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4.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5.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6.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7.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8.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0.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1.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2.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3.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5.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6.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7.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7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1.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75" r:id="rId2"/>
    <p:sldMasterId id="2147483720" r:id="rId3"/>
    <p:sldMasterId id="2147483737" r:id="rId4"/>
    <p:sldMasterId id="2147483744" r:id="rId5"/>
    <p:sldMasterId id="2147483766" r:id="rId6"/>
    <p:sldMasterId id="2147483780" r:id="rId7"/>
    <p:sldMasterId id="2147483791" r:id="rId8"/>
    <p:sldMasterId id="2147483831" r:id="rId9"/>
    <p:sldMasterId id="2147483838" r:id="rId10"/>
    <p:sldMasterId id="2147483847" r:id="rId11"/>
    <p:sldMasterId id="2147483856" r:id="rId12"/>
    <p:sldMasterId id="2147483659" r:id="rId13"/>
    <p:sldMasterId id="2147485283" r:id="rId14"/>
    <p:sldMasterId id="2147485295" r:id="rId15"/>
    <p:sldMasterId id="2147485342" r:id="rId16"/>
    <p:sldMasterId id="2147485355" r:id="rId17"/>
    <p:sldMasterId id="2147485368" r:id="rId18"/>
  </p:sldMasterIdLst>
  <p:notesMasterIdLst>
    <p:notesMasterId r:id="rId231"/>
  </p:notesMasterIdLst>
  <p:sldIdLst>
    <p:sldId id="269" r:id="rId19"/>
    <p:sldId id="256" r:id="rId20"/>
    <p:sldId id="2147473798" r:id="rId21"/>
    <p:sldId id="2147473745" r:id="rId22"/>
    <p:sldId id="2147473774" r:id="rId23"/>
    <p:sldId id="2147473717" r:id="rId24"/>
    <p:sldId id="2147473775" r:id="rId25"/>
    <p:sldId id="313" r:id="rId26"/>
    <p:sldId id="314" r:id="rId27"/>
    <p:sldId id="315" r:id="rId28"/>
    <p:sldId id="2147473707" r:id="rId29"/>
    <p:sldId id="2134958846" r:id="rId30"/>
    <p:sldId id="2147473776" r:id="rId31"/>
    <p:sldId id="2147473708" r:id="rId32"/>
    <p:sldId id="2147473777" r:id="rId33"/>
    <p:sldId id="2147473744" r:id="rId34"/>
    <p:sldId id="2143187551" r:id="rId35"/>
    <p:sldId id="2147473348" r:id="rId36"/>
    <p:sldId id="2147473349" r:id="rId37"/>
    <p:sldId id="2147473718" r:id="rId38"/>
    <p:sldId id="2147473369" r:id="rId39"/>
    <p:sldId id="2147473370" r:id="rId40"/>
    <p:sldId id="2147473719" r:id="rId41"/>
    <p:sldId id="2147473720" r:id="rId42"/>
    <p:sldId id="2147473743" r:id="rId43"/>
    <p:sldId id="2147473742" r:id="rId44"/>
    <p:sldId id="2147473741" r:id="rId45"/>
    <p:sldId id="2147473772" r:id="rId46"/>
    <p:sldId id="2147473377" r:id="rId47"/>
    <p:sldId id="2147473800" r:id="rId48"/>
    <p:sldId id="2147473785" r:id="rId49"/>
    <p:sldId id="2147473786" r:id="rId50"/>
    <p:sldId id="2147470901" r:id="rId51"/>
    <p:sldId id="2147473787" r:id="rId52"/>
    <p:sldId id="2147473715" r:id="rId53"/>
    <p:sldId id="2147473788" r:id="rId54"/>
    <p:sldId id="2147473801" r:id="rId55"/>
    <p:sldId id="2147473778" r:id="rId56"/>
    <p:sldId id="2147473779" r:id="rId57"/>
    <p:sldId id="2147473802" r:id="rId58"/>
    <p:sldId id="2147473794" r:id="rId59"/>
    <p:sldId id="2147473783" r:id="rId60"/>
    <p:sldId id="2147473713" r:id="rId61"/>
    <p:sldId id="2147473740" r:id="rId62"/>
    <p:sldId id="2147473784" r:id="rId63"/>
    <p:sldId id="2147473793" r:id="rId64"/>
    <p:sldId id="553" r:id="rId65"/>
    <p:sldId id="555" r:id="rId66"/>
    <p:sldId id="2147470918" r:id="rId67"/>
    <p:sldId id="561" r:id="rId68"/>
    <p:sldId id="669" r:id="rId69"/>
    <p:sldId id="552" r:id="rId70"/>
    <p:sldId id="556" r:id="rId71"/>
    <p:sldId id="570" r:id="rId72"/>
    <p:sldId id="571" r:id="rId73"/>
    <p:sldId id="567" r:id="rId74"/>
    <p:sldId id="568" r:id="rId75"/>
    <p:sldId id="569" r:id="rId76"/>
    <p:sldId id="560" r:id="rId77"/>
    <p:sldId id="549" r:id="rId78"/>
    <p:sldId id="2147473797" r:id="rId79"/>
    <p:sldId id="2147470919" r:id="rId80"/>
    <p:sldId id="2145706340" r:id="rId81"/>
    <p:sldId id="575" r:id="rId82"/>
    <p:sldId id="576" r:id="rId83"/>
    <p:sldId id="578" r:id="rId84"/>
    <p:sldId id="579" r:id="rId85"/>
    <p:sldId id="2143187544" r:id="rId86"/>
    <p:sldId id="2143187545" r:id="rId87"/>
    <p:sldId id="2143187546" r:id="rId88"/>
    <p:sldId id="2147473312" r:id="rId89"/>
    <p:sldId id="2147473710" r:id="rId90"/>
    <p:sldId id="2147473780" r:id="rId91"/>
    <p:sldId id="2147473781" r:id="rId92"/>
    <p:sldId id="2147473711" r:id="rId93"/>
    <p:sldId id="2147470890" r:id="rId94"/>
    <p:sldId id="2147473795" r:id="rId95"/>
    <p:sldId id="2147473796" r:id="rId96"/>
    <p:sldId id="2147473799" r:id="rId97"/>
    <p:sldId id="309" r:id="rId98"/>
    <p:sldId id="310" r:id="rId99"/>
    <p:sldId id="311" r:id="rId100"/>
    <p:sldId id="312" r:id="rId101"/>
    <p:sldId id="557" r:id="rId102"/>
    <p:sldId id="577" r:id="rId103"/>
    <p:sldId id="564" r:id="rId104"/>
    <p:sldId id="263" r:id="rId105"/>
    <p:sldId id="2147470905" r:id="rId106"/>
    <p:sldId id="1675" r:id="rId107"/>
    <p:sldId id="1676" r:id="rId108"/>
    <p:sldId id="2147473314" r:id="rId109"/>
    <p:sldId id="2147473782" r:id="rId110"/>
    <p:sldId id="2147470879" r:id="rId111"/>
    <p:sldId id="2147473803" r:id="rId112"/>
    <p:sldId id="2147473804" r:id="rId113"/>
    <p:sldId id="2147473805" r:id="rId114"/>
    <p:sldId id="2147473806" r:id="rId115"/>
    <p:sldId id="2147473807" r:id="rId116"/>
    <p:sldId id="2147473808" r:id="rId117"/>
    <p:sldId id="2147473809" r:id="rId118"/>
    <p:sldId id="2147473810" r:id="rId119"/>
    <p:sldId id="2147473811" r:id="rId120"/>
    <p:sldId id="2147473812" r:id="rId121"/>
    <p:sldId id="2147473813" r:id="rId122"/>
    <p:sldId id="2147473814" r:id="rId123"/>
    <p:sldId id="2147473815" r:id="rId124"/>
    <p:sldId id="2147473816" r:id="rId125"/>
    <p:sldId id="2147473817" r:id="rId126"/>
    <p:sldId id="2147473818" r:id="rId127"/>
    <p:sldId id="2147473819" r:id="rId128"/>
    <p:sldId id="2147473820" r:id="rId129"/>
    <p:sldId id="2147473821" r:id="rId130"/>
    <p:sldId id="2147473822" r:id="rId131"/>
    <p:sldId id="2147473823" r:id="rId132"/>
    <p:sldId id="2147473824" r:id="rId133"/>
    <p:sldId id="2147473825" r:id="rId134"/>
    <p:sldId id="2147473826" r:id="rId135"/>
    <p:sldId id="2147473827" r:id="rId136"/>
    <p:sldId id="2147473828" r:id="rId137"/>
    <p:sldId id="2147473829" r:id="rId138"/>
    <p:sldId id="2147473830" r:id="rId139"/>
    <p:sldId id="2147473831" r:id="rId140"/>
    <p:sldId id="2147473832" r:id="rId141"/>
    <p:sldId id="2147473833" r:id="rId142"/>
    <p:sldId id="2147473834" r:id="rId143"/>
    <p:sldId id="2147473835" r:id="rId144"/>
    <p:sldId id="2147473836" r:id="rId145"/>
    <p:sldId id="2147473837" r:id="rId146"/>
    <p:sldId id="2147473838" r:id="rId147"/>
    <p:sldId id="2147473839" r:id="rId148"/>
    <p:sldId id="2147473840" r:id="rId149"/>
    <p:sldId id="2147473841" r:id="rId150"/>
    <p:sldId id="2147473842" r:id="rId151"/>
    <p:sldId id="2147473843" r:id="rId152"/>
    <p:sldId id="2147473844" r:id="rId153"/>
    <p:sldId id="2147473845" r:id="rId154"/>
    <p:sldId id="2147473846" r:id="rId155"/>
    <p:sldId id="2147473847" r:id="rId156"/>
    <p:sldId id="2147473848" r:id="rId157"/>
    <p:sldId id="2147473849" r:id="rId158"/>
    <p:sldId id="2147473850" r:id="rId159"/>
    <p:sldId id="2147473851" r:id="rId160"/>
    <p:sldId id="2147473852" r:id="rId161"/>
    <p:sldId id="2147473853" r:id="rId162"/>
    <p:sldId id="2147473854" r:id="rId163"/>
    <p:sldId id="2147473855" r:id="rId164"/>
    <p:sldId id="2147473856" r:id="rId165"/>
    <p:sldId id="2147473857" r:id="rId166"/>
    <p:sldId id="2147473858" r:id="rId167"/>
    <p:sldId id="2147473859" r:id="rId168"/>
    <p:sldId id="2147473860" r:id="rId169"/>
    <p:sldId id="2147473861" r:id="rId170"/>
    <p:sldId id="2147473862" r:id="rId171"/>
    <p:sldId id="2147473863" r:id="rId172"/>
    <p:sldId id="2147473864" r:id="rId173"/>
    <p:sldId id="2147473865" r:id="rId174"/>
    <p:sldId id="2147473866" r:id="rId175"/>
    <p:sldId id="2147473867" r:id="rId176"/>
    <p:sldId id="2147473868" r:id="rId177"/>
    <p:sldId id="2147473869" r:id="rId178"/>
    <p:sldId id="2147473870" r:id="rId179"/>
    <p:sldId id="2147473871" r:id="rId180"/>
    <p:sldId id="2147473872" r:id="rId181"/>
    <p:sldId id="2147473873" r:id="rId182"/>
    <p:sldId id="2147473874" r:id="rId183"/>
    <p:sldId id="2147473875" r:id="rId184"/>
    <p:sldId id="2147473876" r:id="rId185"/>
    <p:sldId id="2147473877" r:id="rId186"/>
    <p:sldId id="2147473878" r:id="rId187"/>
    <p:sldId id="2147473879" r:id="rId188"/>
    <p:sldId id="2147473880" r:id="rId189"/>
    <p:sldId id="2147473881" r:id="rId190"/>
    <p:sldId id="2147473882" r:id="rId191"/>
    <p:sldId id="2147473883" r:id="rId192"/>
    <p:sldId id="2147473884" r:id="rId193"/>
    <p:sldId id="2147473885" r:id="rId194"/>
    <p:sldId id="2147473886" r:id="rId195"/>
    <p:sldId id="2147473887" r:id="rId196"/>
    <p:sldId id="2147473888" r:id="rId197"/>
    <p:sldId id="2147473889" r:id="rId198"/>
    <p:sldId id="2147473890" r:id="rId199"/>
    <p:sldId id="2147473891" r:id="rId200"/>
    <p:sldId id="2147473892" r:id="rId201"/>
    <p:sldId id="2147473893" r:id="rId202"/>
    <p:sldId id="2147473894" r:id="rId203"/>
    <p:sldId id="2147473895" r:id="rId204"/>
    <p:sldId id="2147473896" r:id="rId205"/>
    <p:sldId id="2147473897" r:id="rId206"/>
    <p:sldId id="2147473898" r:id="rId207"/>
    <p:sldId id="2147473899" r:id="rId208"/>
    <p:sldId id="2147473900" r:id="rId209"/>
    <p:sldId id="2147473901" r:id="rId210"/>
    <p:sldId id="2147473902" r:id="rId211"/>
    <p:sldId id="2147473903" r:id="rId212"/>
    <p:sldId id="2147473904" r:id="rId213"/>
    <p:sldId id="2147473905" r:id="rId214"/>
    <p:sldId id="2147473906" r:id="rId215"/>
    <p:sldId id="2147473907" r:id="rId216"/>
    <p:sldId id="2147473908" r:id="rId217"/>
    <p:sldId id="2147473909" r:id="rId218"/>
    <p:sldId id="2147473910" r:id="rId219"/>
    <p:sldId id="2147473911" r:id="rId220"/>
    <p:sldId id="2147473912" r:id="rId221"/>
    <p:sldId id="2147473913" r:id="rId222"/>
    <p:sldId id="2147473914" r:id="rId223"/>
    <p:sldId id="2147473915" r:id="rId224"/>
    <p:sldId id="2147473916" r:id="rId225"/>
    <p:sldId id="2147473917" r:id="rId226"/>
    <p:sldId id="2147473918" r:id="rId227"/>
    <p:sldId id="2147473919" r:id="rId228"/>
    <p:sldId id="2147473920" r:id="rId229"/>
    <p:sldId id="2147473921" r:id="rId23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achael Andrie" initials="RA [2]" lastIdx="399" clrIdx="0">
    <p:extLst>
      <p:ext uri="{19B8F6BF-5375-455C-9EA6-DF929625EA0E}">
        <p15:presenceInfo xmlns:p15="http://schemas.microsoft.com/office/powerpoint/2012/main" userId="79583fc5c67eb9b0"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2E2986F-394F-4FD4-A374-2531D340A44E}" v="54" dt="2023-05-13T22:51:31.367"/>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678" y="78"/>
      </p:cViewPr>
      <p:guideLst/>
    </p:cSldViewPr>
  </p:slideViewPr>
  <p:notesTextViewPr>
    <p:cViewPr>
      <p:scale>
        <a:sx n="3" d="2"/>
        <a:sy n="3" d="2"/>
      </p:scale>
      <p:origin x="0" y="0"/>
    </p:cViewPr>
  </p:notesTextViewPr>
  <p:sorterViewPr>
    <p:cViewPr>
      <p:scale>
        <a:sx n="100" d="100"/>
        <a:sy n="100" d="100"/>
      </p:scale>
      <p:origin x="0" y="-8994"/>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9.xml"/><Relationship Id="rId21" Type="http://schemas.openxmlformats.org/officeDocument/2006/relationships/slide" Target="slides/slide3.xml"/><Relationship Id="rId42" Type="http://schemas.openxmlformats.org/officeDocument/2006/relationships/slide" Target="slides/slide24.xml"/><Relationship Id="rId63" Type="http://schemas.openxmlformats.org/officeDocument/2006/relationships/slide" Target="slides/slide45.xml"/><Relationship Id="rId84" Type="http://schemas.openxmlformats.org/officeDocument/2006/relationships/slide" Target="slides/slide66.xml"/><Relationship Id="rId138" Type="http://schemas.openxmlformats.org/officeDocument/2006/relationships/slide" Target="slides/slide120.xml"/><Relationship Id="rId159" Type="http://schemas.openxmlformats.org/officeDocument/2006/relationships/slide" Target="slides/slide141.xml"/><Relationship Id="rId170" Type="http://schemas.openxmlformats.org/officeDocument/2006/relationships/slide" Target="slides/slide152.xml"/><Relationship Id="rId191" Type="http://schemas.openxmlformats.org/officeDocument/2006/relationships/slide" Target="slides/slide173.xml"/><Relationship Id="rId205" Type="http://schemas.openxmlformats.org/officeDocument/2006/relationships/slide" Target="slides/slide187.xml"/><Relationship Id="rId226" Type="http://schemas.openxmlformats.org/officeDocument/2006/relationships/slide" Target="slides/slide208.xml"/><Relationship Id="rId107" Type="http://schemas.openxmlformats.org/officeDocument/2006/relationships/slide" Target="slides/slide89.xml"/><Relationship Id="rId11" Type="http://schemas.openxmlformats.org/officeDocument/2006/relationships/slideMaster" Target="slideMasters/slideMaster11.xml"/><Relationship Id="rId32" Type="http://schemas.openxmlformats.org/officeDocument/2006/relationships/slide" Target="slides/slide14.xml"/><Relationship Id="rId53" Type="http://schemas.openxmlformats.org/officeDocument/2006/relationships/slide" Target="slides/slide35.xml"/><Relationship Id="rId74" Type="http://schemas.openxmlformats.org/officeDocument/2006/relationships/slide" Target="slides/slide56.xml"/><Relationship Id="rId128" Type="http://schemas.openxmlformats.org/officeDocument/2006/relationships/slide" Target="slides/slide110.xml"/><Relationship Id="rId149" Type="http://schemas.openxmlformats.org/officeDocument/2006/relationships/slide" Target="slides/slide131.xml"/><Relationship Id="rId5" Type="http://schemas.openxmlformats.org/officeDocument/2006/relationships/slideMaster" Target="slideMasters/slideMaster5.xml"/><Relationship Id="rId95" Type="http://schemas.openxmlformats.org/officeDocument/2006/relationships/slide" Target="slides/slide77.xml"/><Relationship Id="rId160" Type="http://schemas.openxmlformats.org/officeDocument/2006/relationships/slide" Target="slides/slide142.xml"/><Relationship Id="rId181" Type="http://schemas.openxmlformats.org/officeDocument/2006/relationships/slide" Target="slides/slide163.xml"/><Relationship Id="rId216" Type="http://schemas.openxmlformats.org/officeDocument/2006/relationships/slide" Target="slides/slide198.xml"/><Relationship Id="rId237" Type="http://schemas.microsoft.com/office/2015/10/relationships/revisionInfo" Target="revisionInfo.xml"/><Relationship Id="rId22" Type="http://schemas.openxmlformats.org/officeDocument/2006/relationships/slide" Target="slides/slide4.xml"/><Relationship Id="rId43" Type="http://schemas.openxmlformats.org/officeDocument/2006/relationships/slide" Target="slides/slide25.xml"/><Relationship Id="rId64" Type="http://schemas.openxmlformats.org/officeDocument/2006/relationships/slide" Target="slides/slide46.xml"/><Relationship Id="rId118" Type="http://schemas.openxmlformats.org/officeDocument/2006/relationships/slide" Target="slides/slide100.xml"/><Relationship Id="rId139" Type="http://schemas.openxmlformats.org/officeDocument/2006/relationships/slide" Target="slides/slide121.xml"/><Relationship Id="rId85" Type="http://schemas.openxmlformats.org/officeDocument/2006/relationships/slide" Target="slides/slide67.xml"/><Relationship Id="rId150" Type="http://schemas.openxmlformats.org/officeDocument/2006/relationships/slide" Target="slides/slide132.xml"/><Relationship Id="rId171" Type="http://schemas.openxmlformats.org/officeDocument/2006/relationships/slide" Target="slides/slide153.xml"/><Relationship Id="rId192" Type="http://schemas.openxmlformats.org/officeDocument/2006/relationships/slide" Target="slides/slide174.xml"/><Relationship Id="rId206" Type="http://schemas.openxmlformats.org/officeDocument/2006/relationships/slide" Target="slides/slide188.xml"/><Relationship Id="rId227" Type="http://schemas.openxmlformats.org/officeDocument/2006/relationships/slide" Target="slides/slide209.xml"/><Relationship Id="rId12" Type="http://schemas.openxmlformats.org/officeDocument/2006/relationships/slideMaster" Target="slideMasters/slideMaster12.xml"/><Relationship Id="rId33" Type="http://schemas.openxmlformats.org/officeDocument/2006/relationships/slide" Target="slides/slide15.xml"/><Relationship Id="rId108" Type="http://schemas.openxmlformats.org/officeDocument/2006/relationships/slide" Target="slides/slide90.xml"/><Relationship Id="rId129" Type="http://schemas.openxmlformats.org/officeDocument/2006/relationships/slide" Target="slides/slide111.xml"/><Relationship Id="rId54" Type="http://schemas.openxmlformats.org/officeDocument/2006/relationships/slide" Target="slides/slide36.xml"/><Relationship Id="rId75" Type="http://schemas.openxmlformats.org/officeDocument/2006/relationships/slide" Target="slides/slide57.xml"/><Relationship Id="rId96" Type="http://schemas.openxmlformats.org/officeDocument/2006/relationships/slide" Target="slides/slide78.xml"/><Relationship Id="rId140" Type="http://schemas.openxmlformats.org/officeDocument/2006/relationships/slide" Target="slides/slide122.xml"/><Relationship Id="rId161" Type="http://schemas.openxmlformats.org/officeDocument/2006/relationships/slide" Target="slides/slide143.xml"/><Relationship Id="rId182" Type="http://schemas.openxmlformats.org/officeDocument/2006/relationships/slide" Target="slides/slide164.xml"/><Relationship Id="rId217" Type="http://schemas.openxmlformats.org/officeDocument/2006/relationships/slide" Target="slides/slide199.xml"/><Relationship Id="rId6" Type="http://schemas.openxmlformats.org/officeDocument/2006/relationships/slideMaster" Target="slideMasters/slideMaster6.xml"/><Relationship Id="rId23" Type="http://schemas.openxmlformats.org/officeDocument/2006/relationships/slide" Target="slides/slide5.xml"/><Relationship Id="rId119" Type="http://schemas.openxmlformats.org/officeDocument/2006/relationships/slide" Target="slides/slide101.xml"/><Relationship Id="rId44" Type="http://schemas.openxmlformats.org/officeDocument/2006/relationships/slide" Target="slides/slide26.xml"/><Relationship Id="rId65" Type="http://schemas.openxmlformats.org/officeDocument/2006/relationships/slide" Target="slides/slide47.xml"/><Relationship Id="rId86" Type="http://schemas.openxmlformats.org/officeDocument/2006/relationships/slide" Target="slides/slide68.xml"/><Relationship Id="rId130" Type="http://schemas.openxmlformats.org/officeDocument/2006/relationships/slide" Target="slides/slide112.xml"/><Relationship Id="rId151" Type="http://schemas.openxmlformats.org/officeDocument/2006/relationships/slide" Target="slides/slide133.xml"/><Relationship Id="rId172" Type="http://schemas.openxmlformats.org/officeDocument/2006/relationships/slide" Target="slides/slide154.xml"/><Relationship Id="rId193" Type="http://schemas.openxmlformats.org/officeDocument/2006/relationships/slide" Target="slides/slide175.xml"/><Relationship Id="rId207" Type="http://schemas.openxmlformats.org/officeDocument/2006/relationships/slide" Target="slides/slide189.xml"/><Relationship Id="rId228" Type="http://schemas.openxmlformats.org/officeDocument/2006/relationships/slide" Target="slides/slide210.xml"/><Relationship Id="rId13" Type="http://schemas.openxmlformats.org/officeDocument/2006/relationships/slideMaster" Target="slideMasters/slideMaster13.xml"/><Relationship Id="rId109" Type="http://schemas.openxmlformats.org/officeDocument/2006/relationships/slide" Target="slides/slide91.xml"/><Relationship Id="rId34" Type="http://schemas.openxmlformats.org/officeDocument/2006/relationships/slide" Target="slides/slide16.xml"/><Relationship Id="rId55" Type="http://schemas.openxmlformats.org/officeDocument/2006/relationships/slide" Target="slides/slide37.xml"/><Relationship Id="rId76" Type="http://schemas.openxmlformats.org/officeDocument/2006/relationships/slide" Target="slides/slide58.xml"/><Relationship Id="rId97" Type="http://schemas.openxmlformats.org/officeDocument/2006/relationships/slide" Target="slides/slide79.xml"/><Relationship Id="rId120" Type="http://schemas.openxmlformats.org/officeDocument/2006/relationships/slide" Target="slides/slide102.xml"/><Relationship Id="rId141" Type="http://schemas.openxmlformats.org/officeDocument/2006/relationships/slide" Target="slides/slide123.xml"/><Relationship Id="rId7" Type="http://schemas.openxmlformats.org/officeDocument/2006/relationships/slideMaster" Target="slideMasters/slideMaster7.xml"/><Relationship Id="rId162" Type="http://schemas.openxmlformats.org/officeDocument/2006/relationships/slide" Target="slides/slide144.xml"/><Relationship Id="rId183" Type="http://schemas.openxmlformats.org/officeDocument/2006/relationships/slide" Target="slides/slide165.xml"/><Relationship Id="rId218" Type="http://schemas.openxmlformats.org/officeDocument/2006/relationships/slide" Target="slides/slide200.xml"/><Relationship Id="rId24" Type="http://schemas.openxmlformats.org/officeDocument/2006/relationships/slide" Target="slides/slide6.xml"/><Relationship Id="rId45" Type="http://schemas.openxmlformats.org/officeDocument/2006/relationships/slide" Target="slides/slide27.xml"/><Relationship Id="rId66" Type="http://schemas.openxmlformats.org/officeDocument/2006/relationships/slide" Target="slides/slide48.xml"/><Relationship Id="rId87" Type="http://schemas.openxmlformats.org/officeDocument/2006/relationships/slide" Target="slides/slide69.xml"/><Relationship Id="rId110" Type="http://schemas.openxmlformats.org/officeDocument/2006/relationships/slide" Target="slides/slide92.xml"/><Relationship Id="rId131" Type="http://schemas.openxmlformats.org/officeDocument/2006/relationships/slide" Target="slides/slide113.xml"/><Relationship Id="rId152" Type="http://schemas.openxmlformats.org/officeDocument/2006/relationships/slide" Target="slides/slide134.xml"/><Relationship Id="rId173" Type="http://schemas.openxmlformats.org/officeDocument/2006/relationships/slide" Target="slides/slide155.xml"/><Relationship Id="rId194" Type="http://schemas.openxmlformats.org/officeDocument/2006/relationships/slide" Target="slides/slide176.xml"/><Relationship Id="rId208" Type="http://schemas.openxmlformats.org/officeDocument/2006/relationships/slide" Target="slides/slide190.xml"/><Relationship Id="rId229" Type="http://schemas.openxmlformats.org/officeDocument/2006/relationships/slide" Target="slides/slide211.xml"/><Relationship Id="rId14" Type="http://schemas.openxmlformats.org/officeDocument/2006/relationships/slideMaster" Target="slideMasters/slideMaster14.xml"/><Relationship Id="rId35" Type="http://schemas.openxmlformats.org/officeDocument/2006/relationships/slide" Target="slides/slide17.xml"/><Relationship Id="rId56" Type="http://schemas.openxmlformats.org/officeDocument/2006/relationships/slide" Target="slides/slide38.xml"/><Relationship Id="rId77" Type="http://schemas.openxmlformats.org/officeDocument/2006/relationships/slide" Target="slides/slide59.xml"/><Relationship Id="rId100" Type="http://schemas.openxmlformats.org/officeDocument/2006/relationships/slide" Target="slides/slide82.xml"/><Relationship Id="rId8" Type="http://schemas.openxmlformats.org/officeDocument/2006/relationships/slideMaster" Target="slideMasters/slideMaster8.xml"/><Relationship Id="rId98" Type="http://schemas.openxmlformats.org/officeDocument/2006/relationships/slide" Target="slides/slide80.xml"/><Relationship Id="rId121" Type="http://schemas.openxmlformats.org/officeDocument/2006/relationships/slide" Target="slides/slide103.xml"/><Relationship Id="rId142" Type="http://schemas.openxmlformats.org/officeDocument/2006/relationships/slide" Target="slides/slide124.xml"/><Relationship Id="rId163" Type="http://schemas.openxmlformats.org/officeDocument/2006/relationships/slide" Target="slides/slide145.xml"/><Relationship Id="rId184" Type="http://schemas.openxmlformats.org/officeDocument/2006/relationships/slide" Target="slides/slide166.xml"/><Relationship Id="rId219" Type="http://schemas.openxmlformats.org/officeDocument/2006/relationships/slide" Target="slides/slide201.xml"/><Relationship Id="rId230" Type="http://schemas.openxmlformats.org/officeDocument/2006/relationships/slide" Target="slides/slide212.xml"/><Relationship Id="rId25" Type="http://schemas.openxmlformats.org/officeDocument/2006/relationships/slide" Target="slides/slide7.xml"/><Relationship Id="rId46" Type="http://schemas.openxmlformats.org/officeDocument/2006/relationships/slide" Target="slides/slide28.xml"/><Relationship Id="rId67" Type="http://schemas.openxmlformats.org/officeDocument/2006/relationships/slide" Target="slides/slide49.xml"/><Relationship Id="rId88" Type="http://schemas.openxmlformats.org/officeDocument/2006/relationships/slide" Target="slides/slide70.xml"/><Relationship Id="rId111" Type="http://schemas.openxmlformats.org/officeDocument/2006/relationships/slide" Target="slides/slide93.xml"/><Relationship Id="rId132" Type="http://schemas.openxmlformats.org/officeDocument/2006/relationships/slide" Target="slides/slide114.xml"/><Relationship Id="rId153" Type="http://schemas.openxmlformats.org/officeDocument/2006/relationships/slide" Target="slides/slide135.xml"/><Relationship Id="rId174" Type="http://schemas.openxmlformats.org/officeDocument/2006/relationships/slide" Target="slides/slide156.xml"/><Relationship Id="rId195" Type="http://schemas.openxmlformats.org/officeDocument/2006/relationships/slide" Target="slides/slide177.xml"/><Relationship Id="rId209" Type="http://schemas.openxmlformats.org/officeDocument/2006/relationships/slide" Target="slides/slide191.xml"/><Relationship Id="rId190" Type="http://schemas.openxmlformats.org/officeDocument/2006/relationships/slide" Target="slides/slide172.xml"/><Relationship Id="rId204" Type="http://schemas.openxmlformats.org/officeDocument/2006/relationships/slide" Target="slides/slide186.xml"/><Relationship Id="rId220" Type="http://schemas.openxmlformats.org/officeDocument/2006/relationships/slide" Target="slides/slide202.xml"/><Relationship Id="rId225" Type="http://schemas.openxmlformats.org/officeDocument/2006/relationships/slide" Target="slides/slide207.xml"/><Relationship Id="rId15" Type="http://schemas.openxmlformats.org/officeDocument/2006/relationships/slideMaster" Target="slideMasters/slideMaster15.xml"/><Relationship Id="rId36" Type="http://schemas.openxmlformats.org/officeDocument/2006/relationships/slide" Target="slides/slide18.xml"/><Relationship Id="rId57" Type="http://schemas.openxmlformats.org/officeDocument/2006/relationships/slide" Target="slides/slide39.xml"/><Relationship Id="rId106" Type="http://schemas.openxmlformats.org/officeDocument/2006/relationships/slide" Target="slides/slide88.xml"/><Relationship Id="rId127" Type="http://schemas.openxmlformats.org/officeDocument/2006/relationships/slide" Target="slides/slide109.xml"/><Relationship Id="rId10" Type="http://schemas.openxmlformats.org/officeDocument/2006/relationships/slideMaster" Target="slideMasters/slideMaster10.xml"/><Relationship Id="rId31" Type="http://schemas.openxmlformats.org/officeDocument/2006/relationships/slide" Target="slides/slide13.xml"/><Relationship Id="rId52" Type="http://schemas.openxmlformats.org/officeDocument/2006/relationships/slide" Target="slides/slide34.xml"/><Relationship Id="rId73" Type="http://schemas.openxmlformats.org/officeDocument/2006/relationships/slide" Target="slides/slide55.xml"/><Relationship Id="rId78" Type="http://schemas.openxmlformats.org/officeDocument/2006/relationships/slide" Target="slides/slide60.xml"/><Relationship Id="rId94" Type="http://schemas.openxmlformats.org/officeDocument/2006/relationships/slide" Target="slides/slide76.xml"/><Relationship Id="rId99" Type="http://schemas.openxmlformats.org/officeDocument/2006/relationships/slide" Target="slides/slide81.xml"/><Relationship Id="rId101" Type="http://schemas.openxmlformats.org/officeDocument/2006/relationships/slide" Target="slides/slide83.xml"/><Relationship Id="rId122" Type="http://schemas.openxmlformats.org/officeDocument/2006/relationships/slide" Target="slides/slide104.xml"/><Relationship Id="rId143" Type="http://schemas.openxmlformats.org/officeDocument/2006/relationships/slide" Target="slides/slide125.xml"/><Relationship Id="rId148" Type="http://schemas.openxmlformats.org/officeDocument/2006/relationships/slide" Target="slides/slide130.xml"/><Relationship Id="rId164" Type="http://schemas.openxmlformats.org/officeDocument/2006/relationships/slide" Target="slides/slide146.xml"/><Relationship Id="rId169" Type="http://schemas.openxmlformats.org/officeDocument/2006/relationships/slide" Target="slides/slide151.xml"/><Relationship Id="rId185" Type="http://schemas.openxmlformats.org/officeDocument/2006/relationships/slide" Target="slides/slide167.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2.xml"/><Relationship Id="rId210" Type="http://schemas.openxmlformats.org/officeDocument/2006/relationships/slide" Target="slides/slide192.xml"/><Relationship Id="rId215" Type="http://schemas.openxmlformats.org/officeDocument/2006/relationships/slide" Target="slides/slide197.xml"/><Relationship Id="rId236" Type="http://schemas.openxmlformats.org/officeDocument/2006/relationships/tableStyles" Target="tableStyles.xml"/><Relationship Id="rId26" Type="http://schemas.openxmlformats.org/officeDocument/2006/relationships/slide" Target="slides/slide8.xml"/><Relationship Id="rId231" Type="http://schemas.openxmlformats.org/officeDocument/2006/relationships/notesMaster" Target="notesMasters/notesMaster1.xml"/><Relationship Id="rId47" Type="http://schemas.openxmlformats.org/officeDocument/2006/relationships/slide" Target="slides/slide29.xml"/><Relationship Id="rId68" Type="http://schemas.openxmlformats.org/officeDocument/2006/relationships/slide" Target="slides/slide50.xml"/><Relationship Id="rId89" Type="http://schemas.openxmlformats.org/officeDocument/2006/relationships/slide" Target="slides/slide71.xml"/><Relationship Id="rId112" Type="http://schemas.openxmlformats.org/officeDocument/2006/relationships/slide" Target="slides/slide94.xml"/><Relationship Id="rId133" Type="http://schemas.openxmlformats.org/officeDocument/2006/relationships/slide" Target="slides/slide115.xml"/><Relationship Id="rId154" Type="http://schemas.openxmlformats.org/officeDocument/2006/relationships/slide" Target="slides/slide136.xml"/><Relationship Id="rId175" Type="http://schemas.openxmlformats.org/officeDocument/2006/relationships/slide" Target="slides/slide157.xml"/><Relationship Id="rId196" Type="http://schemas.openxmlformats.org/officeDocument/2006/relationships/slide" Target="slides/slide178.xml"/><Relationship Id="rId200" Type="http://schemas.openxmlformats.org/officeDocument/2006/relationships/slide" Target="slides/slide182.xml"/><Relationship Id="rId16" Type="http://schemas.openxmlformats.org/officeDocument/2006/relationships/slideMaster" Target="slideMasters/slideMaster16.xml"/><Relationship Id="rId221" Type="http://schemas.openxmlformats.org/officeDocument/2006/relationships/slide" Target="slides/slide203.xml"/><Relationship Id="rId37" Type="http://schemas.openxmlformats.org/officeDocument/2006/relationships/slide" Target="slides/slide19.xml"/><Relationship Id="rId58" Type="http://schemas.openxmlformats.org/officeDocument/2006/relationships/slide" Target="slides/slide40.xml"/><Relationship Id="rId79" Type="http://schemas.openxmlformats.org/officeDocument/2006/relationships/slide" Target="slides/slide61.xml"/><Relationship Id="rId102" Type="http://schemas.openxmlformats.org/officeDocument/2006/relationships/slide" Target="slides/slide84.xml"/><Relationship Id="rId123" Type="http://schemas.openxmlformats.org/officeDocument/2006/relationships/slide" Target="slides/slide105.xml"/><Relationship Id="rId144" Type="http://schemas.openxmlformats.org/officeDocument/2006/relationships/slide" Target="slides/slide126.xml"/><Relationship Id="rId90" Type="http://schemas.openxmlformats.org/officeDocument/2006/relationships/slide" Target="slides/slide72.xml"/><Relationship Id="rId165" Type="http://schemas.openxmlformats.org/officeDocument/2006/relationships/slide" Target="slides/slide147.xml"/><Relationship Id="rId186" Type="http://schemas.openxmlformats.org/officeDocument/2006/relationships/slide" Target="slides/slide168.xml"/><Relationship Id="rId211" Type="http://schemas.openxmlformats.org/officeDocument/2006/relationships/slide" Target="slides/slide193.xml"/><Relationship Id="rId232" Type="http://schemas.openxmlformats.org/officeDocument/2006/relationships/commentAuthors" Target="commentAuthors.xml"/><Relationship Id="rId27" Type="http://schemas.openxmlformats.org/officeDocument/2006/relationships/slide" Target="slides/slide9.xml"/><Relationship Id="rId48" Type="http://schemas.openxmlformats.org/officeDocument/2006/relationships/slide" Target="slides/slide30.xml"/><Relationship Id="rId69" Type="http://schemas.openxmlformats.org/officeDocument/2006/relationships/slide" Target="slides/slide51.xml"/><Relationship Id="rId113" Type="http://schemas.openxmlformats.org/officeDocument/2006/relationships/slide" Target="slides/slide95.xml"/><Relationship Id="rId134" Type="http://schemas.openxmlformats.org/officeDocument/2006/relationships/slide" Target="slides/slide116.xml"/><Relationship Id="rId80" Type="http://schemas.openxmlformats.org/officeDocument/2006/relationships/slide" Target="slides/slide62.xml"/><Relationship Id="rId155" Type="http://schemas.openxmlformats.org/officeDocument/2006/relationships/slide" Target="slides/slide137.xml"/><Relationship Id="rId176" Type="http://schemas.openxmlformats.org/officeDocument/2006/relationships/slide" Target="slides/slide158.xml"/><Relationship Id="rId197" Type="http://schemas.openxmlformats.org/officeDocument/2006/relationships/slide" Target="slides/slide179.xml"/><Relationship Id="rId201" Type="http://schemas.openxmlformats.org/officeDocument/2006/relationships/slide" Target="slides/slide183.xml"/><Relationship Id="rId222" Type="http://schemas.openxmlformats.org/officeDocument/2006/relationships/slide" Target="slides/slide204.xml"/><Relationship Id="rId17" Type="http://schemas.openxmlformats.org/officeDocument/2006/relationships/slideMaster" Target="slideMasters/slideMaster17.xml"/><Relationship Id="rId38" Type="http://schemas.openxmlformats.org/officeDocument/2006/relationships/slide" Target="slides/slide20.xml"/><Relationship Id="rId59" Type="http://schemas.openxmlformats.org/officeDocument/2006/relationships/slide" Target="slides/slide41.xml"/><Relationship Id="rId103" Type="http://schemas.openxmlformats.org/officeDocument/2006/relationships/slide" Target="slides/slide85.xml"/><Relationship Id="rId124" Type="http://schemas.openxmlformats.org/officeDocument/2006/relationships/slide" Target="slides/slide106.xml"/><Relationship Id="rId70" Type="http://schemas.openxmlformats.org/officeDocument/2006/relationships/slide" Target="slides/slide52.xml"/><Relationship Id="rId91" Type="http://schemas.openxmlformats.org/officeDocument/2006/relationships/slide" Target="slides/slide73.xml"/><Relationship Id="rId145" Type="http://schemas.openxmlformats.org/officeDocument/2006/relationships/slide" Target="slides/slide127.xml"/><Relationship Id="rId166" Type="http://schemas.openxmlformats.org/officeDocument/2006/relationships/slide" Target="slides/slide148.xml"/><Relationship Id="rId187" Type="http://schemas.openxmlformats.org/officeDocument/2006/relationships/slide" Target="slides/slide169.xml"/><Relationship Id="rId1" Type="http://schemas.openxmlformats.org/officeDocument/2006/relationships/slideMaster" Target="slideMasters/slideMaster1.xml"/><Relationship Id="rId212" Type="http://schemas.openxmlformats.org/officeDocument/2006/relationships/slide" Target="slides/slide194.xml"/><Relationship Id="rId233" Type="http://schemas.openxmlformats.org/officeDocument/2006/relationships/presProps" Target="presProps.xml"/><Relationship Id="rId28" Type="http://schemas.openxmlformats.org/officeDocument/2006/relationships/slide" Target="slides/slide10.xml"/><Relationship Id="rId49" Type="http://schemas.openxmlformats.org/officeDocument/2006/relationships/slide" Target="slides/slide31.xml"/><Relationship Id="rId114" Type="http://schemas.openxmlformats.org/officeDocument/2006/relationships/slide" Target="slides/slide96.xml"/><Relationship Id="rId60" Type="http://schemas.openxmlformats.org/officeDocument/2006/relationships/slide" Target="slides/slide42.xml"/><Relationship Id="rId81" Type="http://schemas.openxmlformats.org/officeDocument/2006/relationships/slide" Target="slides/slide63.xml"/><Relationship Id="rId135" Type="http://schemas.openxmlformats.org/officeDocument/2006/relationships/slide" Target="slides/slide117.xml"/><Relationship Id="rId156" Type="http://schemas.openxmlformats.org/officeDocument/2006/relationships/slide" Target="slides/slide138.xml"/><Relationship Id="rId177" Type="http://schemas.openxmlformats.org/officeDocument/2006/relationships/slide" Target="slides/slide159.xml"/><Relationship Id="rId198" Type="http://schemas.openxmlformats.org/officeDocument/2006/relationships/slide" Target="slides/slide180.xml"/><Relationship Id="rId202" Type="http://schemas.openxmlformats.org/officeDocument/2006/relationships/slide" Target="slides/slide184.xml"/><Relationship Id="rId223" Type="http://schemas.openxmlformats.org/officeDocument/2006/relationships/slide" Target="slides/slide205.xml"/><Relationship Id="rId18" Type="http://schemas.openxmlformats.org/officeDocument/2006/relationships/slideMaster" Target="slideMasters/slideMaster18.xml"/><Relationship Id="rId39" Type="http://schemas.openxmlformats.org/officeDocument/2006/relationships/slide" Target="slides/slide21.xml"/><Relationship Id="rId50" Type="http://schemas.openxmlformats.org/officeDocument/2006/relationships/slide" Target="slides/slide32.xml"/><Relationship Id="rId104" Type="http://schemas.openxmlformats.org/officeDocument/2006/relationships/slide" Target="slides/slide86.xml"/><Relationship Id="rId125" Type="http://schemas.openxmlformats.org/officeDocument/2006/relationships/slide" Target="slides/slide107.xml"/><Relationship Id="rId146" Type="http://schemas.openxmlformats.org/officeDocument/2006/relationships/slide" Target="slides/slide128.xml"/><Relationship Id="rId167" Type="http://schemas.openxmlformats.org/officeDocument/2006/relationships/slide" Target="slides/slide149.xml"/><Relationship Id="rId188" Type="http://schemas.openxmlformats.org/officeDocument/2006/relationships/slide" Target="slides/slide170.xml"/><Relationship Id="rId71" Type="http://schemas.openxmlformats.org/officeDocument/2006/relationships/slide" Target="slides/slide53.xml"/><Relationship Id="rId92" Type="http://schemas.openxmlformats.org/officeDocument/2006/relationships/slide" Target="slides/slide74.xml"/><Relationship Id="rId213" Type="http://schemas.openxmlformats.org/officeDocument/2006/relationships/slide" Target="slides/slide195.xml"/><Relationship Id="rId234" Type="http://schemas.openxmlformats.org/officeDocument/2006/relationships/viewProps" Target="viewProps.xml"/><Relationship Id="rId2" Type="http://schemas.openxmlformats.org/officeDocument/2006/relationships/slideMaster" Target="slideMasters/slideMaster2.xml"/><Relationship Id="rId29" Type="http://schemas.openxmlformats.org/officeDocument/2006/relationships/slide" Target="slides/slide11.xml"/><Relationship Id="rId40" Type="http://schemas.openxmlformats.org/officeDocument/2006/relationships/slide" Target="slides/slide22.xml"/><Relationship Id="rId115" Type="http://schemas.openxmlformats.org/officeDocument/2006/relationships/slide" Target="slides/slide97.xml"/><Relationship Id="rId136" Type="http://schemas.openxmlformats.org/officeDocument/2006/relationships/slide" Target="slides/slide118.xml"/><Relationship Id="rId157" Type="http://schemas.openxmlformats.org/officeDocument/2006/relationships/slide" Target="slides/slide139.xml"/><Relationship Id="rId178" Type="http://schemas.openxmlformats.org/officeDocument/2006/relationships/slide" Target="slides/slide160.xml"/><Relationship Id="rId61" Type="http://schemas.openxmlformats.org/officeDocument/2006/relationships/slide" Target="slides/slide43.xml"/><Relationship Id="rId82" Type="http://schemas.openxmlformats.org/officeDocument/2006/relationships/slide" Target="slides/slide64.xml"/><Relationship Id="rId199" Type="http://schemas.openxmlformats.org/officeDocument/2006/relationships/slide" Target="slides/slide181.xml"/><Relationship Id="rId203" Type="http://schemas.openxmlformats.org/officeDocument/2006/relationships/slide" Target="slides/slide185.xml"/><Relationship Id="rId19" Type="http://schemas.openxmlformats.org/officeDocument/2006/relationships/slide" Target="slides/slide1.xml"/><Relationship Id="rId224" Type="http://schemas.openxmlformats.org/officeDocument/2006/relationships/slide" Target="slides/slide206.xml"/><Relationship Id="rId30" Type="http://schemas.openxmlformats.org/officeDocument/2006/relationships/slide" Target="slides/slide12.xml"/><Relationship Id="rId105" Type="http://schemas.openxmlformats.org/officeDocument/2006/relationships/slide" Target="slides/slide87.xml"/><Relationship Id="rId126" Type="http://schemas.openxmlformats.org/officeDocument/2006/relationships/slide" Target="slides/slide108.xml"/><Relationship Id="rId147" Type="http://schemas.openxmlformats.org/officeDocument/2006/relationships/slide" Target="slides/slide129.xml"/><Relationship Id="rId168" Type="http://schemas.openxmlformats.org/officeDocument/2006/relationships/slide" Target="slides/slide150.xml"/><Relationship Id="rId51" Type="http://schemas.openxmlformats.org/officeDocument/2006/relationships/slide" Target="slides/slide33.xml"/><Relationship Id="rId72" Type="http://schemas.openxmlformats.org/officeDocument/2006/relationships/slide" Target="slides/slide54.xml"/><Relationship Id="rId93" Type="http://schemas.openxmlformats.org/officeDocument/2006/relationships/slide" Target="slides/slide75.xml"/><Relationship Id="rId189" Type="http://schemas.openxmlformats.org/officeDocument/2006/relationships/slide" Target="slides/slide171.xml"/><Relationship Id="rId3" Type="http://schemas.openxmlformats.org/officeDocument/2006/relationships/slideMaster" Target="slideMasters/slideMaster3.xml"/><Relationship Id="rId214" Type="http://schemas.openxmlformats.org/officeDocument/2006/relationships/slide" Target="slides/slide196.xml"/><Relationship Id="rId235" Type="http://schemas.openxmlformats.org/officeDocument/2006/relationships/theme" Target="theme/theme1.xml"/><Relationship Id="rId116" Type="http://schemas.openxmlformats.org/officeDocument/2006/relationships/slide" Target="slides/slide98.xml"/><Relationship Id="rId137" Type="http://schemas.openxmlformats.org/officeDocument/2006/relationships/slide" Target="slides/slide119.xml"/><Relationship Id="rId158" Type="http://schemas.openxmlformats.org/officeDocument/2006/relationships/slide" Target="slides/slide140.xml"/><Relationship Id="rId20" Type="http://schemas.openxmlformats.org/officeDocument/2006/relationships/slide" Target="slides/slide2.xml"/><Relationship Id="rId41" Type="http://schemas.openxmlformats.org/officeDocument/2006/relationships/slide" Target="slides/slide23.xml"/><Relationship Id="rId62" Type="http://schemas.openxmlformats.org/officeDocument/2006/relationships/slide" Target="slides/slide44.xml"/><Relationship Id="rId83" Type="http://schemas.openxmlformats.org/officeDocument/2006/relationships/slide" Target="slides/slide65.xml"/><Relationship Id="rId179" Type="http://schemas.openxmlformats.org/officeDocument/2006/relationships/slide" Target="slides/slide16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CMR</c:v>
                </c:pt>
              </c:strCache>
            </c:strRef>
          </c:tx>
          <c:spPr>
            <a:solidFill>
              <a:schemeClr val="accent3"/>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Calibri" panose="020F0502020204030204" pitchFamily="34" charset="0"/>
                    <a:ea typeface="+mn-ea"/>
                    <a:cs typeface="Calibri" panose="020F050202020403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Fixed dosing + 1000mg Gpt (n=3)</c:v>
                </c:pt>
                <c:pt idx="1">
                  <c:v>SUD + 1000mg Gpt (n=7)</c:v>
                </c:pt>
                <c:pt idx="2">
                  <c:v>SUD + 2000mg Gpt (n=11)</c:v>
                </c:pt>
                <c:pt idx="3">
                  <c:v>All patients (N=21)</c:v>
                </c:pt>
              </c:strCache>
            </c:strRef>
          </c:cat>
          <c:val>
            <c:numRef>
              <c:f>Sheet1!$B$2:$B$5</c:f>
              <c:numCache>
                <c:formatCode>General</c:formatCode>
                <c:ptCount val="4"/>
                <c:pt idx="0">
                  <c:v>67</c:v>
                </c:pt>
                <c:pt idx="1">
                  <c:v>71</c:v>
                </c:pt>
                <c:pt idx="2">
                  <c:v>64</c:v>
                </c:pt>
                <c:pt idx="3">
                  <c:v>67</c:v>
                </c:pt>
              </c:numCache>
            </c:numRef>
          </c:val>
          <c:extLst>
            <c:ext xmlns:c16="http://schemas.microsoft.com/office/drawing/2014/chart" uri="{C3380CC4-5D6E-409C-BE32-E72D297353CC}">
              <c16:uniqueId val="{00000000-0616-4D46-89D5-B6C5D30765AC}"/>
            </c:ext>
          </c:extLst>
        </c:ser>
        <c:ser>
          <c:idx val="1"/>
          <c:order val="1"/>
          <c:tx>
            <c:strRef>
              <c:f>Sheet1!$C$1</c:f>
              <c:strCache>
                <c:ptCount val="1"/>
                <c:pt idx="0">
                  <c:v>PMR</c:v>
                </c:pt>
              </c:strCache>
            </c:strRef>
          </c:tx>
          <c:spPr>
            <a:solidFill>
              <a:schemeClr val="accent5"/>
            </a:solidFill>
            <a:ln>
              <a:solidFill>
                <a:schemeClr val="bg1"/>
              </a:solidFill>
            </a:ln>
            <a:effectLst/>
          </c:spPr>
          <c:invertIfNegative val="0"/>
          <c:cat>
            <c:strRef>
              <c:f>Sheet1!$A$2:$A$5</c:f>
              <c:strCache>
                <c:ptCount val="4"/>
                <c:pt idx="0">
                  <c:v>Fixed dosing + 1000mg Gpt (n=3)</c:v>
                </c:pt>
                <c:pt idx="1">
                  <c:v>SUD + 1000mg Gpt (n=7)</c:v>
                </c:pt>
                <c:pt idx="2">
                  <c:v>SUD + 2000mg Gpt (n=11)</c:v>
                </c:pt>
                <c:pt idx="3">
                  <c:v>All patients (N=21)</c:v>
                </c:pt>
              </c:strCache>
            </c:strRef>
          </c:cat>
          <c:val>
            <c:numRef>
              <c:f>Sheet1!$C$2:$C$5</c:f>
              <c:numCache>
                <c:formatCode>General</c:formatCode>
                <c:ptCount val="4"/>
                <c:pt idx="0">
                  <c:v>0</c:v>
                </c:pt>
                <c:pt idx="1">
                  <c:v>0</c:v>
                </c:pt>
                <c:pt idx="2">
                  <c:v>27</c:v>
                </c:pt>
                <c:pt idx="3">
                  <c:v>14</c:v>
                </c:pt>
              </c:numCache>
            </c:numRef>
          </c:val>
          <c:extLst>
            <c:ext xmlns:c16="http://schemas.microsoft.com/office/drawing/2014/chart" uri="{C3380CC4-5D6E-409C-BE32-E72D297353CC}">
              <c16:uniqueId val="{00000001-0616-4D46-89D5-B6C5D30765AC}"/>
            </c:ext>
          </c:extLst>
        </c:ser>
        <c:dLbls>
          <c:showLegendKey val="0"/>
          <c:showVal val="0"/>
          <c:showCatName val="0"/>
          <c:showSerName val="0"/>
          <c:showPercent val="0"/>
          <c:showBubbleSize val="0"/>
        </c:dLbls>
        <c:gapWidth val="150"/>
        <c:overlap val="100"/>
        <c:axId val="1264666640"/>
        <c:axId val="1264633024"/>
      </c:barChart>
      <c:catAx>
        <c:axId val="1264666640"/>
        <c:scaling>
          <c:orientation val="minMax"/>
        </c:scaling>
        <c:delete val="0"/>
        <c:axPos val="b"/>
        <c:numFmt formatCode="General" sourceLinked="1"/>
        <c:majorTickMark val="none"/>
        <c:minorTickMark val="none"/>
        <c:tickLblPos val="nextTo"/>
        <c:spPr>
          <a:noFill/>
          <a:ln w="28575"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crossAx val="1264633024"/>
        <c:crosses val="autoZero"/>
        <c:auto val="1"/>
        <c:lblAlgn val="ctr"/>
        <c:lblOffset val="100"/>
        <c:noMultiLvlLbl val="0"/>
      </c:catAx>
      <c:valAx>
        <c:axId val="1264633024"/>
        <c:scaling>
          <c:orientation val="minMax"/>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330" b="1" i="0" u="none" strike="noStrike" kern="1200" baseline="0">
                    <a:solidFill>
                      <a:schemeClr val="bg1"/>
                    </a:solidFill>
                    <a:latin typeface="Calibri" panose="020F0502020204030204" pitchFamily="34" charset="0"/>
                    <a:ea typeface="+mn-ea"/>
                    <a:cs typeface="Calibri" panose="020F0502020204030204" pitchFamily="34" charset="0"/>
                  </a:defRPr>
                </a:pPr>
                <a:r>
                  <a:rPr lang="en-US" sz="1400" b="1" dirty="0"/>
                  <a:t>Response Rate (%)</a:t>
                </a:r>
              </a:p>
            </c:rich>
          </c:tx>
          <c:overlay val="0"/>
          <c:spPr>
            <a:noFill/>
            <a:ln>
              <a:noFill/>
            </a:ln>
            <a:effectLst/>
          </c:spPr>
          <c:txPr>
            <a:bodyPr rot="-5400000" spcFirstLastPara="1" vertOverflow="ellipsis" vert="horz" wrap="square" anchor="ctr" anchorCtr="1"/>
            <a:lstStyle/>
            <a:p>
              <a:pPr>
                <a:defRPr sz="1330" b="1"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title>
        <c:numFmt formatCode="General" sourceLinked="1"/>
        <c:majorTickMark val="out"/>
        <c:minorTickMark val="none"/>
        <c:tickLblPos val="nextTo"/>
        <c:spPr>
          <a:noFill/>
          <a:ln w="28575">
            <a:solidFill>
              <a:schemeClr val="bg1"/>
            </a:solidFill>
          </a:ln>
          <a:effectLst/>
        </c:spPr>
        <c:txPr>
          <a:bodyPr rot="-60000000" spcFirstLastPara="1" vertOverflow="ellipsis" vert="horz" wrap="square" anchor="ctr" anchorCtr="1"/>
          <a:lstStyle/>
          <a:p>
            <a:pPr>
              <a:defRPr sz="1197"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crossAx val="1264666640"/>
        <c:crosses val="autoZero"/>
        <c:crossBetween val="between"/>
      </c:valAx>
      <c:spPr>
        <a:noFill/>
        <a:ln>
          <a:noFill/>
        </a:ln>
        <a:effectLst/>
      </c:spPr>
    </c:plotArea>
    <c:legend>
      <c:legendPos val="r"/>
      <c:layout>
        <c:manualLayout>
          <c:xMode val="edge"/>
          <c:yMode val="edge"/>
          <c:x val="0.87019199527019886"/>
          <c:y val="0.17964584158446414"/>
          <c:w val="8.5306844577866511E-2"/>
          <c:h val="0.13855724528110169"/>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latin typeface="Calibri" panose="020F0502020204030204" pitchFamily="34" charset="0"/>
          <a:cs typeface="Calibri" panose="020F050202020403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65762334097889"/>
          <c:y val="0.13914107458316743"/>
          <c:w val="0.54446780129758565"/>
          <c:h val="0.61470626266692818"/>
        </c:manualLayout>
      </c:layout>
      <c:barChart>
        <c:barDir val="col"/>
        <c:grouping val="stacked"/>
        <c:varyColors val="0"/>
        <c:ser>
          <c:idx val="0"/>
          <c:order val="0"/>
          <c:tx>
            <c:strRef>
              <c:f>Sheet1!$B$1</c:f>
              <c:strCache>
                <c:ptCount val="1"/>
                <c:pt idx="0">
                  <c:v>CMR</c:v>
                </c:pt>
              </c:strCache>
            </c:strRef>
          </c:tx>
          <c:spPr>
            <a:solidFill>
              <a:schemeClr val="accent3"/>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numCache>
            </c:numRef>
          </c:cat>
          <c:val>
            <c:numRef>
              <c:f>Sheet1!$B$2:$B$3</c:f>
              <c:numCache>
                <c:formatCode>General</c:formatCode>
                <c:ptCount val="2"/>
                <c:pt idx="0">
                  <c:v>65</c:v>
                </c:pt>
                <c:pt idx="1">
                  <c:v>75</c:v>
                </c:pt>
              </c:numCache>
            </c:numRef>
          </c:val>
          <c:extLst>
            <c:ext xmlns:c16="http://schemas.microsoft.com/office/drawing/2014/chart" uri="{C3380CC4-5D6E-409C-BE32-E72D297353CC}">
              <c16:uniqueId val="{00000000-6C2B-044D-BD95-CD8D4754A371}"/>
            </c:ext>
          </c:extLst>
        </c:ser>
        <c:ser>
          <c:idx val="1"/>
          <c:order val="1"/>
          <c:tx>
            <c:strRef>
              <c:f>Sheet1!$C$1</c:f>
              <c:strCache>
                <c:ptCount val="1"/>
                <c:pt idx="0">
                  <c:v>PMR</c:v>
                </c:pt>
              </c:strCache>
            </c:strRef>
          </c:tx>
          <c:spPr>
            <a:solidFill>
              <a:schemeClr val="accent5"/>
            </a:solidFill>
            <a:ln>
              <a:solidFill>
                <a:schemeClr val="bg1"/>
              </a:solidFill>
            </a:ln>
            <a:effectLst/>
          </c:spPr>
          <c:invertIfNegative val="0"/>
          <c:cat>
            <c:numRef>
              <c:f>Sheet1!$A$2:$A$3</c:f>
              <c:numCache>
                <c:formatCode>General</c:formatCode>
                <c:ptCount val="2"/>
              </c:numCache>
            </c:numRef>
          </c:cat>
          <c:val>
            <c:numRef>
              <c:f>Sheet1!$C$2:$C$3</c:f>
              <c:numCache>
                <c:formatCode>General</c:formatCode>
                <c:ptCount val="2"/>
                <c:pt idx="0">
                  <c:v>18</c:v>
                </c:pt>
              </c:numCache>
            </c:numRef>
          </c:val>
          <c:extLst>
            <c:ext xmlns:c16="http://schemas.microsoft.com/office/drawing/2014/chart" uri="{C3380CC4-5D6E-409C-BE32-E72D297353CC}">
              <c16:uniqueId val="{00000001-6C2B-044D-BD95-CD8D4754A371}"/>
            </c:ext>
          </c:extLst>
        </c:ser>
        <c:dLbls>
          <c:showLegendKey val="0"/>
          <c:showVal val="0"/>
          <c:showCatName val="0"/>
          <c:showSerName val="0"/>
          <c:showPercent val="0"/>
          <c:showBubbleSize val="0"/>
        </c:dLbls>
        <c:gapWidth val="150"/>
        <c:overlap val="100"/>
        <c:axId val="1264666640"/>
        <c:axId val="1264633024"/>
      </c:barChart>
      <c:catAx>
        <c:axId val="1264666640"/>
        <c:scaling>
          <c:orientation val="minMax"/>
        </c:scaling>
        <c:delete val="0"/>
        <c:axPos val="b"/>
        <c:numFmt formatCode="General" sourceLinked="1"/>
        <c:majorTickMark val="none"/>
        <c:minorTickMark val="none"/>
        <c:tickLblPos val="nextTo"/>
        <c:spPr>
          <a:noFill/>
          <a:ln w="28575"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264633024"/>
        <c:crosses val="autoZero"/>
        <c:auto val="1"/>
        <c:lblAlgn val="ctr"/>
        <c:lblOffset val="100"/>
        <c:noMultiLvlLbl val="0"/>
      </c:catAx>
      <c:valAx>
        <c:axId val="1264633024"/>
        <c:scaling>
          <c:orientation val="minMax"/>
          <c:max val="10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400" b="1" i="0" u="none" strike="noStrike" kern="1200" baseline="0">
                    <a:solidFill>
                      <a:schemeClr val="bg1"/>
                    </a:solidFill>
                    <a:latin typeface="+mn-lt"/>
                    <a:ea typeface="+mn-ea"/>
                    <a:cs typeface="+mn-cs"/>
                  </a:defRPr>
                </a:pPr>
                <a:r>
                  <a:rPr lang="en-US" sz="1400" b="1" dirty="0">
                    <a:solidFill>
                      <a:schemeClr val="bg1"/>
                    </a:solidFill>
                  </a:rPr>
                  <a:t>Response Rate (%)</a:t>
                </a:r>
              </a:p>
            </c:rich>
          </c:tx>
          <c:overlay val="0"/>
          <c:spPr>
            <a:noFill/>
            <a:ln>
              <a:noFill/>
            </a:ln>
            <a:effectLst/>
          </c:spPr>
          <c:txPr>
            <a:bodyPr rot="-5400000" spcFirstLastPara="1" vertOverflow="ellipsis" vert="horz" wrap="square" anchor="ctr" anchorCtr="1"/>
            <a:lstStyle/>
            <a:p>
              <a:pPr>
                <a:defRPr sz="1400" b="1" i="0" u="none" strike="noStrike" kern="1200" baseline="0">
                  <a:solidFill>
                    <a:schemeClr val="bg1"/>
                  </a:solidFill>
                  <a:latin typeface="+mn-lt"/>
                  <a:ea typeface="+mn-ea"/>
                  <a:cs typeface="+mn-cs"/>
                </a:defRPr>
              </a:pPr>
              <a:endParaRPr lang="en-US"/>
            </a:p>
          </c:txPr>
        </c:title>
        <c:numFmt formatCode="General" sourceLinked="1"/>
        <c:majorTickMark val="out"/>
        <c:minorTickMark val="none"/>
        <c:tickLblPos val="nextTo"/>
        <c:spPr>
          <a:noFill/>
          <a:ln w="28575">
            <a:solidFill>
              <a:schemeClr val="bg1"/>
            </a:solid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264666640"/>
        <c:crosses val="autoZero"/>
        <c:crossBetween val="between"/>
      </c:valAx>
      <c:spPr>
        <a:noFill/>
        <a:ln>
          <a:noFill/>
        </a:ln>
        <a:effectLst/>
      </c:spPr>
    </c:plotArea>
    <c:legend>
      <c:legendPos val="r"/>
      <c:layout>
        <c:manualLayout>
          <c:xMode val="edge"/>
          <c:yMode val="edge"/>
          <c:x val="0.72253125967582432"/>
          <c:y val="0.21948572026077473"/>
          <c:w val="0.11828478471249579"/>
          <c:h val="0.1113956260918014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65762334097889"/>
          <c:y val="4.3355658128940773E-2"/>
          <c:w val="0.81793050521335131"/>
          <c:h val="0.79861435424020277"/>
        </c:manualLayout>
      </c:layout>
      <c:barChart>
        <c:barDir val="col"/>
        <c:grouping val="stacked"/>
        <c:varyColors val="0"/>
        <c:ser>
          <c:idx val="0"/>
          <c:order val="0"/>
          <c:tx>
            <c:strRef>
              <c:f>Sheet1!$B$1</c:f>
              <c:strCache>
                <c:ptCount val="1"/>
                <c:pt idx="0">
                  <c:v>Grade 1</c:v>
                </c:pt>
              </c:strCache>
            </c:strRef>
          </c:tx>
          <c:spPr>
            <a:solidFill>
              <a:schemeClr val="accent3"/>
            </a:solidFill>
            <a:ln>
              <a:solidFill>
                <a:schemeClr val="bg1"/>
              </a:solidFill>
            </a:ln>
            <a:effectLst/>
          </c:spPr>
          <c:invertIfNegative val="0"/>
          <c:cat>
            <c:strRef>
              <c:f>Sheet1!$A$2:$A$4</c:f>
              <c:strCache>
                <c:ptCount val="3"/>
                <c:pt idx="0">
                  <c:v>C1D1 N=28</c:v>
                </c:pt>
                <c:pt idx="1">
                  <c:v>C1D8 N=23</c:v>
                </c:pt>
                <c:pt idx="2">
                  <c:v>C2D1 N=23</c:v>
                </c:pt>
              </c:strCache>
            </c:strRef>
          </c:cat>
          <c:val>
            <c:numRef>
              <c:f>Sheet1!$B$2:$B$4</c:f>
              <c:numCache>
                <c:formatCode>General</c:formatCode>
                <c:ptCount val="3"/>
                <c:pt idx="0">
                  <c:v>33</c:v>
                </c:pt>
                <c:pt idx="1">
                  <c:v>12.6</c:v>
                </c:pt>
                <c:pt idx="2">
                  <c:v>0</c:v>
                </c:pt>
              </c:numCache>
            </c:numRef>
          </c:val>
          <c:extLst>
            <c:ext xmlns:c16="http://schemas.microsoft.com/office/drawing/2014/chart" uri="{C3380CC4-5D6E-409C-BE32-E72D297353CC}">
              <c16:uniqueId val="{00000000-EC7E-F740-9BA8-52D469A751C2}"/>
            </c:ext>
          </c:extLst>
        </c:ser>
        <c:ser>
          <c:idx val="1"/>
          <c:order val="1"/>
          <c:tx>
            <c:strRef>
              <c:f>Sheet1!$C$1</c:f>
              <c:strCache>
                <c:ptCount val="1"/>
                <c:pt idx="0">
                  <c:v>Grade 2</c:v>
                </c:pt>
              </c:strCache>
            </c:strRef>
          </c:tx>
          <c:spPr>
            <a:solidFill>
              <a:schemeClr val="accent5"/>
            </a:solidFill>
            <a:ln>
              <a:solidFill>
                <a:schemeClr val="bg1"/>
              </a:solidFill>
            </a:ln>
            <a:effectLst/>
          </c:spPr>
          <c:invertIfNegative val="0"/>
          <c:cat>
            <c:strRef>
              <c:f>Sheet1!$A$2:$A$4</c:f>
              <c:strCache>
                <c:ptCount val="3"/>
                <c:pt idx="0">
                  <c:v>C1D1 N=28</c:v>
                </c:pt>
                <c:pt idx="1">
                  <c:v>C1D8 N=23</c:v>
                </c:pt>
                <c:pt idx="2">
                  <c:v>C2D1 N=23</c:v>
                </c:pt>
              </c:strCache>
            </c:strRef>
          </c:cat>
          <c:val>
            <c:numRef>
              <c:f>Sheet1!$C$2:$C$4</c:f>
              <c:numCache>
                <c:formatCode>General</c:formatCode>
                <c:ptCount val="3"/>
                <c:pt idx="0">
                  <c:v>13.4</c:v>
                </c:pt>
                <c:pt idx="1">
                  <c:v>4</c:v>
                </c:pt>
                <c:pt idx="2">
                  <c:v>9</c:v>
                </c:pt>
              </c:numCache>
            </c:numRef>
          </c:val>
          <c:extLst>
            <c:ext xmlns:c16="http://schemas.microsoft.com/office/drawing/2014/chart" uri="{C3380CC4-5D6E-409C-BE32-E72D297353CC}">
              <c16:uniqueId val="{00000001-EC7E-F740-9BA8-52D469A751C2}"/>
            </c:ext>
          </c:extLst>
        </c:ser>
        <c:ser>
          <c:idx val="2"/>
          <c:order val="2"/>
          <c:tx>
            <c:strRef>
              <c:f>Sheet1!$D$1</c:f>
              <c:strCache>
                <c:ptCount val="1"/>
                <c:pt idx="0">
                  <c:v>Grade 4</c:v>
                </c:pt>
              </c:strCache>
            </c:strRef>
          </c:tx>
          <c:spPr>
            <a:solidFill>
              <a:schemeClr val="accent4"/>
            </a:solidFill>
            <a:ln>
              <a:solidFill>
                <a:schemeClr val="bg1"/>
              </a:solidFill>
            </a:ln>
            <a:effectLst/>
          </c:spPr>
          <c:invertIfNegative val="0"/>
          <c:cat>
            <c:strRef>
              <c:f>Sheet1!$A$2:$A$4</c:f>
              <c:strCache>
                <c:ptCount val="3"/>
                <c:pt idx="0">
                  <c:v>C1D1 N=28</c:v>
                </c:pt>
                <c:pt idx="1">
                  <c:v>C1D8 N=23</c:v>
                </c:pt>
                <c:pt idx="2">
                  <c:v>C2D1 N=23</c:v>
                </c:pt>
              </c:strCache>
            </c:strRef>
          </c:cat>
          <c:val>
            <c:numRef>
              <c:f>Sheet1!$D$2:$D$4</c:f>
              <c:numCache>
                <c:formatCode>General</c:formatCode>
                <c:ptCount val="3"/>
                <c:pt idx="2">
                  <c:v>4</c:v>
                </c:pt>
              </c:numCache>
            </c:numRef>
          </c:val>
          <c:extLst>
            <c:ext xmlns:c16="http://schemas.microsoft.com/office/drawing/2014/chart" uri="{C3380CC4-5D6E-409C-BE32-E72D297353CC}">
              <c16:uniqueId val="{00000002-EC7E-F740-9BA8-52D469A751C2}"/>
            </c:ext>
          </c:extLst>
        </c:ser>
        <c:dLbls>
          <c:showLegendKey val="0"/>
          <c:showVal val="0"/>
          <c:showCatName val="0"/>
          <c:showSerName val="0"/>
          <c:showPercent val="0"/>
          <c:showBubbleSize val="0"/>
        </c:dLbls>
        <c:gapWidth val="65"/>
        <c:overlap val="100"/>
        <c:axId val="1264666640"/>
        <c:axId val="1264633024"/>
      </c:barChart>
      <c:catAx>
        <c:axId val="1264666640"/>
        <c:scaling>
          <c:orientation val="minMax"/>
        </c:scaling>
        <c:delete val="0"/>
        <c:axPos val="b"/>
        <c:numFmt formatCode="General" sourceLinked="1"/>
        <c:majorTickMark val="out"/>
        <c:minorTickMark val="none"/>
        <c:tickLblPos val="nextTo"/>
        <c:spPr>
          <a:noFill/>
          <a:ln w="28575" cap="flat" cmpd="sng" algn="ctr">
            <a:solidFill>
              <a:schemeClr val="bg1"/>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264633024"/>
        <c:crosses val="autoZero"/>
        <c:auto val="1"/>
        <c:lblAlgn val="ctr"/>
        <c:lblOffset val="100"/>
        <c:noMultiLvlLbl val="0"/>
      </c:catAx>
      <c:valAx>
        <c:axId val="1264633024"/>
        <c:scaling>
          <c:orientation val="minMax"/>
          <c:max val="100"/>
        </c:scaling>
        <c:delete val="0"/>
        <c:axPos val="l"/>
        <c:title>
          <c:tx>
            <c:rich>
              <a:bodyPr rot="-5400000" spcFirstLastPara="1" vertOverflow="ellipsis" vert="horz" wrap="square" anchor="ctr" anchorCtr="1"/>
              <a:lstStyle/>
              <a:p>
                <a:pPr>
                  <a:defRPr sz="1400" b="1" i="0" u="none" strike="noStrike" kern="1200" baseline="0">
                    <a:solidFill>
                      <a:schemeClr val="bg1"/>
                    </a:solidFill>
                    <a:latin typeface="+mn-lt"/>
                    <a:ea typeface="+mn-ea"/>
                    <a:cs typeface="+mn-cs"/>
                  </a:defRPr>
                </a:pPr>
                <a:r>
                  <a:rPr lang="en-US" sz="1400" b="1" baseline="0" dirty="0">
                    <a:solidFill>
                      <a:schemeClr val="bg1"/>
                    </a:solidFill>
                  </a:rPr>
                  <a:t>Patients (%)</a:t>
                </a:r>
              </a:p>
            </c:rich>
          </c:tx>
          <c:overlay val="0"/>
          <c:spPr>
            <a:noFill/>
            <a:ln>
              <a:noFill/>
            </a:ln>
            <a:effectLst/>
          </c:spPr>
          <c:txPr>
            <a:bodyPr rot="-5400000" spcFirstLastPara="1" vertOverflow="ellipsis" vert="horz" wrap="square" anchor="ctr" anchorCtr="1"/>
            <a:lstStyle/>
            <a:p>
              <a:pPr>
                <a:defRPr sz="1400" b="1" i="0" u="none" strike="noStrike" kern="1200" baseline="0">
                  <a:solidFill>
                    <a:schemeClr val="bg1"/>
                  </a:solidFill>
                  <a:latin typeface="+mn-lt"/>
                  <a:ea typeface="+mn-ea"/>
                  <a:cs typeface="+mn-cs"/>
                </a:defRPr>
              </a:pPr>
              <a:endParaRPr lang="en-US"/>
            </a:p>
          </c:txPr>
        </c:title>
        <c:numFmt formatCode="General" sourceLinked="1"/>
        <c:majorTickMark val="out"/>
        <c:minorTickMark val="none"/>
        <c:tickLblPos val="nextTo"/>
        <c:spPr>
          <a:noFill/>
          <a:ln w="28575">
            <a:solidFill>
              <a:schemeClr val="bg1"/>
            </a:solidFill>
          </a:ln>
          <a:effectLst/>
        </c:spPr>
        <c:txPr>
          <a:bodyPr rot="-600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en-US"/>
          </a:p>
        </c:txPr>
        <c:crossAx val="126466664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CR</c:v>
                </c:pt>
              </c:strCache>
            </c:strRef>
          </c:tx>
          <c:spPr>
            <a:solidFill>
              <a:schemeClr val="accent1"/>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4E7D-429C-BC4D-9C065D33207B}"/>
              </c:ext>
            </c:extLst>
          </c:dPt>
          <c:dPt>
            <c:idx val="1"/>
            <c:invertIfNegative val="0"/>
            <c:bubble3D val="0"/>
            <c:spPr>
              <a:solidFill>
                <a:schemeClr val="tx2"/>
              </a:solidFill>
              <a:ln>
                <a:noFill/>
              </a:ln>
              <a:effectLst/>
            </c:spPr>
            <c:extLst>
              <c:ext xmlns:c16="http://schemas.microsoft.com/office/drawing/2014/chart" uri="{C3380CC4-5D6E-409C-BE32-E72D297353CC}">
                <c16:uniqueId val="{00000003-4E7D-429C-BC4D-9C065D33207B}"/>
              </c:ext>
            </c:extLst>
          </c:dPt>
          <c:dLbls>
            <c:dLbl>
              <c:idx val="0"/>
              <c:tx>
                <c:rich>
                  <a:bodyPr/>
                  <a:lstStyle/>
                  <a:p>
                    <a:r>
                      <a:rPr lang="en-US" dirty="0"/>
                      <a:t>CR: </a:t>
                    </a:r>
                    <a:fld id="{EAAF82E1-9D0D-DD42-91F7-965C21507501}" type="VALUE">
                      <a:rPr lang="en-US" smtClean="0"/>
                      <a:pPr/>
                      <a:t>[VALUE]</a:t>
                    </a:fld>
                    <a:r>
                      <a:rPr lang="en-US" dirty="0"/>
                      <a:t>%</a:t>
                    </a:r>
                  </a:p>
                </c:rich>
              </c:tx>
              <c:dLblPos val="inEnd"/>
              <c:showLegendKey val="0"/>
              <c:showVal val="1"/>
              <c:showCatName val="0"/>
              <c:showSerName val="0"/>
              <c:showPercent val="0"/>
              <c:showBubbleSize val="0"/>
              <c:extLst>
                <c:ext xmlns:c15="http://schemas.microsoft.com/office/drawing/2012/chart" uri="{CE6537A1-D6FC-4f65-9D91-7224C49458BB}">
                  <c15:layout>
                    <c:manualLayout>
                      <c:w val="0.19340839296637968"/>
                      <c:h val="5.5843643862202814E-2"/>
                    </c:manualLayout>
                  </c15:layout>
                  <c15:dlblFieldTable/>
                  <c15:showDataLabelsRange val="0"/>
                </c:ext>
                <c:ext xmlns:c16="http://schemas.microsoft.com/office/drawing/2014/chart" uri="{C3380CC4-5D6E-409C-BE32-E72D297353CC}">
                  <c16:uniqueId val="{00000001-4E7D-429C-BC4D-9C065D33207B}"/>
                </c:ext>
              </c:extLst>
            </c:dLbl>
            <c:dLbl>
              <c:idx val="1"/>
              <c:layout>
                <c:manualLayout>
                  <c:x val="-1.1948709609330141E-16"/>
                  <c:y val="-0.29815411208151382"/>
                </c:manualLayout>
              </c:layout>
              <c:tx>
                <c:rich>
                  <a:bodyPr/>
                  <a:lstStyle/>
                  <a:p>
                    <a:r>
                      <a:rPr lang="en-US" dirty="0"/>
                      <a:t>CR: </a:t>
                    </a:r>
                    <a:fld id="{216ADD6F-9E3E-1C41-8E8D-4EE2CEAB24C8}" type="VALUE">
                      <a:rPr lang="en-US" smtClean="0"/>
                      <a:pPr/>
                      <a:t>[VALUE]</a:t>
                    </a:fld>
                    <a:r>
                      <a:rPr lang="en-US" dirty="0"/>
                      <a:t>%</a:t>
                    </a:r>
                  </a:p>
                </c:rich>
              </c:tx>
              <c:dLblPos val="ctr"/>
              <c:showLegendKey val="0"/>
              <c:showVal val="1"/>
              <c:showCatName val="0"/>
              <c:showSerName val="0"/>
              <c:showPercent val="0"/>
              <c:showBubbleSize val="0"/>
              <c:extLst>
                <c:ext xmlns:c15="http://schemas.microsoft.com/office/drawing/2012/chart" uri="{CE6537A1-D6FC-4f65-9D91-7224C49458BB}">
                  <c15:layout>
                    <c:manualLayout>
                      <c:w val="0.19340839296637968"/>
                      <c:h val="5.5843643862202814E-2"/>
                    </c:manualLayout>
                  </c15:layout>
                  <c15:dlblFieldTable/>
                  <c15:showDataLabelsRange val="0"/>
                </c:ext>
                <c:ext xmlns:c16="http://schemas.microsoft.com/office/drawing/2014/chart" uri="{C3380CC4-5D6E-409C-BE32-E72D297353CC}">
                  <c16:uniqueId val="{00000003-4E7D-429C-BC4D-9C065D33207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2"/>
                <c:pt idx="0">
                  <c:v>Pola-R-CHP
(n=440)</c:v>
                </c:pt>
                <c:pt idx="1">
                  <c:v>R-CHOP
(n=439)</c:v>
                </c:pt>
              </c:strCache>
            </c:strRef>
          </c:cat>
          <c:val>
            <c:numRef>
              <c:f>Sheet1!$B$2:$B$5</c:f>
              <c:numCache>
                <c:formatCode>General</c:formatCode>
                <c:ptCount val="2"/>
                <c:pt idx="0">
                  <c:v>86.6</c:v>
                </c:pt>
                <c:pt idx="1">
                  <c:v>82.7</c:v>
                </c:pt>
              </c:numCache>
            </c:numRef>
          </c:val>
          <c:extLst>
            <c:ext xmlns:c16="http://schemas.microsoft.com/office/drawing/2014/chart" uri="{C3380CC4-5D6E-409C-BE32-E72D297353CC}">
              <c16:uniqueId val="{00000004-4E7D-429C-BC4D-9C065D33207B}"/>
            </c:ext>
          </c:extLst>
        </c:ser>
        <c:ser>
          <c:idx val="1"/>
          <c:order val="1"/>
          <c:tx>
            <c:strRef>
              <c:f>Sheet1!$C$1</c:f>
              <c:strCache>
                <c:ptCount val="1"/>
                <c:pt idx="0">
                  <c:v>PR</c:v>
                </c:pt>
              </c:strCache>
            </c:strRef>
          </c:tx>
          <c:spPr>
            <a:solidFill>
              <a:srgbClr val="85C2FF"/>
            </a:solidFill>
            <a:ln>
              <a:noFill/>
            </a:ln>
            <a:effectLst/>
          </c:spPr>
          <c:invertIfNegative val="0"/>
          <c:dPt>
            <c:idx val="0"/>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6-4E7D-429C-BC4D-9C065D33207B}"/>
              </c:ext>
            </c:extLst>
          </c:dPt>
          <c:dPt>
            <c:idx val="1"/>
            <c:invertIfNegative val="0"/>
            <c:bubble3D val="0"/>
            <c:extLst>
              <c:ext xmlns:c16="http://schemas.microsoft.com/office/drawing/2014/chart" uri="{C3380CC4-5D6E-409C-BE32-E72D297353CC}">
                <c16:uniqueId val="{00000008-4E7D-429C-BC4D-9C065D33207B}"/>
              </c:ext>
            </c:extLst>
          </c:dPt>
          <c:dLbls>
            <c:dLbl>
              <c:idx val="0"/>
              <c:tx>
                <c:rich>
                  <a:bodyPr/>
                  <a:lstStyle/>
                  <a:p>
                    <a:r>
                      <a:rPr lang="en-US" dirty="0"/>
                      <a:t>PR: </a:t>
                    </a:r>
                    <a:fld id="{CF1198A1-8BFC-0E4F-866D-C047E8B022E0}" type="VALUE">
                      <a:rPr lang="en-US" smtClean="0"/>
                      <a:pPr/>
                      <a:t>[VALUE]</a:t>
                    </a:fld>
                    <a:r>
                      <a:rPr lang="en-US" dirty="0"/>
                      <a:t>%</a:t>
                    </a:r>
                  </a:p>
                </c:rich>
              </c:tx>
              <c:dLblPos val="inEnd"/>
              <c:showLegendKey val="0"/>
              <c:showVal val="1"/>
              <c:showCatName val="0"/>
              <c:showSerName val="0"/>
              <c:showPercent val="0"/>
              <c:showBubbleSize val="0"/>
              <c:extLst>
                <c:ext xmlns:c15="http://schemas.microsoft.com/office/drawing/2012/chart" uri="{CE6537A1-D6FC-4f65-9D91-7224C49458BB}">
                  <c15:layout>
                    <c:manualLayout>
                      <c:w val="0.19158347805380727"/>
                      <c:h val="5.5843643862202814E-2"/>
                    </c:manualLayout>
                  </c15:layout>
                  <c15:dlblFieldTable/>
                  <c15:showDataLabelsRange val="0"/>
                </c:ext>
                <c:ext xmlns:c16="http://schemas.microsoft.com/office/drawing/2014/chart" uri="{C3380CC4-5D6E-409C-BE32-E72D297353CC}">
                  <c16:uniqueId val="{00000006-4E7D-429C-BC4D-9C065D33207B}"/>
                </c:ext>
              </c:extLst>
            </c:dLbl>
            <c:dLbl>
              <c:idx val="1"/>
              <c:layout>
                <c:manualLayout>
                  <c:x val="-1.1948709609330141E-16"/>
                  <c:y val="-3.2144590004852015E-3"/>
                </c:manualLayout>
              </c:layout>
              <c:tx>
                <c:rich>
                  <a:bodyPr/>
                  <a:lstStyle/>
                  <a:p>
                    <a:r>
                      <a:rPr lang="en-US" dirty="0"/>
                      <a:t>PR: </a:t>
                    </a:r>
                    <a:fld id="{60724C5E-B9A3-6B42-AD61-56740AF34BC3}" type="VALUE">
                      <a:rPr lang="en-US" smtClean="0"/>
                      <a:pPr/>
                      <a:t>[VALUE]</a:t>
                    </a:fld>
                    <a:r>
                      <a:rPr lang="en-US" dirty="0"/>
                      <a:t>%</a:t>
                    </a:r>
                  </a:p>
                </c:rich>
              </c:tx>
              <c:dLblPos val="ctr"/>
              <c:showLegendKey val="0"/>
              <c:showVal val="1"/>
              <c:showCatName val="0"/>
              <c:showSerName val="0"/>
              <c:showPercent val="0"/>
              <c:showBubbleSize val="0"/>
              <c:extLst>
                <c:ext xmlns:c15="http://schemas.microsoft.com/office/drawing/2012/chart" uri="{CE6537A1-D6FC-4f65-9D91-7224C49458BB}">
                  <c15:layout>
                    <c:manualLayout>
                      <c:w val="0.19340839296637968"/>
                      <c:h val="5.5843643862202814E-2"/>
                    </c:manualLayout>
                  </c15:layout>
                  <c15:dlblFieldTable/>
                  <c15:showDataLabelsRange val="0"/>
                </c:ext>
                <c:ext xmlns:c16="http://schemas.microsoft.com/office/drawing/2014/chart" uri="{C3380CC4-5D6E-409C-BE32-E72D297353CC}">
                  <c16:uniqueId val="{00000008-4E7D-429C-BC4D-9C065D33207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2"/>
                <c:pt idx="0">
                  <c:v>Pola-R-CHP
(n=440)</c:v>
                </c:pt>
                <c:pt idx="1">
                  <c:v>R-CHOP
(n=439)</c:v>
                </c:pt>
              </c:strCache>
            </c:strRef>
          </c:cat>
          <c:val>
            <c:numRef>
              <c:f>Sheet1!$C$2:$C$5</c:f>
              <c:numCache>
                <c:formatCode>General</c:formatCode>
                <c:ptCount val="2"/>
                <c:pt idx="0">
                  <c:v>9.3000000000000007</c:v>
                </c:pt>
                <c:pt idx="1">
                  <c:v>11.4</c:v>
                </c:pt>
              </c:numCache>
            </c:numRef>
          </c:val>
          <c:extLst>
            <c:ext xmlns:c16="http://schemas.microsoft.com/office/drawing/2014/chart" uri="{C3380CC4-5D6E-409C-BE32-E72D297353CC}">
              <c16:uniqueId val="{00000009-4E7D-429C-BC4D-9C065D33207B}"/>
            </c:ext>
          </c:extLst>
        </c:ser>
        <c:dLbls>
          <c:showLegendKey val="0"/>
          <c:showVal val="0"/>
          <c:showCatName val="0"/>
          <c:showSerName val="0"/>
          <c:showPercent val="0"/>
          <c:showBubbleSize val="0"/>
        </c:dLbls>
        <c:gapWidth val="75"/>
        <c:overlap val="100"/>
        <c:axId val="1714632383"/>
        <c:axId val="1714635455"/>
      </c:barChart>
      <c:catAx>
        <c:axId val="1714632383"/>
        <c:scaling>
          <c:orientation val="minMax"/>
        </c:scaling>
        <c:delete val="0"/>
        <c:axPos val="b"/>
        <c:numFmt formatCode="General" sourceLinked="1"/>
        <c:majorTickMark val="out"/>
        <c:minorTickMark val="none"/>
        <c:tickLblPos val="nextTo"/>
        <c:spPr>
          <a:noFill/>
          <a:ln w="28575" cap="sq" cmpd="sng" algn="ctr">
            <a:solidFill>
              <a:schemeClr val="tx1"/>
            </a:solidFill>
            <a:miter lim="800000"/>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crossAx val="1714635455"/>
        <c:crosses val="autoZero"/>
        <c:auto val="1"/>
        <c:lblAlgn val="ctr"/>
        <c:lblOffset val="100"/>
        <c:noMultiLvlLbl val="0"/>
      </c:catAx>
      <c:valAx>
        <c:axId val="1714635455"/>
        <c:scaling>
          <c:orientation val="minMax"/>
          <c:max val="100"/>
        </c:scaling>
        <c:delete val="0"/>
        <c:axPos val="l"/>
        <c:numFmt formatCode="General" sourceLinked="1"/>
        <c:majorTickMark val="out"/>
        <c:minorTickMark val="none"/>
        <c:tickLblPos val="nextTo"/>
        <c:spPr>
          <a:noFill/>
          <a:ln w="28575" cap="sq">
            <a:solidFill>
              <a:schemeClr val="tx1"/>
            </a:solidFill>
            <a:miter lim="800000"/>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463238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6786628560222965E-2"/>
          <c:y val="3.9623144579929423E-2"/>
          <c:w val="0.88732304811207718"/>
          <c:h val="0.85314821776444827"/>
        </c:manualLayout>
      </c:layout>
      <c:barChart>
        <c:barDir val="col"/>
        <c:grouping val="clustered"/>
        <c:varyColors val="0"/>
        <c:ser>
          <c:idx val="0"/>
          <c:order val="0"/>
          <c:tx>
            <c:strRef>
              <c:f>Sheet1!$B$1</c:f>
              <c:strCache>
                <c:ptCount val="1"/>
                <c:pt idx="0">
                  <c:v>Pola-R-CHP (N=440)</c:v>
                </c:pt>
              </c:strCache>
            </c:strRef>
          </c:tx>
          <c:spPr>
            <a:solidFill>
              <a:schemeClr val="accent1"/>
            </a:solidFill>
            <a:ln>
              <a:noFill/>
            </a:ln>
            <a:effectLst/>
          </c:spPr>
          <c:invertIfNegative val="0"/>
          <c:dLbls>
            <c:dLbl>
              <c:idx val="0"/>
              <c:tx>
                <c:rich>
                  <a:bodyPr/>
                  <a:lstStyle/>
                  <a:p>
                    <a:fld id="{30AF86BC-0273-7B48-8113-D1654043A0BB}"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B37D-484D-90FB-DB275142F76C}"/>
                </c:ext>
              </c:extLst>
            </c:dLbl>
            <c:dLbl>
              <c:idx val="1"/>
              <c:tx>
                <c:rich>
                  <a:bodyPr/>
                  <a:lstStyle/>
                  <a:p>
                    <a:fld id="{8A96AD71-00C5-B742-9FCE-C63500870D59}"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B37D-484D-90FB-DB275142F76C}"/>
                </c:ext>
              </c:extLst>
            </c:dLbl>
            <c:dLbl>
              <c:idx val="2"/>
              <c:tx>
                <c:rich>
                  <a:bodyPr/>
                  <a:lstStyle/>
                  <a:p>
                    <a:fld id="{EAAE43E3-1442-6D43-9A0A-F126B5322AD6}" type="VALUE">
                      <a:rPr lang="en-US" smtClean="0"/>
                      <a:pPr/>
                      <a:t>[VALUE]</a:t>
                    </a:fld>
                    <a:r>
                      <a:rPr lang="en-US"/>
                      <a:t>.0%</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B37D-484D-90FB-DB275142F76C}"/>
                </c:ext>
              </c:extLst>
            </c:dLbl>
            <c:dLbl>
              <c:idx val="3"/>
              <c:tx>
                <c:rich>
                  <a:bodyPr/>
                  <a:lstStyle/>
                  <a:p>
                    <a:fld id="{26BB91EF-39E3-C246-9ED1-4530827D3439}"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B37D-484D-90FB-DB275142F76C}"/>
                </c:ext>
              </c:extLst>
            </c:dLbl>
            <c:dLbl>
              <c:idx val="4"/>
              <c:layout>
                <c:manualLayout>
                  <c:x val="0"/>
                  <c:y val="-1.7526746919846865E-2"/>
                </c:manualLayout>
              </c:layout>
              <c:tx>
                <c:rich>
                  <a:bodyPr/>
                  <a:lstStyle/>
                  <a:p>
                    <a:fld id="{8F524147-6DC6-0949-885B-F6A58A5D5D66}" type="VALUE">
                      <a:rPr lang="en-US" smtClean="0"/>
                      <a:pPr/>
                      <a:t>[VALUE]</a:t>
                    </a:fld>
                    <a:r>
                      <a:rPr lang="en-US"/>
                      <a:t>.0%</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B37D-484D-90FB-DB275142F76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Any treatment*</c:v>
                </c:pt>
                <c:pt idx="1">
                  <c:v>Radiotherapy</c:v>
                </c:pt>
                <c:pt idx="2">
                  <c:v>Systemic</c:v>
                </c:pt>
                <c:pt idx="3">
                  <c:v>SCT</c:v>
                </c:pt>
                <c:pt idx="4">
                  <c:v>CAR-T</c:v>
                </c:pt>
              </c:strCache>
            </c:strRef>
          </c:cat>
          <c:val>
            <c:numRef>
              <c:f>Sheet1!$B$2:$B$6</c:f>
              <c:numCache>
                <c:formatCode>General</c:formatCode>
                <c:ptCount val="5"/>
                <c:pt idx="0">
                  <c:v>22.5</c:v>
                </c:pt>
                <c:pt idx="1">
                  <c:v>9.3000000000000007</c:v>
                </c:pt>
                <c:pt idx="2">
                  <c:v>17</c:v>
                </c:pt>
                <c:pt idx="3">
                  <c:v>3.9</c:v>
                </c:pt>
                <c:pt idx="4">
                  <c:v>2</c:v>
                </c:pt>
              </c:numCache>
            </c:numRef>
          </c:val>
          <c:extLst>
            <c:ext xmlns:c16="http://schemas.microsoft.com/office/drawing/2014/chart" uri="{C3380CC4-5D6E-409C-BE32-E72D297353CC}">
              <c16:uniqueId val="{00000000-B37D-484D-90FB-DB275142F76C}"/>
            </c:ext>
          </c:extLst>
        </c:ser>
        <c:ser>
          <c:idx val="1"/>
          <c:order val="1"/>
          <c:tx>
            <c:strRef>
              <c:f>Sheet1!$C$1</c:f>
              <c:strCache>
                <c:ptCount val="1"/>
                <c:pt idx="0">
                  <c:v>R-CHOP (N=439)</c:v>
                </c:pt>
              </c:strCache>
            </c:strRef>
          </c:tx>
          <c:spPr>
            <a:solidFill>
              <a:schemeClr val="tx2"/>
            </a:solidFill>
            <a:ln>
              <a:noFill/>
            </a:ln>
            <a:effectLst/>
          </c:spPr>
          <c:invertIfNegative val="0"/>
          <c:dLbls>
            <c:dLbl>
              <c:idx val="0"/>
              <c:tx>
                <c:rich>
                  <a:bodyPr/>
                  <a:lstStyle/>
                  <a:p>
                    <a:fld id="{A8FB2290-A13A-E540-8EEC-CD93FBEF27B4}"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B37D-484D-90FB-DB275142F76C}"/>
                </c:ext>
              </c:extLst>
            </c:dLbl>
            <c:dLbl>
              <c:idx val="1"/>
              <c:tx>
                <c:rich>
                  <a:bodyPr/>
                  <a:lstStyle/>
                  <a:p>
                    <a:fld id="{97C8F1B2-931F-A246-A5D4-4AFF0B07F88F}" type="VALUE">
                      <a:rPr lang="en-US" smtClean="0"/>
                      <a:pPr/>
                      <a:t>[VALUE]</a:t>
                    </a:fld>
                    <a:r>
                      <a:rPr lang="en-US"/>
                      <a:t>.0%</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B37D-484D-90FB-DB275142F76C}"/>
                </c:ext>
              </c:extLst>
            </c:dLbl>
            <c:dLbl>
              <c:idx val="2"/>
              <c:tx>
                <c:rich>
                  <a:bodyPr/>
                  <a:lstStyle/>
                  <a:p>
                    <a:fld id="{67FBF3B0-3CB7-514B-9962-984F11470910}"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A-B37D-484D-90FB-DB275142F76C}"/>
                </c:ext>
              </c:extLst>
            </c:dLbl>
            <c:dLbl>
              <c:idx val="3"/>
              <c:tx>
                <c:rich>
                  <a:bodyPr/>
                  <a:lstStyle/>
                  <a:p>
                    <a:fld id="{EFD5E8FF-842F-0941-9E42-08037987ACE2}"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C-B37D-484D-90FB-DB275142F76C}"/>
                </c:ext>
              </c:extLst>
            </c:dLbl>
            <c:dLbl>
              <c:idx val="4"/>
              <c:tx>
                <c:rich>
                  <a:bodyPr/>
                  <a:lstStyle/>
                  <a:p>
                    <a:fld id="{712A9B9B-E076-4244-99A2-89EC1E62F836}"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E-B37D-484D-90FB-DB275142F76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Any treatment*</c:v>
                </c:pt>
                <c:pt idx="1">
                  <c:v>Radiotherapy</c:v>
                </c:pt>
                <c:pt idx="2">
                  <c:v>Systemic</c:v>
                </c:pt>
                <c:pt idx="3">
                  <c:v>SCT</c:v>
                </c:pt>
                <c:pt idx="4">
                  <c:v>CAR-T</c:v>
                </c:pt>
              </c:strCache>
            </c:strRef>
          </c:cat>
          <c:val>
            <c:numRef>
              <c:f>Sheet1!$C$2:$C$6</c:f>
              <c:numCache>
                <c:formatCode>General</c:formatCode>
                <c:ptCount val="5"/>
                <c:pt idx="0">
                  <c:v>30.3</c:v>
                </c:pt>
                <c:pt idx="1">
                  <c:v>13</c:v>
                </c:pt>
                <c:pt idx="2">
                  <c:v>23.5</c:v>
                </c:pt>
                <c:pt idx="3">
                  <c:v>7.1</c:v>
                </c:pt>
                <c:pt idx="4">
                  <c:v>3.6</c:v>
                </c:pt>
              </c:numCache>
            </c:numRef>
          </c:val>
          <c:extLst>
            <c:ext xmlns:c16="http://schemas.microsoft.com/office/drawing/2014/chart" uri="{C3380CC4-5D6E-409C-BE32-E72D297353CC}">
              <c16:uniqueId val="{00000001-B37D-484D-90FB-DB275142F76C}"/>
            </c:ext>
          </c:extLst>
        </c:ser>
        <c:dLbls>
          <c:dLblPos val="outEnd"/>
          <c:showLegendKey val="0"/>
          <c:showVal val="1"/>
          <c:showCatName val="0"/>
          <c:showSerName val="0"/>
          <c:showPercent val="0"/>
          <c:showBubbleSize val="0"/>
        </c:dLbls>
        <c:gapWidth val="100"/>
        <c:overlap val="-27"/>
        <c:axId val="1660653471"/>
        <c:axId val="1660167279"/>
      </c:barChart>
      <c:catAx>
        <c:axId val="1660653471"/>
        <c:scaling>
          <c:orientation val="minMax"/>
        </c:scaling>
        <c:delete val="0"/>
        <c:axPos val="b"/>
        <c:numFmt formatCode="General" sourceLinked="1"/>
        <c:majorTickMark val="out"/>
        <c:minorTickMark val="none"/>
        <c:tickLblPos val="nextTo"/>
        <c:spPr>
          <a:noFill/>
          <a:ln w="28575" cap="sq" cmpd="sng" algn="ctr">
            <a:solidFill>
              <a:schemeClr val="tx1"/>
            </a:solidFill>
            <a:miter lim="800000"/>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660167279"/>
        <c:crosses val="autoZero"/>
        <c:auto val="1"/>
        <c:lblAlgn val="ctr"/>
        <c:lblOffset val="100"/>
        <c:noMultiLvlLbl val="0"/>
      </c:catAx>
      <c:valAx>
        <c:axId val="1660167279"/>
        <c:scaling>
          <c:orientation val="minMax"/>
          <c:max val="40"/>
        </c:scaling>
        <c:delete val="0"/>
        <c:axPos val="l"/>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GB" sz="1400" b="1" dirty="0">
                    <a:solidFill>
                      <a:schemeClr val="tx1"/>
                    </a:solidFill>
                  </a:rPr>
                  <a:t>Patients (%)</a:t>
                </a:r>
              </a:p>
            </c:rich>
          </c:tx>
          <c:layout>
            <c:manualLayout>
              <c:xMode val="edge"/>
              <c:yMode val="edge"/>
              <c:x val="8.3773966577315329E-3"/>
              <c:y val="0.28021210951925923"/>
            </c:manualLayout>
          </c:layout>
          <c:overlay val="0"/>
          <c:spPr>
            <a:noFill/>
            <a:ln>
              <a:no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w="28575" cap="sq">
            <a:solidFill>
              <a:schemeClr val="tx1"/>
            </a:solidFill>
            <a:miter lim="800000"/>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660653471"/>
        <c:crosses val="autoZero"/>
        <c:crossBetween val="between"/>
      </c:valAx>
      <c:spPr>
        <a:noFill/>
        <a:ln>
          <a:noFill/>
        </a:ln>
        <a:effectLst/>
      </c:spPr>
    </c:plotArea>
    <c:legend>
      <c:legendPos val="t"/>
      <c:layout>
        <c:manualLayout>
          <c:xMode val="edge"/>
          <c:yMode val="edge"/>
          <c:x val="0.16308283192178277"/>
          <c:y val="3.5053493839693473E-2"/>
          <c:w val="0.76195340188277016"/>
          <c:h val="7.5307601308737371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3481610522958176E-2"/>
          <c:y val="4.9470938501683034E-2"/>
          <c:w val="0.91762804999429082"/>
          <c:h val="0.89802802801340587"/>
        </c:manualLayout>
      </c:layout>
      <c:barChart>
        <c:barDir val="bar"/>
        <c:grouping val="stacked"/>
        <c:varyColors val="0"/>
        <c:ser>
          <c:idx val="0"/>
          <c:order val="0"/>
          <c:tx>
            <c:strRef>
              <c:f>Sheet1!$B$1</c:f>
              <c:strCache>
                <c:ptCount val="1"/>
                <c:pt idx="0">
                  <c:v>R-CHOP Grade 1</c:v>
                </c:pt>
              </c:strCache>
            </c:strRef>
          </c:tx>
          <c:spPr>
            <a:solidFill>
              <a:srgbClr val="C1D8EF"/>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Sheet1!$B$2:$B$18</c:f>
              <c:numCache>
                <c:formatCode>General</c:formatCode>
                <c:ptCount val="17"/>
                <c:pt idx="0">
                  <c:v>9.6</c:v>
                </c:pt>
                <c:pt idx="1">
                  <c:v>8.4</c:v>
                </c:pt>
                <c:pt idx="2">
                  <c:v>4.8</c:v>
                </c:pt>
                <c:pt idx="3">
                  <c:v>7.1</c:v>
                </c:pt>
                <c:pt idx="4">
                  <c:v>7.8</c:v>
                </c:pt>
                <c:pt idx="5">
                  <c:v>0</c:v>
                </c:pt>
                <c:pt idx="6">
                  <c:v>7.8</c:v>
                </c:pt>
                <c:pt idx="7">
                  <c:v>8.9</c:v>
                </c:pt>
                <c:pt idx="8">
                  <c:v>6.8</c:v>
                </c:pt>
                <c:pt idx="9">
                  <c:v>11.9</c:v>
                </c:pt>
                <c:pt idx="10">
                  <c:v>14.6</c:v>
                </c:pt>
                <c:pt idx="11">
                  <c:v>17.100000000000001</c:v>
                </c:pt>
                <c:pt idx="12">
                  <c:v>5.7</c:v>
                </c:pt>
                <c:pt idx="13">
                  <c:v>0.7</c:v>
                </c:pt>
                <c:pt idx="14">
                  <c:v>12.8</c:v>
                </c:pt>
                <c:pt idx="15">
                  <c:v>23.7</c:v>
                </c:pt>
                <c:pt idx="16">
                  <c:v>37.200000000000003</c:v>
                </c:pt>
              </c:numCache>
            </c:numRef>
          </c:val>
          <c:extLst>
            <c:ext xmlns:c16="http://schemas.microsoft.com/office/drawing/2014/chart" uri="{C3380CC4-5D6E-409C-BE32-E72D297353CC}">
              <c16:uniqueId val="{00000000-A09F-4130-8D32-9893D82752DB}"/>
            </c:ext>
          </c:extLst>
        </c:ser>
        <c:ser>
          <c:idx val="1"/>
          <c:order val="1"/>
          <c:tx>
            <c:strRef>
              <c:f>Sheet1!$C$1</c:f>
              <c:strCache>
                <c:ptCount val="1"/>
                <c:pt idx="0">
                  <c:v>R-CHOP Grade 2</c:v>
                </c:pt>
              </c:strCache>
            </c:strRef>
          </c:tx>
          <c:spPr>
            <a:solidFill>
              <a:srgbClr val="0066CC">
                <a:lumMod val="60000"/>
                <a:lumOff val="40000"/>
              </a:srgbClr>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Sheet1!$C$2:$C$18</c:f>
              <c:numCache>
                <c:formatCode>General</c:formatCode>
                <c:ptCount val="17"/>
                <c:pt idx="0">
                  <c:v>3.4</c:v>
                </c:pt>
                <c:pt idx="1">
                  <c:v>3.2</c:v>
                </c:pt>
                <c:pt idx="2">
                  <c:v>6.8</c:v>
                </c:pt>
                <c:pt idx="3">
                  <c:v>5</c:v>
                </c:pt>
                <c:pt idx="4">
                  <c:v>4.3</c:v>
                </c:pt>
                <c:pt idx="5">
                  <c:v>0</c:v>
                </c:pt>
                <c:pt idx="6">
                  <c:v>5.9</c:v>
                </c:pt>
                <c:pt idx="7">
                  <c:v>3.7</c:v>
                </c:pt>
                <c:pt idx="8">
                  <c:v>6.6</c:v>
                </c:pt>
                <c:pt idx="9">
                  <c:v>11.9</c:v>
                </c:pt>
                <c:pt idx="10">
                  <c:v>9.4</c:v>
                </c:pt>
                <c:pt idx="11">
                  <c:v>11.6</c:v>
                </c:pt>
                <c:pt idx="12">
                  <c:v>11.9</c:v>
                </c:pt>
                <c:pt idx="13">
                  <c:v>1.1000000000000001</c:v>
                </c:pt>
                <c:pt idx="14">
                  <c:v>5.5</c:v>
                </c:pt>
                <c:pt idx="15">
                  <c:v>12.6</c:v>
                </c:pt>
                <c:pt idx="16">
                  <c:v>15.5</c:v>
                </c:pt>
              </c:numCache>
            </c:numRef>
          </c:val>
          <c:extLst>
            <c:ext xmlns:c16="http://schemas.microsoft.com/office/drawing/2014/chart" uri="{C3380CC4-5D6E-409C-BE32-E72D297353CC}">
              <c16:uniqueId val="{00000001-A09F-4130-8D32-9893D82752DB}"/>
            </c:ext>
          </c:extLst>
        </c:ser>
        <c:ser>
          <c:idx val="2"/>
          <c:order val="2"/>
          <c:tx>
            <c:strRef>
              <c:f>Sheet1!$D$1</c:f>
              <c:strCache>
                <c:ptCount val="1"/>
                <c:pt idx="0">
                  <c:v>R-CHOP Grade 3</c:v>
                </c:pt>
              </c:strCache>
            </c:strRef>
          </c:tx>
          <c:spPr>
            <a:solidFill>
              <a:srgbClr val="0066CC"/>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Sheet1!$D$2:$D$18</c:f>
              <c:numCache>
                <c:formatCode>General</c:formatCode>
                <c:ptCount val="17"/>
                <c:pt idx="0">
                  <c:v>0</c:v>
                </c:pt>
                <c:pt idx="1">
                  <c:v>0.5</c:v>
                </c:pt>
                <c:pt idx="2">
                  <c:v>0.2</c:v>
                </c:pt>
                <c:pt idx="3">
                  <c:v>0.9</c:v>
                </c:pt>
                <c:pt idx="4">
                  <c:v>0</c:v>
                </c:pt>
                <c:pt idx="5">
                  <c:v>5.7</c:v>
                </c:pt>
                <c:pt idx="6">
                  <c:v>0.7</c:v>
                </c:pt>
                <c:pt idx="7">
                  <c:v>0</c:v>
                </c:pt>
                <c:pt idx="8">
                  <c:v>0.7</c:v>
                </c:pt>
                <c:pt idx="9">
                  <c:v>0.2</c:v>
                </c:pt>
                <c:pt idx="10">
                  <c:v>2.5</c:v>
                </c:pt>
                <c:pt idx="11">
                  <c:v>0.2</c:v>
                </c:pt>
                <c:pt idx="12">
                  <c:v>8.1999999999999993</c:v>
                </c:pt>
                <c:pt idx="13">
                  <c:v>9.8000000000000007</c:v>
                </c:pt>
                <c:pt idx="14">
                  <c:v>1.8</c:v>
                </c:pt>
                <c:pt idx="15">
                  <c:v>0.5</c:v>
                </c:pt>
                <c:pt idx="16">
                  <c:v>1.1000000000000001</c:v>
                </c:pt>
              </c:numCache>
            </c:numRef>
          </c:val>
          <c:extLst>
            <c:ext xmlns:c16="http://schemas.microsoft.com/office/drawing/2014/chart" uri="{C3380CC4-5D6E-409C-BE32-E72D297353CC}">
              <c16:uniqueId val="{00000002-A09F-4130-8D32-9893D82752DB}"/>
            </c:ext>
          </c:extLst>
        </c:ser>
        <c:ser>
          <c:idx val="3"/>
          <c:order val="3"/>
          <c:tx>
            <c:strRef>
              <c:f>Sheet1!$E$1</c:f>
              <c:strCache>
                <c:ptCount val="1"/>
                <c:pt idx="0">
                  <c:v>R-CHOP Grade 4</c:v>
                </c:pt>
              </c:strCache>
            </c:strRef>
          </c:tx>
          <c:spPr>
            <a:solidFill>
              <a:srgbClr val="004D99"/>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Sheet1!$E$2:$E$18</c:f>
              <c:numCache>
                <c:formatCode>General</c:formatCode>
                <c:ptCount val="17"/>
                <c:pt idx="0">
                  <c:v>0</c:v>
                </c:pt>
                <c:pt idx="1">
                  <c:v>0</c:v>
                </c:pt>
                <c:pt idx="2">
                  <c:v>0</c:v>
                </c:pt>
                <c:pt idx="3">
                  <c:v>0</c:v>
                </c:pt>
                <c:pt idx="4">
                  <c:v>0</c:v>
                </c:pt>
                <c:pt idx="5">
                  <c:v>2.2999999999999998</c:v>
                </c:pt>
                <c:pt idx="6">
                  <c:v>0</c:v>
                </c:pt>
                <c:pt idx="7">
                  <c:v>0</c:v>
                </c:pt>
                <c:pt idx="8">
                  <c:v>0</c:v>
                </c:pt>
                <c:pt idx="9">
                  <c:v>0</c:v>
                </c:pt>
                <c:pt idx="10">
                  <c:v>0</c:v>
                </c:pt>
                <c:pt idx="11">
                  <c:v>0</c:v>
                </c:pt>
                <c:pt idx="12">
                  <c:v>0.2</c:v>
                </c:pt>
                <c:pt idx="13">
                  <c:v>21</c:v>
                </c:pt>
                <c:pt idx="14">
                  <c:v>0</c:v>
                </c:pt>
                <c:pt idx="15">
                  <c:v>0</c:v>
                </c:pt>
                <c:pt idx="16">
                  <c:v>0</c:v>
                </c:pt>
              </c:numCache>
            </c:numRef>
          </c:val>
          <c:extLst>
            <c:ext xmlns:c16="http://schemas.microsoft.com/office/drawing/2014/chart" uri="{C3380CC4-5D6E-409C-BE32-E72D297353CC}">
              <c16:uniqueId val="{00000003-A09F-4130-8D32-9893D82752DB}"/>
            </c:ext>
          </c:extLst>
        </c:ser>
        <c:ser>
          <c:idx val="4"/>
          <c:order val="4"/>
          <c:tx>
            <c:strRef>
              <c:f>Sheet1!$F$1</c:f>
              <c:strCache>
                <c:ptCount val="1"/>
                <c:pt idx="0">
                  <c:v>Pola-R-CHP Grade 1</c:v>
                </c:pt>
              </c:strCache>
            </c:strRef>
          </c:tx>
          <c:spPr>
            <a:solidFill>
              <a:srgbClr val="C0F7DE"/>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Sheet1!$F$2:$F$18</c:f>
              <c:numCache>
                <c:formatCode>General</c:formatCode>
                <c:ptCount val="17"/>
                <c:pt idx="0">
                  <c:v>-8.6999999999999993</c:v>
                </c:pt>
                <c:pt idx="1">
                  <c:v>-7.1</c:v>
                </c:pt>
                <c:pt idx="2">
                  <c:v>-3.9</c:v>
                </c:pt>
                <c:pt idx="3">
                  <c:v>-7.8</c:v>
                </c:pt>
                <c:pt idx="4">
                  <c:v>-9.1999999999999993</c:v>
                </c:pt>
                <c:pt idx="5">
                  <c:v>-0.2</c:v>
                </c:pt>
                <c:pt idx="6">
                  <c:v>-10.6</c:v>
                </c:pt>
                <c:pt idx="7">
                  <c:v>-10.3</c:v>
                </c:pt>
                <c:pt idx="8">
                  <c:v>-10.6</c:v>
                </c:pt>
                <c:pt idx="9">
                  <c:v>-8.6999999999999993</c:v>
                </c:pt>
                <c:pt idx="10">
                  <c:v>-17</c:v>
                </c:pt>
                <c:pt idx="11">
                  <c:v>-18.399999999999999</c:v>
                </c:pt>
                <c:pt idx="12">
                  <c:v>-5.5</c:v>
                </c:pt>
                <c:pt idx="13">
                  <c:v>-0.5</c:v>
                </c:pt>
                <c:pt idx="14">
                  <c:v>-17.5</c:v>
                </c:pt>
                <c:pt idx="15">
                  <c:v>-26</c:v>
                </c:pt>
                <c:pt idx="16">
                  <c:v>-39.1</c:v>
                </c:pt>
              </c:numCache>
            </c:numRef>
          </c:val>
          <c:extLst>
            <c:ext xmlns:c16="http://schemas.microsoft.com/office/drawing/2014/chart" uri="{C3380CC4-5D6E-409C-BE32-E72D297353CC}">
              <c16:uniqueId val="{00000004-A09F-4130-8D32-9893D82752DB}"/>
            </c:ext>
          </c:extLst>
        </c:ser>
        <c:ser>
          <c:idx val="5"/>
          <c:order val="5"/>
          <c:tx>
            <c:strRef>
              <c:f>Sheet1!$G$1</c:f>
              <c:strCache>
                <c:ptCount val="1"/>
                <c:pt idx="0">
                  <c:v>Pola-R-CHP Grade 2</c:v>
                </c:pt>
              </c:strCache>
            </c:strRef>
          </c:tx>
          <c:spPr>
            <a:solidFill>
              <a:srgbClr val="43E69C"/>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Sheet1!$G$2:$G$18</c:f>
              <c:numCache>
                <c:formatCode>General</c:formatCode>
                <c:ptCount val="17"/>
                <c:pt idx="0">
                  <c:v>-2.5</c:v>
                </c:pt>
                <c:pt idx="1">
                  <c:v>-3.4</c:v>
                </c:pt>
                <c:pt idx="2">
                  <c:v>-7.8</c:v>
                </c:pt>
                <c:pt idx="3">
                  <c:v>-4.8</c:v>
                </c:pt>
                <c:pt idx="4">
                  <c:v>-3.7</c:v>
                </c:pt>
                <c:pt idx="5">
                  <c:v>-0.2</c:v>
                </c:pt>
                <c:pt idx="6">
                  <c:v>-3.2</c:v>
                </c:pt>
                <c:pt idx="7">
                  <c:v>-3.9</c:v>
                </c:pt>
                <c:pt idx="8">
                  <c:v>-4.5999999999999996</c:v>
                </c:pt>
                <c:pt idx="9">
                  <c:v>-15.6</c:v>
                </c:pt>
                <c:pt idx="10">
                  <c:v>-7.8</c:v>
                </c:pt>
                <c:pt idx="11">
                  <c:v>-9.1999999999999993</c:v>
                </c:pt>
                <c:pt idx="12">
                  <c:v>-11.3</c:v>
                </c:pt>
                <c:pt idx="13">
                  <c:v>-2.1</c:v>
                </c:pt>
                <c:pt idx="14">
                  <c:v>-9.4</c:v>
                </c:pt>
                <c:pt idx="15">
                  <c:v>-14.5</c:v>
                </c:pt>
                <c:pt idx="16">
                  <c:v>-12.2</c:v>
                </c:pt>
              </c:numCache>
            </c:numRef>
          </c:val>
          <c:extLst>
            <c:ext xmlns:c16="http://schemas.microsoft.com/office/drawing/2014/chart" uri="{C3380CC4-5D6E-409C-BE32-E72D297353CC}">
              <c16:uniqueId val="{00000005-A09F-4130-8D32-9893D82752DB}"/>
            </c:ext>
          </c:extLst>
        </c:ser>
        <c:ser>
          <c:idx val="6"/>
          <c:order val="6"/>
          <c:tx>
            <c:strRef>
              <c:f>Sheet1!$H$1</c:f>
              <c:strCache>
                <c:ptCount val="1"/>
                <c:pt idx="0">
                  <c:v>Pola-R-CHP Grade 3</c:v>
                </c:pt>
              </c:strCache>
            </c:strRef>
          </c:tx>
          <c:spPr>
            <a:solidFill>
              <a:srgbClr val="009964"/>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Sheet1!$H$2:$H$18</c:f>
              <c:numCache>
                <c:formatCode>General</c:formatCode>
                <c:ptCount val="17"/>
                <c:pt idx="0">
                  <c:v>0</c:v>
                </c:pt>
                <c:pt idx="1">
                  <c:v>-1.6</c:v>
                </c:pt>
                <c:pt idx="2">
                  <c:v>-0.9</c:v>
                </c:pt>
                <c:pt idx="3">
                  <c:v>-0.2</c:v>
                </c:pt>
                <c:pt idx="4">
                  <c:v>0</c:v>
                </c:pt>
                <c:pt idx="5">
                  <c:v>-10.3</c:v>
                </c:pt>
                <c:pt idx="6">
                  <c:v>-1.1000000000000001</c:v>
                </c:pt>
                <c:pt idx="7">
                  <c:v>-1.1000000000000001</c:v>
                </c:pt>
                <c:pt idx="8">
                  <c:v>-1.1000000000000001</c:v>
                </c:pt>
                <c:pt idx="9">
                  <c:v>0</c:v>
                </c:pt>
                <c:pt idx="10">
                  <c:v>-0.9</c:v>
                </c:pt>
                <c:pt idx="11">
                  <c:v>-0.9</c:v>
                </c:pt>
                <c:pt idx="12">
                  <c:v>-11.5</c:v>
                </c:pt>
                <c:pt idx="13">
                  <c:v>-8.6999999999999993</c:v>
                </c:pt>
                <c:pt idx="14">
                  <c:v>-3.9</c:v>
                </c:pt>
                <c:pt idx="15">
                  <c:v>-1.1000000000000001</c:v>
                </c:pt>
                <c:pt idx="16">
                  <c:v>-1.6</c:v>
                </c:pt>
              </c:numCache>
            </c:numRef>
          </c:val>
          <c:extLst>
            <c:ext xmlns:c16="http://schemas.microsoft.com/office/drawing/2014/chart" uri="{C3380CC4-5D6E-409C-BE32-E72D297353CC}">
              <c16:uniqueId val="{00000006-A09F-4130-8D32-9893D82752DB}"/>
            </c:ext>
          </c:extLst>
        </c:ser>
        <c:ser>
          <c:idx val="7"/>
          <c:order val="7"/>
          <c:tx>
            <c:strRef>
              <c:f>Sheet1!$I$1</c:f>
              <c:strCache>
                <c:ptCount val="1"/>
                <c:pt idx="0">
                  <c:v>Pola-R-CHP Grade 4</c:v>
                </c:pt>
              </c:strCache>
            </c:strRef>
          </c:tx>
          <c:spPr>
            <a:solidFill>
              <a:srgbClr val="00734B"/>
            </a:solidFill>
            <a:ln>
              <a:noFill/>
            </a:ln>
            <a:effectLst/>
          </c:spPr>
          <c:invertIfNegative val="0"/>
          <c:cat>
            <c:strRef>
              <c:f>Sheet1!$A$2:$A$18</c:f>
              <c:strCache>
                <c:ptCount val="17"/>
                <c:pt idx="0">
                  <c:v>Dysgeusia</c:v>
                </c:pt>
                <c:pt idx="1">
                  <c:v>Asthenia</c:v>
                </c:pt>
                <c:pt idx="2">
                  <c:v>Decreased weight</c:v>
                </c:pt>
                <c:pt idx="3">
                  <c:v>Headache</c:v>
                </c:pt>
                <c:pt idx="4">
                  <c:v>Cough</c:v>
                </c:pt>
                <c:pt idx="5">
                  <c:v>Febrile neutropenia</c:v>
                </c:pt>
                <c:pt idx="6">
                  <c:v>Vomiting</c:v>
                </c:pt>
                <c:pt idx="7">
                  <c:v>Pyrexia</c:v>
                </c:pt>
                <c:pt idx="8">
                  <c:v>Decreased appetite</c:v>
                </c:pt>
                <c:pt idx="9">
                  <c:v>Alopecia</c:v>
                </c:pt>
                <c:pt idx="10">
                  <c:v>Fatigue</c:v>
                </c:pt>
                <c:pt idx="11">
                  <c:v>Constipation</c:v>
                </c:pt>
                <c:pt idx="12">
                  <c:v>Anemia</c:v>
                </c:pt>
                <c:pt idx="13">
                  <c:v>Neutropenia</c:v>
                </c:pt>
                <c:pt idx="14">
                  <c:v>Diarrhea</c:v>
                </c:pt>
                <c:pt idx="15">
                  <c:v>Nausea</c:v>
                </c:pt>
                <c:pt idx="16">
                  <c:v>Peripheral neuropathy†</c:v>
                </c:pt>
              </c:strCache>
            </c:strRef>
          </c:cat>
          <c:val>
            <c:numRef>
              <c:f>Sheet1!$I$2:$I$18</c:f>
              <c:numCache>
                <c:formatCode>General</c:formatCode>
                <c:ptCount val="17"/>
                <c:pt idx="0">
                  <c:v>0</c:v>
                </c:pt>
                <c:pt idx="1">
                  <c:v>0</c:v>
                </c:pt>
                <c:pt idx="2">
                  <c:v>0</c:v>
                </c:pt>
                <c:pt idx="4">
                  <c:v>0</c:v>
                </c:pt>
                <c:pt idx="5">
                  <c:v>-3.4</c:v>
                </c:pt>
                <c:pt idx="6">
                  <c:v>0</c:v>
                </c:pt>
                <c:pt idx="7">
                  <c:v>-0.2</c:v>
                </c:pt>
                <c:pt idx="8">
                  <c:v>0</c:v>
                </c:pt>
                <c:pt idx="9">
                  <c:v>0</c:v>
                </c:pt>
                <c:pt idx="10">
                  <c:v>0</c:v>
                </c:pt>
                <c:pt idx="11">
                  <c:v>-0.2</c:v>
                </c:pt>
                <c:pt idx="12">
                  <c:v>-0.5</c:v>
                </c:pt>
                <c:pt idx="13">
                  <c:v>-19.5</c:v>
                </c:pt>
                <c:pt idx="14">
                  <c:v>0</c:v>
                </c:pt>
                <c:pt idx="15">
                  <c:v>0</c:v>
                </c:pt>
                <c:pt idx="16">
                  <c:v>0</c:v>
                </c:pt>
              </c:numCache>
            </c:numRef>
          </c:val>
          <c:extLst>
            <c:ext xmlns:c16="http://schemas.microsoft.com/office/drawing/2014/chart" uri="{C3380CC4-5D6E-409C-BE32-E72D297353CC}">
              <c16:uniqueId val="{00000007-A09F-4130-8D32-9893D82752DB}"/>
            </c:ext>
          </c:extLst>
        </c:ser>
        <c:dLbls>
          <c:showLegendKey val="0"/>
          <c:showVal val="0"/>
          <c:showCatName val="0"/>
          <c:showSerName val="0"/>
          <c:showPercent val="0"/>
          <c:showBubbleSize val="0"/>
        </c:dLbls>
        <c:gapWidth val="49"/>
        <c:overlap val="100"/>
        <c:axId val="1395801039"/>
        <c:axId val="1395798127"/>
      </c:barChart>
      <c:catAx>
        <c:axId val="1395801039"/>
        <c:scaling>
          <c:orientation val="minMax"/>
        </c:scaling>
        <c:delete val="1"/>
        <c:axPos val="l"/>
        <c:numFmt formatCode="General" sourceLinked="1"/>
        <c:majorTickMark val="none"/>
        <c:minorTickMark val="none"/>
        <c:tickLblPos val="nextTo"/>
        <c:crossAx val="1395798127"/>
        <c:crosses val="autoZero"/>
        <c:auto val="1"/>
        <c:lblAlgn val="ctr"/>
        <c:lblOffset val="100"/>
        <c:noMultiLvlLbl val="0"/>
      </c:catAx>
      <c:valAx>
        <c:axId val="1395798127"/>
        <c:scaling>
          <c:orientation val="minMax"/>
          <c:max val="100"/>
          <c:min val="-100"/>
        </c:scaling>
        <c:delete val="0"/>
        <c:axPos val="b"/>
        <c:numFmt formatCode="General" sourceLinked="1"/>
        <c:majorTickMark val="out"/>
        <c:minorTickMark val="none"/>
        <c:tickLblPos val="nextTo"/>
        <c:spPr>
          <a:noFill/>
          <a:ln w="28575" cap="sq">
            <a:solidFill>
              <a:srgbClr val="000000"/>
            </a:solidFill>
            <a:miter lim="800000"/>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395801039"/>
        <c:crosses val="autoZero"/>
        <c:crossBetween val="between"/>
        <c:majorUnit val="25"/>
      </c:valAx>
      <c:spPr>
        <a:noFill/>
        <a:ln>
          <a:noFill/>
        </a:ln>
        <a:effectLst/>
      </c:spPr>
    </c:plotArea>
    <c:plotVisOnly val="1"/>
    <c:dispBlanksAs val="gap"/>
    <c:showDLblsOverMax val="0"/>
    <c:extLst/>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E20CB0C-CE10-4BCA-86BD-80413CDB7380}" type="doc">
      <dgm:prSet loTypeId="urn:microsoft.com/office/officeart/2005/8/layout/process1" loCatId="process" qsTypeId="urn:microsoft.com/office/officeart/2005/8/quickstyle/simple1" qsCatId="simple" csTypeId="urn:microsoft.com/office/officeart/2005/8/colors/colorful1" csCatId="colorful" phldr="1"/>
      <dgm:spPr/>
    </dgm:pt>
    <dgm:pt modelId="{76189ABE-1793-42E0-A894-F7BA8205BF48}">
      <dgm:prSet phldrT="[Text]" custT="1"/>
      <dgm:spPr/>
      <dgm:t>
        <a:bodyPr/>
        <a:lstStyle/>
        <a:p>
          <a:r>
            <a:rPr lang="en-US" sz="2000" dirty="0"/>
            <a:t>Continue until PD</a:t>
          </a:r>
        </a:p>
      </dgm:t>
    </dgm:pt>
    <dgm:pt modelId="{8B41834D-C2D9-43A4-931A-35EFECD08CFF}" type="parTrans" cxnId="{BCC1B0B6-6249-4CDD-AB77-571F1B99AFBA}">
      <dgm:prSet/>
      <dgm:spPr/>
      <dgm:t>
        <a:bodyPr/>
        <a:lstStyle/>
        <a:p>
          <a:endParaRPr lang="en-US"/>
        </a:p>
      </dgm:t>
    </dgm:pt>
    <dgm:pt modelId="{52A5B0C1-01F0-4543-A627-BF72BFC5149B}" type="sibTrans" cxnId="{BCC1B0B6-6249-4CDD-AB77-571F1B99AFBA}">
      <dgm:prSet/>
      <dgm:spPr/>
      <dgm:t>
        <a:bodyPr/>
        <a:lstStyle/>
        <a:p>
          <a:endParaRPr lang="en-US"/>
        </a:p>
      </dgm:t>
    </dgm:pt>
    <dgm:pt modelId="{051A8D02-6EFD-4557-8945-7F5DFD820B41}">
      <dgm:prSet custT="1"/>
      <dgm:spPr/>
      <dgm:t>
        <a:bodyPr/>
        <a:lstStyle/>
        <a:p>
          <a:r>
            <a:rPr lang="en-US" sz="2400" dirty="0"/>
            <a:t>Adult Pts with MCL</a:t>
          </a:r>
        </a:p>
      </dgm:t>
    </dgm:pt>
    <dgm:pt modelId="{CDFFF8C0-8ADC-4863-98FC-3BA1BB701EF7}" type="parTrans" cxnId="{B097E891-0BC3-4FF8-A848-8BC2387ACBAE}">
      <dgm:prSet/>
      <dgm:spPr/>
      <dgm:t>
        <a:bodyPr/>
        <a:lstStyle/>
        <a:p>
          <a:endParaRPr lang="en-US"/>
        </a:p>
      </dgm:t>
    </dgm:pt>
    <dgm:pt modelId="{5445D8C7-F156-4F27-8B35-23DB2E0319C0}" type="sibTrans" cxnId="{B097E891-0BC3-4FF8-A848-8BC2387ACBAE}">
      <dgm:prSet/>
      <dgm:spPr/>
      <dgm:t>
        <a:bodyPr/>
        <a:lstStyle/>
        <a:p>
          <a:endParaRPr lang="en-US"/>
        </a:p>
      </dgm:t>
    </dgm:pt>
    <dgm:pt modelId="{1E231B48-CE97-4680-A73A-168F951FEB45}">
      <dgm:prSet custT="1"/>
      <dgm:spPr/>
      <dgm:t>
        <a:bodyPr/>
        <a:lstStyle/>
        <a:p>
          <a:r>
            <a:rPr lang="en-US" sz="2800" dirty="0" err="1"/>
            <a:t>Acalabrutinib</a:t>
          </a:r>
          <a:endParaRPr lang="en-US" sz="2800" dirty="0"/>
        </a:p>
        <a:p>
          <a:r>
            <a:rPr lang="en-US" sz="1800" dirty="0"/>
            <a:t>100 mg PO BID in 28-day cycles</a:t>
          </a:r>
        </a:p>
      </dgm:t>
    </dgm:pt>
    <dgm:pt modelId="{C0CC634C-E904-4449-AB06-DF538391526A}" type="parTrans" cxnId="{B36CBABC-9369-41E8-9515-877A5B09AD39}">
      <dgm:prSet/>
      <dgm:spPr/>
      <dgm:t>
        <a:bodyPr/>
        <a:lstStyle/>
        <a:p>
          <a:endParaRPr lang="en-US"/>
        </a:p>
      </dgm:t>
    </dgm:pt>
    <dgm:pt modelId="{47042CF4-3D2F-4C41-B67E-CF02724689BF}" type="sibTrans" cxnId="{B36CBABC-9369-41E8-9515-877A5B09AD39}">
      <dgm:prSet/>
      <dgm:spPr/>
      <dgm:t>
        <a:bodyPr/>
        <a:lstStyle/>
        <a:p>
          <a:endParaRPr lang="en-US"/>
        </a:p>
      </dgm:t>
    </dgm:pt>
    <dgm:pt modelId="{ED364285-6CCC-4A38-864E-15CE195B2D8B}">
      <dgm:prSet custT="1"/>
      <dgm:spPr/>
      <dgm:t>
        <a:bodyPr/>
        <a:lstStyle/>
        <a:p>
          <a:r>
            <a:rPr lang="en-US" sz="1600" dirty="0"/>
            <a:t>t(11;14)(q13;q32) and/or cyclin D1 overexpression; 1-5 prior lines of </a:t>
          </a:r>
          <a:r>
            <a:rPr lang="en-US" sz="1600" dirty="0" err="1"/>
            <a:t>tx</a:t>
          </a:r>
          <a:endParaRPr lang="en-US" sz="1600" dirty="0"/>
        </a:p>
      </dgm:t>
    </dgm:pt>
    <dgm:pt modelId="{99D71899-6A8B-441D-88B3-8A918B8EC47A}" type="parTrans" cxnId="{0C93D2A0-AAFC-4FCE-9B97-DD93B81A1657}">
      <dgm:prSet/>
      <dgm:spPr/>
      <dgm:t>
        <a:bodyPr/>
        <a:lstStyle/>
        <a:p>
          <a:endParaRPr lang="en-US"/>
        </a:p>
      </dgm:t>
    </dgm:pt>
    <dgm:pt modelId="{8B6647AB-6509-4735-807B-F343CF2FF1BD}" type="sibTrans" cxnId="{0C93D2A0-AAFC-4FCE-9B97-DD93B81A1657}">
      <dgm:prSet/>
      <dgm:spPr/>
      <dgm:t>
        <a:bodyPr/>
        <a:lstStyle/>
        <a:p>
          <a:endParaRPr lang="en-US"/>
        </a:p>
      </dgm:t>
    </dgm:pt>
    <dgm:pt modelId="{7DE21E6A-F0C2-49E5-B799-B7BEE2943406}">
      <dgm:prSet custT="1"/>
      <dgm:spPr/>
      <dgm:t>
        <a:bodyPr/>
        <a:lstStyle/>
        <a:p>
          <a:r>
            <a:rPr lang="en-US" sz="1600" dirty="0"/>
            <a:t>(N = 124)</a:t>
          </a:r>
        </a:p>
      </dgm:t>
    </dgm:pt>
    <dgm:pt modelId="{2118FD6C-EB44-48C8-A379-D5399BB4070A}" type="parTrans" cxnId="{978DB1F6-FADF-4B5D-9D07-05E8A5D1212C}">
      <dgm:prSet/>
      <dgm:spPr/>
      <dgm:t>
        <a:bodyPr/>
        <a:lstStyle/>
        <a:p>
          <a:endParaRPr lang="en-US"/>
        </a:p>
      </dgm:t>
    </dgm:pt>
    <dgm:pt modelId="{C1BF5484-1993-4645-8140-4B4549F78CDD}" type="sibTrans" cxnId="{978DB1F6-FADF-4B5D-9D07-05E8A5D1212C}">
      <dgm:prSet/>
      <dgm:spPr/>
      <dgm:t>
        <a:bodyPr/>
        <a:lstStyle/>
        <a:p>
          <a:endParaRPr lang="en-US"/>
        </a:p>
      </dgm:t>
    </dgm:pt>
    <dgm:pt modelId="{7898EC7C-5AD8-4F28-B91F-21E7540095E4}">
      <dgm:prSet custT="1"/>
      <dgm:spPr/>
      <dgm:t>
        <a:bodyPr/>
        <a:lstStyle/>
        <a:p>
          <a:r>
            <a:rPr lang="en-US" sz="1600" dirty="0"/>
            <a:t>≥ 1 LN with longest diameter ≥ 2 cm</a:t>
          </a:r>
        </a:p>
      </dgm:t>
    </dgm:pt>
    <dgm:pt modelId="{DBE0C0FD-340B-494B-B77C-8DD760DA83A2}" type="parTrans" cxnId="{C38056BD-A455-4836-90C9-17F6962902DA}">
      <dgm:prSet/>
      <dgm:spPr/>
      <dgm:t>
        <a:bodyPr/>
        <a:lstStyle/>
        <a:p>
          <a:endParaRPr lang="en-US"/>
        </a:p>
      </dgm:t>
    </dgm:pt>
    <dgm:pt modelId="{F6772B70-9ACB-42C2-8B7F-795F17FED5FD}" type="sibTrans" cxnId="{C38056BD-A455-4836-90C9-17F6962902DA}">
      <dgm:prSet/>
      <dgm:spPr/>
      <dgm:t>
        <a:bodyPr/>
        <a:lstStyle/>
        <a:p>
          <a:endParaRPr lang="en-US"/>
        </a:p>
      </dgm:t>
    </dgm:pt>
    <dgm:pt modelId="{B335A5A6-3AEA-4BDA-A312-A94256F621B4}">
      <dgm:prSet custT="1"/>
      <dgm:spPr/>
      <dgm:t>
        <a:bodyPr/>
        <a:lstStyle/>
        <a:p>
          <a:r>
            <a:rPr lang="en-US" sz="1600" dirty="0"/>
            <a:t>ECOG PS 0-2; no notable CVD*</a:t>
          </a:r>
        </a:p>
      </dgm:t>
    </dgm:pt>
    <dgm:pt modelId="{D20F2D87-6119-4D33-8D5B-AE7FF133204A}" type="parTrans" cxnId="{78B70C72-476E-4B97-BF69-7DB685C197C5}">
      <dgm:prSet/>
      <dgm:spPr/>
      <dgm:t>
        <a:bodyPr/>
        <a:lstStyle/>
        <a:p>
          <a:endParaRPr lang="en-US"/>
        </a:p>
      </dgm:t>
    </dgm:pt>
    <dgm:pt modelId="{B8945B85-E781-4840-A982-C0DE1E5D6D23}" type="sibTrans" cxnId="{78B70C72-476E-4B97-BF69-7DB685C197C5}">
      <dgm:prSet/>
      <dgm:spPr/>
      <dgm:t>
        <a:bodyPr/>
        <a:lstStyle/>
        <a:p>
          <a:endParaRPr lang="en-US"/>
        </a:p>
      </dgm:t>
    </dgm:pt>
    <dgm:pt modelId="{E3363216-AC44-405B-A25F-94FE772DACF5}">
      <dgm:prSet custT="1"/>
      <dgm:spPr/>
      <dgm:t>
        <a:bodyPr/>
        <a:lstStyle/>
        <a:p>
          <a:r>
            <a:rPr lang="en-US" sz="1600" dirty="0"/>
            <a:t>No concurrent use of warfarin/equivalent vitamin K antagonists, no prior BTK inhibitors</a:t>
          </a:r>
        </a:p>
      </dgm:t>
    </dgm:pt>
    <dgm:pt modelId="{8D62BB56-A175-4225-A644-357A303C5413}" type="parTrans" cxnId="{AADEF17E-2C39-4310-87E8-6624DAB99ECB}">
      <dgm:prSet/>
      <dgm:spPr/>
      <dgm:t>
        <a:bodyPr/>
        <a:lstStyle/>
        <a:p>
          <a:endParaRPr lang="en-US"/>
        </a:p>
      </dgm:t>
    </dgm:pt>
    <dgm:pt modelId="{C99E40A7-5A3C-4D8E-A544-01967A83739A}" type="sibTrans" cxnId="{AADEF17E-2C39-4310-87E8-6624DAB99ECB}">
      <dgm:prSet/>
      <dgm:spPr/>
      <dgm:t>
        <a:bodyPr/>
        <a:lstStyle/>
        <a:p>
          <a:endParaRPr lang="en-US"/>
        </a:p>
      </dgm:t>
    </dgm:pt>
    <dgm:pt modelId="{2CEF9B76-9D53-4847-8048-A90CEC56B5BA}" type="pres">
      <dgm:prSet presAssocID="{AE20CB0C-CE10-4BCA-86BD-80413CDB7380}" presName="Name0" presStyleCnt="0">
        <dgm:presLayoutVars>
          <dgm:dir/>
          <dgm:resizeHandles val="exact"/>
        </dgm:presLayoutVars>
      </dgm:prSet>
      <dgm:spPr/>
    </dgm:pt>
    <dgm:pt modelId="{FF664716-74F9-4A63-A832-3C79CE7771BF}" type="pres">
      <dgm:prSet presAssocID="{051A8D02-6EFD-4557-8945-7F5DFD820B41}" presName="node" presStyleLbl="node1" presStyleIdx="0" presStyleCnt="3" custScaleX="224564" custScaleY="112069">
        <dgm:presLayoutVars>
          <dgm:bulletEnabled val="1"/>
        </dgm:presLayoutVars>
      </dgm:prSet>
      <dgm:spPr/>
    </dgm:pt>
    <dgm:pt modelId="{E2AAC080-70DE-4B74-9417-CBAB206DB3A6}" type="pres">
      <dgm:prSet presAssocID="{5445D8C7-F156-4F27-8B35-23DB2E0319C0}" presName="sibTrans" presStyleLbl="sibTrans2D1" presStyleIdx="0" presStyleCnt="2"/>
      <dgm:spPr/>
    </dgm:pt>
    <dgm:pt modelId="{3D3B3350-FE29-40E9-A7B0-03C3D326988C}" type="pres">
      <dgm:prSet presAssocID="{5445D8C7-F156-4F27-8B35-23DB2E0319C0}" presName="connectorText" presStyleLbl="sibTrans2D1" presStyleIdx="0" presStyleCnt="2"/>
      <dgm:spPr/>
    </dgm:pt>
    <dgm:pt modelId="{71F72116-978D-46FF-93C0-578E9D383AA9}" type="pres">
      <dgm:prSet presAssocID="{1E231B48-CE97-4680-A73A-168F951FEB45}" presName="node" presStyleLbl="node1" presStyleIdx="1" presStyleCnt="3" custScaleX="126762" custScaleY="83416">
        <dgm:presLayoutVars>
          <dgm:bulletEnabled val="1"/>
        </dgm:presLayoutVars>
      </dgm:prSet>
      <dgm:spPr/>
    </dgm:pt>
    <dgm:pt modelId="{6A7C4DDB-22B3-4900-A78A-E3053F71C9B7}" type="pres">
      <dgm:prSet presAssocID="{47042CF4-3D2F-4C41-B67E-CF02724689BF}" presName="sibTrans" presStyleLbl="sibTrans2D1" presStyleIdx="1" presStyleCnt="2"/>
      <dgm:spPr/>
    </dgm:pt>
    <dgm:pt modelId="{2C9A2078-A0EE-4A80-89CE-B3941416E4FD}" type="pres">
      <dgm:prSet presAssocID="{47042CF4-3D2F-4C41-B67E-CF02724689BF}" presName="connectorText" presStyleLbl="sibTrans2D1" presStyleIdx="1" presStyleCnt="2"/>
      <dgm:spPr/>
    </dgm:pt>
    <dgm:pt modelId="{665E8E3B-4093-4B8C-A6D6-BE74132C2493}" type="pres">
      <dgm:prSet presAssocID="{76189ABE-1793-42E0-A894-F7BA8205BF48}" presName="node" presStyleLbl="node1" presStyleIdx="2" presStyleCnt="3" custScaleY="83416">
        <dgm:presLayoutVars>
          <dgm:bulletEnabled val="1"/>
        </dgm:presLayoutVars>
      </dgm:prSet>
      <dgm:spPr/>
    </dgm:pt>
  </dgm:ptLst>
  <dgm:cxnLst>
    <dgm:cxn modelId="{7B2BA203-AB36-4FA2-9541-A50EA2C14D71}" type="presOf" srcId="{AE20CB0C-CE10-4BCA-86BD-80413CDB7380}" destId="{2CEF9B76-9D53-4847-8048-A90CEC56B5BA}" srcOrd="0" destOrd="0" presId="urn:microsoft.com/office/officeart/2005/8/layout/process1"/>
    <dgm:cxn modelId="{FD2AD818-142D-4B8D-98D3-6624B56CDC96}" type="presOf" srcId="{47042CF4-3D2F-4C41-B67E-CF02724689BF}" destId="{6A7C4DDB-22B3-4900-A78A-E3053F71C9B7}" srcOrd="0" destOrd="0" presId="urn:microsoft.com/office/officeart/2005/8/layout/process1"/>
    <dgm:cxn modelId="{5E24EC20-9C8A-4546-A0C0-BBACF2D06E0B}" type="presOf" srcId="{E3363216-AC44-405B-A25F-94FE772DACF5}" destId="{FF664716-74F9-4A63-A832-3C79CE7771BF}" srcOrd="0" destOrd="4" presId="urn:microsoft.com/office/officeart/2005/8/layout/process1"/>
    <dgm:cxn modelId="{3F91F622-BB3D-4B20-B287-416C76E7C7C5}" type="presOf" srcId="{ED364285-6CCC-4A38-864E-15CE195B2D8B}" destId="{FF664716-74F9-4A63-A832-3C79CE7771BF}" srcOrd="0" destOrd="1" presId="urn:microsoft.com/office/officeart/2005/8/layout/process1"/>
    <dgm:cxn modelId="{8A8D7329-D01A-4182-804B-71FB4384F41E}" type="presOf" srcId="{B335A5A6-3AEA-4BDA-A312-A94256F621B4}" destId="{FF664716-74F9-4A63-A832-3C79CE7771BF}" srcOrd="0" destOrd="3" presId="urn:microsoft.com/office/officeart/2005/8/layout/process1"/>
    <dgm:cxn modelId="{DE0E6362-EC62-47C9-9384-89DB60353BA4}" type="presOf" srcId="{051A8D02-6EFD-4557-8945-7F5DFD820B41}" destId="{FF664716-74F9-4A63-A832-3C79CE7771BF}" srcOrd="0" destOrd="0" presId="urn:microsoft.com/office/officeart/2005/8/layout/process1"/>
    <dgm:cxn modelId="{E30D494E-014D-4758-AEDB-7EF1077643CB}" type="presOf" srcId="{76189ABE-1793-42E0-A894-F7BA8205BF48}" destId="{665E8E3B-4093-4B8C-A6D6-BE74132C2493}" srcOrd="0" destOrd="0" presId="urn:microsoft.com/office/officeart/2005/8/layout/process1"/>
    <dgm:cxn modelId="{78B70C72-476E-4B97-BF69-7DB685C197C5}" srcId="{051A8D02-6EFD-4557-8945-7F5DFD820B41}" destId="{B335A5A6-3AEA-4BDA-A312-A94256F621B4}" srcOrd="2" destOrd="0" parTransId="{D20F2D87-6119-4D33-8D5B-AE7FF133204A}" sibTransId="{B8945B85-E781-4840-A982-C0DE1E5D6D23}"/>
    <dgm:cxn modelId="{66EE4977-09C2-4B99-9A07-08651CCABD73}" type="presOf" srcId="{47042CF4-3D2F-4C41-B67E-CF02724689BF}" destId="{2C9A2078-A0EE-4A80-89CE-B3941416E4FD}" srcOrd="1" destOrd="0" presId="urn:microsoft.com/office/officeart/2005/8/layout/process1"/>
    <dgm:cxn modelId="{AADEF17E-2C39-4310-87E8-6624DAB99ECB}" srcId="{051A8D02-6EFD-4557-8945-7F5DFD820B41}" destId="{E3363216-AC44-405B-A25F-94FE772DACF5}" srcOrd="3" destOrd="0" parTransId="{8D62BB56-A175-4225-A644-357A303C5413}" sibTransId="{C99E40A7-5A3C-4D8E-A544-01967A83739A}"/>
    <dgm:cxn modelId="{B097E891-0BC3-4FF8-A848-8BC2387ACBAE}" srcId="{AE20CB0C-CE10-4BCA-86BD-80413CDB7380}" destId="{051A8D02-6EFD-4557-8945-7F5DFD820B41}" srcOrd="0" destOrd="0" parTransId="{CDFFF8C0-8ADC-4863-98FC-3BA1BB701EF7}" sibTransId="{5445D8C7-F156-4F27-8B35-23DB2E0319C0}"/>
    <dgm:cxn modelId="{0C93D2A0-AAFC-4FCE-9B97-DD93B81A1657}" srcId="{051A8D02-6EFD-4557-8945-7F5DFD820B41}" destId="{ED364285-6CCC-4A38-864E-15CE195B2D8B}" srcOrd="0" destOrd="0" parTransId="{99D71899-6A8B-441D-88B3-8A918B8EC47A}" sibTransId="{8B6647AB-6509-4735-807B-F343CF2FF1BD}"/>
    <dgm:cxn modelId="{BCC1B0B6-6249-4CDD-AB77-571F1B99AFBA}" srcId="{AE20CB0C-CE10-4BCA-86BD-80413CDB7380}" destId="{76189ABE-1793-42E0-A894-F7BA8205BF48}" srcOrd="2" destOrd="0" parTransId="{8B41834D-C2D9-43A4-931A-35EFECD08CFF}" sibTransId="{52A5B0C1-01F0-4543-A627-BF72BFC5149B}"/>
    <dgm:cxn modelId="{B36CBABC-9369-41E8-9515-877A5B09AD39}" srcId="{AE20CB0C-CE10-4BCA-86BD-80413CDB7380}" destId="{1E231B48-CE97-4680-A73A-168F951FEB45}" srcOrd="1" destOrd="0" parTransId="{C0CC634C-E904-4449-AB06-DF538391526A}" sibTransId="{47042CF4-3D2F-4C41-B67E-CF02724689BF}"/>
    <dgm:cxn modelId="{C38056BD-A455-4836-90C9-17F6962902DA}" srcId="{051A8D02-6EFD-4557-8945-7F5DFD820B41}" destId="{7898EC7C-5AD8-4F28-B91F-21E7540095E4}" srcOrd="1" destOrd="0" parTransId="{DBE0C0FD-340B-494B-B77C-8DD760DA83A2}" sibTransId="{F6772B70-9ACB-42C2-8B7F-795F17FED5FD}"/>
    <dgm:cxn modelId="{4E106EC5-09A1-4719-8722-88D9D51CAE93}" type="presOf" srcId="{7898EC7C-5AD8-4F28-B91F-21E7540095E4}" destId="{FF664716-74F9-4A63-A832-3C79CE7771BF}" srcOrd="0" destOrd="2" presId="urn:microsoft.com/office/officeart/2005/8/layout/process1"/>
    <dgm:cxn modelId="{DDDD41CB-AE89-43DF-A32B-B68F871A33CF}" type="presOf" srcId="{5445D8C7-F156-4F27-8B35-23DB2E0319C0}" destId="{3D3B3350-FE29-40E9-A7B0-03C3D326988C}" srcOrd="1" destOrd="0" presId="urn:microsoft.com/office/officeart/2005/8/layout/process1"/>
    <dgm:cxn modelId="{56C3F1D2-D5FB-42D7-8ABF-A78BBE88A3C0}" type="presOf" srcId="{5445D8C7-F156-4F27-8B35-23DB2E0319C0}" destId="{E2AAC080-70DE-4B74-9417-CBAB206DB3A6}" srcOrd="0" destOrd="0" presId="urn:microsoft.com/office/officeart/2005/8/layout/process1"/>
    <dgm:cxn modelId="{442634D6-65A0-4AF4-ADE7-162048558D5E}" type="presOf" srcId="{7DE21E6A-F0C2-49E5-B799-B7BEE2943406}" destId="{FF664716-74F9-4A63-A832-3C79CE7771BF}" srcOrd="0" destOrd="5" presId="urn:microsoft.com/office/officeart/2005/8/layout/process1"/>
    <dgm:cxn modelId="{31BA0AD7-2D48-471F-9F08-EFC877988A85}" type="presOf" srcId="{1E231B48-CE97-4680-A73A-168F951FEB45}" destId="{71F72116-978D-46FF-93C0-578E9D383AA9}" srcOrd="0" destOrd="0" presId="urn:microsoft.com/office/officeart/2005/8/layout/process1"/>
    <dgm:cxn modelId="{978DB1F6-FADF-4B5D-9D07-05E8A5D1212C}" srcId="{051A8D02-6EFD-4557-8945-7F5DFD820B41}" destId="{7DE21E6A-F0C2-49E5-B799-B7BEE2943406}" srcOrd="4" destOrd="0" parTransId="{2118FD6C-EB44-48C8-A379-D5399BB4070A}" sibTransId="{C1BF5484-1993-4645-8140-4B4549F78CDD}"/>
    <dgm:cxn modelId="{DB20130D-22CF-4DCD-8295-8851A148DDA8}" type="presParOf" srcId="{2CEF9B76-9D53-4847-8048-A90CEC56B5BA}" destId="{FF664716-74F9-4A63-A832-3C79CE7771BF}" srcOrd="0" destOrd="0" presId="urn:microsoft.com/office/officeart/2005/8/layout/process1"/>
    <dgm:cxn modelId="{967D2CF9-979F-4813-9133-B35FAEE27803}" type="presParOf" srcId="{2CEF9B76-9D53-4847-8048-A90CEC56B5BA}" destId="{E2AAC080-70DE-4B74-9417-CBAB206DB3A6}" srcOrd="1" destOrd="0" presId="urn:microsoft.com/office/officeart/2005/8/layout/process1"/>
    <dgm:cxn modelId="{B077461F-6A53-48F1-BCB6-925B97E19530}" type="presParOf" srcId="{E2AAC080-70DE-4B74-9417-CBAB206DB3A6}" destId="{3D3B3350-FE29-40E9-A7B0-03C3D326988C}" srcOrd="0" destOrd="0" presId="urn:microsoft.com/office/officeart/2005/8/layout/process1"/>
    <dgm:cxn modelId="{B5D4F4EC-2540-45B4-AC6E-7014DA523F96}" type="presParOf" srcId="{2CEF9B76-9D53-4847-8048-A90CEC56B5BA}" destId="{71F72116-978D-46FF-93C0-578E9D383AA9}" srcOrd="2" destOrd="0" presId="urn:microsoft.com/office/officeart/2005/8/layout/process1"/>
    <dgm:cxn modelId="{E9B38277-709C-48D3-886F-2F6D4805D36E}" type="presParOf" srcId="{2CEF9B76-9D53-4847-8048-A90CEC56B5BA}" destId="{6A7C4DDB-22B3-4900-A78A-E3053F71C9B7}" srcOrd="3" destOrd="0" presId="urn:microsoft.com/office/officeart/2005/8/layout/process1"/>
    <dgm:cxn modelId="{F259EB16-B137-469D-B2EE-076213E13E48}" type="presParOf" srcId="{6A7C4DDB-22B3-4900-A78A-E3053F71C9B7}" destId="{2C9A2078-A0EE-4A80-89CE-B3941416E4FD}" srcOrd="0" destOrd="0" presId="urn:microsoft.com/office/officeart/2005/8/layout/process1"/>
    <dgm:cxn modelId="{8E10CEBE-E1BD-4692-82F9-3BF8568924FA}" type="presParOf" srcId="{2CEF9B76-9D53-4847-8048-A90CEC56B5BA}" destId="{665E8E3B-4093-4B8C-A6D6-BE74132C2493}" srcOrd="4"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E20CB0C-CE10-4BCA-86BD-80413CDB7380}" type="doc">
      <dgm:prSet loTypeId="urn:microsoft.com/office/officeart/2005/8/layout/process1" loCatId="process" qsTypeId="urn:microsoft.com/office/officeart/2005/8/quickstyle/simple1" qsCatId="simple" csTypeId="urn:microsoft.com/office/officeart/2005/8/colors/colorful1" csCatId="colorful" phldr="1"/>
      <dgm:spPr/>
    </dgm:pt>
    <dgm:pt modelId="{76189ABE-1793-42E0-A894-F7BA8205BF48}">
      <dgm:prSet phldrT="[Text]" custT="1"/>
      <dgm:spPr/>
      <dgm:t>
        <a:bodyPr/>
        <a:lstStyle/>
        <a:p>
          <a:r>
            <a:rPr lang="en-US" sz="2400" dirty="0"/>
            <a:t>Continue until PD or unacceptable AE occurred</a:t>
          </a:r>
        </a:p>
      </dgm:t>
    </dgm:pt>
    <dgm:pt modelId="{8B41834D-C2D9-43A4-931A-35EFECD08CFF}" type="parTrans" cxnId="{BCC1B0B6-6249-4CDD-AB77-571F1B99AFBA}">
      <dgm:prSet/>
      <dgm:spPr/>
      <dgm:t>
        <a:bodyPr/>
        <a:lstStyle/>
        <a:p>
          <a:endParaRPr lang="en-US"/>
        </a:p>
      </dgm:t>
    </dgm:pt>
    <dgm:pt modelId="{52A5B0C1-01F0-4543-A627-BF72BFC5149B}" type="sibTrans" cxnId="{BCC1B0B6-6249-4CDD-AB77-571F1B99AFBA}">
      <dgm:prSet/>
      <dgm:spPr/>
      <dgm:t>
        <a:bodyPr/>
        <a:lstStyle/>
        <a:p>
          <a:endParaRPr lang="en-US"/>
        </a:p>
      </dgm:t>
    </dgm:pt>
    <dgm:pt modelId="{051A8D02-6EFD-4557-8945-7F5DFD820B41}">
      <dgm:prSet custT="1"/>
      <dgm:spPr/>
      <dgm:t>
        <a:bodyPr/>
        <a:lstStyle/>
        <a:p>
          <a:r>
            <a:rPr lang="en-US" sz="2400" dirty="0"/>
            <a:t>Pts with MCL</a:t>
          </a:r>
        </a:p>
      </dgm:t>
    </dgm:pt>
    <dgm:pt modelId="{CDFFF8C0-8ADC-4863-98FC-3BA1BB701EF7}" type="parTrans" cxnId="{B097E891-0BC3-4FF8-A848-8BC2387ACBAE}">
      <dgm:prSet/>
      <dgm:spPr/>
      <dgm:t>
        <a:bodyPr/>
        <a:lstStyle/>
        <a:p>
          <a:endParaRPr lang="en-US"/>
        </a:p>
      </dgm:t>
    </dgm:pt>
    <dgm:pt modelId="{5445D8C7-F156-4F27-8B35-23DB2E0319C0}" type="sibTrans" cxnId="{B097E891-0BC3-4FF8-A848-8BC2387ACBAE}">
      <dgm:prSet/>
      <dgm:spPr/>
      <dgm:t>
        <a:bodyPr/>
        <a:lstStyle/>
        <a:p>
          <a:endParaRPr lang="en-US"/>
        </a:p>
      </dgm:t>
    </dgm:pt>
    <dgm:pt modelId="{1E231B48-CE97-4680-A73A-168F951FEB45}">
      <dgm:prSet custT="1"/>
      <dgm:spPr/>
      <dgm:t>
        <a:bodyPr/>
        <a:lstStyle/>
        <a:p>
          <a:r>
            <a:rPr lang="en-US" sz="2900" dirty="0"/>
            <a:t>Ibrutinib</a:t>
          </a:r>
        </a:p>
        <a:p>
          <a:r>
            <a:rPr lang="en-US" sz="2000" dirty="0"/>
            <a:t>560 mg PO daily</a:t>
          </a:r>
        </a:p>
      </dgm:t>
    </dgm:pt>
    <dgm:pt modelId="{C0CC634C-E904-4449-AB06-DF538391526A}" type="parTrans" cxnId="{B36CBABC-9369-41E8-9515-877A5B09AD39}">
      <dgm:prSet/>
      <dgm:spPr/>
      <dgm:t>
        <a:bodyPr/>
        <a:lstStyle/>
        <a:p>
          <a:endParaRPr lang="en-US"/>
        </a:p>
      </dgm:t>
    </dgm:pt>
    <dgm:pt modelId="{47042CF4-3D2F-4C41-B67E-CF02724689BF}" type="sibTrans" cxnId="{B36CBABC-9369-41E8-9515-877A5B09AD39}">
      <dgm:prSet/>
      <dgm:spPr/>
      <dgm:t>
        <a:bodyPr/>
        <a:lstStyle/>
        <a:p>
          <a:endParaRPr lang="en-US"/>
        </a:p>
      </dgm:t>
    </dgm:pt>
    <dgm:pt modelId="{ED364285-6CCC-4A38-864E-15CE195B2D8B}">
      <dgm:prSet custT="1"/>
      <dgm:spPr/>
      <dgm:t>
        <a:bodyPr/>
        <a:lstStyle/>
        <a:p>
          <a:r>
            <a:rPr lang="en-US" sz="1600" dirty="0"/>
            <a:t>Cyclin D1 overexpression or t(11;14) translocation and measurable disease (LN diameter ≥ 2 cm)</a:t>
          </a:r>
        </a:p>
      </dgm:t>
    </dgm:pt>
    <dgm:pt modelId="{99D71899-6A8B-441D-88B3-8A918B8EC47A}" type="parTrans" cxnId="{0C93D2A0-AAFC-4FCE-9B97-DD93B81A1657}">
      <dgm:prSet/>
      <dgm:spPr/>
      <dgm:t>
        <a:bodyPr/>
        <a:lstStyle/>
        <a:p>
          <a:endParaRPr lang="en-US"/>
        </a:p>
      </dgm:t>
    </dgm:pt>
    <dgm:pt modelId="{8B6647AB-6509-4735-807B-F343CF2FF1BD}" type="sibTrans" cxnId="{0C93D2A0-AAFC-4FCE-9B97-DD93B81A1657}">
      <dgm:prSet/>
      <dgm:spPr/>
      <dgm:t>
        <a:bodyPr/>
        <a:lstStyle/>
        <a:p>
          <a:endParaRPr lang="en-US"/>
        </a:p>
      </dgm:t>
    </dgm:pt>
    <dgm:pt modelId="{89E4E8DF-ABFA-4D33-AE44-101D8CC4405C}">
      <dgm:prSet custT="1"/>
      <dgm:spPr/>
      <dgm:t>
        <a:bodyPr/>
        <a:lstStyle/>
        <a:p>
          <a:r>
            <a:rPr lang="en-US" sz="1600" dirty="0"/>
            <a:t>1-5 previous lines of </a:t>
          </a:r>
          <a:r>
            <a:rPr lang="en-US" sz="1600" dirty="0" err="1"/>
            <a:t>tx</a:t>
          </a:r>
          <a:endParaRPr lang="en-US" sz="1600" dirty="0"/>
        </a:p>
      </dgm:t>
    </dgm:pt>
    <dgm:pt modelId="{D7794CB0-9C7B-44E3-A858-A242582AA9C5}" type="parTrans" cxnId="{6BCB9381-7313-47F1-9311-D5592D645DF9}">
      <dgm:prSet/>
      <dgm:spPr/>
      <dgm:t>
        <a:bodyPr/>
        <a:lstStyle/>
        <a:p>
          <a:endParaRPr lang="en-US"/>
        </a:p>
      </dgm:t>
    </dgm:pt>
    <dgm:pt modelId="{A9E9B7EE-35AB-48BE-BEE5-89D2EE6DA127}" type="sibTrans" cxnId="{6BCB9381-7313-47F1-9311-D5592D645DF9}">
      <dgm:prSet/>
      <dgm:spPr/>
      <dgm:t>
        <a:bodyPr/>
        <a:lstStyle/>
        <a:p>
          <a:endParaRPr lang="en-US"/>
        </a:p>
      </dgm:t>
    </dgm:pt>
    <dgm:pt modelId="{DC4E2CC6-E0BF-49B7-B93D-7213943DB47E}">
      <dgm:prSet custT="1"/>
      <dgm:spPr/>
      <dgm:t>
        <a:bodyPr/>
        <a:lstStyle/>
        <a:p>
          <a:r>
            <a:rPr lang="en-US" sz="1600" dirty="0"/>
            <a:t>No &lt; PR to the most recent tx or disease progression after the most recent </a:t>
          </a:r>
          <a:r>
            <a:rPr lang="en-US" sz="1600" dirty="0" err="1"/>
            <a:t>tx</a:t>
          </a:r>
          <a:endParaRPr lang="en-US" sz="1600" dirty="0"/>
        </a:p>
      </dgm:t>
    </dgm:pt>
    <dgm:pt modelId="{91B7E1D1-6CC5-48BD-9CD9-50AA78E5AD11}" type="parTrans" cxnId="{2E00AF3B-9A08-4887-8038-2B5CA014791E}">
      <dgm:prSet/>
      <dgm:spPr/>
      <dgm:t>
        <a:bodyPr/>
        <a:lstStyle/>
        <a:p>
          <a:endParaRPr lang="en-US"/>
        </a:p>
      </dgm:t>
    </dgm:pt>
    <dgm:pt modelId="{70F2D86B-4265-4C09-AC06-715B9D806F4D}" type="sibTrans" cxnId="{2E00AF3B-9A08-4887-8038-2B5CA014791E}">
      <dgm:prSet/>
      <dgm:spPr/>
      <dgm:t>
        <a:bodyPr/>
        <a:lstStyle/>
        <a:p>
          <a:endParaRPr lang="en-US"/>
        </a:p>
      </dgm:t>
    </dgm:pt>
    <dgm:pt modelId="{BFF3B574-1D33-49BE-BC19-329F67CC3155}">
      <dgm:prSet custT="1"/>
      <dgm:spPr/>
      <dgm:t>
        <a:bodyPr/>
        <a:lstStyle/>
        <a:p>
          <a:r>
            <a:rPr lang="en-US" sz="1600" dirty="0"/>
            <a:t>Adequate organ function </a:t>
          </a:r>
        </a:p>
      </dgm:t>
    </dgm:pt>
    <dgm:pt modelId="{9E8E7048-D061-4E97-BAA8-EC02F96DED2C}" type="parTrans" cxnId="{11DF4022-3358-4CB3-9FC4-F825CD4FA94C}">
      <dgm:prSet/>
      <dgm:spPr/>
      <dgm:t>
        <a:bodyPr/>
        <a:lstStyle/>
        <a:p>
          <a:endParaRPr lang="en-US"/>
        </a:p>
      </dgm:t>
    </dgm:pt>
    <dgm:pt modelId="{7B515C0F-EF09-461A-AAB8-B1A8503DEBA8}" type="sibTrans" cxnId="{11DF4022-3358-4CB3-9FC4-F825CD4FA94C}">
      <dgm:prSet/>
      <dgm:spPr/>
      <dgm:t>
        <a:bodyPr/>
        <a:lstStyle/>
        <a:p>
          <a:endParaRPr lang="en-US"/>
        </a:p>
      </dgm:t>
    </dgm:pt>
    <dgm:pt modelId="{1A0AC150-EC52-4905-9BFF-2EB4A1056E6F}">
      <dgm:prSet custT="1"/>
      <dgm:spPr/>
      <dgm:t>
        <a:bodyPr/>
        <a:lstStyle/>
        <a:p>
          <a:r>
            <a:rPr lang="en-US" sz="1600" dirty="0"/>
            <a:t>N = 155</a:t>
          </a:r>
        </a:p>
      </dgm:t>
    </dgm:pt>
    <dgm:pt modelId="{856EAC37-1E72-4345-A705-7CC213004C5A}" type="parTrans" cxnId="{4995B6A3-0C10-4FD8-BACF-5C6A072B737B}">
      <dgm:prSet/>
      <dgm:spPr/>
      <dgm:t>
        <a:bodyPr/>
        <a:lstStyle/>
        <a:p>
          <a:endParaRPr lang="en-US"/>
        </a:p>
      </dgm:t>
    </dgm:pt>
    <dgm:pt modelId="{7B9EB42E-1CCD-449A-9ED5-AFA8B3F9B44C}" type="sibTrans" cxnId="{4995B6A3-0C10-4FD8-BACF-5C6A072B737B}">
      <dgm:prSet/>
      <dgm:spPr/>
      <dgm:t>
        <a:bodyPr/>
        <a:lstStyle/>
        <a:p>
          <a:endParaRPr lang="en-US"/>
        </a:p>
      </dgm:t>
    </dgm:pt>
    <dgm:pt modelId="{2CEF9B76-9D53-4847-8048-A90CEC56B5BA}" type="pres">
      <dgm:prSet presAssocID="{AE20CB0C-CE10-4BCA-86BD-80413CDB7380}" presName="Name0" presStyleCnt="0">
        <dgm:presLayoutVars>
          <dgm:dir/>
          <dgm:resizeHandles val="exact"/>
        </dgm:presLayoutVars>
      </dgm:prSet>
      <dgm:spPr/>
    </dgm:pt>
    <dgm:pt modelId="{FF664716-74F9-4A63-A832-3C79CE7771BF}" type="pres">
      <dgm:prSet presAssocID="{051A8D02-6EFD-4557-8945-7F5DFD820B41}" presName="node" presStyleLbl="node1" presStyleIdx="0" presStyleCnt="3" custScaleX="163531">
        <dgm:presLayoutVars>
          <dgm:bulletEnabled val="1"/>
        </dgm:presLayoutVars>
      </dgm:prSet>
      <dgm:spPr/>
    </dgm:pt>
    <dgm:pt modelId="{E2AAC080-70DE-4B74-9417-CBAB206DB3A6}" type="pres">
      <dgm:prSet presAssocID="{5445D8C7-F156-4F27-8B35-23DB2E0319C0}" presName="sibTrans" presStyleLbl="sibTrans2D1" presStyleIdx="0" presStyleCnt="2"/>
      <dgm:spPr/>
    </dgm:pt>
    <dgm:pt modelId="{3D3B3350-FE29-40E9-A7B0-03C3D326988C}" type="pres">
      <dgm:prSet presAssocID="{5445D8C7-F156-4F27-8B35-23DB2E0319C0}" presName="connectorText" presStyleLbl="sibTrans2D1" presStyleIdx="0" presStyleCnt="2"/>
      <dgm:spPr/>
    </dgm:pt>
    <dgm:pt modelId="{71F72116-978D-46FF-93C0-578E9D383AA9}" type="pres">
      <dgm:prSet presAssocID="{1E231B48-CE97-4680-A73A-168F951FEB45}" presName="node" presStyleLbl="node1" presStyleIdx="1" presStyleCnt="3">
        <dgm:presLayoutVars>
          <dgm:bulletEnabled val="1"/>
        </dgm:presLayoutVars>
      </dgm:prSet>
      <dgm:spPr/>
    </dgm:pt>
    <dgm:pt modelId="{6A7C4DDB-22B3-4900-A78A-E3053F71C9B7}" type="pres">
      <dgm:prSet presAssocID="{47042CF4-3D2F-4C41-B67E-CF02724689BF}" presName="sibTrans" presStyleLbl="sibTrans2D1" presStyleIdx="1" presStyleCnt="2"/>
      <dgm:spPr/>
    </dgm:pt>
    <dgm:pt modelId="{2C9A2078-A0EE-4A80-89CE-B3941416E4FD}" type="pres">
      <dgm:prSet presAssocID="{47042CF4-3D2F-4C41-B67E-CF02724689BF}" presName="connectorText" presStyleLbl="sibTrans2D1" presStyleIdx="1" presStyleCnt="2"/>
      <dgm:spPr/>
    </dgm:pt>
    <dgm:pt modelId="{665E8E3B-4093-4B8C-A6D6-BE74132C2493}" type="pres">
      <dgm:prSet presAssocID="{76189ABE-1793-42E0-A894-F7BA8205BF48}" presName="node" presStyleLbl="node1" presStyleIdx="2" presStyleCnt="3">
        <dgm:presLayoutVars>
          <dgm:bulletEnabled val="1"/>
        </dgm:presLayoutVars>
      </dgm:prSet>
      <dgm:spPr/>
    </dgm:pt>
  </dgm:ptLst>
  <dgm:cxnLst>
    <dgm:cxn modelId="{7B2BA203-AB36-4FA2-9541-A50EA2C14D71}" type="presOf" srcId="{AE20CB0C-CE10-4BCA-86BD-80413CDB7380}" destId="{2CEF9B76-9D53-4847-8048-A90CEC56B5BA}" srcOrd="0" destOrd="0" presId="urn:microsoft.com/office/officeart/2005/8/layout/process1"/>
    <dgm:cxn modelId="{55CE9209-55BB-43DB-91C1-2B393FA2E445}" type="presOf" srcId="{89E4E8DF-ABFA-4D33-AE44-101D8CC4405C}" destId="{FF664716-74F9-4A63-A832-3C79CE7771BF}" srcOrd="0" destOrd="2" presId="urn:microsoft.com/office/officeart/2005/8/layout/process1"/>
    <dgm:cxn modelId="{FD2AD818-142D-4B8D-98D3-6624B56CDC96}" type="presOf" srcId="{47042CF4-3D2F-4C41-B67E-CF02724689BF}" destId="{6A7C4DDB-22B3-4900-A78A-E3053F71C9B7}" srcOrd="0" destOrd="0" presId="urn:microsoft.com/office/officeart/2005/8/layout/process1"/>
    <dgm:cxn modelId="{11DF4022-3358-4CB3-9FC4-F825CD4FA94C}" srcId="{051A8D02-6EFD-4557-8945-7F5DFD820B41}" destId="{BFF3B574-1D33-49BE-BC19-329F67CC3155}" srcOrd="3" destOrd="0" parTransId="{9E8E7048-D061-4E97-BAA8-EC02F96DED2C}" sibTransId="{7B515C0F-EF09-461A-AAB8-B1A8503DEBA8}"/>
    <dgm:cxn modelId="{3F91F622-BB3D-4B20-B287-416C76E7C7C5}" type="presOf" srcId="{ED364285-6CCC-4A38-864E-15CE195B2D8B}" destId="{FF664716-74F9-4A63-A832-3C79CE7771BF}" srcOrd="0" destOrd="1" presId="urn:microsoft.com/office/officeart/2005/8/layout/process1"/>
    <dgm:cxn modelId="{2E00AF3B-9A08-4887-8038-2B5CA014791E}" srcId="{051A8D02-6EFD-4557-8945-7F5DFD820B41}" destId="{DC4E2CC6-E0BF-49B7-B93D-7213943DB47E}" srcOrd="2" destOrd="0" parTransId="{91B7E1D1-6CC5-48BD-9CD9-50AA78E5AD11}" sibTransId="{70F2D86B-4265-4C09-AC06-715B9D806F4D}"/>
    <dgm:cxn modelId="{DE0E6362-EC62-47C9-9384-89DB60353BA4}" type="presOf" srcId="{051A8D02-6EFD-4557-8945-7F5DFD820B41}" destId="{FF664716-74F9-4A63-A832-3C79CE7771BF}" srcOrd="0" destOrd="0" presId="urn:microsoft.com/office/officeart/2005/8/layout/process1"/>
    <dgm:cxn modelId="{E30D494E-014D-4758-AEDB-7EF1077643CB}" type="presOf" srcId="{76189ABE-1793-42E0-A894-F7BA8205BF48}" destId="{665E8E3B-4093-4B8C-A6D6-BE74132C2493}" srcOrd="0" destOrd="0" presId="urn:microsoft.com/office/officeart/2005/8/layout/process1"/>
    <dgm:cxn modelId="{66EE4977-09C2-4B99-9A07-08651CCABD73}" type="presOf" srcId="{47042CF4-3D2F-4C41-B67E-CF02724689BF}" destId="{2C9A2078-A0EE-4A80-89CE-B3941416E4FD}" srcOrd="1" destOrd="0" presId="urn:microsoft.com/office/officeart/2005/8/layout/process1"/>
    <dgm:cxn modelId="{435C2978-BBC4-439A-9855-B91F030726AD}" type="presOf" srcId="{BFF3B574-1D33-49BE-BC19-329F67CC3155}" destId="{FF664716-74F9-4A63-A832-3C79CE7771BF}" srcOrd="0" destOrd="4" presId="urn:microsoft.com/office/officeart/2005/8/layout/process1"/>
    <dgm:cxn modelId="{6BCB9381-7313-47F1-9311-D5592D645DF9}" srcId="{051A8D02-6EFD-4557-8945-7F5DFD820B41}" destId="{89E4E8DF-ABFA-4D33-AE44-101D8CC4405C}" srcOrd="1" destOrd="0" parTransId="{D7794CB0-9C7B-44E3-A858-A242582AA9C5}" sibTransId="{A9E9B7EE-35AB-48BE-BEE5-89D2EE6DA127}"/>
    <dgm:cxn modelId="{B097E891-0BC3-4FF8-A848-8BC2387ACBAE}" srcId="{AE20CB0C-CE10-4BCA-86BD-80413CDB7380}" destId="{051A8D02-6EFD-4557-8945-7F5DFD820B41}" srcOrd="0" destOrd="0" parTransId="{CDFFF8C0-8ADC-4863-98FC-3BA1BB701EF7}" sibTransId="{5445D8C7-F156-4F27-8B35-23DB2E0319C0}"/>
    <dgm:cxn modelId="{0C93D2A0-AAFC-4FCE-9B97-DD93B81A1657}" srcId="{051A8D02-6EFD-4557-8945-7F5DFD820B41}" destId="{ED364285-6CCC-4A38-864E-15CE195B2D8B}" srcOrd="0" destOrd="0" parTransId="{99D71899-6A8B-441D-88B3-8A918B8EC47A}" sibTransId="{8B6647AB-6509-4735-807B-F343CF2FF1BD}"/>
    <dgm:cxn modelId="{4995B6A3-0C10-4FD8-BACF-5C6A072B737B}" srcId="{051A8D02-6EFD-4557-8945-7F5DFD820B41}" destId="{1A0AC150-EC52-4905-9BFF-2EB4A1056E6F}" srcOrd="4" destOrd="0" parTransId="{856EAC37-1E72-4345-A705-7CC213004C5A}" sibTransId="{7B9EB42E-1CCD-449A-9ED5-AFA8B3F9B44C}"/>
    <dgm:cxn modelId="{A1A455AE-61AB-49C9-8334-DD82329AFCEA}" type="presOf" srcId="{1A0AC150-EC52-4905-9BFF-2EB4A1056E6F}" destId="{FF664716-74F9-4A63-A832-3C79CE7771BF}" srcOrd="0" destOrd="5" presId="urn:microsoft.com/office/officeart/2005/8/layout/process1"/>
    <dgm:cxn modelId="{BCC1B0B6-6249-4CDD-AB77-571F1B99AFBA}" srcId="{AE20CB0C-CE10-4BCA-86BD-80413CDB7380}" destId="{76189ABE-1793-42E0-A894-F7BA8205BF48}" srcOrd="2" destOrd="0" parTransId="{8B41834D-C2D9-43A4-931A-35EFECD08CFF}" sibTransId="{52A5B0C1-01F0-4543-A627-BF72BFC5149B}"/>
    <dgm:cxn modelId="{B36CBABC-9369-41E8-9515-877A5B09AD39}" srcId="{AE20CB0C-CE10-4BCA-86BD-80413CDB7380}" destId="{1E231B48-CE97-4680-A73A-168F951FEB45}" srcOrd="1" destOrd="0" parTransId="{C0CC634C-E904-4449-AB06-DF538391526A}" sibTransId="{47042CF4-3D2F-4C41-B67E-CF02724689BF}"/>
    <dgm:cxn modelId="{DDDD41CB-AE89-43DF-A32B-B68F871A33CF}" type="presOf" srcId="{5445D8C7-F156-4F27-8B35-23DB2E0319C0}" destId="{3D3B3350-FE29-40E9-A7B0-03C3D326988C}" srcOrd="1" destOrd="0" presId="urn:microsoft.com/office/officeart/2005/8/layout/process1"/>
    <dgm:cxn modelId="{AA1036CD-31AA-478B-9E3C-0A07F853D037}" type="presOf" srcId="{DC4E2CC6-E0BF-49B7-B93D-7213943DB47E}" destId="{FF664716-74F9-4A63-A832-3C79CE7771BF}" srcOrd="0" destOrd="3" presId="urn:microsoft.com/office/officeart/2005/8/layout/process1"/>
    <dgm:cxn modelId="{56C3F1D2-D5FB-42D7-8ABF-A78BBE88A3C0}" type="presOf" srcId="{5445D8C7-F156-4F27-8B35-23DB2E0319C0}" destId="{E2AAC080-70DE-4B74-9417-CBAB206DB3A6}" srcOrd="0" destOrd="0" presId="urn:microsoft.com/office/officeart/2005/8/layout/process1"/>
    <dgm:cxn modelId="{31BA0AD7-2D48-471F-9F08-EFC877988A85}" type="presOf" srcId="{1E231B48-CE97-4680-A73A-168F951FEB45}" destId="{71F72116-978D-46FF-93C0-578E9D383AA9}" srcOrd="0" destOrd="0" presId="urn:microsoft.com/office/officeart/2005/8/layout/process1"/>
    <dgm:cxn modelId="{DB20130D-22CF-4DCD-8295-8851A148DDA8}" type="presParOf" srcId="{2CEF9B76-9D53-4847-8048-A90CEC56B5BA}" destId="{FF664716-74F9-4A63-A832-3C79CE7771BF}" srcOrd="0" destOrd="0" presId="urn:microsoft.com/office/officeart/2005/8/layout/process1"/>
    <dgm:cxn modelId="{967D2CF9-979F-4813-9133-B35FAEE27803}" type="presParOf" srcId="{2CEF9B76-9D53-4847-8048-A90CEC56B5BA}" destId="{E2AAC080-70DE-4B74-9417-CBAB206DB3A6}" srcOrd="1" destOrd="0" presId="urn:microsoft.com/office/officeart/2005/8/layout/process1"/>
    <dgm:cxn modelId="{B077461F-6A53-48F1-BCB6-925B97E19530}" type="presParOf" srcId="{E2AAC080-70DE-4B74-9417-CBAB206DB3A6}" destId="{3D3B3350-FE29-40E9-A7B0-03C3D326988C}" srcOrd="0" destOrd="0" presId="urn:microsoft.com/office/officeart/2005/8/layout/process1"/>
    <dgm:cxn modelId="{B5D4F4EC-2540-45B4-AC6E-7014DA523F96}" type="presParOf" srcId="{2CEF9B76-9D53-4847-8048-A90CEC56B5BA}" destId="{71F72116-978D-46FF-93C0-578E9D383AA9}" srcOrd="2" destOrd="0" presId="urn:microsoft.com/office/officeart/2005/8/layout/process1"/>
    <dgm:cxn modelId="{E9B38277-709C-48D3-886F-2F6D4805D36E}" type="presParOf" srcId="{2CEF9B76-9D53-4847-8048-A90CEC56B5BA}" destId="{6A7C4DDB-22B3-4900-A78A-E3053F71C9B7}" srcOrd="3" destOrd="0" presId="urn:microsoft.com/office/officeart/2005/8/layout/process1"/>
    <dgm:cxn modelId="{F259EB16-B137-469D-B2EE-076213E13E48}" type="presParOf" srcId="{6A7C4DDB-22B3-4900-A78A-E3053F71C9B7}" destId="{2C9A2078-A0EE-4A80-89CE-B3941416E4FD}" srcOrd="0" destOrd="0" presId="urn:microsoft.com/office/officeart/2005/8/layout/process1"/>
    <dgm:cxn modelId="{8E10CEBE-E1BD-4692-82F9-3BF8568924FA}" type="presParOf" srcId="{2CEF9B76-9D53-4847-8048-A90CEC56B5BA}" destId="{665E8E3B-4093-4B8C-A6D6-BE74132C2493}"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664716-74F9-4A63-A832-3C79CE7771BF}">
      <dsp:nvSpPr>
        <dsp:cNvPr id="0" name=""/>
        <dsp:cNvSpPr/>
      </dsp:nvSpPr>
      <dsp:spPr>
        <a:xfrm>
          <a:off x="12205" y="491226"/>
          <a:ext cx="4800010" cy="2247420"/>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t>Adult Pts with MCL</a:t>
          </a:r>
        </a:p>
        <a:p>
          <a:pPr marL="171450" lvl="1" indent="-171450" algn="l" defTabSz="711200">
            <a:lnSpc>
              <a:spcPct val="90000"/>
            </a:lnSpc>
            <a:spcBef>
              <a:spcPct val="0"/>
            </a:spcBef>
            <a:spcAft>
              <a:spcPct val="15000"/>
            </a:spcAft>
            <a:buChar char="•"/>
          </a:pPr>
          <a:r>
            <a:rPr lang="en-US" sz="1600" kern="1200" dirty="0"/>
            <a:t>t(11;14)(q13;q32) and/or cyclin D1 overexpression; 1-5 prior lines of </a:t>
          </a:r>
          <a:r>
            <a:rPr lang="en-US" sz="1600" kern="1200" dirty="0" err="1"/>
            <a:t>tx</a:t>
          </a:r>
          <a:endParaRPr lang="en-US" sz="1600" kern="1200" dirty="0"/>
        </a:p>
        <a:p>
          <a:pPr marL="171450" lvl="1" indent="-171450" algn="l" defTabSz="711200">
            <a:lnSpc>
              <a:spcPct val="90000"/>
            </a:lnSpc>
            <a:spcBef>
              <a:spcPct val="0"/>
            </a:spcBef>
            <a:spcAft>
              <a:spcPct val="15000"/>
            </a:spcAft>
            <a:buChar char="•"/>
          </a:pPr>
          <a:r>
            <a:rPr lang="en-US" sz="1600" kern="1200" dirty="0"/>
            <a:t>≥ 1 LN with longest diameter ≥ 2 cm</a:t>
          </a:r>
        </a:p>
        <a:p>
          <a:pPr marL="171450" lvl="1" indent="-171450" algn="l" defTabSz="711200">
            <a:lnSpc>
              <a:spcPct val="90000"/>
            </a:lnSpc>
            <a:spcBef>
              <a:spcPct val="0"/>
            </a:spcBef>
            <a:spcAft>
              <a:spcPct val="15000"/>
            </a:spcAft>
            <a:buChar char="•"/>
          </a:pPr>
          <a:r>
            <a:rPr lang="en-US" sz="1600" kern="1200" dirty="0"/>
            <a:t>ECOG PS 0-2; no notable CVD*</a:t>
          </a:r>
        </a:p>
        <a:p>
          <a:pPr marL="171450" lvl="1" indent="-171450" algn="l" defTabSz="711200">
            <a:lnSpc>
              <a:spcPct val="90000"/>
            </a:lnSpc>
            <a:spcBef>
              <a:spcPct val="0"/>
            </a:spcBef>
            <a:spcAft>
              <a:spcPct val="15000"/>
            </a:spcAft>
            <a:buChar char="•"/>
          </a:pPr>
          <a:r>
            <a:rPr lang="en-US" sz="1600" kern="1200" dirty="0"/>
            <a:t>No concurrent use of warfarin/equivalent vitamin K antagonists, no prior BTK inhibitors</a:t>
          </a:r>
        </a:p>
        <a:p>
          <a:pPr marL="171450" lvl="1" indent="-171450" algn="l" defTabSz="711200">
            <a:lnSpc>
              <a:spcPct val="90000"/>
            </a:lnSpc>
            <a:spcBef>
              <a:spcPct val="0"/>
            </a:spcBef>
            <a:spcAft>
              <a:spcPct val="15000"/>
            </a:spcAft>
            <a:buChar char="•"/>
          </a:pPr>
          <a:r>
            <a:rPr lang="en-US" sz="1600" kern="1200" dirty="0"/>
            <a:t>(N = 124)</a:t>
          </a:r>
        </a:p>
      </dsp:txBody>
      <dsp:txXfrm>
        <a:off x="78030" y="557051"/>
        <a:ext cx="4668360" cy="2115770"/>
      </dsp:txXfrm>
    </dsp:sp>
    <dsp:sp modelId="{E2AAC080-70DE-4B74-9417-CBAB206DB3A6}">
      <dsp:nvSpPr>
        <dsp:cNvPr id="0" name=""/>
        <dsp:cNvSpPr/>
      </dsp:nvSpPr>
      <dsp:spPr>
        <a:xfrm>
          <a:off x="5025964" y="1349889"/>
          <a:ext cx="453145" cy="530095"/>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5025964" y="1455908"/>
        <a:ext cx="317202" cy="318057"/>
      </dsp:txXfrm>
    </dsp:sp>
    <dsp:sp modelId="{71F72116-978D-46FF-93C0-578E9D383AA9}">
      <dsp:nvSpPr>
        <dsp:cNvPr id="0" name=""/>
        <dsp:cNvSpPr/>
      </dsp:nvSpPr>
      <dsp:spPr>
        <a:xfrm>
          <a:off x="5667208" y="778529"/>
          <a:ext cx="2709512" cy="167281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err="1"/>
            <a:t>Acalabrutinib</a:t>
          </a:r>
          <a:endParaRPr lang="en-US" sz="2800" kern="1200" dirty="0"/>
        </a:p>
        <a:p>
          <a:pPr marL="0" lvl="0" indent="0" algn="ctr" defTabSz="1244600">
            <a:lnSpc>
              <a:spcPct val="90000"/>
            </a:lnSpc>
            <a:spcBef>
              <a:spcPct val="0"/>
            </a:spcBef>
            <a:spcAft>
              <a:spcPct val="35000"/>
            </a:spcAft>
            <a:buNone/>
          </a:pPr>
          <a:r>
            <a:rPr lang="en-US" sz="1800" kern="1200" dirty="0"/>
            <a:t>100 mg PO BID in 28-day cycles</a:t>
          </a:r>
        </a:p>
      </dsp:txBody>
      <dsp:txXfrm>
        <a:off x="5716203" y="827524"/>
        <a:ext cx="2611522" cy="1574825"/>
      </dsp:txXfrm>
    </dsp:sp>
    <dsp:sp modelId="{6A7C4DDB-22B3-4900-A78A-E3053F71C9B7}">
      <dsp:nvSpPr>
        <dsp:cNvPr id="0" name=""/>
        <dsp:cNvSpPr/>
      </dsp:nvSpPr>
      <dsp:spPr>
        <a:xfrm>
          <a:off x="8590468" y="1349889"/>
          <a:ext cx="453145" cy="530095"/>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US" sz="2400" kern="1200"/>
        </a:p>
      </dsp:txBody>
      <dsp:txXfrm>
        <a:off x="8590468" y="1455908"/>
        <a:ext cx="317202" cy="318057"/>
      </dsp:txXfrm>
    </dsp:sp>
    <dsp:sp modelId="{665E8E3B-4093-4B8C-A6D6-BE74132C2493}">
      <dsp:nvSpPr>
        <dsp:cNvPr id="0" name=""/>
        <dsp:cNvSpPr/>
      </dsp:nvSpPr>
      <dsp:spPr>
        <a:xfrm>
          <a:off x="9231712" y="778529"/>
          <a:ext cx="2137480" cy="1672815"/>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t>Continue until PD</a:t>
          </a:r>
        </a:p>
      </dsp:txBody>
      <dsp:txXfrm>
        <a:off x="9280707" y="827524"/>
        <a:ext cx="2039490" cy="157482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664716-74F9-4A63-A832-3C79CE7771BF}">
      <dsp:nvSpPr>
        <dsp:cNvPr id="0" name=""/>
        <dsp:cNvSpPr/>
      </dsp:nvSpPr>
      <dsp:spPr>
        <a:xfrm>
          <a:off x="8623" y="459075"/>
          <a:ext cx="4189991" cy="265152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t>Pts with MCL</a:t>
          </a:r>
        </a:p>
        <a:p>
          <a:pPr marL="171450" lvl="1" indent="-171450" algn="l" defTabSz="711200">
            <a:lnSpc>
              <a:spcPct val="90000"/>
            </a:lnSpc>
            <a:spcBef>
              <a:spcPct val="0"/>
            </a:spcBef>
            <a:spcAft>
              <a:spcPct val="15000"/>
            </a:spcAft>
            <a:buChar char="•"/>
          </a:pPr>
          <a:r>
            <a:rPr lang="en-US" sz="1600" kern="1200" dirty="0"/>
            <a:t>Cyclin D1 overexpression or t(11;14) translocation and measurable disease (LN diameter ≥ 2 cm)</a:t>
          </a:r>
        </a:p>
        <a:p>
          <a:pPr marL="171450" lvl="1" indent="-171450" algn="l" defTabSz="711200">
            <a:lnSpc>
              <a:spcPct val="90000"/>
            </a:lnSpc>
            <a:spcBef>
              <a:spcPct val="0"/>
            </a:spcBef>
            <a:spcAft>
              <a:spcPct val="15000"/>
            </a:spcAft>
            <a:buChar char="•"/>
          </a:pPr>
          <a:r>
            <a:rPr lang="en-US" sz="1600" kern="1200" dirty="0"/>
            <a:t>1-5 previous lines of </a:t>
          </a:r>
          <a:r>
            <a:rPr lang="en-US" sz="1600" kern="1200" dirty="0" err="1"/>
            <a:t>tx</a:t>
          </a:r>
          <a:endParaRPr lang="en-US" sz="1600" kern="1200" dirty="0"/>
        </a:p>
        <a:p>
          <a:pPr marL="171450" lvl="1" indent="-171450" algn="l" defTabSz="711200">
            <a:lnSpc>
              <a:spcPct val="90000"/>
            </a:lnSpc>
            <a:spcBef>
              <a:spcPct val="0"/>
            </a:spcBef>
            <a:spcAft>
              <a:spcPct val="15000"/>
            </a:spcAft>
            <a:buChar char="•"/>
          </a:pPr>
          <a:r>
            <a:rPr lang="en-US" sz="1600" kern="1200" dirty="0"/>
            <a:t>No &lt; PR to the most recent tx or disease progression after the most recent </a:t>
          </a:r>
          <a:r>
            <a:rPr lang="en-US" sz="1600" kern="1200" dirty="0" err="1"/>
            <a:t>tx</a:t>
          </a:r>
          <a:endParaRPr lang="en-US" sz="1600" kern="1200" dirty="0"/>
        </a:p>
        <a:p>
          <a:pPr marL="171450" lvl="1" indent="-171450" algn="l" defTabSz="711200">
            <a:lnSpc>
              <a:spcPct val="90000"/>
            </a:lnSpc>
            <a:spcBef>
              <a:spcPct val="0"/>
            </a:spcBef>
            <a:spcAft>
              <a:spcPct val="15000"/>
            </a:spcAft>
            <a:buChar char="•"/>
          </a:pPr>
          <a:r>
            <a:rPr lang="en-US" sz="1600" kern="1200" dirty="0"/>
            <a:t>Adequate organ function </a:t>
          </a:r>
        </a:p>
        <a:p>
          <a:pPr marL="171450" lvl="1" indent="-171450" algn="l" defTabSz="711200">
            <a:lnSpc>
              <a:spcPct val="90000"/>
            </a:lnSpc>
            <a:spcBef>
              <a:spcPct val="0"/>
            </a:spcBef>
            <a:spcAft>
              <a:spcPct val="15000"/>
            </a:spcAft>
            <a:buChar char="•"/>
          </a:pPr>
          <a:r>
            <a:rPr lang="en-US" sz="1600" kern="1200" dirty="0"/>
            <a:t>N = 155</a:t>
          </a:r>
        </a:p>
      </dsp:txBody>
      <dsp:txXfrm>
        <a:off x="86284" y="536736"/>
        <a:ext cx="4034669" cy="2496204"/>
      </dsp:txXfrm>
    </dsp:sp>
    <dsp:sp modelId="{E2AAC080-70DE-4B74-9417-CBAB206DB3A6}">
      <dsp:nvSpPr>
        <dsp:cNvPr id="0" name=""/>
        <dsp:cNvSpPr/>
      </dsp:nvSpPr>
      <dsp:spPr>
        <a:xfrm>
          <a:off x="4454834" y="1467125"/>
          <a:ext cx="543186" cy="635425"/>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289050">
            <a:lnSpc>
              <a:spcPct val="90000"/>
            </a:lnSpc>
            <a:spcBef>
              <a:spcPct val="0"/>
            </a:spcBef>
            <a:spcAft>
              <a:spcPct val="35000"/>
            </a:spcAft>
            <a:buNone/>
          </a:pPr>
          <a:endParaRPr lang="en-US" sz="2900" kern="1200"/>
        </a:p>
      </dsp:txBody>
      <dsp:txXfrm>
        <a:off x="4454834" y="1594210"/>
        <a:ext cx="380230" cy="381255"/>
      </dsp:txXfrm>
    </dsp:sp>
    <dsp:sp modelId="{71F72116-978D-46FF-93C0-578E9D383AA9}">
      <dsp:nvSpPr>
        <dsp:cNvPr id="0" name=""/>
        <dsp:cNvSpPr/>
      </dsp:nvSpPr>
      <dsp:spPr>
        <a:xfrm>
          <a:off x="5223494" y="459075"/>
          <a:ext cx="2562200" cy="265152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US" sz="2900" kern="1200" dirty="0"/>
            <a:t>Ibrutinib</a:t>
          </a:r>
        </a:p>
        <a:p>
          <a:pPr marL="0" lvl="0" indent="0" algn="ctr" defTabSz="1289050">
            <a:lnSpc>
              <a:spcPct val="90000"/>
            </a:lnSpc>
            <a:spcBef>
              <a:spcPct val="0"/>
            </a:spcBef>
            <a:spcAft>
              <a:spcPct val="35000"/>
            </a:spcAft>
            <a:buNone/>
          </a:pPr>
          <a:r>
            <a:rPr lang="en-US" sz="2000" kern="1200" dirty="0"/>
            <a:t>560 mg PO daily</a:t>
          </a:r>
        </a:p>
      </dsp:txBody>
      <dsp:txXfrm>
        <a:off x="5298538" y="534119"/>
        <a:ext cx="2412112" cy="2501438"/>
      </dsp:txXfrm>
    </dsp:sp>
    <dsp:sp modelId="{6A7C4DDB-22B3-4900-A78A-E3053F71C9B7}">
      <dsp:nvSpPr>
        <dsp:cNvPr id="0" name=""/>
        <dsp:cNvSpPr/>
      </dsp:nvSpPr>
      <dsp:spPr>
        <a:xfrm>
          <a:off x="8041914" y="1467125"/>
          <a:ext cx="543186" cy="635425"/>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289050">
            <a:lnSpc>
              <a:spcPct val="90000"/>
            </a:lnSpc>
            <a:spcBef>
              <a:spcPct val="0"/>
            </a:spcBef>
            <a:spcAft>
              <a:spcPct val="35000"/>
            </a:spcAft>
            <a:buNone/>
          </a:pPr>
          <a:endParaRPr lang="en-US" sz="2900" kern="1200"/>
        </a:p>
      </dsp:txBody>
      <dsp:txXfrm>
        <a:off x="8041914" y="1594210"/>
        <a:ext cx="380230" cy="381255"/>
      </dsp:txXfrm>
    </dsp:sp>
    <dsp:sp modelId="{665E8E3B-4093-4B8C-A6D6-BE74132C2493}">
      <dsp:nvSpPr>
        <dsp:cNvPr id="0" name=""/>
        <dsp:cNvSpPr/>
      </dsp:nvSpPr>
      <dsp:spPr>
        <a:xfrm>
          <a:off x="8810574" y="459075"/>
          <a:ext cx="2562200" cy="2651526"/>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dirty="0"/>
            <a:t>Continue until PD or unacceptable AE occurred</a:t>
          </a:r>
        </a:p>
      </dsp:txBody>
      <dsp:txXfrm>
        <a:off x="8885618" y="534119"/>
        <a:ext cx="2412112" cy="2501438"/>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3F0B829-19F7-2641-80FF-ADD8324DC2B5}" type="datetimeFigureOut">
              <a:rPr lang="en-US" smtClean="0"/>
              <a:t>6/1/2023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11D169-DBEE-7644-AB9C-D7C30851D440}" type="slidenum">
              <a:rPr lang="en-US" smtClean="0"/>
              <a:t>‹#›</a:t>
            </a:fld>
            <a:endParaRPr lang="en-US"/>
          </a:p>
        </p:txBody>
      </p:sp>
    </p:spTree>
    <p:extLst>
      <p:ext uri="{BB962C8B-B14F-4D97-AF65-F5344CB8AC3E}">
        <p14:creationId xmlns:p14="http://schemas.microsoft.com/office/powerpoint/2010/main" val="212222480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a:t>
            </a:fld>
            <a:endParaRPr lang="en-US" dirty="0"/>
          </a:p>
        </p:txBody>
      </p:sp>
    </p:spTree>
    <p:extLst>
      <p:ext uri="{BB962C8B-B14F-4D97-AF65-F5344CB8AC3E}">
        <p14:creationId xmlns:p14="http://schemas.microsoft.com/office/powerpoint/2010/main" val="16824685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3C251-2CE6-4574-8D3E-175F2CD1170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020651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3C251-2CE6-4574-8D3E-175F2CD1170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77970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771422-4274-3D4F-8582-1744C4D5796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53673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MCL, mantle cell lymphoma; OS, overall survival.</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331730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B3444B1-158A-4BF6-99BF-61DE2EB2E35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30919959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466887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490677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9670915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i="1" dirty="0"/>
              <a:t>DoR, duration of response; ECOG, Eastern Cooperative Oncology Group; MCL, mantle cell lymphoma; MTD, maximum tolerated dose; ORR, overall response rate; OS, overall survival; PFS, progression-free survival; PK, pharmacokinetics; PS, performance score; R/R, relapsed/refractory.</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191036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BTKi, BTK inhibitor; d/c, discontinued; ECOG, Eastern Cooperative Oncology Group; IMiD, immunomodulatory drug; MCL, mantle cell lymphoma; PD, progressive disease; PS, performance status; SCT, stem cell transplant.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144683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511D169-DBEE-7644-AB9C-D7C30851D440}" type="slidenum">
              <a:rPr lang="en-US" smtClean="0"/>
              <a:t>2</a:t>
            </a:fld>
            <a:endParaRPr lang="en-US"/>
          </a:p>
        </p:txBody>
      </p:sp>
    </p:spTree>
    <p:extLst>
      <p:ext uri="{BB962C8B-B14F-4D97-AF65-F5344CB8AC3E}">
        <p14:creationId xmlns:p14="http://schemas.microsoft.com/office/powerpoint/2010/main" val="19706158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BTKi, BTK inhibitor; CR, complete response; MCL, mantle cell lymphoma; ORR, overall response rate; PD, progressive disease; PR, partial response; SCT, stem cell transplant; SD, stable disease; SPD, sum of products of diameters.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2993132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MCL, mantle cell lymphoma; OS, overall survival; R/R, relapsed/refractory.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044300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BTKi, BTK inhibitor; CLL, chronic lymphocytic leukemia; CR, complete response; MCL, mantle cell lymphoma; ORR, overall response rate; PD, progressive disease; PR, partial response; SCT, stem cell transplant; SD, stable disease; SLL, small lymphocytic lymphoma; SPD, sum of products of diameters.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51647343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CLL, chronic lymphocytic leukemia; MCL, mantle cell lymphoma; NE, not estimable; OS, overall survival; PFS, progression-free survival; SLL, small lymphocytic lymphoma.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6174671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B-PLL, B-cell prolymphocytic leukemia; CLL, chronic lymphocytic leukemia; DLBCL, diffuse large B-cell lymphoma; FL, follicular lymphoma; MCL, mantle cell lymphoma; MZL, marginal zone lymphoma; PCNSL, primary central nervous system lymphoma; TEAE, treatment-emergent adverse event; WM, Waldenström macroglobulinemia.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5537327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AE, adverse event; AFib/flutter, atrial fibrillation/flutter; B-PLL, B-cell prolymphocytic leukemia; CLL, chronic lymphocytic leukemia; DLBCL, diffuse large B-cell lymphoma; FL, follicular lymphoma; MCL, mantle cell lymphoma; MZL, marginal zone lymphoma; PCNSL, primary central nervous system lymphoma; R/R, relapsed</a:t>
            </a:r>
            <a:r>
              <a:rPr lang="en-US" i="1"/>
              <a:t>/refractory; TEAE</a:t>
            </a:r>
            <a:r>
              <a:rPr lang="en-US" i="1" dirty="0"/>
              <a:t>, treatment-emergent adverse event; TRAE, treatment-related adverse event; WM, Waldenström macroglobulinemia.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729011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BTKi, BTK inhibitor; DoR, duration of response; ECOG, Eastern Cooperative Oncology Group; EFS, event-free survival; MCL, mantle cell lymphoma; OS, overall survival; PFS, progression-free survival; PS, performance status; R/R, relapsed/refractory; TTF, time to treatment failure.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513079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8925" indent="-166688" eaLnBrk="1"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3C251-2CE6-4574-8D3E-175F2CD1170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88683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8925" indent="-166688" eaLnBrk="1" hangingPunct="1"/>
            <a:endParaRPr lang="en-US" b="0" i="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3C251-2CE6-4574-8D3E-175F2CD1170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059033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8925" indent="-166688" eaLnBrk="1" hangingPunct="1"/>
            <a:endParaRPr lang="en-US" b="0" i="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3C251-2CE6-4574-8D3E-175F2CD1170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27882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013037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alt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36409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771422-4274-3D4F-8582-1744C4D5796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4160943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771422-4274-3D4F-8582-1744C4D5796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0157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Opt, obinutuzumab pretreatment; MCL, mantle cell lymphoma; SUD, step-up dose.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7561837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BR, bendamustine/rituximab; CR, complete response; MCL, mantle cell lymphoma; MIPI, Mantle Cell Lymphoma International Prognostic Index; ITT, intention-to-treat; ORR, objective response rate; OS, overall survival; PD, progressive disease; PFS, progression-free survival; PR, partial response; R, rituximab; SCT, stem cell transplant.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0ABAA2-6C4E-466F-9BAE-1C454D0B2418}"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484251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i="1" dirty="0"/>
              <a:t>BR, bendamustine/rituximab; MIPI, Mantle Cell Lymphoma International Prognostic Index; NE, not estimable; PFS, progression-free survival.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0ABAA2-6C4E-466F-9BAE-1C454D0B2418}"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096537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BR, bendamustine/rituximab; ECOG, Eastern Cooperative Oncology Group; MIPI, Mantle Cell Lymphoma International Prognostic Index; PFS, progression-free survival.</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0ABAA2-6C4E-466F-9BAE-1C454D0B2418}"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39433908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AML, acute myeloid leukemia; BR, bendamustine/rituximab; BTK, Bruton tyrosine kinase; MDS, myelodysplastic syndromes; SPM, second primary malignancy; TEAE, treatment-emergent adverse event.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0ABAA2-6C4E-466F-9BAE-1C454D0B2418}"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278349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ASCT, autologous stem cell transplant; ECOG Eastern Cooperative Oncology Group; FFS, failure-free survival; I, ibrutinib; MCL, mantle cell lymphoma; OS, overall survival; PS, performance status.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7556489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ASCT, autologous stem cell transplant; </a:t>
            </a:r>
            <a:r>
              <a:rPr lang="en-US" b="0" i="1" dirty="0"/>
              <a:t>CR, complete response; CLL, chronic lymphocytic leukemia; DLBCL, diffuse large B-cell lymphoma; ECOG Eastern Cooperative Oncology Group; FL, </a:t>
            </a:r>
            <a:r>
              <a:rPr lang="en-IN" b="0" i="1" dirty="0">
                <a:solidFill>
                  <a:srgbClr val="212121"/>
                </a:solidFill>
                <a:effectLst/>
                <a:latin typeface="Cambria" panose="02040503050406030204" pitchFamily="18" charset="0"/>
              </a:rPr>
              <a:t>follicular lymphoma</a:t>
            </a:r>
            <a:r>
              <a:rPr lang="en-US" b="0" i="1" dirty="0"/>
              <a:t>; HCL, hairy cell leukemia; HD, Hodgkin disease; </a:t>
            </a:r>
            <a:r>
              <a:rPr lang="en-US" i="1" dirty="0"/>
              <a:t>I, ibrutinib; </a:t>
            </a:r>
            <a:r>
              <a:rPr lang="en-US" b="0" i="1" dirty="0"/>
              <a:t>MCL, mantle cell lymphoma; MIPI, </a:t>
            </a:r>
            <a:r>
              <a:rPr lang="en-US" b="0" i="1" dirty="0">
                <a:solidFill>
                  <a:srgbClr val="202124"/>
                </a:solidFill>
                <a:effectLst/>
                <a:latin typeface="Roboto" panose="020B0604020202020204" pitchFamily="2" charset="0"/>
              </a:rPr>
              <a:t>Mantle Cell Lymphoma International Prognostic Index; </a:t>
            </a:r>
            <a:r>
              <a:rPr lang="en-US" b="0" i="1" dirty="0"/>
              <a:t>MZL, </a:t>
            </a:r>
            <a:r>
              <a:rPr lang="en-IN" b="0" i="1" dirty="0">
                <a:solidFill>
                  <a:srgbClr val="212121"/>
                </a:solidFill>
                <a:effectLst/>
                <a:latin typeface="BlinkMacSystemFont"/>
              </a:rPr>
              <a:t>marginal zone lymphoma; </a:t>
            </a:r>
            <a:r>
              <a:rPr lang="en-US" b="0" i="1" dirty="0"/>
              <a:t>NHL, non-Hodgkin lymphoma; NE, not evaluable; NOS, </a:t>
            </a:r>
            <a:r>
              <a:rPr lang="en-US" b="0" i="1" dirty="0">
                <a:solidFill>
                  <a:srgbClr val="4D5156"/>
                </a:solidFill>
                <a:effectLst/>
                <a:latin typeface="Roboto" panose="02000000000000000000" pitchFamily="2" charset="0"/>
              </a:rPr>
              <a:t>not otherwise specified; ORR, overall response rate; PD, progressive disease; PR, partial response; PS, performance status; SD, stable disease</a:t>
            </a:r>
            <a:r>
              <a:rPr lang="en-US" b="0" i="1" dirty="0"/>
              <a: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7026602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3C251-2CE6-4574-8D3E-175F2CD1170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246453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ASCT, autologous stem cell transplant; </a:t>
            </a:r>
            <a:r>
              <a:rPr lang="en-IN" i="1" dirty="0"/>
              <a:t>FFS, </a:t>
            </a:r>
            <a:r>
              <a:rPr lang="en-IN" b="0" i="1" dirty="0">
                <a:solidFill>
                  <a:srgbClr val="4D5156"/>
                </a:solidFill>
                <a:effectLst/>
                <a:latin typeface="arial" panose="020B0604020202020204" pitchFamily="34" charset="0"/>
              </a:rPr>
              <a:t>failure-free survival.</a:t>
            </a:r>
            <a:endParaRPr lang="en-IN"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4564775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ASCT, autologous stem cell transplant; </a:t>
            </a:r>
            <a:r>
              <a:rPr lang="en-IN" i="1" dirty="0"/>
              <a:t>FFS, </a:t>
            </a:r>
            <a:r>
              <a:rPr lang="en-IN" b="0" i="1" dirty="0">
                <a:solidFill>
                  <a:srgbClr val="4D5156"/>
                </a:solidFill>
                <a:effectLst/>
                <a:latin typeface="arial" panose="020B0604020202020204" pitchFamily="34" charset="0"/>
              </a:rPr>
              <a:t>failure-free survival;</a:t>
            </a:r>
            <a:r>
              <a:rPr lang="en-US" i="1" dirty="0"/>
              <a:t> I, ibrutinib</a:t>
            </a:r>
            <a:r>
              <a:rPr lang="en-IN" b="0" i="1" dirty="0">
                <a:solidFill>
                  <a:srgbClr val="4D5156"/>
                </a:solidFill>
                <a:effectLst/>
                <a:latin typeface="arial" panose="020B0604020202020204" pitchFamily="34" charset="0"/>
              </a:rPr>
              <a:t>.</a:t>
            </a:r>
            <a:endParaRPr lang="en-IN"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58825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ASCT, autologous stem cell transplant; </a:t>
            </a:r>
            <a:r>
              <a:rPr lang="en-IN" b="0" i="1" dirty="0">
                <a:solidFill>
                  <a:srgbClr val="4D5156"/>
                </a:solidFill>
                <a:effectLst/>
                <a:latin typeface="arial" panose="020B0604020202020204" pitchFamily="34" charset="0"/>
              </a:rPr>
              <a:t>OS, overall survival.</a:t>
            </a:r>
            <a:endParaRPr lang="en-IN" i="1"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649496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AE, adverse event; GI, gastrointestinal.</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894821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AE, adverse event; GI, gastrointestinal.</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3971766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AE, adverse event.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236700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ASCT, autologous stem cell transplant.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370513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ASCT, autologous stem cell transplant; CIT, chemoimmunotherapy; </a:t>
            </a:r>
            <a:r>
              <a:rPr lang="en-IN" i="1" dirty="0"/>
              <a:t>FFS, </a:t>
            </a:r>
            <a:r>
              <a:rPr lang="en-IN" b="0" i="1" dirty="0">
                <a:solidFill>
                  <a:srgbClr val="4D5156"/>
                </a:solidFill>
                <a:effectLst/>
                <a:latin typeface="arial" panose="020B0604020202020204" pitchFamily="34" charset="0"/>
              </a:rPr>
              <a:t>failure-free survival; </a:t>
            </a:r>
            <a:r>
              <a:rPr lang="en-US" i="1" dirty="0"/>
              <a:t>MCL, mantle cell lymphoma; OS, overall survival.</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4514910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b="0" i="1" dirty="0">
                <a:solidFill>
                  <a:srgbClr val="000000"/>
                </a:solidFill>
                <a:effectLst/>
                <a:latin typeface="Source Sans Pro" panose="020B0503030403020204" pitchFamily="34" charset="0"/>
              </a:rPr>
              <a:t>ANC, absolute neutrophil count; ASCT, autologous stem cell transplant; CNS, central nervous system; ECOG, Eastern Cooperative Oncology Group; MCL, mantle cell lymphoma; MRD, measurable residual disease; OS, overall survival; PD, progressive disease; PFS, progression-free survival; PS, performance status; PR, partial response; </a:t>
            </a:r>
            <a:r>
              <a:rPr lang="en-US" sz="800" b="0" i="1" dirty="0">
                <a:solidFill>
                  <a:srgbClr val="000000"/>
                </a:solidFill>
                <a:effectLst/>
                <a:latin typeface="Source Sans Pro" panose="020B0503030403020204" pitchFamily="34" charset="0"/>
              </a:rPr>
              <a:t>R-CHOP, </a:t>
            </a:r>
            <a:r>
              <a:rPr lang="en-US" sz="1000" b="0" i="1" dirty="0">
                <a:solidFill>
                  <a:srgbClr val="4D5156"/>
                </a:solidFill>
                <a:effectLst/>
                <a:latin typeface="Roboto" panose="02000000000000000000" pitchFamily="2" charset="0"/>
              </a:rPr>
              <a:t>rituximab/cyclophosphamide/doxorubicin/vincristine/prednisone</a:t>
            </a:r>
            <a:r>
              <a:rPr lang="en-US" sz="1200" b="0" i="0" dirty="0">
                <a:solidFill>
                  <a:srgbClr val="4D5156"/>
                </a:solidFill>
                <a:effectLst/>
                <a:latin typeface="Roboto" panose="02000000000000000000" pitchFamily="2" charset="0"/>
              </a:rPr>
              <a:t>; </a:t>
            </a:r>
            <a:r>
              <a:rPr lang="en-US" sz="1000" b="0" i="1" dirty="0">
                <a:solidFill>
                  <a:srgbClr val="000000"/>
                </a:solidFill>
                <a:effectLst/>
                <a:latin typeface="Source Sans Pro" panose="020B0503030403020204" pitchFamily="34" charset="0"/>
              </a:rPr>
              <a:t>R-DHAOx, rituximab/dexamethasone/cytarabine/oxaliplatin; SCT, stem cell transplant.</a:t>
            </a:r>
            <a:endParaRPr lang="en-US" sz="1000"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8217994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b="0" i="1" dirty="0">
                <a:solidFill>
                  <a:srgbClr val="000000"/>
                </a:solidFill>
                <a:effectLst/>
                <a:latin typeface="Source Sans Pro" panose="020B0503030403020204" pitchFamily="34" charset="0"/>
              </a:rPr>
              <a:t>ASCT, autologous stem cell transplant; MRD, measurable residual disease; </a:t>
            </a:r>
            <a:r>
              <a:rPr lang="en-US" sz="800" b="0" i="1" dirty="0">
                <a:solidFill>
                  <a:srgbClr val="000000"/>
                </a:solidFill>
                <a:effectLst/>
                <a:latin typeface="Source Sans Pro" panose="020B0503030403020204" pitchFamily="34" charset="0"/>
              </a:rPr>
              <a:t>R-CHOP, </a:t>
            </a:r>
            <a:r>
              <a:rPr lang="en-US" sz="1000" b="0" i="1" dirty="0">
                <a:solidFill>
                  <a:srgbClr val="4D5156"/>
                </a:solidFill>
                <a:effectLst/>
                <a:latin typeface="Roboto" panose="02000000000000000000" pitchFamily="2" charset="0"/>
              </a:rPr>
              <a:t>rituximab/cyclophosphamide/doxorubicin/vincristine/prednisone</a:t>
            </a:r>
            <a:r>
              <a:rPr lang="en-US" sz="1200" b="0" i="0" dirty="0">
                <a:solidFill>
                  <a:srgbClr val="4D5156"/>
                </a:solidFill>
                <a:effectLst/>
                <a:latin typeface="Roboto" panose="02000000000000000000" pitchFamily="2" charset="0"/>
              </a:rPr>
              <a:t>; </a:t>
            </a:r>
            <a:r>
              <a:rPr lang="en-US" sz="1000" b="0" i="1" dirty="0">
                <a:solidFill>
                  <a:srgbClr val="000000"/>
                </a:solidFill>
                <a:effectLst/>
                <a:latin typeface="Source Sans Pro" panose="020B0503030403020204" pitchFamily="34" charset="0"/>
              </a:rPr>
              <a:t>R-DHAOx, rituximab/dexamethasone/cytarabine/oxaliplatin.</a:t>
            </a:r>
            <a:endParaRPr lang="en-US" sz="1000"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605378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3C251-2CE6-4574-8D3E-175F2CD1170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052477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cfDNA, cell-free DNA; CR, complete response; LenR, lenalidomide/rituximab; MCL mantle cell lymphoma; MRD, minimal residual disease; NGS, next-generation sequencing; ORR, overall response rate; POD, progression of disease; R, rituximab.</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938937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CR, complete response; LenR, lenalidomide/rituximab; MCL mantle cell lymphoma; MRD, minimal residual disease; ORR, overall response rate; PD, progressive disease; PR, partial response; SD, stable disease.</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4864922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LenR, lenalidomide/rituximab; MCL mantle cell lymphoma; MIPI, Mantle Cell Lymphoma International Prognostic Index; OS, overall survival; PFS, progression-free survival.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1573892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Gr, grade; LenR, lenalidomide/rituximab; MCL mantle cell lymphoma; URI, upper respiratory infection; UTI, urinary tract infection.</a:t>
            </a:r>
            <a:endParaRPr lang="en-US" i="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3172068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444419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CR, complete response; I + V, ibrutinib plus venetoclax; MCL, mantle cell lymphoma; ORR, overall response rate; OS, overall survival; PD, progressive disease; PFS, progression-free survival; R/R, relapsed/refractory; tox, toxicity.</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0B0FA4-545F-4787-A1CC-619A23A19905}" type="slidenum">
              <a:rPr kumimoji="0" lang="en-US" sz="1200" b="0" i="0" u="none" strike="noStrike" kern="1200" cap="none" spc="0" normalizeH="0" baseline="0" noProof="0" smtClean="0">
                <a:ln>
                  <a:noFill/>
                </a:ln>
                <a:solidFill>
                  <a:srgbClr val="000000"/>
                </a:solidFill>
                <a:effectLst/>
                <a:uLnTx/>
                <a:uFillTx/>
                <a:latin typeface="Times New Roman" pitchFamily="18" charset="0"/>
                <a:ea typeface="ＭＳ Ｐゴシック"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sz="12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Arial" panose="020B0604020202020204" pitchFamily="34" charset="0"/>
            </a:endParaRPr>
          </a:p>
        </p:txBody>
      </p:sp>
    </p:spTree>
    <p:extLst>
      <p:ext uri="{BB962C8B-B14F-4D97-AF65-F5344CB8AC3E}">
        <p14:creationId xmlns:p14="http://schemas.microsoft.com/office/powerpoint/2010/main" val="209981603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MCL, mantle cell lymphoma; PFS, progression-free survival; R/R, relapsed/refractory.</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0B0FA4-545F-4787-A1CC-619A23A19905}" type="slidenum">
              <a:rPr kumimoji="0" lang="en-US" sz="1200" b="0" i="0" u="none" strike="noStrike" kern="1200" cap="none" spc="0" normalizeH="0" baseline="0" noProof="0" smtClean="0">
                <a:ln>
                  <a:noFill/>
                </a:ln>
                <a:solidFill>
                  <a:srgbClr val="000000"/>
                </a:solidFill>
                <a:effectLst/>
                <a:uLnTx/>
                <a:uFillTx/>
                <a:latin typeface="Times New Roman" pitchFamily="18" charset="0"/>
                <a:ea typeface="ＭＳ Ｐゴシック"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dirty="0">
              <a:ln>
                <a:noFill/>
              </a:ln>
              <a:solidFill>
                <a:srgbClr val="000000"/>
              </a:solidFill>
              <a:effectLst/>
              <a:uLnTx/>
              <a:uFillTx/>
              <a:latin typeface="Times New Roman" pitchFamily="18" charset="0"/>
              <a:ea typeface="ＭＳ Ｐゴシック" pitchFamily="34" charset="-128"/>
              <a:cs typeface="Arial" panose="020B0604020202020204" pitchFamily="34" charset="0"/>
            </a:endParaRPr>
          </a:p>
        </p:txBody>
      </p:sp>
    </p:spTree>
    <p:extLst>
      <p:ext uri="{BB962C8B-B14F-4D97-AF65-F5344CB8AC3E}">
        <p14:creationId xmlns:p14="http://schemas.microsoft.com/office/powerpoint/2010/main" val="4070772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alt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884082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771422-4274-3D4F-8582-1744C4D5796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323143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771422-4274-3D4F-8582-1744C4D5796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4553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A3C251-2CE6-4574-8D3E-175F2CD1170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738965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3D5E49-2BAE-4418-9627-F129C960883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717726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ECOG, Eastern Cooperative Oncology Group; LDH, lactate dehydrogenase; LenR, lenalidomide/rituximab; MCL mantle cell lymphoma; MIPI, Mantle Cell Lymphoma International Prognostic Index; PS, performance status.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9650157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LenR, lenalidomide/rituximab; MCL mantle cell lymphoma; MRD, minimal residual disease; PB, peripheral blood.</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7962960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AE, adverse event; GI, gastrointestinal; Gr, grade; LenR, lenalidomide/rituximab; MCL mantle cell lymphoma.</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186004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i="1" dirty="0"/>
              <a:t>BTKi, BTK inhibitor; CLL, chronic lymphocytic leukemia; CR, complete response; DLT, dose-limiting toxicity; Ibr, </a:t>
            </a:r>
            <a:r>
              <a:rPr lang="en-US" sz="1200" i="1" dirty="0"/>
              <a:t>i</a:t>
            </a:r>
            <a:r>
              <a:rPr lang="en-US" altLang="en-US" sz="1200" i="1" dirty="0"/>
              <a:t>brutinib</a:t>
            </a:r>
            <a:r>
              <a:rPr lang="en-US" altLang="en-US" sz="1200" dirty="0"/>
              <a:t>; </a:t>
            </a:r>
            <a:r>
              <a:rPr lang="en-US" i="1" dirty="0"/>
              <a:t>MCL, mantle cell lymphoma; MTD, maximum tolerated dose; MZL, marginal zone lymphoma; RDR, recommended dosing regimen; SLL, small lymphocytic lymphoma.</a:t>
            </a:r>
          </a:p>
          <a:p>
            <a:endParaRPr lang="en-US" i="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3327345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BTKi, BTK inhibitor; CR, complete response; DoR, duration of response; Ibr, ibrutinib; Int, intermediate; NR, not reached; ORR, overall response rate; PD, progressive disease; PR, partial response; SCT, stem cell transplant; SD, stable disease; sMIPI, simplified Mantle Cell Lymphoma International Prognostic Index; tx, treatment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67848524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t>CLL, chronic lymphocytic leukemia; CR, complete response; DoR, duration of response; Ibr, </a:t>
            </a:r>
            <a:r>
              <a:rPr lang="en-US" sz="1200" i="1" dirty="0"/>
              <a:t>i</a:t>
            </a:r>
            <a:r>
              <a:rPr lang="en-US" altLang="en-US" sz="1200" i="1" dirty="0"/>
              <a:t>brutinib</a:t>
            </a:r>
            <a:r>
              <a:rPr lang="en-US" altLang="en-US" sz="1200" dirty="0"/>
              <a:t>; </a:t>
            </a:r>
            <a:r>
              <a:rPr lang="en-US" i="1" dirty="0"/>
              <a:t>MCL, mantle cell lymphoma; NR, not reached; ORR overall response rate; PD, progressive disease; PR, partial response; SD, stable disease.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98326300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7771422-4274-3D4F-8582-1744C4D5796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418238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94</a:t>
            </a:fld>
            <a:endParaRPr lang="en-US" dirty="0"/>
          </a:p>
        </p:txBody>
      </p:sp>
    </p:spTree>
    <p:extLst>
      <p:ext uri="{BB962C8B-B14F-4D97-AF65-F5344CB8AC3E}">
        <p14:creationId xmlns:p14="http://schemas.microsoft.com/office/powerpoint/2010/main" val="168246851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95</a:t>
            </a:fld>
            <a:endParaRPr lang="en-US" dirty="0"/>
          </a:p>
        </p:txBody>
      </p:sp>
    </p:spTree>
    <p:extLst>
      <p:ext uri="{BB962C8B-B14F-4D97-AF65-F5344CB8AC3E}">
        <p14:creationId xmlns:p14="http://schemas.microsoft.com/office/powerpoint/2010/main" val="26514909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i="1" dirty="0"/>
              <a:t>BTK, </a:t>
            </a:r>
            <a:r>
              <a:rPr lang="en-US" i="1" dirty="0" err="1"/>
              <a:t>Bruton’s</a:t>
            </a:r>
            <a:r>
              <a:rPr lang="en-US" i="1" dirty="0"/>
              <a:t> tyrosine kinase; CHF, congestive heart failure; CVD, cardiovascular disease; </a:t>
            </a:r>
            <a:r>
              <a:rPr lang="en-US" i="1" dirty="0" err="1"/>
              <a:t>DoR</a:t>
            </a:r>
            <a:r>
              <a:rPr lang="en-US" i="1" dirty="0"/>
              <a:t>, duration of response; ECOG, Eastern Cooperative Oncology Group; IHP, International Harmonization Project; IRC, Independent Review Committee; LN, lymph node; MCL, mantle cell lymphoma; MI, myocardial infarction; NYHA, </a:t>
            </a:r>
            <a:r>
              <a:rPr lang="en-US" altLang="en-US" sz="1200" b="0" i="1" dirty="0">
                <a:solidFill>
                  <a:schemeClr val="tx1"/>
                </a:solidFill>
              </a:rPr>
              <a:t>New York Heart Association; </a:t>
            </a:r>
            <a:r>
              <a:rPr lang="en-US" i="1" dirty="0"/>
              <a:t>PD, progressive disease; PK/PD, pharmacokinetics/pharmacodynamics; PS, performance status; QTc, corrected QT interval; TTR, time to response; </a:t>
            </a:r>
            <a:r>
              <a:rPr lang="en-US" i="1" dirty="0" err="1"/>
              <a:t>tx</a:t>
            </a:r>
            <a:r>
              <a:rPr lang="en-US" i="1" dirty="0"/>
              <a:t>, treatment.</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3D5E49-2BAE-4418-9627-F129C960883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31974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111</a:t>
            </a:fld>
            <a:endParaRPr lang="en-US" dirty="0"/>
          </a:p>
        </p:txBody>
      </p:sp>
    </p:spTree>
    <p:extLst>
      <p:ext uri="{BB962C8B-B14F-4D97-AF65-F5344CB8AC3E}">
        <p14:creationId xmlns:p14="http://schemas.microsoft.com/office/powerpoint/2010/main" val="294044256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126</a:t>
            </a:fld>
            <a:endParaRPr lang="en-US" dirty="0"/>
          </a:p>
        </p:txBody>
      </p:sp>
    </p:spTree>
    <p:extLst>
      <p:ext uri="{BB962C8B-B14F-4D97-AF65-F5344CB8AC3E}">
        <p14:creationId xmlns:p14="http://schemas.microsoft.com/office/powerpoint/2010/main" val="176561390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GB" sz="1200" b="0" i="0" u="none" strike="noStrike" kern="1200" cap="none" spc="0" normalizeH="0" baseline="0" noProof="0" dirty="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378699920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GB" sz="1200" b="0" i="0" u="none" strike="noStrike" kern="1200" cap="none" spc="0" normalizeH="0" baseline="0" noProof="0" dirty="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427737307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
        <p:cNvGrpSpPr/>
        <p:nvPr/>
      </p:nvGrpSpPr>
      <p:grpSpPr>
        <a:xfrm>
          <a:off x="0" y="0"/>
          <a:ext cx="0" cy="0"/>
          <a:chOff x="0" y="0"/>
          <a:chExt cx="0" cy="0"/>
        </a:xfrm>
      </p:grpSpPr>
      <p:sp>
        <p:nvSpPr>
          <p:cNvPr id="1424" name="Google Shape;1424;p36:notes"/>
          <p:cNvSpPr txBox="1">
            <a:spLocks noGrp="1"/>
          </p:cNvSpPr>
          <p:nvPr>
            <p:ph type="body" idx="1"/>
          </p:nvPr>
        </p:nvSpPr>
        <p:spPr>
          <a:xfrm>
            <a:off x="688817" y="4823034"/>
            <a:ext cx="5510530" cy="3946119"/>
          </a:xfrm>
          <a:prstGeom prst="rect">
            <a:avLst/>
          </a:prstGeom>
          <a:noFill/>
          <a:ln>
            <a:noFill/>
          </a:ln>
        </p:spPr>
        <p:txBody>
          <a:bodyPr spcFirstLastPara="1" wrap="square" lIns="94025" tIns="47000" rIns="94025" bIns="47000" anchor="t" anchorCtr="0">
            <a:noAutofit/>
          </a:bodyPr>
          <a:lstStyle/>
          <a:p>
            <a:pPr marL="0" lvl="0" indent="0" algn="l" rtl="0">
              <a:spcBef>
                <a:spcPts val="0"/>
              </a:spcBef>
              <a:spcAft>
                <a:spcPts val="0"/>
              </a:spcAft>
              <a:buClr>
                <a:schemeClr val="dk1"/>
              </a:buClr>
              <a:buSzPts val="1100"/>
              <a:buFont typeface="Arial"/>
              <a:buNone/>
            </a:pPr>
            <a:endParaRPr sz="900" i="0" dirty="0"/>
          </a:p>
        </p:txBody>
      </p:sp>
      <p:sp>
        <p:nvSpPr>
          <p:cNvPr id="1425" name="Google Shape;1425;p36:notes"/>
          <p:cNvSpPr>
            <a:spLocks noGrp="1" noRot="1" noChangeAspect="1"/>
          </p:cNvSpPr>
          <p:nvPr>
            <p:ph type="sldImg" idx="2"/>
          </p:nvPr>
        </p:nvSpPr>
        <p:spPr>
          <a:xfrm>
            <a:off x="439738" y="1252538"/>
            <a:ext cx="6008687" cy="338137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12927979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 am now referring to the Mechanism of Action section and Figure 1.</a:t>
            </a:r>
          </a:p>
          <a:p>
            <a:endParaRPr lang="en-US"/>
          </a:p>
          <a:p>
            <a:r>
              <a:rPr lang="en-US" err="1"/>
              <a:t>Tafasitamab</a:t>
            </a:r>
            <a:r>
              <a:rPr lang="en-US"/>
              <a:t>, formerly known as MOR208, is a humanized anti-CD19 antibody. The mechanism of action of </a:t>
            </a:r>
            <a:r>
              <a:rPr lang="en-US" err="1"/>
              <a:t>tafasitamab</a:t>
            </a:r>
            <a:r>
              <a:rPr lang="en-US"/>
              <a:t> is illustrated in Figure 1. The constant fragment crystallizable region has been engineered to enhance the binding affinity to the Fc-gamma receptor on effector cells. This enhanced binding affinity leads to increased antibody-dependent cellular cytotoxicity (or ADCC) and antibody-dependent cellular phagocytosis (or ADCP). </a:t>
            </a:r>
            <a:r>
              <a:rPr lang="en-US" err="1"/>
              <a:t>Tafasitamab</a:t>
            </a:r>
            <a:r>
              <a:rPr lang="en-US"/>
              <a:t> can also causes direct cell death.</a:t>
            </a:r>
          </a:p>
          <a:p>
            <a:endParaRPr lang="en-US"/>
          </a:p>
          <a:p>
            <a:r>
              <a:rPr lang="en-US"/>
              <a:t>Laboratory data in DLBCL cell lines has demonstrated that targeting both CD19 with </a:t>
            </a:r>
            <a:r>
              <a:rPr lang="en-US" err="1"/>
              <a:t>tafasitamab</a:t>
            </a:r>
            <a:r>
              <a:rPr lang="en-US"/>
              <a:t> and CD20 with rituximab has synergistic cytotoxic effects. In addition, combining </a:t>
            </a:r>
            <a:r>
              <a:rPr lang="en-US" err="1"/>
              <a:t>tafasitamab</a:t>
            </a:r>
            <a:r>
              <a:rPr lang="en-US"/>
              <a:t> with lenalidomide has led to increased antitumor effects, both in vitro and in vivo. In a phase 1 clinical trial in patients with relapsed or refractory DLBCL, treatment with </a:t>
            </a:r>
            <a:r>
              <a:rPr lang="en-US" err="1"/>
              <a:t>tafasitamab</a:t>
            </a:r>
            <a:r>
              <a:rPr lang="en-US"/>
              <a:t> led to an objective response rate of 26%. In a phase 2 clinical trial in patients with relapsed or refractory DLBCL, called the L-MIND study, the combination of </a:t>
            </a:r>
            <a:r>
              <a:rPr lang="en-US" err="1"/>
              <a:t>tafasitamab</a:t>
            </a:r>
            <a:r>
              <a:rPr lang="en-US"/>
              <a:t> plus lenalidomide led to an overall response rate of 60% and a complete response rate of 42%. These unusually impressive results in a relapsed-refractory DLBCL population have led the combination of </a:t>
            </a:r>
            <a:r>
              <a:rPr lang="en-US" err="1"/>
              <a:t>tafasitamab</a:t>
            </a:r>
            <a:r>
              <a:rPr lang="en-US"/>
              <a:t> and lenalidomide to receive breakthrough designation by the US Food and Drug Administration.</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6D754A-1A0C-488A-B4A8-CCA43B43996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606766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In 2021 we saw 2 presentations of the RE-MIND2 study.</a:t>
            </a:r>
          </a:p>
          <a:p>
            <a:pPr marL="171450" indent="-171450">
              <a:buFont typeface="Arial" panose="020B0604020202020204" pitchFamily="34" charset="0"/>
              <a:buChar char="•"/>
            </a:pPr>
            <a:r>
              <a:rPr lang="en-US" dirty="0"/>
              <a:t>Investigators took a similar approach as RE-MIND, in that they compared the results of the patients on L-MIND with those of </a:t>
            </a:r>
            <a:r>
              <a:rPr lang="en-US"/>
              <a:t>a cohort </a:t>
            </a:r>
            <a:r>
              <a:rPr lang="en-US" dirty="0"/>
              <a:t>that had been matched for a number of baseline covariates, shown in the middle column.</a:t>
            </a:r>
          </a:p>
          <a:p>
            <a:pPr marL="171450" indent="-171450">
              <a:buFont typeface="Arial" panose="020B0604020202020204" pitchFamily="34" charset="0"/>
              <a:buChar char="•"/>
            </a:pPr>
            <a:r>
              <a:rPr lang="en-US" dirty="0"/>
              <a:t>The real-world comparators had received one of 5 treatment strategies: R-</a:t>
            </a:r>
            <a:r>
              <a:rPr lang="en-US" dirty="0" err="1"/>
              <a:t>GemOx</a:t>
            </a:r>
            <a:r>
              <a:rPr lang="en-US" dirty="0"/>
              <a:t>, BR, </a:t>
            </a:r>
            <a:r>
              <a:rPr lang="en-US" dirty="0" err="1"/>
              <a:t>pola</a:t>
            </a:r>
            <a:r>
              <a:rPr lang="en-US" dirty="0"/>
              <a:t>-BR, R2, or a CAR T-cell therapy.</a:t>
            </a:r>
          </a:p>
          <a:p>
            <a:pPr marL="171450" indent="-171450">
              <a:buFont typeface="Arial" panose="020B0604020202020204" pitchFamily="34" charset="0"/>
              <a:buChar char="•"/>
            </a:pPr>
            <a:r>
              <a:rPr lang="en-US" dirty="0"/>
              <a:t>I don’t have time to show all the data, but the cohorts were well matched.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0B2C1D3-BB03-41EF-83BC-91DCAFB2678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894438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I’ve summarized all the results into 1 table.</a:t>
            </a:r>
          </a:p>
          <a:p>
            <a:pPr marL="171450" indent="-171450">
              <a:buFont typeface="Arial" panose="020B0604020202020204" pitchFamily="34" charset="0"/>
              <a:buChar char="•"/>
            </a:pPr>
            <a:r>
              <a:rPr lang="en-US" dirty="0"/>
              <a:t>Across the top I’ve shown 5 comparator regimens, and the left-most column shows the endpoint measured.</a:t>
            </a:r>
          </a:p>
          <a:p>
            <a:pPr marL="171450" indent="-171450">
              <a:buFont typeface="Arial" panose="020B0604020202020204" pitchFamily="34" charset="0"/>
              <a:buChar char="•"/>
            </a:pPr>
            <a:r>
              <a:rPr lang="en-US" dirty="0"/>
              <a:t>Within each box, the first number is the result seen with </a:t>
            </a:r>
            <a:r>
              <a:rPr lang="en-US" dirty="0" err="1"/>
              <a:t>tafa-len</a:t>
            </a:r>
            <a:r>
              <a:rPr lang="en-US" dirty="0"/>
              <a:t>, and the second number is the result seen with the comparator.</a:t>
            </a:r>
          </a:p>
          <a:p>
            <a:pPr marL="171450" indent="-171450">
              <a:buFont typeface="Arial" panose="020B0604020202020204" pitchFamily="34" charset="0"/>
              <a:buChar char="•"/>
            </a:pPr>
            <a:r>
              <a:rPr lang="en-US" dirty="0"/>
              <a:t>All times listed are in months.</a:t>
            </a:r>
          </a:p>
          <a:p>
            <a:pPr marL="171450" indent="-171450">
              <a:buFont typeface="Arial" panose="020B0604020202020204" pitchFamily="34" charset="0"/>
              <a:buChar char="•"/>
            </a:pPr>
            <a:r>
              <a:rPr lang="en-US" dirty="0"/>
              <a:t>The red boxes indicate that the results were statistically significant in favor of </a:t>
            </a:r>
            <a:r>
              <a:rPr lang="en-US" dirty="0" err="1"/>
              <a:t>tafa-len</a:t>
            </a:r>
            <a:r>
              <a:rPr lang="en-US" dirty="0"/>
              <a:t>.</a:t>
            </a:r>
          </a:p>
          <a:p>
            <a:pPr marL="171450" indent="-171450">
              <a:buFont typeface="Arial" panose="020B0604020202020204" pitchFamily="34" charset="0"/>
              <a:buChar char="•"/>
            </a:pPr>
            <a:r>
              <a:rPr lang="en-US" dirty="0"/>
              <a:t>For example, compared with R-</a:t>
            </a:r>
            <a:r>
              <a:rPr lang="en-US" dirty="0" err="1"/>
              <a:t>GemOx</a:t>
            </a:r>
            <a:r>
              <a:rPr lang="en-US" dirty="0"/>
              <a:t>, you can see that </a:t>
            </a:r>
            <a:r>
              <a:rPr lang="en-US" dirty="0" err="1"/>
              <a:t>tafa-len</a:t>
            </a:r>
            <a:r>
              <a:rPr lang="en-US" dirty="0"/>
              <a:t> improved overall response rate, complete response rate, median PFS, median DOR&lt; and median OS. </a:t>
            </a:r>
          </a:p>
          <a:p>
            <a:pPr marL="171450" indent="-171450">
              <a:buFont typeface="Arial" panose="020B0604020202020204" pitchFamily="34" charset="0"/>
              <a:buChar char="•"/>
            </a:pPr>
            <a:r>
              <a:rPr lang="en-US" dirty="0"/>
              <a:t>Compared with </a:t>
            </a:r>
            <a:r>
              <a:rPr lang="en-US" dirty="0" err="1"/>
              <a:t>pola</a:t>
            </a:r>
            <a:r>
              <a:rPr lang="en-US" dirty="0"/>
              <a:t>-BR, </a:t>
            </a:r>
            <a:r>
              <a:rPr lang="en-US" dirty="0" err="1"/>
              <a:t>tafa-len</a:t>
            </a:r>
            <a:r>
              <a:rPr lang="en-US" dirty="0"/>
              <a:t> improved median DOR and overall survival, but not the other parameters.</a:t>
            </a:r>
          </a:p>
          <a:p>
            <a:pPr marL="171450" indent="-171450">
              <a:buFont typeface="Arial" panose="020B0604020202020204" pitchFamily="34" charset="0"/>
              <a:buChar char="•"/>
            </a:pPr>
            <a:r>
              <a:rPr lang="en-US" dirty="0"/>
              <a:t>Compared with CAR T, there were no significant differences, but there are some trends toward higher response rates with CAR T but longer time-to event endpoints with </a:t>
            </a:r>
            <a:r>
              <a:rPr lang="en-US" dirty="0" err="1"/>
              <a:t>tafa-len</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0B2C1D3-BB03-41EF-83BC-91DCAFB2678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90826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One arm binds to CD3 on T cells</a:t>
            </a:r>
          </a:p>
          <a:p>
            <a:r>
              <a:rPr lang="en-US"/>
              <a:t>Other arm binds to target on malignant cells – CD19, CD20, B-cell maturation antigen (BCMA), GPRC5D, FCRH5 </a:t>
            </a:r>
          </a:p>
          <a:p>
            <a:r>
              <a:rPr lang="en-US"/>
              <a:t>Fc-mediated effector mechanisms may inhibit T-cell redirection against the tumor cells. Newer </a:t>
            </a:r>
            <a:r>
              <a:rPr lang="en-US" err="1"/>
              <a:t>bispecifics</a:t>
            </a:r>
            <a:r>
              <a:rPr lang="en-US"/>
              <a:t> have modifications to Fc domains to silence those functions, minimize off-target toxicity, and maximize efficacy.</a:t>
            </a:r>
          </a:p>
          <a:p>
            <a:r>
              <a:rPr lang="en-US"/>
              <a:t>Full length antibody leads to longer half-life, leading to convenience benefits over blinatumomab.</a:t>
            </a:r>
          </a:p>
          <a:p>
            <a:r>
              <a:rPr lang="en-US"/>
              <a:t>Simultaneous binding of malignant cell and T cell activates the T cell, leading to release of granzymes and perforin and eventually target cell lysis.</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11D169-DBEE-7644-AB9C-D7C30851D44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879912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173</a:t>
            </a:fld>
            <a:endParaRPr lang="en-US" dirty="0"/>
          </a:p>
        </p:txBody>
      </p:sp>
    </p:spTree>
    <p:extLst>
      <p:ext uri="{BB962C8B-B14F-4D97-AF65-F5344CB8AC3E}">
        <p14:creationId xmlns:p14="http://schemas.microsoft.com/office/powerpoint/2010/main" val="16824685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i="1" dirty="0" err="1"/>
              <a:t>DoR</a:t>
            </a:r>
            <a:r>
              <a:rPr lang="en-US" i="1" dirty="0"/>
              <a:t>, duration of response; IRC, Independent Review Committee; NR, not reached; PD, progressive disease; SD, stable disease; TTR, time to response.</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3D5E49-2BAE-4418-9627-F129C960883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98357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174</a:t>
            </a:fld>
            <a:endParaRPr lang="en-US" dirty="0"/>
          </a:p>
        </p:txBody>
      </p:sp>
    </p:spTree>
    <p:extLst>
      <p:ext uri="{BB962C8B-B14F-4D97-AF65-F5344CB8AC3E}">
        <p14:creationId xmlns:p14="http://schemas.microsoft.com/office/powerpoint/2010/main" val="265149090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i="1" dirty="0">
                <a:latin typeface="Arial" panose="020B0604020202020204" pitchFamily="34" charset="0"/>
                <a:cs typeface="Arial" panose="020B0604020202020204" pitchFamily="34" charset="0"/>
              </a:rPr>
              <a:t>BR, bendamustine + rituximab; BTK, Bruton tyrosine kinase; CLL, chronic lymphocytic leukemia; del(17p), chromosome 17p deletion; PFS, progression-free survival; R/R, relapsed/refractory; SLL, small lymphocytic lymphoma.</a:t>
            </a:r>
          </a:p>
          <a:p>
            <a:endParaRPr lang="en-US" i="1" dirty="0"/>
          </a:p>
        </p:txBody>
      </p:sp>
      <p:sp>
        <p:nvSpPr>
          <p:cNvPr id="4" name="Slide Number Placeholder 3"/>
          <p:cNvSpPr>
            <a:spLocks noGrp="1"/>
          </p:cNvSpPr>
          <p:nvPr>
            <p:ph type="sldNum" sz="quarter" idx="5"/>
          </p:nvPr>
        </p:nvSpPr>
        <p:spPr/>
        <p:txBody>
          <a:bodyPr/>
          <a:lstStyle/>
          <a:p>
            <a:pPr>
              <a:defRPr/>
            </a:pPr>
            <a:fld id="{2FB72F01-6714-4A31-8C22-8E0F1B091B56}" type="slidenum">
              <a:rPr lang="en-US" altLang="en-US" smtClean="0"/>
              <a:pPr>
                <a:defRPr/>
              </a:pPr>
              <a:t>178</a:t>
            </a:fld>
            <a:endParaRPr lang="en-US" altLang="en-US" dirty="0"/>
          </a:p>
        </p:txBody>
      </p:sp>
    </p:spTree>
    <p:extLst>
      <p:ext uri="{BB962C8B-B14F-4D97-AF65-F5344CB8AC3E}">
        <p14:creationId xmlns:p14="http://schemas.microsoft.com/office/powerpoint/2010/main" val="93924478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sz="1200" i="1" dirty="0">
                <a:latin typeface="Arial" panose="020B0604020202020204" pitchFamily="34" charset="0"/>
                <a:cs typeface="Arial" panose="020B0604020202020204" pitchFamily="34" charset="0"/>
              </a:rPr>
              <a:t>CLL, chronic lymphocytic leukemia; CYP3A, cytochrome P450, family 3, subfamily A; del(17p), chromosome 17p deletion; FCR, fludarabine, cyclophosphamide, and rituximab; FISH, fluorescence in situ hybridization; IRC, independent review committee;</a:t>
            </a:r>
            <a:r>
              <a:rPr lang="en-US" sz="1200" i="1" dirty="0">
                <a:solidFill>
                  <a:srgbClr val="000000"/>
                </a:solidFill>
                <a:latin typeface="Arial" panose="020B0604020202020204" pitchFamily="34" charset="0"/>
                <a:cs typeface="Arial" panose="020B0604020202020204" pitchFamily="34" charset="0"/>
              </a:rPr>
              <a:t> </a:t>
            </a:r>
            <a:r>
              <a:rPr lang="en-US" sz="1200" i="1" dirty="0">
                <a:latin typeface="Arial" panose="020B0604020202020204" pitchFamily="34" charset="0"/>
                <a:cs typeface="Arial" panose="020B0604020202020204" pitchFamily="34" charset="0"/>
              </a:rPr>
              <a:t>iwCLL, International Workshop on Chronic Lymphocytic Leukemia; ORR, overall response rate; OS, overall survival; PD, progressive disease; PFS, progression-free survival; OS overall survival; SLL, small lymphocytic lymphoma.</a:t>
            </a:r>
            <a:endParaRPr lang="en-US" i="1" dirty="0"/>
          </a:p>
        </p:txBody>
      </p:sp>
      <p:sp>
        <p:nvSpPr>
          <p:cNvPr id="4" name="Slide Number Placeholder 3"/>
          <p:cNvSpPr>
            <a:spLocks noGrp="1"/>
          </p:cNvSpPr>
          <p:nvPr>
            <p:ph type="sldNum" sz="quarter" idx="5"/>
          </p:nvPr>
        </p:nvSpPr>
        <p:spPr/>
        <p:txBody>
          <a:bodyPr/>
          <a:lstStyle/>
          <a:p>
            <a:pPr>
              <a:defRPr/>
            </a:pPr>
            <a:fld id="{2FB72F01-6714-4A31-8C22-8E0F1B091B56}" type="slidenum">
              <a:rPr lang="en-US" altLang="en-US" smtClean="0"/>
              <a:pPr>
                <a:defRPr/>
              </a:pPr>
              <a:t>179</a:t>
            </a:fld>
            <a:endParaRPr lang="en-US" altLang="en-US" dirty="0"/>
          </a:p>
        </p:txBody>
      </p:sp>
    </p:spTree>
    <p:extLst>
      <p:ext uri="{BB962C8B-B14F-4D97-AF65-F5344CB8AC3E}">
        <p14:creationId xmlns:p14="http://schemas.microsoft.com/office/powerpoint/2010/main" val="93153305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i="1" dirty="0">
                <a:latin typeface="Arial" panose="020B0604020202020204" pitchFamily="34" charset="0"/>
                <a:cs typeface="Arial" panose="020B0604020202020204" pitchFamily="34" charset="0"/>
              </a:rPr>
              <a:t>CLL, chronic lymphocytic leukemia; del(11q), chromosome 11q deletion; ECOG, Eastern Cooperative Oncology Group; IQR, interquartile range; PS, performance status; SLL, small lymphocytic lymphoma.</a:t>
            </a:r>
          </a:p>
          <a:p>
            <a:endParaRPr lang="en-US" i="1" dirty="0"/>
          </a:p>
        </p:txBody>
      </p:sp>
      <p:sp>
        <p:nvSpPr>
          <p:cNvPr id="4" name="Slide Number Placeholder 3"/>
          <p:cNvSpPr>
            <a:spLocks noGrp="1"/>
          </p:cNvSpPr>
          <p:nvPr>
            <p:ph type="sldNum" sz="quarter" idx="5"/>
          </p:nvPr>
        </p:nvSpPr>
        <p:spPr/>
        <p:txBody>
          <a:bodyPr/>
          <a:lstStyle/>
          <a:p>
            <a:pPr>
              <a:defRPr/>
            </a:pPr>
            <a:fld id="{2FB72F01-6714-4A31-8C22-8E0F1B091B56}" type="slidenum">
              <a:rPr lang="en-US" altLang="en-US" smtClean="0"/>
              <a:pPr>
                <a:defRPr/>
              </a:pPr>
              <a:t>180</a:t>
            </a:fld>
            <a:endParaRPr lang="en-US" altLang="en-US" dirty="0"/>
          </a:p>
        </p:txBody>
      </p:sp>
    </p:spTree>
    <p:extLst>
      <p:ext uri="{BB962C8B-B14F-4D97-AF65-F5344CB8AC3E}">
        <p14:creationId xmlns:p14="http://schemas.microsoft.com/office/powerpoint/2010/main" val="1917762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i="1" dirty="0"/>
              <a:t>AE, adverse event.</a:t>
            </a:r>
          </a:p>
        </p:txBody>
      </p:sp>
      <p:sp>
        <p:nvSpPr>
          <p:cNvPr id="4" name="Slide Number Placeholder 3"/>
          <p:cNvSpPr>
            <a:spLocks noGrp="1"/>
          </p:cNvSpPr>
          <p:nvPr>
            <p:ph type="sldNum" sz="quarter" idx="5"/>
          </p:nvPr>
        </p:nvSpPr>
        <p:spPr/>
        <p:txBody>
          <a:bodyPr/>
          <a:lstStyle/>
          <a:p>
            <a:pPr>
              <a:defRPr/>
            </a:pPr>
            <a:fld id="{2FB72F01-6714-4A31-8C22-8E0F1B091B56}" type="slidenum">
              <a:rPr lang="en-US" altLang="en-US" smtClean="0"/>
              <a:pPr>
                <a:defRPr/>
              </a:pPr>
              <a:t>186</a:t>
            </a:fld>
            <a:endParaRPr lang="en-US" altLang="en-US" dirty="0"/>
          </a:p>
        </p:txBody>
      </p:sp>
    </p:spTree>
    <p:extLst>
      <p:ext uri="{BB962C8B-B14F-4D97-AF65-F5344CB8AC3E}">
        <p14:creationId xmlns:p14="http://schemas.microsoft.com/office/powerpoint/2010/main" val="203821430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i="1" dirty="0"/>
              <a:t>AE, adverse event; rx, reaction.</a:t>
            </a:r>
          </a:p>
        </p:txBody>
      </p:sp>
      <p:sp>
        <p:nvSpPr>
          <p:cNvPr id="4" name="Slide Number Placeholder 3"/>
          <p:cNvSpPr>
            <a:spLocks noGrp="1"/>
          </p:cNvSpPr>
          <p:nvPr>
            <p:ph type="sldNum" sz="quarter" idx="5"/>
          </p:nvPr>
        </p:nvSpPr>
        <p:spPr/>
        <p:txBody>
          <a:bodyPr/>
          <a:lstStyle/>
          <a:p>
            <a:pPr>
              <a:defRPr/>
            </a:pPr>
            <a:fld id="{2FB72F01-6714-4A31-8C22-8E0F1B091B56}" type="slidenum">
              <a:rPr lang="en-US" altLang="en-US" smtClean="0"/>
              <a:pPr>
                <a:defRPr/>
              </a:pPr>
              <a:t>187</a:t>
            </a:fld>
            <a:endParaRPr lang="en-US" altLang="en-US" dirty="0"/>
          </a:p>
        </p:txBody>
      </p:sp>
    </p:spTree>
    <p:extLst>
      <p:ext uri="{BB962C8B-B14F-4D97-AF65-F5344CB8AC3E}">
        <p14:creationId xmlns:p14="http://schemas.microsoft.com/office/powerpoint/2010/main" val="218667042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European </a:t>
            </a:r>
            <a:r>
              <a:rPr lang="en-US" sz="1200" b="0" i="0" kern="1200" dirty="0" err="1">
                <a:solidFill>
                  <a:schemeClr val="tx1"/>
                </a:solidFill>
                <a:effectLst/>
                <a:latin typeface="+mn-lt"/>
                <a:ea typeface="+mn-ea"/>
                <a:cs typeface="+mn-cs"/>
              </a:rPr>
              <a:t>Organisation</a:t>
            </a:r>
            <a:r>
              <a:rPr lang="en-US" sz="1200" b="0" i="0" kern="1200" dirty="0">
                <a:solidFill>
                  <a:schemeClr val="tx1"/>
                </a:solidFill>
                <a:effectLst/>
                <a:latin typeface="+mn-lt"/>
                <a:ea typeface="+mn-ea"/>
                <a:cs typeface="+mn-cs"/>
              </a:rPr>
              <a:t> for Research and Treatment of Cancer Quality of Life </a:t>
            </a:r>
            <a:r>
              <a:rPr lang="en-US" sz="1200" b="0" i="0" kern="1200" dirty="0" err="1">
                <a:solidFill>
                  <a:schemeClr val="tx1"/>
                </a:solidFill>
                <a:effectLst/>
                <a:latin typeface="+mn-lt"/>
                <a:ea typeface="+mn-ea"/>
                <a:cs typeface="+mn-cs"/>
              </a:rPr>
              <a:t>Questionaire</a:t>
            </a:r>
            <a:r>
              <a:rPr lang="en-US" sz="1200" b="0" i="0" kern="1200" dirty="0">
                <a:solidFill>
                  <a:schemeClr val="tx1"/>
                </a:solidFill>
                <a:effectLst/>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188</a:t>
            </a:fld>
            <a:endParaRPr lang="en-US" dirty="0"/>
          </a:p>
        </p:txBody>
      </p:sp>
    </p:spTree>
    <p:extLst>
      <p:ext uri="{BB962C8B-B14F-4D97-AF65-F5344CB8AC3E}">
        <p14:creationId xmlns:p14="http://schemas.microsoft.com/office/powerpoint/2010/main" val="275851474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European </a:t>
            </a:r>
            <a:r>
              <a:rPr lang="en-US" sz="1200" b="0" i="0" kern="1200" dirty="0" err="1">
                <a:solidFill>
                  <a:schemeClr val="tx1"/>
                </a:solidFill>
                <a:effectLst/>
                <a:latin typeface="+mn-lt"/>
                <a:ea typeface="+mn-ea"/>
                <a:cs typeface="+mn-cs"/>
              </a:rPr>
              <a:t>Organisation</a:t>
            </a:r>
            <a:r>
              <a:rPr lang="en-US" sz="1200" b="0" i="0" kern="1200" dirty="0">
                <a:solidFill>
                  <a:schemeClr val="tx1"/>
                </a:solidFill>
                <a:effectLst/>
                <a:latin typeface="+mn-lt"/>
                <a:ea typeface="+mn-ea"/>
                <a:cs typeface="+mn-cs"/>
              </a:rPr>
              <a:t> for Research and Treatment of Cancer Quality of Life </a:t>
            </a:r>
            <a:r>
              <a:rPr lang="en-US" sz="1200" b="0" i="0" kern="1200" dirty="0" err="1">
                <a:solidFill>
                  <a:schemeClr val="tx1"/>
                </a:solidFill>
                <a:effectLst/>
                <a:latin typeface="+mn-lt"/>
                <a:ea typeface="+mn-ea"/>
                <a:cs typeface="+mn-cs"/>
              </a:rPr>
              <a:t>Questionaire</a:t>
            </a:r>
            <a:r>
              <a:rPr lang="en-US" sz="1200" b="0" i="0" kern="1200" dirty="0">
                <a:solidFill>
                  <a:schemeClr val="tx1"/>
                </a:solidFill>
                <a:effectLst/>
                <a:latin typeface="+mn-lt"/>
                <a:ea typeface="+mn-ea"/>
                <a:cs typeface="+mn-cs"/>
              </a:rPr>
              <a:t> </a:t>
            </a:r>
          </a:p>
          <a:p>
            <a:endParaRPr lang="en-US" sz="1200" b="0" i="0" kern="1200" dirty="0">
              <a:solidFill>
                <a:schemeClr val="tx1"/>
              </a:solidFill>
              <a:effectLst/>
              <a:latin typeface="+mn-lt"/>
              <a:ea typeface="+mn-ea"/>
              <a:cs typeface="+mn-cs"/>
            </a:endParaRPr>
          </a:p>
          <a:p>
            <a:r>
              <a:rPr lang="en-US" sz="1200" b="1" i="0" u="none" strike="noStrike" kern="1200" dirty="0">
                <a:solidFill>
                  <a:schemeClr val="tx1"/>
                </a:solidFill>
                <a:effectLst/>
                <a:latin typeface="+mn-lt"/>
                <a:ea typeface="+mn-ea"/>
                <a:cs typeface="+mn-cs"/>
              </a:rPr>
              <a:t>Least Squares Means</a:t>
            </a:r>
            <a:r>
              <a:rPr lang="en-US" sz="1200" b="0" i="0"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LS Means</a:t>
            </a:r>
            <a:r>
              <a:rPr lang="en-US" sz="1200" b="0" i="0" kern="1200" dirty="0">
                <a:solidFill>
                  <a:schemeClr val="tx1"/>
                </a:solidFill>
                <a:effectLst/>
                <a:latin typeface="+mn-lt"/>
                <a:ea typeface="+mn-ea"/>
                <a:cs typeface="+mn-cs"/>
              </a:rPr>
              <a:t>): Means that are computed based on a </a:t>
            </a:r>
            <a:r>
              <a:rPr lang="en-US" sz="1200" b="1" i="0" u="none" strike="noStrike" kern="1200" dirty="0">
                <a:solidFill>
                  <a:schemeClr val="tx1"/>
                </a:solidFill>
                <a:effectLst/>
                <a:latin typeface="+mn-lt"/>
                <a:ea typeface="+mn-ea"/>
                <a:cs typeface="+mn-cs"/>
              </a:rPr>
              <a:t>linear model</a:t>
            </a:r>
            <a:r>
              <a:rPr lang="en-US" sz="1200" b="0" i="0" kern="1200" dirty="0">
                <a:solidFill>
                  <a:schemeClr val="tx1"/>
                </a:solidFill>
                <a:effectLst/>
                <a:latin typeface="+mn-lt"/>
                <a:ea typeface="+mn-ea"/>
                <a:cs typeface="+mn-cs"/>
              </a:rPr>
              <a:t> such as ANOVA.</a:t>
            </a:r>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189</a:t>
            </a:fld>
            <a:endParaRPr lang="en-US" dirty="0"/>
          </a:p>
        </p:txBody>
      </p:sp>
    </p:spTree>
    <p:extLst>
      <p:ext uri="{BB962C8B-B14F-4D97-AF65-F5344CB8AC3E}">
        <p14:creationId xmlns:p14="http://schemas.microsoft.com/office/powerpoint/2010/main" val="162736627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457200" rtl="0" eaLnBrk="1" fontAlgn="base" latinLnBrk="0" hangingPunct="1">
              <a:lnSpc>
                <a:spcPct val="100000"/>
              </a:lnSpc>
              <a:spcBef>
                <a:spcPts val="0"/>
              </a:spcBef>
              <a:spcAft>
                <a:spcPct val="0"/>
              </a:spcAft>
              <a:buClrTx/>
              <a:buSzTx/>
              <a:buFontTx/>
              <a:buNone/>
              <a:tabLst/>
              <a:defRPr/>
            </a:pPr>
            <a:r>
              <a:rPr kumimoji="0" lang="en-US" sz="800" b="0" i="1" u="none" strike="noStrike" kern="1200" cap="none" spc="0" normalizeH="0" baseline="0" noProof="0" dirty="0">
                <a:ln>
                  <a:noFill/>
                </a:ln>
                <a:solidFill>
                  <a:prstClr val="black"/>
                </a:solidFill>
                <a:effectLst/>
                <a:uLnTx/>
                <a:uFillTx/>
                <a:latin typeface="Arial" panose="020B0604020202020204" pitchFamily="34" charset="0"/>
                <a:ea typeface="Geneva" charset="0"/>
                <a:cs typeface="Arial" panose="020B0604020202020204" pitchFamily="34" charset="0"/>
              </a:rPr>
              <a:t>CLL, chronic lymphocytic leukemia; </a:t>
            </a:r>
            <a:r>
              <a:rPr lang="en-US" sz="800" i="1" dirty="0">
                <a:latin typeface="Arial" panose="020B0604020202020204" pitchFamily="34" charset="0"/>
                <a:cs typeface="Arial" panose="020B0604020202020204" pitchFamily="34" charset="0"/>
              </a:rPr>
              <a:t>del(11q), chromosome 11q deletion;</a:t>
            </a:r>
            <a:r>
              <a:rPr kumimoji="0" lang="en-US" sz="800" b="0" i="1" u="none" strike="noStrike" kern="1200" cap="none" spc="0" normalizeH="0" baseline="0" noProof="0" dirty="0">
                <a:ln>
                  <a:noFill/>
                </a:ln>
                <a:solidFill>
                  <a:prstClr val="black"/>
                </a:solidFill>
                <a:effectLst/>
                <a:uLnTx/>
                <a:uFillTx/>
                <a:latin typeface="Arial" panose="020B0604020202020204" pitchFamily="34" charset="0"/>
                <a:ea typeface="Geneva" charset="0"/>
                <a:cs typeface="Arial" panose="020B0604020202020204" pitchFamily="34" charset="0"/>
              </a:rPr>
              <a:t> IRC, independent review committee; PFS, progression-free survival; SLL, small lymphocytic lymphoma.</a:t>
            </a:r>
          </a:p>
          <a:p>
            <a:endParaRPr lang="en-US" i="1" dirty="0"/>
          </a:p>
        </p:txBody>
      </p:sp>
      <p:sp>
        <p:nvSpPr>
          <p:cNvPr id="4" name="Slide Number Placeholder 3"/>
          <p:cNvSpPr>
            <a:spLocks noGrp="1"/>
          </p:cNvSpPr>
          <p:nvPr>
            <p:ph type="sldNum" sz="quarter" idx="5"/>
          </p:nvPr>
        </p:nvSpPr>
        <p:spPr/>
        <p:txBody>
          <a:bodyPr/>
          <a:lstStyle/>
          <a:p>
            <a:pPr>
              <a:defRPr/>
            </a:pPr>
            <a:fld id="{2FB72F01-6714-4A31-8C22-8E0F1B091B56}" type="slidenum">
              <a:rPr lang="en-US" altLang="en-US" smtClean="0"/>
              <a:pPr>
                <a:defRPr/>
              </a:pPr>
              <a:t>190</a:t>
            </a:fld>
            <a:endParaRPr lang="en-US" altLang="en-US" dirty="0"/>
          </a:p>
        </p:txBody>
      </p:sp>
    </p:spTree>
    <p:extLst>
      <p:ext uri="{BB962C8B-B14F-4D97-AF65-F5344CB8AC3E}">
        <p14:creationId xmlns:p14="http://schemas.microsoft.com/office/powerpoint/2010/main" val="129394372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196</a:t>
            </a:fld>
            <a:endParaRPr lang="en-US" dirty="0"/>
          </a:p>
        </p:txBody>
      </p:sp>
    </p:spTree>
    <p:extLst>
      <p:ext uri="{BB962C8B-B14F-4D97-AF65-F5344CB8AC3E}">
        <p14:creationId xmlns:p14="http://schemas.microsoft.com/office/powerpoint/2010/main" val="318509201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i="1" dirty="0"/>
              <a:t>BL, baseline; NE, not evaluable; PD, progressive disease; SD, stable disease; SPD, sum of product diameters.</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3D5E49-2BAE-4418-9627-F129C960883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415395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197</a:t>
            </a:fld>
            <a:endParaRPr lang="en-US" dirty="0"/>
          </a:p>
        </p:txBody>
      </p:sp>
    </p:spTree>
    <p:extLst>
      <p:ext uri="{BB962C8B-B14F-4D97-AF65-F5344CB8AC3E}">
        <p14:creationId xmlns:p14="http://schemas.microsoft.com/office/powerpoint/2010/main" val="83972350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198</a:t>
            </a:fld>
            <a:endParaRPr lang="en-US" dirty="0"/>
          </a:p>
        </p:txBody>
      </p:sp>
    </p:spTree>
    <p:extLst>
      <p:ext uri="{BB962C8B-B14F-4D97-AF65-F5344CB8AC3E}">
        <p14:creationId xmlns:p14="http://schemas.microsoft.com/office/powerpoint/2010/main" val="135366233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199</a:t>
            </a:fld>
            <a:endParaRPr lang="en-US" dirty="0"/>
          </a:p>
        </p:txBody>
      </p:sp>
    </p:spTree>
    <p:extLst>
      <p:ext uri="{BB962C8B-B14F-4D97-AF65-F5344CB8AC3E}">
        <p14:creationId xmlns:p14="http://schemas.microsoft.com/office/powerpoint/2010/main" val="160168806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200</a:t>
            </a:fld>
            <a:endParaRPr lang="en-US" dirty="0"/>
          </a:p>
        </p:txBody>
      </p:sp>
    </p:spTree>
    <p:extLst>
      <p:ext uri="{BB962C8B-B14F-4D97-AF65-F5344CB8AC3E}">
        <p14:creationId xmlns:p14="http://schemas.microsoft.com/office/powerpoint/2010/main" val="318233433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In the intent-to-treat population (N=652; </a:t>
            </a:r>
            <a:r>
              <a:rPr lang="en-US" sz="1200" b="0" i="0" kern="1200" dirty="0" err="1">
                <a:solidFill>
                  <a:schemeClr val="tx1"/>
                </a:solidFill>
                <a:effectLst/>
                <a:latin typeface="+mn-lt"/>
                <a:ea typeface="+mn-ea"/>
                <a:cs typeface="+mn-cs"/>
              </a:rPr>
              <a:t>zanubrutinib</a:t>
            </a:r>
            <a:r>
              <a:rPr lang="en-US" sz="1200" b="0" i="0" kern="1200" dirty="0">
                <a:solidFill>
                  <a:schemeClr val="tx1"/>
                </a:solidFill>
                <a:effectLst/>
                <a:latin typeface="+mn-lt"/>
                <a:ea typeface="+mn-ea"/>
                <a:cs typeface="+mn-cs"/>
              </a:rPr>
              <a:t>, n=327; </a:t>
            </a:r>
            <a:r>
              <a:rPr lang="en-US" sz="1200" b="0" i="0" kern="1200" dirty="0" err="1">
                <a:solidFill>
                  <a:schemeClr val="tx1"/>
                </a:solidFill>
                <a:effectLst/>
                <a:latin typeface="+mn-lt"/>
                <a:ea typeface="+mn-ea"/>
                <a:cs typeface="+mn-cs"/>
              </a:rPr>
              <a:t>ibrutinib</a:t>
            </a:r>
            <a:r>
              <a:rPr lang="en-US" sz="1200" b="0" i="0" kern="1200" dirty="0">
                <a:solidFill>
                  <a:schemeClr val="tx1"/>
                </a:solidFill>
                <a:effectLst/>
                <a:latin typeface="+mn-lt"/>
                <a:ea typeface="+mn-ea"/>
                <a:cs typeface="+mn-cs"/>
              </a:rPr>
              <a:t>, n=325), adjusted completion rates were high (&gt;85%) in both arms at Cycles 7 and 13. On the QLQ-C30, estimated mean treatment differences and 95% CI in key PRO endpoints demonstrated treatment differences, in favor of </a:t>
            </a:r>
            <a:r>
              <a:rPr lang="en-US" sz="1200" b="0" i="0" kern="1200" dirty="0" err="1">
                <a:solidFill>
                  <a:schemeClr val="tx1"/>
                </a:solidFill>
                <a:effectLst/>
                <a:latin typeface="+mn-lt"/>
                <a:ea typeface="+mn-ea"/>
                <a:cs typeface="+mn-cs"/>
              </a:rPr>
              <a:t>zanubrutinib</a:t>
            </a:r>
            <a:r>
              <a:rPr lang="en-US" sz="1200" b="0" i="0" kern="1200" dirty="0">
                <a:solidFill>
                  <a:schemeClr val="tx1"/>
                </a:solidFill>
                <a:effectLst/>
                <a:latin typeface="+mn-lt"/>
                <a:ea typeface="+mn-ea"/>
                <a:cs typeface="+mn-cs"/>
              </a:rPr>
              <a:t>, in GHS, physical functioning, and fatigue in Cycle 7, and diarrhea in Cycle 13 (</a:t>
            </a:r>
            <a:r>
              <a:rPr lang="en-US" sz="1200" b="1" i="0" kern="1200" dirty="0">
                <a:solidFill>
                  <a:schemeClr val="tx1"/>
                </a:solidFill>
                <a:effectLst/>
                <a:latin typeface="+mn-lt"/>
                <a:ea typeface="+mn-ea"/>
                <a:cs typeface="+mn-cs"/>
              </a:rPr>
              <a:t>Table</a:t>
            </a:r>
            <a:r>
              <a:rPr lang="en-US" sz="1200" b="0" i="0" kern="1200" dirty="0">
                <a:solidFill>
                  <a:schemeClr val="tx1"/>
                </a:solidFill>
                <a:effectLst/>
                <a:latin typeface="+mn-lt"/>
                <a:ea typeface="+mn-ea"/>
                <a:cs typeface="+mn-cs"/>
              </a:rPr>
              <a:t>). Mean change from baseline (SD) in EQ-5D-5L VAS showed consistently more improvement with </a:t>
            </a:r>
            <a:r>
              <a:rPr lang="en-US" sz="1200" b="0" i="0" kern="1200" dirty="0" err="1">
                <a:solidFill>
                  <a:schemeClr val="tx1"/>
                </a:solidFill>
                <a:effectLst/>
                <a:latin typeface="+mn-lt"/>
                <a:ea typeface="+mn-ea"/>
                <a:cs typeface="+mn-cs"/>
              </a:rPr>
              <a:t>zanubrutinib</a:t>
            </a:r>
            <a:r>
              <a:rPr lang="en-US" sz="1200" b="0" i="0" kern="1200" dirty="0">
                <a:solidFill>
                  <a:schemeClr val="tx1"/>
                </a:solidFill>
                <a:effectLst/>
                <a:latin typeface="+mn-lt"/>
                <a:ea typeface="+mn-ea"/>
                <a:cs typeface="+mn-cs"/>
              </a:rPr>
              <a:t> compared with </a:t>
            </a:r>
            <a:r>
              <a:rPr lang="en-US" sz="1200" b="0" i="0" kern="1200" dirty="0" err="1">
                <a:solidFill>
                  <a:schemeClr val="tx1"/>
                </a:solidFill>
                <a:effectLst/>
                <a:latin typeface="+mn-lt"/>
                <a:ea typeface="+mn-ea"/>
                <a:cs typeface="+mn-cs"/>
              </a:rPr>
              <a:t>ibrutinib</a:t>
            </a:r>
            <a:r>
              <a:rPr lang="en-US" sz="1200" b="0" i="0" kern="1200" dirty="0">
                <a:solidFill>
                  <a:schemeClr val="tx1"/>
                </a:solidFill>
                <a:effectLst/>
                <a:latin typeface="+mn-lt"/>
                <a:ea typeface="+mn-ea"/>
                <a:cs typeface="+mn-cs"/>
              </a:rPr>
              <a:t> at both Cycle 7 (8.4 [18.2] vs 4.0 [16.6]) and Cycle 13 (6.8 [18.8] vs 5.2 [17.5]).</a:t>
            </a:r>
          </a:p>
          <a:p>
            <a:r>
              <a:rPr lang="en-US" sz="1200" b="1" i="0" kern="1200" dirty="0">
                <a:solidFill>
                  <a:schemeClr val="tx1"/>
                </a:solidFill>
                <a:effectLst/>
                <a:latin typeface="+mn-lt"/>
                <a:ea typeface="+mn-ea"/>
                <a:cs typeface="+mn-cs"/>
              </a:rPr>
              <a:t>Image:</a:t>
            </a:r>
            <a:endParaRPr lang="en-US" sz="1200" b="0" i="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201</a:t>
            </a:fld>
            <a:endParaRPr lang="en-US" dirty="0"/>
          </a:p>
        </p:txBody>
      </p:sp>
    </p:spTree>
    <p:extLst>
      <p:ext uri="{BB962C8B-B14F-4D97-AF65-F5344CB8AC3E}">
        <p14:creationId xmlns:p14="http://schemas.microsoft.com/office/powerpoint/2010/main" val="234758000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202</a:t>
            </a:fld>
            <a:endParaRPr lang="en-US" dirty="0"/>
          </a:p>
        </p:txBody>
      </p:sp>
    </p:spTree>
    <p:extLst>
      <p:ext uri="{BB962C8B-B14F-4D97-AF65-F5344CB8AC3E}">
        <p14:creationId xmlns:p14="http://schemas.microsoft.com/office/powerpoint/2010/main" val="156492581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CLL,, chronic lymphocytic leukemia; PK, pharmacokinetic; R/R, relapsed/refractory.</a:t>
            </a:r>
            <a:endParaRPr lang="pt-BR" dirty="0"/>
          </a:p>
          <a:p>
            <a:endParaRPr lang="pt-BR" dirty="0"/>
          </a:p>
        </p:txBody>
      </p:sp>
      <p:sp>
        <p:nvSpPr>
          <p:cNvPr id="4" name="Slide Number Placeholder 3"/>
          <p:cNvSpPr>
            <a:spLocks noGrp="1"/>
          </p:cNvSpPr>
          <p:nvPr>
            <p:ph type="sldNum" sz="quarter" idx="5"/>
          </p:nvPr>
        </p:nvSpPr>
        <p:spPr/>
        <p:txBody>
          <a:bodyPr/>
          <a:lstStyle/>
          <a:p>
            <a:pPr>
              <a:defRPr/>
            </a:pPr>
            <a:fld id="{2FB72F01-6714-4A31-8C22-8E0F1B091B56}" type="slidenum">
              <a:rPr lang="en-US" altLang="en-US" smtClean="0"/>
              <a:pPr>
                <a:defRPr/>
              </a:pPr>
              <a:t>204</a:t>
            </a:fld>
            <a:endParaRPr lang="en-US" altLang="en-US" dirty="0"/>
          </a:p>
        </p:txBody>
      </p:sp>
    </p:spTree>
    <p:extLst>
      <p:ext uri="{BB962C8B-B14F-4D97-AF65-F5344CB8AC3E}">
        <p14:creationId xmlns:p14="http://schemas.microsoft.com/office/powerpoint/2010/main" val="385217321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3A96171-A15F-AF4E-B7C5-E1453CAAF64D}" type="slidenum">
              <a:rPr lang="en-US" smtClean="0"/>
              <a:t>212</a:t>
            </a:fld>
            <a:endParaRPr lang="en-US" dirty="0"/>
          </a:p>
        </p:txBody>
      </p:sp>
    </p:spTree>
    <p:extLst>
      <p:ext uri="{BB962C8B-B14F-4D97-AF65-F5344CB8AC3E}">
        <p14:creationId xmlns:p14="http://schemas.microsoft.com/office/powerpoint/2010/main" val="13081118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eg"/><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g"/><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24.png"/><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xml"/><Relationship Id="rId4" Type="http://schemas.openxmlformats.org/officeDocument/2006/relationships/image" Target="../media/image4.gif"/></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28.emf"/><Relationship Id="rId5" Type="http://schemas.openxmlformats.org/officeDocument/2006/relationships/oleObject" Target="../embeddings/oleObject1.bin"/><Relationship Id="rId4"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jpg"/><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jpeg"/><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6.jpeg"/><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7.jpeg"/><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8.jpeg"/><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BA01FD-CAFE-2943-AAF2-7C74791E97E0}"/>
              </a:ext>
            </a:extLst>
          </p:cNvPr>
          <p:cNvSpPr>
            <a:spLocks noGrp="1"/>
          </p:cNvSpPr>
          <p:nvPr>
            <p:ph type="ctrTitle"/>
          </p:nvPr>
        </p:nvSpPr>
        <p:spPr>
          <a:xfrm>
            <a:off x="1524000" y="1122363"/>
            <a:ext cx="9144000" cy="2387600"/>
          </a:xfrm>
        </p:spPr>
        <p:txBody>
          <a:bodyPr anchor="b">
            <a:normAutofit/>
          </a:bodyPr>
          <a:lstStyle>
            <a:lvl1pPr algn="ctr">
              <a:defRPr sz="4800"/>
            </a:lvl1pPr>
          </a:lstStyle>
          <a:p>
            <a:r>
              <a:rPr lang="en-US"/>
              <a:t>Click to edit Master title style</a:t>
            </a:r>
          </a:p>
        </p:txBody>
      </p:sp>
      <p:sp>
        <p:nvSpPr>
          <p:cNvPr id="3" name="Subtitle 2">
            <a:extLst>
              <a:ext uri="{FF2B5EF4-FFF2-40B4-BE49-F238E27FC236}">
                <a16:creationId xmlns:a16="http://schemas.microsoft.com/office/drawing/2014/main" id="{55E1639C-2161-0240-BF44-9E99577380B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0C6B7260-EE47-914C-ABFA-6C2306632052}"/>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5" name="Footer Placeholder 4">
            <a:extLst>
              <a:ext uri="{FF2B5EF4-FFF2-40B4-BE49-F238E27FC236}">
                <a16:creationId xmlns:a16="http://schemas.microsoft.com/office/drawing/2014/main" id="{400862AA-3E75-A44A-A860-DF6DB8FCE3D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315644A-2BC0-1740-A52A-B8232DE3CFB7}"/>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397907352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13A47C-A63B-6641-8A0C-DFF5666BE6E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8E62438-2AA7-B343-95C6-E14F48422E9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7978ED6-509B-9E45-9D42-EC415989EEA0}"/>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5" name="Footer Placeholder 4">
            <a:extLst>
              <a:ext uri="{FF2B5EF4-FFF2-40B4-BE49-F238E27FC236}">
                <a16:creationId xmlns:a16="http://schemas.microsoft.com/office/drawing/2014/main" id="{3EA6BCA9-5F72-5740-8A11-FB54B5CB639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4E290D0-2193-8241-925D-17365DBC2ED1}"/>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209458865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1360039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283523655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cSld name="Promo Slide">
    <p:spTree>
      <p:nvGrpSpPr>
        <p:cNvPr id="1" name=""/>
        <p:cNvGrpSpPr/>
        <p:nvPr/>
      </p:nvGrpSpPr>
      <p:grpSpPr>
        <a:xfrm>
          <a:off x="0" y="0"/>
          <a:ext cx="0" cy="0"/>
          <a:chOff x="0" y="0"/>
          <a:chExt cx="0" cy="0"/>
        </a:xfrm>
      </p:grpSpPr>
      <p:sp>
        <p:nvSpPr>
          <p:cNvPr id="10" name="Content Placeholder 9"/>
          <p:cNvSpPr>
            <a:spLocks noGrp="1"/>
          </p:cNvSpPr>
          <p:nvPr>
            <p:ph sz="quarter" idx="11"/>
          </p:nvPr>
        </p:nvSpPr>
        <p:spPr>
          <a:xfrm>
            <a:off x="514351" y="4856674"/>
            <a:ext cx="11283950" cy="1155939"/>
          </a:xfrm>
          <a:prstGeom prst="rect">
            <a:avLst/>
          </a:prstGeom>
        </p:spPr>
        <p:txBody>
          <a:bodyPr/>
          <a:lstStyle>
            <a:lvl1pPr>
              <a:buFontTx/>
              <a:buNone/>
              <a:defRPr sz="2400" b="1">
                <a:solidFill>
                  <a:srgbClr val="8B3D9A"/>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pic>
        <p:nvPicPr>
          <p:cNvPr id="12" name="Picture 11">
            <a:extLst>
              <a:ext uri="{FF2B5EF4-FFF2-40B4-BE49-F238E27FC236}">
                <a16:creationId xmlns:a16="http://schemas.microsoft.com/office/drawing/2014/main" id="{5EDCE80E-A528-4F84-999C-167B7BD8770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1406" y="3355525"/>
            <a:ext cx="3827419" cy="1247410"/>
          </a:xfrm>
          <a:prstGeom prst="rect">
            <a:avLst/>
          </a:prstGeom>
        </p:spPr>
      </p:pic>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9" name="Picture 5" descr="CCO_ONC_RGB.jpg">
            <a:extLst>
              <a:ext uri="{FF2B5EF4-FFF2-40B4-BE49-F238E27FC236}">
                <a16:creationId xmlns:a16="http://schemas.microsoft.com/office/drawing/2014/main" id="{A8FCC512-B9D6-45E5-83A8-5B1B4BEE1414}"/>
              </a:ext>
            </a:extLst>
          </p:cNvPr>
          <p:cNvPicPr>
            <a:picLocks noChangeAspect="1"/>
          </p:cNvPicPr>
          <p:nvPr userDrawn="1"/>
        </p:nvPicPr>
        <p:blipFill>
          <a:blip r:embed="rId3">
            <a:extLst>
              <a:ext uri="{28A0092B-C50C-407E-A947-70E740481C1C}">
                <a14:useLocalDpi xmlns:a14="http://schemas.microsoft.com/office/drawing/2010/main" val="0"/>
              </a:ext>
            </a:extLst>
          </a:blip>
          <a:srcRect t="44931"/>
          <a:stretch>
            <a:fillRect/>
          </a:stretch>
        </p:blipFill>
        <p:spPr bwMode="auto">
          <a:xfrm>
            <a:off x="8150225" y="5876925"/>
            <a:ext cx="3673475"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3964718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cSld name="Transition Slide">
    <p:spTree>
      <p:nvGrpSpPr>
        <p:cNvPr id="1" name=""/>
        <p:cNvGrpSpPr/>
        <p:nvPr/>
      </p:nvGrpSpPr>
      <p:grpSpPr>
        <a:xfrm>
          <a:off x="0" y="0"/>
          <a:ext cx="0" cy="0"/>
          <a:chOff x="0" y="0"/>
          <a:chExt cx="0" cy="0"/>
        </a:xfrm>
      </p:grpSpPr>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pic>
        <p:nvPicPr>
          <p:cNvPr id="9" name="Picture 8">
            <a:extLst>
              <a:ext uri="{FF2B5EF4-FFF2-40B4-BE49-F238E27FC236}">
                <a16:creationId xmlns:a16="http://schemas.microsoft.com/office/drawing/2014/main" id="{49293BAA-8C62-4F73-8124-D4D6BEBF884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4581" y="5345430"/>
            <a:ext cx="3827419" cy="1247410"/>
          </a:xfrm>
          <a:prstGeom prst="rect">
            <a:avLst/>
          </a:prstGeom>
        </p:spPr>
      </p:pic>
      <p:cxnSp>
        <p:nvCxnSpPr>
          <p:cNvPr id="10" name="Straight Connector 9">
            <a:extLst>
              <a:ext uri="{FF2B5EF4-FFF2-40B4-BE49-F238E27FC236}">
                <a16:creationId xmlns:a16="http://schemas.microsoft.com/office/drawing/2014/main" id="{F7E97A50-08EF-437E-A636-931428B27154}"/>
              </a:ext>
            </a:extLst>
          </p:cNvPr>
          <p:cNvCxnSpPr/>
          <p:nvPr userDrawn="1"/>
        </p:nvCxnSpPr>
        <p:spPr>
          <a:xfrm>
            <a:off x="1" y="6589713"/>
            <a:ext cx="12192000" cy="0"/>
          </a:xfrm>
          <a:prstGeom prst="line">
            <a:avLst/>
          </a:prstGeom>
          <a:ln w="19050">
            <a:solidFill>
              <a:srgbClr val="7F3F9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023092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p:cNvSpPr>
            <a:spLocks noGrp="1"/>
          </p:cNvSpPr>
          <p:nvPr>
            <p:ph type="sldNum" sz="quarter" idx="4"/>
          </p:nvPr>
        </p:nvSpPr>
        <p:spPr>
          <a:xfrm>
            <a:off x="11653519" y="6279122"/>
            <a:ext cx="383488"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2FFBAD49-1F68-914B-9DFB-5D552C1A2BEB}" type="slidenum">
              <a:rPr lang="en-US" smtClean="0"/>
              <a:pPr/>
              <a:t>‹#›</a:t>
            </a:fld>
            <a:endParaRPr lang="en-US" dirty="0"/>
          </a:p>
        </p:txBody>
      </p:sp>
      <p:sp>
        <p:nvSpPr>
          <p:cNvPr id="6" name="Text Placeholder 5"/>
          <p:cNvSpPr>
            <a:spLocks noGrp="1"/>
          </p:cNvSpPr>
          <p:nvPr>
            <p:ph type="body" sz="quarter" idx="10"/>
          </p:nvPr>
        </p:nvSpPr>
        <p:spPr>
          <a:xfrm>
            <a:off x="838200" y="5854017"/>
            <a:ext cx="10515600" cy="250825"/>
          </a:xfrm>
        </p:spPr>
        <p:txBody>
          <a:bodyPr lIns="137160" anchor="b">
            <a:noAutofit/>
          </a:bodyPr>
          <a:lstStyle>
            <a:lvl1pPr marL="0" indent="0">
              <a:lnSpc>
                <a:spcPct val="100000"/>
              </a:lnSpc>
              <a:spcBef>
                <a:spcPts val="0"/>
              </a:spcBef>
              <a:buNone/>
              <a:defRPr sz="1100"/>
            </a:lvl1pPr>
            <a:lvl2pPr marL="457189" indent="0">
              <a:buNone/>
              <a:defRPr sz="1100"/>
            </a:lvl2pPr>
            <a:lvl3pPr marL="914377" indent="0">
              <a:buNone/>
              <a:defRPr sz="1100"/>
            </a:lvl3pPr>
            <a:lvl4pPr marL="1371566" indent="0">
              <a:buNone/>
              <a:defRPr sz="1100"/>
            </a:lvl4pPr>
            <a:lvl5pPr marL="1828754" indent="0">
              <a:buNone/>
              <a:defRPr sz="1100"/>
            </a:lvl5pPr>
          </a:lstStyle>
          <a:p>
            <a:pPr lvl="0"/>
            <a:r>
              <a:rPr lang="en-US" dirty="0"/>
              <a:t>Edit Master text styles</a:t>
            </a:r>
          </a:p>
        </p:txBody>
      </p:sp>
    </p:spTree>
    <p:extLst>
      <p:ext uri="{BB962C8B-B14F-4D97-AF65-F5344CB8AC3E}">
        <p14:creationId xmlns:p14="http://schemas.microsoft.com/office/powerpoint/2010/main" val="267694396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8CF1B6F-2595-4F76-B421-450ACB0F9C6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081908" y="3666839"/>
            <a:ext cx="6110092" cy="3213832"/>
          </a:xfrm>
          <a:prstGeom prst="rect">
            <a:avLst/>
          </a:prstGeom>
        </p:spPr>
      </p:pic>
      <p:sp>
        <p:nvSpPr>
          <p:cNvPr id="10" name="Rectangle 54"/>
          <p:cNvSpPr>
            <a:spLocks noGrp="1" noChangeArrowheads="1"/>
          </p:cNvSpPr>
          <p:nvPr>
            <p:ph type="subTitle" idx="1"/>
          </p:nvPr>
        </p:nvSpPr>
        <p:spPr>
          <a:xfrm>
            <a:off x="609600" y="4041650"/>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endParaRPr lang="en-US" dirty="0"/>
          </a:p>
        </p:txBody>
      </p:sp>
      <p:sp>
        <p:nvSpPr>
          <p:cNvPr id="8" name="Rectangle 7">
            <a:extLst>
              <a:ext uri="{FF2B5EF4-FFF2-40B4-BE49-F238E27FC236}">
                <a16:creationId xmlns:a16="http://schemas.microsoft.com/office/drawing/2014/main" id="{02294B36-D511-4E23-A768-EAFA149B5CC7}"/>
              </a:ext>
            </a:extLst>
          </p:cNvPr>
          <p:cNvSpPr/>
          <p:nvPr/>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3900">
                <a:solidFill>
                  <a:srgbClr val="455560"/>
                </a:solidFill>
              </a:defRPr>
            </a:lvl1pPr>
          </a:lstStyle>
          <a:p>
            <a:r>
              <a:rPr lang="en-US"/>
              <a:t>Click to edit Master title style</a:t>
            </a:r>
            <a:endParaRPr lang="en-US" dirty="0"/>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332256458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9205486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pic>
        <p:nvPicPr>
          <p:cNvPr id="3" name="Picture 2" descr="A picture containing icon&#10;&#10;Description automatically generated">
            <a:extLst>
              <a:ext uri="{FF2B5EF4-FFF2-40B4-BE49-F238E27FC236}">
                <a16:creationId xmlns:a16="http://schemas.microsoft.com/office/drawing/2014/main" id="{B418BC65-FA9C-4AD6-96A5-06C2F5B69799}"/>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38790"/>
          <a:stretch/>
        </p:blipFill>
        <p:spPr>
          <a:xfrm>
            <a:off x="9034667" y="5560297"/>
            <a:ext cx="3157333" cy="1029416"/>
          </a:xfrm>
          <a:prstGeom prst="rect">
            <a:avLst/>
          </a:prstGeom>
        </p:spPr>
      </p:pic>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8" name="Straight Connector 7">
            <a:extLst>
              <a:ext uri="{FF2B5EF4-FFF2-40B4-BE49-F238E27FC236}">
                <a16:creationId xmlns:a16="http://schemas.microsoft.com/office/drawing/2014/main" id="{0FA01F1A-8AE6-48F9-95F4-73790D6CA686}"/>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746755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2696124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76838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842C89D-1FA0-CF47-9608-69916DD376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D122F87-2112-A444-A706-96665AC3B56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5B02125-ABD1-F544-8FE7-B11DF10CBE21}"/>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5" name="Footer Placeholder 4">
            <a:extLst>
              <a:ext uri="{FF2B5EF4-FFF2-40B4-BE49-F238E27FC236}">
                <a16:creationId xmlns:a16="http://schemas.microsoft.com/office/drawing/2014/main" id="{39B29A07-CD3E-8045-9294-129B20913C9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A3B3474-7F83-C541-8308-9683E3630B28}"/>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164067306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348798177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957701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Promo Slide">
    <p:spTree>
      <p:nvGrpSpPr>
        <p:cNvPr id="1" name=""/>
        <p:cNvGrpSpPr/>
        <p:nvPr/>
      </p:nvGrpSpPr>
      <p:grpSpPr>
        <a:xfrm>
          <a:off x="0" y="0"/>
          <a:ext cx="0" cy="0"/>
          <a:chOff x="0" y="0"/>
          <a:chExt cx="0" cy="0"/>
        </a:xfrm>
      </p:grpSpPr>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4"/>
            <a:ext cx="11283950" cy="1155939"/>
          </a:xfrm>
          <a:prstGeom prst="rect">
            <a:avLst/>
          </a:prstGeom>
        </p:spPr>
        <p:txBody>
          <a:bodyPr/>
          <a:lstStyle>
            <a:lvl1pPr>
              <a:buFontTx/>
              <a:buNone/>
              <a:defRPr sz="2400" b="1">
                <a:solidFill>
                  <a:srgbClr val="E1471D"/>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pic>
        <p:nvPicPr>
          <p:cNvPr id="10" name="Picture 9" descr="A picture containing icon&#10;&#10;Description automatically generated">
            <a:extLst>
              <a:ext uri="{FF2B5EF4-FFF2-40B4-BE49-F238E27FC236}">
                <a16:creationId xmlns:a16="http://schemas.microsoft.com/office/drawing/2014/main" id="{42E79C8A-E7C4-431E-B7EE-896656B4782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38790"/>
          <a:stretch/>
        </p:blipFill>
        <p:spPr>
          <a:xfrm>
            <a:off x="9034667" y="5560297"/>
            <a:ext cx="3157333" cy="1029416"/>
          </a:xfrm>
          <a:prstGeom prst="rect">
            <a:avLst/>
          </a:prstGeom>
        </p:spPr>
      </p:pic>
      <p:sp>
        <p:nvSpPr>
          <p:cNvPr id="15" name="Rectangle 14">
            <a:extLst>
              <a:ext uri="{FF2B5EF4-FFF2-40B4-BE49-F238E27FC236}">
                <a16:creationId xmlns:a16="http://schemas.microsoft.com/office/drawing/2014/main" id="{5BBD1E00-A2D3-4202-961C-9DF3DF2683C9}"/>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16" name="Straight Connector 15">
            <a:extLst>
              <a:ext uri="{FF2B5EF4-FFF2-40B4-BE49-F238E27FC236}">
                <a16:creationId xmlns:a16="http://schemas.microsoft.com/office/drawing/2014/main" id="{7590A4E9-08A7-4826-8D90-46B546D1F341}"/>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559952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3811F168-5851-4164-A476-942919F07F41}"/>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113463" y="3662363"/>
            <a:ext cx="6078537"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54"/>
          <p:cNvSpPr>
            <a:spLocks noGrp="1" noChangeArrowheads="1"/>
          </p:cNvSpPr>
          <p:nvPr>
            <p:ph type="subTitle" idx="1"/>
          </p:nvPr>
        </p:nvSpPr>
        <p:spPr>
          <a:xfrm>
            <a:off x="609600" y="4041650"/>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endParaRPr lang="en-US" dirty="0"/>
          </a:p>
        </p:txBody>
      </p:sp>
      <p:sp>
        <p:nvSpPr>
          <p:cNvPr id="8" name="Rectangle 7">
            <a:extLst>
              <a:ext uri="{FF2B5EF4-FFF2-40B4-BE49-F238E27FC236}">
                <a16:creationId xmlns:a16="http://schemas.microsoft.com/office/drawing/2014/main" id="{02294B36-D511-4E23-A768-EAFA149B5CC7}"/>
              </a:ext>
            </a:extLst>
          </p:cNvPr>
          <p:cNvSpPr/>
          <p:nvPr/>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3900">
                <a:solidFill>
                  <a:srgbClr val="455560"/>
                </a:solidFill>
              </a:defRPr>
            </a:lvl1pPr>
          </a:lstStyle>
          <a:p>
            <a:r>
              <a:rPr lang="en-US"/>
              <a:t>Click to edit Master title style</a:t>
            </a:r>
            <a:endParaRPr lang="en-US" dirty="0"/>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7" name="Picture 16">
            <a:extLst>
              <a:ext uri="{FF2B5EF4-FFF2-40B4-BE49-F238E27FC236}">
                <a16:creationId xmlns:a16="http://schemas.microsoft.com/office/drawing/2014/main" id="{63E2287C-41C4-43B4-A3AF-BC848C32869F}"/>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auto">
          <a:xfrm>
            <a:off x="9053513" y="328761"/>
            <a:ext cx="2673350" cy="945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0113659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9648769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pic>
        <p:nvPicPr>
          <p:cNvPr id="9" name="Picture 8">
            <a:extLst>
              <a:ext uri="{FF2B5EF4-FFF2-40B4-BE49-F238E27FC236}">
                <a16:creationId xmlns:a16="http://schemas.microsoft.com/office/drawing/2014/main" id="{49293BAA-8C62-4F73-8124-D4D6BEBF884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4581" y="5345430"/>
            <a:ext cx="3827419" cy="1247410"/>
          </a:xfrm>
          <a:prstGeom prst="rect">
            <a:avLst/>
          </a:prstGeom>
        </p:spPr>
      </p:pic>
      <p:cxnSp>
        <p:nvCxnSpPr>
          <p:cNvPr id="10" name="Straight Connector 9">
            <a:extLst>
              <a:ext uri="{FF2B5EF4-FFF2-40B4-BE49-F238E27FC236}">
                <a16:creationId xmlns:a16="http://schemas.microsoft.com/office/drawing/2014/main" id="{F7E97A50-08EF-437E-A636-931428B27154}"/>
              </a:ext>
            </a:extLst>
          </p:cNvPr>
          <p:cNvCxnSpPr/>
          <p:nvPr userDrawn="1"/>
        </p:nvCxnSpPr>
        <p:spPr>
          <a:xfrm>
            <a:off x="1" y="6589713"/>
            <a:ext cx="12192000" cy="0"/>
          </a:xfrm>
          <a:prstGeom prst="line">
            <a:avLst/>
          </a:prstGeom>
          <a:ln w="19050">
            <a:solidFill>
              <a:srgbClr val="7F3F9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3867588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1305052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9838564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06467215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288454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Blank 2 No Title">
    <p:spTree>
      <p:nvGrpSpPr>
        <p:cNvPr id="1" name=""/>
        <p:cNvGrpSpPr/>
        <p:nvPr/>
      </p:nvGrpSpPr>
      <p:grpSpPr>
        <a:xfrm>
          <a:off x="0" y="0"/>
          <a:ext cx="0" cy="0"/>
          <a:chOff x="0" y="0"/>
          <a:chExt cx="0" cy="0"/>
        </a:xfrm>
      </p:grpSpPr>
      <p:sp>
        <p:nvSpPr>
          <p:cNvPr id="8" name="Footer Placeholder 4">
            <a:extLst>
              <a:ext uri="{FF2B5EF4-FFF2-40B4-BE49-F238E27FC236}">
                <a16:creationId xmlns:a16="http://schemas.microsoft.com/office/drawing/2014/main" id="{0E3F761A-9717-C54A-A3A7-5CABB479C5D3}"/>
              </a:ext>
            </a:extLst>
          </p:cNvPr>
          <p:cNvSpPr>
            <a:spLocks noGrp="1"/>
          </p:cNvSpPr>
          <p:nvPr>
            <p:ph type="ftr" sz="quarter" idx="3"/>
          </p:nvPr>
        </p:nvSpPr>
        <p:spPr>
          <a:xfrm>
            <a:off x="2410694" y="6354619"/>
            <a:ext cx="6138607" cy="220660"/>
          </a:xfrm>
          <a:prstGeom prst="rect">
            <a:avLst/>
          </a:prstGeom>
        </p:spPr>
        <p:txBody>
          <a:bodyPr vert="horz" lIns="0" tIns="0" rIns="0" bIns="0" rtlCol="0" anchor="ctr"/>
          <a:lstStyle>
            <a:lvl1pPr algn="l">
              <a:defRPr sz="900" b="0" i="0">
                <a:solidFill>
                  <a:schemeClr val="tx2"/>
                </a:solidFill>
                <a:latin typeface="Corbel" panose="020B0503020204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121B4D"/>
              </a:solidFill>
              <a:effectLst/>
              <a:uLnTx/>
              <a:uFillTx/>
              <a:latin typeface="Corbel" panose="020B0503020204020204" pitchFamily="34" charset="0"/>
              <a:ea typeface="+mn-ea"/>
              <a:cs typeface="Apercu Pro Light"/>
            </a:endParaRPr>
          </a:p>
        </p:txBody>
      </p:sp>
      <p:sp>
        <p:nvSpPr>
          <p:cNvPr id="9" name="Rectangle 8">
            <a:extLst>
              <a:ext uri="{FF2B5EF4-FFF2-40B4-BE49-F238E27FC236}">
                <a16:creationId xmlns:a16="http://schemas.microsoft.com/office/drawing/2014/main" id="{F240A419-4820-A54F-BF32-BA78601F3BBD}"/>
              </a:ext>
            </a:extLst>
          </p:cNvPr>
          <p:cNvSpPr/>
          <p:nvPr userDrawn="1"/>
        </p:nvSpPr>
        <p:spPr>
          <a:xfrm>
            <a:off x="3" y="4"/>
            <a:ext cx="242047" cy="6866787"/>
          </a:xfrm>
          <a:prstGeom prst="rect">
            <a:avLst/>
          </a:prstGeom>
          <a:solidFill>
            <a:srgbClr val="003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30" name="Slide Number Placeholder 6">
            <a:extLst>
              <a:ext uri="{FF2B5EF4-FFF2-40B4-BE49-F238E27FC236}">
                <a16:creationId xmlns:a16="http://schemas.microsoft.com/office/drawing/2014/main" id="{002B6F64-0F4B-4ED8-8888-73595B0CB664}"/>
              </a:ext>
            </a:extLst>
          </p:cNvPr>
          <p:cNvSpPr>
            <a:spLocks noGrp="1"/>
          </p:cNvSpPr>
          <p:nvPr>
            <p:ph type="sldNum" sz="quarter" idx="4"/>
          </p:nvPr>
        </p:nvSpPr>
        <p:spPr>
          <a:xfrm>
            <a:off x="11259682" y="6400255"/>
            <a:ext cx="322719" cy="190616"/>
          </a:xfrm>
          <a:prstGeom prst="rect">
            <a:avLst/>
          </a:prstGeom>
        </p:spPr>
        <p:txBody>
          <a:bodyPr lIns="0" tIns="0" rIns="0" bIns="0" anchor="ctr"/>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EEF856E-C579-164A-B8E7-33C19BD1773E}" type="slidenum">
              <a:rPr kumimoji="0" lang="en-US" sz="1200" b="0" i="0" u="none" strike="noStrike" kern="1200" cap="none" spc="0" normalizeH="0" baseline="0" noProof="0" smtClean="0">
                <a:ln>
                  <a:noFill/>
                </a:ln>
                <a:solidFill>
                  <a:srgbClr val="003494"/>
                </a:solidFill>
                <a:effectLst/>
                <a:uLnTx/>
                <a:uFillTx/>
                <a:latin typeface="Corbel" panose="020B0503020204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3494"/>
              </a:solidFill>
              <a:effectLst/>
              <a:uLnTx/>
              <a:uFillTx/>
              <a:latin typeface="Corbel" panose="020B0503020204020204"/>
              <a:ea typeface="+mn-ea"/>
              <a:cs typeface="+mn-cs"/>
            </a:endParaRPr>
          </a:p>
        </p:txBody>
      </p:sp>
    </p:spTree>
    <p:extLst>
      <p:ext uri="{BB962C8B-B14F-4D97-AF65-F5344CB8AC3E}">
        <p14:creationId xmlns:p14="http://schemas.microsoft.com/office/powerpoint/2010/main" val="10063809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Promo Slide">
    <p:spTree>
      <p:nvGrpSpPr>
        <p:cNvPr id="1" name=""/>
        <p:cNvGrpSpPr/>
        <p:nvPr/>
      </p:nvGrpSpPr>
      <p:grpSpPr>
        <a:xfrm>
          <a:off x="0" y="0"/>
          <a:ext cx="0" cy="0"/>
          <a:chOff x="0" y="0"/>
          <a:chExt cx="0" cy="0"/>
        </a:xfrm>
      </p:grpSpPr>
      <p:sp>
        <p:nvSpPr>
          <p:cNvPr id="10" name="Content Placeholder 9"/>
          <p:cNvSpPr>
            <a:spLocks noGrp="1"/>
          </p:cNvSpPr>
          <p:nvPr>
            <p:ph sz="quarter" idx="11"/>
          </p:nvPr>
        </p:nvSpPr>
        <p:spPr>
          <a:xfrm>
            <a:off x="514351" y="4856674"/>
            <a:ext cx="11283950" cy="1155939"/>
          </a:xfrm>
          <a:prstGeom prst="rect">
            <a:avLst/>
          </a:prstGeom>
        </p:spPr>
        <p:txBody>
          <a:bodyPr/>
          <a:lstStyle>
            <a:lvl1pPr>
              <a:buFontTx/>
              <a:buNone/>
              <a:defRPr sz="2400" b="1">
                <a:solidFill>
                  <a:srgbClr val="8B3D9A"/>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pic>
        <p:nvPicPr>
          <p:cNvPr id="12" name="Picture 11">
            <a:extLst>
              <a:ext uri="{FF2B5EF4-FFF2-40B4-BE49-F238E27FC236}">
                <a16:creationId xmlns:a16="http://schemas.microsoft.com/office/drawing/2014/main" id="{5EDCE80E-A528-4F84-999C-167B7BD8770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1406" y="3355525"/>
            <a:ext cx="3827419" cy="1247410"/>
          </a:xfrm>
          <a:prstGeom prst="rect">
            <a:avLst/>
          </a:prstGeom>
        </p:spPr>
      </p:pic>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9" name="Picture 5" descr="CCO_ONC_RGB.jpg">
            <a:extLst>
              <a:ext uri="{FF2B5EF4-FFF2-40B4-BE49-F238E27FC236}">
                <a16:creationId xmlns:a16="http://schemas.microsoft.com/office/drawing/2014/main" id="{A8FCC512-B9D6-45E5-83A8-5B1B4BEE1414}"/>
              </a:ext>
            </a:extLst>
          </p:cNvPr>
          <p:cNvPicPr>
            <a:picLocks noChangeAspect="1"/>
          </p:cNvPicPr>
          <p:nvPr userDrawn="1"/>
        </p:nvPicPr>
        <p:blipFill>
          <a:blip r:embed="rId3">
            <a:extLst>
              <a:ext uri="{28A0092B-C50C-407E-A947-70E740481C1C}">
                <a14:useLocalDpi xmlns:a14="http://schemas.microsoft.com/office/drawing/2010/main" val="0"/>
              </a:ext>
            </a:extLst>
          </a:blip>
          <a:srcRect t="44931"/>
          <a:stretch>
            <a:fillRect/>
          </a:stretch>
        </p:blipFill>
        <p:spPr bwMode="auto">
          <a:xfrm>
            <a:off x="8150225" y="5876925"/>
            <a:ext cx="3673475"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9573567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sp>
        <p:nvSpPr>
          <p:cNvPr id="10" name="Rectangle 54"/>
          <p:cNvSpPr>
            <a:spLocks noGrp="1" noChangeArrowheads="1"/>
          </p:cNvSpPr>
          <p:nvPr>
            <p:ph type="subTitle" idx="1"/>
          </p:nvPr>
        </p:nvSpPr>
        <p:spPr>
          <a:xfrm>
            <a:off x="609600" y="4041650"/>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endParaRPr lang="en-US" dirty="0"/>
          </a:p>
        </p:txBody>
      </p:sp>
      <p:sp>
        <p:nvSpPr>
          <p:cNvPr id="8" name="Rectangle 7">
            <a:extLst>
              <a:ext uri="{FF2B5EF4-FFF2-40B4-BE49-F238E27FC236}">
                <a16:creationId xmlns:a16="http://schemas.microsoft.com/office/drawing/2014/main" id="{02294B36-D511-4E23-A768-EAFA149B5CC7}"/>
              </a:ext>
            </a:extLst>
          </p:cNvPr>
          <p:cNvSpPr/>
          <p:nvPr/>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4000">
                <a:solidFill>
                  <a:srgbClr val="455560"/>
                </a:solidFill>
              </a:defRPr>
            </a:lvl1pPr>
          </a:lstStyle>
          <a:p>
            <a:r>
              <a:rPr lang="en-US"/>
              <a:t>Click to edit Master title style</a:t>
            </a:r>
            <a:endParaRPr lang="en-US" dirty="0"/>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2" name="Picture 2">
            <a:extLst>
              <a:ext uri="{FF2B5EF4-FFF2-40B4-BE49-F238E27FC236}">
                <a16:creationId xmlns:a16="http://schemas.microsoft.com/office/drawing/2014/main" id="{626FDED1-0E49-8CD1-F116-B711E09A67C5}"/>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2288" y="244901"/>
            <a:ext cx="2028825" cy="10763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4334871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6915531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1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7" name="Group 6">
            <a:extLst>
              <a:ext uri="{FF2B5EF4-FFF2-40B4-BE49-F238E27FC236}">
                <a16:creationId xmlns:a16="http://schemas.microsoft.com/office/drawing/2014/main" id="{D717AF4D-9C91-2A12-A627-80741B564A33}"/>
              </a:ext>
            </a:extLst>
          </p:cNvPr>
          <p:cNvGrpSpPr/>
          <p:nvPr userDrawn="1"/>
        </p:nvGrpSpPr>
        <p:grpSpPr>
          <a:xfrm>
            <a:off x="9392911" y="6215524"/>
            <a:ext cx="2488502" cy="447312"/>
            <a:chOff x="9392911" y="6215524"/>
            <a:chExt cx="2488502" cy="447312"/>
          </a:xfrm>
        </p:grpSpPr>
        <p:pic>
          <p:nvPicPr>
            <p:cNvPr id="8" name="Picture 2">
              <a:extLst>
                <a:ext uri="{FF2B5EF4-FFF2-40B4-BE49-F238E27FC236}">
                  <a16:creationId xmlns:a16="http://schemas.microsoft.com/office/drawing/2014/main" id="{AB64EC66-06D9-A4A7-B122-C5CF702AE8B3}"/>
                </a:ext>
              </a:extLst>
            </p:cNvPr>
            <p:cNvPicPr>
              <a:picLocks noChangeAspect="1" noChangeArrowheads="1"/>
            </p:cNvPicPr>
            <p:nvPr userDrawn="1"/>
          </p:nvPicPr>
          <p:blipFill rotWithShape="1">
            <a:blip r:embed="rId2" cstate="email">
              <a:extLst>
                <a:ext uri="{28A0092B-C50C-407E-A947-70E740481C1C}">
                  <a14:useLocalDpi xmlns:a14="http://schemas.microsoft.com/office/drawing/2010/main"/>
                </a:ext>
              </a:extLst>
            </a:blip>
            <a:srcRect/>
            <a:stretch/>
          </p:blipFill>
          <p:spPr bwMode="auto">
            <a:xfrm>
              <a:off x="11188699" y="6215524"/>
              <a:ext cx="569733" cy="19263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63FF657D-15BA-76FD-E98E-60AEDEE71062}"/>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rgbClr val="7F3F98"/>
                  </a:solidFill>
                  <a:latin typeface="Calibri" panose="020F0502020204030204" pitchFamily="34" charset="0"/>
                  <a:hlinkClick r:id="rId3">
                    <a:extLst>
                      <a:ext uri="{A12FA001-AC4F-418D-AE19-62706E023703}">
                        <ahyp:hlinkClr xmlns:ahyp="http://schemas.microsoft.com/office/drawing/2018/hyperlinkcolor" val="tx"/>
                      </a:ext>
                    </a:extLst>
                  </a:hlinkClick>
                </a:rPr>
                <a:t>clinicaloptions.com</a:t>
              </a:r>
              <a:endParaRPr lang="en-US" altLang="en-US" sz="1400" b="0" dirty="0">
                <a:solidFill>
                  <a:srgbClr val="7F3F98"/>
                </a:solidFill>
                <a:latin typeface="Calibri" panose="020F0502020204030204" pitchFamily="34" charset="0"/>
              </a:endParaRPr>
            </a:p>
          </p:txBody>
        </p:sp>
      </p:grpSp>
    </p:spTree>
    <p:extLst>
      <p:ext uri="{BB962C8B-B14F-4D97-AF65-F5344CB8AC3E}">
        <p14:creationId xmlns:p14="http://schemas.microsoft.com/office/powerpoint/2010/main" val="40716032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1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8" name="Group 7">
            <a:extLst>
              <a:ext uri="{FF2B5EF4-FFF2-40B4-BE49-F238E27FC236}">
                <a16:creationId xmlns:a16="http://schemas.microsoft.com/office/drawing/2014/main" id="{4385BA17-260C-FBA4-8D7E-F1A8541492D5}"/>
              </a:ext>
            </a:extLst>
          </p:cNvPr>
          <p:cNvGrpSpPr/>
          <p:nvPr userDrawn="1"/>
        </p:nvGrpSpPr>
        <p:grpSpPr>
          <a:xfrm>
            <a:off x="9392911" y="6215524"/>
            <a:ext cx="2488502" cy="447312"/>
            <a:chOff x="9392911" y="6215524"/>
            <a:chExt cx="2488502" cy="447312"/>
          </a:xfrm>
        </p:grpSpPr>
        <p:pic>
          <p:nvPicPr>
            <p:cNvPr id="9" name="Picture 2">
              <a:extLst>
                <a:ext uri="{FF2B5EF4-FFF2-40B4-BE49-F238E27FC236}">
                  <a16:creationId xmlns:a16="http://schemas.microsoft.com/office/drawing/2014/main" id="{33999E2B-DFA0-7D88-1990-B714F2D252E5}"/>
                </a:ext>
              </a:extLst>
            </p:cNvPr>
            <p:cNvPicPr>
              <a:picLocks noChangeAspect="1" noChangeArrowheads="1"/>
            </p:cNvPicPr>
            <p:nvPr userDrawn="1"/>
          </p:nvPicPr>
          <p:blipFill rotWithShape="1">
            <a:blip r:embed="rId2" cstate="email">
              <a:extLst>
                <a:ext uri="{28A0092B-C50C-407E-A947-70E740481C1C}">
                  <a14:useLocalDpi xmlns:a14="http://schemas.microsoft.com/office/drawing/2010/main"/>
                </a:ext>
              </a:extLst>
            </a:blip>
            <a:srcRect/>
            <a:stretch/>
          </p:blipFill>
          <p:spPr bwMode="auto">
            <a:xfrm>
              <a:off x="11188699" y="6215524"/>
              <a:ext cx="569733" cy="192635"/>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8">
              <a:extLst>
                <a:ext uri="{FF2B5EF4-FFF2-40B4-BE49-F238E27FC236}">
                  <a16:creationId xmlns:a16="http://schemas.microsoft.com/office/drawing/2014/main" id="{6CC3F211-186C-6E67-6B92-035B73755B87}"/>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rgbClr val="7F3F98"/>
                  </a:solidFill>
                  <a:latin typeface="Calibri" panose="020F0502020204030204" pitchFamily="34" charset="0"/>
                  <a:hlinkClick r:id="rId3">
                    <a:extLst>
                      <a:ext uri="{A12FA001-AC4F-418D-AE19-62706E023703}">
                        <ahyp:hlinkClr xmlns:ahyp="http://schemas.microsoft.com/office/drawing/2018/hyperlinkcolor" val="tx"/>
                      </a:ext>
                    </a:extLst>
                  </a:hlinkClick>
                </a:rPr>
                <a:t>clinicaloptions.com</a:t>
              </a:r>
              <a:endParaRPr lang="en-US" altLang="en-US" sz="1400" b="0" dirty="0">
                <a:solidFill>
                  <a:srgbClr val="7F3F98"/>
                </a:solidFill>
                <a:latin typeface="Calibri" panose="020F0502020204030204" pitchFamily="34" charset="0"/>
              </a:endParaRPr>
            </a:p>
          </p:txBody>
        </p:sp>
      </p:grpSp>
    </p:spTree>
    <p:extLst>
      <p:ext uri="{BB962C8B-B14F-4D97-AF65-F5344CB8AC3E}">
        <p14:creationId xmlns:p14="http://schemas.microsoft.com/office/powerpoint/2010/main" val="173758758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1_Title, Text and Chart+logo">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2" name="Group 1">
            <a:extLst>
              <a:ext uri="{FF2B5EF4-FFF2-40B4-BE49-F238E27FC236}">
                <a16:creationId xmlns:a16="http://schemas.microsoft.com/office/drawing/2014/main" id="{19480E5B-13BA-DE68-E1F1-5D2A16EB0BB6}"/>
              </a:ext>
            </a:extLst>
          </p:cNvPr>
          <p:cNvGrpSpPr/>
          <p:nvPr userDrawn="1"/>
        </p:nvGrpSpPr>
        <p:grpSpPr>
          <a:xfrm>
            <a:off x="9392911" y="6215524"/>
            <a:ext cx="2488502" cy="447312"/>
            <a:chOff x="9392911" y="6215524"/>
            <a:chExt cx="2488502" cy="447312"/>
          </a:xfrm>
        </p:grpSpPr>
        <p:pic>
          <p:nvPicPr>
            <p:cNvPr id="3" name="Picture 2">
              <a:extLst>
                <a:ext uri="{FF2B5EF4-FFF2-40B4-BE49-F238E27FC236}">
                  <a16:creationId xmlns:a16="http://schemas.microsoft.com/office/drawing/2014/main" id="{2D36FFAB-AE3B-CED6-5E6F-8397BB046648}"/>
                </a:ext>
              </a:extLst>
            </p:cNvPr>
            <p:cNvPicPr>
              <a:picLocks noChangeAspect="1" noChangeArrowheads="1"/>
            </p:cNvPicPr>
            <p:nvPr userDrawn="1"/>
          </p:nvPicPr>
          <p:blipFill rotWithShape="1">
            <a:blip r:embed="rId2" cstate="email">
              <a:extLst>
                <a:ext uri="{28A0092B-C50C-407E-A947-70E740481C1C}">
                  <a14:useLocalDpi xmlns:a14="http://schemas.microsoft.com/office/drawing/2010/main"/>
                </a:ext>
              </a:extLst>
            </a:blip>
            <a:srcRect/>
            <a:stretch/>
          </p:blipFill>
          <p:spPr bwMode="auto">
            <a:xfrm>
              <a:off x="11188699" y="6215524"/>
              <a:ext cx="569733" cy="19263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8">
              <a:extLst>
                <a:ext uri="{FF2B5EF4-FFF2-40B4-BE49-F238E27FC236}">
                  <a16:creationId xmlns:a16="http://schemas.microsoft.com/office/drawing/2014/main" id="{28D608A0-BAAB-2E8F-79C4-FEBE61768758}"/>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rgbClr val="7F3F98"/>
                  </a:solidFill>
                  <a:latin typeface="Calibri" panose="020F0502020204030204" pitchFamily="34" charset="0"/>
                  <a:hlinkClick r:id="rId3">
                    <a:extLst>
                      <a:ext uri="{A12FA001-AC4F-418D-AE19-62706E023703}">
                        <ahyp:hlinkClr xmlns:ahyp="http://schemas.microsoft.com/office/drawing/2018/hyperlinkcolor" val="tx"/>
                      </a:ext>
                    </a:extLst>
                  </a:hlinkClick>
                </a:rPr>
                <a:t>clinicaloptions.com</a:t>
              </a:r>
              <a:endParaRPr lang="en-US" altLang="en-US" sz="1400" b="0" dirty="0">
                <a:solidFill>
                  <a:srgbClr val="7F3F98"/>
                </a:solidFill>
                <a:latin typeface="Calibri" panose="020F0502020204030204" pitchFamily="34" charset="0"/>
              </a:endParaRPr>
            </a:p>
          </p:txBody>
        </p:sp>
      </p:grpSp>
    </p:spTree>
    <p:extLst>
      <p:ext uri="{BB962C8B-B14F-4D97-AF65-F5344CB8AC3E}">
        <p14:creationId xmlns:p14="http://schemas.microsoft.com/office/powerpoint/2010/main" val="130842725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1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endParaRPr lang="en-US" dirty="0"/>
          </a:p>
        </p:txBody>
      </p:sp>
      <p:grpSp>
        <p:nvGrpSpPr>
          <p:cNvPr id="6" name="Group 5">
            <a:extLst>
              <a:ext uri="{FF2B5EF4-FFF2-40B4-BE49-F238E27FC236}">
                <a16:creationId xmlns:a16="http://schemas.microsoft.com/office/drawing/2014/main" id="{9647337D-63F9-6429-5EDF-99AD41561A6F}"/>
              </a:ext>
            </a:extLst>
          </p:cNvPr>
          <p:cNvGrpSpPr/>
          <p:nvPr userDrawn="1"/>
        </p:nvGrpSpPr>
        <p:grpSpPr>
          <a:xfrm>
            <a:off x="9392911" y="6215524"/>
            <a:ext cx="2488502" cy="447312"/>
            <a:chOff x="9392911" y="6215524"/>
            <a:chExt cx="2488502" cy="447312"/>
          </a:xfrm>
        </p:grpSpPr>
        <p:pic>
          <p:nvPicPr>
            <p:cNvPr id="7" name="Picture 2">
              <a:extLst>
                <a:ext uri="{FF2B5EF4-FFF2-40B4-BE49-F238E27FC236}">
                  <a16:creationId xmlns:a16="http://schemas.microsoft.com/office/drawing/2014/main" id="{9D408EEA-382E-DE44-4515-EB5BDEB76EFC}"/>
                </a:ext>
              </a:extLst>
            </p:cNvPr>
            <p:cNvPicPr>
              <a:picLocks noChangeAspect="1" noChangeArrowheads="1"/>
            </p:cNvPicPr>
            <p:nvPr userDrawn="1"/>
          </p:nvPicPr>
          <p:blipFill rotWithShape="1">
            <a:blip r:embed="rId2" cstate="email">
              <a:extLst>
                <a:ext uri="{28A0092B-C50C-407E-A947-70E740481C1C}">
                  <a14:useLocalDpi xmlns:a14="http://schemas.microsoft.com/office/drawing/2010/main"/>
                </a:ext>
              </a:extLst>
            </a:blip>
            <a:srcRect/>
            <a:stretch/>
          </p:blipFill>
          <p:spPr bwMode="auto">
            <a:xfrm>
              <a:off x="11188699" y="6215524"/>
              <a:ext cx="569733" cy="19263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8">
              <a:extLst>
                <a:ext uri="{FF2B5EF4-FFF2-40B4-BE49-F238E27FC236}">
                  <a16:creationId xmlns:a16="http://schemas.microsoft.com/office/drawing/2014/main" id="{36C209F4-83A9-68AE-071B-97CE8885763C}"/>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rgbClr val="7F3F98"/>
                  </a:solidFill>
                  <a:latin typeface="Calibri" panose="020F0502020204030204" pitchFamily="34" charset="0"/>
                  <a:hlinkClick r:id="rId3">
                    <a:extLst>
                      <a:ext uri="{A12FA001-AC4F-418D-AE19-62706E023703}">
                        <ahyp:hlinkClr xmlns:ahyp="http://schemas.microsoft.com/office/drawing/2018/hyperlinkcolor" val="tx"/>
                      </a:ext>
                    </a:extLst>
                  </a:hlinkClick>
                </a:rPr>
                <a:t>clinicaloptions.com</a:t>
              </a:r>
              <a:endParaRPr lang="en-US" altLang="en-US" sz="1400" b="0" dirty="0">
                <a:solidFill>
                  <a:srgbClr val="7F3F98"/>
                </a:solidFill>
                <a:latin typeface="Calibri" panose="020F0502020204030204" pitchFamily="34" charset="0"/>
              </a:endParaRPr>
            </a:p>
          </p:txBody>
        </p:sp>
      </p:grpSp>
    </p:spTree>
    <p:extLst>
      <p:ext uri="{BB962C8B-B14F-4D97-AF65-F5344CB8AC3E}">
        <p14:creationId xmlns:p14="http://schemas.microsoft.com/office/powerpoint/2010/main" val="257530295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4402549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Promo Slide">
    <p:spTree>
      <p:nvGrpSpPr>
        <p:cNvPr id="1" name=""/>
        <p:cNvGrpSpPr/>
        <p:nvPr/>
      </p:nvGrpSpPr>
      <p:grpSpPr>
        <a:xfrm>
          <a:off x="0" y="0"/>
          <a:ext cx="0" cy="0"/>
          <a:chOff x="0" y="0"/>
          <a:chExt cx="0" cy="0"/>
        </a:xfrm>
      </p:grpSpPr>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4"/>
            <a:ext cx="11283950" cy="1155939"/>
          </a:xfrm>
          <a:prstGeom prst="rect">
            <a:avLst/>
          </a:prstGeom>
        </p:spPr>
        <p:txBody>
          <a:bodyPr/>
          <a:lstStyle>
            <a:lvl1pPr>
              <a:buFontTx/>
              <a:buNone/>
              <a:defRPr sz="2400" b="1">
                <a:solidFill>
                  <a:srgbClr val="E1471D"/>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15" name="Rectangle 14">
            <a:extLst>
              <a:ext uri="{FF2B5EF4-FFF2-40B4-BE49-F238E27FC236}">
                <a16:creationId xmlns:a16="http://schemas.microsoft.com/office/drawing/2014/main" id="{5BBD1E00-A2D3-4202-961C-9DF3DF2683C9}"/>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pic>
        <p:nvPicPr>
          <p:cNvPr id="3" name="Picture 2" descr="Logo&#10;&#10;Description automatically generated">
            <a:extLst>
              <a:ext uri="{FF2B5EF4-FFF2-40B4-BE49-F238E27FC236}">
                <a16:creationId xmlns:a16="http://schemas.microsoft.com/office/drawing/2014/main" id="{72C0746C-F667-4E83-3CFC-12E322888B1A}"/>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094574" y="5515463"/>
            <a:ext cx="3097426" cy="1072477"/>
          </a:xfrm>
          <a:prstGeom prst="rect">
            <a:avLst/>
          </a:prstGeom>
        </p:spPr>
      </p:pic>
      <p:cxnSp>
        <p:nvCxnSpPr>
          <p:cNvPr id="4" name="Straight Connector 3">
            <a:extLst>
              <a:ext uri="{FF2B5EF4-FFF2-40B4-BE49-F238E27FC236}">
                <a16:creationId xmlns:a16="http://schemas.microsoft.com/office/drawing/2014/main" id="{2EF0834E-1AEE-EFD9-47B8-D3BE9B5627CF}"/>
              </a:ext>
            </a:extLst>
          </p:cNvPr>
          <p:cNvCxnSpPr/>
          <p:nvPr userDrawn="1"/>
        </p:nvCxnSpPr>
        <p:spPr>
          <a:xfrm>
            <a:off x="1" y="6589713"/>
            <a:ext cx="12192000" cy="0"/>
          </a:xfrm>
          <a:prstGeom prst="line">
            <a:avLst/>
          </a:prstGeom>
          <a:ln w="19050">
            <a:solidFill>
              <a:srgbClr val="7F3F9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332948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828800" y="1664700"/>
            <a:ext cx="8534400" cy="3532408"/>
          </a:xfrm>
        </p:spPr>
        <p:txBody>
          <a:bodyPr/>
          <a:lstStyle>
            <a:lvl1pPr marL="0" indent="0" algn="ctr">
              <a:buNone/>
              <a:defRPr/>
            </a:lvl1pPr>
            <a:lvl2pPr marL="609036" indent="0" algn="ctr">
              <a:buNone/>
              <a:defRPr/>
            </a:lvl2pPr>
            <a:lvl3pPr marL="1218072" indent="0" algn="ctr">
              <a:buNone/>
              <a:defRPr/>
            </a:lvl3pPr>
            <a:lvl4pPr marL="1827108" indent="0" algn="ctr">
              <a:buNone/>
              <a:defRPr/>
            </a:lvl4pPr>
            <a:lvl5pPr marL="2436144" indent="0" algn="ctr">
              <a:buNone/>
              <a:defRPr/>
            </a:lvl5pPr>
            <a:lvl6pPr marL="3045181" indent="0" algn="ctr">
              <a:buNone/>
              <a:defRPr/>
            </a:lvl6pPr>
            <a:lvl7pPr marL="3654217" indent="0" algn="ctr">
              <a:buNone/>
              <a:defRPr/>
            </a:lvl7pPr>
            <a:lvl8pPr marL="4263253" indent="0" algn="ctr">
              <a:buNone/>
              <a:defRPr/>
            </a:lvl8pPr>
            <a:lvl9pPr marL="4872289" indent="0" algn="ctr">
              <a:buNone/>
              <a:defRPr/>
            </a:lvl9pPr>
          </a:lstStyle>
          <a:p>
            <a:r>
              <a:rPr lang="en-US" dirty="0"/>
              <a:t>Click to edit Master subtitle style</a:t>
            </a:r>
          </a:p>
        </p:txBody>
      </p:sp>
      <p:sp>
        <p:nvSpPr>
          <p:cNvPr id="6" name="Title 1"/>
          <p:cNvSpPr>
            <a:spLocks noGrp="1"/>
          </p:cNvSpPr>
          <p:nvPr>
            <p:ph type="title"/>
          </p:nvPr>
        </p:nvSpPr>
        <p:spPr>
          <a:xfrm>
            <a:off x="0" y="175944"/>
            <a:ext cx="12192000" cy="1340768"/>
          </a:xfrm>
          <a:prstGeom prst="rect">
            <a:avLst/>
          </a:prstGeom>
          <a:noFill/>
        </p:spPr>
        <p:txBody>
          <a:bodyPr/>
          <a:lstStyle>
            <a:lvl1pPr>
              <a:defRPr>
                <a:solidFill>
                  <a:srgbClr val="002450"/>
                </a:solidFill>
              </a:defRPr>
            </a:lvl1pPr>
          </a:lstStyle>
          <a:p>
            <a:r>
              <a:rPr lang="en-US" dirty="0"/>
              <a:t>Click to edit Master title style</a:t>
            </a:r>
          </a:p>
        </p:txBody>
      </p:sp>
    </p:spTree>
    <p:extLst>
      <p:ext uri="{BB962C8B-B14F-4D97-AF65-F5344CB8AC3E}">
        <p14:creationId xmlns:p14="http://schemas.microsoft.com/office/powerpoint/2010/main" val="25583284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Blank 1 Line Title">
    <p:spTree>
      <p:nvGrpSpPr>
        <p:cNvPr id="1" name=""/>
        <p:cNvGrpSpPr/>
        <p:nvPr/>
      </p:nvGrpSpPr>
      <p:grpSpPr>
        <a:xfrm>
          <a:off x="0" y="0"/>
          <a:ext cx="0" cy="0"/>
          <a:chOff x="0" y="0"/>
          <a:chExt cx="0" cy="0"/>
        </a:xfrm>
      </p:grpSpPr>
      <p:sp>
        <p:nvSpPr>
          <p:cNvPr id="8" name="Footer Placeholder 4">
            <a:extLst>
              <a:ext uri="{FF2B5EF4-FFF2-40B4-BE49-F238E27FC236}">
                <a16:creationId xmlns:a16="http://schemas.microsoft.com/office/drawing/2014/main" id="{0E3F761A-9717-C54A-A3A7-5CABB479C5D3}"/>
              </a:ext>
            </a:extLst>
          </p:cNvPr>
          <p:cNvSpPr>
            <a:spLocks noGrp="1"/>
          </p:cNvSpPr>
          <p:nvPr>
            <p:ph type="ftr" sz="quarter" idx="3"/>
          </p:nvPr>
        </p:nvSpPr>
        <p:spPr>
          <a:xfrm>
            <a:off x="2410694" y="6354619"/>
            <a:ext cx="6138607" cy="220660"/>
          </a:xfrm>
          <a:prstGeom prst="rect">
            <a:avLst/>
          </a:prstGeom>
        </p:spPr>
        <p:txBody>
          <a:bodyPr vert="horz" lIns="0" tIns="0" rIns="0" bIns="0" rtlCol="0" anchor="ctr"/>
          <a:lstStyle>
            <a:lvl1pPr algn="l">
              <a:defRPr sz="900" b="0" i="0">
                <a:solidFill>
                  <a:schemeClr val="tx2"/>
                </a:solidFill>
                <a:latin typeface="Corbel" panose="020B0503020204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121B4D"/>
              </a:solidFill>
              <a:effectLst/>
              <a:uLnTx/>
              <a:uFillTx/>
              <a:latin typeface="Corbel" panose="020B0503020204020204" pitchFamily="34" charset="0"/>
              <a:ea typeface="+mn-ea"/>
              <a:cs typeface="Apercu Pro Light"/>
            </a:endParaRPr>
          </a:p>
        </p:txBody>
      </p:sp>
      <p:sp>
        <p:nvSpPr>
          <p:cNvPr id="9" name="Rectangle 8">
            <a:extLst>
              <a:ext uri="{FF2B5EF4-FFF2-40B4-BE49-F238E27FC236}">
                <a16:creationId xmlns:a16="http://schemas.microsoft.com/office/drawing/2014/main" id="{F240A419-4820-A54F-BF32-BA78601F3BBD}"/>
              </a:ext>
            </a:extLst>
          </p:cNvPr>
          <p:cNvSpPr/>
          <p:nvPr userDrawn="1"/>
        </p:nvSpPr>
        <p:spPr>
          <a:xfrm>
            <a:off x="3" y="4"/>
            <a:ext cx="242047" cy="6866787"/>
          </a:xfrm>
          <a:prstGeom prst="rect">
            <a:avLst/>
          </a:prstGeom>
          <a:solidFill>
            <a:srgbClr val="003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30" name="Slide Number Placeholder 6">
            <a:extLst>
              <a:ext uri="{FF2B5EF4-FFF2-40B4-BE49-F238E27FC236}">
                <a16:creationId xmlns:a16="http://schemas.microsoft.com/office/drawing/2014/main" id="{002B6F64-0F4B-4ED8-8888-73595B0CB664}"/>
              </a:ext>
            </a:extLst>
          </p:cNvPr>
          <p:cNvSpPr>
            <a:spLocks noGrp="1"/>
          </p:cNvSpPr>
          <p:nvPr>
            <p:ph type="sldNum" sz="quarter" idx="4"/>
          </p:nvPr>
        </p:nvSpPr>
        <p:spPr>
          <a:xfrm>
            <a:off x="11259682" y="6400255"/>
            <a:ext cx="322719" cy="190616"/>
          </a:xfrm>
          <a:prstGeom prst="rect">
            <a:avLst/>
          </a:prstGeom>
        </p:spPr>
        <p:txBody>
          <a:bodyPr lIns="0" tIns="0" rIns="0" bIns="0" anchor="ctr"/>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EEF856E-C579-164A-B8E7-33C19BD1773E}" type="slidenum">
              <a:rPr kumimoji="0" lang="en-US" sz="1200" b="0" i="0" u="none" strike="noStrike" kern="1200" cap="none" spc="0" normalizeH="0" baseline="0" noProof="0" smtClean="0">
                <a:ln>
                  <a:noFill/>
                </a:ln>
                <a:solidFill>
                  <a:srgbClr val="003494"/>
                </a:solidFill>
                <a:effectLst/>
                <a:uLnTx/>
                <a:uFillTx/>
                <a:latin typeface="Corbel" panose="020B0503020204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3494"/>
              </a:solidFill>
              <a:effectLst/>
              <a:uLnTx/>
              <a:uFillTx/>
              <a:latin typeface="Corbel" panose="020B0503020204020204"/>
              <a:ea typeface="+mn-ea"/>
              <a:cs typeface="+mn-cs"/>
            </a:endParaRPr>
          </a:p>
        </p:txBody>
      </p:sp>
      <p:cxnSp>
        <p:nvCxnSpPr>
          <p:cNvPr id="5" name="Straight Connector 4">
            <a:extLst>
              <a:ext uri="{FF2B5EF4-FFF2-40B4-BE49-F238E27FC236}">
                <a16:creationId xmlns:a16="http://schemas.microsoft.com/office/drawing/2014/main" id="{8E9E2C9A-2D86-4CFA-A191-609F4277F168}"/>
              </a:ext>
            </a:extLst>
          </p:cNvPr>
          <p:cNvCxnSpPr/>
          <p:nvPr userDrawn="1"/>
        </p:nvCxnSpPr>
        <p:spPr>
          <a:xfrm>
            <a:off x="677875" y="319089"/>
            <a:ext cx="0" cy="530352"/>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6" name="Title 1">
            <a:extLst>
              <a:ext uri="{FF2B5EF4-FFF2-40B4-BE49-F238E27FC236}">
                <a16:creationId xmlns:a16="http://schemas.microsoft.com/office/drawing/2014/main" id="{CBA5A636-2547-4F9A-8FA2-950FBD24B13C}"/>
              </a:ext>
            </a:extLst>
          </p:cNvPr>
          <p:cNvSpPr>
            <a:spLocks noGrp="1"/>
          </p:cNvSpPr>
          <p:nvPr>
            <p:ph type="title"/>
          </p:nvPr>
        </p:nvSpPr>
        <p:spPr>
          <a:xfrm>
            <a:off x="838202" y="361385"/>
            <a:ext cx="10744199" cy="1325563"/>
          </a:xfrm>
          <a:prstGeom prst="rect">
            <a:avLst/>
          </a:prstGeom>
        </p:spPr>
        <p:txBody>
          <a:bodyPr/>
          <a:lstStyle>
            <a:lvl1pPr>
              <a:defRPr>
                <a:solidFill>
                  <a:schemeClr val="accent2"/>
                </a:solidFill>
              </a:defRPr>
            </a:lvl1pPr>
          </a:lstStyle>
          <a:p>
            <a:r>
              <a:rPr lang="en-US"/>
              <a:t>Click to edit Master title style</a:t>
            </a:r>
          </a:p>
        </p:txBody>
      </p:sp>
    </p:spTree>
    <p:extLst>
      <p:ext uri="{BB962C8B-B14F-4D97-AF65-F5344CB8AC3E}">
        <p14:creationId xmlns:p14="http://schemas.microsoft.com/office/powerpoint/2010/main" val="102281691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1125025"/>
            <a:ext cx="10363200" cy="41924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26137361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488755"/>
            <a:ext cx="5080000" cy="3911365"/>
          </a:xfrm>
        </p:spPr>
        <p:txBody>
          <a:bodyPr/>
          <a:lstStyle>
            <a:lvl1pPr>
              <a:defRPr sz="3730"/>
            </a:lvl1pPr>
            <a:lvl2pPr>
              <a:defRPr sz="3197"/>
            </a:lvl2pPr>
            <a:lvl3pPr>
              <a:defRPr sz="2664"/>
            </a:lvl3pPr>
            <a:lvl4pPr>
              <a:defRPr sz="2398"/>
            </a:lvl4pPr>
            <a:lvl5pPr>
              <a:defRPr sz="2398"/>
            </a:lvl5pPr>
            <a:lvl6pPr>
              <a:defRPr sz="2398"/>
            </a:lvl6pPr>
            <a:lvl7pPr>
              <a:defRPr sz="2398"/>
            </a:lvl7pPr>
            <a:lvl8pPr>
              <a:defRPr sz="2398"/>
            </a:lvl8pPr>
            <a:lvl9pPr>
              <a:defRPr sz="23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488755"/>
            <a:ext cx="5080000" cy="3911365"/>
          </a:xfrm>
        </p:spPr>
        <p:txBody>
          <a:bodyPr/>
          <a:lstStyle>
            <a:lvl1pPr>
              <a:defRPr sz="3730"/>
            </a:lvl1pPr>
            <a:lvl2pPr>
              <a:defRPr sz="3197"/>
            </a:lvl2pPr>
            <a:lvl3pPr>
              <a:defRPr sz="2664"/>
            </a:lvl3pPr>
            <a:lvl4pPr>
              <a:defRPr sz="2398"/>
            </a:lvl4pPr>
            <a:lvl5pPr>
              <a:defRPr sz="2398"/>
            </a:lvl5pPr>
            <a:lvl6pPr>
              <a:defRPr sz="2398"/>
            </a:lvl6pPr>
            <a:lvl7pPr>
              <a:defRPr sz="2398"/>
            </a:lvl7pPr>
            <a:lvl8pPr>
              <a:defRPr sz="2398"/>
            </a:lvl8pPr>
            <a:lvl9pPr>
              <a:defRPr sz="23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
        <p:nvSpPr>
          <p:cNvPr id="6" name="Title 1"/>
          <p:cNvSpPr>
            <a:spLocks noGrp="1"/>
          </p:cNvSpPr>
          <p:nvPr>
            <p:ph type="title"/>
          </p:nvPr>
        </p:nvSpPr>
        <p:spPr>
          <a:xfrm>
            <a:off x="0" y="169796"/>
            <a:ext cx="12192000" cy="926470"/>
          </a:xfrm>
          <a:prstGeom prst="rect">
            <a:avLst/>
          </a:prstGeom>
          <a:noFill/>
        </p:spPr>
        <p:txBody>
          <a:bodyPr/>
          <a:lstStyle>
            <a:lvl1pPr>
              <a:defRPr>
                <a:solidFill>
                  <a:srgbClr val="003465"/>
                </a:solidFill>
              </a:defRPr>
            </a:lvl1pPr>
          </a:lstStyle>
          <a:p>
            <a:r>
              <a:rPr lang="en-US" dirty="0"/>
              <a:t>Click to edit Master title style</a:t>
            </a:r>
          </a:p>
        </p:txBody>
      </p:sp>
    </p:spTree>
    <p:extLst>
      <p:ext uri="{BB962C8B-B14F-4D97-AF65-F5344CB8AC3E}">
        <p14:creationId xmlns:p14="http://schemas.microsoft.com/office/powerpoint/2010/main" val="407790966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169795"/>
            <a:ext cx="12192000" cy="1340768"/>
          </a:xfrm>
          <a:prstGeom prst="rect">
            <a:avLst/>
          </a:prstGeom>
          <a:noFill/>
        </p:spPr>
        <p:txBody>
          <a:bodyPr/>
          <a:lstStyle>
            <a:lvl1pPr>
              <a:defRPr>
                <a:solidFill>
                  <a:srgbClr val="002450"/>
                </a:solidFill>
              </a:defRPr>
            </a:lvl1pPr>
          </a:lstStyle>
          <a:p>
            <a:r>
              <a:rPr lang="en-US" dirty="0"/>
              <a:t>Click to edit Master title style</a:t>
            </a:r>
          </a:p>
        </p:txBody>
      </p:sp>
      <p:sp>
        <p:nvSpPr>
          <p:cNvPr id="3"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204301828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56379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a:prstGeom prst="rect">
            <a:avLst/>
          </a:prstGeom>
        </p:spPr>
        <p:txBody>
          <a:bodyPr anchor="b"/>
          <a:lstStyle>
            <a:lvl1pPr algn="l">
              <a:defRPr sz="2664" b="0" i="1"/>
            </a:lvl1pPr>
          </a:lstStyle>
          <a:p>
            <a:r>
              <a:rPr lang="en-US"/>
              <a:t>Click to edit Master title style</a:t>
            </a:r>
            <a:endParaRPr lang="en-US" dirty="0"/>
          </a:p>
        </p:txBody>
      </p:sp>
      <p:sp>
        <p:nvSpPr>
          <p:cNvPr id="3" name="Picture Placeholder 2"/>
          <p:cNvSpPr>
            <a:spLocks noGrp="1"/>
          </p:cNvSpPr>
          <p:nvPr>
            <p:ph type="pic" idx="1"/>
          </p:nvPr>
        </p:nvSpPr>
        <p:spPr>
          <a:xfrm>
            <a:off x="2389717" y="612775"/>
            <a:ext cx="7315200" cy="4114800"/>
          </a:xfrm>
        </p:spPr>
        <p:txBody>
          <a:bodyPr/>
          <a:lstStyle>
            <a:lvl1pPr marL="0" indent="0">
              <a:buNone/>
              <a:defRPr sz="4263"/>
            </a:lvl1pPr>
            <a:lvl2pPr marL="609036" indent="0">
              <a:buNone/>
              <a:defRPr sz="3730"/>
            </a:lvl2pPr>
            <a:lvl3pPr marL="1218072" indent="0">
              <a:buNone/>
              <a:defRPr sz="3197"/>
            </a:lvl3pPr>
            <a:lvl4pPr marL="1827108" indent="0">
              <a:buNone/>
              <a:defRPr sz="2664"/>
            </a:lvl4pPr>
            <a:lvl5pPr marL="2436144" indent="0">
              <a:buNone/>
              <a:defRPr sz="2664"/>
            </a:lvl5pPr>
            <a:lvl6pPr marL="3045181" indent="0">
              <a:buNone/>
              <a:defRPr sz="2664"/>
            </a:lvl6pPr>
            <a:lvl7pPr marL="3654217" indent="0">
              <a:buNone/>
              <a:defRPr sz="2664"/>
            </a:lvl7pPr>
            <a:lvl8pPr marL="4263253" indent="0">
              <a:buNone/>
              <a:defRPr sz="2664"/>
            </a:lvl8pPr>
            <a:lvl9pPr marL="4872289" indent="0">
              <a:buNone/>
              <a:defRPr sz="2664"/>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2389717" y="5367339"/>
            <a:ext cx="7315200" cy="725958"/>
          </a:xfrm>
        </p:spPr>
        <p:txBody>
          <a:bodyPr/>
          <a:lstStyle>
            <a:lvl1pPr marL="0" indent="0">
              <a:buNone/>
              <a:defRPr sz="1865"/>
            </a:lvl1pPr>
            <a:lvl2pPr marL="609036" indent="0">
              <a:buNone/>
              <a:defRPr sz="1599"/>
            </a:lvl2pPr>
            <a:lvl3pPr marL="1218072" indent="0">
              <a:buNone/>
              <a:defRPr sz="1332"/>
            </a:lvl3pPr>
            <a:lvl4pPr marL="1827108" indent="0">
              <a:buNone/>
              <a:defRPr sz="1199"/>
            </a:lvl4pPr>
            <a:lvl5pPr marL="2436144" indent="0">
              <a:buNone/>
              <a:defRPr sz="1199"/>
            </a:lvl5pPr>
            <a:lvl6pPr marL="3045181" indent="0">
              <a:buNone/>
              <a:defRPr sz="1199"/>
            </a:lvl6pPr>
            <a:lvl7pPr marL="3654217" indent="0">
              <a:buNone/>
              <a:defRPr sz="1199"/>
            </a:lvl7pPr>
            <a:lvl8pPr marL="4263253" indent="0">
              <a:buNone/>
              <a:defRPr sz="1199"/>
            </a:lvl8pPr>
            <a:lvl9pPr marL="4872289" indent="0">
              <a:buNone/>
              <a:defRPr sz="1199"/>
            </a:lvl9pPr>
          </a:lstStyle>
          <a:p>
            <a:pPr lvl="0"/>
            <a:r>
              <a:rPr lang="en-US"/>
              <a:t>Click to edit Master text styles</a:t>
            </a:r>
          </a:p>
        </p:txBody>
      </p:sp>
      <p:sp>
        <p:nvSpPr>
          <p:cNvPr id="5"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26434795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12192000" cy="1340768"/>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121236512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846"/>
            <a:ext cx="10515600" cy="1323807"/>
          </a:xfrm>
          <a:prstGeom prst="rect">
            <a:avLst/>
          </a:prstGeom>
        </p:spPr>
        <p:txBody>
          <a:bodyPr/>
          <a:lstStyle/>
          <a:p>
            <a:r>
              <a:rPr lang="en-US"/>
              <a:t>Click to edit Master title style</a:t>
            </a:r>
          </a:p>
        </p:txBody>
      </p:sp>
      <p:sp>
        <p:nvSpPr>
          <p:cNvPr id="3" name="Footer Placeholder 2"/>
          <p:cNvSpPr>
            <a:spLocks noGrp="1"/>
          </p:cNvSpPr>
          <p:nvPr>
            <p:ph type="ftr" sz="quarter" idx="10"/>
          </p:nvPr>
        </p:nvSpPr>
        <p:spPr>
          <a:xfrm>
            <a:off x="3863510" y="6119510"/>
            <a:ext cx="5204949" cy="556172"/>
          </a:xfrm>
          <a:prstGeom prst="rect">
            <a:avLst/>
          </a:prstGeom>
        </p:spPr>
        <p:txBody>
          <a:bodyPr/>
          <a:lstStyle/>
          <a:p>
            <a:endParaRPr lang="en-US" dirty="0"/>
          </a:p>
        </p:txBody>
      </p:sp>
    </p:spTree>
    <p:extLst>
      <p:ext uri="{BB962C8B-B14F-4D97-AF65-F5344CB8AC3E}">
        <p14:creationId xmlns:p14="http://schemas.microsoft.com/office/powerpoint/2010/main" val="53987106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8"/>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5"/>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158230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F6552F-DB11-42F2-A1C5-89B9D8F664B3}"/>
              </a:ext>
            </a:extLst>
          </p:cNvPr>
          <p:cNvSpPr>
            <a:spLocks noGrp="1"/>
          </p:cNvSpPr>
          <p:nvPr>
            <p:ph type="ctrTitle"/>
          </p:nvPr>
        </p:nvSpPr>
        <p:spPr>
          <a:xfrm>
            <a:off x="1524000" y="1122363"/>
            <a:ext cx="9144000" cy="2387600"/>
          </a:xfrm>
        </p:spPr>
        <p:txBody>
          <a:bodyPr anchor="b">
            <a:normAutofit/>
          </a:bodyPr>
          <a:lstStyle>
            <a:lvl1pPr algn="ctr">
              <a:defRPr sz="4000" b="1">
                <a:solidFill>
                  <a:srgbClr val="FF0000"/>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C60EAA84-8670-43DD-BA42-EC8BFA16093A}"/>
              </a:ext>
            </a:extLst>
          </p:cNvPr>
          <p:cNvSpPr>
            <a:spLocks noGrp="1"/>
          </p:cNvSpPr>
          <p:nvPr>
            <p:ph type="subTitle" idx="1"/>
          </p:nvPr>
        </p:nvSpPr>
        <p:spPr>
          <a:xfrm>
            <a:off x="1524000" y="3602038"/>
            <a:ext cx="9144000" cy="1655762"/>
          </a:xfrm>
        </p:spPr>
        <p:txBody>
          <a:bodyPr/>
          <a:lstStyle>
            <a:lvl1pPr marL="0" indent="0" algn="ctr">
              <a:buNone/>
              <a:defRPr sz="2400">
                <a:solidFill>
                  <a:srgbClr val="FF0000"/>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7CFF7C55-26C3-42E5-8A4F-9661CC608ADA}"/>
              </a:ext>
            </a:extLst>
          </p:cNvPr>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fld id="{77724AAA-5673-4628-B7A8-719A6A2306EB}" type="datetimeFigureOut">
              <a:rPr lang="en-US" smtClean="0"/>
              <a:pPr/>
              <a:t>6/1/2023</a:t>
            </a:fld>
            <a:endParaRPr lang="en-US" dirty="0"/>
          </a:p>
        </p:txBody>
      </p:sp>
      <p:sp>
        <p:nvSpPr>
          <p:cNvPr id="5" name="Footer Placeholder 4">
            <a:extLst>
              <a:ext uri="{FF2B5EF4-FFF2-40B4-BE49-F238E27FC236}">
                <a16:creationId xmlns:a16="http://schemas.microsoft.com/office/drawing/2014/main" id="{72DEC6CB-E346-40E2-890F-02BA56AB2712}"/>
              </a:ext>
            </a:extLst>
          </p:cNvPr>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Slide Number Placeholder 5">
            <a:extLst>
              <a:ext uri="{FF2B5EF4-FFF2-40B4-BE49-F238E27FC236}">
                <a16:creationId xmlns:a16="http://schemas.microsoft.com/office/drawing/2014/main" id="{C57183D6-160E-484C-AF81-BBE294DB5D1B}"/>
              </a:ext>
            </a:extLst>
          </p:cNvPr>
          <p:cNvSpPr>
            <a:spLocks noGrp="1"/>
          </p:cNvSpPr>
          <p:nvPr>
            <p:ph type="sldNum" sz="quarter" idx="12"/>
          </p:nvPr>
        </p:nvSpPr>
        <p:spPr/>
        <p:txBody>
          <a:bodyPr/>
          <a:lstStyle>
            <a:lvl1pPr>
              <a:defRPr>
                <a:latin typeface="Arial" panose="020B0604020202020204" pitchFamily="34" charset="0"/>
                <a:cs typeface="Arial" panose="020B0604020202020204" pitchFamily="34" charset="0"/>
              </a:defRPr>
            </a:lvl1pPr>
          </a:lstStyle>
          <a:p>
            <a:fld id="{FB285D5C-42AB-4789-87CF-078352B94743}" type="slidenum">
              <a:rPr lang="en-US" smtClean="0"/>
              <a:pPr/>
              <a:t>‹#›</a:t>
            </a:fld>
            <a:endParaRPr lang="en-US"/>
          </a:p>
        </p:txBody>
      </p:sp>
    </p:spTree>
    <p:extLst>
      <p:ext uri="{BB962C8B-B14F-4D97-AF65-F5344CB8AC3E}">
        <p14:creationId xmlns:p14="http://schemas.microsoft.com/office/powerpoint/2010/main" val="360300843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B71D7E-77AC-4B5B-BEDA-4A20FF668685}"/>
              </a:ext>
            </a:extLst>
          </p:cNvPr>
          <p:cNvSpPr>
            <a:spLocks noGrp="1"/>
          </p:cNvSpPr>
          <p:nvPr>
            <p:ph type="title"/>
          </p:nvPr>
        </p:nvSpPr>
        <p:spPr/>
        <p:txBody>
          <a:bodyPr>
            <a:normAutofit/>
          </a:bodyPr>
          <a:lstStyle>
            <a:lvl1pPr>
              <a:defRPr sz="3600" b="1">
                <a:solidFill>
                  <a:srgbClr val="FF0000"/>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B5F303C5-0FDA-4A06-8DFE-F11324B28104}"/>
              </a:ext>
            </a:extLst>
          </p:cNvPr>
          <p:cNvSpPr>
            <a:spLocks noGrp="1"/>
          </p:cNvSpPr>
          <p:nvPr>
            <p:ph idx="1"/>
          </p:nvPr>
        </p:nvSpPr>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0F7B026-D879-4B74-B0C7-A75B0DAEC292}"/>
              </a:ext>
            </a:extLst>
          </p:cNvPr>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fld id="{77724AAA-5673-4628-B7A8-719A6A2306EB}" type="datetimeFigureOut">
              <a:rPr lang="en-US" smtClean="0"/>
              <a:pPr/>
              <a:t>6/1/2023</a:t>
            </a:fld>
            <a:endParaRPr lang="en-US"/>
          </a:p>
        </p:txBody>
      </p:sp>
      <p:sp>
        <p:nvSpPr>
          <p:cNvPr id="5" name="Footer Placeholder 4">
            <a:extLst>
              <a:ext uri="{FF2B5EF4-FFF2-40B4-BE49-F238E27FC236}">
                <a16:creationId xmlns:a16="http://schemas.microsoft.com/office/drawing/2014/main" id="{D8D85924-E6D7-4164-90D1-3C579DBD7A3A}"/>
              </a:ext>
            </a:extLst>
          </p:cNvPr>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endParaRPr lang="en-US" dirty="0"/>
          </a:p>
        </p:txBody>
      </p:sp>
      <p:sp>
        <p:nvSpPr>
          <p:cNvPr id="6" name="Slide Number Placeholder 5">
            <a:extLst>
              <a:ext uri="{FF2B5EF4-FFF2-40B4-BE49-F238E27FC236}">
                <a16:creationId xmlns:a16="http://schemas.microsoft.com/office/drawing/2014/main" id="{4C70AF23-2A62-4B12-8951-79680ED7D4F3}"/>
              </a:ext>
            </a:extLst>
          </p:cNvPr>
          <p:cNvSpPr>
            <a:spLocks noGrp="1"/>
          </p:cNvSpPr>
          <p:nvPr>
            <p:ph type="sldNum" sz="quarter" idx="12"/>
          </p:nvPr>
        </p:nvSpPr>
        <p:spPr/>
        <p:txBody>
          <a:bodyPr/>
          <a:lstStyle>
            <a:lvl1pPr>
              <a:defRPr>
                <a:latin typeface="Arial" panose="020B0604020202020204" pitchFamily="34" charset="0"/>
                <a:cs typeface="Arial" panose="020B0604020202020204" pitchFamily="34" charset="0"/>
              </a:defRPr>
            </a:lvl1pPr>
          </a:lstStyle>
          <a:p>
            <a:fld id="{FB285D5C-42AB-4789-87CF-078352B94743}" type="slidenum">
              <a:rPr lang="en-US" smtClean="0"/>
              <a:pPr/>
              <a:t>‹#›</a:t>
            </a:fld>
            <a:endParaRPr lang="en-US"/>
          </a:p>
        </p:txBody>
      </p:sp>
    </p:spTree>
    <p:extLst>
      <p:ext uri="{BB962C8B-B14F-4D97-AF65-F5344CB8AC3E}">
        <p14:creationId xmlns:p14="http://schemas.microsoft.com/office/powerpoint/2010/main" val="199849254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Blank 2 Line Title">
    <p:spTree>
      <p:nvGrpSpPr>
        <p:cNvPr id="1" name=""/>
        <p:cNvGrpSpPr/>
        <p:nvPr/>
      </p:nvGrpSpPr>
      <p:grpSpPr>
        <a:xfrm>
          <a:off x="0" y="0"/>
          <a:ext cx="0" cy="0"/>
          <a:chOff x="0" y="0"/>
          <a:chExt cx="0" cy="0"/>
        </a:xfrm>
      </p:grpSpPr>
      <p:sp>
        <p:nvSpPr>
          <p:cNvPr id="8" name="Footer Placeholder 4">
            <a:extLst>
              <a:ext uri="{FF2B5EF4-FFF2-40B4-BE49-F238E27FC236}">
                <a16:creationId xmlns:a16="http://schemas.microsoft.com/office/drawing/2014/main" id="{0E3F761A-9717-C54A-A3A7-5CABB479C5D3}"/>
              </a:ext>
            </a:extLst>
          </p:cNvPr>
          <p:cNvSpPr>
            <a:spLocks noGrp="1"/>
          </p:cNvSpPr>
          <p:nvPr>
            <p:ph type="ftr" sz="quarter" idx="3"/>
          </p:nvPr>
        </p:nvSpPr>
        <p:spPr>
          <a:xfrm>
            <a:off x="2410694" y="6354619"/>
            <a:ext cx="6138607" cy="220660"/>
          </a:xfrm>
          <a:prstGeom prst="rect">
            <a:avLst/>
          </a:prstGeom>
        </p:spPr>
        <p:txBody>
          <a:bodyPr vert="horz" lIns="0" tIns="0" rIns="0" bIns="0" rtlCol="0" anchor="ctr"/>
          <a:lstStyle>
            <a:lvl1pPr algn="l">
              <a:defRPr sz="900" b="0" i="0">
                <a:solidFill>
                  <a:schemeClr val="tx2"/>
                </a:solidFill>
                <a:latin typeface="Corbel" panose="020B0503020204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121B4D"/>
              </a:solidFill>
              <a:effectLst/>
              <a:uLnTx/>
              <a:uFillTx/>
              <a:latin typeface="Corbel" panose="020B0503020204020204" pitchFamily="34" charset="0"/>
              <a:ea typeface="+mn-ea"/>
              <a:cs typeface="Apercu Pro Light"/>
            </a:endParaRPr>
          </a:p>
        </p:txBody>
      </p:sp>
      <p:sp>
        <p:nvSpPr>
          <p:cNvPr id="9" name="Rectangle 8">
            <a:extLst>
              <a:ext uri="{FF2B5EF4-FFF2-40B4-BE49-F238E27FC236}">
                <a16:creationId xmlns:a16="http://schemas.microsoft.com/office/drawing/2014/main" id="{F240A419-4820-A54F-BF32-BA78601F3BBD}"/>
              </a:ext>
            </a:extLst>
          </p:cNvPr>
          <p:cNvSpPr/>
          <p:nvPr userDrawn="1"/>
        </p:nvSpPr>
        <p:spPr>
          <a:xfrm>
            <a:off x="3" y="4"/>
            <a:ext cx="242047" cy="6866787"/>
          </a:xfrm>
          <a:prstGeom prst="rect">
            <a:avLst/>
          </a:prstGeom>
          <a:solidFill>
            <a:srgbClr val="003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30" name="Slide Number Placeholder 6">
            <a:extLst>
              <a:ext uri="{FF2B5EF4-FFF2-40B4-BE49-F238E27FC236}">
                <a16:creationId xmlns:a16="http://schemas.microsoft.com/office/drawing/2014/main" id="{002B6F64-0F4B-4ED8-8888-73595B0CB664}"/>
              </a:ext>
            </a:extLst>
          </p:cNvPr>
          <p:cNvSpPr>
            <a:spLocks noGrp="1"/>
          </p:cNvSpPr>
          <p:nvPr>
            <p:ph type="sldNum" sz="quarter" idx="4"/>
          </p:nvPr>
        </p:nvSpPr>
        <p:spPr>
          <a:xfrm>
            <a:off x="11259682" y="6400255"/>
            <a:ext cx="322719" cy="190616"/>
          </a:xfrm>
          <a:prstGeom prst="rect">
            <a:avLst/>
          </a:prstGeom>
        </p:spPr>
        <p:txBody>
          <a:bodyPr lIns="0" tIns="0" rIns="0" bIns="0" anchor="ctr"/>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EEF856E-C579-164A-B8E7-33C19BD1773E}" type="slidenum">
              <a:rPr kumimoji="0" lang="en-US" sz="1200" b="0" i="0" u="none" strike="noStrike" kern="1200" cap="none" spc="0" normalizeH="0" baseline="0" noProof="0" smtClean="0">
                <a:ln>
                  <a:noFill/>
                </a:ln>
                <a:solidFill>
                  <a:srgbClr val="003494"/>
                </a:solidFill>
                <a:effectLst/>
                <a:uLnTx/>
                <a:uFillTx/>
                <a:latin typeface="Corbel" panose="020B0503020204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3494"/>
              </a:solidFill>
              <a:effectLst/>
              <a:uLnTx/>
              <a:uFillTx/>
              <a:latin typeface="Corbel" panose="020B0503020204020204"/>
              <a:ea typeface="+mn-ea"/>
              <a:cs typeface="+mn-cs"/>
            </a:endParaRPr>
          </a:p>
        </p:txBody>
      </p:sp>
      <p:cxnSp>
        <p:nvCxnSpPr>
          <p:cNvPr id="6" name="Straight Connector 5">
            <a:extLst>
              <a:ext uri="{FF2B5EF4-FFF2-40B4-BE49-F238E27FC236}">
                <a16:creationId xmlns:a16="http://schemas.microsoft.com/office/drawing/2014/main" id="{FC65EE35-70D1-44BA-86DF-1C8C794B04FB}"/>
              </a:ext>
            </a:extLst>
          </p:cNvPr>
          <p:cNvCxnSpPr/>
          <p:nvPr userDrawn="1"/>
        </p:nvCxnSpPr>
        <p:spPr>
          <a:xfrm>
            <a:off x="679480" y="319089"/>
            <a:ext cx="0" cy="1042416"/>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7" name="Title 1">
            <a:extLst>
              <a:ext uri="{FF2B5EF4-FFF2-40B4-BE49-F238E27FC236}">
                <a16:creationId xmlns:a16="http://schemas.microsoft.com/office/drawing/2014/main" id="{0FD53061-CC87-44F6-AAC2-A3CECC7647DC}"/>
              </a:ext>
            </a:extLst>
          </p:cNvPr>
          <p:cNvSpPr>
            <a:spLocks noGrp="1"/>
          </p:cNvSpPr>
          <p:nvPr>
            <p:ph type="title"/>
          </p:nvPr>
        </p:nvSpPr>
        <p:spPr>
          <a:xfrm>
            <a:off x="838202" y="361385"/>
            <a:ext cx="10744199" cy="1325563"/>
          </a:xfrm>
          <a:prstGeom prst="rect">
            <a:avLst/>
          </a:prstGeom>
        </p:spPr>
        <p:txBody>
          <a:bodyPr/>
          <a:lstStyle>
            <a:lvl1pPr>
              <a:defRPr>
                <a:solidFill>
                  <a:schemeClr val="accent2"/>
                </a:solidFill>
              </a:defRPr>
            </a:lvl1pPr>
          </a:lstStyle>
          <a:p>
            <a:r>
              <a:rPr lang="en-US"/>
              <a:t>Click to edit Master title style</a:t>
            </a:r>
          </a:p>
        </p:txBody>
      </p:sp>
    </p:spTree>
    <p:extLst>
      <p:ext uri="{BB962C8B-B14F-4D97-AF65-F5344CB8AC3E}">
        <p14:creationId xmlns:p14="http://schemas.microsoft.com/office/powerpoint/2010/main" val="107518954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4022A9-2FC1-4742-899F-CCA768CD9C4F}"/>
              </a:ext>
            </a:extLst>
          </p:cNvPr>
          <p:cNvSpPr>
            <a:spLocks noGrp="1"/>
          </p:cNvSpPr>
          <p:nvPr>
            <p:ph type="title"/>
          </p:nvPr>
        </p:nvSpPr>
        <p:spPr>
          <a:xfrm>
            <a:off x="831850" y="1709738"/>
            <a:ext cx="10515600" cy="2852737"/>
          </a:xfrm>
        </p:spPr>
        <p:txBody>
          <a:bodyPr anchor="b">
            <a:normAutofit/>
          </a:bodyPr>
          <a:lstStyle>
            <a:lvl1pPr>
              <a:defRPr sz="3600" b="1">
                <a:solidFill>
                  <a:srgbClr val="FF0000"/>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1C726046-CE20-4FBC-8BC5-A5A6E5DA28F8}"/>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026C36E-B14C-4C92-9564-17916113D712}"/>
              </a:ext>
            </a:extLst>
          </p:cNvPr>
          <p:cNvSpPr>
            <a:spLocks noGrp="1"/>
          </p:cNvSpPr>
          <p:nvPr>
            <p:ph type="dt" sz="half" idx="10"/>
          </p:nvPr>
        </p:nvSpPr>
        <p:spPr/>
        <p:txBody>
          <a:bodyPr/>
          <a:lstStyle/>
          <a:p>
            <a:fld id="{77724AAA-5673-4628-B7A8-719A6A2306EB}" type="datetimeFigureOut">
              <a:rPr lang="en-US" smtClean="0"/>
              <a:t>6/1/2023</a:t>
            </a:fld>
            <a:endParaRPr lang="en-US"/>
          </a:p>
        </p:txBody>
      </p:sp>
      <p:sp>
        <p:nvSpPr>
          <p:cNvPr id="5" name="Footer Placeholder 4">
            <a:extLst>
              <a:ext uri="{FF2B5EF4-FFF2-40B4-BE49-F238E27FC236}">
                <a16:creationId xmlns:a16="http://schemas.microsoft.com/office/drawing/2014/main" id="{CA998245-1C5E-4E27-B7BC-F7E36442EE1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20E87BA-51BD-406E-AB87-94EFA673645A}"/>
              </a:ext>
            </a:extLst>
          </p:cNvPr>
          <p:cNvSpPr>
            <a:spLocks noGrp="1"/>
          </p:cNvSpPr>
          <p:nvPr>
            <p:ph type="sldNum" sz="quarter" idx="12"/>
          </p:nvPr>
        </p:nvSpPr>
        <p:spPr/>
        <p:txBody>
          <a:bodyPr/>
          <a:lstStyle/>
          <a:p>
            <a:fld id="{FB285D5C-42AB-4789-87CF-078352B94743}" type="slidenum">
              <a:rPr lang="en-US" smtClean="0"/>
              <a:t>‹#›</a:t>
            </a:fld>
            <a:endParaRPr lang="en-US"/>
          </a:p>
        </p:txBody>
      </p:sp>
    </p:spTree>
    <p:extLst>
      <p:ext uri="{BB962C8B-B14F-4D97-AF65-F5344CB8AC3E}">
        <p14:creationId xmlns:p14="http://schemas.microsoft.com/office/powerpoint/2010/main" val="393152978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6CFD78-1C2B-4F5A-B8A4-5E8C5B32BAF2}"/>
              </a:ext>
            </a:extLst>
          </p:cNvPr>
          <p:cNvSpPr>
            <a:spLocks noGrp="1"/>
          </p:cNvSpPr>
          <p:nvPr>
            <p:ph type="title"/>
          </p:nvPr>
        </p:nvSpPr>
        <p:spPr/>
        <p:txBody>
          <a:bodyPr>
            <a:normAutofit/>
          </a:bodyPr>
          <a:lstStyle>
            <a:lvl1pPr>
              <a:defRPr sz="3600" b="1">
                <a:solidFill>
                  <a:srgbClr val="FF0000"/>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C16E7AA6-DC28-46F2-B3F7-F78EA910A4D8}"/>
              </a:ext>
            </a:extLst>
          </p:cNvPr>
          <p:cNvSpPr>
            <a:spLocks noGrp="1"/>
          </p:cNvSpPr>
          <p:nvPr>
            <p:ph sz="half" idx="1"/>
          </p:nvPr>
        </p:nvSpPr>
        <p:spPr>
          <a:xfrm>
            <a:off x="838200" y="1825625"/>
            <a:ext cx="5181600" cy="4351338"/>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13FA49-98C1-4205-9DFF-839CC6FC99B4}"/>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8B9049E-3E65-4C67-91C0-976909FBC08C}"/>
              </a:ext>
            </a:extLst>
          </p:cNvPr>
          <p:cNvSpPr>
            <a:spLocks noGrp="1"/>
          </p:cNvSpPr>
          <p:nvPr>
            <p:ph type="dt" sz="half" idx="10"/>
          </p:nvPr>
        </p:nvSpPr>
        <p:spPr/>
        <p:txBody>
          <a:bodyPr/>
          <a:lstStyle/>
          <a:p>
            <a:fld id="{77724AAA-5673-4628-B7A8-719A6A2306EB}" type="datetimeFigureOut">
              <a:rPr lang="en-US" smtClean="0"/>
              <a:t>6/1/2023</a:t>
            </a:fld>
            <a:endParaRPr lang="en-US"/>
          </a:p>
        </p:txBody>
      </p:sp>
      <p:sp>
        <p:nvSpPr>
          <p:cNvPr id="6" name="Footer Placeholder 5">
            <a:extLst>
              <a:ext uri="{FF2B5EF4-FFF2-40B4-BE49-F238E27FC236}">
                <a16:creationId xmlns:a16="http://schemas.microsoft.com/office/drawing/2014/main" id="{11BDDC7A-D20F-4293-A3C4-DD5C274268B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B4DD92A-3BA3-4E7F-80BA-53C4A1391BDA}"/>
              </a:ext>
            </a:extLst>
          </p:cNvPr>
          <p:cNvSpPr>
            <a:spLocks noGrp="1"/>
          </p:cNvSpPr>
          <p:nvPr>
            <p:ph type="sldNum" sz="quarter" idx="12"/>
          </p:nvPr>
        </p:nvSpPr>
        <p:spPr/>
        <p:txBody>
          <a:bodyPr/>
          <a:lstStyle/>
          <a:p>
            <a:fld id="{FB285D5C-42AB-4789-87CF-078352B94743}" type="slidenum">
              <a:rPr lang="en-US" smtClean="0"/>
              <a:t>‹#›</a:t>
            </a:fld>
            <a:endParaRPr lang="en-US"/>
          </a:p>
        </p:txBody>
      </p:sp>
    </p:spTree>
    <p:extLst>
      <p:ext uri="{BB962C8B-B14F-4D97-AF65-F5344CB8AC3E}">
        <p14:creationId xmlns:p14="http://schemas.microsoft.com/office/powerpoint/2010/main" val="242612706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79E277-AAC8-4046-8F4D-63F2FE448CD4}"/>
              </a:ext>
            </a:extLst>
          </p:cNvPr>
          <p:cNvSpPr>
            <a:spLocks noGrp="1"/>
          </p:cNvSpPr>
          <p:nvPr>
            <p:ph type="title"/>
          </p:nvPr>
        </p:nvSpPr>
        <p:spPr>
          <a:xfrm>
            <a:off x="839788" y="365125"/>
            <a:ext cx="10515600" cy="1325563"/>
          </a:xfrm>
        </p:spPr>
        <p:txBody>
          <a:bodyPr>
            <a:normAutofit/>
          </a:bodyPr>
          <a:lstStyle>
            <a:lvl1pPr>
              <a:defRPr sz="3600" b="1">
                <a:solidFill>
                  <a:srgbClr val="FF0000"/>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53CC3A80-4F23-42C4-ACC3-803B4C11E12D}"/>
              </a:ext>
            </a:extLst>
          </p:cNvPr>
          <p:cNvSpPr>
            <a:spLocks noGrp="1"/>
          </p:cNvSpPr>
          <p:nvPr>
            <p:ph type="body" idx="1"/>
          </p:nvPr>
        </p:nvSpPr>
        <p:spPr>
          <a:xfrm>
            <a:off x="839788" y="1681163"/>
            <a:ext cx="5157787" cy="823912"/>
          </a:xfrm>
        </p:spPr>
        <p:txBody>
          <a:bodyPr anchor="b"/>
          <a:lstStyle>
            <a:lvl1pPr marL="0" indent="0">
              <a:buNone/>
              <a:defRPr sz="2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B15A4F7-A31B-4D85-8FF4-01B6883D414C}"/>
              </a:ext>
            </a:extLst>
          </p:cNvPr>
          <p:cNvSpPr>
            <a:spLocks noGrp="1"/>
          </p:cNvSpPr>
          <p:nvPr>
            <p:ph sz="half" idx="2"/>
          </p:nvPr>
        </p:nvSpPr>
        <p:spPr>
          <a:xfrm>
            <a:off x="839788" y="2505075"/>
            <a:ext cx="5157787" cy="3684588"/>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48F95BE-BCCD-4C6D-BFF8-DB42D94E602B}"/>
              </a:ext>
            </a:extLst>
          </p:cNvPr>
          <p:cNvSpPr>
            <a:spLocks noGrp="1"/>
          </p:cNvSpPr>
          <p:nvPr>
            <p:ph type="body" sz="quarter" idx="3"/>
          </p:nvPr>
        </p:nvSpPr>
        <p:spPr>
          <a:xfrm>
            <a:off x="6172200" y="1681163"/>
            <a:ext cx="5183188" cy="823912"/>
          </a:xfrm>
        </p:spPr>
        <p:txBody>
          <a:bodyPr anchor="b"/>
          <a:lstStyle>
            <a:lvl1pPr marL="0" indent="0">
              <a:buNone/>
              <a:defRPr sz="2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819108F-DF48-4AF9-858A-9EDD4558FFF8}"/>
              </a:ext>
            </a:extLst>
          </p:cNvPr>
          <p:cNvSpPr>
            <a:spLocks noGrp="1"/>
          </p:cNvSpPr>
          <p:nvPr>
            <p:ph sz="quarter" idx="4"/>
          </p:nvPr>
        </p:nvSpPr>
        <p:spPr>
          <a:xfrm>
            <a:off x="6172200" y="2505075"/>
            <a:ext cx="5183188" cy="3684588"/>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7644098-457B-445A-AF9F-1DEAC2C44CD5}"/>
              </a:ext>
            </a:extLst>
          </p:cNvPr>
          <p:cNvSpPr>
            <a:spLocks noGrp="1"/>
          </p:cNvSpPr>
          <p:nvPr>
            <p:ph type="dt" sz="half" idx="10"/>
          </p:nvPr>
        </p:nvSpPr>
        <p:spPr/>
        <p:txBody>
          <a:bodyPr/>
          <a:lstStyle/>
          <a:p>
            <a:fld id="{77724AAA-5673-4628-B7A8-719A6A2306EB}" type="datetimeFigureOut">
              <a:rPr lang="en-US" smtClean="0"/>
              <a:t>6/1/2023</a:t>
            </a:fld>
            <a:endParaRPr lang="en-US"/>
          </a:p>
        </p:txBody>
      </p:sp>
      <p:sp>
        <p:nvSpPr>
          <p:cNvPr id="8" name="Footer Placeholder 7">
            <a:extLst>
              <a:ext uri="{FF2B5EF4-FFF2-40B4-BE49-F238E27FC236}">
                <a16:creationId xmlns:a16="http://schemas.microsoft.com/office/drawing/2014/main" id="{AA16BCDF-3BE2-45FB-B889-1028F45CA57D}"/>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F4AF5EC-E047-453D-A325-41E2C184A23C}"/>
              </a:ext>
            </a:extLst>
          </p:cNvPr>
          <p:cNvSpPr>
            <a:spLocks noGrp="1"/>
          </p:cNvSpPr>
          <p:nvPr>
            <p:ph type="sldNum" sz="quarter" idx="12"/>
          </p:nvPr>
        </p:nvSpPr>
        <p:spPr/>
        <p:txBody>
          <a:bodyPr/>
          <a:lstStyle/>
          <a:p>
            <a:fld id="{FB285D5C-42AB-4789-87CF-078352B94743}" type="slidenum">
              <a:rPr lang="en-US" smtClean="0"/>
              <a:t>‹#›</a:t>
            </a:fld>
            <a:endParaRPr lang="en-US"/>
          </a:p>
        </p:txBody>
      </p:sp>
    </p:spTree>
    <p:extLst>
      <p:ext uri="{BB962C8B-B14F-4D97-AF65-F5344CB8AC3E}">
        <p14:creationId xmlns:p14="http://schemas.microsoft.com/office/powerpoint/2010/main" val="263493974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7349E8-5CB3-4073-8C2A-81A19E2F6A7D}"/>
              </a:ext>
            </a:extLst>
          </p:cNvPr>
          <p:cNvSpPr>
            <a:spLocks noGrp="1"/>
          </p:cNvSpPr>
          <p:nvPr>
            <p:ph type="title"/>
          </p:nvPr>
        </p:nvSpPr>
        <p:spPr/>
        <p:txBody>
          <a:bodyPr>
            <a:normAutofit/>
          </a:bodyPr>
          <a:lstStyle>
            <a:lvl1pPr>
              <a:defRPr sz="3600" b="1">
                <a:solidFill>
                  <a:srgbClr val="FF0000"/>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Date Placeholder 2">
            <a:extLst>
              <a:ext uri="{FF2B5EF4-FFF2-40B4-BE49-F238E27FC236}">
                <a16:creationId xmlns:a16="http://schemas.microsoft.com/office/drawing/2014/main" id="{5BDDC7B8-A1F9-46F4-A727-A4159D9405D7}"/>
              </a:ext>
            </a:extLst>
          </p:cNvPr>
          <p:cNvSpPr>
            <a:spLocks noGrp="1"/>
          </p:cNvSpPr>
          <p:nvPr>
            <p:ph type="dt" sz="half" idx="10"/>
          </p:nvPr>
        </p:nvSpPr>
        <p:spPr/>
        <p:txBody>
          <a:bodyPr/>
          <a:lstStyle/>
          <a:p>
            <a:fld id="{77724AAA-5673-4628-B7A8-719A6A2306EB}" type="datetimeFigureOut">
              <a:rPr lang="en-US" smtClean="0"/>
              <a:t>6/1/2023</a:t>
            </a:fld>
            <a:endParaRPr lang="en-US"/>
          </a:p>
        </p:txBody>
      </p:sp>
      <p:sp>
        <p:nvSpPr>
          <p:cNvPr id="4" name="Footer Placeholder 3">
            <a:extLst>
              <a:ext uri="{FF2B5EF4-FFF2-40B4-BE49-F238E27FC236}">
                <a16:creationId xmlns:a16="http://schemas.microsoft.com/office/drawing/2014/main" id="{09B82ECD-9852-45EC-9E29-972EABDB954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7784714-2D9E-4465-814B-1F5ED6D1DCBF}"/>
              </a:ext>
            </a:extLst>
          </p:cNvPr>
          <p:cNvSpPr>
            <a:spLocks noGrp="1"/>
          </p:cNvSpPr>
          <p:nvPr>
            <p:ph type="sldNum" sz="quarter" idx="12"/>
          </p:nvPr>
        </p:nvSpPr>
        <p:spPr/>
        <p:txBody>
          <a:bodyPr/>
          <a:lstStyle/>
          <a:p>
            <a:fld id="{FB285D5C-42AB-4789-87CF-078352B94743}" type="slidenum">
              <a:rPr lang="en-US" smtClean="0"/>
              <a:t>‹#›</a:t>
            </a:fld>
            <a:endParaRPr lang="en-US"/>
          </a:p>
        </p:txBody>
      </p:sp>
    </p:spTree>
    <p:extLst>
      <p:ext uri="{BB962C8B-B14F-4D97-AF65-F5344CB8AC3E}">
        <p14:creationId xmlns:p14="http://schemas.microsoft.com/office/powerpoint/2010/main" val="127430325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FC67B62-9048-4010-94B0-C9C538DA4FC5}"/>
              </a:ext>
            </a:extLst>
          </p:cNvPr>
          <p:cNvSpPr>
            <a:spLocks noGrp="1"/>
          </p:cNvSpPr>
          <p:nvPr>
            <p:ph type="dt" sz="half" idx="10"/>
          </p:nvPr>
        </p:nvSpPr>
        <p:spPr/>
        <p:txBody>
          <a:bodyPr/>
          <a:lstStyle/>
          <a:p>
            <a:fld id="{77724AAA-5673-4628-B7A8-719A6A2306EB}" type="datetimeFigureOut">
              <a:rPr lang="en-US" smtClean="0"/>
              <a:t>6/1/2023</a:t>
            </a:fld>
            <a:endParaRPr lang="en-US"/>
          </a:p>
        </p:txBody>
      </p:sp>
      <p:sp>
        <p:nvSpPr>
          <p:cNvPr id="3" name="Footer Placeholder 2">
            <a:extLst>
              <a:ext uri="{FF2B5EF4-FFF2-40B4-BE49-F238E27FC236}">
                <a16:creationId xmlns:a16="http://schemas.microsoft.com/office/drawing/2014/main" id="{8B30380D-16E3-4F54-BFFF-58B12FC9865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CFAFF3D-D8F1-4B9C-B8F0-5A92B3955BF5}"/>
              </a:ext>
            </a:extLst>
          </p:cNvPr>
          <p:cNvSpPr>
            <a:spLocks noGrp="1"/>
          </p:cNvSpPr>
          <p:nvPr>
            <p:ph type="sldNum" sz="quarter" idx="12"/>
          </p:nvPr>
        </p:nvSpPr>
        <p:spPr/>
        <p:txBody>
          <a:bodyPr/>
          <a:lstStyle/>
          <a:p>
            <a:fld id="{FB285D5C-42AB-4789-87CF-078352B94743}" type="slidenum">
              <a:rPr lang="en-US" smtClean="0"/>
              <a:t>‹#›</a:t>
            </a:fld>
            <a:endParaRPr lang="en-US"/>
          </a:p>
        </p:txBody>
      </p:sp>
    </p:spTree>
    <p:extLst>
      <p:ext uri="{BB962C8B-B14F-4D97-AF65-F5344CB8AC3E}">
        <p14:creationId xmlns:p14="http://schemas.microsoft.com/office/powerpoint/2010/main" val="255881240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ADB99-BDBA-4850-A82A-A66170A9FDA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97D7506-1D27-4B1E-8266-0C0B345D067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7CD1E77-51E7-4FDB-8D68-5CF64A31E64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007D974-DA2B-4A92-9E13-3CB9DE16368B}"/>
              </a:ext>
            </a:extLst>
          </p:cNvPr>
          <p:cNvSpPr>
            <a:spLocks noGrp="1"/>
          </p:cNvSpPr>
          <p:nvPr>
            <p:ph type="dt" sz="half" idx="10"/>
          </p:nvPr>
        </p:nvSpPr>
        <p:spPr/>
        <p:txBody>
          <a:bodyPr/>
          <a:lstStyle/>
          <a:p>
            <a:fld id="{77724AAA-5673-4628-B7A8-719A6A2306EB}" type="datetimeFigureOut">
              <a:rPr lang="en-US" smtClean="0"/>
              <a:t>6/1/2023</a:t>
            </a:fld>
            <a:endParaRPr lang="en-US"/>
          </a:p>
        </p:txBody>
      </p:sp>
      <p:sp>
        <p:nvSpPr>
          <p:cNvPr id="6" name="Footer Placeholder 5">
            <a:extLst>
              <a:ext uri="{FF2B5EF4-FFF2-40B4-BE49-F238E27FC236}">
                <a16:creationId xmlns:a16="http://schemas.microsoft.com/office/drawing/2014/main" id="{17EAE845-A60B-41B4-88D6-AFC4917688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534B06-4D81-4839-8067-53F062DD3E8F}"/>
              </a:ext>
            </a:extLst>
          </p:cNvPr>
          <p:cNvSpPr>
            <a:spLocks noGrp="1"/>
          </p:cNvSpPr>
          <p:nvPr>
            <p:ph type="sldNum" sz="quarter" idx="12"/>
          </p:nvPr>
        </p:nvSpPr>
        <p:spPr/>
        <p:txBody>
          <a:bodyPr/>
          <a:lstStyle/>
          <a:p>
            <a:fld id="{FB285D5C-42AB-4789-87CF-078352B94743}" type="slidenum">
              <a:rPr lang="en-US" smtClean="0"/>
              <a:t>‹#›</a:t>
            </a:fld>
            <a:endParaRPr lang="en-US"/>
          </a:p>
        </p:txBody>
      </p:sp>
    </p:spTree>
    <p:extLst>
      <p:ext uri="{BB962C8B-B14F-4D97-AF65-F5344CB8AC3E}">
        <p14:creationId xmlns:p14="http://schemas.microsoft.com/office/powerpoint/2010/main" val="86629810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DAFAF7-A567-4362-BB3E-C3F71AE93E2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F143E9E-2FB0-4A3B-9C50-632BCBE9548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63B62EE-22F4-4CB5-9CCA-221EFD974B4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2AC91C6-98C4-41A1-8398-725A0DF15B06}"/>
              </a:ext>
            </a:extLst>
          </p:cNvPr>
          <p:cNvSpPr>
            <a:spLocks noGrp="1"/>
          </p:cNvSpPr>
          <p:nvPr>
            <p:ph type="dt" sz="half" idx="10"/>
          </p:nvPr>
        </p:nvSpPr>
        <p:spPr/>
        <p:txBody>
          <a:bodyPr/>
          <a:lstStyle/>
          <a:p>
            <a:fld id="{77724AAA-5673-4628-B7A8-719A6A2306EB}" type="datetimeFigureOut">
              <a:rPr lang="en-US" smtClean="0"/>
              <a:t>6/1/2023</a:t>
            </a:fld>
            <a:endParaRPr lang="en-US"/>
          </a:p>
        </p:txBody>
      </p:sp>
      <p:sp>
        <p:nvSpPr>
          <p:cNvPr id="6" name="Footer Placeholder 5">
            <a:extLst>
              <a:ext uri="{FF2B5EF4-FFF2-40B4-BE49-F238E27FC236}">
                <a16:creationId xmlns:a16="http://schemas.microsoft.com/office/drawing/2014/main" id="{563D7F87-B732-4804-8C20-F5B31965089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47C4F5A-482A-40D6-85D6-80851069DD91}"/>
              </a:ext>
            </a:extLst>
          </p:cNvPr>
          <p:cNvSpPr>
            <a:spLocks noGrp="1"/>
          </p:cNvSpPr>
          <p:nvPr>
            <p:ph type="sldNum" sz="quarter" idx="12"/>
          </p:nvPr>
        </p:nvSpPr>
        <p:spPr/>
        <p:txBody>
          <a:bodyPr/>
          <a:lstStyle/>
          <a:p>
            <a:fld id="{FB285D5C-42AB-4789-87CF-078352B94743}" type="slidenum">
              <a:rPr lang="en-US" smtClean="0"/>
              <a:t>‹#›</a:t>
            </a:fld>
            <a:endParaRPr lang="en-US"/>
          </a:p>
        </p:txBody>
      </p:sp>
    </p:spTree>
    <p:extLst>
      <p:ext uri="{BB962C8B-B14F-4D97-AF65-F5344CB8AC3E}">
        <p14:creationId xmlns:p14="http://schemas.microsoft.com/office/powerpoint/2010/main" val="364287445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A97C48-3180-48D3-B427-3A2BCBA7FA1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24BE061-E276-4DC7-A8F8-FDBEAA39EB1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E6D5FBE-3C0A-4E57-B35A-7EC141E27853}"/>
              </a:ext>
            </a:extLst>
          </p:cNvPr>
          <p:cNvSpPr>
            <a:spLocks noGrp="1"/>
          </p:cNvSpPr>
          <p:nvPr>
            <p:ph type="dt" sz="half" idx="10"/>
          </p:nvPr>
        </p:nvSpPr>
        <p:spPr/>
        <p:txBody>
          <a:bodyPr/>
          <a:lstStyle/>
          <a:p>
            <a:fld id="{77724AAA-5673-4628-B7A8-719A6A2306EB}" type="datetimeFigureOut">
              <a:rPr lang="en-US" smtClean="0"/>
              <a:t>6/1/2023</a:t>
            </a:fld>
            <a:endParaRPr lang="en-US"/>
          </a:p>
        </p:txBody>
      </p:sp>
      <p:sp>
        <p:nvSpPr>
          <p:cNvPr id="5" name="Footer Placeholder 4">
            <a:extLst>
              <a:ext uri="{FF2B5EF4-FFF2-40B4-BE49-F238E27FC236}">
                <a16:creationId xmlns:a16="http://schemas.microsoft.com/office/drawing/2014/main" id="{2885F633-2D45-40D9-8E80-82ECE7D0629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E225F44-1637-4759-A241-646FA6714D53}"/>
              </a:ext>
            </a:extLst>
          </p:cNvPr>
          <p:cNvSpPr>
            <a:spLocks noGrp="1"/>
          </p:cNvSpPr>
          <p:nvPr>
            <p:ph type="sldNum" sz="quarter" idx="12"/>
          </p:nvPr>
        </p:nvSpPr>
        <p:spPr/>
        <p:txBody>
          <a:bodyPr/>
          <a:lstStyle/>
          <a:p>
            <a:fld id="{FB285D5C-42AB-4789-87CF-078352B94743}" type="slidenum">
              <a:rPr lang="en-US" smtClean="0"/>
              <a:t>‹#›</a:t>
            </a:fld>
            <a:endParaRPr lang="en-US"/>
          </a:p>
        </p:txBody>
      </p:sp>
    </p:spTree>
    <p:extLst>
      <p:ext uri="{BB962C8B-B14F-4D97-AF65-F5344CB8AC3E}">
        <p14:creationId xmlns:p14="http://schemas.microsoft.com/office/powerpoint/2010/main" val="109486936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AB40959-6A53-42B5-9D96-CC8564C1BCB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13AC6E3-F194-4978-93D8-162E5FF7E718}"/>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0C328D-D11C-47BD-A58D-88806A7E42AC}"/>
              </a:ext>
            </a:extLst>
          </p:cNvPr>
          <p:cNvSpPr>
            <a:spLocks noGrp="1"/>
          </p:cNvSpPr>
          <p:nvPr>
            <p:ph type="dt" sz="half" idx="10"/>
          </p:nvPr>
        </p:nvSpPr>
        <p:spPr/>
        <p:txBody>
          <a:bodyPr/>
          <a:lstStyle/>
          <a:p>
            <a:fld id="{77724AAA-5673-4628-B7A8-719A6A2306EB}" type="datetimeFigureOut">
              <a:rPr lang="en-US" smtClean="0"/>
              <a:t>6/1/2023</a:t>
            </a:fld>
            <a:endParaRPr lang="en-US"/>
          </a:p>
        </p:txBody>
      </p:sp>
      <p:sp>
        <p:nvSpPr>
          <p:cNvPr id="5" name="Footer Placeholder 4">
            <a:extLst>
              <a:ext uri="{FF2B5EF4-FFF2-40B4-BE49-F238E27FC236}">
                <a16:creationId xmlns:a16="http://schemas.microsoft.com/office/drawing/2014/main" id="{4C5B538C-7B17-4EAA-B61C-14C7EA9C748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58F4F0B-AA03-4FE0-9199-65904620D00F}"/>
              </a:ext>
            </a:extLst>
          </p:cNvPr>
          <p:cNvSpPr>
            <a:spLocks noGrp="1"/>
          </p:cNvSpPr>
          <p:nvPr>
            <p:ph type="sldNum" sz="quarter" idx="12"/>
          </p:nvPr>
        </p:nvSpPr>
        <p:spPr/>
        <p:txBody>
          <a:bodyPr/>
          <a:lstStyle/>
          <a:p>
            <a:fld id="{FB285D5C-42AB-4789-87CF-078352B94743}" type="slidenum">
              <a:rPr lang="en-US" smtClean="0"/>
              <a:t>‹#›</a:t>
            </a:fld>
            <a:endParaRPr lang="en-US"/>
          </a:p>
        </p:txBody>
      </p:sp>
    </p:spTree>
    <p:extLst>
      <p:ext uri="{BB962C8B-B14F-4D97-AF65-F5344CB8AC3E}">
        <p14:creationId xmlns:p14="http://schemas.microsoft.com/office/powerpoint/2010/main" val="309233268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extBox 1"/>
          <p:cNvSpPr txBox="1"/>
          <p:nvPr userDrawn="1"/>
        </p:nvSpPr>
        <p:spPr>
          <a:xfrm>
            <a:off x="203201" y="6477001"/>
            <a:ext cx="1051891" cy="246221"/>
          </a:xfrm>
          <a:prstGeom prst="rect">
            <a:avLst/>
          </a:prstGeom>
          <a:noFill/>
        </p:spPr>
        <p:txBody>
          <a:bodyPr wrap="none" rtlCol="0">
            <a:spAutoFit/>
          </a:bodyPr>
          <a:lstStyle/>
          <a:p>
            <a:r>
              <a:rPr lang="en-US" sz="1000" dirty="0"/>
              <a:t>Copyrights apply</a:t>
            </a:r>
          </a:p>
        </p:txBody>
      </p:sp>
    </p:spTree>
    <p:extLst>
      <p:ext uri="{BB962C8B-B14F-4D97-AF65-F5344CB8AC3E}">
        <p14:creationId xmlns:p14="http://schemas.microsoft.com/office/powerpoint/2010/main" val="36645233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3811F168-5851-4164-A476-942919F07F41}"/>
              </a:ext>
            </a:extLst>
          </p:cNvPr>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6113463" y="3662363"/>
            <a:ext cx="6078537"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descr="A group of people sitting at a table&#10;&#10;Description automatically generated">
            <a:extLst>
              <a:ext uri="{FF2B5EF4-FFF2-40B4-BE49-F238E27FC236}">
                <a16:creationId xmlns:a16="http://schemas.microsoft.com/office/drawing/2014/main" id="{23B5E3DB-6D33-4B31-AFDE-0A2C1A7EACC2}"/>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6110243" y="3667126"/>
            <a:ext cx="6086475" cy="3200400"/>
          </a:xfrm>
          <a:prstGeom prst="rect">
            <a:avLst/>
          </a:prstGeom>
        </p:spPr>
      </p:pic>
      <p:sp>
        <p:nvSpPr>
          <p:cNvPr id="10" name="Rectangle 54"/>
          <p:cNvSpPr>
            <a:spLocks noGrp="1" noChangeArrowheads="1"/>
          </p:cNvSpPr>
          <p:nvPr>
            <p:ph type="subTitle" idx="1"/>
          </p:nvPr>
        </p:nvSpPr>
        <p:spPr>
          <a:xfrm>
            <a:off x="609600" y="4041650"/>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p>
        </p:txBody>
      </p:sp>
      <p:sp>
        <p:nvSpPr>
          <p:cNvPr id="8" name="Rectangle 7">
            <a:extLst>
              <a:ext uri="{FF2B5EF4-FFF2-40B4-BE49-F238E27FC236}">
                <a16:creationId xmlns:a16="http://schemas.microsoft.com/office/drawing/2014/main" id="{02294B36-D511-4E23-A768-EAFA149B5CC7}"/>
              </a:ext>
            </a:extLst>
          </p:cNvPr>
          <p:cNvSpPr/>
          <p:nvPr/>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3900">
                <a:solidFill>
                  <a:srgbClr val="455560"/>
                </a:solidFill>
              </a:defRPr>
            </a:lvl1pPr>
          </a:lstStyle>
          <a:p>
            <a:r>
              <a:rPr lang="en-US"/>
              <a:t>Click to edit Master title style</a:t>
            </a:r>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6" name="Picture 15">
            <a:extLst>
              <a:ext uri="{FF2B5EF4-FFF2-40B4-BE49-F238E27FC236}">
                <a16:creationId xmlns:a16="http://schemas.microsoft.com/office/drawing/2014/main" id="{FA66A9F5-09EF-41DA-9109-8000D4A9FF31}"/>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9981289" y="328613"/>
            <a:ext cx="1740838" cy="938609"/>
          </a:xfrm>
          <a:prstGeom prst="rect">
            <a:avLst/>
          </a:prstGeom>
        </p:spPr>
      </p:pic>
    </p:spTree>
    <p:extLst>
      <p:ext uri="{BB962C8B-B14F-4D97-AF65-F5344CB8AC3E}">
        <p14:creationId xmlns:p14="http://schemas.microsoft.com/office/powerpoint/2010/main" val="422455343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ECAF4-FB48-0246-8590-21C3106F45E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E4530EAE-8E93-9344-8ED2-5D48B63F144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FF0591C-595F-2D43-B618-D9487853D7B3}"/>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5" name="Footer Placeholder 4">
            <a:extLst>
              <a:ext uri="{FF2B5EF4-FFF2-40B4-BE49-F238E27FC236}">
                <a16:creationId xmlns:a16="http://schemas.microsoft.com/office/drawing/2014/main" id="{FECD20F1-0C16-CF47-A622-4657E7096F8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1A8B055-4C18-BB4F-9CCE-AD86FFE634A3}"/>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335686565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F9E72E-52C7-3941-842E-F2CDEEBA746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EEE581D-22FE-C646-A1C2-D1E2C98448A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97AFAB5-094A-6F4E-8485-4C6DC00527B5}"/>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5" name="Footer Placeholder 4">
            <a:extLst>
              <a:ext uri="{FF2B5EF4-FFF2-40B4-BE49-F238E27FC236}">
                <a16:creationId xmlns:a16="http://schemas.microsoft.com/office/drawing/2014/main" id="{AC646BF6-0021-E744-8B22-E240FDDDED7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46DDE49-CAC3-A94D-906D-03DC9E24D6F8}"/>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427061347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2905BC-A49E-9B4A-9EBE-6C6761C902A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9481D8C-59AF-9F4E-BFE6-3DD6F9AC709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80401B8-D756-9846-BD99-770E1F36C708}"/>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5" name="Footer Placeholder 4">
            <a:extLst>
              <a:ext uri="{FF2B5EF4-FFF2-40B4-BE49-F238E27FC236}">
                <a16:creationId xmlns:a16="http://schemas.microsoft.com/office/drawing/2014/main" id="{B0AFEAFA-0CF7-7D4A-AA04-84E35EFAF6D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2356CA9-EB70-C543-9446-90D48495B790}"/>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183777961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85D16D-1118-9649-8FFF-F07D31C24C2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5501009-5B51-8442-953C-2179075F82B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B20E251-2874-2640-B103-DA05265B3843}"/>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702DA5F-051D-4F4A-9BD8-62CD3D643213}"/>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6" name="Footer Placeholder 5">
            <a:extLst>
              <a:ext uri="{FF2B5EF4-FFF2-40B4-BE49-F238E27FC236}">
                <a16:creationId xmlns:a16="http://schemas.microsoft.com/office/drawing/2014/main" id="{5EFD967B-9460-B344-B011-CF64D3B644B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2FDDAAB-B2F7-BD4C-A272-01A4B0581E48}"/>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400531918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7D145C-BD8A-3F44-AE6E-E2D6AC0ECDAB}"/>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EC3535F6-377A-014C-84D3-43390BDFAA6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9C8B635-06DB-9143-95CC-25B54A590F0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EF92EAB-AAA1-B14E-8ADE-A898586EDC5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CA689F3-B48B-E940-A2DA-73E72F82328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CCC02F1-C946-A645-83B8-A454F3A0F88F}"/>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8" name="Footer Placeholder 7">
            <a:extLst>
              <a:ext uri="{FF2B5EF4-FFF2-40B4-BE49-F238E27FC236}">
                <a16:creationId xmlns:a16="http://schemas.microsoft.com/office/drawing/2014/main" id="{97A418E8-D7C1-814B-904B-ACABFE54C591}"/>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E77DA64-4375-124C-9360-3958345AE7BA}"/>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32536810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02BB5-5E33-4B49-ACC7-199178C6024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31C162F-3D73-1646-95E3-E192519CF0F0}"/>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4" name="Footer Placeholder 3">
            <a:extLst>
              <a:ext uri="{FF2B5EF4-FFF2-40B4-BE49-F238E27FC236}">
                <a16:creationId xmlns:a16="http://schemas.microsoft.com/office/drawing/2014/main" id="{E713FF95-1E7F-FD4C-88F6-0A1343745AF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7D574ED-A41D-BB43-9858-561E3EFBF444}"/>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175493714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879D7DD-ACB7-E24E-B26C-71DFAF155832}"/>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3" name="Footer Placeholder 2">
            <a:extLst>
              <a:ext uri="{FF2B5EF4-FFF2-40B4-BE49-F238E27FC236}">
                <a16:creationId xmlns:a16="http://schemas.microsoft.com/office/drawing/2014/main" id="{ADF919AD-833F-C14E-8703-B48261C5962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C2F1CA7-5673-364F-9ACD-6A6DC62E11BA}"/>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172308809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3EF726-1096-584E-8138-6E917194141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4A84A7-6DD6-EF49-885F-D153CB71BD2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8103A90-9B16-4F4E-836B-EDCF7356B27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99B564F-DE2B-6846-B6AA-2C433ADA2309}"/>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6" name="Footer Placeholder 5">
            <a:extLst>
              <a:ext uri="{FF2B5EF4-FFF2-40B4-BE49-F238E27FC236}">
                <a16:creationId xmlns:a16="http://schemas.microsoft.com/office/drawing/2014/main" id="{DD0DC612-63A0-4A46-A152-4233983CCE6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0E77678-BA94-7545-BA6F-37BC4818B68E}"/>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326328391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863BCC-2C4A-5A4A-9EB2-370C5263FEA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34FC2B8-0087-D347-8C97-764F600F19A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C23C3B9-DD9B-EA42-943C-7F0C6A2E3BC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98B2669-E296-8742-BE46-97BB05079452}"/>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6" name="Footer Placeholder 5">
            <a:extLst>
              <a:ext uri="{FF2B5EF4-FFF2-40B4-BE49-F238E27FC236}">
                <a16:creationId xmlns:a16="http://schemas.microsoft.com/office/drawing/2014/main" id="{16F7559D-4577-CD47-A42D-7A7321BE4A3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48CFD35-D037-E440-B939-CE2F014CD047}"/>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398116416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29D72E-9143-BC4C-93EA-32268E9B810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85A6C5F-B3BC-2C43-AAF9-A0E457D38F2D}"/>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C52A170-BAFF-6946-9AB2-80CB924A411B}"/>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5" name="Footer Placeholder 4">
            <a:extLst>
              <a:ext uri="{FF2B5EF4-FFF2-40B4-BE49-F238E27FC236}">
                <a16:creationId xmlns:a16="http://schemas.microsoft.com/office/drawing/2014/main" id="{11B5AC03-0ED2-5843-993D-A557449175A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3ACE5A5-85A7-404A-857B-ADB3207FB2C5}"/>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397152007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3967504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45DC806-CAB9-524F-8A0E-DE41C9E5CF9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1EA4E0A-6B52-7B44-B3DB-ED698C7E368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8F57940-D306-5C4E-B679-3C3E1E31CE9A}"/>
              </a:ext>
            </a:extLst>
          </p:cNvPr>
          <p:cNvSpPr>
            <a:spLocks noGrp="1"/>
          </p:cNvSpPr>
          <p:nvPr>
            <p:ph type="dt" sz="half" idx="10"/>
          </p:nvPr>
        </p:nvSpPr>
        <p:spPr/>
        <p:txBody>
          <a:bodyPr/>
          <a:lstStyle/>
          <a:p>
            <a:fld id="{F9EE02B4-EDFC-7A43-9696-66B8EF84D9B5}" type="datetimeFigureOut">
              <a:rPr lang="en-US" smtClean="0"/>
              <a:t>6/1/2023</a:t>
            </a:fld>
            <a:endParaRPr lang="en-US"/>
          </a:p>
        </p:txBody>
      </p:sp>
      <p:sp>
        <p:nvSpPr>
          <p:cNvPr id="5" name="Footer Placeholder 4">
            <a:extLst>
              <a:ext uri="{FF2B5EF4-FFF2-40B4-BE49-F238E27FC236}">
                <a16:creationId xmlns:a16="http://schemas.microsoft.com/office/drawing/2014/main" id="{973F1046-AFC5-F147-9B2A-C05D7BE7AD3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BF47DD8-1CCB-6547-99AC-7DCC43636768}"/>
              </a:ext>
            </a:extLst>
          </p:cNvPr>
          <p:cNvSpPr>
            <a:spLocks noGrp="1"/>
          </p:cNvSpPr>
          <p:nvPr>
            <p:ph type="sldNum" sz="quarter" idx="12"/>
          </p:nvPr>
        </p:nvSpPr>
        <p:spPr/>
        <p:txBody>
          <a:bodyPr/>
          <a:lstStyle/>
          <a:p>
            <a:fld id="{A574315D-AA5A-424A-AD51-BCEB8961C399}" type="slidenum">
              <a:rPr lang="en-US" smtClean="0"/>
              <a:t>‹#›</a:t>
            </a:fld>
            <a:endParaRPr lang="en-US"/>
          </a:p>
        </p:txBody>
      </p:sp>
    </p:spTree>
    <p:extLst>
      <p:ext uri="{BB962C8B-B14F-4D97-AF65-F5344CB8AC3E}">
        <p14:creationId xmlns:p14="http://schemas.microsoft.com/office/powerpoint/2010/main" val="92715612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graphicFrame>
        <p:nvGraphicFramePr>
          <p:cNvPr id="4" name="Objekt 3" hidden="1"/>
          <p:cNvGraphicFramePr>
            <a:graphicFrameLocks noChangeAspect="1"/>
          </p:cNvGraphicFramePr>
          <p:nvPr userDrawn="1">
            <p:custDataLst>
              <p:tags r:id="rId2"/>
            </p:custDataLst>
          </p:nvPr>
        </p:nvGraphicFramePr>
        <p:xfrm>
          <a:off x="1812" y="1442"/>
          <a:ext cx="1811" cy="1440"/>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4" name="Objekt 3" hidden="1"/>
                      <p:cNvPicPr/>
                      <p:nvPr/>
                    </p:nvPicPr>
                    <p:blipFill>
                      <a:blip r:embed="rId6"/>
                      <a:stretch>
                        <a:fillRect/>
                      </a:stretch>
                    </p:blipFill>
                    <p:spPr>
                      <a:xfrm>
                        <a:off x="1812" y="1442"/>
                        <a:ext cx="1811" cy="1440"/>
                      </a:xfrm>
                      <a:prstGeom prst="rect">
                        <a:avLst/>
                      </a:prstGeom>
                    </p:spPr>
                  </p:pic>
                </p:oleObj>
              </mc:Fallback>
            </mc:AlternateContent>
          </a:graphicData>
        </a:graphic>
      </p:graphicFrame>
      <p:sp>
        <p:nvSpPr>
          <p:cNvPr id="3" name="Rectangle 2" hidden="1"/>
          <p:cNvSpPr/>
          <p:nvPr userDrawn="1">
            <p:custDataLst>
              <p:tags r:id="rId3"/>
            </p:custDataLst>
          </p:nvPr>
        </p:nvSpPr>
        <p:spPr>
          <a:xfrm>
            <a:off x="0" y="0"/>
            <a:ext cx="158750" cy="158750"/>
          </a:xfrm>
          <a:prstGeom prst="rect">
            <a:avLst/>
          </a:prstGeom>
          <a:solidFill>
            <a:srgbClr val="FFFF00"/>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ct val="0"/>
              </a:spcBef>
              <a:spcAft>
                <a:spcPct val="0"/>
              </a:spcAft>
              <a:buClrTx/>
              <a:buSzTx/>
              <a:buFontTx/>
              <a:buNone/>
              <a:tabLst/>
              <a:defRPr/>
            </a:pPr>
            <a:endParaRPr kumimoji="0" lang="en-US" sz="1633" b="0" i="0" u="none" strike="noStrike" kern="1200" cap="none" spc="0" normalizeH="0" baseline="0" noProof="0">
              <a:ln>
                <a:noFill/>
              </a:ln>
              <a:solidFill>
                <a:prstClr val="black"/>
              </a:solidFill>
              <a:effectLst/>
              <a:uLnTx/>
              <a:uFillTx/>
              <a:latin typeface="Trebuchet MS" panose="020B0603020202020204" pitchFamily="34" charset="0"/>
              <a:ea typeface="+mn-ea"/>
              <a:cs typeface="+mn-cs"/>
              <a:sym typeface="Trebuchet MS" panose="020B0603020202020204" pitchFamily="34" charset="0"/>
            </a:endParaRPr>
          </a:p>
        </p:txBody>
      </p:sp>
      <p:sp>
        <p:nvSpPr>
          <p:cNvPr id="18" name="Textplatzhalter 17"/>
          <p:cNvSpPr>
            <a:spLocks noGrp="1"/>
          </p:cNvSpPr>
          <p:nvPr>
            <p:ph type="body" sz="quarter" idx="18" hasCustomPrompt="1"/>
          </p:nvPr>
        </p:nvSpPr>
        <p:spPr>
          <a:xfrm>
            <a:off x="530403" y="6229861"/>
            <a:ext cx="11127575" cy="104644"/>
          </a:xfrm>
        </p:spPr>
        <p:txBody>
          <a:bodyPr wrap="square" anchor="b">
            <a:spAutoFit/>
          </a:bodyPr>
          <a:lstStyle>
            <a:lvl1pPr>
              <a:spcBef>
                <a:spcPts val="0"/>
              </a:spcBef>
              <a:defRPr sz="680" b="0">
                <a:solidFill>
                  <a:schemeClr val="tx2"/>
                </a:solidFill>
              </a:defRPr>
            </a:lvl1pPr>
          </a:lstStyle>
          <a:p>
            <a:pPr lvl="0"/>
            <a:r>
              <a:rPr lang="en-US"/>
              <a:t>Source: 10 </a:t>
            </a:r>
            <a:r>
              <a:rPr lang="en-US" err="1"/>
              <a:t>pt</a:t>
            </a:r>
            <a:endParaRPr lang="en-US"/>
          </a:p>
        </p:txBody>
      </p:sp>
      <p:sp>
        <p:nvSpPr>
          <p:cNvPr id="8" name="Text Placeholder 7"/>
          <p:cNvSpPr>
            <a:spLocks noGrp="1"/>
          </p:cNvSpPr>
          <p:nvPr>
            <p:ph type="body" sz="quarter" idx="13" hasCustomPrompt="1"/>
          </p:nvPr>
        </p:nvSpPr>
        <p:spPr bwMode="gray">
          <a:xfrm>
            <a:off x="530403" y="719358"/>
            <a:ext cx="8973383" cy="276999"/>
          </a:xfrm>
          <a:prstGeom prst="rect">
            <a:avLst/>
          </a:prstGeom>
        </p:spPr>
        <p:txBody>
          <a:bodyPr>
            <a:spAutoFit/>
          </a:bodyPr>
          <a:lstStyle>
            <a:lvl1pPr>
              <a:defRPr sz="1800" b="0" cap="none" spc="0" baseline="0">
                <a:solidFill>
                  <a:schemeClr val="accent1"/>
                </a:solidFill>
              </a:defRPr>
            </a:lvl1pPr>
          </a:lstStyle>
          <a:p>
            <a:pPr lvl="0"/>
            <a:r>
              <a:rPr lang="en-US" err="1"/>
              <a:t>Subheadline</a:t>
            </a:r>
            <a:r>
              <a:rPr lang="en-US"/>
              <a:t>, 18 </a:t>
            </a:r>
            <a:r>
              <a:rPr lang="en-US" err="1"/>
              <a:t>pt</a:t>
            </a:r>
            <a:r>
              <a:rPr lang="en-US"/>
              <a:t>, </a:t>
            </a:r>
            <a:r>
              <a:rPr lang="en-US" err="1"/>
              <a:t>MOR</a:t>
            </a:r>
            <a:r>
              <a:rPr lang="en-US"/>
              <a:t>-Blue</a:t>
            </a:r>
          </a:p>
        </p:txBody>
      </p:sp>
      <p:sp>
        <p:nvSpPr>
          <p:cNvPr id="2" name="Fußzeilenplatzhalter 1"/>
          <p:cNvSpPr>
            <a:spLocks noGrp="1"/>
          </p:cNvSpPr>
          <p:nvPr>
            <p:ph type="ftr" sz="quarter" idx="19"/>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 MorphoSys AG, Title of presentation – Date</a:t>
            </a:r>
          </a:p>
        </p:txBody>
      </p:sp>
      <p:sp>
        <p:nvSpPr>
          <p:cNvPr id="5" name="Titel 4"/>
          <p:cNvSpPr>
            <a:spLocks noGrp="1"/>
          </p:cNvSpPr>
          <p:nvPr>
            <p:ph type="title" hasCustomPrompt="1"/>
          </p:nvPr>
        </p:nvSpPr>
        <p:spPr>
          <a:xfrm>
            <a:off x="530403" y="369389"/>
            <a:ext cx="8973383" cy="251287"/>
          </a:xfrm>
        </p:spPr>
        <p:txBody>
          <a:bodyPr/>
          <a:lstStyle/>
          <a:p>
            <a:r>
              <a:rPr lang="en-US" noProof="0"/>
              <a:t>Click to edit Master title style, 24 </a:t>
            </a:r>
            <a:r>
              <a:rPr lang="en-US" noProof="0" err="1"/>
              <a:t>pt</a:t>
            </a:r>
            <a:r>
              <a:rPr lang="en-US" noProof="0"/>
              <a:t>, Black</a:t>
            </a:r>
            <a:endParaRPr lang="en-GB"/>
          </a:p>
        </p:txBody>
      </p:sp>
      <p:sp>
        <p:nvSpPr>
          <p:cNvPr id="9" name="Inhaltsplatzhalter 8"/>
          <p:cNvSpPr>
            <a:spLocks noGrp="1"/>
          </p:cNvSpPr>
          <p:nvPr>
            <p:ph sz="quarter" idx="20" hasCustomPrompt="1"/>
          </p:nvPr>
        </p:nvSpPr>
        <p:spPr>
          <a:xfrm>
            <a:off x="532214" y="1346545"/>
            <a:ext cx="11125765" cy="4794263"/>
          </a:xfrm>
        </p:spPr>
        <p:txBody>
          <a:bodyPr/>
          <a:lstStyle/>
          <a:p>
            <a:pPr lvl="0"/>
            <a:r>
              <a:rPr lang="en-US" noProof="0"/>
              <a:t>Edit Master text styles, 16 </a:t>
            </a:r>
            <a:r>
              <a:rPr lang="en-US" noProof="0" err="1"/>
              <a:t>pt</a:t>
            </a:r>
            <a:r>
              <a:rPr lang="en-US" noProof="0"/>
              <a:t>, </a:t>
            </a:r>
            <a:r>
              <a:rPr lang="en-US" noProof="0" err="1"/>
              <a:t>MOR</a:t>
            </a:r>
            <a:r>
              <a:rPr lang="en-US" noProof="0"/>
              <a:t>-Blue</a:t>
            </a:r>
          </a:p>
          <a:p>
            <a:pPr lvl="1"/>
            <a:r>
              <a:rPr lang="en-US" noProof="0"/>
              <a:t>Second level, 16 </a:t>
            </a:r>
            <a:r>
              <a:rPr lang="en-US" noProof="0" err="1"/>
              <a:t>pt</a:t>
            </a:r>
            <a:r>
              <a:rPr lang="en-US" noProof="0"/>
              <a:t>, Black</a:t>
            </a:r>
          </a:p>
          <a:p>
            <a:pPr lvl="2"/>
            <a:r>
              <a:rPr lang="en-US" noProof="0"/>
              <a:t>Third level</a:t>
            </a:r>
          </a:p>
          <a:p>
            <a:pPr lvl="3"/>
            <a:r>
              <a:rPr lang="en-US" noProof="0"/>
              <a:t>Fourth level</a:t>
            </a:r>
          </a:p>
          <a:p>
            <a:pPr lvl="4"/>
            <a:r>
              <a:rPr lang="en-US" noProof="0"/>
              <a:t>Fifth level</a:t>
            </a:r>
          </a:p>
        </p:txBody>
      </p:sp>
    </p:spTree>
    <p:custDataLst>
      <p:tags r:id="rId1"/>
    </p:custDataLst>
    <p:extLst>
      <p:ext uri="{BB962C8B-B14F-4D97-AF65-F5344CB8AC3E}">
        <p14:creationId xmlns:p14="http://schemas.microsoft.com/office/powerpoint/2010/main" val="308628593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4"/>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2" y="3325459"/>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4"/>
            <a:ext cx="10363200" cy="571500"/>
          </a:xfrm>
          <a:prstGeom prst="rect">
            <a:avLst/>
          </a:prstGeom>
        </p:spPr>
        <p:txBody>
          <a:bodyPr/>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1" y="3515410"/>
            <a:ext cx="3810"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828884827"/>
      </p:ext>
    </p:extLst>
  </p:cSld>
  <p:clrMapOvr>
    <a:masterClrMapping/>
  </p:clrMapOvr>
  <p:transition>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3"/>
            <a:ext cx="10363200" cy="1300163"/>
          </a:xfrm>
        </p:spPr>
        <p:txBody>
          <a:bodyPr lIns="360000"/>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4"/>
            <a:ext cx="10363200" cy="693058"/>
          </a:xfrm>
          <a:prstGeom prst="rect">
            <a:avLst/>
          </a:prstGeom>
        </p:spPr>
        <p:txBody>
          <a:bodyPr lIns="360000" tIns="45640" rIns="91280" bIns="45640"/>
          <a:lstStyle>
            <a:lvl1pPr marL="0" indent="0" algn="l">
              <a:spcBef>
                <a:spcPts val="0"/>
              </a:spcBef>
              <a:spcAft>
                <a:spcPts val="0"/>
              </a:spcAft>
              <a:buNone/>
              <a:defRPr sz="2160" i="1">
                <a:solidFill>
                  <a:schemeClr val="accent2"/>
                </a:solidFill>
                <a:latin typeface="+mn-lt"/>
              </a:defRPr>
            </a:lvl1pPr>
            <a:lvl2pPr marL="456374" indent="0" algn="ctr">
              <a:buNone/>
              <a:defRPr>
                <a:solidFill>
                  <a:schemeClr val="tx1">
                    <a:tint val="75000"/>
                  </a:schemeClr>
                </a:solidFill>
              </a:defRPr>
            </a:lvl2pPr>
            <a:lvl3pPr marL="912746" indent="0" algn="ctr">
              <a:buNone/>
              <a:defRPr>
                <a:solidFill>
                  <a:schemeClr val="tx1">
                    <a:tint val="75000"/>
                  </a:schemeClr>
                </a:solidFill>
              </a:defRPr>
            </a:lvl3pPr>
            <a:lvl4pPr marL="1369121" indent="0" algn="ctr">
              <a:buNone/>
              <a:defRPr>
                <a:solidFill>
                  <a:schemeClr val="tx1">
                    <a:tint val="75000"/>
                  </a:schemeClr>
                </a:solidFill>
              </a:defRPr>
            </a:lvl4pPr>
            <a:lvl5pPr marL="1825495" indent="0" algn="ctr">
              <a:buNone/>
              <a:defRPr>
                <a:solidFill>
                  <a:schemeClr val="tx1">
                    <a:tint val="75000"/>
                  </a:schemeClr>
                </a:solidFill>
              </a:defRPr>
            </a:lvl5pPr>
            <a:lvl6pPr marL="2281866" indent="0" algn="ctr">
              <a:buNone/>
              <a:defRPr>
                <a:solidFill>
                  <a:schemeClr val="tx1">
                    <a:tint val="75000"/>
                  </a:schemeClr>
                </a:solidFill>
              </a:defRPr>
            </a:lvl6pPr>
            <a:lvl7pPr marL="2738243" indent="0" algn="ctr">
              <a:buNone/>
              <a:defRPr>
                <a:solidFill>
                  <a:schemeClr val="tx1">
                    <a:tint val="75000"/>
                  </a:schemeClr>
                </a:solidFill>
              </a:defRPr>
            </a:lvl7pPr>
            <a:lvl8pPr marL="3194615" indent="0" algn="ctr">
              <a:buNone/>
              <a:defRPr>
                <a:solidFill>
                  <a:schemeClr val="tx1">
                    <a:tint val="75000"/>
                  </a:schemeClr>
                </a:solidFill>
              </a:defRPr>
            </a:lvl8pPr>
            <a:lvl9pPr marL="3650984"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2"/>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91593785"/>
      </p:ext>
    </p:extLst>
  </p:cSld>
  <p:clrMapOvr>
    <a:masterClrMapping/>
  </p:clrMapOvr>
  <p:transition>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4"/>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83580605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4"/>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6" y="1742006"/>
            <a:ext cx="11137900" cy="1211339"/>
          </a:xfrm>
          <a:prstGeom prst="round1Rect">
            <a:avLst>
              <a:gd name="adj" fmla="val 11105"/>
            </a:avLst>
          </a:prstGeom>
          <a:solidFill>
            <a:schemeClr val="accent2"/>
          </a:solidFill>
          <a:effectLst>
            <a:glow rad="38100">
              <a:schemeClr val="bg1">
                <a:lumMod val="75000"/>
                <a:alpha val="70000"/>
              </a:schemeClr>
            </a:glow>
          </a:effectLst>
        </p:spPr>
        <p:txBody>
          <a:bodyPr lIns="72000" tIns="72000" rIns="72000" bIns="72000"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81087105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4"/>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6"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38049197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4"/>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42006"/>
            <a:ext cx="5482538" cy="1211339"/>
          </a:xfrm>
          <a:prstGeom prst="round1Rect">
            <a:avLst>
              <a:gd name="adj" fmla="val 7629"/>
            </a:avLst>
          </a:prstGeom>
          <a:solidFill>
            <a:schemeClr val="accent2"/>
          </a:solidFill>
          <a:effectLst>
            <a:glow rad="38100">
              <a:schemeClr val="bg1">
                <a:lumMod val="75000"/>
                <a:alpha val="70000"/>
              </a:schemeClr>
            </a:glow>
          </a:effectLst>
        </p:spPr>
        <p:txBody>
          <a:bodyPr lIns="72000" tIns="72000" rIns="72000" bIns="72000"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42006"/>
            <a:ext cx="5482538" cy="1211339"/>
          </a:xfrm>
          <a:prstGeom prst="round1Rect">
            <a:avLst>
              <a:gd name="adj" fmla="val 9715"/>
            </a:avLst>
          </a:prstGeom>
          <a:solidFill>
            <a:schemeClr val="accent2"/>
          </a:solidFill>
          <a:effectLst>
            <a:glow rad="38100">
              <a:schemeClr val="bg1">
                <a:lumMod val="75000"/>
                <a:alpha val="70000"/>
              </a:schemeClr>
            </a:glow>
          </a:effectLst>
        </p:spPr>
        <p:txBody>
          <a:bodyPr lIns="72000" tIns="72000" rIns="72000" bIns="72000"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98839153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7" y="241934"/>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425598972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6" y="241931"/>
            <a:ext cx="11137900" cy="907252"/>
          </a:xfrm>
        </p:spPr>
        <p:txBody>
          <a:bodyPr/>
          <a:lstStyle>
            <a:lvl1pPr>
              <a:lnSpc>
                <a:spcPts val="3998"/>
              </a:lnSpc>
              <a:defRPr sz="3733"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056" y="1447803"/>
            <a:ext cx="11137900" cy="4443455"/>
          </a:xfrm>
          <a:prstGeom prst="rect">
            <a:avLst/>
          </a:prstGeom>
        </p:spPr>
        <p:txBody>
          <a:bodyPr lIns="91280" tIns="45640" rIns="91280" bIns="45640"/>
          <a:lstStyle>
            <a:lvl1pPr marL="283132" indent="-283132">
              <a:spcAft>
                <a:spcPts val="800"/>
              </a:spcAft>
              <a:buClr>
                <a:srgbClr val="002060"/>
              </a:buClr>
              <a:buFont typeface="Arial" panose="020B0604020202020204" pitchFamily="34" charset="0"/>
              <a:buChar char="•"/>
              <a:defRPr sz="2400">
                <a:solidFill>
                  <a:schemeClr val="tx1"/>
                </a:solidFill>
                <a:latin typeface="+mj-lt"/>
              </a:defRPr>
            </a:lvl1pPr>
            <a:lvl2pPr marL="676132" indent="-369761">
              <a:spcAft>
                <a:spcPts val="800"/>
              </a:spcAft>
              <a:buClr>
                <a:srgbClr val="002060"/>
              </a:buClr>
              <a:buFont typeface="Arial" panose="020B0604020202020204" pitchFamily="34" charset="0"/>
              <a:buChar char="•"/>
              <a:defRPr sz="2134">
                <a:solidFill>
                  <a:schemeClr val="tx1"/>
                </a:solidFill>
                <a:latin typeface="+mj-lt"/>
              </a:defRPr>
            </a:lvl2pPr>
            <a:lvl3pPr marL="974053" indent="-291577">
              <a:spcAft>
                <a:spcPts val="800"/>
              </a:spcAft>
              <a:buClr>
                <a:srgbClr val="002060"/>
              </a:buClr>
              <a:buFont typeface="Arial" panose="020B0604020202020204" pitchFamily="34" charset="0"/>
              <a:buChar char="•"/>
              <a:defRPr sz="2134">
                <a:solidFill>
                  <a:schemeClr val="tx1"/>
                </a:solidFill>
                <a:latin typeface="+mj-lt"/>
              </a:defRPr>
            </a:lvl3pPr>
            <a:lvl4pPr marL="1263523" indent="-281020">
              <a:spcAft>
                <a:spcPts val="1600"/>
              </a:spcAft>
              <a:buClr>
                <a:srgbClr val="002060"/>
              </a:buClr>
              <a:buFont typeface="Arial" panose="020B0604020202020204" pitchFamily="34" charset="0"/>
              <a:buChar char="•"/>
              <a:defRPr sz="2134">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280" tIns="45640" rIns="91280" bIns="45640"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280" tIns="45640" rIns="91280" bIns="45640" anchor="b"/>
          <a:lstStyle>
            <a:lvl1pPr marL="283132" indent="-283132"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4044048476"/>
      </p:ext>
    </p:extLst>
  </p:cSld>
  <p:clrMapOvr>
    <a:masterClrMapping/>
  </p:clrMapOvr>
  <p:transition>
    <p:fade/>
  </p:transition>
  <p:hf hdr="0" ftr="0" dt="0"/>
  <p:extLst>
    <p:ext uri="{DCECCB84-F9BA-43D5-87BE-67443E8EF086}">
      <p15:sldGuideLst xmlns:p15="http://schemas.microsoft.com/office/powerpoint/2012/main">
        <p15:guide id="2" pos="249">
          <p15:clr>
            <a:srgbClr val="FBAE40"/>
          </p15:clr>
        </p15:guide>
        <p15:guide id="3" pos="551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pic>
        <p:nvPicPr>
          <p:cNvPr id="9" name="Picture 8">
            <a:extLst>
              <a:ext uri="{FF2B5EF4-FFF2-40B4-BE49-F238E27FC236}">
                <a16:creationId xmlns:a16="http://schemas.microsoft.com/office/drawing/2014/main" id="{49293BAA-8C62-4F73-8124-D4D6BEBF884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364581" y="5345430"/>
            <a:ext cx="3827419" cy="1247410"/>
          </a:xfrm>
          <a:prstGeom prst="rect">
            <a:avLst/>
          </a:prstGeom>
        </p:spPr>
      </p:pic>
      <p:cxnSp>
        <p:nvCxnSpPr>
          <p:cNvPr id="10" name="Straight Connector 9">
            <a:extLst>
              <a:ext uri="{FF2B5EF4-FFF2-40B4-BE49-F238E27FC236}">
                <a16:creationId xmlns:a16="http://schemas.microsoft.com/office/drawing/2014/main" id="{F7E97A50-08EF-437E-A636-931428B27154}"/>
              </a:ext>
            </a:extLst>
          </p:cNvPr>
          <p:cNvCxnSpPr/>
          <p:nvPr userDrawn="1"/>
        </p:nvCxnSpPr>
        <p:spPr>
          <a:xfrm>
            <a:off x="1" y="6589713"/>
            <a:ext cx="12192000" cy="0"/>
          </a:xfrm>
          <a:prstGeom prst="line">
            <a:avLst/>
          </a:prstGeom>
          <a:ln w="19050">
            <a:solidFill>
              <a:srgbClr val="7F3F9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969519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056" y="241931"/>
            <a:ext cx="11137900" cy="907252"/>
          </a:xfrm>
        </p:spPr>
        <p:txBody>
          <a:bodyPr/>
          <a:lstStyle>
            <a:lvl1pPr>
              <a:lnSpc>
                <a:spcPts val="3998"/>
              </a:lnSpc>
              <a:defRPr sz="3733">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56" y="1447803"/>
            <a:ext cx="5378449" cy="4443455"/>
          </a:xfrm>
          <a:prstGeom prst="rect">
            <a:avLst/>
          </a:prstGeom>
        </p:spPr>
        <p:txBody>
          <a:bodyPr lIns="91280" tIns="45640" rIns="91280" bIns="45640"/>
          <a:lstStyle>
            <a:lvl1pPr>
              <a:buClr>
                <a:schemeClr val="accent6"/>
              </a:buClr>
              <a:defRPr sz="2400">
                <a:solidFill>
                  <a:schemeClr val="tx1"/>
                </a:solidFill>
                <a:latin typeface="+mj-lt"/>
              </a:defRPr>
            </a:lvl1pPr>
            <a:lvl2pPr>
              <a:buClr>
                <a:schemeClr val="accent6"/>
              </a:buClr>
              <a:defRPr sz="2134">
                <a:solidFill>
                  <a:schemeClr val="tx1"/>
                </a:solidFill>
                <a:latin typeface="+mj-lt"/>
              </a:defRPr>
            </a:lvl2pPr>
            <a:lvl3pPr>
              <a:buClr>
                <a:schemeClr val="accent6"/>
              </a:buClr>
              <a:defRPr sz="2134">
                <a:solidFill>
                  <a:schemeClr val="tx1"/>
                </a:solidFill>
                <a:latin typeface="+mj-lt"/>
              </a:defRPr>
            </a:lvl3pPr>
            <a:lvl4pPr>
              <a:buClr>
                <a:schemeClr val="accent6"/>
              </a:buClr>
              <a:defRPr sz="2134">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2857" y="1447803"/>
            <a:ext cx="5378449" cy="4443455"/>
          </a:xfrm>
          <a:prstGeom prst="rect">
            <a:avLst/>
          </a:prstGeom>
        </p:spPr>
        <p:txBody>
          <a:bodyPr lIns="91280" tIns="45640" rIns="91280" bIns="45640"/>
          <a:lstStyle>
            <a:lvl1pPr>
              <a:buClr>
                <a:schemeClr val="accent6"/>
              </a:buClr>
              <a:defRPr sz="2400">
                <a:solidFill>
                  <a:schemeClr val="tx1"/>
                </a:solidFill>
                <a:latin typeface="+mj-lt"/>
              </a:defRPr>
            </a:lvl1pPr>
            <a:lvl2pPr>
              <a:buClr>
                <a:schemeClr val="accent6"/>
              </a:buClr>
              <a:defRPr sz="2134">
                <a:solidFill>
                  <a:schemeClr val="tx1"/>
                </a:solidFill>
                <a:latin typeface="+mj-lt"/>
              </a:defRPr>
            </a:lvl2pPr>
            <a:lvl3pPr>
              <a:buClr>
                <a:schemeClr val="accent6"/>
              </a:buClr>
              <a:defRPr sz="2134">
                <a:solidFill>
                  <a:schemeClr val="tx1"/>
                </a:solidFill>
                <a:latin typeface="+mj-lt"/>
              </a:defRPr>
            </a:lvl3pPr>
            <a:lvl4pPr>
              <a:buClr>
                <a:schemeClr val="accent6"/>
              </a:buClr>
              <a:defRPr sz="2134">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0"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280" tIns="45640" rIns="91280" bIns="45640"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280" tIns="45640" rIns="91280" bIns="45640" anchor="b"/>
          <a:lstStyle>
            <a:lvl1pPr marL="283132" indent="-283132"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959192332"/>
      </p:ext>
    </p:extLst>
  </p:cSld>
  <p:clrMapOvr>
    <a:masterClrMapping/>
  </p:clrMapOvr>
  <p:transition>
    <p:fade/>
  </p:transition>
  <p:hf hdr="0" ftr="0" dt="0"/>
  <p:extLst>
    <p:ext uri="{DCECCB84-F9BA-43D5-87BE-67443E8EF086}">
      <p15:sldGuideLst xmlns:p15="http://schemas.microsoft.com/office/powerpoint/2012/main">
        <p15:guide id="2" pos="249">
          <p15:clr>
            <a:srgbClr val="FBAE40"/>
          </p15:clr>
        </p15:guide>
        <p15:guide id="3" pos="5511">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Content">
  <p:cSld name="5_Title and Content">
    <p:spTree>
      <p:nvGrpSpPr>
        <p:cNvPr id="1" name="Shape 28"/>
        <p:cNvGrpSpPr/>
        <p:nvPr/>
      </p:nvGrpSpPr>
      <p:grpSpPr>
        <a:xfrm>
          <a:off x="0" y="0"/>
          <a:ext cx="0" cy="0"/>
          <a:chOff x="0" y="0"/>
          <a:chExt cx="0" cy="0"/>
        </a:xfrm>
      </p:grpSpPr>
      <p:sp>
        <p:nvSpPr>
          <p:cNvPr id="29" name="Google Shape;29;p5"/>
          <p:cNvSpPr txBox="1">
            <a:spLocks noGrp="1"/>
          </p:cNvSpPr>
          <p:nvPr>
            <p:ph type="title"/>
          </p:nvPr>
        </p:nvSpPr>
        <p:spPr>
          <a:xfrm>
            <a:off x="527057" y="241925"/>
            <a:ext cx="11137900" cy="907252"/>
          </a:xfrm>
          <a:prstGeom prst="rect">
            <a:avLst/>
          </a:prstGeom>
          <a:noFill/>
          <a:ln>
            <a:noFill/>
          </a:ln>
        </p:spPr>
        <p:txBody>
          <a:bodyPr spcFirstLastPara="1" wrap="square" lIns="0" tIns="0" rIns="0" bIns="0" anchor="b" anchorCtr="0">
            <a:noAutofit/>
          </a:bodyPr>
          <a:lstStyle>
            <a:lvl1pPr lvl="0" algn="l">
              <a:lnSpc>
                <a:spcPct val="93700"/>
              </a:lnSpc>
              <a:spcBef>
                <a:spcPts val="0"/>
              </a:spcBef>
              <a:spcAft>
                <a:spcPts val="0"/>
              </a:spcAft>
              <a:buSzPts val="1400"/>
              <a:buNone/>
              <a:defRPr sz="32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0" name="Google Shape;30;p5"/>
          <p:cNvCxnSpPr/>
          <p:nvPr/>
        </p:nvCxnSpPr>
        <p:spPr>
          <a:xfrm rot="10800000" flipH="1">
            <a:off x="528323" y="1269131"/>
            <a:ext cx="11135520" cy="9360"/>
          </a:xfrm>
          <a:prstGeom prst="straightConnector1">
            <a:avLst/>
          </a:prstGeom>
          <a:noFill/>
          <a:ln w="28575" cap="flat" cmpd="sng">
            <a:solidFill>
              <a:schemeClr val="dk2"/>
            </a:solidFill>
            <a:prstDash val="solid"/>
            <a:round/>
            <a:headEnd type="none" w="sm" len="sm"/>
            <a:tailEnd type="none" w="sm" len="sm"/>
          </a:ln>
        </p:spPr>
      </p:cxnSp>
      <p:sp>
        <p:nvSpPr>
          <p:cNvPr id="31" name="Google Shape;31;p5"/>
          <p:cNvSpPr txBox="1">
            <a:spLocks noGrp="1"/>
          </p:cNvSpPr>
          <p:nvPr>
            <p:ph type="body" idx="1"/>
          </p:nvPr>
        </p:nvSpPr>
        <p:spPr>
          <a:xfrm>
            <a:off x="527057" y="1447807"/>
            <a:ext cx="11137900" cy="4443455"/>
          </a:xfrm>
          <a:prstGeom prst="rect">
            <a:avLst/>
          </a:prstGeom>
          <a:noFill/>
          <a:ln>
            <a:noFill/>
          </a:ln>
        </p:spPr>
        <p:txBody>
          <a:bodyPr spcFirstLastPara="1" wrap="square" lIns="0" tIns="0" rIns="0" bIns="0" anchor="t" anchorCtr="0">
            <a:noAutofit/>
          </a:bodyPr>
          <a:lstStyle>
            <a:lvl1pPr marL="548634" marR="0" lvl="0" indent="-380996" algn="l" rtl="0">
              <a:spcBef>
                <a:spcPts val="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1pPr>
            <a:lvl2pPr marL="1097269" marR="0" lvl="1" indent="-380996"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2pPr>
            <a:lvl3pPr marL="1645903" marR="0" lvl="2" indent="-380996"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3pPr>
            <a:lvl4pPr marL="2194538" marR="0" lvl="3" indent="-380996"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4pPr>
            <a:lvl5pPr marL="2743172" marR="0" lvl="4"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5pPr>
            <a:lvl6pPr marL="3291808" marR="0" lvl="5"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6pPr>
            <a:lvl7pPr marL="3840442" marR="0" lvl="6"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7pPr>
            <a:lvl8pPr marL="4389076" marR="0" lvl="7"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8pPr>
            <a:lvl9pPr marL="4937711" marR="0" lvl="8"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txBox="1">
            <a:spLocks noGrp="1"/>
          </p:cNvSpPr>
          <p:nvPr>
            <p:ph type="body" idx="2"/>
          </p:nvPr>
        </p:nvSpPr>
        <p:spPr>
          <a:xfrm>
            <a:off x="527051" y="6259600"/>
            <a:ext cx="4800000" cy="360000"/>
          </a:xfrm>
          <a:prstGeom prst="rect">
            <a:avLst/>
          </a:prstGeom>
          <a:noFill/>
          <a:ln>
            <a:noFill/>
          </a:ln>
        </p:spPr>
        <p:txBody>
          <a:bodyPr spcFirstLastPara="1" wrap="square" lIns="0" tIns="0" rIns="0" bIns="0" anchor="b" anchorCtr="0">
            <a:noAutofit/>
          </a:bodyPr>
          <a:lstStyle>
            <a:lvl1pPr marL="548634" marR="0" lvl="0" indent="-274318" algn="l" rtl="0">
              <a:spcBef>
                <a:spcPts val="0"/>
              </a:spcBef>
              <a:spcAft>
                <a:spcPts val="0"/>
              </a:spcAft>
              <a:buClr>
                <a:srgbClr val="8AC8F5"/>
              </a:buClr>
              <a:buSzPts val="778"/>
              <a:buFont typeface="Arial"/>
              <a:buNone/>
              <a:defRPr sz="935" b="0" i="0" u="none" strike="noStrike" cap="none">
                <a:solidFill>
                  <a:schemeClr val="dk1"/>
                </a:solidFill>
                <a:latin typeface="Arial"/>
                <a:ea typeface="Arial"/>
                <a:cs typeface="Arial"/>
                <a:sym typeface="Arial"/>
              </a:defRPr>
            </a:lvl1pPr>
            <a:lvl2pPr marL="1097269" marR="0" lvl="1"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2pPr>
            <a:lvl3pPr marL="1645903" marR="0" lvl="2"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3pPr>
            <a:lvl4pPr marL="2194538" marR="0" lvl="3"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4pPr>
            <a:lvl5pPr marL="2743172" marR="0" lvl="4"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5pPr>
            <a:lvl6pPr marL="3291808" marR="0" lvl="5"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6pPr>
            <a:lvl7pPr marL="3840442" marR="0" lvl="6"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7pPr>
            <a:lvl8pPr marL="4389076" marR="0" lvl="7"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8pPr>
            <a:lvl9pPr marL="4937711" marR="0" lvl="8"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3" name="Google Shape;33;p5"/>
          <p:cNvSpPr txBox="1">
            <a:spLocks noGrp="1"/>
          </p:cNvSpPr>
          <p:nvPr>
            <p:ph type="body" idx="3"/>
          </p:nvPr>
        </p:nvSpPr>
        <p:spPr>
          <a:xfrm>
            <a:off x="6864950" y="6259600"/>
            <a:ext cx="4800000" cy="360000"/>
          </a:xfrm>
          <a:prstGeom prst="rect">
            <a:avLst/>
          </a:prstGeom>
          <a:noFill/>
          <a:ln>
            <a:noFill/>
          </a:ln>
        </p:spPr>
        <p:txBody>
          <a:bodyPr spcFirstLastPara="1" wrap="square" lIns="0" tIns="0" rIns="0" bIns="0" anchor="b" anchorCtr="0">
            <a:noAutofit/>
          </a:bodyPr>
          <a:lstStyle>
            <a:lvl1pPr marL="548634" marR="0" lvl="0" indent="-274318" algn="r" rtl="0">
              <a:spcBef>
                <a:spcPts val="0"/>
              </a:spcBef>
              <a:spcAft>
                <a:spcPts val="0"/>
              </a:spcAft>
              <a:buClr>
                <a:srgbClr val="8AC8F5"/>
              </a:buClr>
              <a:buSzPts val="778"/>
              <a:buFont typeface="Arial"/>
              <a:buNone/>
              <a:defRPr sz="935" b="0" i="0" u="none" strike="noStrike" cap="none">
                <a:solidFill>
                  <a:schemeClr val="dk1"/>
                </a:solidFill>
                <a:latin typeface="Arial"/>
                <a:ea typeface="Arial"/>
                <a:cs typeface="Arial"/>
                <a:sym typeface="Arial"/>
              </a:defRPr>
            </a:lvl1pPr>
            <a:lvl2pPr marL="1097269" marR="0" lvl="1"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2pPr>
            <a:lvl3pPr marL="1645903" marR="0" lvl="2"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3pPr>
            <a:lvl4pPr marL="2194538" marR="0" lvl="3"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4pPr>
            <a:lvl5pPr marL="2743172" marR="0" lvl="4"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5pPr>
            <a:lvl6pPr marL="3291808" marR="0" lvl="5"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6pPr>
            <a:lvl7pPr marL="3840442" marR="0" lvl="6"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7pPr>
            <a:lvl8pPr marL="4389076" marR="0" lvl="7"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8pPr>
            <a:lvl9pPr marL="4937711" marR="0" lvl="8"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015099037"/>
      </p:ext>
    </p:extLst>
  </p:cSld>
  <p:clrMapOvr>
    <a:masterClrMapping/>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26" y="561975"/>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7182" lvl="0" indent="-342887" algn="l">
              <a:lnSpc>
                <a:spcPct val="100000"/>
              </a:lnSpc>
              <a:spcBef>
                <a:spcPts val="0"/>
              </a:spcBef>
              <a:spcAft>
                <a:spcPts val="0"/>
              </a:spcAft>
              <a:buClr>
                <a:schemeClr val="dk1"/>
              </a:buClr>
              <a:buSzPts val="1800"/>
              <a:buChar char="•"/>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0" y="6303988"/>
            <a:ext cx="4680000" cy="288000"/>
          </a:xfrm>
          <a:prstGeom prst="rect">
            <a:avLst/>
          </a:prstGeom>
          <a:noFill/>
          <a:ln>
            <a:noFill/>
          </a:ln>
        </p:spPr>
        <p:txBody>
          <a:bodyPr spcFirstLastPara="1" wrap="square" lIns="0" tIns="0" rIns="0" bIns="0" anchor="b" anchorCtr="0">
            <a:noAutofit/>
          </a:bodyPr>
          <a:lstStyle>
            <a:lvl1pPr marL="457182" lvl="0" indent="-228590" algn="l">
              <a:lnSpc>
                <a:spcPct val="100000"/>
              </a:lnSpc>
              <a:spcBef>
                <a:spcPts val="0"/>
              </a:spcBef>
              <a:spcAft>
                <a:spcPts val="0"/>
              </a:spcAft>
              <a:buClr>
                <a:srgbClr val="7F7F7F"/>
              </a:buClr>
              <a:buSzPts val="800"/>
              <a:buNone/>
              <a:defRPr sz="800">
                <a:solidFill>
                  <a:srgbClr val="7F7F7F"/>
                </a:solidFill>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7182" lvl="0" indent="-228590" algn="r">
              <a:lnSpc>
                <a:spcPct val="100000"/>
              </a:lnSpc>
              <a:spcBef>
                <a:spcPts val="0"/>
              </a:spcBef>
              <a:spcAft>
                <a:spcPts val="0"/>
              </a:spcAft>
              <a:buClr>
                <a:srgbClr val="7F7F7F"/>
              </a:buClr>
              <a:buSzPts val="800"/>
              <a:buNone/>
              <a:defRPr sz="800">
                <a:solidFill>
                  <a:srgbClr val="7F7F7F"/>
                </a:solidFill>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708758487"/>
      </p:ext>
    </p:extLst>
  </p:cSld>
  <p:clrMapOvr>
    <a:masterClrMapping/>
  </p:clrMapOvr>
  <p:extLst>
    <p:ext uri="{DCECCB84-F9BA-43D5-87BE-67443E8EF086}">
      <p15:sldGuideLst xmlns:p15="http://schemas.microsoft.com/office/powerpoint/2012/main">
        <p15:guide id="1" pos="325">
          <p15:clr>
            <a:srgbClr val="FBAE40"/>
          </p15:clr>
        </p15:guide>
        <p15:guide id="2" pos="7355">
          <p15:clr>
            <a:srgbClr val="FBAE40"/>
          </p15:clr>
        </p15:guide>
        <p15:guide id="3" orient="horz" pos="278">
          <p15:clr>
            <a:srgbClr val="FBAE40"/>
          </p15:clr>
        </p15:guide>
        <p15:guide id="4" orient="horz" pos="3952">
          <p15:clr>
            <a:srgbClr val="FBAE40"/>
          </p15:clr>
        </p15:guide>
        <p15:guide id="5" orient="horz" pos="4133">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2_Title and Content" userDrawn="1">
  <p:cSld name="5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7182" lvl="0" indent="-342887" algn="l">
              <a:lnSpc>
                <a:spcPct val="100000"/>
              </a:lnSpc>
              <a:spcBef>
                <a:spcPts val="0"/>
              </a:spcBef>
              <a:spcAft>
                <a:spcPts val="0"/>
              </a:spcAft>
              <a:buClr>
                <a:schemeClr val="dk1"/>
              </a:buClr>
              <a:buSzPts val="1800"/>
              <a:buChar char="•"/>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0" y="6303988"/>
            <a:ext cx="4680000" cy="288000"/>
          </a:xfrm>
          <a:prstGeom prst="rect">
            <a:avLst/>
          </a:prstGeom>
          <a:noFill/>
          <a:ln>
            <a:noFill/>
          </a:ln>
        </p:spPr>
        <p:txBody>
          <a:bodyPr spcFirstLastPara="1" wrap="square" lIns="0" tIns="0" rIns="0" bIns="0" anchor="b" anchorCtr="0">
            <a:noAutofit/>
          </a:bodyPr>
          <a:lstStyle>
            <a:lvl1pPr marL="457182" lvl="0" indent="-228590" algn="l">
              <a:lnSpc>
                <a:spcPct val="100000"/>
              </a:lnSpc>
              <a:spcBef>
                <a:spcPts val="0"/>
              </a:spcBef>
              <a:spcAft>
                <a:spcPts val="0"/>
              </a:spcAft>
              <a:buClr>
                <a:srgbClr val="7F7F7F"/>
              </a:buClr>
              <a:buSzPts val="800"/>
              <a:buNone/>
              <a:defRPr sz="800">
                <a:solidFill>
                  <a:srgbClr val="7F7F7F"/>
                </a:solidFill>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7182" lvl="0" indent="-228590" algn="r">
              <a:lnSpc>
                <a:spcPct val="100000"/>
              </a:lnSpc>
              <a:spcBef>
                <a:spcPts val="0"/>
              </a:spcBef>
              <a:spcAft>
                <a:spcPts val="0"/>
              </a:spcAft>
              <a:buClr>
                <a:srgbClr val="7F7F7F"/>
              </a:buClr>
              <a:buSzPts val="800"/>
              <a:buNone/>
              <a:defRPr sz="800">
                <a:solidFill>
                  <a:srgbClr val="7F7F7F"/>
                </a:solidFill>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a:lstStyle>
            <a:lvl1pPr marL="76196" indent="0">
              <a:buNone/>
              <a:defRPr sz="1200"/>
            </a:lvl1pPr>
          </a:lstStyle>
          <a:p>
            <a:pPr lvl="0"/>
            <a:r>
              <a:rPr lang="en-GB" dirty="0"/>
              <a:t>1</a:t>
            </a:r>
          </a:p>
        </p:txBody>
      </p:sp>
    </p:spTree>
    <p:extLst>
      <p:ext uri="{BB962C8B-B14F-4D97-AF65-F5344CB8AC3E}">
        <p14:creationId xmlns:p14="http://schemas.microsoft.com/office/powerpoint/2010/main" val="643494598"/>
      </p:ext>
    </p:extLst>
  </p:cSld>
  <p:clrMapOvr>
    <a:masterClrMapping/>
  </p:clrMapOvr>
  <p:extLst>
    <p:ext uri="{DCECCB84-F9BA-43D5-87BE-67443E8EF086}">
      <p15:sldGuideLst xmlns:p15="http://schemas.microsoft.com/office/powerpoint/2012/main">
        <p15:guide id="1" pos="325">
          <p15:clr>
            <a:srgbClr val="FBAE40"/>
          </p15:clr>
        </p15:guide>
        <p15:guide id="2" pos="7355">
          <p15:clr>
            <a:srgbClr val="FBAE40"/>
          </p15:clr>
        </p15:guide>
        <p15:guide id="3" orient="horz" pos="278">
          <p15:clr>
            <a:srgbClr val="FBAE40"/>
          </p15:clr>
        </p15:guide>
        <p15:guide id="4" orient="horz" pos="3952">
          <p15:clr>
            <a:srgbClr val="FBAE40"/>
          </p15:clr>
        </p15:guide>
        <p15:guide id="5" orient="horz" pos="4133">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4"/>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2" y="3325459"/>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4"/>
            <a:ext cx="10363200" cy="571500"/>
          </a:xfrm>
          <a:prstGeom prst="rect">
            <a:avLst/>
          </a:prstGeom>
        </p:spPr>
        <p:txBody>
          <a:bodyPr/>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1" y="3515410"/>
            <a:ext cx="3810"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1207835766"/>
      </p:ext>
    </p:extLst>
  </p:cSld>
  <p:clrMapOvr>
    <a:masterClrMapping/>
  </p:clrMapOvr>
  <p:transition>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3"/>
            <a:ext cx="10363200" cy="1300163"/>
          </a:xfrm>
        </p:spPr>
        <p:txBody>
          <a:bodyPr lIns="360000"/>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4"/>
            <a:ext cx="10363200" cy="693058"/>
          </a:xfrm>
          <a:prstGeom prst="rect">
            <a:avLst/>
          </a:prstGeom>
        </p:spPr>
        <p:txBody>
          <a:bodyPr lIns="360000" tIns="45640" rIns="91280" bIns="45640"/>
          <a:lstStyle>
            <a:lvl1pPr marL="0" indent="0" algn="l">
              <a:spcBef>
                <a:spcPts val="0"/>
              </a:spcBef>
              <a:spcAft>
                <a:spcPts val="0"/>
              </a:spcAft>
              <a:buNone/>
              <a:defRPr sz="2160" i="1">
                <a:solidFill>
                  <a:schemeClr val="accent2"/>
                </a:solidFill>
                <a:latin typeface="+mn-lt"/>
              </a:defRPr>
            </a:lvl1pPr>
            <a:lvl2pPr marL="456374" indent="0" algn="ctr">
              <a:buNone/>
              <a:defRPr>
                <a:solidFill>
                  <a:schemeClr val="tx1">
                    <a:tint val="75000"/>
                  </a:schemeClr>
                </a:solidFill>
              </a:defRPr>
            </a:lvl2pPr>
            <a:lvl3pPr marL="912746" indent="0" algn="ctr">
              <a:buNone/>
              <a:defRPr>
                <a:solidFill>
                  <a:schemeClr val="tx1">
                    <a:tint val="75000"/>
                  </a:schemeClr>
                </a:solidFill>
              </a:defRPr>
            </a:lvl3pPr>
            <a:lvl4pPr marL="1369121" indent="0" algn="ctr">
              <a:buNone/>
              <a:defRPr>
                <a:solidFill>
                  <a:schemeClr val="tx1">
                    <a:tint val="75000"/>
                  </a:schemeClr>
                </a:solidFill>
              </a:defRPr>
            </a:lvl4pPr>
            <a:lvl5pPr marL="1825495" indent="0" algn="ctr">
              <a:buNone/>
              <a:defRPr>
                <a:solidFill>
                  <a:schemeClr val="tx1">
                    <a:tint val="75000"/>
                  </a:schemeClr>
                </a:solidFill>
              </a:defRPr>
            </a:lvl5pPr>
            <a:lvl6pPr marL="2281866" indent="0" algn="ctr">
              <a:buNone/>
              <a:defRPr>
                <a:solidFill>
                  <a:schemeClr val="tx1">
                    <a:tint val="75000"/>
                  </a:schemeClr>
                </a:solidFill>
              </a:defRPr>
            </a:lvl6pPr>
            <a:lvl7pPr marL="2738243" indent="0" algn="ctr">
              <a:buNone/>
              <a:defRPr>
                <a:solidFill>
                  <a:schemeClr val="tx1">
                    <a:tint val="75000"/>
                  </a:schemeClr>
                </a:solidFill>
              </a:defRPr>
            </a:lvl7pPr>
            <a:lvl8pPr marL="3194615" indent="0" algn="ctr">
              <a:buNone/>
              <a:defRPr>
                <a:solidFill>
                  <a:schemeClr val="tx1">
                    <a:tint val="75000"/>
                  </a:schemeClr>
                </a:solidFill>
              </a:defRPr>
            </a:lvl8pPr>
            <a:lvl9pPr marL="3650984"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2"/>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6256751"/>
      </p:ext>
    </p:extLst>
  </p:cSld>
  <p:clrMapOvr>
    <a:masterClrMapping/>
  </p:clrMapOvr>
  <p:transition>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4"/>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946172156"/>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4"/>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6" y="1742006"/>
            <a:ext cx="11137900" cy="1211339"/>
          </a:xfrm>
          <a:prstGeom prst="round1Rect">
            <a:avLst>
              <a:gd name="adj" fmla="val 11105"/>
            </a:avLst>
          </a:prstGeom>
          <a:solidFill>
            <a:schemeClr val="accent2"/>
          </a:solidFill>
          <a:effectLst>
            <a:glow rad="38100">
              <a:schemeClr val="bg1">
                <a:lumMod val="75000"/>
                <a:alpha val="70000"/>
              </a:schemeClr>
            </a:glow>
          </a:effectLst>
        </p:spPr>
        <p:txBody>
          <a:bodyPr lIns="72000" tIns="72000" rIns="72000" bIns="72000"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43032672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4"/>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6"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18095317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4"/>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42006"/>
            <a:ext cx="5482538" cy="1211339"/>
          </a:xfrm>
          <a:prstGeom prst="round1Rect">
            <a:avLst>
              <a:gd name="adj" fmla="val 7629"/>
            </a:avLst>
          </a:prstGeom>
          <a:solidFill>
            <a:schemeClr val="accent2"/>
          </a:solidFill>
          <a:effectLst>
            <a:glow rad="38100">
              <a:schemeClr val="bg1">
                <a:lumMod val="75000"/>
                <a:alpha val="70000"/>
              </a:schemeClr>
            </a:glow>
          </a:effectLst>
        </p:spPr>
        <p:txBody>
          <a:bodyPr lIns="72000" tIns="72000" rIns="72000" bIns="72000"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42006"/>
            <a:ext cx="5482538" cy="1211339"/>
          </a:xfrm>
          <a:prstGeom prst="round1Rect">
            <a:avLst>
              <a:gd name="adj" fmla="val 9715"/>
            </a:avLst>
          </a:prstGeom>
          <a:solidFill>
            <a:schemeClr val="accent2"/>
          </a:solidFill>
          <a:effectLst>
            <a:glow rad="38100">
              <a:schemeClr val="bg1">
                <a:lumMod val="75000"/>
                <a:alpha val="70000"/>
              </a:schemeClr>
            </a:glow>
          </a:effectLst>
        </p:spPr>
        <p:txBody>
          <a:bodyPr lIns="72000" tIns="72000" rIns="72000" bIns="72000"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8868155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74744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7" y="241934"/>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91616934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6" y="241931"/>
            <a:ext cx="11137900" cy="907252"/>
          </a:xfrm>
        </p:spPr>
        <p:txBody>
          <a:bodyPr/>
          <a:lstStyle>
            <a:lvl1pPr>
              <a:lnSpc>
                <a:spcPts val="3998"/>
              </a:lnSpc>
              <a:defRPr sz="3733"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056" y="1447803"/>
            <a:ext cx="11137900" cy="4443455"/>
          </a:xfrm>
          <a:prstGeom prst="rect">
            <a:avLst/>
          </a:prstGeom>
        </p:spPr>
        <p:txBody>
          <a:bodyPr lIns="91280" tIns="45640" rIns="91280" bIns="45640"/>
          <a:lstStyle>
            <a:lvl1pPr marL="283132" indent="-283132">
              <a:spcAft>
                <a:spcPts val="800"/>
              </a:spcAft>
              <a:buClr>
                <a:srgbClr val="002060"/>
              </a:buClr>
              <a:buFont typeface="Arial" panose="020B0604020202020204" pitchFamily="34" charset="0"/>
              <a:buChar char="•"/>
              <a:defRPr sz="2400">
                <a:solidFill>
                  <a:schemeClr val="tx1"/>
                </a:solidFill>
                <a:latin typeface="+mj-lt"/>
              </a:defRPr>
            </a:lvl1pPr>
            <a:lvl2pPr marL="676132" indent="-369761">
              <a:spcAft>
                <a:spcPts val="800"/>
              </a:spcAft>
              <a:buClr>
                <a:srgbClr val="002060"/>
              </a:buClr>
              <a:buFont typeface="Arial" panose="020B0604020202020204" pitchFamily="34" charset="0"/>
              <a:buChar char="•"/>
              <a:defRPr sz="2134">
                <a:solidFill>
                  <a:schemeClr val="tx1"/>
                </a:solidFill>
                <a:latin typeface="+mj-lt"/>
              </a:defRPr>
            </a:lvl2pPr>
            <a:lvl3pPr marL="974053" indent="-291577">
              <a:spcAft>
                <a:spcPts val="800"/>
              </a:spcAft>
              <a:buClr>
                <a:srgbClr val="002060"/>
              </a:buClr>
              <a:buFont typeface="Arial" panose="020B0604020202020204" pitchFamily="34" charset="0"/>
              <a:buChar char="•"/>
              <a:defRPr sz="2134">
                <a:solidFill>
                  <a:schemeClr val="tx1"/>
                </a:solidFill>
                <a:latin typeface="+mj-lt"/>
              </a:defRPr>
            </a:lvl3pPr>
            <a:lvl4pPr marL="1263523" indent="-281020">
              <a:spcAft>
                <a:spcPts val="1600"/>
              </a:spcAft>
              <a:buClr>
                <a:srgbClr val="002060"/>
              </a:buClr>
              <a:buFont typeface="Arial" panose="020B0604020202020204" pitchFamily="34" charset="0"/>
              <a:buChar char="•"/>
              <a:defRPr sz="2134">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280" tIns="45640" rIns="91280" bIns="45640"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280" tIns="45640" rIns="91280" bIns="45640" anchor="b"/>
          <a:lstStyle>
            <a:lvl1pPr marL="283132" indent="-283132"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898088972"/>
      </p:ext>
    </p:extLst>
  </p:cSld>
  <p:clrMapOvr>
    <a:masterClrMapping/>
  </p:clrMapOvr>
  <p:transition>
    <p:fade/>
  </p:transition>
  <p:hf hdr="0" ftr="0" dt="0"/>
  <p:extLst>
    <p:ext uri="{DCECCB84-F9BA-43D5-87BE-67443E8EF086}">
      <p15:sldGuideLst xmlns:p15="http://schemas.microsoft.com/office/powerpoint/2012/main">
        <p15:guide id="2" pos="249">
          <p15:clr>
            <a:srgbClr val="FBAE40"/>
          </p15:clr>
        </p15:guide>
        <p15:guide id="3" pos="5511">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056" y="241931"/>
            <a:ext cx="11137900" cy="907252"/>
          </a:xfrm>
        </p:spPr>
        <p:txBody>
          <a:bodyPr/>
          <a:lstStyle>
            <a:lvl1pPr>
              <a:lnSpc>
                <a:spcPts val="3998"/>
              </a:lnSpc>
              <a:defRPr sz="3733">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56" y="1447803"/>
            <a:ext cx="5378449" cy="4443455"/>
          </a:xfrm>
          <a:prstGeom prst="rect">
            <a:avLst/>
          </a:prstGeom>
        </p:spPr>
        <p:txBody>
          <a:bodyPr lIns="91280" tIns="45640" rIns="91280" bIns="45640"/>
          <a:lstStyle>
            <a:lvl1pPr>
              <a:buClr>
                <a:schemeClr val="accent6"/>
              </a:buClr>
              <a:defRPr sz="2400">
                <a:solidFill>
                  <a:schemeClr val="tx1"/>
                </a:solidFill>
                <a:latin typeface="+mj-lt"/>
              </a:defRPr>
            </a:lvl1pPr>
            <a:lvl2pPr>
              <a:buClr>
                <a:schemeClr val="accent6"/>
              </a:buClr>
              <a:defRPr sz="2134">
                <a:solidFill>
                  <a:schemeClr val="tx1"/>
                </a:solidFill>
                <a:latin typeface="+mj-lt"/>
              </a:defRPr>
            </a:lvl2pPr>
            <a:lvl3pPr>
              <a:buClr>
                <a:schemeClr val="accent6"/>
              </a:buClr>
              <a:defRPr sz="2134">
                <a:solidFill>
                  <a:schemeClr val="tx1"/>
                </a:solidFill>
                <a:latin typeface="+mj-lt"/>
              </a:defRPr>
            </a:lvl3pPr>
            <a:lvl4pPr>
              <a:buClr>
                <a:schemeClr val="accent6"/>
              </a:buClr>
              <a:defRPr sz="2134">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2857" y="1447803"/>
            <a:ext cx="5378449" cy="4443455"/>
          </a:xfrm>
          <a:prstGeom prst="rect">
            <a:avLst/>
          </a:prstGeom>
        </p:spPr>
        <p:txBody>
          <a:bodyPr lIns="91280" tIns="45640" rIns="91280" bIns="45640"/>
          <a:lstStyle>
            <a:lvl1pPr>
              <a:buClr>
                <a:schemeClr val="accent6"/>
              </a:buClr>
              <a:defRPr sz="2400">
                <a:solidFill>
                  <a:schemeClr val="tx1"/>
                </a:solidFill>
                <a:latin typeface="+mj-lt"/>
              </a:defRPr>
            </a:lvl1pPr>
            <a:lvl2pPr>
              <a:buClr>
                <a:schemeClr val="accent6"/>
              </a:buClr>
              <a:defRPr sz="2134">
                <a:solidFill>
                  <a:schemeClr val="tx1"/>
                </a:solidFill>
                <a:latin typeface="+mj-lt"/>
              </a:defRPr>
            </a:lvl2pPr>
            <a:lvl3pPr>
              <a:buClr>
                <a:schemeClr val="accent6"/>
              </a:buClr>
              <a:defRPr sz="2134">
                <a:solidFill>
                  <a:schemeClr val="tx1"/>
                </a:solidFill>
                <a:latin typeface="+mj-lt"/>
              </a:defRPr>
            </a:lvl3pPr>
            <a:lvl4pPr>
              <a:buClr>
                <a:schemeClr val="accent6"/>
              </a:buClr>
              <a:defRPr sz="2134">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0"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280" tIns="45640" rIns="91280" bIns="45640"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280" tIns="45640" rIns="91280" bIns="45640" anchor="b"/>
          <a:lstStyle>
            <a:lvl1pPr marL="283132" indent="-283132"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902605337"/>
      </p:ext>
    </p:extLst>
  </p:cSld>
  <p:clrMapOvr>
    <a:masterClrMapping/>
  </p:clrMapOvr>
  <p:transition>
    <p:fade/>
  </p:transition>
  <p:hf hdr="0" ftr="0" dt="0"/>
  <p:extLst>
    <p:ext uri="{DCECCB84-F9BA-43D5-87BE-67443E8EF086}">
      <p15:sldGuideLst xmlns:p15="http://schemas.microsoft.com/office/powerpoint/2012/main">
        <p15:guide id="2" pos="249">
          <p15:clr>
            <a:srgbClr val="FBAE40"/>
          </p15:clr>
        </p15:guide>
        <p15:guide id="3" pos="5511">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and Content">
  <p:cSld name="5_Title and Content">
    <p:spTree>
      <p:nvGrpSpPr>
        <p:cNvPr id="1" name="Shape 28"/>
        <p:cNvGrpSpPr/>
        <p:nvPr/>
      </p:nvGrpSpPr>
      <p:grpSpPr>
        <a:xfrm>
          <a:off x="0" y="0"/>
          <a:ext cx="0" cy="0"/>
          <a:chOff x="0" y="0"/>
          <a:chExt cx="0" cy="0"/>
        </a:xfrm>
      </p:grpSpPr>
      <p:sp>
        <p:nvSpPr>
          <p:cNvPr id="29" name="Google Shape;29;p5"/>
          <p:cNvSpPr txBox="1">
            <a:spLocks noGrp="1"/>
          </p:cNvSpPr>
          <p:nvPr>
            <p:ph type="title"/>
          </p:nvPr>
        </p:nvSpPr>
        <p:spPr>
          <a:xfrm>
            <a:off x="527057" y="241925"/>
            <a:ext cx="11137900" cy="907252"/>
          </a:xfrm>
          <a:prstGeom prst="rect">
            <a:avLst/>
          </a:prstGeom>
          <a:noFill/>
          <a:ln>
            <a:noFill/>
          </a:ln>
        </p:spPr>
        <p:txBody>
          <a:bodyPr spcFirstLastPara="1" wrap="square" lIns="0" tIns="0" rIns="0" bIns="0" anchor="b" anchorCtr="0">
            <a:noAutofit/>
          </a:bodyPr>
          <a:lstStyle>
            <a:lvl1pPr lvl="0" algn="l">
              <a:lnSpc>
                <a:spcPct val="93700"/>
              </a:lnSpc>
              <a:spcBef>
                <a:spcPts val="0"/>
              </a:spcBef>
              <a:spcAft>
                <a:spcPts val="0"/>
              </a:spcAft>
              <a:buSzPts val="1400"/>
              <a:buNone/>
              <a:defRPr sz="32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0" name="Google Shape;30;p5"/>
          <p:cNvCxnSpPr/>
          <p:nvPr/>
        </p:nvCxnSpPr>
        <p:spPr>
          <a:xfrm rot="10800000" flipH="1">
            <a:off x="528323" y="1269131"/>
            <a:ext cx="11135520" cy="9360"/>
          </a:xfrm>
          <a:prstGeom prst="straightConnector1">
            <a:avLst/>
          </a:prstGeom>
          <a:noFill/>
          <a:ln w="28575" cap="flat" cmpd="sng">
            <a:solidFill>
              <a:schemeClr val="dk2"/>
            </a:solidFill>
            <a:prstDash val="solid"/>
            <a:round/>
            <a:headEnd type="none" w="sm" len="sm"/>
            <a:tailEnd type="none" w="sm" len="sm"/>
          </a:ln>
        </p:spPr>
      </p:cxnSp>
      <p:sp>
        <p:nvSpPr>
          <p:cNvPr id="31" name="Google Shape;31;p5"/>
          <p:cNvSpPr txBox="1">
            <a:spLocks noGrp="1"/>
          </p:cNvSpPr>
          <p:nvPr>
            <p:ph type="body" idx="1"/>
          </p:nvPr>
        </p:nvSpPr>
        <p:spPr>
          <a:xfrm>
            <a:off x="527057" y="1447807"/>
            <a:ext cx="11137900" cy="4443455"/>
          </a:xfrm>
          <a:prstGeom prst="rect">
            <a:avLst/>
          </a:prstGeom>
          <a:noFill/>
          <a:ln>
            <a:noFill/>
          </a:ln>
        </p:spPr>
        <p:txBody>
          <a:bodyPr spcFirstLastPara="1" wrap="square" lIns="0" tIns="0" rIns="0" bIns="0" anchor="t" anchorCtr="0">
            <a:noAutofit/>
          </a:bodyPr>
          <a:lstStyle>
            <a:lvl1pPr marL="548634" marR="0" lvl="0" indent="-380996" algn="l" rtl="0">
              <a:spcBef>
                <a:spcPts val="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1pPr>
            <a:lvl2pPr marL="1097269" marR="0" lvl="1" indent="-380996"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2pPr>
            <a:lvl3pPr marL="1645903" marR="0" lvl="2" indent="-380996"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3pPr>
            <a:lvl4pPr marL="2194538" marR="0" lvl="3" indent="-380996"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4pPr>
            <a:lvl5pPr marL="2743172" marR="0" lvl="4"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5pPr>
            <a:lvl6pPr marL="3291808" marR="0" lvl="5"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6pPr>
            <a:lvl7pPr marL="3840442" marR="0" lvl="6"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7pPr>
            <a:lvl8pPr marL="4389076" marR="0" lvl="7"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8pPr>
            <a:lvl9pPr marL="4937711" marR="0" lvl="8"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txBox="1">
            <a:spLocks noGrp="1"/>
          </p:cNvSpPr>
          <p:nvPr>
            <p:ph type="body" idx="2"/>
          </p:nvPr>
        </p:nvSpPr>
        <p:spPr>
          <a:xfrm>
            <a:off x="527051" y="6259600"/>
            <a:ext cx="4800000" cy="360000"/>
          </a:xfrm>
          <a:prstGeom prst="rect">
            <a:avLst/>
          </a:prstGeom>
          <a:noFill/>
          <a:ln>
            <a:noFill/>
          </a:ln>
        </p:spPr>
        <p:txBody>
          <a:bodyPr spcFirstLastPara="1" wrap="square" lIns="0" tIns="0" rIns="0" bIns="0" anchor="b" anchorCtr="0">
            <a:noAutofit/>
          </a:bodyPr>
          <a:lstStyle>
            <a:lvl1pPr marL="548634" marR="0" lvl="0" indent="-274318" algn="l" rtl="0">
              <a:spcBef>
                <a:spcPts val="0"/>
              </a:spcBef>
              <a:spcAft>
                <a:spcPts val="0"/>
              </a:spcAft>
              <a:buClr>
                <a:srgbClr val="8AC8F5"/>
              </a:buClr>
              <a:buSzPts val="778"/>
              <a:buFont typeface="Arial"/>
              <a:buNone/>
              <a:defRPr sz="935" b="0" i="0" u="none" strike="noStrike" cap="none">
                <a:solidFill>
                  <a:schemeClr val="dk1"/>
                </a:solidFill>
                <a:latin typeface="Arial"/>
                <a:ea typeface="Arial"/>
                <a:cs typeface="Arial"/>
                <a:sym typeface="Arial"/>
              </a:defRPr>
            </a:lvl1pPr>
            <a:lvl2pPr marL="1097269" marR="0" lvl="1"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2pPr>
            <a:lvl3pPr marL="1645903" marR="0" lvl="2"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3pPr>
            <a:lvl4pPr marL="2194538" marR="0" lvl="3"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4pPr>
            <a:lvl5pPr marL="2743172" marR="0" lvl="4"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5pPr>
            <a:lvl6pPr marL="3291808" marR="0" lvl="5"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6pPr>
            <a:lvl7pPr marL="3840442" marR="0" lvl="6"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7pPr>
            <a:lvl8pPr marL="4389076" marR="0" lvl="7"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8pPr>
            <a:lvl9pPr marL="4937711" marR="0" lvl="8"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3" name="Google Shape;33;p5"/>
          <p:cNvSpPr txBox="1">
            <a:spLocks noGrp="1"/>
          </p:cNvSpPr>
          <p:nvPr>
            <p:ph type="body" idx="3"/>
          </p:nvPr>
        </p:nvSpPr>
        <p:spPr>
          <a:xfrm>
            <a:off x="6864950" y="6259600"/>
            <a:ext cx="4800000" cy="360000"/>
          </a:xfrm>
          <a:prstGeom prst="rect">
            <a:avLst/>
          </a:prstGeom>
          <a:noFill/>
          <a:ln>
            <a:noFill/>
          </a:ln>
        </p:spPr>
        <p:txBody>
          <a:bodyPr spcFirstLastPara="1" wrap="square" lIns="0" tIns="0" rIns="0" bIns="0" anchor="b" anchorCtr="0">
            <a:noAutofit/>
          </a:bodyPr>
          <a:lstStyle>
            <a:lvl1pPr marL="548634" marR="0" lvl="0" indent="-274318" algn="r" rtl="0">
              <a:spcBef>
                <a:spcPts val="0"/>
              </a:spcBef>
              <a:spcAft>
                <a:spcPts val="0"/>
              </a:spcAft>
              <a:buClr>
                <a:srgbClr val="8AC8F5"/>
              </a:buClr>
              <a:buSzPts val="778"/>
              <a:buFont typeface="Arial"/>
              <a:buNone/>
              <a:defRPr sz="935" b="0" i="0" u="none" strike="noStrike" cap="none">
                <a:solidFill>
                  <a:schemeClr val="dk1"/>
                </a:solidFill>
                <a:latin typeface="Arial"/>
                <a:ea typeface="Arial"/>
                <a:cs typeface="Arial"/>
                <a:sym typeface="Arial"/>
              </a:defRPr>
            </a:lvl1pPr>
            <a:lvl2pPr marL="1097269" marR="0" lvl="1"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2pPr>
            <a:lvl3pPr marL="1645903" marR="0" lvl="2"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3pPr>
            <a:lvl4pPr marL="2194538" marR="0" lvl="3" indent="-401341"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4pPr>
            <a:lvl5pPr marL="2743172" marR="0" lvl="4"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5pPr>
            <a:lvl6pPr marL="3291808" marR="0" lvl="5"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6pPr>
            <a:lvl7pPr marL="3840442" marR="0" lvl="6"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7pPr>
            <a:lvl8pPr marL="4389076" marR="0" lvl="7"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8pPr>
            <a:lvl9pPr marL="4937711" marR="0" lvl="8" indent="-401341"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4286483557"/>
      </p:ext>
    </p:extLst>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26" y="561975"/>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7182" lvl="0" indent="-342887" algn="l">
              <a:lnSpc>
                <a:spcPct val="100000"/>
              </a:lnSpc>
              <a:spcBef>
                <a:spcPts val="0"/>
              </a:spcBef>
              <a:spcAft>
                <a:spcPts val="0"/>
              </a:spcAft>
              <a:buClr>
                <a:schemeClr val="dk1"/>
              </a:buClr>
              <a:buSzPts val="1800"/>
              <a:buChar char="•"/>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0" y="6303988"/>
            <a:ext cx="4680000" cy="288000"/>
          </a:xfrm>
          <a:prstGeom prst="rect">
            <a:avLst/>
          </a:prstGeom>
          <a:noFill/>
          <a:ln>
            <a:noFill/>
          </a:ln>
        </p:spPr>
        <p:txBody>
          <a:bodyPr spcFirstLastPara="1" wrap="square" lIns="0" tIns="0" rIns="0" bIns="0" anchor="b" anchorCtr="0">
            <a:noAutofit/>
          </a:bodyPr>
          <a:lstStyle>
            <a:lvl1pPr marL="457182" lvl="0" indent="-228590" algn="l">
              <a:lnSpc>
                <a:spcPct val="100000"/>
              </a:lnSpc>
              <a:spcBef>
                <a:spcPts val="0"/>
              </a:spcBef>
              <a:spcAft>
                <a:spcPts val="0"/>
              </a:spcAft>
              <a:buClr>
                <a:srgbClr val="7F7F7F"/>
              </a:buClr>
              <a:buSzPts val="800"/>
              <a:buNone/>
              <a:defRPr sz="800">
                <a:solidFill>
                  <a:srgbClr val="7F7F7F"/>
                </a:solidFill>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7182" lvl="0" indent="-228590" algn="r">
              <a:lnSpc>
                <a:spcPct val="100000"/>
              </a:lnSpc>
              <a:spcBef>
                <a:spcPts val="0"/>
              </a:spcBef>
              <a:spcAft>
                <a:spcPts val="0"/>
              </a:spcAft>
              <a:buClr>
                <a:srgbClr val="7F7F7F"/>
              </a:buClr>
              <a:buSzPts val="800"/>
              <a:buNone/>
              <a:defRPr sz="800">
                <a:solidFill>
                  <a:srgbClr val="7F7F7F"/>
                </a:solidFill>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769321338"/>
      </p:ext>
    </p:extLst>
  </p:cSld>
  <p:clrMapOvr>
    <a:masterClrMapping/>
  </p:clrMapOvr>
  <p:extLst>
    <p:ext uri="{DCECCB84-F9BA-43D5-87BE-67443E8EF086}">
      <p15:sldGuideLst xmlns:p15="http://schemas.microsoft.com/office/powerpoint/2012/main">
        <p15:guide id="1" pos="325">
          <p15:clr>
            <a:srgbClr val="FBAE40"/>
          </p15:clr>
        </p15:guide>
        <p15:guide id="2" pos="7355">
          <p15:clr>
            <a:srgbClr val="FBAE40"/>
          </p15:clr>
        </p15:guide>
        <p15:guide id="3" orient="horz" pos="278">
          <p15:clr>
            <a:srgbClr val="FBAE40"/>
          </p15:clr>
        </p15:guide>
        <p15:guide id="4" orient="horz" pos="3952">
          <p15:clr>
            <a:srgbClr val="FBAE40"/>
          </p15:clr>
        </p15:guide>
        <p15:guide id="5" orient="horz" pos="4133">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2_Title and Content" userDrawn="1">
  <p:cSld name="5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7182" lvl="0" indent="-342887" algn="l">
              <a:lnSpc>
                <a:spcPct val="100000"/>
              </a:lnSpc>
              <a:spcBef>
                <a:spcPts val="0"/>
              </a:spcBef>
              <a:spcAft>
                <a:spcPts val="0"/>
              </a:spcAft>
              <a:buClr>
                <a:schemeClr val="dk1"/>
              </a:buClr>
              <a:buSzPts val="1800"/>
              <a:buChar char="•"/>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0" y="6303988"/>
            <a:ext cx="4680000" cy="288000"/>
          </a:xfrm>
          <a:prstGeom prst="rect">
            <a:avLst/>
          </a:prstGeom>
          <a:noFill/>
          <a:ln>
            <a:noFill/>
          </a:ln>
        </p:spPr>
        <p:txBody>
          <a:bodyPr spcFirstLastPara="1" wrap="square" lIns="0" tIns="0" rIns="0" bIns="0" anchor="b" anchorCtr="0">
            <a:noAutofit/>
          </a:bodyPr>
          <a:lstStyle>
            <a:lvl1pPr marL="457182" lvl="0" indent="-228590" algn="l">
              <a:lnSpc>
                <a:spcPct val="100000"/>
              </a:lnSpc>
              <a:spcBef>
                <a:spcPts val="0"/>
              </a:spcBef>
              <a:spcAft>
                <a:spcPts val="0"/>
              </a:spcAft>
              <a:buClr>
                <a:srgbClr val="7F7F7F"/>
              </a:buClr>
              <a:buSzPts val="800"/>
              <a:buNone/>
              <a:defRPr sz="800">
                <a:solidFill>
                  <a:srgbClr val="7F7F7F"/>
                </a:solidFill>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7182" lvl="0" indent="-228590" algn="r">
              <a:lnSpc>
                <a:spcPct val="100000"/>
              </a:lnSpc>
              <a:spcBef>
                <a:spcPts val="0"/>
              </a:spcBef>
              <a:spcAft>
                <a:spcPts val="0"/>
              </a:spcAft>
              <a:buClr>
                <a:srgbClr val="7F7F7F"/>
              </a:buClr>
              <a:buSzPts val="800"/>
              <a:buNone/>
              <a:defRPr sz="800">
                <a:solidFill>
                  <a:srgbClr val="7F7F7F"/>
                </a:solidFill>
              </a:defRPr>
            </a:lvl1pPr>
            <a:lvl2pPr marL="914364" lvl="1" indent="-342887" algn="l">
              <a:lnSpc>
                <a:spcPct val="100000"/>
              </a:lnSpc>
              <a:spcBef>
                <a:spcPts val="600"/>
              </a:spcBef>
              <a:spcAft>
                <a:spcPts val="0"/>
              </a:spcAft>
              <a:buClr>
                <a:schemeClr val="dk1"/>
              </a:buClr>
              <a:buSzPts val="1800"/>
              <a:buChar char="–"/>
              <a:defRPr/>
            </a:lvl2pPr>
            <a:lvl3pPr marL="1371545" lvl="2" indent="-342887" algn="l">
              <a:lnSpc>
                <a:spcPct val="100000"/>
              </a:lnSpc>
              <a:spcBef>
                <a:spcPts val="600"/>
              </a:spcBef>
              <a:spcAft>
                <a:spcPts val="0"/>
              </a:spcAft>
              <a:buClr>
                <a:schemeClr val="dk1"/>
              </a:buClr>
              <a:buSzPts val="1800"/>
              <a:buChar char="•"/>
              <a:defRPr/>
            </a:lvl3pPr>
            <a:lvl4pPr marL="1828727" lvl="3" indent="-342887" algn="l">
              <a:lnSpc>
                <a:spcPct val="100000"/>
              </a:lnSpc>
              <a:spcBef>
                <a:spcPts val="600"/>
              </a:spcBef>
              <a:spcAft>
                <a:spcPts val="0"/>
              </a:spcAft>
              <a:buClr>
                <a:schemeClr val="dk1"/>
              </a:buClr>
              <a:buSzPts val="1800"/>
              <a:buChar char="–"/>
              <a:defRPr/>
            </a:lvl4pPr>
            <a:lvl5pPr marL="2285909" lvl="4" indent="-342887" algn="l">
              <a:lnSpc>
                <a:spcPct val="100000"/>
              </a:lnSpc>
              <a:spcBef>
                <a:spcPts val="600"/>
              </a:spcBef>
              <a:spcAft>
                <a:spcPts val="0"/>
              </a:spcAft>
              <a:buClr>
                <a:schemeClr val="dk1"/>
              </a:buClr>
              <a:buSzPts val="1800"/>
              <a:buChar char="»"/>
              <a:defRPr/>
            </a:lvl5pPr>
            <a:lvl6pPr marL="2743091" lvl="5" indent="-342887" algn="l">
              <a:lnSpc>
                <a:spcPct val="90000"/>
              </a:lnSpc>
              <a:spcBef>
                <a:spcPts val="600"/>
              </a:spcBef>
              <a:spcAft>
                <a:spcPts val="0"/>
              </a:spcAft>
              <a:buClr>
                <a:schemeClr val="dk1"/>
              </a:buClr>
              <a:buSzPts val="1800"/>
              <a:buChar char="•"/>
              <a:defRPr/>
            </a:lvl6pPr>
            <a:lvl7pPr marL="3200272" lvl="6" indent="-342887" algn="l">
              <a:lnSpc>
                <a:spcPct val="90000"/>
              </a:lnSpc>
              <a:spcBef>
                <a:spcPts val="374"/>
              </a:spcBef>
              <a:spcAft>
                <a:spcPts val="0"/>
              </a:spcAft>
              <a:buClr>
                <a:schemeClr val="dk1"/>
              </a:buClr>
              <a:buSzPts val="1800"/>
              <a:buChar char="•"/>
              <a:defRPr/>
            </a:lvl7pPr>
            <a:lvl8pPr marL="3657454" lvl="7" indent="-342887" algn="l">
              <a:lnSpc>
                <a:spcPct val="90000"/>
              </a:lnSpc>
              <a:spcBef>
                <a:spcPts val="374"/>
              </a:spcBef>
              <a:spcAft>
                <a:spcPts val="0"/>
              </a:spcAft>
              <a:buClr>
                <a:schemeClr val="dk1"/>
              </a:buClr>
              <a:buSzPts val="1800"/>
              <a:buChar char="•"/>
              <a:defRPr/>
            </a:lvl8pPr>
            <a:lvl9pPr marL="4114636" lvl="8" indent="-342887"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a:lstStyle>
            <a:lvl1pPr marL="76196" indent="0">
              <a:buNone/>
              <a:defRPr sz="1200"/>
            </a:lvl1pPr>
          </a:lstStyle>
          <a:p>
            <a:pPr lvl="0"/>
            <a:r>
              <a:rPr lang="en-GB" dirty="0"/>
              <a:t>1</a:t>
            </a:r>
          </a:p>
        </p:txBody>
      </p:sp>
    </p:spTree>
    <p:extLst>
      <p:ext uri="{BB962C8B-B14F-4D97-AF65-F5344CB8AC3E}">
        <p14:creationId xmlns:p14="http://schemas.microsoft.com/office/powerpoint/2010/main" val="1516165392"/>
      </p:ext>
    </p:extLst>
  </p:cSld>
  <p:clrMapOvr>
    <a:masterClrMapping/>
  </p:clrMapOvr>
  <p:extLst>
    <p:ext uri="{DCECCB84-F9BA-43D5-87BE-67443E8EF086}">
      <p15:sldGuideLst xmlns:p15="http://schemas.microsoft.com/office/powerpoint/2012/main">
        <p15:guide id="1" pos="325">
          <p15:clr>
            <a:srgbClr val="FBAE40"/>
          </p15:clr>
        </p15:guide>
        <p15:guide id="2" pos="7355">
          <p15:clr>
            <a:srgbClr val="FBAE40"/>
          </p15:clr>
        </p15:guide>
        <p15:guide id="3" orient="horz" pos="278">
          <p15:clr>
            <a:srgbClr val="FBAE40"/>
          </p15:clr>
        </p15:guide>
        <p15:guide id="4" orient="horz" pos="3952">
          <p15:clr>
            <a:srgbClr val="FBAE40"/>
          </p15:clr>
        </p15:guide>
        <p15:guide id="5" orient="horz" pos="4133">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2" name="Picture 1" descr="Background pattern&#10;&#10;Description automatically generated">
            <a:extLst>
              <a:ext uri="{FF2B5EF4-FFF2-40B4-BE49-F238E27FC236}">
                <a16:creationId xmlns:a16="http://schemas.microsoft.com/office/drawing/2014/main" id="{00504B53-FEAD-853A-75BD-D8B0C6E6B83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098684" y="3661762"/>
            <a:ext cx="6105525" cy="3209925"/>
          </a:xfrm>
          <a:prstGeom prst="rect">
            <a:avLst/>
          </a:prstGeom>
        </p:spPr>
      </p:pic>
      <p:sp>
        <p:nvSpPr>
          <p:cNvPr id="10" name="Rectangle 54"/>
          <p:cNvSpPr>
            <a:spLocks noGrp="1" noChangeArrowheads="1"/>
          </p:cNvSpPr>
          <p:nvPr>
            <p:ph type="subTitle" idx="1"/>
          </p:nvPr>
        </p:nvSpPr>
        <p:spPr>
          <a:xfrm>
            <a:off x="609600" y="4041650"/>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p>
        </p:txBody>
      </p:sp>
      <p:sp>
        <p:nvSpPr>
          <p:cNvPr id="8" name="Rectangle 7">
            <a:extLst>
              <a:ext uri="{FF2B5EF4-FFF2-40B4-BE49-F238E27FC236}">
                <a16:creationId xmlns:a16="http://schemas.microsoft.com/office/drawing/2014/main" id="{02294B36-D511-4E23-A768-EAFA149B5CC7}"/>
              </a:ext>
            </a:extLst>
          </p:cNvPr>
          <p:cNvSpPr/>
          <p:nvPr/>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4000">
                <a:solidFill>
                  <a:srgbClr val="455560"/>
                </a:solidFill>
              </a:defRPr>
            </a:lvl1pPr>
          </a:lstStyle>
          <a:p>
            <a:r>
              <a:rPr lang="en-US"/>
              <a:t>Click to edit Master title style</a:t>
            </a:r>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3" name="Picture 2" descr="A picture containing text, tableware, dishware&#10;&#10;Description automatically generated">
            <a:extLst>
              <a:ext uri="{FF2B5EF4-FFF2-40B4-BE49-F238E27FC236}">
                <a16:creationId xmlns:a16="http://schemas.microsoft.com/office/drawing/2014/main" id="{C2A378E1-9093-052B-69BA-4058F9D24D9C}"/>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37559" y="239713"/>
            <a:ext cx="2766462" cy="962048"/>
          </a:xfrm>
          <a:prstGeom prst="rect">
            <a:avLst/>
          </a:prstGeom>
        </p:spPr>
      </p:pic>
    </p:spTree>
    <p:extLst>
      <p:ext uri="{BB962C8B-B14F-4D97-AF65-F5344CB8AC3E}">
        <p14:creationId xmlns:p14="http://schemas.microsoft.com/office/powerpoint/2010/main" val="31100911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779373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1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6" name="Group 5">
            <a:extLst>
              <a:ext uri="{FF2B5EF4-FFF2-40B4-BE49-F238E27FC236}">
                <a16:creationId xmlns:a16="http://schemas.microsoft.com/office/drawing/2014/main" id="{B45AD0BF-D5F0-A09A-12E6-365F4F7B010A}"/>
              </a:ext>
            </a:extLst>
          </p:cNvPr>
          <p:cNvGrpSpPr/>
          <p:nvPr userDrawn="1"/>
        </p:nvGrpSpPr>
        <p:grpSpPr>
          <a:xfrm>
            <a:off x="9852609" y="6336375"/>
            <a:ext cx="1932727" cy="311114"/>
            <a:chOff x="9767149" y="6336375"/>
            <a:chExt cx="1932727" cy="311114"/>
          </a:xfrm>
        </p:grpSpPr>
        <p:sp>
          <p:nvSpPr>
            <p:cNvPr id="8" name="Rectangle 8">
              <a:extLst>
                <a:ext uri="{FF2B5EF4-FFF2-40B4-BE49-F238E27FC236}">
                  <a16:creationId xmlns:a16="http://schemas.microsoft.com/office/drawing/2014/main" id="{943CE2EE-AF7D-324B-D30C-312609268A8B}"/>
                </a:ext>
              </a:extLst>
            </p:cNvPr>
            <p:cNvSpPr>
              <a:spLocks noChangeArrowheads="1"/>
            </p:cNvSpPr>
            <p:nvPr/>
          </p:nvSpPr>
          <p:spPr bwMode="auto">
            <a:xfrm>
              <a:off x="9767149" y="6336375"/>
              <a:ext cx="10447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algn="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a:t>
              </a:r>
              <a:endParaRPr lang="en-US" altLang="en-US" sz="1400" b="0" dirty="0">
                <a:solidFill>
                  <a:srgbClr val="1B3664"/>
                </a:solidFill>
                <a:latin typeface="Calibri" panose="020F0502020204030204" pitchFamily="34" charset="0"/>
              </a:endParaRPr>
            </a:p>
          </p:txBody>
        </p:sp>
        <p:pic>
          <p:nvPicPr>
            <p:cNvPr id="9" name="Picture 8" descr="A picture containing text, tableware, dishware&#10;&#10;Description automatically generated">
              <a:extLst>
                <a:ext uri="{FF2B5EF4-FFF2-40B4-BE49-F238E27FC236}">
                  <a16:creationId xmlns:a16="http://schemas.microsoft.com/office/drawing/2014/main" id="{CAE91A53-6027-F0CA-ABB1-AF2C3003CB4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11858" y="6338677"/>
              <a:ext cx="888018" cy="308812"/>
            </a:xfrm>
            <a:prstGeom prst="rect">
              <a:avLst/>
            </a:prstGeom>
          </p:spPr>
        </p:pic>
      </p:grpSp>
    </p:spTree>
    <p:extLst>
      <p:ext uri="{BB962C8B-B14F-4D97-AF65-F5344CB8AC3E}">
        <p14:creationId xmlns:p14="http://schemas.microsoft.com/office/powerpoint/2010/main" val="79663742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cxnSp>
        <p:nvCxnSpPr>
          <p:cNvPr id="2" name="Straight Connector 1">
            <a:extLst>
              <a:ext uri="{FF2B5EF4-FFF2-40B4-BE49-F238E27FC236}">
                <a16:creationId xmlns:a16="http://schemas.microsoft.com/office/drawing/2014/main" id="{D205CEF9-1027-B3E1-059C-AF307ECDE211}"/>
              </a:ext>
            </a:extLst>
          </p:cNvPr>
          <p:cNvCxnSpPr/>
          <p:nvPr userDrawn="1"/>
        </p:nvCxnSpPr>
        <p:spPr>
          <a:xfrm>
            <a:off x="1" y="6592852"/>
            <a:ext cx="12192000" cy="0"/>
          </a:xfrm>
          <a:prstGeom prst="line">
            <a:avLst/>
          </a:prstGeom>
          <a:ln w="19050">
            <a:solidFill>
              <a:srgbClr val="1B3664"/>
            </a:solidFill>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7F7EB9AE-1244-A990-500F-CBFB750B59F7}"/>
              </a:ext>
            </a:extLst>
          </p:cNvPr>
          <p:cNvGrpSpPr/>
          <p:nvPr userDrawn="1"/>
        </p:nvGrpSpPr>
        <p:grpSpPr>
          <a:xfrm>
            <a:off x="7947589" y="5921877"/>
            <a:ext cx="3883465" cy="614467"/>
            <a:chOff x="7947589" y="5921877"/>
            <a:chExt cx="3883465" cy="614467"/>
          </a:xfrm>
        </p:grpSpPr>
        <p:pic>
          <p:nvPicPr>
            <p:cNvPr id="9" name="Picture 8" descr="A picture containing text, tableware, dishware&#10;&#10;Description automatically generated">
              <a:extLst>
                <a:ext uri="{FF2B5EF4-FFF2-40B4-BE49-F238E27FC236}">
                  <a16:creationId xmlns:a16="http://schemas.microsoft.com/office/drawing/2014/main" id="{7FA96C44-4D86-FA16-01A1-AAA814F5A5E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947589" y="5921877"/>
              <a:ext cx="1766960" cy="614467"/>
            </a:xfrm>
            <a:prstGeom prst="rect">
              <a:avLst/>
            </a:prstGeom>
          </p:spPr>
        </p:pic>
        <p:pic>
          <p:nvPicPr>
            <p:cNvPr id="10" name="Picture 9" descr="A picture containing text, sign&#10;&#10;Description automatically generated">
              <a:extLst>
                <a:ext uri="{FF2B5EF4-FFF2-40B4-BE49-F238E27FC236}">
                  <a16:creationId xmlns:a16="http://schemas.microsoft.com/office/drawing/2014/main" id="{6B63FEDC-C2F7-44C0-A332-ABB9AA17583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900591" y="5948106"/>
              <a:ext cx="1930463" cy="464742"/>
            </a:xfrm>
            <a:prstGeom prst="rect">
              <a:avLst/>
            </a:prstGeom>
          </p:spPr>
        </p:pic>
      </p:grpSp>
    </p:spTree>
    <p:extLst>
      <p:ext uri="{BB962C8B-B14F-4D97-AF65-F5344CB8AC3E}">
        <p14:creationId xmlns:p14="http://schemas.microsoft.com/office/powerpoint/2010/main" val="6992916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11075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183823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1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8" name="Group 7">
            <a:extLst>
              <a:ext uri="{FF2B5EF4-FFF2-40B4-BE49-F238E27FC236}">
                <a16:creationId xmlns:a16="http://schemas.microsoft.com/office/drawing/2014/main" id="{C50EF84F-E037-91CE-D532-6FEE61CA218E}"/>
              </a:ext>
            </a:extLst>
          </p:cNvPr>
          <p:cNvGrpSpPr/>
          <p:nvPr userDrawn="1"/>
        </p:nvGrpSpPr>
        <p:grpSpPr>
          <a:xfrm>
            <a:off x="9852609" y="6336375"/>
            <a:ext cx="1932727" cy="311114"/>
            <a:chOff x="9767149" y="6336375"/>
            <a:chExt cx="1932727" cy="311114"/>
          </a:xfrm>
        </p:grpSpPr>
        <p:sp>
          <p:nvSpPr>
            <p:cNvPr id="9" name="Rectangle 8">
              <a:extLst>
                <a:ext uri="{FF2B5EF4-FFF2-40B4-BE49-F238E27FC236}">
                  <a16:creationId xmlns:a16="http://schemas.microsoft.com/office/drawing/2014/main" id="{59532FBA-84E1-1D89-EB2B-B6B24C711517}"/>
                </a:ext>
              </a:extLst>
            </p:cNvPr>
            <p:cNvSpPr>
              <a:spLocks noChangeArrowheads="1"/>
            </p:cNvSpPr>
            <p:nvPr/>
          </p:nvSpPr>
          <p:spPr bwMode="auto">
            <a:xfrm>
              <a:off x="9767149" y="6336375"/>
              <a:ext cx="10447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algn="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a:t>
              </a:r>
              <a:endParaRPr lang="en-US" altLang="en-US" sz="1400" b="0" dirty="0">
                <a:solidFill>
                  <a:srgbClr val="1B3664"/>
                </a:solidFill>
                <a:latin typeface="Calibri" panose="020F0502020204030204" pitchFamily="34" charset="0"/>
              </a:endParaRPr>
            </a:p>
          </p:txBody>
        </p:sp>
        <p:pic>
          <p:nvPicPr>
            <p:cNvPr id="10" name="Picture 9" descr="A picture containing text, tableware, dishware&#10;&#10;Description automatically generated">
              <a:extLst>
                <a:ext uri="{FF2B5EF4-FFF2-40B4-BE49-F238E27FC236}">
                  <a16:creationId xmlns:a16="http://schemas.microsoft.com/office/drawing/2014/main" id="{51CB8797-E440-A6B3-F9BE-84596A3E867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11858" y="6338677"/>
              <a:ext cx="888018" cy="308812"/>
            </a:xfrm>
            <a:prstGeom prst="rect">
              <a:avLst/>
            </a:prstGeom>
          </p:spPr>
        </p:pic>
      </p:grpSp>
    </p:spTree>
    <p:extLst>
      <p:ext uri="{BB962C8B-B14F-4D97-AF65-F5344CB8AC3E}">
        <p14:creationId xmlns:p14="http://schemas.microsoft.com/office/powerpoint/2010/main" val="413071616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389261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1_Title, Text and Chart+logo">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2" name="Group 1">
            <a:extLst>
              <a:ext uri="{FF2B5EF4-FFF2-40B4-BE49-F238E27FC236}">
                <a16:creationId xmlns:a16="http://schemas.microsoft.com/office/drawing/2014/main" id="{3F3A6826-52E6-3102-2CDE-3B8CA9064FDF}"/>
              </a:ext>
            </a:extLst>
          </p:cNvPr>
          <p:cNvGrpSpPr/>
          <p:nvPr userDrawn="1"/>
        </p:nvGrpSpPr>
        <p:grpSpPr>
          <a:xfrm>
            <a:off x="9852609" y="6336375"/>
            <a:ext cx="1932727" cy="311114"/>
            <a:chOff x="9767149" y="6336375"/>
            <a:chExt cx="1932727" cy="311114"/>
          </a:xfrm>
        </p:grpSpPr>
        <p:sp>
          <p:nvSpPr>
            <p:cNvPr id="6" name="Rectangle 8">
              <a:extLst>
                <a:ext uri="{FF2B5EF4-FFF2-40B4-BE49-F238E27FC236}">
                  <a16:creationId xmlns:a16="http://schemas.microsoft.com/office/drawing/2014/main" id="{8FFA268C-1A41-CF45-18E3-58B454E5E6EF}"/>
                </a:ext>
              </a:extLst>
            </p:cNvPr>
            <p:cNvSpPr>
              <a:spLocks noChangeArrowheads="1"/>
            </p:cNvSpPr>
            <p:nvPr/>
          </p:nvSpPr>
          <p:spPr bwMode="auto">
            <a:xfrm>
              <a:off x="9767149" y="6336375"/>
              <a:ext cx="10447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algn="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a:t>
              </a:r>
              <a:endParaRPr lang="en-US" altLang="en-US" sz="1400" b="0" dirty="0">
                <a:solidFill>
                  <a:srgbClr val="1B3664"/>
                </a:solidFill>
                <a:latin typeface="Calibri" panose="020F0502020204030204" pitchFamily="34" charset="0"/>
              </a:endParaRPr>
            </a:p>
          </p:txBody>
        </p:sp>
        <p:pic>
          <p:nvPicPr>
            <p:cNvPr id="7" name="Picture 6" descr="A picture containing text, tableware, dishware&#10;&#10;Description automatically generated">
              <a:extLst>
                <a:ext uri="{FF2B5EF4-FFF2-40B4-BE49-F238E27FC236}">
                  <a16:creationId xmlns:a16="http://schemas.microsoft.com/office/drawing/2014/main" id="{B4372414-4BAC-096F-2ACA-3B0873C0368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11858" y="6338677"/>
              <a:ext cx="888018" cy="308812"/>
            </a:xfrm>
            <a:prstGeom prst="rect">
              <a:avLst/>
            </a:prstGeom>
          </p:spPr>
        </p:pic>
      </p:grpSp>
    </p:spTree>
    <p:extLst>
      <p:ext uri="{BB962C8B-B14F-4D97-AF65-F5344CB8AC3E}">
        <p14:creationId xmlns:p14="http://schemas.microsoft.com/office/powerpoint/2010/main" val="228220627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257626173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1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grpSp>
        <p:nvGrpSpPr>
          <p:cNvPr id="6" name="Group 5">
            <a:extLst>
              <a:ext uri="{FF2B5EF4-FFF2-40B4-BE49-F238E27FC236}">
                <a16:creationId xmlns:a16="http://schemas.microsoft.com/office/drawing/2014/main" id="{76D1B4C4-69A8-558C-AD48-EFAFF23AE919}"/>
              </a:ext>
            </a:extLst>
          </p:cNvPr>
          <p:cNvGrpSpPr/>
          <p:nvPr userDrawn="1"/>
        </p:nvGrpSpPr>
        <p:grpSpPr>
          <a:xfrm>
            <a:off x="9852609" y="6336375"/>
            <a:ext cx="1932727" cy="311114"/>
            <a:chOff x="9767149" y="6336375"/>
            <a:chExt cx="1932727" cy="311114"/>
          </a:xfrm>
        </p:grpSpPr>
        <p:sp>
          <p:nvSpPr>
            <p:cNvPr id="7" name="Rectangle 8">
              <a:extLst>
                <a:ext uri="{FF2B5EF4-FFF2-40B4-BE49-F238E27FC236}">
                  <a16:creationId xmlns:a16="http://schemas.microsoft.com/office/drawing/2014/main" id="{6892715B-4729-FEEC-CADE-4FBB0839CC74}"/>
                </a:ext>
              </a:extLst>
            </p:cNvPr>
            <p:cNvSpPr>
              <a:spLocks noChangeArrowheads="1"/>
            </p:cNvSpPr>
            <p:nvPr/>
          </p:nvSpPr>
          <p:spPr bwMode="auto">
            <a:xfrm>
              <a:off x="9767149" y="6336375"/>
              <a:ext cx="10447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algn="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a:t>
              </a:r>
              <a:endParaRPr lang="en-US" altLang="en-US" sz="1400" b="0" dirty="0">
                <a:solidFill>
                  <a:srgbClr val="1B3664"/>
                </a:solidFill>
                <a:latin typeface="Calibri" panose="020F0502020204030204" pitchFamily="34" charset="0"/>
              </a:endParaRPr>
            </a:p>
          </p:txBody>
        </p:sp>
        <p:pic>
          <p:nvPicPr>
            <p:cNvPr id="8" name="Picture 7" descr="A picture containing text, tableware, dishware&#10;&#10;Description automatically generated">
              <a:extLst>
                <a:ext uri="{FF2B5EF4-FFF2-40B4-BE49-F238E27FC236}">
                  <a16:creationId xmlns:a16="http://schemas.microsoft.com/office/drawing/2014/main" id="{9DAAEADC-5DF7-99EA-BD96-36BDC5D00EF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11858" y="6338677"/>
              <a:ext cx="888018" cy="308812"/>
            </a:xfrm>
            <a:prstGeom prst="rect">
              <a:avLst/>
            </a:prstGeom>
          </p:spPr>
        </p:pic>
      </p:grpSp>
    </p:spTree>
    <p:extLst>
      <p:ext uri="{BB962C8B-B14F-4D97-AF65-F5344CB8AC3E}">
        <p14:creationId xmlns:p14="http://schemas.microsoft.com/office/powerpoint/2010/main" val="159701020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5504564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1_Blank+logo">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3CC760D-6D53-84BF-5A53-2E064862D254}"/>
              </a:ext>
            </a:extLst>
          </p:cNvPr>
          <p:cNvGrpSpPr/>
          <p:nvPr userDrawn="1"/>
        </p:nvGrpSpPr>
        <p:grpSpPr>
          <a:xfrm>
            <a:off x="9852609" y="6336375"/>
            <a:ext cx="1932727" cy="311114"/>
            <a:chOff x="9767149" y="6336375"/>
            <a:chExt cx="1932727" cy="311114"/>
          </a:xfrm>
        </p:grpSpPr>
        <p:sp>
          <p:nvSpPr>
            <p:cNvPr id="3" name="Rectangle 8">
              <a:extLst>
                <a:ext uri="{FF2B5EF4-FFF2-40B4-BE49-F238E27FC236}">
                  <a16:creationId xmlns:a16="http://schemas.microsoft.com/office/drawing/2014/main" id="{C7630612-4DDC-B200-EEF4-F34A599036C2}"/>
                </a:ext>
              </a:extLst>
            </p:cNvPr>
            <p:cNvSpPr>
              <a:spLocks noChangeArrowheads="1"/>
            </p:cNvSpPr>
            <p:nvPr/>
          </p:nvSpPr>
          <p:spPr bwMode="auto">
            <a:xfrm>
              <a:off x="9767149" y="6336375"/>
              <a:ext cx="10447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algn="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a:t>
              </a:r>
              <a:endParaRPr lang="en-US" altLang="en-US" sz="1400" b="0" dirty="0">
                <a:solidFill>
                  <a:srgbClr val="1B3664"/>
                </a:solidFill>
                <a:latin typeface="Calibri" panose="020F0502020204030204" pitchFamily="34" charset="0"/>
              </a:endParaRPr>
            </a:p>
          </p:txBody>
        </p:sp>
        <p:pic>
          <p:nvPicPr>
            <p:cNvPr id="4" name="Picture 3" descr="A picture containing text, tableware, dishware&#10;&#10;Description automatically generated">
              <a:extLst>
                <a:ext uri="{FF2B5EF4-FFF2-40B4-BE49-F238E27FC236}">
                  <a16:creationId xmlns:a16="http://schemas.microsoft.com/office/drawing/2014/main" id="{8B642BF0-05C5-EAA8-1838-B7A1BEC9283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811858" y="6338677"/>
              <a:ext cx="888018" cy="308812"/>
            </a:xfrm>
            <a:prstGeom prst="rect">
              <a:avLst/>
            </a:prstGeom>
          </p:spPr>
        </p:pic>
      </p:grpSp>
    </p:spTree>
    <p:extLst>
      <p:ext uri="{BB962C8B-B14F-4D97-AF65-F5344CB8AC3E}">
        <p14:creationId xmlns:p14="http://schemas.microsoft.com/office/powerpoint/2010/main" val="69618679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Promo Slide">
    <p:spTree>
      <p:nvGrpSpPr>
        <p:cNvPr id="1" name=""/>
        <p:cNvGrpSpPr/>
        <p:nvPr/>
      </p:nvGrpSpPr>
      <p:grpSpPr>
        <a:xfrm>
          <a:off x="0" y="0"/>
          <a:ext cx="0" cy="0"/>
          <a:chOff x="0" y="0"/>
          <a:chExt cx="0" cy="0"/>
        </a:xfrm>
      </p:grpSpPr>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rgbClr val="C79966"/>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4"/>
            <a:ext cx="11283950" cy="1155939"/>
          </a:xfrm>
          <a:prstGeom prst="rect">
            <a:avLst/>
          </a:prstGeom>
        </p:spPr>
        <p:txBody>
          <a:bodyPr/>
          <a:lstStyle>
            <a:lvl1pPr>
              <a:buFontTx/>
              <a:buNone/>
              <a:defRPr sz="2400" b="1">
                <a:solidFill>
                  <a:srgbClr val="1B3664"/>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15" name="Rectangle 14">
            <a:extLst>
              <a:ext uri="{FF2B5EF4-FFF2-40B4-BE49-F238E27FC236}">
                <a16:creationId xmlns:a16="http://schemas.microsoft.com/office/drawing/2014/main" id="{5BBD1E00-A2D3-4202-961C-9DF3DF2683C9}"/>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cxnSp>
        <p:nvCxnSpPr>
          <p:cNvPr id="3" name="Straight Connector 2">
            <a:extLst>
              <a:ext uri="{FF2B5EF4-FFF2-40B4-BE49-F238E27FC236}">
                <a16:creationId xmlns:a16="http://schemas.microsoft.com/office/drawing/2014/main" id="{88A3AD58-B067-9232-E925-EA093BDFB41A}"/>
              </a:ext>
            </a:extLst>
          </p:cNvPr>
          <p:cNvCxnSpPr/>
          <p:nvPr userDrawn="1"/>
        </p:nvCxnSpPr>
        <p:spPr>
          <a:xfrm>
            <a:off x="1" y="6590270"/>
            <a:ext cx="12192000" cy="0"/>
          </a:xfrm>
          <a:prstGeom prst="line">
            <a:avLst/>
          </a:prstGeom>
          <a:ln w="19050">
            <a:solidFill>
              <a:srgbClr val="1B3664"/>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EC0F19D-1022-4570-FA1E-34636A3A8483}"/>
              </a:ext>
            </a:extLst>
          </p:cNvPr>
          <p:cNvGrpSpPr/>
          <p:nvPr userDrawn="1"/>
        </p:nvGrpSpPr>
        <p:grpSpPr>
          <a:xfrm>
            <a:off x="7947589" y="5921877"/>
            <a:ext cx="3883465" cy="614467"/>
            <a:chOff x="7947589" y="5921877"/>
            <a:chExt cx="3883465" cy="614467"/>
          </a:xfrm>
        </p:grpSpPr>
        <p:pic>
          <p:nvPicPr>
            <p:cNvPr id="9" name="Picture 8" descr="A picture containing text, tableware, dishware&#10;&#10;Description automatically generated">
              <a:extLst>
                <a:ext uri="{FF2B5EF4-FFF2-40B4-BE49-F238E27FC236}">
                  <a16:creationId xmlns:a16="http://schemas.microsoft.com/office/drawing/2014/main" id="{F02A8C4F-C0FC-5967-3747-A41CEC164E7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947589" y="5921877"/>
              <a:ext cx="1766960" cy="614467"/>
            </a:xfrm>
            <a:prstGeom prst="rect">
              <a:avLst/>
            </a:prstGeom>
          </p:spPr>
        </p:pic>
        <p:pic>
          <p:nvPicPr>
            <p:cNvPr id="10" name="Picture 9" descr="A picture containing text, sign&#10;&#10;Description automatically generated">
              <a:extLst>
                <a:ext uri="{FF2B5EF4-FFF2-40B4-BE49-F238E27FC236}">
                  <a16:creationId xmlns:a16="http://schemas.microsoft.com/office/drawing/2014/main" id="{A5401E1C-7B9F-7B25-68BF-9E5AD5FDA66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900591" y="5948106"/>
              <a:ext cx="1930463" cy="464742"/>
            </a:xfrm>
            <a:prstGeom prst="rect">
              <a:avLst/>
            </a:prstGeom>
          </p:spPr>
        </p:pic>
      </p:grpSp>
    </p:spTree>
    <p:extLst>
      <p:ext uri="{BB962C8B-B14F-4D97-AF65-F5344CB8AC3E}">
        <p14:creationId xmlns:p14="http://schemas.microsoft.com/office/powerpoint/2010/main" val="21344064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72581B-73B4-FA42-B1DC-3FF68E6E015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36F5B22-0D90-3745-816B-54AE50B6116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08B1875-B016-3143-B5EB-51037617C1A9}"/>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5" name="Footer Placeholder 4">
            <a:extLst>
              <a:ext uri="{FF2B5EF4-FFF2-40B4-BE49-F238E27FC236}">
                <a16:creationId xmlns:a16="http://schemas.microsoft.com/office/drawing/2014/main" id="{D4E7D059-DE90-E346-9639-395EE6634B6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1CA7AE5-4361-A34D-9833-F15472BD48DD}"/>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302615943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33823635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29079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Promo Slide">
    <p:spTree>
      <p:nvGrpSpPr>
        <p:cNvPr id="1" name=""/>
        <p:cNvGrpSpPr/>
        <p:nvPr/>
      </p:nvGrpSpPr>
      <p:grpSpPr>
        <a:xfrm>
          <a:off x="0" y="0"/>
          <a:ext cx="0" cy="0"/>
          <a:chOff x="0" y="0"/>
          <a:chExt cx="0" cy="0"/>
        </a:xfrm>
      </p:grpSpPr>
      <p:sp>
        <p:nvSpPr>
          <p:cNvPr id="10" name="Content Placeholder 9"/>
          <p:cNvSpPr>
            <a:spLocks noGrp="1"/>
          </p:cNvSpPr>
          <p:nvPr>
            <p:ph sz="quarter" idx="11"/>
          </p:nvPr>
        </p:nvSpPr>
        <p:spPr>
          <a:xfrm>
            <a:off x="514351" y="4856674"/>
            <a:ext cx="11283950" cy="1155939"/>
          </a:xfrm>
          <a:prstGeom prst="rect">
            <a:avLst/>
          </a:prstGeom>
        </p:spPr>
        <p:txBody>
          <a:bodyPr/>
          <a:lstStyle>
            <a:lvl1pPr>
              <a:buFontTx/>
              <a:buNone/>
              <a:defRPr sz="2400" b="1">
                <a:solidFill>
                  <a:srgbClr val="8B3D9A"/>
                </a:solidFill>
              </a:defRPr>
            </a:lvl1pPr>
            <a:lvl2pPr>
              <a:buFontTx/>
              <a:buNone/>
              <a:defRPr sz="2400"/>
            </a:lvl2pPr>
            <a:lvl3pPr>
              <a:buFontTx/>
              <a:buNone/>
              <a:defRPr sz="2400"/>
            </a:lvl3pPr>
            <a:lvl4pPr>
              <a:buFontTx/>
              <a:buNone/>
              <a:defRPr sz="2400"/>
            </a:lvl4pPr>
            <a:lvl5pPr>
              <a:buFontTx/>
              <a:buNone/>
              <a:defRPr sz="2400"/>
            </a:lvl5pPr>
          </a:lstStyle>
          <a:p>
            <a:pPr lvl="0"/>
            <a:r>
              <a:rPr lang="en-US"/>
              <a:t>Edit Master text styles</a:t>
            </a:r>
          </a:p>
        </p:txBody>
      </p:sp>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a:t>Edit Master text styles</a:t>
            </a:r>
          </a:p>
        </p:txBody>
      </p:sp>
      <p:pic>
        <p:nvPicPr>
          <p:cNvPr id="12" name="Picture 11">
            <a:extLst>
              <a:ext uri="{FF2B5EF4-FFF2-40B4-BE49-F238E27FC236}">
                <a16:creationId xmlns:a16="http://schemas.microsoft.com/office/drawing/2014/main" id="{5EDCE80E-A528-4F84-999C-167B7BD8770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8361406" y="3355525"/>
            <a:ext cx="3827419" cy="1247410"/>
          </a:xfrm>
          <a:prstGeom prst="rect">
            <a:avLst/>
          </a:prstGeom>
        </p:spPr>
      </p:pic>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9" name="Picture 5" descr="CCO_ONC_RGB.jpg">
            <a:extLst>
              <a:ext uri="{FF2B5EF4-FFF2-40B4-BE49-F238E27FC236}">
                <a16:creationId xmlns:a16="http://schemas.microsoft.com/office/drawing/2014/main" id="{A8FCC512-B9D6-45E5-83A8-5B1B4BEE1414}"/>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8150225" y="5876925"/>
            <a:ext cx="3673475"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2202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0"/>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a:p>
        </p:txBody>
      </p:sp>
      <p:sp>
        <p:nvSpPr>
          <p:cNvPr id="6" name="Text Placeholder 5"/>
          <p:cNvSpPr>
            <a:spLocks noGrp="1"/>
          </p:cNvSpPr>
          <p:nvPr>
            <p:ph type="body" sz="quarter" idx="12" hasCustomPrompt="1"/>
          </p:nvPr>
        </p:nvSpPr>
        <p:spPr>
          <a:xfrm>
            <a:off x="458443" y="2960868"/>
            <a:ext cx="11277600" cy="963083"/>
          </a:xfrm>
        </p:spPr>
        <p:txBody>
          <a:bodyPr/>
          <a:lstStyle>
            <a:lvl1pPr marL="0" indent="0" algn="ctr">
              <a:buNone/>
              <a:defRPr/>
            </a:lvl1pPr>
            <a:lvl2pPr marL="457177" indent="0">
              <a:buNone/>
              <a:defRPr/>
            </a:lvl2pPr>
            <a:lvl3pPr marL="914354" indent="0">
              <a:buNone/>
              <a:defRPr/>
            </a:lvl3pPr>
            <a:lvl4pPr marL="1371531" indent="0">
              <a:buNone/>
              <a:defRPr/>
            </a:lvl4pPr>
            <a:lvl5pPr marL="1828709" indent="0">
              <a:buNone/>
              <a:defRPr/>
            </a:lvl5pPr>
          </a:lstStyle>
          <a:p>
            <a:pPr lvl="0"/>
            <a:r>
              <a:rPr lang="en-US"/>
              <a:t>Author: Disclosures</a:t>
            </a:r>
          </a:p>
        </p:txBody>
      </p:sp>
      <p:sp>
        <p:nvSpPr>
          <p:cNvPr id="9" name="TextBox 8"/>
          <p:cNvSpPr txBox="1"/>
          <p:nvPr userDrawn="1"/>
        </p:nvSpPr>
        <p:spPr>
          <a:xfrm>
            <a:off x="1" y="1577971"/>
            <a:ext cx="12192000" cy="694164"/>
          </a:xfrm>
          <a:prstGeom prst="rect">
            <a:avLst/>
          </a:prstGeom>
          <a:noFill/>
        </p:spPr>
        <p:txBody>
          <a:bodyPr wrap="square" rtlCol="0" anchor="ctr">
            <a:spAutoFit/>
          </a:bodyPr>
          <a:lstStyle/>
          <a:p>
            <a:pPr algn="ctr"/>
            <a:r>
              <a:rPr lang="en-US" sz="3911" b="1">
                <a:solidFill>
                  <a:srgbClr val="3060AD"/>
                </a:solidFill>
              </a:rPr>
              <a:t>Disclosures</a:t>
            </a:r>
          </a:p>
        </p:txBody>
      </p:sp>
    </p:spTree>
    <p:extLst>
      <p:ext uri="{BB962C8B-B14F-4D97-AF65-F5344CB8AC3E}">
        <p14:creationId xmlns:p14="http://schemas.microsoft.com/office/powerpoint/2010/main" val="195606211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0"/>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a:p>
        </p:txBody>
      </p:sp>
      <p:sp>
        <p:nvSpPr>
          <p:cNvPr id="2" name="Title 1"/>
          <p:cNvSpPr>
            <a:spLocks noGrp="1"/>
          </p:cNvSpPr>
          <p:nvPr>
            <p:ph type="ctrTitle" hasCustomPrompt="1"/>
          </p:nvPr>
        </p:nvSpPr>
        <p:spPr>
          <a:xfrm>
            <a:off x="455965" y="1549211"/>
            <a:ext cx="11280079" cy="1965276"/>
          </a:xfrm>
        </p:spPr>
        <p:txBody>
          <a:bodyPr anchor="b">
            <a:normAutofit/>
          </a:bodyPr>
          <a:lstStyle>
            <a:lvl1pPr algn="ctr">
              <a:defRPr sz="4800"/>
            </a:lvl1pPr>
          </a:lstStyle>
          <a:p>
            <a:r>
              <a:rPr lang="en-US"/>
              <a:t>Click to edit title</a:t>
            </a:r>
          </a:p>
        </p:txBody>
      </p:sp>
      <p:sp>
        <p:nvSpPr>
          <p:cNvPr id="3" name="Subtitle 2"/>
          <p:cNvSpPr>
            <a:spLocks noGrp="1"/>
          </p:cNvSpPr>
          <p:nvPr>
            <p:ph type="subTitle" idx="1" hasCustomPrompt="1"/>
          </p:nvPr>
        </p:nvSpPr>
        <p:spPr>
          <a:xfrm>
            <a:off x="455965" y="3631068"/>
            <a:ext cx="11280079" cy="833217"/>
          </a:xfrm>
        </p:spPr>
        <p:txBody>
          <a:bodyPr>
            <a:normAutofit/>
          </a:bodyPr>
          <a:lstStyle>
            <a:lvl1pPr marL="6351" indent="0" algn="ctr">
              <a:spcAft>
                <a:spcPts val="1801"/>
              </a:spcAft>
              <a:buNone/>
              <a:tabLst/>
              <a:defRPr sz="2844"/>
            </a:lvl1pPr>
            <a:lvl2pPr marL="6351" indent="0" algn="ctr">
              <a:spcAft>
                <a:spcPts val="1801"/>
              </a:spcAft>
              <a:buNone/>
              <a:tabLst/>
              <a:defRPr sz="1467"/>
            </a:lvl2pPr>
            <a:lvl3pPr marL="914310" indent="0" algn="ctr">
              <a:buNone/>
              <a:defRPr sz="1801"/>
            </a:lvl3pPr>
            <a:lvl4pPr marL="1371464" indent="0" algn="ctr">
              <a:buNone/>
              <a:defRPr sz="1600"/>
            </a:lvl4pPr>
            <a:lvl5pPr marL="1828618" indent="0" algn="ctr">
              <a:buNone/>
              <a:defRPr sz="1600"/>
            </a:lvl5pPr>
            <a:lvl6pPr marL="2285772" indent="0" algn="ctr">
              <a:buNone/>
              <a:defRPr sz="1600"/>
            </a:lvl6pPr>
            <a:lvl7pPr marL="2742927" indent="0" algn="ctr">
              <a:buNone/>
              <a:defRPr sz="1600"/>
            </a:lvl7pPr>
            <a:lvl8pPr marL="3200080" indent="0" algn="ctr">
              <a:buNone/>
              <a:defRPr sz="1600"/>
            </a:lvl8pPr>
            <a:lvl9pPr marL="3657234" indent="0" algn="ctr">
              <a:buNone/>
              <a:defRPr sz="1600"/>
            </a:lvl9pPr>
          </a:lstStyle>
          <a:p>
            <a:r>
              <a:rPr lang="en-US"/>
              <a:t>Click to edit authors</a:t>
            </a:r>
          </a:p>
        </p:txBody>
      </p:sp>
      <p:sp>
        <p:nvSpPr>
          <p:cNvPr id="11" name="Text Placeholder 10"/>
          <p:cNvSpPr>
            <a:spLocks noGrp="1"/>
          </p:cNvSpPr>
          <p:nvPr>
            <p:ph type="body" sz="quarter" idx="12" hasCustomPrompt="1"/>
          </p:nvPr>
        </p:nvSpPr>
        <p:spPr>
          <a:xfrm>
            <a:off x="458443" y="4580863"/>
            <a:ext cx="11277600" cy="1018117"/>
          </a:xfrm>
        </p:spPr>
        <p:txBody>
          <a:bodyPr/>
          <a:lstStyle>
            <a:lvl1pPr marL="0" indent="0" algn="ctr">
              <a:buNone/>
              <a:defRPr sz="2133" i="1"/>
            </a:lvl1pPr>
            <a:lvl2pPr marL="457177" indent="0">
              <a:buNone/>
              <a:defRPr sz="2133"/>
            </a:lvl2pPr>
            <a:lvl3pPr marL="914354" indent="0">
              <a:buNone/>
              <a:defRPr sz="2133"/>
            </a:lvl3pPr>
            <a:lvl4pPr marL="1371531" indent="0">
              <a:buNone/>
              <a:defRPr sz="2133"/>
            </a:lvl4pPr>
            <a:lvl5pPr marL="1828709" indent="0">
              <a:buNone/>
              <a:defRPr sz="2133"/>
            </a:lvl5pPr>
          </a:lstStyle>
          <a:p>
            <a:pPr lvl="0"/>
            <a:r>
              <a:rPr lang="en-US"/>
              <a:t>Click to edit affiliation</a:t>
            </a:r>
          </a:p>
        </p:txBody>
      </p:sp>
      <p:sp>
        <p:nvSpPr>
          <p:cNvPr id="5" name="Rectangle 4">
            <a:extLst>
              <a:ext uri="{FF2B5EF4-FFF2-40B4-BE49-F238E27FC236}">
                <a16:creationId xmlns:a16="http://schemas.microsoft.com/office/drawing/2014/main" id="{7940F291-FB67-4BAE-98CB-531EE59983F0}"/>
              </a:ext>
            </a:extLst>
          </p:cNvPr>
          <p:cNvSpPr/>
          <p:nvPr userDrawn="1"/>
        </p:nvSpPr>
        <p:spPr>
          <a:xfrm>
            <a:off x="10448544" y="5105165"/>
            <a:ext cx="1743456" cy="17434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a:t>Placeholder for video recording</a:t>
            </a:r>
          </a:p>
        </p:txBody>
      </p:sp>
    </p:spTree>
    <p:extLst>
      <p:ext uri="{BB962C8B-B14F-4D97-AF65-F5344CB8AC3E}">
        <p14:creationId xmlns:p14="http://schemas.microsoft.com/office/powerpoint/2010/main" val="36310888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p:spPr>
        <p:txBody>
          <a:bodyPr bIns="0">
            <a:noAutofit/>
          </a:bodyPr>
          <a:lstStyle>
            <a:lvl1pPr>
              <a:defRPr/>
            </a:lvl1pPr>
          </a:lstStyle>
          <a:p>
            <a:r>
              <a:rPr lang="en-US"/>
              <a:t>Click to edit title</a:t>
            </a:r>
          </a:p>
        </p:txBody>
      </p:sp>
      <p:sp>
        <p:nvSpPr>
          <p:cNvPr id="3" name="Content Placeholder 2"/>
          <p:cNvSpPr>
            <a:spLocks noGrp="1"/>
          </p:cNvSpPr>
          <p:nvPr>
            <p:ph idx="1" hasCustomPrompt="1"/>
          </p:nvPr>
        </p:nvSpPr>
        <p:spPr>
          <a:xfrm>
            <a:off x="237067" y="1158240"/>
            <a:ext cx="11717867" cy="4995968"/>
          </a:xfrm>
        </p:spPr>
        <p:txBody>
          <a:body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p>
        </p:txBody>
      </p:sp>
      <p:sp>
        <p:nvSpPr>
          <p:cNvPr id="4" name="Footer Placeholder 4"/>
          <p:cNvSpPr>
            <a:spLocks noGrp="1"/>
          </p:cNvSpPr>
          <p:nvPr>
            <p:ph type="ftr" sz="quarter" idx="10"/>
          </p:nvPr>
        </p:nvSpPr>
        <p:spPr>
          <a:xfrm>
            <a:off x="0" y="6356246"/>
            <a:ext cx="12192000" cy="246221"/>
          </a:xfrm>
        </p:spPr>
        <p:txBody>
          <a:bodyPr/>
          <a:lstStyle>
            <a:lvl1pPr algn="l">
              <a:defRPr sz="1000"/>
            </a:lvl1pPr>
          </a:lstStyle>
          <a:p>
            <a:pPr>
              <a:defRPr/>
            </a:pPr>
            <a:endParaRPr lang="en-US"/>
          </a:p>
        </p:txBody>
      </p:sp>
      <p:sp>
        <p:nvSpPr>
          <p:cNvPr id="5" name="Slide Number Placeholder 5"/>
          <p:cNvSpPr>
            <a:spLocks noGrp="1"/>
          </p:cNvSpPr>
          <p:nvPr>
            <p:ph type="sldNum" sz="quarter" idx="11"/>
          </p:nvPr>
        </p:nvSpPr>
        <p:spPr/>
        <p:txBody>
          <a:bodyPr/>
          <a:lstStyle>
            <a:lvl1pPr>
              <a:defRPr/>
            </a:lvl1pPr>
          </a:lstStyle>
          <a:p>
            <a:pPr>
              <a:defRPr/>
            </a:pPr>
            <a:fld id="{5C56CD90-8224-413F-A5C5-11C249D26586}" type="slidenum">
              <a:rPr lang="en-US"/>
              <a:pPr>
                <a:defRPr/>
              </a:pPr>
              <a:t>‹#›</a:t>
            </a:fld>
            <a:endParaRPr lang="en-US"/>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2" y="6602467"/>
            <a:ext cx="12191999" cy="252492"/>
          </a:xfrm>
          <a:prstGeom prst="rect">
            <a:avLst/>
          </a:prstGeom>
          <a:noFill/>
        </p:spPr>
        <p:txBody>
          <a:bodyPr wrap="square" lIns="0" tIns="0" rIns="0" bIns="0" rtlCol="0" anchor="ctr">
            <a:noAutofit/>
          </a:bodyPr>
          <a:lstStyle/>
          <a:p>
            <a:pPr algn="ctr"/>
            <a:r>
              <a:rPr lang="en-US" sz="1427" b="0">
                <a:solidFill>
                  <a:schemeClr val="bg1"/>
                </a:solidFill>
              </a:rPr>
              <a:t>Jacobson et al          ASH 2020          Abstract 700</a:t>
            </a:r>
          </a:p>
        </p:txBody>
      </p:sp>
      <p:sp>
        <p:nvSpPr>
          <p:cNvPr id="6" name="Rectangle 5">
            <a:extLst>
              <a:ext uri="{FF2B5EF4-FFF2-40B4-BE49-F238E27FC236}">
                <a16:creationId xmlns:a16="http://schemas.microsoft.com/office/drawing/2014/main" id="{E41FE432-9C14-45C8-8BA2-164DBCC17528}"/>
              </a:ext>
            </a:extLst>
          </p:cNvPr>
          <p:cNvSpPr/>
          <p:nvPr userDrawn="1"/>
        </p:nvSpPr>
        <p:spPr>
          <a:xfrm>
            <a:off x="10448544" y="5105165"/>
            <a:ext cx="1743456" cy="17434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a:t>Placeholder for video recording</a:t>
            </a:r>
          </a:p>
        </p:txBody>
      </p:sp>
    </p:spTree>
    <p:extLst>
      <p:ext uri="{BB962C8B-B14F-4D97-AF65-F5344CB8AC3E}">
        <p14:creationId xmlns:p14="http://schemas.microsoft.com/office/powerpoint/2010/main" val="92878615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1"/>
          </a:xfrm>
        </p:spPr>
        <p:txBody>
          <a:body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hasCustomPrompt="1"/>
          </p:nvPr>
        </p:nvSpPr>
        <p:spPr>
          <a:xfrm>
            <a:off x="6244683" y="1158240"/>
            <a:ext cx="5730240" cy="5087181"/>
          </a:xfrm>
        </p:spPr>
        <p:txBody>
          <a:body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pPr>
                <a:defRPr/>
              </a:pPr>
              <a:t>‹#›</a:t>
            </a:fld>
            <a:endParaRPr lang="en-US"/>
          </a:p>
        </p:txBody>
      </p:sp>
      <p:sp>
        <p:nvSpPr>
          <p:cNvPr id="2" name="Footer Placeholder 1"/>
          <p:cNvSpPr>
            <a:spLocks noGrp="1"/>
          </p:cNvSpPr>
          <p:nvPr>
            <p:ph type="ftr" sz="quarter" idx="12"/>
          </p:nvPr>
        </p:nvSpPr>
        <p:spPr/>
        <p:txBody>
          <a:bodyPr/>
          <a:lstStyle/>
          <a:p>
            <a:pPr>
              <a:defRPr/>
            </a:pPr>
            <a:endParaRPr lang="en-US"/>
          </a:p>
        </p:txBody>
      </p:sp>
      <p:sp>
        <p:nvSpPr>
          <p:cNvPr id="10" name="Title 9"/>
          <p:cNvSpPr>
            <a:spLocks noGrp="1"/>
          </p:cNvSpPr>
          <p:nvPr>
            <p:ph type="title" hasCustomPrompt="1"/>
          </p:nvPr>
        </p:nvSpPr>
        <p:spPr/>
        <p:txBody>
          <a:bodyPr/>
          <a:lstStyle/>
          <a:p>
            <a:r>
              <a:rPr lang="en-US"/>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1" y="6602467"/>
            <a:ext cx="12191999" cy="252492"/>
          </a:xfrm>
          <a:prstGeom prst="rect">
            <a:avLst/>
          </a:prstGeom>
          <a:noFill/>
        </p:spPr>
        <p:txBody>
          <a:bodyPr wrap="square" lIns="0" tIns="0" rIns="0" bIns="0" rtlCol="0" anchor="ctr">
            <a:noAutofit/>
          </a:bodyPr>
          <a:lstStyle/>
          <a:p>
            <a:pPr algn="ctr"/>
            <a:r>
              <a:rPr lang="en-US" sz="1427" b="0">
                <a:solidFill>
                  <a:schemeClr val="bg1"/>
                </a:solidFill>
              </a:rPr>
              <a:t>Author et al     Congress Year     Abstract/Presentation #</a:t>
            </a:r>
          </a:p>
        </p:txBody>
      </p:sp>
    </p:spTree>
    <p:extLst>
      <p:ext uri="{BB962C8B-B14F-4D97-AF65-F5344CB8AC3E}">
        <p14:creationId xmlns:p14="http://schemas.microsoft.com/office/powerpoint/2010/main" val="320959013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894" y="1158240"/>
            <a:ext cx="11716213" cy="2313440"/>
          </a:xfrm>
        </p:spPr>
        <p:txBody>
          <a:body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2" hasCustomPrompt="1"/>
          </p:nvPr>
        </p:nvSpPr>
        <p:spPr>
          <a:xfrm>
            <a:off x="237894" y="3612049"/>
            <a:ext cx="11716213" cy="2444044"/>
          </a:xfrm>
        </p:spPr>
        <p:txBody>
          <a:body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pPr>
                <a:defRPr/>
              </a:pPr>
              <a:t>‹#›</a:t>
            </a:fld>
            <a:endParaRPr lang="en-US"/>
          </a:p>
        </p:txBody>
      </p:sp>
      <p:sp>
        <p:nvSpPr>
          <p:cNvPr id="2" name="Title 1"/>
          <p:cNvSpPr>
            <a:spLocks noGrp="1"/>
          </p:cNvSpPr>
          <p:nvPr>
            <p:ph type="title" hasCustomPrompt="1"/>
          </p:nvPr>
        </p:nvSpPr>
        <p:spPr/>
        <p:txBody>
          <a:bodyPr/>
          <a:lstStyle/>
          <a:p>
            <a:r>
              <a:rPr lang="en-US"/>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1" y="6602467"/>
            <a:ext cx="12191999" cy="252492"/>
          </a:xfrm>
          <a:prstGeom prst="rect">
            <a:avLst/>
          </a:prstGeom>
          <a:noFill/>
        </p:spPr>
        <p:txBody>
          <a:bodyPr wrap="square" lIns="0" tIns="0" rIns="0" bIns="0" rtlCol="0" anchor="ctr">
            <a:noAutofit/>
          </a:bodyPr>
          <a:lstStyle/>
          <a:p>
            <a:pPr algn="ctr"/>
            <a:r>
              <a:rPr lang="en-US" sz="1427" b="0">
                <a:solidFill>
                  <a:schemeClr val="bg1"/>
                </a:solidFill>
              </a:rPr>
              <a:t>Author et al     Congress Year     Abstract/Presentation #</a:t>
            </a:r>
          </a:p>
        </p:txBody>
      </p:sp>
    </p:spTree>
    <p:extLst>
      <p:ext uri="{BB962C8B-B14F-4D97-AF65-F5344CB8AC3E}">
        <p14:creationId xmlns:p14="http://schemas.microsoft.com/office/powerpoint/2010/main" val="61392852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pPr>
                <a:defRPr/>
              </a:pPr>
              <a:t>‹#›</a:t>
            </a:fld>
            <a:endParaRPr lang="en-US"/>
          </a:p>
        </p:txBody>
      </p:sp>
      <p:sp>
        <p:nvSpPr>
          <p:cNvPr id="5" name="Title 4"/>
          <p:cNvSpPr>
            <a:spLocks noGrp="1"/>
          </p:cNvSpPr>
          <p:nvPr>
            <p:ph type="title" hasCustomPrompt="1"/>
          </p:nvPr>
        </p:nvSpPr>
        <p:spPr/>
        <p:txBody>
          <a:bodyPr/>
          <a:lstStyle/>
          <a:p>
            <a:r>
              <a:rPr lang="en-US"/>
              <a:t>Click to edit title</a:t>
            </a:r>
          </a:p>
        </p:txBody>
      </p:sp>
      <p:sp>
        <p:nvSpPr>
          <p:cNvPr id="8" name="Footer Placeholder 7"/>
          <p:cNvSpPr>
            <a:spLocks noGrp="1"/>
          </p:cNvSpPr>
          <p:nvPr>
            <p:ph type="ftr" sz="quarter" idx="12"/>
          </p:nvPr>
        </p:nvSpPr>
        <p:spPr/>
        <p:txBody>
          <a:bodyPr/>
          <a:lstStyle/>
          <a:p>
            <a:pPr>
              <a:defRPr/>
            </a:pPr>
            <a:endParaRPr lang="en-US"/>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1" y="6602467"/>
            <a:ext cx="12191999" cy="252492"/>
          </a:xfrm>
          <a:prstGeom prst="rect">
            <a:avLst/>
          </a:prstGeom>
          <a:noFill/>
        </p:spPr>
        <p:txBody>
          <a:bodyPr wrap="square" lIns="0" tIns="0" rIns="0" bIns="0" rtlCol="0" anchor="ctr">
            <a:noAutofit/>
          </a:bodyPr>
          <a:lstStyle/>
          <a:p>
            <a:pPr algn="ctr"/>
            <a:r>
              <a:rPr lang="en-US" sz="1427" b="0">
                <a:solidFill>
                  <a:schemeClr val="bg1"/>
                </a:solidFill>
              </a:rPr>
              <a:t>Author et al     Congress Year     Abstract/Presentation #</a:t>
            </a:r>
          </a:p>
        </p:txBody>
      </p:sp>
      <p:sp>
        <p:nvSpPr>
          <p:cNvPr id="2" name="Rectangle 1">
            <a:extLst>
              <a:ext uri="{FF2B5EF4-FFF2-40B4-BE49-F238E27FC236}">
                <a16:creationId xmlns:a16="http://schemas.microsoft.com/office/drawing/2014/main" id="{0E3BAE54-1DBB-422A-8BA8-E0DC3B983283}"/>
              </a:ext>
            </a:extLst>
          </p:cNvPr>
          <p:cNvSpPr/>
          <p:nvPr userDrawn="1"/>
        </p:nvSpPr>
        <p:spPr>
          <a:xfrm>
            <a:off x="10448544" y="5105165"/>
            <a:ext cx="1743456" cy="17434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a:t>Placeholder for video recording</a:t>
            </a:r>
          </a:p>
        </p:txBody>
      </p:sp>
    </p:spTree>
    <p:extLst>
      <p:ext uri="{BB962C8B-B14F-4D97-AF65-F5344CB8AC3E}">
        <p14:creationId xmlns:p14="http://schemas.microsoft.com/office/powerpoint/2010/main" val="422868109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1081BD8D-90B2-44AB-9FF3-1F7A441F1FAE}"/>
              </a:ext>
            </a:extLst>
          </p:cNvPr>
          <p:cNvSpPr/>
          <p:nvPr userDrawn="1"/>
        </p:nvSpPr>
        <p:spPr>
          <a:xfrm>
            <a:off x="1" y="-16330"/>
            <a:ext cx="12192000" cy="4629151"/>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8" name="Rectangle 55">
            <a:extLst>
              <a:ext uri="{FF2B5EF4-FFF2-40B4-BE49-F238E27FC236}">
                <a16:creationId xmlns:a16="http://schemas.microsoft.com/office/drawing/2014/main" id="{34810A1D-62AF-40D2-BE14-AD3A7D2918C3}"/>
              </a:ext>
            </a:extLst>
          </p:cNvPr>
          <p:cNvSpPr>
            <a:spLocks noGrp="1" noChangeArrowheads="1"/>
          </p:cNvSpPr>
          <p:nvPr>
            <p:ph type="ctrTitle"/>
          </p:nvPr>
        </p:nvSpPr>
        <p:spPr bwMode="invGray">
          <a:xfrm>
            <a:off x="725677" y="409576"/>
            <a:ext cx="11032823" cy="2882265"/>
          </a:xfrm>
        </p:spPr>
        <p:txBody>
          <a:bodyPr/>
          <a:lstStyle>
            <a:lvl1pPr>
              <a:defRPr sz="3900">
                <a:solidFill>
                  <a:schemeClr val="bg2"/>
                </a:solidFill>
              </a:defRPr>
            </a:lvl1pPr>
          </a:lstStyle>
          <a:p>
            <a:r>
              <a:rPr lang="en-US" dirty="0"/>
              <a:t>Click to edit Master title style</a:t>
            </a:r>
          </a:p>
        </p:txBody>
      </p:sp>
      <p:pic>
        <p:nvPicPr>
          <p:cNvPr id="20" name="Picture 19">
            <a:extLst>
              <a:ext uri="{FF2B5EF4-FFF2-40B4-BE49-F238E27FC236}">
                <a16:creationId xmlns:a16="http://schemas.microsoft.com/office/drawing/2014/main" id="{BF7C91B4-87FC-4935-9F25-DE5E70BD82D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1406" y="3355525"/>
            <a:ext cx="3827419" cy="1247410"/>
          </a:xfrm>
          <a:prstGeom prst="rect">
            <a:avLst/>
          </a:prstGeom>
        </p:spPr>
      </p:pic>
      <p:cxnSp>
        <p:nvCxnSpPr>
          <p:cNvPr id="21" name="Straight Connector 20">
            <a:extLst>
              <a:ext uri="{FF2B5EF4-FFF2-40B4-BE49-F238E27FC236}">
                <a16:creationId xmlns:a16="http://schemas.microsoft.com/office/drawing/2014/main" id="{24565F86-5224-49AF-834C-BFD680380CA1}"/>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23" name="Picture 5" descr="CCO_ONC_RGB.jpg">
            <a:extLst>
              <a:ext uri="{FF2B5EF4-FFF2-40B4-BE49-F238E27FC236}">
                <a16:creationId xmlns:a16="http://schemas.microsoft.com/office/drawing/2014/main" id="{A6AEE984-4E13-41A6-A9D5-072DBE2E5ACD}"/>
              </a:ext>
            </a:extLst>
          </p:cNvPr>
          <p:cNvPicPr>
            <a:picLocks noChangeAspect="1"/>
          </p:cNvPicPr>
          <p:nvPr userDrawn="1"/>
        </p:nvPicPr>
        <p:blipFill>
          <a:blip r:embed="rId3">
            <a:extLst>
              <a:ext uri="{28A0092B-C50C-407E-A947-70E740481C1C}">
                <a14:useLocalDpi xmlns:a14="http://schemas.microsoft.com/office/drawing/2010/main" val="0"/>
              </a:ext>
            </a:extLst>
          </a:blip>
          <a:srcRect t="44931"/>
          <a:stretch>
            <a:fillRect/>
          </a:stretch>
        </p:blipFill>
        <p:spPr bwMode="auto">
          <a:xfrm>
            <a:off x="8150225" y="5876925"/>
            <a:ext cx="3673475"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172111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ADE9E1-C4C1-A44E-8AE8-D5E73EC5234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A6BCD333-0C6F-D844-807E-1A7B974CF08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A144EC7-BD3A-0541-9FFD-5EBE0580780E}"/>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5" name="Footer Placeholder 4">
            <a:extLst>
              <a:ext uri="{FF2B5EF4-FFF2-40B4-BE49-F238E27FC236}">
                <a16:creationId xmlns:a16="http://schemas.microsoft.com/office/drawing/2014/main" id="{4A00261C-B622-6548-9D6E-FA1664A6683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57390CA-CC14-274B-A649-90AB7F5A79CE}"/>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95727207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1488607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pic>
        <p:nvPicPr>
          <p:cNvPr id="9" name="Picture 8">
            <a:extLst>
              <a:ext uri="{FF2B5EF4-FFF2-40B4-BE49-F238E27FC236}">
                <a16:creationId xmlns:a16="http://schemas.microsoft.com/office/drawing/2014/main" id="{49293BAA-8C62-4F73-8124-D4D6BEBF884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4581" y="5345430"/>
            <a:ext cx="3827419" cy="1247410"/>
          </a:xfrm>
          <a:prstGeom prst="rect">
            <a:avLst/>
          </a:prstGeom>
        </p:spPr>
      </p:pic>
      <p:cxnSp>
        <p:nvCxnSpPr>
          <p:cNvPr id="10" name="Straight Connector 9">
            <a:extLst>
              <a:ext uri="{FF2B5EF4-FFF2-40B4-BE49-F238E27FC236}">
                <a16:creationId xmlns:a16="http://schemas.microsoft.com/office/drawing/2014/main" id="{F7E97A50-08EF-437E-A636-931428B27154}"/>
              </a:ext>
            </a:extLst>
          </p:cNvPr>
          <p:cNvCxnSpPr/>
          <p:nvPr userDrawn="1"/>
        </p:nvCxnSpPr>
        <p:spPr>
          <a:xfrm>
            <a:off x="1" y="6589713"/>
            <a:ext cx="12192000" cy="0"/>
          </a:xfrm>
          <a:prstGeom prst="line">
            <a:avLst/>
          </a:prstGeom>
          <a:ln w="19050">
            <a:solidFill>
              <a:srgbClr val="7F3F9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244459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7731164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838204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81405927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962206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Promo Slide">
    <p:spTree>
      <p:nvGrpSpPr>
        <p:cNvPr id="1" name=""/>
        <p:cNvGrpSpPr/>
        <p:nvPr/>
      </p:nvGrpSpPr>
      <p:grpSpPr>
        <a:xfrm>
          <a:off x="0" y="0"/>
          <a:ext cx="0" cy="0"/>
          <a:chOff x="0" y="0"/>
          <a:chExt cx="0" cy="0"/>
        </a:xfrm>
      </p:grpSpPr>
      <p:sp>
        <p:nvSpPr>
          <p:cNvPr id="10" name="Content Placeholder 9"/>
          <p:cNvSpPr>
            <a:spLocks noGrp="1"/>
          </p:cNvSpPr>
          <p:nvPr>
            <p:ph sz="quarter" idx="11"/>
          </p:nvPr>
        </p:nvSpPr>
        <p:spPr>
          <a:xfrm>
            <a:off x="514351" y="4856674"/>
            <a:ext cx="11283950" cy="1155939"/>
          </a:xfrm>
          <a:prstGeom prst="rect">
            <a:avLst/>
          </a:prstGeom>
        </p:spPr>
        <p:txBody>
          <a:bodyPr/>
          <a:lstStyle>
            <a:lvl1pPr>
              <a:buFontTx/>
              <a:buNone/>
              <a:defRPr sz="2400" b="1">
                <a:solidFill>
                  <a:srgbClr val="8B3D9A"/>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pic>
        <p:nvPicPr>
          <p:cNvPr id="12" name="Picture 11">
            <a:extLst>
              <a:ext uri="{FF2B5EF4-FFF2-40B4-BE49-F238E27FC236}">
                <a16:creationId xmlns:a16="http://schemas.microsoft.com/office/drawing/2014/main" id="{5EDCE80E-A528-4F84-999C-167B7BD8770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1406" y="3355525"/>
            <a:ext cx="3827419" cy="1247410"/>
          </a:xfrm>
          <a:prstGeom prst="rect">
            <a:avLst/>
          </a:prstGeom>
        </p:spPr>
      </p:pic>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9" name="Picture 5" descr="CCO_ONC_RGB.jpg">
            <a:extLst>
              <a:ext uri="{FF2B5EF4-FFF2-40B4-BE49-F238E27FC236}">
                <a16:creationId xmlns:a16="http://schemas.microsoft.com/office/drawing/2014/main" id="{A8FCC512-B9D6-45E5-83A8-5B1B4BEE1414}"/>
              </a:ext>
            </a:extLst>
          </p:cNvPr>
          <p:cNvPicPr>
            <a:picLocks noChangeAspect="1"/>
          </p:cNvPicPr>
          <p:nvPr userDrawn="1"/>
        </p:nvPicPr>
        <p:blipFill>
          <a:blip r:embed="rId3">
            <a:extLst>
              <a:ext uri="{28A0092B-C50C-407E-A947-70E740481C1C}">
                <a14:useLocalDpi xmlns:a14="http://schemas.microsoft.com/office/drawing/2010/main" val="0"/>
              </a:ext>
            </a:extLst>
          </a:blip>
          <a:srcRect t="44931"/>
          <a:stretch>
            <a:fillRect/>
          </a:stretch>
        </p:blipFill>
        <p:spPr bwMode="auto">
          <a:xfrm>
            <a:off x="8150225" y="5876925"/>
            <a:ext cx="3673475"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018684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F05D0D76-197A-28C6-4CE1-8BC6D49D6130}"/>
              </a:ext>
            </a:extLst>
          </p:cNvPr>
          <p:cNvSpPr/>
          <p:nvPr userDrawn="1"/>
        </p:nvSpPr>
        <p:spPr>
          <a:xfrm>
            <a:off x="1" y="-16330"/>
            <a:ext cx="12192000" cy="4629151"/>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8" name="Rectangle 55">
            <a:extLst>
              <a:ext uri="{FF2B5EF4-FFF2-40B4-BE49-F238E27FC236}">
                <a16:creationId xmlns:a16="http://schemas.microsoft.com/office/drawing/2014/main" id="{3999D7C8-A96D-F833-4A82-8C6424D337FB}"/>
              </a:ext>
            </a:extLst>
          </p:cNvPr>
          <p:cNvSpPr>
            <a:spLocks noGrp="1" noChangeArrowheads="1"/>
          </p:cNvSpPr>
          <p:nvPr>
            <p:ph type="ctrTitle"/>
          </p:nvPr>
        </p:nvSpPr>
        <p:spPr bwMode="invGray">
          <a:xfrm>
            <a:off x="725677" y="409576"/>
            <a:ext cx="11032823" cy="2882265"/>
          </a:xfrm>
        </p:spPr>
        <p:txBody>
          <a:bodyPr/>
          <a:lstStyle>
            <a:lvl1pPr>
              <a:defRPr sz="3900">
                <a:solidFill>
                  <a:schemeClr val="bg2"/>
                </a:solidFill>
              </a:defRPr>
            </a:lvl1pPr>
          </a:lstStyle>
          <a:p>
            <a:r>
              <a:rPr lang="en-US"/>
              <a:t>Click to edit Master title style</a:t>
            </a:r>
          </a:p>
        </p:txBody>
      </p:sp>
      <p:cxnSp>
        <p:nvCxnSpPr>
          <p:cNvPr id="20" name="Straight Connector 19">
            <a:extLst>
              <a:ext uri="{FF2B5EF4-FFF2-40B4-BE49-F238E27FC236}">
                <a16:creationId xmlns:a16="http://schemas.microsoft.com/office/drawing/2014/main" id="{5CB8A8DD-7358-E137-C572-52BDA935DE7F}"/>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21" name="Picture 20" descr="Icon&#10;&#10;Description automatically generated">
            <a:extLst>
              <a:ext uri="{FF2B5EF4-FFF2-40B4-BE49-F238E27FC236}">
                <a16:creationId xmlns:a16="http://schemas.microsoft.com/office/drawing/2014/main" id="{C84825E9-B87F-902C-0A9B-54BF88485A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443030" y="5754237"/>
            <a:ext cx="2307156" cy="798963"/>
          </a:xfrm>
          <a:prstGeom prst="rect">
            <a:avLst/>
          </a:prstGeom>
        </p:spPr>
      </p:pic>
    </p:spTree>
    <p:extLst>
      <p:ext uri="{BB962C8B-B14F-4D97-AF65-F5344CB8AC3E}">
        <p14:creationId xmlns:p14="http://schemas.microsoft.com/office/powerpoint/2010/main" val="188159355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753641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1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3">
            <a:extLst>
              <a:ext uri="{FF2B5EF4-FFF2-40B4-BE49-F238E27FC236}">
                <a16:creationId xmlns:a16="http://schemas.microsoft.com/office/drawing/2014/main" id="{9790703F-E851-1D5A-99B7-43DBD5482698}"/>
              </a:ext>
            </a:extLst>
          </p:cNvPr>
          <p:cNvGrpSpPr/>
          <p:nvPr userDrawn="1"/>
        </p:nvGrpSpPr>
        <p:grpSpPr>
          <a:xfrm>
            <a:off x="9392911" y="6212702"/>
            <a:ext cx="2488502" cy="450134"/>
            <a:chOff x="9392911" y="6212702"/>
            <a:chExt cx="2488502" cy="450134"/>
          </a:xfrm>
        </p:grpSpPr>
        <p:pic>
          <p:nvPicPr>
            <p:cNvPr id="5" name="Picture 4" descr="Icon&#10;&#10;Description automatically generated">
              <a:extLst>
                <a:ext uri="{FF2B5EF4-FFF2-40B4-BE49-F238E27FC236}">
                  <a16:creationId xmlns:a16="http://schemas.microsoft.com/office/drawing/2014/main" id="{C714CC1E-7921-3200-C137-F7ADAA9532C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6" name="Rectangle 8">
              <a:extLst>
                <a:ext uri="{FF2B5EF4-FFF2-40B4-BE49-F238E27FC236}">
                  <a16:creationId xmlns:a16="http://schemas.microsoft.com/office/drawing/2014/main" id="{79882158-D8CB-A63B-35E5-FF6D03999CD4}"/>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568683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BBF1EB-AA8A-1D44-8885-2775D061C9D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AE9A981-20A7-554C-BA0A-20E66AD2F47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DC576AF-D60D-0440-A604-C5104761E4D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BA6ACCA-E839-204F-A932-97EF81C9EEAE}"/>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6" name="Footer Placeholder 5">
            <a:extLst>
              <a:ext uri="{FF2B5EF4-FFF2-40B4-BE49-F238E27FC236}">
                <a16:creationId xmlns:a16="http://schemas.microsoft.com/office/drawing/2014/main" id="{1A5D751B-5639-924B-B45A-EE6DD3AC679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13AFB52-8023-5549-AECB-B2086D789DBA}"/>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221507343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pic>
        <p:nvPicPr>
          <p:cNvPr id="6" name="Picture 5" descr="Icon&#10;&#10;Description automatically generated">
            <a:extLst>
              <a:ext uri="{FF2B5EF4-FFF2-40B4-BE49-F238E27FC236}">
                <a16:creationId xmlns:a16="http://schemas.microsoft.com/office/drawing/2014/main" id="{A10CE991-EF19-4C89-B2F1-8D342C72985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34666" y="5556666"/>
            <a:ext cx="3154680" cy="1092459"/>
          </a:xfrm>
          <a:prstGeom prst="rect">
            <a:avLst/>
          </a:prstGeom>
        </p:spPr>
      </p:pic>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8" name="Straight Connector 7">
            <a:extLst>
              <a:ext uri="{FF2B5EF4-FFF2-40B4-BE49-F238E27FC236}">
                <a16:creationId xmlns:a16="http://schemas.microsoft.com/office/drawing/2014/main" id="{0FA01F1A-8AE6-48F9-95F4-73790D6CA686}"/>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976836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328444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1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 name="Group 4">
            <a:extLst>
              <a:ext uri="{FF2B5EF4-FFF2-40B4-BE49-F238E27FC236}">
                <a16:creationId xmlns:a16="http://schemas.microsoft.com/office/drawing/2014/main" id="{4B831F98-D110-9641-0056-3FFA4445A199}"/>
              </a:ext>
            </a:extLst>
          </p:cNvPr>
          <p:cNvGrpSpPr/>
          <p:nvPr userDrawn="1"/>
        </p:nvGrpSpPr>
        <p:grpSpPr>
          <a:xfrm>
            <a:off x="9392911" y="6212702"/>
            <a:ext cx="2488502" cy="450134"/>
            <a:chOff x="9392911" y="6212702"/>
            <a:chExt cx="2488502" cy="450134"/>
          </a:xfrm>
        </p:grpSpPr>
        <p:pic>
          <p:nvPicPr>
            <p:cNvPr id="6" name="Picture 5" descr="Icon&#10;&#10;Description automatically generated">
              <a:extLst>
                <a:ext uri="{FF2B5EF4-FFF2-40B4-BE49-F238E27FC236}">
                  <a16:creationId xmlns:a16="http://schemas.microsoft.com/office/drawing/2014/main" id="{2C5D1AC3-8115-5D46-33CE-6C6B5212928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F667ED7-9C0E-2D48-F6BB-0BF8DBEF1D59}"/>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57815049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24034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1_Title, Text and Chart+logo">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 name="Group 4">
            <a:extLst>
              <a:ext uri="{FF2B5EF4-FFF2-40B4-BE49-F238E27FC236}">
                <a16:creationId xmlns:a16="http://schemas.microsoft.com/office/drawing/2014/main" id="{A188367A-EE46-1DDA-2AFE-9C628EB72449}"/>
              </a:ext>
            </a:extLst>
          </p:cNvPr>
          <p:cNvGrpSpPr/>
          <p:nvPr userDrawn="1"/>
        </p:nvGrpSpPr>
        <p:grpSpPr>
          <a:xfrm>
            <a:off x="9392911" y="6212702"/>
            <a:ext cx="2488502" cy="450134"/>
            <a:chOff x="9392911" y="6212702"/>
            <a:chExt cx="2488502" cy="450134"/>
          </a:xfrm>
        </p:grpSpPr>
        <p:pic>
          <p:nvPicPr>
            <p:cNvPr id="6" name="Picture 5" descr="Icon&#10;&#10;Description automatically generated">
              <a:extLst>
                <a:ext uri="{FF2B5EF4-FFF2-40B4-BE49-F238E27FC236}">
                  <a16:creationId xmlns:a16="http://schemas.microsoft.com/office/drawing/2014/main" id="{35BBB51B-0D41-5485-99A1-BEEAE260796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3F85628-F902-1363-8D50-72542C0A0300}"/>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954423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13757477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1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grpSp>
        <p:nvGrpSpPr>
          <p:cNvPr id="3" name="Group 2">
            <a:extLst>
              <a:ext uri="{FF2B5EF4-FFF2-40B4-BE49-F238E27FC236}">
                <a16:creationId xmlns:a16="http://schemas.microsoft.com/office/drawing/2014/main" id="{88B87460-1489-A7E6-C388-913BBD640CAB}"/>
              </a:ext>
            </a:extLst>
          </p:cNvPr>
          <p:cNvGrpSpPr/>
          <p:nvPr userDrawn="1"/>
        </p:nvGrpSpPr>
        <p:grpSpPr>
          <a:xfrm>
            <a:off x="9392911" y="6212702"/>
            <a:ext cx="2488502" cy="450134"/>
            <a:chOff x="9392911" y="6212702"/>
            <a:chExt cx="2488502" cy="450134"/>
          </a:xfrm>
        </p:grpSpPr>
        <p:pic>
          <p:nvPicPr>
            <p:cNvPr id="4" name="Picture 3" descr="Icon&#10;&#10;Description automatically generated">
              <a:extLst>
                <a:ext uri="{FF2B5EF4-FFF2-40B4-BE49-F238E27FC236}">
                  <a16:creationId xmlns:a16="http://schemas.microsoft.com/office/drawing/2014/main" id="{73676601-6D49-45FB-EFC9-9A6CC1B205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5" name="Rectangle 8">
              <a:extLst>
                <a:ext uri="{FF2B5EF4-FFF2-40B4-BE49-F238E27FC236}">
                  <a16:creationId xmlns:a16="http://schemas.microsoft.com/office/drawing/2014/main" id="{0DEFDF9E-3F9A-D373-496E-25B367379078}"/>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2964634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7439742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1_Blank+logo">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363C55A-914A-0A48-C77B-4197A1E975AA}"/>
              </a:ext>
            </a:extLst>
          </p:cNvPr>
          <p:cNvGrpSpPr/>
          <p:nvPr userDrawn="1"/>
        </p:nvGrpSpPr>
        <p:grpSpPr>
          <a:xfrm>
            <a:off x="9392911" y="6212702"/>
            <a:ext cx="2488502" cy="450134"/>
            <a:chOff x="9392911" y="6212702"/>
            <a:chExt cx="2488502" cy="450134"/>
          </a:xfrm>
        </p:grpSpPr>
        <p:pic>
          <p:nvPicPr>
            <p:cNvPr id="3" name="Picture 2" descr="Icon&#10;&#10;Description automatically generated">
              <a:extLst>
                <a:ext uri="{FF2B5EF4-FFF2-40B4-BE49-F238E27FC236}">
                  <a16:creationId xmlns:a16="http://schemas.microsoft.com/office/drawing/2014/main" id="{06CCC797-5A17-A9B2-5D2C-FD83170EF39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4" name="Rectangle 8">
              <a:extLst>
                <a:ext uri="{FF2B5EF4-FFF2-40B4-BE49-F238E27FC236}">
                  <a16:creationId xmlns:a16="http://schemas.microsoft.com/office/drawing/2014/main" id="{518B5643-1F48-822D-8A06-E9F357ED9FFC}"/>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19575477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Promo Slide">
    <p:spTree>
      <p:nvGrpSpPr>
        <p:cNvPr id="1" name=""/>
        <p:cNvGrpSpPr/>
        <p:nvPr/>
      </p:nvGrpSpPr>
      <p:grpSpPr>
        <a:xfrm>
          <a:off x="0" y="0"/>
          <a:ext cx="0" cy="0"/>
          <a:chOff x="0" y="0"/>
          <a:chExt cx="0" cy="0"/>
        </a:xfrm>
      </p:grpSpPr>
      <p:pic>
        <p:nvPicPr>
          <p:cNvPr id="9" name="Picture 8" descr="Icon&#10;&#10;Description automatically generated">
            <a:extLst>
              <a:ext uri="{FF2B5EF4-FFF2-40B4-BE49-F238E27FC236}">
                <a16:creationId xmlns:a16="http://schemas.microsoft.com/office/drawing/2014/main" id="{3DD1DBC1-47DC-4810-B88C-6E04405379E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34666" y="5556666"/>
            <a:ext cx="3154680" cy="1092459"/>
          </a:xfrm>
          <a:prstGeom prst="rect">
            <a:avLst/>
          </a:prstGeom>
        </p:spPr>
      </p:pic>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4"/>
            <a:ext cx="11283950" cy="1155939"/>
          </a:xfrm>
          <a:prstGeom prst="rect">
            <a:avLst/>
          </a:prstGeom>
        </p:spPr>
        <p:txBody>
          <a:bodyPr/>
          <a:lstStyle>
            <a:lvl1pPr>
              <a:buFontTx/>
              <a:buNone/>
              <a:defRPr sz="2400" b="1">
                <a:solidFill>
                  <a:srgbClr val="E1471D"/>
                </a:solidFill>
              </a:defRPr>
            </a:lvl1pPr>
            <a:lvl2pPr>
              <a:buFontTx/>
              <a:buNone/>
              <a:defRPr sz="2400"/>
            </a:lvl2pPr>
            <a:lvl3pPr>
              <a:buFontTx/>
              <a:buNone/>
              <a:defRPr sz="2400"/>
            </a:lvl3pPr>
            <a:lvl4pPr>
              <a:buFontTx/>
              <a:buNone/>
              <a:defRPr sz="2400"/>
            </a:lvl4pPr>
            <a:lvl5pPr>
              <a:buFontTx/>
              <a:buNone/>
              <a:defRPr sz="2400"/>
            </a:lvl5pPr>
          </a:lstStyle>
          <a:p>
            <a:pPr lvl="0"/>
            <a:r>
              <a:rPr lang="en-US"/>
              <a:t>Edit Master text styles</a:t>
            </a:r>
          </a:p>
        </p:txBody>
      </p:sp>
      <p:sp>
        <p:nvSpPr>
          <p:cNvPr id="15" name="Rectangle 14">
            <a:extLst>
              <a:ext uri="{FF2B5EF4-FFF2-40B4-BE49-F238E27FC236}">
                <a16:creationId xmlns:a16="http://schemas.microsoft.com/office/drawing/2014/main" id="{5BBD1E00-A2D3-4202-961C-9DF3DF2683C9}"/>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16" name="Straight Connector 15">
            <a:extLst>
              <a:ext uri="{FF2B5EF4-FFF2-40B4-BE49-F238E27FC236}">
                <a16:creationId xmlns:a16="http://schemas.microsoft.com/office/drawing/2014/main" id="{7590A4E9-08A7-4826-8D90-46B546D1F341}"/>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66704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51D481-52C2-CF4F-8318-45963B394CD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CA302D9-9F88-4748-BA8D-D961608AD76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B3B0BC2-BD72-AF4F-BBBB-09EAC4AF292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D4AC025-BFBE-8842-9984-727C4433C49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5461E6C-A01E-9A4D-A86C-4E5624F3D41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EA2509E-6A1E-804F-B289-7F141564D406}"/>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8" name="Footer Placeholder 7">
            <a:extLst>
              <a:ext uri="{FF2B5EF4-FFF2-40B4-BE49-F238E27FC236}">
                <a16:creationId xmlns:a16="http://schemas.microsoft.com/office/drawing/2014/main" id="{69A73793-B9E2-5D40-B7DB-3309128EDD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3437EAB-EC8E-9E4E-9C06-E42AD756EE8E}"/>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239794494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2_Title Slide">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F5E58BBF-42E4-AD4E-97E2-21A7C6F7A48F}"/>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6226" y="3574"/>
            <a:ext cx="12188947" cy="6856283"/>
          </a:xfrm>
          <a:prstGeom prst="rect">
            <a:avLst/>
          </a:prstGeom>
        </p:spPr>
      </p:pic>
      <p:sp>
        <p:nvSpPr>
          <p:cNvPr id="2" name="Title 1">
            <a:extLst>
              <a:ext uri="{FF2B5EF4-FFF2-40B4-BE49-F238E27FC236}">
                <a16:creationId xmlns:a16="http://schemas.microsoft.com/office/drawing/2014/main" id="{A49A1D7F-42E5-744A-B105-2EE2F92CCCE3}"/>
              </a:ext>
            </a:extLst>
          </p:cNvPr>
          <p:cNvSpPr>
            <a:spLocks noGrp="1"/>
          </p:cNvSpPr>
          <p:nvPr>
            <p:ph type="title"/>
          </p:nvPr>
        </p:nvSpPr>
        <p:spPr>
          <a:xfrm>
            <a:off x="6178374" y="2282686"/>
            <a:ext cx="5342205" cy="2380327"/>
          </a:xfrm>
        </p:spPr>
        <p:txBody>
          <a:bodyPr anchor="b">
            <a:normAutofit/>
          </a:bodyPr>
          <a:lstStyle>
            <a:lvl1pPr>
              <a:defRPr sz="4800">
                <a:solidFill>
                  <a:schemeClr val="bg1"/>
                </a:solidFill>
                <a:effectLst/>
              </a:defRPr>
            </a:lvl1pPr>
          </a:lstStyle>
          <a:p>
            <a:r>
              <a:rPr lang="en-US" dirty="0"/>
              <a:t>Click to edit Master title style</a:t>
            </a:r>
          </a:p>
        </p:txBody>
      </p:sp>
      <p:sp>
        <p:nvSpPr>
          <p:cNvPr id="3" name="Text Placeholder 2">
            <a:extLst>
              <a:ext uri="{FF2B5EF4-FFF2-40B4-BE49-F238E27FC236}">
                <a16:creationId xmlns:a16="http://schemas.microsoft.com/office/drawing/2014/main" id="{4671D49D-D782-6548-B199-80BAA995A843}"/>
              </a:ext>
            </a:extLst>
          </p:cNvPr>
          <p:cNvSpPr>
            <a:spLocks noGrp="1"/>
          </p:cNvSpPr>
          <p:nvPr>
            <p:ph type="body" idx="1" hasCustomPrompt="1"/>
          </p:nvPr>
        </p:nvSpPr>
        <p:spPr>
          <a:xfrm>
            <a:off x="6172024" y="4787255"/>
            <a:ext cx="5342205" cy="1028754"/>
          </a:xfrm>
        </p:spPr>
        <p:txBody>
          <a:bodyPr lIns="0" tIns="0" rIns="0" bIns="0">
            <a:noAutofit/>
          </a:bodyPr>
          <a:lstStyle>
            <a:lvl1pPr marL="0" indent="0">
              <a:buNone/>
              <a:defRPr sz="2800" b="1">
                <a:solidFill>
                  <a:schemeClr val="accent5"/>
                </a:solidFill>
                <a:effectLs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1" name="Rectangle 10">
            <a:extLst>
              <a:ext uri="{FF2B5EF4-FFF2-40B4-BE49-F238E27FC236}">
                <a16:creationId xmlns:a16="http://schemas.microsoft.com/office/drawing/2014/main" id="{B7B40B94-1307-5748-9202-1D25B40D24E2}"/>
              </a:ext>
            </a:extLst>
          </p:cNvPr>
          <p:cNvSpPr/>
          <p:nvPr userDrawn="1"/>
        </p:nvSpPr>
        <p:spPr>
          <a:xfrm>
            <a:off x="276120" y="6572154"/>
            <a:ext cx="2249334" cy="246221"/>
          </a:xfrm>
          <a:prstGeom prst="rect">
            <a:avLst/>
          </a:prstGeom>
        </p:spPr>
        <p:txBody>
          <a:bodyPr wrap="none">
            <a:spAutoFit/>
          </a:bodyPr>
          <a:lstStyle/>
          <a:p>
            <a:r>
              <a:rPr lang="en-US" sz="1000" i="1" dirty="0">
                <a:solidFill>
                  <a:schemeClr val="tx1"/>
                </a:solidFill>
              </a:rPr>
              <a:t>Confidential and for Internal Use Only.</a:t>
            </a:r>
          </a:p>
        </p:txBody>
      </p:sp>
    </p:spTree>
    <p:extLst>
      <p:ext uri="{BB962C8B-B14F-4D97-AF65-F5344CB8AC3E}">
        <p14:creationId xmlns:p14="http://schemas.microsoft.com/office/powerpoint/2010/main" val="397004167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59F74A2C-1B7E-EA4D-A968-F7653CE6772E}"/>
              </a:ext>
            </a:extLst>
          </p:cNvPr>
          <p:cNvSpPr/>
          <p:nvPr userDrawn="1"/>
        </p:nvSpPr>
        <p:spPr>
          <a:xfrm>
            <a:off x="0" y="0"/>
            <a:ext cx="1218565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 name="Picture 9">
            <a:extLst>
              <a:ext uri="{FF2B5EF4-FFF2-40B4-BE49-F238E27FC236}">
                <a16:creationId xmlns:a16="http://schemas.microsoft.com/office/drawing/2014/main" id="{F5E58BBF-42E4-AD4E-97E2-21A7C6F7A48F}"/>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6350" y="3574"/>
            <a:ext cx="12188951" cy="6856284"/>
          </a:xfrm>
          <a:prstGeom prst="rect">
            <a:avLst/>
          </a:prstGeom>
        </p:spPr>
      </p:pic>
      <p:sp>
        <p:nvSpPr>
          <p:cNvPr id="2" name="Title 1">
            <a:extLst>
              <a:ext uri="{FF2B5EF4-FFF2-40B4-BE49-F238E27FC236}">
                <a16:creationId xmlns:a16="http://schemas.microsoft.com/office/drawing/2014/main" id="{A49A1D7F-42E5-744A-B105-2EE2F92CCCE3}"/>
              </a:ext>
            </a:extLst>
          </p:cNvPr>
          <p:cNvSpPr>
            <a:spLocks noGrp="1"/>
          </p:cNvSpPr>
          <p:nvPr>
            <p:ph type="title"/>
          </p:nvPr>
        </p:nvSpPr>
        <p:spPr>
          <a:xfrm>
            <a:off x="6579909" y="1647022"/>
            <a:ext cx="4873282" cy="2380327"/>
          </a:xfrm>
        </p:spPr>
        <p:txBody>
          <a:bodyPr anchor="b">
            <a:normAutofit/>
          </a:bodyPr>
          <a:lstStyle>
            <a:lvl1pPr>
              <a:defRPr sz="4400">
                <a:solidFill>
                  <a:schemeClr val="accent3"/>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4671D49D-D782-6548-B199-80BAA995A843}"/>
              </a:ext>
            </a:extLst>
          </p:cNvPr>
          <p:cNvSpPr>
            <a:spLocks noGrp="1"/>
          </p:cNvSpPr>
          <p:nvPr>
            <p:ph type="body" idx="1" hasCustomPrompt="1"/>
          </p:nvPr>
        </p:nvSpPr>
        <p:spPr>
          <a:xfrm>
            <a:off x="6573559" y="4151591"/>
            <a:ext cx="4873282" cy="1887702"/>
          </a:xfrm>
        </p:spPr>
        <p:txBody>
          <a:bodyPr lIns="0" tIns="0" rIns="0" bIns="0">
            <a:noAutofit/>
          </a:bodyPr>
          <a:lstStyle>
            <a:lvl1pPr marL="0" indent="0">
              <a:buNone/>
              <a:defRPr sz="2400" b="1">
                <a:solidFill>
                  <a:schemeClr val="accent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1" name="Rectangle 10">
            <a:extLst>
              <a:ext uri="{FF2B5EF4-FFF2-40B4-BE49-F238E27FC236}">
                <a16:creationId xmlns:a16="http://schemas.microsoft.com/office/drawing/2014/main" id="{B7B40B94-1307-5748-9202-1D25B40D24E2}"/>
              </a:ext>
            </a:extLst>
          </p:cNvPr>
          <p:cNvSpPr/>
          <p:nvPr userDrawn="1"/>
        </p:nvSpPr>
        <p:spPr>
          <a:xfrm>
            <a:off x="276120" y="6572154"/>
            <a:ext cx="2249334" cy="246221"/>
          </a:xfrm>
          <a:prstGeom prst="rect">
            <a:avLst/>
          </a:prstGeom>
        </p:spPr>
        <p:txBody>
          <a:bodyPr wrap="none">
            <a:spAutoFit/>
          </a:bodyPr>
          <a:lstStyle/>
          <a:p>
            <a:r>
              <a:rPr lang="en-US" sz="1000" i="1" dirty="0">
                <a:solidFill>
                  <a:schemeClr val="bg1">
                    <a:lumMod val="95000"/>
                  </a:schemeClr>
                </a:solidFill>
              </a:rPr>
              <a:t>Confidential and for Internal Use Only.</a:t>
            </a:r>
          </a:p>
        </p:txBody>
      </p:sp>
    </p:spTree>
    <p:extLst>
      <p:ext uri="{BB962C8B-B14F-4D97-AF65-F5344CB8AC3E}">
        <p14:creationId xmlns:p14="http://schemas.microsoft.com/office/powerpoint/2010/main" val="198679549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212651"/>
            <a:ext cx="10792178" cy="1035788"/>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p:txBody>
          <a:bodyPr>
            <a:noAutofit/>
          </a:bodyPr>
          <a:lstStyle>
            <a:lvl1pPr>
              <a:buClr>
                <a:srgbClr val="CA8341"/>
              </a:buClr>
              <a:defRPr/>
            </a:lvl1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accent3"/>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80880"/>
            <a:ext cx="6302773" cy="567048"/>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336583787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2" y="212651"/>
            <a:ext cx="10792178" cy="1035788"/>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699912" y="1350220"/>
            <a:ext cx="5275720" cy="4571721"/>
          </a:xfrm>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2">
            <a:extLst>
              <a:ext uri="{FF2B5EF4-FFF2-40B4-BE49-F238E27FC236}">
                <a16:creationId xmlns:a16="http://schemas.microsoft.com/office/drawing/2014/main" id="{FC3C44D1-6018-C14B-AADC-3D4356627D72}"/>
              </a:ext>
            </a:extLst>
          </p:cNvPr>
          <p:cNvSpPr>
            <a:spLocks noGrp="1"/>
          </p:cNvSpPr>
          <p:nvPr>
            <p:ph idx="10" hasCustomPrompt="1"/>
          </p:nvPr>
        </p:nvSpPr>
        <p:spPr>
          <a:xfrm>
            <a:off x="6216368" y="1350220"/>
            <a:ext cx="5275720" cy="4571721"/>
          </a:xfrm>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5E3874B8-9CF3-B84C-966C-0EBDD5046885}"/>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accent3"/>
                </a:solidFill>
              </a:defRPr>
            </a:lvl1pPr>
          </a:lstStyle>
          <a:p>
            <a:fld id="{2DB2551F-0F36-184F-87EE-E0604C929E46}" type="slidenum">
              <a:rPr lang="en-US" smtClean="0"/>
              <a:pPr/>
              <a:t>‹#›</a:t>
            </a:fld>
            <a:endParaRPr lang="en-US" dirty="0"/>
          </a:p>
        </p:txBody>
      </p:sp>
      <p:sp>
        <p:nvSpPr>
          <p:cNvPr id="7" name="Text Placeholder 4">
            <a:extLst>
              <a:ext uri="{FF2B5EF4-FFF2-40B4-BE49-F238E27FC236}">
                <a16:creationId xmlns:a16="http://schemas.microsoft.com/office/drawing/2014/main" id="{C656DBD9-166C-D14A-8B9D-37306A35850E}"/>
              </a:ext>
            </a:extLst>
          </p:cNvPr>
          <p:cNvSpPr>
            <a:spLocks noGrp="1"/>
          </p:cNvSpPr>
          <p:nvPr>
            <p:ph type="body" sz="quarter" idx="11"/>
          </p:nvPr>
        </p:nvSpPr>
        <p:spPr>
          <a:xfrm>
            <a:off x="699913" y="6169305"/>
            <a:ext cx="6314346" cy="578623"/>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280072890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212651"/>
            <a:ext cx="10792178" cy="1035788"/>
          </a:xfrm>
        </p:spPr>
        <p:txBody>
          <a:bodyPr/>
          <a:lstStyle/>
          <a:p>
            <a:r>
              <a:rPr lang="en-US" dirty="0"/>
              <a:t>Click to edit Master title style</a:t>
            </a:r>
          </a:p>
        </p:txBody>
      </p:sp>
      <p:sp>
        <p:nvSpPr>
          <p:cNvPr id="3" name="Slide Number Placeholder 5">
            <a:extLst>
              <a:ext uri="{FF2B5EF4-FFF2-40B4-BE49-F238E27FC236}">
                <a16:creationId xmlns:a16="http://schemas.microsoft.com/office/drawing/2014/main" id="{E0A17520-171D-0642-9E2B-0F8E1436C9BB}"/>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accent3"/>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F39B6D79-1C47-B44F-8CCD-365B5D26CC50}"/>
              </a:ext>
            </a:extLst>
          </p:cNvPr>
          <p:cNvSpPr>
            <a:spLocks noGrp="1"/>
          </p:cNvSpPr>
          <p:nvPr>
            <p:ph type="body" sz="quarter" idx="10"/>
          </p:nvPr>
        </p:nvSpPr>
        <p:spPr>
          <a:xfrm>
            <a:off x="699911" y="6169305"/>
            <a:ext cx="6314347" cy="578623"/>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189113719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EBB3F1E2-475A-E547-8906-62D3C9D67802}"/>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accent3"/>
                </a:solidFill>
              </a:defRPr>
            </a:lvl1pPr>
          </a:lstStyle>
          <a:p>
            <a:fld id="{2DB2551F-0F36-184F-87EE-E0604C929E46}" type="slidenum">
              <a:rPr lang="en-US" smtClean="0"/>
              <a:pPr/>
              <a:t>‹#›</a:t>
            </a:fld>
            <a:endParaRPr lang="en-US" dirty="0"/>
          </a:p>
        </p:txBody>
      </p:sp>
      <p:sp>
        <p:nvSpPr>
          <p:cNvPr id="4" name="Text Placeholder 4">
            <a:extLst>
              <a:ext uri="{FF2B5EF4-FFF2-40B4-BE49-F238E27FC236}">
                <a16:creationId xmlns:a16="http://schemas.microsoft.com/office/drawing/2014/main" id="{CF9F025D-20F3-C94C-ADA6-B34FB44CED26}"/>
              </a:ext>
            </a:extLst>
          </p:cNvPr>
          <p:cNvSpPr>
            <a:spLocks noGrp="1"/>
          </p:cNvSpPr>
          <p:nvPr>
            <p:ph type="body" sz="quarter" idx="10"/>
          </p:nvPr>
        </p:nvSpPr>
        <p:spPr>
          <a:xfrm>
            <a:off x="706057" y="6180880"/>
            <a:ext cx="6296628" cy="567047"/>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352576584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E23765-7DA2-4FDD-AC52-29E78773794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7DAC0C-9FB7-44F5-9737-F86F90A9820C}"/>
              </a:ext>
            </a:extLst>
          </p:cNvPr>
          <p:cNvSpPr>
            <a:spLocks noGrp="1"/>
          </p:cNvSpPr>
          <p:nvPr>
            <p:ph sz="half" idx="1"/>
          </p:nvPr>
        </p:nvSpPr>
        <p:spPr>
          <a:xfrm>
            <a:off x="699913" y="1271847"/>
            <a:ext cx="5319887" cy="4905116"/>
          </a:xfrm>
        </p:spPr>
        <p:txBody>
          <a:bodyPr/>
          <a:lstStyle>
            <a:lvl2pPr marL="685800" indent="-228600">
              <a:buFont typeface="Calibri" panose="020F0502020204030204" pitchFamily="34" charset="0"/>
              <a:buChar char="–"/>
              <a:defRPr/>
            </a:lvl2pPr>
            <a:lvl4pPr marL="1600200" indent="-228600">
              <a:buFont typeface="Calibri" panose="020F0502020204030204" pitchFamily="34" charset="0"/>
              <a:buChar cha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81765EF0-6EE5-4E7D-BB29-960601C120F7}"/>
              </a:ext>
            </a:extLst>
          </p:cNvPr>
          <p:cNvSpPr>
            <a:spLocks noGrp="1"/>
          </p:cNvSpPr>
          <p:nvPr>
            <p:ph sz="half" idx="2"/>
          </p:nvPr>
        </p:nvSpPr>
        <p:spPr>
          <a:xfrm>
            <a:off x="6172200" y="1271847"/>
            <a:ext cx="5319886" cy="4905116"/>
          </a:xfrm>
        </p:spPr>
        <p:txBody>
          <a:bodyPr/>
          <a:lstStyle>
            <a:lvl3pPr marL="1143000" indent="-228600">
              <a:buFont typeface="Calibri" panose="020F0502020204030204" pitchFamily="34" charset="0"/>
              <a:buChar char="–"/>
              <a:defRPr/>
            </a:lvl3pPr>
            <a:lvl5pPr marL="2057400" indent="-228600">
              <a:buFont typeface="Calibri" panose="020F0502020204030204" pitchFamily="34" charset="0"/>
              <a:buChar cha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10">
            <a:extLst>
              <a:ext uri="{FF2B5EF4-FFF2-40B4-BE49-F238E27FC236}">
                <a16:creationId xmlns:a16="http://schemas.microsoft.com/office/drawing/2014/main" id="{3C26171B-C04C-4696-937C-FF144DE9D324}"/>
              </a:ext>
            </a:extLst>
          </p:cNvPr>
          <p:cNvSpPr>
            <a:spLocks noGrp="1"/>
          </p:cNvSpPr>
          <p:nvPr>
            <p:ph type="ftr" sz="quarter" idx="3"/>
          </p:nvPr>
        </p:nvSpPr>
        <p:spPr>
          <a:xfrm>
            <a:off x="699913" y="6356350"/>
            <a:ext cx="7453487" cy="365125"/>
          </a:xfrm>
          <a:prstGeom prst="rect">
            <a:avLst/>
          </a:prstGeom>
        </p:spPr>
        <p:txBody>
          <a:bodyPr vert="horz" lIns="91440" tIns="45720" rIns="91440" bIns="45720" rtlCol="0" anchor="b"/>
          <a:lstStyle>
            <a:lvl1pPr algn="l">
              <a:defRPr sz="900">
                <a:solidFill>
                  <a:schemeClr val="tx1"/>
                </a:solidFill>
              </a:defRPr>
            </a:lvl1pPr>
          </a:lstStyle>
          <a:p>
            <a:endParaRPr lang="en-US" dirty="0"/>
          </a:p>
        </p:txBody>
      </p:sp>
      <p:sp>
        <p:nvSpPr>
          <p:cNvPr id="11" name="Slide Number Placeholder 5">
            <a:extLst>
              <a:ext uri="{FF2B5EF4-FFF2-40B4-BE49-F238E27FC236}">
                <a16:creationId xmlns:a16="http://schemas.microsoft.com/office/drawing/2014/main" id="{29EB35A7-CF54-4754-902B-88D113C5B144}"/>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tx1"/>
                </a:solidFill>
              </a:defRPr>
            </a:lvl1pPr>
          </a:lstStyle>
          <a:p>
            <a:fld id="{2DB2551F-0F36-184F-87EE-E0604C929E46}" type="slidenum">
              <a:rPr lang="en-US" smtClean="0"/>
              <a:pPr/>
              <a:t>‹#›</a:t>
            </a:fld>
            <a:endParaRPr lang="en-US" dirty="0"/>
          </a:p>
        </p:txBody>
      </p:sp>
    </p:spTree>
    <p:extLst>
      <p:ext uri="{BB962C8B-B14F-4D97-AF65-F5344CB8AC3E}">
        <p14:creationId xmlns:p14="http://schemas.microsoft.com/office/powerpoint/2010/main" val="258535445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F4D020-91BD-45D1-8614-94C0E4F05052}"/>
              </a:ext>
            </a:extLst>
          </p:cNvPr>
          <p:cNvSpPr>
            <a:spLocks noGrp="1"/>
          </p:cNvSpPr>
          <p:nvPr>
            <p:ph type="title"/>
          </p:nvPr>
        </p:nvSpPr>
        <p:spPr/>
        <p:txBody>
          <a:bodyPr/>
          <a:lstStyle/>
          <a:p>
            <a:r>
              <a:rPr lang="en-US"/>
              <a:t>Click to edit Master title style</a:t>
            </a:r>
          </a:p>
        </p:txBody>
      </p:sp>
      <p:sp>
        <p:nvSpPr>
          <p:cNvPr id="7" name="Footer Placeholder 10">
            <a:extLst>
              <a:ext uri="{FF2B5EF4-FFF2-40B4-BE49-F238E27FC236}">
                <a16:creationId xmlns:a16="http://schemas.microsoft.com/office/drawing/2014/main" id="{94B1B4FD-5E20-4C72-91A8-0A0FF45DB284}"/>
              </a:ext>
            </a:extLst>
          </p:cNvPr>
          <p:cNvSpPr>
            <a:spLocks noGrp="1"/>
          </p:cNvSpPr>
          <p:nvPr>
            <p:ph type="ftr" sz="quarter" idx="3"/>
          </p:nvPr>
        </p:nvSpPr>
        <p:spPr>
          <a:xfrm>
            <a:off x="699913" y="6356350"/>
            <a:ext cx="7453487" cy="365125"/>
          </a:xfrm>
          <a:prstGeom prst="rect">
            <a:avLst/>
          </a:prstGeom>
        </p:spPr>
        <p:txBody>
          <a:bodyPr vert="horz" lIns="91440" tIns="45720" rIns="91440" bIns="45720" rtlCol="0" anchor="b"/>
          <a:lstStyle>
            <a:lvl1pPr algn="l">
              <a:defRPr sz="900">
                <a:solidFill>
                  <a:schemeClr val="tx1"/>
                </a:solidFill>
              </a:defRPr>
            </a:lvl1pPr>
          </a:lstStyle>
          <a:p>
            <a:endParaRPr lang="en-US" dirty="0"/>
          </a:p>
        </p:txBody>
      </p:sp>
      <p:sp>
        <p:nvSpPr>
          <p:cNvPr id="8" name="Slide Number Placeholder 5">
            <a:extLst>
              <a:ext uri="{FF2B5EF4-FFF2-40B4-BE49-F238E27FC236}">
                <a16:creationId xmlns:a16="http://schemas.microsoft.com/office/drawing/2014/main" id="{AA85587B-DBAE-4D40-96F6-5FBED4056F1C}"/>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tx1"/>
                </a:solidFill>
              </a:defRPr>
            </a:lvl1pPr>
          </a:lstStyle>
          <a:p>
            <a:fld id="{2DB2551F-0F36-184F-87EE-E0604C929E46}" type="slidenum">
              <a:rPr lang="en-US" smtClean="0"/>
              <a:pPr/>
              <a:t>‹#›</a:t>
            </a:fld>
            <a:endParaRPr lang="en-US" dirty="0"/>
          </a:p>
        </p:txBody>
      </p:sp>
    </p:spTree>
    <p:extLst>
      <p:ext uri="{BB962C8B-B14F-4D97-AF65-F5344CB8AC3E}">
        <p14:creationId xmlns:p14="http://schemas.microsoft.com/office/powerpoint/2010/main" val="86330611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DF04E3-B810-4383-8022-A74BC16C29E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37B6F44-2033-4D18-BFF0-CEC85E2CEEF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8D14AD0-9584-4EFE-A84D-0BC8A5CF1D53}"/>
              </a:ext>
            </a:extLst>
          </p:cNvPr>
          <p:cNvSpPr>
            <a:spLocks noGrp="1"/>
          </p:cNvSpPr>
          <p:nvPr>
            <p:ph type="dt" sz="half" idx="10"/>
          </p:nvPr>
        </p:nvSpPr>
        <p:spPr/>
        <p:txBody>
          <a:bodyPr/>
          <a:lstStyle/>
          <a:p>
            <a:fld id="{D3229484-0394-4BC3-9058-CE8772C5299D}" type="datetimeFigureOut">
              <a:rPr lang="en-US" smtClean="0"/>
              <a:t>6/1/2023</a:t>
            </a:fld>
            <a:endParaRPr lang="en-US" dirty="0"/>
          </a:p>
        </p:txBody>
      </p:sp>
      <p:sp>
        <p:nvSpPr>
          <p:cNvPr id="5" name="Footer Placeholder 4">
            <a:extLst>
              <a:ext uri="{FF2B5EF4-FFF2-40B4-BE49-F238E27FC236}">
                <a16:creationId xmlns:a16="http://schemas.microsoft.com/office/drawing/2014/main" id="{99059956-4EBD-44B9-BBC0-AB60BF03240C}"/>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8AFEB0ED-80F0-437C-822E-D835093D7BBD}"/>
              </a:ext>
            </a:extLst>
          </p:cNvPr>
          <p:cNvSpPr>
            <a:spLocks noGrp="1"/>
          </p:cNvSpPr>
          <p:nvPr>
            <p:ph type="sldNum" sz="quarter" idx="12"/>
          </p:nvPr>
        </p:nvSpPr>
        <p:spPr/>
        <p:txBody>
          <a:bodyPr/>
          <a:lstStyle/>
          <a:p>
            <a:fld id="{EFBBADFA-B32B-460F-B70C-8F41401D5562}" type="slidenum">
              <a:rPr lang="en-US" smtClean="0"/>
              <a:t>‹#›</a:t>
            </a:fld>
            <a:endParaRPr lang="en-US" dirty="0"/>
          </a:p>
        </p:txBody>
      </p:sp>
    </p:spTree>
    <p:extLst>
      <p:ext uri="{BB962C8B-B14F-4D97-AF65-F5344CB8AC3E}">
        <p14:creationId xmlns:p14="http://schemas.microsoft.com/office/powerpoint/2010/main" val="184404142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dirty="0">
              <a:solidFill>
                <a:prstClr val="black">
                  <a:tint val="75000"/>
                </a:prstClr>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dirty="0">
              <a:solidFill>
                <a:prstClr val="black">
                  <a:tint val="75000"/>
                </a:prstClr>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D23816D2-1506-4ACE-999E-F5C28B309EFE}" type="slidenum">
              <a:rPr lang="en-US" altLang="en-US" smtClean="0">
                <a:solidFill>
                  <a:prstClr val="black">
                    <a:tint val="75000"/>
                  </a:prstClr>
                </a:solidFill>
              </a:rPr>
              <a:pPr>
                <a:defRPr/>
              </a:pPr>
              <a:t>‹#›</a:t>
            </a:fld>
            <a:endParaRPr lang="en-US" altLang="en-US" dirty="0">
              <a:solidFill>
                <a:prstClr val="black">
                  <a:tint val="75000"/>
                </a:prstClr>
              </a:solidFill>
            </a:endParaRPr>
          </a:p>
        </p:txBody>
      </p:sp>
    </p:spTree>
    <p:extLst>
      <p:ext uri="{BB962C8B-B14F-4D97-AF65-F5344CB8AC3E}">
        <p14:creationId xmlns:p14="http://schemas.microsoft.com/office/powerpoint/2010/main" val="33004371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1914A4-C046-CC42-BA9E-C0B26CD22A9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275CB17-4DE3-3941-8DA0-9157F3EC2A75}"/>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4" name="Footer Placeholder 3">
            <a:extLst>
              <a:ext uri="{FF2B5EF4-FFF2-40B4-BE49-F238E27FC236}">
                <a16:creationId xmlns:a16="http://schemas.microsoft.com/office/drawing/2014/main" id="{64ED5528-9ADA-7D4F-9438-823C9AEC642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0ED7B19-E930-8F48-9FD5-9E66A4B29E8A}"/>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358891265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9" name="Picture 8" descr="Langer_Compass_DS.jpg"/>
          <p:cNvPicPr>
            <a:picLocks noChangeAspect="1"/>
          </p:cNvPicPr>
          <p:nvPr userDrawn="1"/>
        </p:nvPicPr>
        <p:blipFill>
          <a:blip r:embed="rId2" cstate="print"/>
          <a:srcRect l="35362" t="5248" b="13121"/>
          <a:stretch>
            <a:fillRect/>
          </a:stretch>
        </p:blipFill>
        <p:spPr>
          <a:xfrm>
            <a:off x="10" y="3"/>
            <a:ext cx="7250212" cy="6857997"/>
          </a:xfrm>
          <a:prstGeom prst="rect">
            <a:avLst/>
          </a:prstGeom>
        </p:spPr>
      </p:pic>
      <p:sp>
        <p:nvSpPr>
          <p:cNvPr id="10" name="object 3"/>
          <p:cNvSpPr>
            <a:spLocks noChangeAspect="1"/>
          </p:cNvSpPr>
          <p:nvPr userDrawn="1"/>
        </p:nvSpPr>
        <p:spPr>
          <a:xfrm>
            <a:off x="2703394" y="0"/>
            <a:ext cx="9488607" cy="6864096"/>
          </a:xfrm>
          <a:custGeom>
            <a:avLst/>
            <a:gdLst>
              <a:gd name="connsiteX0" fmla="*/ 6430024 w 6430024"/>
              <a:gd name="connsiteY0" fmla="*/ 0 h 6858000"/>
              <a:gd name="connsiteX1" fmla="*/ 3045551 w 6430024"/>
              <a:gd name="connsiteY1" fmla="*/ 0 h 6858000"/>
              <a:gd name="connsiteX2" fmla="*/ 0 w 6430024"/>
              <a:gd name="connsiteY2" fmla="*/ 4651810 h 6858000"/>
              <a:gd name="connsiteX3" fmla="*/ 6430024 w 6430024"/>
              <a:gd name="connsiteY3" fmla="*/ 6858000 h 6858000"/>
              <a:gd name="connsiteX4" fmla="*/ 6430024 w 6430024"/>
              <a:gd name="connsiteY4" fmla="*/ 0 h 6858000"/>
              <a:gd name="connsiteX0" fmla="*/ 6430024 w 6430444"/>
              <a:gd name="connsiteY0" fmla="*/ 0 h 4651810"/>
              <a:gd name="connsiteX1" fmla="*/ 3045551 w 6430444"/>
              <a:gd name="connsiteY1" fmla="*/ 0 h 4651810"/>
              <a:gd name="connsiteX2" fmla="*/ 0 w 6430444"/>
              <a:gd name="connsiteY2" fmla="*/ 4651810 h 4651810"/>
              <a:gd name="connsiteX3" fmla="*/ 6430444 w 6430444"/>
              <a:gd name="connsiteY3" fmla="*/ 4651810 h 4651810"/>
              <a:gd name="connsiteX4" fmla="*/ 6430024 w 6430444"/>
              <a:gd name="connsiteY4" fmla="*/ 0 h 4651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0444" h="4651810">
                <a:moveTo>
                  <a:pt x="6430024" y="0"/>
                </a:moveTo>
                <a:lnTo>
                  <a:pt x="3045551" y="0"/>
                </a:lnTo>
                <a:lnTo>
                  <a:pt x="0" y="4651810"/>
                </a:lnTo>
                <a:lnTo>
                  <a:pt x="6430444" y="4651810"/>
                </a:lnTo>
                <a:lnTo>
                  <a:pt x="6430024"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ctrTitle"/>
          </p:nvPr>
        </p:nvSpPr>
        <p:spPr>
          <a:xfrm>
            <a:off x="5994400" y="2130426"/>
            <a:ext cx="5791200" cy="1908175"/>
          </a:xfrm>
        </p:spPr>
        <p:txBody>
          <a:bodyPr anchor="b"/>
          <a:lstStyle>
            <a:lvl1pPr algn="r">
              <a:defRPr>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5994400" y="4191000"/>
            <a:ext cx="5791200" cy="1168400"/>
          </a:xfrm>
          <a:prstGeom prst="rect">
            <a:avLst/>
          </a:prstGeom>
        </p:spPr>
        <p:txBody>
          <a:bodyPr rIns="0">
            <a:normAutofit/>
          </a:bodyPr>
          <a:lstStyle>
            <a:lvl1pPr marL="0" indent="0" algn="r">
              <a:buNone/>
              <a:defRPr sz="2133">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pic>
        <p:nvPicPr>
          <p:cNvPr id="15" name="Picture 14" descr="ID_TUSON_LgTriangle_rev150.png"/>
          <p:cNvPicPr>
            <a:picLocks noChangeAspect="1"/>
          </p:cNvPicPr>
          <p:nvPr userDrawn="1"/>
        </p:nvPicPr>
        <p:blipFill>
          <a:blip r:embed="rId3" cstate="print"/>
          <a:stretch>
            <a:fillRect/>
          </a:stretch>
        </p:blipFill>
        <p:spPr>
          <a:xfrm>
            <a:off x="3596640" y="5924565"/>
            <a:ext cx="2984136" cy="552435"/>
          </a:xfrm>
          <a:prstGeom prst="rect">
            <a:avLst/>
          </a:prstGeom>
        </p:spPr>
      </p:pic>
    </p:spTree>
    <p:extLst>
      <p:ext uri="{BB962C8B-B14F-4D97-AF65-F5344CB8AC3E}">
        <p14:creationId xmlns:p14="http://schemas.microsoft.com/office/powerpoint/2010/main" val="124709721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11" name="Picture 10" descr="Reid,_VCS_DS.jpg"/>
          <p:cNvPicPr>
            <a:picLocks noChangeAspect="1"/>
          </p:cNvPicPr>
          <p:nvPr userDrawn="1"/>
        </p:nvPicPr>
        <p:blipFill>
          <a:blip r:embed="rId2" cstate="print"/>
          <a:srcRect t="4643" r="14216" b="10975"/>
          <a:stretch>
            <a:fillRect/>
          </a:stretch>
        </p:blipFill>
        <p:spPr>
          <a:xfrm>
            <a:off x="2883682" y="0"/>
            <a:ext cx="9308319" cy="6858000"/>
          </a:xfrm>
          <a:prstGeom prst="rect">
            <a:avLst/>
          </a:prstGeom>
          <a:noFill/>
          <a:ln>
            <a:noFill/>
          </a:ln>
        </p:spPr>
      </p:pic>
      <p:sp>
        <p:nvSpPr>
          <p:cNvPr id="9" name="object 3"/>
          <p:cNvSpPr>
            <a:spLocks noChangeAspect="1"/>
          </p:cNvSpPr>
          <p:nvPr userDrawn="1"/>
        </p:nvSpPr>
        <p:spPr>
          <a:xfrm flipH="1">
            <a:off x="1" y="0"/>
            <a:ext cx="9488607" cy="6864096"/>
          </a:xfrm>
          <a:custGeom>
            <a:avLst/>
            <a:gdLst>
              <a:gd name="connsiteX0" fmla="*/ 6430024 w 6430024"/>
              <a:gd name="connsiteY0" fmla="*/ 0 h 6858000"/>
              <a:gd name="connsiteX1" fmla="*/ 3045551 w 6430024"/>
              <a:gd name="connsiteY1" fmla="*/ 0 h 6858000"/>
              <a:gd name="connsiteX2" fmla="*/ 0 w 6430024"/>
              <a:gd name="connsiteY2" fmla="*/ 4651810 h 6858000"/>
              <a:gd name="connsiteX3" fmla="*/ 6430024 w 6430024"/>
              <a:gd name="connsiteY3" fmla="*/ 6858000 h 6858000"/>
              <a:gd name="connsiteX4" fmla="*/ 6430024 w 6430024"/>
              <a:gd name="connsiteY4" fmla="*/ 0 h 6858000"/>
              <a:gd name="connsiteX0" fmla="*/ 6430024 w 6430444"/>
              <a:gd name="connsiteY0" fmla="*/ 0 h 4651810"/>
              <a:gd name="connsiteX1" fmla="*/ 3045551 w 6430444"/>
              <a:gd name="connsiteY1" fmla="*/ 0 h 4651810"/>
              <a:gd name="connsiteX2" fmla="*/ 0 w 6430444"/>
              <a:gd name="connsiteY2" fmla="*/ 4651810 h 4651810"/>
              <a:gd name="connsiteX3" fmla="*/ 6430444 w 6430444"/>
              <a:gd name="connsiteY3" fmla="*/ 4651810 h 4651810"/>
              <a:gd name="connsiteX4" fmla="*/ 6430024 w 6430444"/>
              <a:gd name="connsiteY4" fmla="*/ 0 h 4651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0444" h="4651810">
                <a:moveTo>
                  <a:pt x="6430024" y="0"/>
                </a:moveTo>
                <a:lnTo>
                  <a:pt x="3045551" y="0"/>
                </a:lnTo>
                <a:lnTo>
                  <a:pt x="0" y="4651810"/>
                </a:lnTo>
                <a:lnTo>
                  <a:pt x="6430444" y="4651810"/>
                </a:lnTo>
                <a:lnTo>
                  <a:pt x="6430024"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ctrTitle"/>
          </p:nvPr>
        </p:nvSpPr>
        <p:spPr>
          <a:xfrm>
            <a:off x="487680" y="2130426"/>
            <a:ext cx="5791200" cy="1908175"/>
          </a:xfrm>
        </p:spPr>
        <p:txBody>
          <a:bodyPr anchor="b"/>
          <a:lstStyle>
            <a:lvl1pPr algn="l">
              <a:defRPr>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87680" y="4191000"/>
            <a:ext cx="5791200" cy="1168400"/>
          </a:xfrm>
          <a:prstGeom prst="rect">
            <a:avLst/>
          </a:prstGeom>
        </p:spPr>
        <p:txBody>
          <a:bodyPr lIns="0">
            <a:normAutofit/>
          </a:bodyPr>
          <a:lstStyle>
            <a:lvl1pPr marL="0" indent="0" algn="l">
              <a:buNone/>
              <a:defRPr sz="2133">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pic>
        <p:nvPicPr>
          <p:cNvPr id="15" name="Picture 14" descr="ID_TUSON_LgTriangle_rev150.png"/>
          <p:cNvPicPr>
            <a:picLocks noChangeAspect="1"/>
          </p:cNvPicPr>
          <p:nvPr userDrawn="1"/>
        </p:nvPicPr>
        <p:blipFill>
          <a:blip r:embed="rId3" cstate="print"/>
          <a:stretch>
            <a:fillRect/>
          </a:stretch>
        </p:blipFill>
        <p:spPr>
          <a:xfrm>
            <a:off x="487680" y="5924565"/>
            <a:ext cx="2984136" cy="552435"/>
          </a:xfrm>
          <a:prstGeom prst="rect">
            <a:avLst/>
          </a:prstGeom>
        </p:spPr>
      </p:pic>
    </p:spTree>
    <p:extLst>
      <p:ext uri="{BB962C8B-B14F-4D97-AF65-F5344CB8AC3E}">
        <p14:creationId xmlns:p14="http://schemas.microsoft.com/office/powerpoint/2010/main" val="329380064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8" name="Rectangle 7"/>
          <p:cNvSpPr/>
          <p:nvPr userDrawn="1"/>
        </p:nvSpPr>
        <p:spPr>
          <a:xfrm>
            <a:off x="0" y="0"/>
            <a:ext cx="9245600" cy="6858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bject 3"/>
          <p:cNvSpPr>
            <a:spLocks noChangeAspect="1"/>
          </p:cNvSpPr>
          <p:nvPr userDrawn="1"/>
        </p:nvSpPr>
        <p:spPr>
          <a:xfrm>
            <a:off x="2703394" y="0"/>
            <a:ext cx="9488607" cy="6864096"/>
          </a:xfrm>
          <a:custGeom>
            <a:avLst/>
            <a:gdLst>
              <a:gd name="connsiteX0" fmla="*/ 6430024 w 6430024"/>
              <a:gd name="connsiteY0" fmla="*/ 0 h 6858000"/>
              <a:gd name="connsiteX1" fmla="*/ 3045551 w 6430024"/>
              <a:gd name="connsiteY1" fmla="*/ 0 h 6858000"/>
              <a:gd name="connsiteX2" fmla="*/ 0 w 6430024"/>
              <a:gd name="connsiteY2" fmla="*/ 4651810 h 6858000"/>
              <a:gd name="connsiteX3" fmla="*/ 6430024 w 6430024"/>
              <a:gd name="connsiteY3" fmla="*/ 6858000 h 6858000"/>
              <a:gd name="connsiteX4" fmla="*/ 6430024 w 6430024"/>
              <a:gd name="connsiteY4" fmla="*/ 0 h 6858000"/>
              <a:gd name="connsiteX0" fmla="*/ 6430024 w 6430444"/>
              <a:gd name="connsiteY0" fmla="*/ 0 h 4651810"/>
              <a:gd name="connsiteX1" fmla="*/ 3045551 w 6430444"/>
              <a:gd name="connsiteY1" fmla="*/ 0 h 4651810"/>
              <a:gd name="connsiteX2" fmla="*/ 0 w 6430444"/>
              <a:gd name="connsiteY2" fmla="*/ 4651810 h 4651810"/>
              <a:gd name="connsiteX3" fmla="*/ 6430444 w 6430444"/>
              <a:gd name="connsiteY3" fmla="*/ 4651810 h 4651810"/>
              <a:gd name="connsiteX4" fmla="*/ 6430024 w 6430444"/>
              <a:gd name="connsiteY4" fmla="*/ 0 h 4651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0444" h="4651810">
                <a:moveTo>
                  <a:pt x="6430024" y="0"/>
                </a:moveTo>
                <a:lnTo>
                  <a:pt x="3045551" y="0"/>
                </a:lnTo>
                <a:lnTo>
                  <a:pt x="0" y="4651810"/>
                </a:lnTo>
                <a:lnTo>
                  <a:pt x="6430444" y="4651810"/>
                </a:lnTo>
                <a:lnTo>
                  <a:pt x="6430024"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ctrTitle"/>
          </p:nvPr>
        </p:nvSpPr>
        <p:spPr>
          <a:xfrm>
            <a:off x="5994400" y="2130426"/>
            <a:ext cx="5791200" cy="1908175"/>
          </a:xfrm>
        </p:spPr>
        <p:txBody>
          <a:bodyPr anchor="b"/>
          <a:lstStyle>
            <a:lvl1pPr algn="r">
              <a:defRPr>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5994400" y="4191000"/>
            <a:ext cx="5791200" cy="1168400"/>
          </a:xfrm>
          <a:prstGeom prst="rect">
            <a:avLst/>
          </a:prstGeom>
        </p:spPr>
        <p:txBody>
          <a:bodyPr rIns="0">
            <a:normAutofit/>
          </a:bodyPr>
          <a:lstStyle>
            <a:lvl1pPr marL="0" indent="0" algn="r">
              <a:buNone/>
              <a:defRPr sz="2133">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pic>
        <p:nvPicPr>
          <p:cNvPr id="15" name="Picture 14" descr="ID_TUSON_LgTriangle_rev150.png"/>
          <p:cNvPicPr>
            <a:picLocks noChangeAspect="1"/>
          </p:cNvPicPr>
          <p:nvPr userDrawn="1"/>
        </p:nvPicPr>
        <p:blipFill>
          <a:blip r:embed="rId2" cstate="print"/>
          <a:stretch>
            <a:fillRect/>
          </a:stretch>
        </p:blipFill>
        <p:spPr>
          <a:xfrm>
            <a:off x="3596640" y="5924565"/>
            <a:ext cx="2984136" cy="552435"/>
          </a:xfrm>
          <a:prstGeom prst="rect">
            <a:avLst/>
          </a:prstGeom>
        </p:spPr>
      </p:pic>
      <p:sp>
        <p:nvSpPr>
          <p:cNvPr id="12" name="TextBox 11"/>
          <p:cNvSpPr txBox="1"/>
          <p:nvPr userDrawn="1"/>
        </p:nvSpPr>
        <p:spPr>
          <a:xfrm>
            <a:off x="406400" y="2717800"/>
            <a:ext cx="4165600" cy="1569660"/>
          </a:xfrm>
          <a:prstGeom prst="rect">
            <a:avLst/>
          </a:prstGeom>
          <a:noFill/>
        </p:spPr>
        <p:txBody>
          <a:bodyPr wrap="square" rtlCol="0">
            <a:spAutoFit/>
          </a:bodyPr>
          <a:lstStyle/>
          <a:p>
            <a:pPr algn="ctr"/>
            <a:r>
              <a:rPr lang="en-US" sz="3200" b="1" dirty="0">
                <a:solidFill>
                  <a:schemeClr val="bg1"/>
                </a:solidFill>
              </a:rPr>
              <a:t>Open</a:t>
            </a:r>
            <a:r>
              <a:rPr lang="en-US" sz="3200" b="1" baseline="0" dirty="0">
                <a:solidFill>
                  <a:schemeClr val="bg1"/>
                </a:solidFill>
              </a:rPr>
              <a:t> p</a:t>
            </a:r>
            <a:r>
              <a:rPr lang="en-US" sz="3200" b="1" dirty="0">
                <a:solidFill>
                  <a:schemeClr val="bg1"/>
                </a:solidFill>
              </a:rPr>
              <a:t>hoto slot built into slide master</a:t>
            </a:r>
          </a:p>
        </p:txBody>
      </p:sp>
    </p:spTree>
    <p:extLst>
      <p:ext uri="{BB962C8B-B14F-4D97-AF65-F5344CB8AC3E}">
        <p14:creationId xmlns:p14="http://schemas.microsoft.com/office/powerpoint/2010/main" val="60821874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8" name="Rectangle 7"/>
          <p:cNvSpPr/>
          <p:nvPr userDrawn="1"/>
        </p:nvSpPr>
        <p:spPr>
          <a:xfrm>
            <a:off x="10871200" y="4343400"/>
            <a:ext cx="13208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object 3"/>
          <p:cNvSpPr>
            <a:spLocks noChangeAspect="1"/>
          </p:cNvSpPr>
          <p:nvPr userDrawn="1"/>
        </p:nvSpPr>
        <p:spPr>
          <a:xfrm flipH="1">
            <a:off x="1" y="0"/>
            <a:ext cx="11785599" cy="6864096"/>
          </a:xfrm>
          <a:custGeom>
            <a:avLst/>
            <a:gdLst>
              <a:gd name="connsiteX0" fmla="*/ 6430024 w 6430024"/>
              <a:gd name="connsiteY0" fmla="*/ 0 h 6858000"/>
              <a:gd name="connsiteX1" fmla="*/ 3045551 w 6430024"/>
              <a:gd name="connsiteY1" fmla="*/ 0 h 6858000"/>
              <a:gd name="connsiteX2" fmla="*/ 0 w 6430024"/>
              <a:gd name="connsiteY2" fmla="*/ 4651810 h 6858000"/>
              <a:gd name="connsiteX3" fmla="*/ 6430024 w 6430024"/>
              <a:gd name="connsiteY3" fmla="*/ 6858000 h 6858000"/>
              <a:gd name="connsiteX4" fmla="*/ 6430024 w 6430024"/>
              <a:gd name="connsiteY4" fmla="*/ 0 h 6858000"/>
              <a:gd name="connsiteX0" fmla="*/ 6430024 w 6430444"/>
              <a:gd name="connsiteY0" fmla="*/ 0 h 4651810"/>
              <a:gd name="connsiteX1" fmla="*/ 3045551 w 6430444"/>
              <a:gd name="connsiteY1" fmla="*/ 0 h 4651810"/>
              <a:gd name="connsiteX2" fmla="*/ 0 w 6430444"/>
              <a:gd name="connsiteY2" fmla="*/ 4651810 h 4651810"/>
              <a:gd name="connsiteX3" fmla="*/ 6430444 w 6430444"/>
              <a:gd name="connsiteY3" fmla="*/ 4651810 h 4651810"/>
              <a:gd name="connsiteX4" fmla="*/ 6430024 w 6430444"/>
              <a:gd name="connsiteY4" fmla="*/ 0 h 4651810"/>
              <a:gd name="connsiteX0" fmla="*/ 7987120 w 7987120"/>
              <a:gd name="connsiteY0" fmla="*/ 4131 h 4651810"/>
              <a:gd name="connsiteX1" fmla="*/ 3045551 w 7987120"/>
              <a:gd name="connsiteY1" fmla="*/ 0 h 4651810"/>
              <a:gd name="connsiteX2" fmla="*/ 0 w 7987120"/>
              <a:gd name="connsiteY2" fmla="*/ 4651810 h 4651810"/>
              <a:gd name="connsiteX3" fmla="*/ 6430444 w 7987120"/>
              <a:gd name="connsiteY3" fmla="*/ 4651810 h 4651810"/>
              <a:gd name="connsiteX4" fmla="*/ 7987120 w 7987120"/>
              <a:gd name="connsiteY4" fmla="*/ 4131 h 4651810"/>
              <a:gd name="connsiteX0" fmla="*/ 7987120 w 7987120"/>
              <a:gd name="connsiteY0" fmla="*/ 4131 h 4651810"/>
              <a:gd name="connsiteX1" fmla="*/ 3045551 w 7987120"/>
              <a:gd name="connsiteY1" fmla="*/ 0 h 4651810"/>
              <a:gd name="connsiteX2" fmla="*/ 0 w 7987120"/>
              <a:gd name="connsiteY2" fmla="*/ 4651810 h 4651810"/>
              <a:gd name="connsiteX3" fmla="*/ 7987119 w 7987120"/>
              <a:gd name="connsiteY3" fmla="*/ 4651810 h 4651810"/>
              <a:gd name="connsiteX4" fmla="*/ 7987120 w 7987120"/>
              <a:gd name="connsiteY4" fmla="*/ 4131 h 4651810"/>
              <a:gd name="connsiteX0" fmla="*/ 7987119 w 7987119"/>
              <a:gd name="connsiteY0" fmla="*/ 0 h 4651810"/>
              <a:gd name="connsiteX1" fmla="*/ 3045551 w 7987119"/>
              <a:gd name="connsiteY1" fmla="*/ 0 h 4651810"/>
              <a:gd name="connsiteX2" fmla="*/ 0 w 7987119"/>
              <a:gd name="connsiteY2" fmla="*/ 4651810 h 4651810"/>
              <a:gd name="connsiteX3" fmla="*/ 7987119 w 7987119"/>
              <a:gd name="connsiteY3" fmla="*/ 4651810 h 4651810"/>
              <a:gd name="connsiteX4" fmla="*/ 7987119 w 7987119"/>
              <a:gd name="connsiteY4" fmla="*/ 0 h 4651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7119" h="4651810">
                <a:moveTo>
                  <a:pt x="7987119" y="0"/>
                </a:moveTo>
                <a:lnTo>
                  <a:pt x="3045551" y="0"/>
                </a:lnTo>
                <a:lnTo>
                  <a:pt x="0" y="4651810"/>
                </a:lnTo>
                <a:lnTo>
                  <a:pt x="7987119" y="4651810"/>
                </a:lnTo>
                <a:lnTo>
                  <a:pt x="7987119"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ctrTitle"/>
          </p:nvPr>
        </p:nvSpPr>
        <p:spPr>
          <a:xfrm>
            <a:off x="487680" y="2130426"/>
            <a:ext cx="5791200" cy="1908175"/>
          </a:xfrm>
        </p:spPr>
        <p:txBody>
          <a:bodyPr anchor="b"/>
          <a:lstStyle>
            <a:lvl1pPr algn="l">
              <a:defRPr>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87680" y="4191000"/>
            <a:ext cx="5791200" cy="1168400"/>
          </a:xfrm>
          <a:prstGeom prst="rect">
            <a:avLst/>
          </a:prstGeom>
        </p:spPr>
        <p:txBody>
          <a:bodyPr lIns="0">
            <a:normAutofit/>
          </a:bodyPr>
          <a:lstStyle>
            <a:lvl1pPr marL="0" indent="0" algn="l">
              <a:buNone/>
              <a:defRPr sz="2133">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pic>
        <p:nvPicPr>
          <p:cNvPr id="15" name="Picture 14" descr="ID_TUSON_LgTriangle_rev150.png"/>
          <p:cNvPicPr>
            <a:picLocks noChangeAspect="1"/>
          </p:cNvPicPr>
          <p:nvPr userDrawn="1"/>
        </p:nvPicPr>
        <p:blipFill>
          <a:blip r:embed="rId2" cstate="print"/>
          <a:stretch>
            <a:fillRect/>
          </a:stretch>
        </p:blipFill>
        <p:spPr>
          <a:xfrm>
            <a:off x="487680" y="5924565"/>
            <a:ext cx="2984136" cy="552435"/>
          </a:xfrm>
          <a:prstGeom prst="rect">
            <a:avLst/>
          </a:prstGeom>
        </p:spPr>
      </p:pic>
    </p:spTree>
    <p:extLst>
      <p:ext uri="{BB962C8B-B14F-4D97-AF65-F5344CB8AC3E}">
        <p14:creationId xmlns:p14="http://schemas.microsoft.com/office/powerpoint/2010/main" val="143170928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10" name="object 3"/>
          <p:cNvSpPr>
            <a:spLocks noChangeAspect="1"/>
          </p:cNvSpPr>
          <p:nvPr userDrawn="1"/>
        </p:nvSpPr>
        <p:spPr>
          <a:xfrm>
            <a:off x="406401" y="0"/>
            <a:ext cx="11785599" cy="6864096"/>
          </a:xfrm>
          <a:custGeom>
            <a:avLst/>
            <a:gdLst>
              <a:gd name="connsiteX0" fmla="*/ 6430024 w 6430024"/>
              <a:gd name="connsiteY0" fmla="*/ 0 h 6858000"/>
              <a:gd name="connsiteX1" fmla="*/ 3045551 w 6430024"/>
              <a:gd name="connsiteY1" fmla="*/ 0 h 6858000"/>
              <a:gd name="connsiteX2" fmla="*/ 0 w 6430024"/>
              <a:gd name="connsiteY2" fmla="*/ 4651810 h 6858000"/>
              <a:gd name="connsiteX3" fmla="*/ 6430024 w 6430024"/>
              <a:gd name="connsiteY3" fmla="*/ 6858000 h 6858000"/>
              <a:gd name="connsiteX4" fmla="*/ 6430024 w 6430024"/>
              <a:gd name="connsiteY4" fmla="*/ 0 h 6858000"/>
              <a:gd name="connsiteX0" fmla="*/ 6430024 w 6430444"/>
              <a:gd name="connsiteY0" fmla="*/ 0 h 4651810"/>
              <a:gd name="connsiteX1" fmla="*/ 3045551 w 6430444"/>
              <a:gd name="connsiteY1" fmla="*/ 0 h 4651810"/>
              <a:gd name="connsiteX2" fmla="*/ 0 w 6430444"/>
              <a:gd name="connsiteY2" fmla="*/ 4651810 h 4651810"/>
              <a:gd name="connsiteX3" fmla="*/ 6430444 w 6430444"/>
              <a:gd name="connsiteY3" fmla="*/ 4651810 h 4651810"/>
              <a:gd name="connsiteX4" fmla="*/ 6430024 w 6430444"/>
              <a:gd name="connsiteY4" fmla="*/ 0 h 4651810"/>
              <a:gd name="connsiteX0" fmla="*/ 7987120 w 7987120"/>
              <a:gd name="connsiteY0" fmla="*/ 4131 h 4651810"/>
              <a:gd name="connsiteX1" fmla="*/ 3045551 w 7987120"/>
              <a:gd name="connsiteY1" fmla="*/ 0 h 4651810"/>
              <a:gd name="connsiteX2" fmla="*/ 0 w 7987120"/>
              <a:gd name="connsiteY2" fmla="*/ 4651810 h 4651810"/>
              <a:gd name="connsiteX3" fmla="*/ 6430444 w 7987120"/>
              <a:gd name="connsiteY3" fmla="*/ 4651810 h 4651810"/>
              <a:gd name="connsiteX4" fmla="*/ 7987120 w 7987120"/>
              <a:gd name="connsiteY4" fmla="*/ 4131 h 4651810"/>
              <a:gd name="connsiteX0" fmla="*/ 7987120 w 7987120"/>
              <a:gd name="connsiteY0" fmla="*/ 4131 h 4651810"/>
              <a:gd name="connsiteX1" fmla="*/ 3045551 w 7987120"/>
              <a:gd name="connsiteY1" fmla="*/ 0 h 4651810"/>
              <a:gd name="connsiteX2" fmla="*/ 0 w 7987120"/>
              <a:gd name="connsiteY2" fmla="*/ 4651810 h 4651810"/>
              <a:gd name="connsiteX3" fmla="*/ 7987119 w 7987120"/>
              <a:gd name="connsiteY3" fmla="*/ 4651810 h 4651810"/>
              <a:gd name="connsiteX4" fmla="*/ 7987120 w 7987120"/>
              <a:gd name="connsiteY4" fmla="*/ 4131 h 4651810"/>
              <a:gd name="connsiteX0" fmla="*/ 7987119 w 7987119"/>
              <a:gd name="connsiteY0" fmla="*/ 0 h 4651810"/>
              <a:gd name="connsiteX1" fmla="*/ 3045551 w 7987119"/>
              <a:gd name="connsiteY1" fmla="*/ 0 h 4651810"/>
              <a:gd name="connsiteX2" fmla="*/ 0 w 7987119"/>
              <a:gd name="connsiteY2" fmla="*/ 4651810 h 4651810"/>
              <a:gd name="connsiteX3" fmla="*/ 7987119 w 7987119"/>
              <a:gd name="connsiteY3" fmla="*/ 4651810 h 4651810"/>
              <a:gd name="connsiteX4" fmla="*/ 7987119 w 7987119"/>
              <a:gd name="connsiteY4" fmla="*/ 0 h 4651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7119" h="4651810">
                <a:moveTo>
                  <a:pt x="7987119" y="0"/>
                </a:moveTo>
                <a:lnTo>
                  <a:pt x="3045551" y="0"/>
                </a:lnTo>
                <a:lnTo>
                  <a:pt x="0" y="4651810"/>
                </a:lnTo>
                <a:lnTo>
                  <a:pt x="7987119" y="4651810"/>
                </a:lnTo>
                <a:lnTo>
                  <a:pt x="7987119"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ctrTitle"/>
          </p:nvPr>
        </p:nvSpPr>
        <p:spPr>
          <a:xfrm>
            <a:off x="5994400" y="2130426"/>
            <a:ext cx="5791200" cy="1908175"/>
          </a:xfrm>
        </p:spPr>
        <p:txBody>
          <a:bodyPr anchor="b"/>
          <a:lstStyle>
            <a:lvl1pPr algn="r">
              <a:defRPr>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5994400" y="4191000"/>
            <a:ext cx="5791200" cy="1168400"/>
          </a:xfrm>
          <a:prstGeom prst="rect">
            <a:avLst/>
          </a:prstGeom>
        </p:spPr>
        <p:txBody>
          <a:bodyPr rIns="0">
            <a:normAutofit/>
          </a:bodyPr>
          <a:lstStyle>
            <a:lvl1pPr marL="0" indent="0" algn="r">
              <a:buNone/>
              <a:defRPr sz="2133">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pic>
        <p:nvPicPr>
          <p:cNvPr id="15" name="Picture 14" descr="ID_TUSON_LgTriangle_rev150.png"/>
          <p:cNvPicPr>
            <a:picLocks noChangeAspect="1"/>
          </p:cNvPicPr>
          <p:nvPr userDrawn="1"/>
        </p:nvPicPr>
        <p:blipFill>
          <a:blip r:embed="rId2" cstate="print"/>
          <a:stretch>
            <a:fillRect/>
          </a:stretch>
        </p:blipFill>
        <p:spPr>
          <a:xfrm>
            <a:off x="1341120" y="5918469"/>
            <a:ext cx="2984136" cy="552435"/>
          </a:xfrm>
          <a:prstGeom prst="rect">
            <a:avLst/>
          </a:prstGeom>
        </p:spPr>
      </p:pic>
    </p:spTree>
    <p:extLst>
      <p:ext uri="{BB962C8B-B14F-4D97-AF65-F5344CB8AC3E}">
        <p14:creationId xmlns:p14="http://schemas.microsoft.com/office/powerpoint/2010/main" val="290340456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8" name="Rectangle 7"/>
          <p:cNvSpPr/>
          <p:nvPr userDrawn="1"/>
        </p:nvSpPr>
        <p:spPr>
          <a:xfrm>
            <a:off x="0" y="0"/>
            <a:ext cx="104648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bject 3"/>
          <p:cNvSpPr>
            <a:spLocks noChangeAspect="1"/>
          </p:cNvSpPr>
          <p:nvPr userDrawn="1"/>
        </p:nvSpPr>
        <p:spPr>
          <a:xfrm>
            <a:off x="5689600" y="0"/>
            <a:ext cx="6502400" cy="6864096"/>
          </a:xfrm>
          <a:custGeom>
            <a:avLst/>
            <a:gdLst>
              <a:gd name="connsiteX0" fmla="*/ 6430024 w 6430024"/>
              <a:gd name="connsiteY0" fmla="*/ 0 h 6858000"/>
              <a:gd name="connsiteX1" fmla="*/ 3045551 w 6430024"/>
              <a:gd name="connsiteY1" fmla="*/ 0 h 6858000"/>
              <a:gd name="connsiteX2" fmla="*/ 0 w 6430024"/>
              <a:gd name="connsiteY2" fmla="*/ 4651810 h 6858000"/>
              <a:gd name="connsiteX3" fmla="*/ 6430024 w 6430024"/>
              <a:gd name="connsiteY3" fmla="*/ 6858000 h 6858000"/>
              <a:gd name="connsiteX4" fmla="*/ 6430024 w 6430024"/>
              <a:gd name="connsiteY4" fmla="*/ 0 h 6858000"/>
              <a:gd name="connsiteX0" fmla="*/ 6430024 w 6430444"/>
              <a:gd name="connsiteY0" fmla="*/ 0 h 4651810"/>
              <a:gd name="connsiteX1" fmla="*/ 3045551 w 6430444"/>
              <a:gd name="connsiteY1" fmla="*/ 0 h 4651810"/>
              <a:gd name="connsiteX2" fmla="*/ 0 w 6430444"/>
              <a:gd name="connsiteY2" fmla="*/ 4651810 h 4651810"/>
              <a:gd name="connsiteX3" fmla="*/ 6430444 w 6430444"/>
              <a:gd name="connsiteY3" fmla="*/ 4651810 h 4651810"/>
              <a:gd name="connsiteX4" fmla="*/ 6430024 w 6430444"/>
              <a:gd name="connsiteY4" fmla="*/ 0 h 4651810"/>
              <a:gd name="connsiteX0" fmla="*/ 4682105 w 6430444"/>
              <a:gd name="connsiteY0" fmla="*/ 0 h 4651810"/>
              <a:gd name="connsiteX1" fmla="*/ 3045551 w 6430444"/>
              <a:gd name="connsiteY1" fmla="*/ 0 h 4651810"/>
              <a:gd name="connsiteX2" fmla="*/ 0 w 6430444"/>
              <a:gd name="connsiteY2" fmla="*/ 4651810 h 4651810"/>
              <a:gd name="connsiteX3" fmla="*/ 6430444 w 6430444"/>
              <a:gd name="connsiteY3" fmla="*/ 4651810 h 4651810"/>
              <a:gd name="connsiteX4" fmla="*/ 4682105 w 6430444"/>
              <a:gd name="connsiteY4" fmla="*/ 0 h 4651810"/>
              <a:gd name="connsiteX0" fmla="*/ 3993560 w 6430444"/>
              <a:gd name="connsiteY0" fmla="*/ 0 h 4651810"/>
              <a:gd name="connsiteX1" fmla="*/ 3045551 w 6430444"/>
              <a:gd name="connsiteY1" fmla="*/ 0 h 4651810"/>
              <a:gd name="connsiteX2" fmla="*/ 0 w 6430444"/>
              <a:gd name="connsiteY2" fmla="*/ 4651810 h 4651810"/>
              <a:gd name="connsiteX3" fmla="*/ 6430444 w 6430444"/>
              <a:gd name="connsiteY3" fmla="*/ 4651810 h 4651810"/>
              <a:gd name="connsiteX4" fmla="*/ 3993560 w 6430444"/>
              <a:gd name="connsiteY4" fmla="*/ 0 h 4651810"/>
              <a:gd name="connsiteX0" fmla="*/ 4682105 w 6430444"/>
              <a:gd name="connsiteY0" fmla="*/ 0 h 4651810"/>
              <a:gd name="connsiteX1" fmla="*/ 3045551 w 6430444"/>
              <a:gd name="connsiteY1" fmla="*/ 0 h 4651810"/>
              <a:gd name="connsiteX2" fmla="*/ 0 w 6430444"/>
              <a:gd name="connsiteY2" fmla="*/ 4651810 h 4651810"/>
              <a:gd name="connsiteX3" fmla="*/ 6430444 w 6430444"/>
              <a:gd name="connsiteY3" fmla="*/ 4651810 h 4651810"/>
              <a:gd name="connsiteX4" fmla="*/ 4682105 w 6430444"/>
              <a:gd name="connsiteY4" fmla="*/ 0 h 4651810"/>
              <a:gd name="connsiteX0" fmla="*/ 4682105 w 4682105"/>
              <a:gd name="connsiteY0" fmla="*/ 0 h 4651810"/>
              <a:gd name="connsiteX1" fmla="*/ 3045551 w 4682105"/>
              <a:gd name="connsiteY1" fmla="*/ 0 h 4651810"/>
              <a:gd name="connsiteX2" fmla="*/ 0 w 4682105"/>
              <a:gd name="connsiteY2" fmla="*/ 4651810 h 4651810"/>
              <a:gd name="connsiteX3" fmla="*/ 4682105 w 4682105"/>
              <a:gd name="connsiteY3" fmla="*/ 4647679 h 4651810"/>
              <a:gd name="connsiteX4" fmla="*/ 4682105 w 4682105"/>
              <a:gd name="connsiteY4" fmla="*/ 0 h 4651810"/>
              <a:gd name="connsiteX0" fmla="*/ 4406687 w 4682105"/>
              <a:gd name="connsiteY0" fmla="*/ 0 h 4651810"/>
              <a:gd name="connsiteX1" fmla="*/ 3045551 w 4682105"/>
              <a:gd name="connsiteY1" fmla="*/ 0 h 4651810"/>
              <a:gd name="connsiteX2" fmla="*/ 0 w 4682105"/>
              <a:gd name="connsiteY2" fmla="*/ 4651810 h 4651810"/>
              <a:gd name="connsiteX3" fmla="*/ 4682105 w 4682105"/>
              <a:gd name="connsiteY3" fmla="*/ 4647679 h 4651810"/>
              <a:gd name="connsiteX4" fmla="*/ 4406687 w 4682105"/>
              <a:gd name="connsiteY4" fmla="*/ 0 h 4651810"/>
              <a:gd name="connsiteX0" fmla="*/ 4406687 w 4406687"/>
              <a:gd name="connsiteY0" fmla="*/ 0 h 4651810"/>
              <a:gd name="connsiteX1" fmla="*/ 3045551 w 4406687"/>
              <a:gd name="connsiteY1" fmla="*/ 0 h 4651810"/>
              <a:gd name="connsiteX2" fmla="*/ 0 w 4406687"/>
              <a:gd name="connsiteY2" fmla="*/ 4651810 h 4651810"/>
              <a:gd name="connsiteX3" fmla="*/ 4406687 w 4406687"/>
              <a:gd name="connsiteY3" fmla="*/ 4647679 h 4651810"/>
              <a:gd name="connsiteX4" fmla="*/ 4406687 w 4406687"/>
              <a:gd name="connsiteY4" fmla="*/ 0 h 4651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6687" h="4651810">
                <a:moveTo>
                  <a:pt x="4406687" y="0"/>
                </a:moveTo>
                <a:lnTo>
                  <a:pt x="3045551" y="0"/>
                </a:lnTo>
                <a:lnTo>
                  <a:pt x="0" y="4651810"/>
                </a:lnTo>
                <a:lnTo>
                  <a:pt x="4406687" y="4647679"/>
                </a:lnTo>
                <a:lnTo>
                  <a:pt x="4406687"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ctrTitle"/>
          </p:nvPr>
        </p:nvSpPr>
        <p:spPr>
          <a:xfrm>
            <a:off x="487680" y="482601"/>
            <a:ext cx="6624320" cy="1908175"/>
          </a:xfrm>
        </p:spPr>
        <p:txBody>
          <a:bodyPr anchor="b"/>
          <a:lstStyle>
            <a:lvl1pPr algn="l">
              <a:defRPr>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87680" y="2543175"/>
            <a:ext cx="6624320" cy="1168400"/>
          </a:xfrm>
          <a:prstGeom prst="rect">
            <a:avLst/>
          </a:prstGeom>
        </p:spPr>
        <p:txBody>
          <a:bodyPr lIns="0" rIns="0">
            <a:normAutofit/>
          </a:bodyPr>
          <a:lstStyle>
            <a:lvl1pPr marL="0" indent="0" algn="l">
              <a:buNone/>
              <a:defRPr sz="2133">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pic>
        <p:nvPicPr>
          <p:cNvPr id="15" name="Picture 14" descr="ID_TUSON_LgTriangle_rev150.png"/>
          <p:cNvPicPr>
            <a:picLocks noChangeAspect="1"/>
          </p:cNvPicPr>
          <p:nvPr userDrawn="1"/>
        </p:nvPicPr>
        <p:blipFill>
          <a:blip r:embed="rId2" cstate="print"/>
          <a:stretch>
            <a:fillRect/>
          </a:stretch>
        </p:blipFill>
        <p:spPr>
          <a:xfrm>
            <a:off x="6583680" y="5924565"/>
            <a:ext cx="2984136" cy="552435"/>
          </a:xfrm>
          <a:prstGeom prst="rect">
            <a:avLst/>
          </a:prstGeom>
        </p:spPr>
      </p:pic>
    </p:spTree>
    <p:extLst>
      <p:ext uri="{BB962C8B-B14F-4D97-AF65-F5344CB8AC3E}">
        <p14:creationId xmlns:p14="http://schemas.microsoft.com/office/powerpoint/2010/main" val="344209213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3" name="Content Placeholder 2"/>
          <p:cNvSpPr>
            <a:spLocks noGrp="1"/>
          </p:cNvSpPr>
          <p:nvPr>
            <p:ph idx="1"/>
          </p:nvPr>
        </p:nvSpPr>
        <p:spPr>
          <a:xfrm>
            <a:off x="365760" y="1706880"/>
            <a:ext cx="10160000" cy="4470399"/>
          </a:xfrm>
          <a:prstGeom prst="rect">
            <a:avLst/>
          </a:prstGeom>
        </p:spPr>
        <p:txBody>
          <a:bodyPr lIns="0" tIns="0" rIns="0" bIns="0">
            <a:noAutofit/>
          </a:bodyPr>
          <a:lstStyle>
            <a:lvl1pPr marL="304792" indent="-304792">
              <a:spcBef>
                <a:spcPts val="0"/>
              </a:spcBef>
              <a:spcAft>
                <a:spcPts val="800"/>
              </a:spcAft>
              <a:buClr>
                <a:schemeClr val="accent5"/>
              </a:buClr>
              <a:defRPr sz="2667">
                <a:solidFill>
                  <a:schemeClr val="accent6"/>
                </a:solidFill>
              </a:defRPr>
            </a:lvl1pPr>
            <a:lvl2pPr marL="609585" indent="-304792">
              <a:spcBef>
                <a:spcPts val="0"/>
              </a:spcBef>
              <a:spcAft>
                <a:spcPts val="800"/>
              </a:spcAft>
              <a:buClr>
                <a:schemeClr val="accent5"/>
              </a:buClr>
              <a:defRPr sz="2400">
                <a:solidFill>
                  <a:schemeClr val="accent6"/>
                </a:solidFill>
              </a:defRPr>
            </a:lvl2pPr>
            <a:lvl3pPr marL="914377" indent="-304792">
              <a:spcBef>
                <a:spcPts val="0"/>
              </a:spcBef>
              <a:spcAft>
                <a:spcPts val="800"/>
              </a:spcAft>
              <a:buClr>
                <a:schemeClr val="accent5"/>
              </a:buClr>
              <a:buFont typeface="Courier New" pitchFamily="49" charset="0"/>
              <a:buChar char="o"/>
              <a:defRPr sz="2133">
                <a:solidFill>
                  <a:schemeClr val="accent6"/>
                </a:solidFill>
              </a:defRPr>
            </a:lvl3pPr>
            <a:lvl4pPr marL="1219170" indent="-304792">
              <a:spcBef>
                <a:spcPts val="0"/>
              </a:spcBef>
              <a:spcAft>
                <a:spcPts val="800"/>
              </a:spcAft>
              <a:buClr>
                <a:schemeClr val="accent5"/>
              </a:buClr>
              <a:buSzPct val="90000"/>
              <a:defRPr sz="1867">
                <a:solidFill>
                  <a:schemeClr val="accent6"/>
                </a:solidFill>
              </a:defRPr>
            </a:lvl4pPr>
            <a:lvl5pPr marL="1523962" indent="-304792">
              <a:spcBef>
                <a:spcPts val="0"/>
              </a:spcBef>
              <a:spcAft>
                <a:spcPts val="800"/>
              </a:spcAft>
              <a:buClr>
                <a:schemeClr val="accent5"/>
              </a:buClr>
              <a:buFont typeface="Arial" pitchFamily="34" charset="0"/>
              <a:buChar char="•"/>
              <a:defRPr sz="1600">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Tree>
    <p:extLst>
      <p:ext uri="{BB962C8B-B14F-4D97-AF65-F5344CB8AC3E}">
        <p14:creationId xmlns:p14="http://schemas.microsoft.com/office/powerpoint/2010/main" val="18856404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3" name="Content Placeholder 2"/>
          <p:cNvSpPr>
            <a:spLocks noGrp="1"/>
          </p:cNvSpPr>
          <p:nvPr>
            <p:ph idx="1"/>
          </p:nvPr>
        </p:nvSpPr>
        <p:spPr>
          <a:xfrm>
            <a:off x="365760" y="1706880"/>
            <a:ext cx="10160000" cy="4470399"/>
          </a:xfrm>
          <a:prstGeom prst="rect">
            <a:avLst/>
          </a:prstGeom>
        </p:spPr>
        <p:txBody>
          <a:bodyPr lIns="0" tIns="0" rIns="0" bIns="0">
            <a:noAutofit/>
          </a:bodyPr>
          <a:lstStyle>
            <a:lvl1pPr marL="0" indent="0">
              <a:spcBef>
                <a:spcPts val="0"/>
              </a:spcBef>
              <a:spcAft>
                <a:spcPts val="800"/>
              </a:spcAft>
              <a:buClr>
                <a:schemeClr val="accent5"/>
              </a:buClr>
              <a:buFontTx/>
              <a:buNone/>
              <a:defRPr sz="2933">
                <a:solidFill>
                  <a:schemeClr val="accent6"/>
                </a:solidFill>
              </a:defRPr>
            </a:lvl1pPr>
            <a:lvl2pPr marL="304792" indent="-304792">
              <a:spcBef>
                <a:spcPts val="0"/>
              </a:spcBef>
              <a:spcAft>
                <a:spcPts val="800"/>
              </a:spcAft>
              <a:buClr>
                <a:schemeClr val="accent5"/>
              </a:buClr>
              <a:buFont typeface="Arial" pitchFamily="34" charset="0"/>
              <a:buChar char="•"/>
              <a:defRPr sz="2667">
                <a:solidFill>
                  <a:schemeClr val="accent6"/>
                </a:solidFill>
              </a:defRPr>
            </a:lvl2pPr>
            <a:lvl3pPr marL="609585" indent="-304792">
              <a:spcBef>
                <a:spcPts val="0"/>
              </a:spcBef>
              <a:spcAft>
                <a:spcPts val="800"/>
              </a:spcAft>
              <a:buClr>
                <a:schemeClr val="accent5"/>
              </a:buClr>
              <a:buFont typeface="Arial" pitchFamily="34" charset="0"/>
              <a:buChar char="‒"/>
              <a:defRPr sz="2400">
                <a:solidFill>
                  <a:schemeClr val="accent6"/>
                </a:solidFill>
              </a:defRPr>
            </a:lvl3pPr>
            <a:lvl4pPr marL="914377" indent="-304792">
              <a:spcBef>
                <a:spcPts val="0"/>
              </a:spcBef>
              <a:spcAft>
                <a:spcPts val="800"/>
              </a:spcAft>
              <a:buClr>
                <a:schemeClr val="accent5"/>
              </a:buClr>
              <a:buSzPct val="90000"/>
              <a:buFont typeface="Courier New" pitchFamily="49" charset="0"/>
              <a:buChar char="o"/>
              <a:defRPr sz="2133">
                <a:solidFill>
                  <a:schemeClr val="accent6"/>
                </a:solidFill>
              </a:defRPr>
            </a:lvl4pPr>
            <a:lvl5pPr marL="1219170" indent="-304792">
              <a:spcBef>
                <a:spcPts val="0"/>
              </a:spcBef>
              <a:spcAft>
                <a:spcPts val="800"/>
              </a:spcAft>
              <a:buClr>
                <a:schemeClr val="accent5"/>
              </a:buClr>
              <a:buSzPct val="90000"/>
              <a:buFont typeface="Arial" pitchFamily="34" charset="0"/>
              <a:buChar char="‒"/>
              <a:defRPr sz="1867">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Tree>
    <p:extLst>
      <p:ext uri="{BB962C8B-B14F-4D97-AF65-F5344CB8AC3E}">
        <p14:creationId xmlns:p14="http://schemas.microsoft.com/office/powerpoint/2010/main" val="21934673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Tree>
    <p:extLst>
      <p:ext uri="{BB962C8B-B14F-4D97-AF65-F5344CB8AC3E}">
        <p14:creationId xmlns:p14="http://schemas.microsoft.com/office/powerpoint/2010/main" val="178354979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1219200" y="787400"/>
            <a:ext cx="9144000" cy="4998720"/>
          </a:xfrm>
          <a:prstGeom prst="rect">
            <a:avLst/>
          </a:prstGeom>
        </p:spPr>
        <p:txBody>
          <a:bodyPr lIns="0" tIns="0" rIns="0" bIns="0" anchor="ctr">
            <a:noAutofit/>
          </a:bodyPr>
          <a:lstStyle>
            <a:lvl1pPr marL="0" indent="0" algn="ctr">
              <a:spcBef>
                <a:spcPts val="0"/>
              </a:spcBef>
              <a:spcAft>
                <a:spcPts val="800"/>
              </a:spcAft>
              <a:buClr>
                <a:schemeClr val="accent5"/>
              </a:buClr>
              <a:buFontTx/>
              <a:buNone/>
              <a:defRPr sz="2933" b="1">
                <a:solidFill>
                  <a:schemeClr val="accent5"/>
                </a:solidFill>
              </a:defRPr>
            </a:lvl1pPr>
            <a:lvl2pPr marL="304792" indent="-304792">
              <a:spcBef>
                <a:spcPts val="0"/>
              </a:spcBef>
              <a:spcAft>
                <a:spcPts val="800"/>
              </a:spcAft>
              <a:buClr>
                <a:schemeClr val="accent5"/>
              </a:buClr>
              <a:buFont typeface="Arial" pitchFamily="34" charset="0"/>
              <a:buChar char="•"/>
              <a:defRPr sz="2667">
                <a:solidFill>
                  <a:schemeClr val="tx2"/>
                </a:solidFill>
              </a:defRPr>
            </a:lvl2pPr>
            <a:lvl3pPr marL="609585" indent="-304792">
              <a:spcBef>
                <a:spcPts val="0"/>
              </a:spcBef>
              <a:spcAft>
                <a:spcPts val="800"/>
              </a:spcAft>
              <a:buClr>
                <a:schemeClr val="accent5"/>
              </a:buClr>
              <a:buFont typeface="Arial" pitchFamily="34" charset="0"/>
              <a:buChar char="‒"/>
              <a:defRPr sz="2400">
                <a:solidFill>
                  <a:schemeClr val="tx2"/>
                </a:solidFill>
              </a:defRPr>
            </a:lvl3pPr>
            <a:lvl4pPr marL="914377" indent="-304792">
              <a:spcBef>
                <a:spcPts val="0"/>
              </a:spcBef>
              <a:spcAft>
                <a:spcPts val="800"/>
              </a:spcAft>
              <a:buClr>
                <a:schemeClr val="accent5"/>
              </a:buClr>
              <a:buSzPct val="90000"/>
              <a:buFont typeface="Courier New" pitchFamily="49" charset="0"/>
              <a:buChar char="o"/>
              <a:defRPr sz="2133">
                <a:solidFill>
                  <a:schemeClr val="tx2"/>
                </a:solidFill>
              </a:defRPr>
            </a:lvl4pPr>
            <a:lvl5pPr marL="1219170" indent="-304792">
              <a:spcBef>
                <a:spcPts val="0"/>
              </a:spcBef>
              <a:spcAft>
                <a:spcPts val="800"/>
              </a:spcAft>
              <a:buClr>
                <a:schemeClr val="accent5"/>
              </a:buClr>
              <a:buSzPct val="90000"/>
              <a:buFont typeface="Arial" pitchFamily="34" charset="0"/>
              <a:buChar char="‒"/>
              <a:defRPr sz="1867">
                <a:solidFill>
                  <a:schemeClr val="tx2"/>
                </a:solidFill>
              </a:defRPr>
            </a:lvl5pPr>
          </a:lstStyle>
          <a:p>
            <a:pPr lvl="0"/>
            <a:r>
              <a:rPr lang="en-US" dirty="0"/>
              <a:t>Click to edit Master text styles</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Tree>
    <p:extLst>
      <p:ext uri="{BB962C8B-B14F-4D97-AF65-F5344CB8AC3E}">
        <p14:creationId xmlns:p14="http://schemas.microsoft.com/office/powerpoint/2010/main" val="9587347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11A6E6A-8A78-2049-B93A-3468F5918A9D}"/>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3" name="Footer Placeholder 2">
            <a:extLst>
              <a:ext uri="{FF2B5EF4-FFF2-40B4-BE49-F238E27FC236}">
                <a16:creationId xmlns:a16="http://schemas.microsoft.com/office/drawing/2014/main" id="{749A4F86-8A96-8B4E-85EC-7BC1E975680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17DFFEE-AE8C-004F-9C14-499B76307177}"/>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166214056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11" name="Picture 10" descr="0000953_FINAL_DLb.jpg"/>
          <p:cNvPicPr>
            <a:picLocks noChangeAspect="1"/>
          </p:cNvPicPr>
          <p:nvPr userDrawn="1"/>
        </p:nvPicPr>
        <p:blipFill>
          <a:blip r:embed="rId2" cstate="print"/>
          <a:srcRect t="3651" r="23116" b="20513"/>
          <a:stretch>
            <a:fillRect/>
          </a:stretch>
        </p:blipFill>
        <p:spPr>
          <a:xfrm>
            <a:off x="2911920" y="0"/>
            <a:ext cx="9280081" cy="6858000"/>
          </a:xfrm>
          <a:prstGeom prst="rect">
            <a:avLst/>
          </a:prstGeom>
        </p:spPr>
      </p:pic>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3" cstate="print"/>
          <a:stretch>
            <a:fillRect/>
          </a:stretch>
        </p:blipFill>
        <p:spPr>
          <a:xfrm>
            <a:off x="508005" y="5854760"/>
            <a:ext cx="2984136" cy="552435"/>
          </a:xfrm>
          <a:prstGeom prst="rect">
            <a:avLst/>
          </a:prstGeom>
        </p:spPr>
      </p:pic>
    </p:spTree>
    <p:extLst>
      <p:ext uri="{BB962C8B-B14F-4D97-AF65-F5344CB8AC3E}">
        <p14:creationId xmlns:p14="http://schemas.microsoft.com/office/powerpoint/2010/main" val="288378930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_Section Header">
    <p:spTree>
      <p:nvGrpSpPr>
        <p:cNvPr id="1" name=""/>
        <p:cNvGrpSpPr/>
        <p:nvPr/>
      </p:nvGrpSpPr>
      <p:grpSpPr>
        <a:xfrm>
          <a:off x="0" y="0"/>
          <a:ext cx="0" cy="0"/>
          <a:chOff x="0" y="0"/>
          <a:chExt cx="0" cy="0"/>
        </a:xfrm>
      </p:grpSpPr>
      <p:pic>
        <p:nvPicPr>
          <p:cNvPr id="10" name="Picture 9" descr="0000817_FINAL_DLb.jpg"/>
          <p:cNvPicPr>
            <a:picLocks noChangeAspect="1"/>
          </p:cNvPicPr>
          <p:nvPr userDrawn="1"/>
        </p:nvPicPr>
        <p:blipFill>
          <a:blip r:embed="rId2" cstate="print"/>
          <a:srcRect t="2837" r="20635" b="12041"/>
          <a:stretch>
            <a:fillRect/>
          </a:stretch>
        </p:blipFill>
        <p:spPr>
          <a:xfrm>
            <a:off x="3657608" y="0"/>
            <a:ext cx="8534392" cy="6858000"/>
          </a:xfrm>
          <a:prstGeom prst="rect">
            <a:avLst/>
          </a:prstGeom>
        </p:spPr>
      </p:pic>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1"/>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3" cstate="print"/>
          <a:stretch>
            <a:fillRect/>
          </a:stretch>
        </p:blipFill>
        <p:spPr>
          <a:xfrm>
            <a:off x="508005" y="5854760"/>
            <a:ext cx="2984136" cy="552435"/>
          </a:xfrm>
          <a:prstGeom prst="rect">
            <a:avLst/>
          </a:prstGeom>
        </p:spPr>
      </p:pic>
    </p:spTree>
    <p:extLst>
      <p:ext uri="{BB962C8B-B14F-4D97-AF65-F5344CB8AC3E}">
        <p14:creationId xmlns:p14="http://schemas.microsoft.com/office/powerpoint/2010/main" val="411320454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5"/>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2" cstate="print"/>
          <a:stretch>
            <a:fillRect/>
          </a:stretch>
        </p:blipFill>
        <p:spPr>
          <a:xfrm>
            <a:off x="508005" y="5854760"/>
            <a:ext cx="2984136" cy="552435"/>
          </a:xfrm>
          <a:prstGeom prst="rect">
            <a:avLst/>
          </a:prstGeom>
        </p:spPr>
      </p:pic>
      <p:sp>
        <p:nvSpPr>
          <p:cNvPr id="6" name="TextBox 5"/>
          <p:cNvSpPr txBox="1"/>
          <p:nvPr userDrawn="1"/>
        </p:nvSpPr>
        <p:spPr>
          <a:xfrm>
            <a:off x="7620000" y="4140200"/>
            <a:ext cx="4165600" cy="1569660"/>
          </a:xfrm>
          <a:prstGeom prst="rect">
            <a:avLst/>
          </a:prstGeom>
          <a:noFill/>
        </p:spPr>
        <p:txBody>
          <a:bodyPr wrap="square" rtlCol="0">
            <a:spAutoFit/>
          </a:bodyPr>
          <a:lstStyle/>
          <a:p>
            <a:pPr algn="ctr"/>
            <a:r>
              <a:rPr lang="en-US" sz="3200" b="1" dirty="0">
                <a:solidFill>
                  <a:schemeClr val="bg1"/>
                </a:solidFill>
              </a:rPr>
              <a:t>Open</a:t>
            </a:r>
            <a:r>
              <a:rPr lang="en-US" sz="3200" b="1" baseline="0" dirty="0">
                <a:solidFill>
                  <a:schemeClr val="bg1"/>
                </a:solidFill>
              </a:rPr>
              <a:t> p</a:t>
            </a:r>
            <a:r>
              <a:rPr lang="en-US" sz="3200" b="1" dirty="0">
                <a:solidFill>
                  <a:schemeClr val="bg1"/>
                </a:solidFill>
              </a:rPr>
              <a:t>hoto slot built into slide master</a:t>
            </a:r>
          </a:p>
        </p:txBody>
      </p:sp>
    </p:spTree>
    <p:extLst>
      <p:ext uri="{BB962C8B-B14F-4D97-AF65-F5344CB8AC3E}">
        <p14:creationId xmlns:p14="http://schemas.microsoft.com/office/powerpoint/2010/main" val="256922787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2" cstate="print"/>
          <a:stretch>
            <a:fillRect/>
          </a:stretch>
        </p:blipFill>
        <p:spPr>
          <a:xfrm>
            <a:off x="508005" y="5854760"/>
            <a:ext cx="2984136" cy="552435"/>
          </a:xfrm>
          <a:prstGeom prst="rect">
            <a:avLst/>
          </a:prstGeom>
        </p:spPr>
      </p:pic>
      <p:sp>
        <p:nvSpPr>
          <p:cNvPr id="6" name="TextBox 5"/>
          <p:cNvSpPr txBox="1"/>
          <p:nvPr userDrawn="1"/>
        </p:nvSpPr>
        <p:spPr>
          <a:xfrm>
            <a:off x="7620000" y="4140200"/>
            <a:ext cx="4165600" cy="1569660"/>
          </a:xfrm>
          <a:prstGeom prst="rect">
            <a:avLst/>
          </a:prstGeom>
          <a:noFill/>
        </p:spPr>
        <p:txBody>
          <a:bodyPr wrap="square" rtlCol="0">
            <a:spAutoFit/>
          </a:bodyPr>
          <a:lstStyle/>
          <a:p>
            <a:pPr algn="ctr"/>
            <a:r>
              <a:rPr lang="en-US" sz="3200" b="1" dirty="0">
                <a:solidFill>
                  <a:schemeClr val="bg1"/>
                </a:solidFill>
              </a:rPr>
              <a:t>Open</a:t>
            </a:r>
            <a:r>
              <a:rPr lang="en-US" sz="3200" b="1" baseline="0" dirty="0">
                <a:solidFill>
                  <a:schemeClr val="bg1"/>
                </a:solidFill>
              </a:rPr>
              <a:t> p</a:t>
            </a:r>
            <a:r>
              <a:rPr lang="en-US" sz="3200" b="1" dirty="0">
                <a:solidFill>
                  <a:schemeClr val="bg1"/>
                </a:solidFill>
              </a:rPr>
              <a:t>hoto slot built into slide master</a:t>
            </a:r>
          </a:p>
        </p:txBody>
      </p:sp>
    </p:spTree>
    <p:extLst>
      <p:ext uri="{BB962C8B-B14F-4D97-AF65-F5344CB8AC3E}">
        <p14:creationId xmlns:p14="http://schemas.microsoft.com/office/powerpoint/2010/main" val="220980609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0_Section Hea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tx2"/>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2" cstate="print"/>
          <a:stretch>
            <a:fillRect/>
          </a:stretch>
        </p:blipFill>
        <p:spPr>
          <a:xfrm>
            <a:off x="508005" y="5854760"/>
            <a:ext cx="2984136" cy="552435"/>
          </a:xfrm>
          <a:prstGeom prst="rect">
            <a:avLst/>
          </a:prstGeom>
        </p:spPr>
      </p:pic>
      <p:sp>
        <p:nvSpPr>
          <p:cNvPr id="6" name="TextBox 5"/>
          <p:cNvSpPr txBox="1"/>
          <p:nvPr userDrawn="1"/>
        </p:nvSpPr>
        <p:spPr>
          <a:xfrm>
            <a:off x="7620000" y="4140200"/>
            <a:ext cx="4165600" cy="1569660"/>
          </a:xfrm>
          <a:prstGeom prst="rect">
            <a:avLst/>
          </a:prstGeom>
          <a:noFill/>
        </p:spPr>
        <p:txBody>
          <a:bodyPr wrap="square" rtlCol="0">
            <a:spAutoFit/>
          </a:bodyPr>
          <a:lstStyle/>
          <a:p>
            <a:pPr algn="ctr"/>
            <a:r>
              <a:rPr lang="en-US" sz="3200" b="1" dirty="0">
                <a:solidFill>
                  <a:schemeClr val="bg1"/>
                </a:solidFill>
              </a:rPr>
              <a:t>Open</a:t>
            </a:r>
            <a:r>
              <a:rPr lang="en-US" sz="3200" b="1" baseline="0" dirty="0">
                <a:solidFill>
                  <a:schemeClr val="bg1"/>
                </a:solidFill>
              </a:rPr>
              <a:t> p</a:t>
            </a:r>
            <a:r>
              <a:rPr lang="en-US" sz="3200" b="1" dirty="0">
                <a:solidFill>
                  <a:schemeClr val="bg1"/>
                </a:solidFill>
              </a:rPr>
              <a:t>hoto slot built into slide master</a:t>
            </a:r>
          </a:p>
        </p:txBody>
      </p:sp>
    </p:spTree>
    <p:extLst>
      <p:ext uri="{BB962C8B-B14F-4D97-AF65-F5344CB8AC3E}">
        <p14:creationId xmlns:p14="http://schemas.microsoft.com/office/powerpoint/2010/main" val="5927306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sp>
        <p:nvSpPr>
          <p:cNvPr id="6" name="Rectangle 5"/>
          <p:cNvSpPr/>
          <p:nvPr userDrawn="1"/>
        </p:nvSpPr>
        <p:spPr>
          <a:xfrm>
            <a:off x="0" y="0"/>
            <a:ext cx="12192000" cy="6858000"/>
          </a:xfrm>
          <a:prstGeom prst="rect">
            <a:avLst/>
          </a:prstGeom>
          <a:solidFill>
            <a:srgbClr val="F5B4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2" cstate="print"/>
          <a:stretch>
            <a:fillRect/>
          </a:stretch>
        </p:blipFill>
        <p:spPr>
          <a:xfrm>
            <a:off x="508005" y="5854760"/>
            <a:ext cx="2984136" cy="552435"/>
          </a:xfrm>
          <a:prstGeom prst="rect">
            <a:avLst/>
          </a:prstGeom>
        </p:spPr>
      </p:pic>
    </p:spTree>
    <p:extLst>
      <p:ext uri="{BB962C8B-B14F-4D97-AF65-F5344CB8AC3E}">
        <p14:creationId xmlns:p14="http://schemas.microsoft.com/office/powerpoint/2010/main" val="9932265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_Section Header">
    <p:spTree>
      <p:nvGrpSpPr>
        <p:cNvPr id="1" name=""/>
        <p:cNvGrpSpPr/>
        <p:nvPr/>
      </p:nvGrpSpPr>
      <p:grpSpPr>
        <a:xfrm>
          <a:off x="0" y="0"/>
          <a:ext cx="0" cy="0"/>
          <a:chOff x="0" y="0"/>
          <a:chExt cx="0" cy="0"/>
        </a:xfrm>
      </p:grpSpPr>
      <p:sp>
        <p:nvSpPr>
          <p:cNvPr id="6" name="Rectangle 5"/>
          <p:cNvSpPr/>
          <p:nvPr userDrawn="1"/>
        </p:nvSpPr>
        <p:spPr>
          <a:xfrm>
            <a:off x="0" y="0"/>
            <a:ext cx="12192000" cy="6858000"/>
          </a:xfrm>
          <a:prstGeom prst="rect">
            <a:avLst/>
          </a:prstGeom>
          <a:solidFill>
            <a:srgbClr val="8B9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5"/>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2" cstate="print"/>
          <a:stretch>
            <a:fillRect/>
          </a:stretch>
        </p:blipFill>
        <p:spPr>
          <a:xfrm>
            <a:off x="508005" y="5854760"/>
            <a:ext cx="2984136" cy="552435"/>
          </a:xfrm>
          <a:prstGeom prst="rect">
            <a:avLst/>
          </a:prstGeom>
        </p:spPr>
      </p:pic>
    </p:spTree>
    <p:extLst>
      <p:ext uri="{BB962C8B-B14F-4D97-AF65-F5344CB8AC3E}">
        <p14:creationId xmlns:p14="http://schemas.microsoft.com/office/powerpoint/2010/main" val="262776385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4_Section Hea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rgbClr val="669C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1"/>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2" cstate="print"/>
          <a:stretch>
            <a:fillRect/>
          </a:stretch>
        </p:blipFill>
        <p:spPr>
          <a:xfrm>
            <a:off x="508005" y="5854760"/>
            <a:ext cx="2984136" cy="552435"/>
          </a:xfrm>
          <a:prstGeom prst="rect">
            <a:avLst/>
          </a:prstGeom>
        </p:spPr>
      </p:pic>
    </p:spTree>
    <p:extLst>
      <p:ext uri="{BB962C8B-B14F-4D97-AF65-F5344CB8AC3E}">
        <p14:creationId xmlns:p14="http://schemas.microsoft.com/office/powerpoint/2010/main" val="45721536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2" cstate="print"/>
          <a:stretch>
            <a:fillRect/>
          </a:stretch>
        </p:blipFill>
        <p:spPr>
          <a:xfrm>
            <a:off x="508005" y="5854760"/>
            <a:ext cx="2984136" cy="552435"/>
          </a:xfrm>
          <a:prstGeom prst="rect">
            <a:avLst/>
          </a:prstGeom>
        </p:spPr>
      </p:pic>
    </p:spTree>
    <p:extLst>
      <p:ext uri="{BB962C8B-B14F-4D97-AF65-F5344CB8AC3E}">
        <p14:creationId xmlns:p14="http://schemas.microsoft.com/office/powerpoint/2010/main" val="363799384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2" cstate="print"/>
          <a:stretch>
            <a:fillRect/>
          </a:stretch>
        </p:blipFill>
        <p:spPr>
          <a:xfrm>
            <a:off x="508005" y="5854760"/>
            <a:ext cx="2984136" cy="552435"/>
          </a:xfrm>
          <a:prstGeom prst="rect">
            <a:avLst/>
          </a:prstGeom>
        </p:spPr>
      </p:pic>
    </p:spTree>
    <p:extLst>
      <p:ext uri="{BB962C8B-B14F-4D97-AF65-F5344CB8AC3E}">
        <p14:creationId xmlns:p14="http://schemas.microsoft.com/office/powerpoint/2010/main" val="9880485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AF22F8-0991-A84A-9233-F56699A6C12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2EF4A8AB-3AEA-7247-B80B-FD48FFC736C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0E38FCD-5507-2A4D-9633-B3AAC3442EF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000DAC0-5692-BC43-A7FF-7D0B22F66FF5}"/>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6" name="Footer Placeholder 5">
            <a:extLst>
              <a:ext uri="{FF2B5EF4-FFF2-40B4-BE49-F238E27FC236}">
                <a16:creationId xmlns:a16="http://schemas.microsoft.com/office/drawing/2014/main" id="{73A30204-4812-054E-8593-112835DF6DE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975BF56-364F-354D-A0F9-41504D0E3C95}"/>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397820304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bk object 17"/>
          <p:cNvSpPr/>
          <p:nvPr userDrawn="1"/>
        </p:nvSpPr>
        <p:spPr>
          <a:xfrm>
            <a:off x="-1" y="0"/>
            <a:ext cx="9499887" cy="6858000"/>
          </a:xfrm>
          <a:custGeom>
            <a:avLst/>
            <a:gdLst>
              <a:gd name="connsiteX0" fmla="*/ 7810715 w 7810715"/>
              <a:gd name="connsiteY0" fmla="*/ 0 h 6858000"/>
              <a:gd name="connsiteX1" fmla="*/ 914400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810715 w 7810715"/>
              <a:gd name="connsiteY0" fmla="*/ 0 h 6858000"/>
              <a:gd name="connsiteX1" fmla="*/ 685801 w 7810715"/>
              <a:gd name="connsiteY1" fmla="*/ 0 h 6858000"/>
              <a:gd name="connsiteX2" fmla="*/ 0 w 7810715"/>
              <a:gd name="connsiteY2" fmla="*/ 6858000 h 6858000"/>
              <a:gd name="connsiteX3" fmla="*/ 3384473 w 7810715"/>
              <a:gd name="connsiteY3" fmla="*/ 6858000 h 6858000"/>
              <a:gd name="connsiteX4" fmla="*/ 7810715 w 7810715"/>
              <a:gd name="connsiteY4" fmla="*/ 0 h 6858000"/>
              <a:gd name="connsiteX0" fmla="*/ 7124914 w 7124914"/>
              <a:gd name="connsiteY0" fmla="*/ 0 h 6858000"/>
              <a:gd name="connsiteX1" fmla="*/ 0 w 7124914"/>
              <a:gd name="connsiteY1" fmla="*/ 0 h 6858000"/>
              <a:gd name="connsiteX2" fmla="*/ 0 w 7124914"/>
              <a:gd name="connsiteY2" fmla="*/ 6838950 h 6858000"/>
              <a:gd name="connsiteX3" fmla="*/ 2698672 w 7124914"/>
              <a:gd name="connsiteY3" fmla="*/ 6858000 h 6858000"/>
              <a:gd name="connsiteX4" fmla="*/ 7124914 w 7124914"/>
              <a:gd name="connsiteY4" fmla="*/ 0 h 6858000"/>
              <a:gd name="connsiteX0" fmla="*/ 7124915 w 7124915"/>
              <a:gd name="connsiteY0" fmla="*/ 0 h 6858000"/>
              <a:gd name="connsiteX1" fmla="*/ 1 w 7124915"/>
              <a:gd name="connsiteY1" fmla="*/ 0 h 6858000"/>
              <a:gd name="connsiteX2" fmla="*/ 0 w 7124915"/>
              <a:gd name="connsiteY2" fmla="*/ 5143500 h 6858000"/>
              <a:gd name="connsiteX3" fmla="*/ 2698673 w 7124915"/>
              <a:gd name="connsiteY3" fmla="*/ 6858000 h 6858000"/>
              <a:gd name="connsiteX4" fmla="*/ 7124915 w 7124915"/>
              <a:gd name="connsiteY4" fmla="*/ 0 h 6858000"/>
              <a:gd name="connsiteX0" fmla="*/ 7124915 w 7124915"/>
              <a:gd name="connsiteY0" fmla="*/ 0 h 5143500"/>
              <a:gd name="connsiteX1" fmla="*/ 1 w 7124915"/>
              <a:gd name="connsiteY1" fmla="*/ 0 h 5143500"/>
              <a:gd name="connsiteX2" fmla="*/ 0 w 7124915"/>
              <a:gd name="connsiteY2" fmla="*/ 5143500 h 5143500"/>
              <a:gd name="connsiteX3" fmla="*/ 3810001 w 7124915"/>
              <a:gd name="connsiteY3" fmla="*/ 5143500 h 5143500"/>
              <a:gd name="connsiteX4" fmla="*/ 7124915 w 7124915"/>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4915" h="5143500">
                <a:moveTo>
                  <a:pt x="7124915" y="0"/>
                </a:moveTo>
                <a:lnTo>
                  <a:pt x="1" y="0"/>
                </a:lnTo>
                <a:cubicBezTo>
                  <a:pt x="1" y="1714500"/>
                  <a:pt x="0" y="3429000"/>
                  <a:pt x="0" y="5143500"/>
                </a:cubicBezTo>
                <a:lnTo>
                  <a:pt x="3810001" y="5143500"/>
                </a:lnTo>
                <a:lnTo>
                  <a:pt x="7124915" y="0"/>
                </a:lnTo>
                <a:close/>
              </a:path>
            </a:pathLst>
          </a:custGeom>
          <a:solidFill>
            <a:schemeClr val="accent3"/>
          </a:solidFill>
        </p:spPr>
        <p:txBody>
          <a:bodyPr wrap="square" lIns="0" tIns="0" rIns="0" bIns="0" rtlCol="0"/>
          <a:lstStyle/>
          <a:p>
            <a:endParaRPr sz="3200"/>
          </a:p>
        </p:txBody>
      </p:sp>
      <p:sp>
        <p:nvSpPr>
          <p:cNvPr id="2" name="Title 1"/>
          <p:cNvSpPr>
            <a:spLocks noGrp="1"/>
          </p:cNvSpPr>
          <p:nvPr>
            <p:ph type="title"/>
          </p:nvPr>
        </p:nvSpPr>
        <p:spPr>
          <a:xfrm>
            <a:off x="508000" y="584200"/>
            <a:ext cx="6807200" cy="1524000"/>
          </a:xfrm>
        </p:spPr>
        <p:txBody>
          <a:bodyPr anchor="t">
            <a:noAutofit/>
          </a:bodyPr>
          <a:lstStyle>
            <a:lvl1pPr algn="l">
              <a:defRPr sz="4000" b="0" cap="none" baseline="0">
                <a:solidFill>
                  <a:schemeClr val="bg1"/>
                </a:solidFill>
              </a:defRPr>
            </a:lvl1pPr>
          </a:lstStyle>
          <a:p>
            <a:r>
              <a:rPr lang="en-US" dirty="0"/>
              <a:t>Click to edit Master title style</a:t>
            </a:r>
          </a:p>
        </p:txBody>
      </p:sp>
      <p:pic>
        <p:nvPicPr>
          <p:cNvPr id="9" name="Picture 8" descr="ID_TUSON_LgTriangle_rev150.png"/>
          <p:cNvPicPr>
            <a:picLocks noChangeAspect="1"/>
          </p:cNvPicPr>
          <p:nvPr userDrawn="1"/>
        </p:nvPicPr>
        <p:blipFill>
          <a:blip r:embed="rId2" cstate="print"/>
          <a:stretch>
            <a:fillRect/>
          </a:stretch>
        </p:blipFill>
        <p:spPr>
          <a:xfrm>
            <a:off x="508005" y="5854760"/>
            <a:ext cx="2984136" cy="552435"/>
          </a:xfrm>
          <a:prstGeom prst="rect">
            <a:avLst/>
          </a:prstGeom>
        </p:spPr>
      </p:pic>
    </p:spTree>
    <p:extLst>
      <p:ext uri="{BB962C8B-B14F-4D97-AF65-F5344CB8AC3E}">
        <p14:creationId xmlns:p14="http://schemas.microsoft.com/office/powerpoint/2010/main" val="223105404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lvl1pPr>
              <a:defRPr>
                <a:solidFill>
                  <a:schemeClr val="bg1"/>
                </a:solidFill>
              </a:defRPr>
            </a:lvl1pPr>
          </a:lstStyle>
          <a:p>
            <a:r>
              <a:rPr lang="en-US" dirty="0"/>
              <a:t>Click to edit Master title style</a:t>
            </a:r>
          </a:p>
        </p:txBody>
      </p:sp>
      <p:sp>
        <p:nvSpPr>
          <p:cNvPr id="3" name="Content Placeholder 2"/>
          <p:cNvSpPr>
            <a:spLocks noGrp="1"/>
          </p:cNvSpPr>
          <p:nvPr>
            <p:ph idx="1"/>
          </p:nvPr>
        </p:nvSpPr>
        <p:spPr>
          <a:xfrm>
            <a:off x="365760" y="1706880"/>
            <a:ext cx="10160000" cy="4470399"/>
          </a:xfrm>
          <a:prstGeom prst="rect">
            <a:avLst/>
          </a:prstGeom>
        </p:spPr>
        <p:txBody>
          <a:bodyPr lIns="0" tIns="0" rIns="0" bIns="0">
            <a:noAutofit/>
          </a:bodyPr>
          <a:lstStyle>
            <a:lvl1pPr marL="304792" indent="-304792">
              <a:spcBef>
                <a:spcPts val="0"/>
              </a:spcBef>
              <a:spcAft>
                <a:spcPts val="800"/>
              </a:spcAft>
              <a:buClr>
                <a:schemeClr val="bg1"/>
              </a:buClr>
              <a:defRPr sz="2667">
                <a:solidFill>
                  <a:schemeClr val="bg1"/>
                </a:solidFill>
              </a:defRPr>
            </a:lvl1pPr>
            <a:lvl2pPr marL="609585" indent="-304792">
              <a:spcBef>
                <a:spcPts val="0"/>
              </a:spcBef>
              <a:spcAft>
                <a:spcPts val="800"/>
              </a:spcAft>
              <a:buClr>
                <a:schemeClr val="bg1"/>
              </a:buClr>
              <a:defRPr sz="2400">
                <a:solidFill>
                  <a:schemeClr val="bg1"/>
                </a:solidFill>
              </a:defRPr>
            </a:lvl2pPr>
            <a:lvl3pPr marL="914377" indent="-304792">
              <a:spcBef>
                <a:spcPts val="0"/>
              </a:spcBef>
              <a:spcAft>
                <a:spcPts val="800"/>
              </a:spcAft>
              <a:buClr>
                <a:schemeClr val="bg1"/>
              </a:buClr>
              <a:buFont typeface="Courier New" pitchFamily="49" charset="0"/>
              <a:buChar char="o"/>
              <a:defRPr sz="2133">
                <a:solidFill>
                  <a:schemeClr val="bg1"/>
                </a:solidFill>
              </a:defRPr>
            </a:lvl3pPr>
            <a:lvl4pPr marL="1219170" indent="-304792">
              <a:spcBef>
                <a:spcPts val="0"/>
              </a:spcBef>
              <a:spcAft>
                <a:spcPts val="800"/>
              </a:spcAft>
              <a:buClr>
                <a:schemeClr val="bg1"/>
              </a:buClr>
              <a:buSzPct val="90000"/>
              <a:defRPr sz="1867">
                <a:solidFill>
                  <a:schemeClr val="bg1"/>
                </a:solidFill>
              </a:defRPr>
            </a:lvl4pPr>
            <a:lvl5pPr marL="1523962" indent="-304792">
              <a:spcBef>
                <a:spcPts val="0"/>
              </a:spcBef>
              <a:spcAft>
                <a:spcPts val="800"/>
              </a:spcAft>
              <a:buClr>
                <a:schemeClr val="bg1"/>
              </a:buClr>
              <a:buFont typeface="Arial" pitchFamily="34" charset="0"/>
              <a:buChar char="•"/>
              <a:defRPr sz="16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430CC5B4-B98C-40C7-983B-027A8A01EB9E}" type="slidenum">
              <a:rPr lang="en-US" smtClean="0"/>
              <a:pPr/>
              <a:t>‹#›</a:t>
            </a:fld>
            <a:endParaRPr lang="en-US"/>
          </a:p>
        </p:txBody>
      </p:sp>
    </p:spTree>
    <p:extLst>
      <p:ext uri="{BB962C8B-B14F-4D97-AF65-F5344CB8AC3E}">
        <p14:creationId xmlns:p14="http://schemas.microsoft.com/office/powerpoint/2010/main" val="42769303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lvl1pPr>
              <a:defRPr>
                <a:solidFill>
                  <a:schemeClr val="bg1"/>
                </a:solidFill>
              </a:defRPr>
            </a:lvl1pPr>
          </a:lstStyle>
          <a:p>
            <a:r>
              <a:rPr lang="en-US" dirty="0"/>
              <a:t>Click to edit Master title style</a:t>
            </a:r>
          </a:p>
        </p:txBody>
      </p:sp>
      <p:sp>
        <p:nvSpPr>
          <p:cNvPr id="3" name="Content Placeholder 2"/>
          <p:cNvSpPr>
            <a:spLocks noGrp="1"/>
          </p:cNvSpPr>
          <p:nvPr>
            <p:ph idx="1"/>
          </p:nvPr>
        </p:nvSpPr>
        <p:spPr>
          <a:xfrm>
            <a:off x="365760" y="1706880"/>
            <a:ext cx="10160000" cy="4470399"/>
          </a:xfrm>
          <a:prstGeom prst="rect">
            <a:avLst/>
          </a:prstGeom>
        </p:spPr>
        <p:txBody>
          <a:bodyPr lIns="0" tIns="0" rIns="0" bIns="0">
            <a:noAutofit/>
          </a:bodyPr>
          <a:lstStyle>
            <a:lvl1pPr marL="304792" indent="-304792">
              <a:spcBef>
                <a:spcPts val="0"/>
              </a:spcBef>
              <a:spcAft>
                <a:spcPts val="800"/>
              </a:spcAft>
              <a:buClr>
                <a:schemeClr val="bg1"/>
              </a:buClr>
              <a:defRPr sz="2667">
                <a:solidFill>
                  <a:schemeClr val="bg1"/>
                </a:solidFill>
              </a:defRPr>
            </a:lvl1pPr>
            <a:lvl2pPr marL="609585" indent="-304792">
              <a:spcBef>
                <a:spcPts val="0"/>
              </a:spcBef>
              <a:spcAft>
                <a:spcPts val="800"/>
              </a:spcAft>
              <a:buClr>
                <a:schemeClr val="bg1"/>
              </a:buClr>
              <a:defRPr sz="2400">
                <a:solidFill>
                  <a:schemeClr val="bg1"/>
                </a:solidFill>
              </a:defRPr>
            </a:lvl2pPr>
            <a:lvl3pPr marL="914377" indent="-304792">
              <a:spcBef>
                <a:spcPts val="0"/>
              </a:spcBef>
              <a:spcAft>
                <a:spcPts val="800"/>
              </a:spcAft>
              <a:buClr>
                <a:schemeClr val="bg1"/>
              </a:buClr>
              <a:buFont typeface="Courier New" pitchFamily="49" charset="0"/>
              <a:buChar char="o"/>
              <a:defRPr sz="2133">
                <a:solidFill>
                  <a:schemeClr val="bg1"/>
                </a:solidFill>
              </a:defRPr>
            </a:lvl3pPr>
            <a:lvl4pPr marL="1219170" indent="-304792">
              <a:spcBef>
                <a:spcPts val="0"/>
              </a:spcBef>
              <a:spcAft>
                <a:spcPts val="800"/>
              </a:spcAft>
              <a:buClr>
                <a:schemeClr val="bg1"/>
              </a:buClr>
              <a:buSzPct val="90000"/>
              <a:defRPr sz="1867">
                <a:solidFill>
                  <a:schemeClr val="bg1"/>
                </a:solidFill>
              </a:defRPr>
            </a:lvl4pPr>
            <a:lvl5pPr marL="1523962" indent="-304792">
              <a:spcBef>
                <a:spcPts val="0"/>
              </a:spcBef>
              <a:spcAft>
                <a:spcPts val="800"/>
              </a:spcAft>
              <a:buClr>
                <a:schemeClr val="bg1"/>
              </a:buClr>
              <a:buFont typeface="Arial" pitchFamily="34" charset="0"/>
              <a:buChar char="•"/>
              <a:defRPr sz="16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430CC5B4-B98C-40C7-983B-027A8A01EB9E}" type="slidenum">
              <a:rPr lang="en-US" smtClean="0"/>
              <a:pPr/>
              <a:t>‹#›</a:t>
            </a:fld>
            <a:endParaRPr lang="en-US"/>
          </a:p>
        </p:txBody>
      </p:sp>
    </p:spTree>
    <p:extLst>
      <p:ext uri="{BB962C8B-B14F-4D97-AF65-F5344CB8AC3E}">
        <p14:creationId xmlns:p14="http://schemas.microsoft.com/office/powerpoint/2010/main" val="94645489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1"/>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219200" y="792480"/>
            <a:ext cx="9144000" cy="4998720"/>
          </a:xfrm>
          <a:prstGeom prst="rect">
            <a:avLst/>
          </a:prstGeom>
        </p:spPr>
        <p:txBody>
          <a:bodyPr lIns="0" tIns="0" rIns="0" bIns="0" anchor="ctr">
            <a:noAutofit/>
          </a:bodyPr>
          <a:lstStyle>
            <a:lvl1pPr marL="304792" indent="-304792" algn="ctr">
              <a:spcBef>
                <a:spcPts val="0"/>
              </a:spcBef>
              <a:spcAft>
                <a:spcPts val="800"/>
              </a:spcAft>
              <a:buClr>
                <a:schemeClr val="bg1"/>
              </a:buClr>
              <a:buFontTx/>
              <a:buNone/>
              <a:defRPr sz="2667">
                <a:solidFill>
                  <a:schemeClr val="bg1"/>
                </a:solidFill>
              </a:defRPr>
            </a:lvl1pPr>
            <a:lvl2pPr marL="609585" indent="-304792">
              <a:spcBef>
                <a:spcPts val="0"/>
              </a:spcBef>
              <a:spcAft>
                <a:spcPts val="800"/>
              </a:spcAft>
              <a:buClr>
                <a:schemeClr val="bg1"/>
              </a:buClr>
              <a:buFontTx/>
              <a:buNone/>
              <a:defRPr sz="2400">
                <a:solidFill>
                  <a:schemeClr val="bg1"/>
                </a:solidFill>
              </a:defRPr>
            </a:lvl2pPr>
            <a:lvl3pPr marL="914377" indent="-304792">
              <a:spcBef>
                <a:spcPts val="0"/>
              </a:spcBef>
              <a:spcAft>
                <a:spcPts val="800"/>
              </a:spcAft>
              <a:buClr>
                <a:schemeClr val="bg1"/>
              </a:buClr>
              <a:buFontTx/>
              <a:buNone/>
              <a:defRPr sz="2133">
                <a:solidFill>
                  <a:schemeClr val="bg1"/>
                </a:solidFill>
              </a:defRPr>
            </a:lvl3pPr>
            <a:lvl4pPr marL="1219170" indent="-304792">
              <a:spcBef>
                <a:spcPts val="0"/>
              </a:spcBef>
              <a:spcAft>
                <a:spcPts val="800"/>
              </a:spcAft>
              <a:buClr>
                <a:schemeClr val="bg1"/>
              </a:buClr>
              <a:buSzPct val="90000"/>
              <a:buFontTx/>
              <a:buNone/>
              <a:defRPr sz="1867">
                <a:solidFill>
                  <a:schemeClr val="bg1"/>
                </a:solidFill>
              </a:defRPr>
            </a:lvl4pPr>
            <a:lvl5pPr marL="1523962" indent="-304792">
              <a:spcBef>
                <a:spcPts val="0"/>
              </a:spcBef>
              <a:spcAft>
                <a:spcPts val="800"/>
              </a:spcAft>
              <a:buClr>
                <a:schemeClr val="bg1"/>
              </a:buClr>
              <a:buFontTx/>
              <a:buNone/>
              <a:defRPr sz="1600">
                <a:solidFill>
                  <a:schemeClr val="bg1"/>
                </a:solidFill>
              </a:defRPr>
            </a:lvl5pPr>
          </a:lstStyle>
          <a:p>
            <a:pPr lvl="0"/>
            <a:r>
              <a:rPr lang="en-US" dirty="0"/>
              <a:t>Click to edit Master text styles</a:t>
            </a:r>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430CC5B4-B98C-40C7-983B-027A8A01EB9E}" type="slidenum">
              <a:rPr lang="en-US" smtClean="0"/>
              <a:pPr/>
              <a:t>‹#›</a:t>
            </a:fld>
            <a:endParaRPr lang="en-US"/>
          </a:p>
        </p:txBody>
      </p:sp>
    </p:spTree>
    <p:extLst>
      <p:ext uri="{BB962C8B-B14F-4D97-AF65-F5344CB8AC3E}">
        <p14:creationId xmlns:p14="http://schemas.microsoft.com/office/powerpoint/2010/main" val="299030748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5"/>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219200" y="792480"/>
            <a:ext cx="9144000" cy="4998720"/>
          </a:xfrm>
          <a:prstGeom prst="rect">
            <a:avLst/>
          </a:prstGeom>
        </p:spPr>
        <p:txBody>
          <a:bodyPr lIns="0" tIns="0" rIns="0" bIns="0" anchor="ctr">
            <a:noAutofit/>
          </a:bodyPr>
          <a:lstStyle>
            <a:lvl1pPr marL="304792" indent="-304792" algn="ctr">
              <a:spcBef>
                <a:spcPts val="0"/>
              </a:spcBef>
              <a:spcAft>
                <a:spcPts val="800"/>
              </a:spcAft>
              <a:buClr>
                <a:schemeClr val="bg1"/>
              </a:buClr>
              <a:buFontTx/>
              <a:buNone/>
              <a:defRPr sz="2667">
                <a:solidFill>
                  <a:schemeClr val="bg1"/>
                </a:solidFill>
              </a:defRPr>
            </a:lvl1pPr>
            <a:lvl2pPr marL="609585" indent="-304792">
              <a:spcBef>
                <a:spcPts val="0"/>
              </a:spcBef>
              <a:spcAft>
                <a:spcPts val="800"/>
              </a:spcAft>
              <a:buClr>
                <a:schemeClr val="bg1"/>
              </a:buClr>
              <a:buFontTx/>
              <a:buNone/>
              <a:defRPr sz="2400">
                <a:solidFill>
                  <a:schemeClr val="bg1"/>
                </a:solidFill>
              </a:defRPr>
            </a:lvl2pPr>
            <a:lvl3pPr marL="914377" indent="-304792">
              <a:spcBef>
                <a:spcPts val="0"/>
              </a:spcBef>
              <a:spcAft>
                <a:spcPts val="800"/>
              </a:spcAft>
              <a:buClr>
                <a:schemeClr val="bg1"/>
              </a:buClr>
              <a:buFontTx/>
              <a:buNone/>
              <a:defRPr sz="2133">
                <a:solidFill>
                  <a:schemeClr val="bg1"/>
                </a:solidFill>
              </a:defRPr>
            </a:lvl3pPr>
            <a:lvl4pPr marL="1219170" indent="-304792">
              <a:spcBef>
                <a:spcPts val="0"/>
              </a:spcBef>
              <a:spcAft>
                <a:spcPts val="800"/>
              </a:spcAft>
              <a:buClr>
                <a:schemeClr val="bg1"/>
              </a:buClr>
              <a:buSzPct val="90000"/>
              <a:buFontTx/>
              <a:buNone/>
              <a:defRPr sz="1867">
                <a:solidFill>
                  <a:schemeClr val="bg1"/>
                </a:solidFill>
              </a:defRPr>
            </a:lvl4pPr>
            <a:lvl5pPr marL="1523962" indent="-304792">
              <a:spcBef>
                <a:spcPts val="0"/>
              </a:spcBef>
              <a:spcAft>
                <a:spcPts val="800"/>
              </a:spcAft>
              <a:buClr>
                <a:schemeClr val="bg1"/>
              </a:buClr>
              <a:buFontTx/>
              <a:buNone/>
              <a:defRPr sz="1600">
                <a:solidFill>
                  <a:schemeClr val="bg1"/>
                </a:solidFill>
              </a:defRPr>
            </a:lvl5pPr>
          </a:lstStyle>
          <a:p>
            <a:pPr lvl="0"/>
            <a:r>
              <a:rPr lang="en-US" dirty="0"/>
              <a:t>Click to edit Master text styles</a:t>
            </a:r>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430CC5B4-B98C-40C7-983B-027A8A01EB9E}" type="slidenum">
              <a:rPr lang="en-US" smtClean="0"/>
              <a:pPr/>
              <a:t>‹#›</a:t>
            </a:fld>
            <a:endParaRPr lang="en-US"/>
          </a:p>
        </p:txBody>
      </p:sp>
    </p:spTree>
    <p:extLst>
      <p:ext uri="{BB962C8B-B14F-4D97-AF65-F5344CB8AC3E}">
        <p14:creationId xmlns:p14="http://schemas.microsoft.com/office/powerpoint/2010/main" val="39825743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3" name="Content Placeholder 2"/>
          <p:cNvSpPr>
            <a:spLocks noGrp="1"/>
          </p:cNvSpPr>
          <p:nvPr>
            <p:ph idx="1"/>
          </p:nvPr>
        </p:nvSpPr>
        <p:spPr>
          <a:xfrm>
            <a:off x="365760" y="1706880"/>
            <a:ext cx="4876800" cy="4470399"/>
          </a:xfrm>
          <a:prstGeom prst="rect">
            <a:avLst/>
          </a:prstGeom>
        </p:spPr>
        <p:txBody>
          <a:bodyPr lIns="0" tIns="0" rIns="0" bIns="0">
            <a:noAutofit/>
          </a:bodyPr>
          <a:lstStyle>
            <a:lvl1pPr marL="304792" indent="-304792">
              <a:spcBef>
                <a:spcPts val="0"/>
              </a:spcBef>
              <a:spcAft>
                <a:spcPts val="800"/>
              </a:spcAft>
              <a:buClr>
                <a:schemeClr val="accent5"/>
              </a:buClr>
              <a:defRPr sz="2667">
                <a:solidFill>
                  <a:schemeClr val="accent6"/>
                </a:solidFill>
              </a:defRPr>
            </a:lvl1pPr>
            <a:lvl2pPr marL="609585" indent="-304792">
              <a:spcBef>
                <a:spcPts val="0"/>
              </a:spcBef>
              <a:spcAft>
                <a:spcPts val="800"/>
              </a:spcAft>
              <a:buClr>
                <a:schemeClr val="accent5"/>
              </a:buClr>
              <a:defRPr sz="2400">
                <a:solidFill>
                  <a:schemeClr val="accent6"/>
                </a:solidFill>
              </a:defRPr>
            </a:lvl2pPr>
            <a:lvl3pPr marL="914377" indent="-304792">
              <a:spcBef>
                <a:spcPts val="0"/>
              </a:spcBef>
              <a:spcAft>
                <a:spcPts val="800"/>
              </a:spcAft>
              <a:buClr>
                <a:schemeClr val="accent5"/>
              </a:buClr>
              <a:buFont typeface="Courier New" pitchFamily="49" charset="0"/>
              <a:buChar char="o"/>
              <a:defRPr sz="2133">
                <a:solidFill>
                  <a:schemeClr val="accent6"/>
                </a:solidFill>
              </a:defRPr>
            </a:lvl3pPr>
            <a:lvl4pPr marL="1219170" indent="-304792">
              <a:spcBef>
                <a:spcPts val="0"/>
              </a:spcBef>
              <a:spcAft>
                <a:spcPts val="800"/>
              </a:spcAft>
              <a:buClr>
                <a:schemeClr val="accent5"/>
              </a:buClr>
              <a:buSzPct val="90000"/>
              <a:defRPr sz="1867">
                <a:solidFill>
                  <a:schemeClr val="accent6"/>
                </a:solidFill>
              </a:defRPr>
            </a:lvl4pPr>
            <a:lvl5pPr marL="1523962" indent="-304792">
              <a:spcBef>
                <a:spcPts val="0"/>
              </a:spcBef>
              <a:spcAft>
                <a:spcPts val="800"/>
              </a:spcAft>
              <a:buClr>
                <a:schemeClr val="accent5"/>
              </a:buClr>
              <a:buFont typeface="Arial" pitchFamily="34" charset="0"/>
              <a:buChar char="•"/>
              <a:defRPr sz="1600">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7" name="Content Placeholder 2"/>
          <p:cNvSpPr>
            <a:spLocks noGrp="1"/>
          </p:cNvSpPr>
          <p:nvPr>
            <p:ph idx="13"/>
          </p:nvPr>
        </p:nvSpPr>
        <p:spPr>
          <a:xfrm>
            <a:off x="5689600" y="1701801"/>
            <a:ext cx="4876800" cy="4470399"/>
          </a:xfrm>
          <a:prstGeom prst="rect">
            <a:avLst/>
          </a:prstGeom>
        </p:spPr>
        <p:txBody>
          <a:bodyPr lIns="0" tIns="0" rIns="0" bIns="0">
            <a:noAutofit/>
          </a:bodyPr>
          <a:lstStyle>
            <a:lvl1pPr marL="304792" indent="-304792">
              <a:spcBef>
                <a:spcPts val="0"/>
              </a:spcBef>
              <a:spcAft>
                <a:spcPts val="800"/>
              </a:spcAft>
              <a:buClr>
                <a:schemeClr val="accent5"/>
              </a:buClr>
              <a:defRPr sz="2667">
                <a:solidFill>
                  <a:schemeClr val="accent6"/>
                </a:solidFill>
              </a:defRPr>
            </a:lvl1pPr>
            <a:lvl2pPr marL="609585" indent="-304792">
              <a:spcBef>
                <a:spcPts val="0"/>
              </a:spcBef>
              <a:spcAft>
                <a:spcPts val="800"/>
              </a:spcAft>
              <a:buClr>
                <a:schemeClr val="accent5"/>
              </a:buClr>
              <a:defRPr sz="2400">
                <a:solidFill>
                  <a:schemeClr val="accent6"/>
                </a:solidFill>
              </a:defRPr>
            </a:lvl2pPr>
            <a:lvl3pPr marL="914377" indent="-304792">
              <a:spcBef>
                <a:spcPts val="0"/>
              </a:spcBef>
              <a:spcAft>
                <a:spcPts val="800"/>
              </a:spcAft>
              <a:buClr>
                <a:schemeClr val="accent5"/>
              </a:buClr>
              <a:buFont typeface="Courier New" pitchFamily="49" charset="0"/>
              <a:buChar char="o"/>
              <a:defRPr sz="2133">
                <a:solidFill>
                  <a:schemeClr val="accent6"/>
                </a:solidFill>
              </a:defRPr>
            </a:lvl3pPr>
            <a:lvl4pPr marL="1219170" indent="-304792">
              <a:spcBef>
                <a:spcPts val="0"/>
              </a:spcBef>
              <a:spcAft>
                <a:spcPts val="800"/>
              </a:spcAft>
              <a:buClr>
                <a:schemeClr val="accent5"/>
              </a:buClr>
              <a:buSzPct val="90000"/>
              <a:defRPr sz="1867">
                <a:solidFill>
                  <a:schemeClr val="accent6"/>
                </a:solidFill>
              </a:defRPr>
            </a:lvl4pPr>
            <a:lvl5pPr marL="1523962" indent="-304792">
              <a:spcBef>
                <a:spcPts val="0"/>
              </a:spcBef>
              <a:spcAft>
                <a:spcPts val="800"/>
              </a:spcAft>
              <a:buClr>
                <a:schemeClr val="accent5"/>
              </a:buClr>
              <a:buFont typeface="Arial" pitchFamily="34" charset="0"/>
              <a:buChar char="•"/>
              <a:defRPr sz="1600">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8562822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3" name="Content Placeholder 2"/>
          <p:cNvSpPr>
            <a:spLocks noGrp="1"/>
          </p:cNvSpPr>
          <p:nvPr>
            <p:ph idx="1"/>
          </p:nvPr>
        </p:nvSpPr>
        <p:spPr>
          <a:xfrm>
            <a:off x="365760" y="1706882"/>
            <a:ext cx="3901440" cy="3652519"/>
          </a:xfrm>
          <a:prstGeom prst="rect">
            <a:avLst/>
          </a:prstGeom>
          <a:solidFill>
            <a:schemeClr val="accent1"/>
          </a:solidFill>
        </p:spPr>
        <p:txBody>
          <a:bodyPr lIns="182880" tIns="182880" rIns="182880" bIns="182880" anchor="ctr">
            <a:noAutofit/>
          </a:bodyPr>
          <a:lstStyle>
            <a:lvl1pPr marL="0" indent="0">
              <a:spcBef>
                <a:spcPts val="0"/>
              </a:spcBef>
              <a:spcAft>
                <a:spcPts val="800"/>
              </a:spcAft>
              <a:buClr>
                <a:schemeClr val="accent5"/>
              </a:buClr>
              <a:buFontTx/>
              <a:buNone/>
              <a:defRPr sz="2667" b="1">
                <a:solidFill>
                  <a:schemeClr val="bg1"/>
                </a:solidFill>
              </a:defRPr>
            </a:lvl1pPr>
            <a:lvl2pPr marL="609585" indent="0">
              <a:spcBef>
                <a:spcPts val="0"/>
              </a:spcBef>
              <a:spcAft>
                <a:spcPts val="800"/>
              </a:spcAft>
              <a:buClr>
                <a:schemeClr val="accent5"/>
              </a:buClr>
              <a:buFontTx/>
              <a:buNone/>
              <a:defRPr sz="2400">
                <a:solidFill>
                  <a:schemeClr val="tx2"/>
                </a:solidFill>
              </a:defRPr>
            </a:lvl2pPr>
            <a:lvl3pPr marL="914377" indent="0">
              <a:spcBef>
                <a:spcPts val="0"/>
              </a:spcBef>
              <a:spcAft>
                <a:spcPts val="800"/>
              </a:spcAft>
              <a:buClr>
                <a:schemeClr val="accent5"/>
              </a:buClr>
              <a:buFontTx/>
              <a:buNone/>
              <a:defRPr sz="2133">
                <a:solidFill>
                  <a:schemeClr val="tx2"/>
                </a:solidFill>
              </a:defRPr>
            </a:lvl3pPr>
            <a:lvl4pPr marL="1219170" indent="0">
              <a:spcBef>
                <a:spcPts val="0"/>
              </a:spcBef>
              <a:spcAft>
                <a:spcPts val="800"/>
              </a:spcAft>
              <a:buClr>
                <a:schemeClr val="accent5"/>
              </a:buClr>
              <a:buSzPct val="90000"/>
              <a:buFontTx/>
              <a:buNone/>
              <a:defRPr sz="1867">
                <a:solidFill>
                  <a:schemeClr val="tx2"/>
                </a:solidFill>
              </a:defRPr>
            </a:lvl4pPr>
            <a:lvl5pPr marL="1523962" indent="0">
              <a:spcBef>
                <a:spcPts val="0"/>
              </a:spcBef>
              <a:spcAft>
                <a:spcPts val="800"/>
              </a:spcAft>
              <a:buClr>
                <a:schemeClr val="accent5"/>
              </a:buClr>
              <a:buFontTx/>
              <a:buNone/>
              <a:defRPr sz="1600">
                <a:solidFill>
                  <a:schemeClr val="tx2"/>
                </a:solidFill>
              </a:defRPr>
            </a:lvl5pPr>
          </a:lstStyle>
          <a:p>
            <a:pPr lvl="0"/>
            <a:r>
              <a:rPr lang="en-US" dirty="0"/>
              <a:t>Click to edit Master text styles</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7" name="Content Placeholder 2"/>
          <p:cNvSpPr>
            <a:spLocks noGrp="1"/>
          </p:cNvSpPr>
          <p:nvPr>
            <p:ph idx="13"/>
          </p:nvPr>
        </p:nvSpPr>
        <p:spPr>
          <a:xfrm>
            <a:off x="4673600" y="1701801"/>
            <a:ext cx="5892800" cy="4470399"/>
          </a:xfrm>
          <a:prstGeom prst="rect">
            <a:avLst/>
          </a:prstGeom>
        </p:spPr>
        <p:txBody>
          <a:bodyPr lIns="0" tIns="0" rIns="0" bIns="0">
            <a:noAutofit/>
          </a:bodyPr>
          <a:lstStyle>
            <a:lvl1pPr marL="304792" indent="-304792">
              <a:spcBef>
                <a:spcPts val="0"/>
              </a:spcBef>
              <a:spcAft>
                <a:spcPts val="800"/>
              </a:spcAft>
              <a:buClr>
                <a:schemeClr val="accent5"/>
              </a:buClr>
              <a:defRPr sz="2667">
                <a:solidFill>
                  <a:schemeClr val="accent6"/>
                </a:solidFill>
              </a:defRPr>
            </a:lvl1pPr>
            <a:lvl2pPr marL="609585" indent="-304792">
              <a:spcBef>
                <a:spcPts val="0"/>
              </a:spcBef>
              <a:spcAft>
                <a:spcPts val="800"/>
              </a:spcAft>
              <a:buClr>
                <a:schemeClr val="accent5"/>
              </a:buClr>
              <a:defRPr sz="2400">
                <a:solidFill>
                  <a:schemeClr val="accent6"/>
                </a:solidFill>
              </a:defRPr>
            </a:lvl2pPr>
            <a:lvl3pPr marL="914377" indent="-304792">
              <a:spcBef>
                <a:spcPts val="0"/>
              </a:spcBef>
              <a:spcAft>
                <a:spcPts val="800"/>
              </a:spcAft>
              <a:buClr>
                <a:schemeClr val="accent5"/>
              </a:buClr>
              <a:buFont typeface="Courier New" pitchFamily="49" charset="0"/>
              <a:buChar char="o"/>
              <a:defRPr sz="2133">
                <a:solidFill>
                  <a:schemeClr val="accent6"/>
                </a:solidFill>
              </a:defRPr>
            </a:lvl3pPr>
            <a:lvl4pPr marL="1219170" indent="-304792">
              <a:spcBef>
                <a:spcPts val="0"/>
              </a:spcBef>
              <a:spcAft>
                <a:spcPts val="800"/>
              </a:spcAft>
              <a:buClr>
                <a:schemeClr val="accent5"/>
              </a:buClr>
              <a:buSzPct val="90000"/>
              <a:defRPr sz="1867">
                <a:solidFill>
                  <a:schemeClr val="accent6"/>
                </a:solidFill>
              </a:defRPr>
            </a:lvl4pPr>
            <a:lvl5pPr marL="1523962" indent="-304792">
              <a:spcBef>
                <a:spcPts val="0"/>
              </a:spcBef>
              <a:spcAft>
                <a:spcPts val="800"/>
              </a:spcAft>
              <a:buClr>
                <a:schemeClr val="accent5"/>
              </a:buClr>
              <a:buFont typeface="Arial" pitchFamily="34" charset="0"/>
              <a:buChar char="•"/>
              <a:defRPr sz="1600">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3629671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3" name="Content Placeholder 2"/>
          <p:cNvSpPr>
            <a:spLocks noGrp="1"/>
          </p:cNvSpPr>
          <p:nvPr>
            <p:ph idx="1"/>
          </p:nvPr>
        </p:nvSpPr>
        <p:spPr>
          <a:xfrm>
            <a:off x="365760" y="1706881"/>
            <a:ext cx="3901440" cy="3657600"/>
          </a:xfrm>
          <a:prstGeom prst="rect">
            <a:avLst/>
          </a:prstGeom>
          <a:solidFill>
            <a:schemeClr val="accent5"/>
          </a:solidFill>
        </p:spPr>
        <p:txBody>
          <a:bodyPr lIns="182880" tIns="182880" rIns="182880" bIns="182880" anchor="ctr">
            <a:noAutofit/>
          </a:bodyPr>
          <a:lstStyle>
            <a:lvl1pPr marL="0" indent="0">
              <a:spcBef>
                <a:spcPts val="0"/>
              </a:spcBef>
              <a:spcAft>
                <a:spcPts val="800"/>
              </a:spcAft>
              <a:buClr>
                <a:schemeClr val="accent5"/>
              </a:buClr>
              <a:buFontTx/>
              <a:buNone/>
              <a:defRPr sz="2667" b="1">
                <a:solidFill>
                  <a:schemeClr val="bg1"/>
                </a:solidFill>
              </a:defRPr>
            </a:lvl1pPr>
            <a:lvl2pPr marL="609585" indent="0">
              <a:spcBef>
                <a:spcPts val="0"/>
              </a:spcBef>
              <a:spcAft>
                <a:spcPts val="800"/>
              </a:spcAft>
              <a:buClr>
                <a:schemeClr val="accent5"/>
              </a:buClr>
              <a:buFontTx/>
              <a:buNone/>
              <a:defRPr sz="2400">
                <a:solidFill>
                  <a:schemeClr val="tx2"/>
                </a:solidFill>
              </a:defRPr>
            </a:lvl2pPr>
            <a:lvl3pPr marL="914377" indent="0">
              <a:spcBef>
                <a:spcPts val="0"/>
              </a:spcBef>
              <a:spcAft>
                <a:spcPts val="800"/>
              </a:spcAft>
              <a:buClr>
                <a:schemeClr val="accent5"/>
              </a:buClr>
              <a:buFontTx/>
              <a:buNone/>
              <a:defRPr sz="2133">
                <a:solidFill>
                  <a:schemeClr val="tx2"/>
                </a:solidFill>
              </a:defRPr>
            </a:lvl3pPr>
            <a:lvl4pPr marL="1219170" indent="0">
              <a:spcBef>
                <a:spcPts val="0"/>
              </a:spcBef>
              <a:spcAft>
                <a:spcPts val="800"/>
              </a:spcAft>
              <a:buClr>
                <a:schemeClr val="accent5"/>
              </a:buClr>
              <a:buSzPct val="90000"/>
              <a:buFontTx/>
              <a:buNone/>
              <a:defRPr sz="1867">
                <a:solidFill>
                  <a:schemeClr val="tx2"/>
                </a:solidFill>
              </a:defRPr>
            </a:lvl4pPr>
            <a:lvl5pPr marL="1523962" indent="0">
              <a:spcBef>
                <a:spcPts val="0"/>
              </a:spcBef>
              <a:spcAft>
                <a:spcPts val="800"/>
              </a:spcAft>
              <a:buClr>
                <a:schemeClr val="accent5"/>
              </a:buClr>
              <a:buFontTx/>
              <a:buNone/>
              <a:defRPr sz="1600">
                <a:solidFill>
                  <a:schemeClr val="tx2"/>
                </a:solidFill>
              </a:defRPr>
            </a:lvl5pPr>
          </a:lstStyle>
          <a:p>
            <a:pPr lvl="0"/>
            <a:r>
              <a:rPr lang="en-US" dirty="0"/>
              <a:t>Click to edit Master text styles</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7" name="Content Placeholder 2"/>
          <p:cNvSpPr>
            <a:spLocks noGrp="1"/>
          </p:cNvSpPr>
          <p:nvPr>
            <p:ph idx="13"/>
          </p:nvPr>
        </p:nvSpPr>
        <p:spPr>
          <a:xfrm>
            <a:off x="4673600" y="1701801"/>
            <a:ext cx="5892800" cy="4470399"/>
          </a:xfrm>
          <a:prstGeom prst="rect">
            <a:avLst/>
          </a:prstGeom>
        </p:spPr>
        <p:txBody>
          <a:bodyPr lIns="0" tIns="0" rIns="0" bIns="0">
            <a:noAutofit/>
          </a:bodyPr>
          <a:lstStyle>
            <a:lvl1pPr marL="304792" indent="-304792">
              <a:spcBef>
                <a:spcPts val="0"/>
              </a:spcBef>
              <a:spcAft>
                <a:spcPts val="800"/>
              </a:spcAft>
              <a:buClr>
                <a:schemeClr val="accent5"/>
              </a:buClr>
              <a:defRPr sz="2667">
                <a:solidFill>
                  <a:schemeClr val="accent6"/>
                </a:solidFill>
              </a:defRPr>
            </a:lvl1pPr>
            <a:lvl2pPr marL="609585" indent="-304792">
              <a:spcBef>
                <a:spcPts val="0"/>
              </a:spcBef>
              <a:spcAft>
                <a:spcPts val="800"/>
              </a:spcAft>
              <a:buClr>
                <a:schemeClr val="accent5"/>
              </a:buClr>
              <a:defRPr sz="2400">
                <a:solidFill>
                  <a:schemeClr val="accent6"/>
                </a:solidFill>
              </a:defRPr>
            </a:lvl2pPr>
            <a:lvl3pPr marL="914377" indent="-304792">
              <a:spcBef>
                <a:spcPts val="0"/>
              </a:spcBef>
              <a:spcAft>
                <a:spcPts val="800"/>
              </a:spcAft>
              <a:buClr>
                <a:schemeClr val="accent5"/>
              </a:buClr>
              <a:buFont typeface="Courier New" pitchFamily="49" charset="0"/>
              <a:buChar char="o"/>
              <a:defRPr sz="2133">
                <a:solidFill>
                  <a:schemeClr val="accent6"/>
                </a:solidFill>
              </a:defRPr>
            </a:lvl3pPr>
            <a:lvl4pPr marL="1219170" indent="-304792">
              <a:spcBef>
                <a:spcPts val="0"/>
              </a:spcBef>
              <a:spcAft>
                <a:spcPts val="800"/>
              </a:spcAft>
              <a:buClr>
                <a:schemeClr val="accent5"/>
              </a:buClr>
              <a:buSzPct val="90000"/>
              <a:defRPr sz="1867">
                <a:solidFill>
                  <a:schemeClr val="accent6"/>
                </a:solidFill>
              </a:defRPr>
            </a:lvl4pPr>
            <a:lvl5pPr marL="1523962" indent="-304792">
              <a:spcBef>
                <a:spcPts val="0"/>
              </a:spcBef>
              <a:spcAft>
                <a:spcPts val="800"/>
              </a:spcAft>
              <a:buClr>
                <a:schemeClr val="accent5"/>
              </a:buClr>
              <a:buFont typeface="Arial" pitchFamily="34" charset="0"/>
              <a:buChar char="•"/>
              <a:defRPr sz="1600">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644099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3" name="Content Placeholder 2"/>
          <p:cNvSpPr>
            <a:spLocks noGrp="1"/>
          </p:cNvSpPr>
          <p:nvPr>
            <p:ph idx="1"/>
          </p:nvPr>
        </p:nvSpPr>
        <p:spPr>
          <a:xfrm>
            <a:off x="6604000" y="1706880"/>
            <a:ext cx="3901440" cy="3657600"/>
          </a:xfrm>
          <a:prstGeom prst="rect">
            <a:avLst/>
          </a:prstGeom>
          <a:solidFill>
            <a:schemeClr val="accent1"/>
          </a:solidFill>
        </p:spPr>
        <p:txBody>
          <a:bodyPr lIns="182880" tIns="182880" rIns="182880" bIns="182880" anchor="ctr">
            <a:noAutofit/>
          </a:bodyPr>
          <a:lstStyle>
            <a:lvl1pPr marL="0" indent="0">
              <a:spcBef>
                <a:spcPts val="0"/>
              </a:spcBef>
              <a:spcAft>
                <a:spcPts val="800"/>
              </a:spcAft>
              <a:buClr>
                <a:schemeClr val="accent5"/>
              </a:buClr>
              <a:buFontTx/>
              <a:buNone/>
              <a:defRPr sz="2667" b="1">
                <a:solidFill>
                  <a:schemeClr val="bg1"/>
                </a:solidFill>
              </a:defRPr>
            </a:lvl1pPr>
            <a:lvl2pPr marL="609585" indent="0">
              <a:spcBef>
                <a:spcPts val="0"/>
              </a:spcBef>
              <a:spcAft>
                <a:spcPts val="800"/>
              </a:spcAft>
              <a:buClr>
                <a:schemeClr val="accent5"/>
              </a:buClr>
              <a:buFontTx/>
              <a:buNone/>
              <a:defRPr sz="2400">
                <a:solidFill>
                  <a:schemeClr val="tx2"/>
                </a:solidFill>
              </a:defRPr>
            </a:lvl2pPr>
            <a:lvl3pPr marL="914377" indent="0">
              <a:spcBef>
                <a:spcPts val="0"/>
              </a:spcBef>
              <a:spcAft>
                <a:spcPts val="800"/>
              </a:spcAft>
              <a:buClr>
                <a:schemeClr val="accent5"/>
              </a:buClr>
              <a:buFontTx/>
              <a:buNone/>
              <a:defRPr sz="2133">
                <a:solidFill>
                  <a:schemeClr val="tx2"/>
                </a:solidFill>
              </a:defRPr>
            </a:lvl3pPr>
            <a:lvl4pPr marL="1219170" indent="0">
              <a:spcBef>
                <a:spcPts val="0"/>
              </a:spcBef>
              <a:spcAft>
                <a:spcPts val="800"/>
              </a:spcAft>
              <a:buClr>
                <a:schemeClr val="accent5"/>
              </a:buClr>
              <a:buSzPct val="90000"/>
              <a:buFontTx/>
              <a:buNone/>
              <a:defRPr sz="1867">
                <a:solidFill>
                  <a:schemeClr val="tx2"/>
                </a:solidFill>
              </a:defRPr>
            </a:lvl4pPr>
            <a:lvl5pPr marL="1523962" indent="0">
              <a:spcBef>
                <a:spcPts val="0"/>
              </a:spcBef>
              <a:spcAft>
                <a:spcPts val="800"/>
              </a:spcAft>
              <a:buClr>
                <a:schemeClr val="accent5"/>
              </a:buClr>
              <a:buFontTx/>
              <a:buNone/>
              <a:defRPr sz="1600">
                <a:solidFill>
                  <a:schemeClr val="tx2"/>
                </a:solidFill>
              </a:defRPr>
            </a:lvl5pPr>
          </a:lstStyle>
          <a:p>
            <a:pPr lvl="0"/>
            <a:r>
              <a:rPr lang="en-US" dirty="0"/>
              <a:t>Click to edit Master text styles</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7" name="Content Placeholder 2"/>
          <p:cNvSpPr>
            <a:spLocks noGrp="1"/>
          </p:cNvSpPr>
          <p:nvPr>
            <p:ph idx="13"/>
          </p:nvPr>
        </p:nvSpPr>
        <p:spPr>
          <a:xfrm>
            <a:off x="365760" y="1701801"/>
            <a:ext cx="5892800" cy="4470399"/>
          </a:xfrm>
          <a:prstGeom prst="rect">
            <a:avLst/>
          </a:prstGeom>
        </p:spPr>
        <p:txBody>
          <a:bodyPr lIns="0" tIns="0" rIns="0" bIns="0">
            <a:noAutofit/>
          </a:bodyPr>
          <a:lstStyle>
            <a:lvl1pPr marL="304792" indent="-304792">
              <a:spcBef>
                <a:spcPts val="0"/>
              </a:spcBef>
              <a:spcAft>
                <a:spcPts val="800"/>
              </a:spcAft>
              <a:buClr>
                <a:schemeClr val="accent5"/>
              </a:buClr>
              <a:defRPr sz="2667">
                <a:solidFill>
                  <a:schemeClr val="accent6"/>
                </a:solidFill>
              </a:defRPr>
            </a:lvl1pPr>
            <a:lvl2pPr marL="609585" indent="-304792">
              <a:spcBef>
                <a:spcPts val="0"/>
              </a:spcBef>
              <a:spcAft>
                <a:spcPts val="800"/>
              </a:spcAft>
              <a:buClr>
                <a:schemeClr val="accent5"/>
              </a:buClr>
              <a:defRPr sz="2400">
                <a:solidFill>
                  <a:schemeClr val="accent6"/>
                </a:solidFill>
              </a:defRPr>
            </a:lvl2pPr>
            <a:lvl3pPr marL="914377" indent="-304792">
              <a:spcBef>
                <a:spcPts val="0"/>
              </a:spcBef>
              <a:spcAft>
                <a:spcPts val="800"/>
              </a:spcAft>
              <a:buClr>
                <a:schemeClr val="accent5"/>
              </a:buClr>
              <a:buFont typeface="Courier New" pitchFamily="49" charset="0"/>
              <a:buChar char="o"/>
              <a:defRPr sz="2133">
                <a:solidFill>
                  <a:schemeClr val="accent6"/>
                </a:solidFill>
              </a:defRPr>
            </a:lvl3pPr>
            <a:lvl4pPr marL="1219170" indent="-304792">
              <a:spcBef>
                <a:spcPts val="0"/>
              </a:spcBef>
              <a:spcAft>
                <a:spcPts val="800"/>
              </a:spcAft>
              <a:buClr>
                <a:schemeClr val="accent5"/>
              </a:buClr>
              <a:buSzPct val="90000"/>
              <a:defRPr sz="1867">
                <a:solidFill>
                  <a:schemeClr val="accent6"/>
                </a:solidFill>
              </a:defRPr>
            </a:lvl4pPr>
            <a:lvl5pPr marL="1523962" indent="-304792">
              <a:spcBef>
                <a:spcPts val="0"/>
              </a:spcBef>
              <a:spcAft>
                <a:spcPts val="800"/>
              </a:spcAft>
              <a:buClr>
                <a:schemeClr val="accent5"/>
              </a:buClr>
              <a:buFont typeface="Arial" pitchFamily="34" charset="0"/>
              <a:buChar char="•"/>
              <a:defRPr sz="1600">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29904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3" name="Content Placeholder 2"/>
          <p:cNvSpPr>
            <a:spLocks noGrp="1"/>
          </p:cNvSpPr>
          <p:nvPr>
            <p:ph idx="1"/>
          </p:nvPr>
        </p:nvSpPr>
        <p:spPr>
          <a:xfrm>
            <a:off x="6604000" y="1706880"/>
            <a:ext cx="3901440" cy="3657600"/>
          </a:xfrm>
          <a:prstGeom prst="rect">
            <a:avLst/>
          </a:prstGeom>
          <a:solidFill>
            <a:schemeClr val="accent5"/>
          </a:solidFill>
        </p:spPr>
        <p:txBody>
          <a:bodyPr lIns="182880" tIns="182880" rIns="182880" bIns="182880" anchor="ctr">
            <a:noAutofit/>
          </a:bodyPr>
          <a:lstStyle>
            <a:lvl1pPr marL="0" indent="0">
              <a:spcBef>
                <a:spcPts val="0"/>
              </a:spcBef>
              <a:spcAft>
                <a:spcPts val="800"/>
              </a:spcAft>
              <a:buClr>
                <a:schemeClr val="accent5"/>
              </a:buClr>
              <a:buFontTx/>
              <a:buNone/>
              <a:defRPr sz="2667" b="1">
                <a:solidFill>
                  <a:schemeClr val="bg1"/>
                </a:solidFill>
              </a:defRPr>
            </a:lvl1pPr>
            <a:lvl2pPr marL="609585" indent="0">
              <a:spcBef>
                <a:spcPts val="0"/>
              </a:spcBef>
              <a:spcAft>
                <a:spcPts val="800"/>
              </a:spcAft>
              <a:buClr>
                <a:schemeClr val="accent5"/>
              </a:buClr>
              <a:buFontTx/>
              <a:buNone/>
              <a:defRPr sz="2400">
                <a:solidFill>
                  <a:schemeClr val="tx2"/>
                </a:solidFill>
              </a:defRPr>
            </a:lvl2pPr>
            <a:lvl3pPr marL="914377" indent="0">
              <a:spcBef>
                <a:spcPts val="0"/>
              </a:spcBef>
              <a:spcAft>
                <a:spcPts val="800"/>
              </a:spcAft>
              <a:buClr>
                <a:schemeClr val="accent5"/>
              </a:buClr>
              <a:buFontTx/>
              <a:buNone/>
              <a:defRPr sz="2133">
                <a:solidFill>
                  <a:schemeClr val="tx2"/>
                </a:solidFill>
              </a:defRPr>
            </a:lvl3pPr>
            <a:lvl4pPr marL="1219170" indent="0">
              <a:spcBef>
                <a:spcPts val="0"/>
              </a:spcBef>
              <a:spcAft>
                <a:spcPts val="800"/>
              </a:spcAft>
              <a:buClr>
                <a:schemeClr val="accent5"/>
              </a:buClr>
              <a:buSzPct val="90000"/>
              <a:buFontTx/>
              <a:buNone/>
              <a:defRPr sz="1867">
                <a:solidFill>
                  <a:schemeClr val="tx2"/>
                </a:solidFill>
              </a:defRPr>
            </a:lvl4pPr>
            <a:lvl5pPr marL="1523962" indent="0">
              <a:spcBef>
                <a:spcPts val="0"/>
              </a:spcBef>
              <a:spcAft>
                <a:spcPts val="800"/>
              </a:spcAft>
              <a:buClr>
                <a:schemeClr val="accent5"/>
              </a:buClr>
              <a:buFontTx/>
              <a:buNone/>
              <a:defRPr sz="1600">
                <a:solidFill>
                  <a:schemeClr val="tx2"/>
                </a:solidFill>
              </a:defRPr>
            </a:lvl5pPr>
          </a:lstStyle>
          <a:p>
            <a:pPr lvl="0"/>
            <a:r>
              <a:rPr lang="en-US" dirty="0"/>
              <a:t>Click to edit Master text styles</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7" name="Content Placeholder 2"/>
          <p:cNvSpPr>
            <a:spLocks noGrp="1"/>
          </p:cNvSpPr>
          <p:nvPr>
            <p:ph idx="13"/>
          </p:nvPr>
        </p:nvSpPr>
        <p:spPr>
          <a:xfrm>
            <a:off x="365760" y="1701801"/>
            <a:ext cx="5892800" cy="4470399"/>
          </a:xfrm>
          <a:prstGeom prst="rect">
            <a:avLst/>
          </a:prstGeom>
        </p:spPr>
        <p:txBody>
          <a:bodyPr lIns="0" tIns="0" rIns="0" bIns="0">
            <a:noAutofit/>
          </a:bodyPr>
          <a:lstStyle>
            <a:lvl1pPr marL="304792" indent="-304792">
              <a:spcBef>
                <a:spcPts val="0"/>
              </a:spcBef>
              <a:spcAft>
                <a:spcPts val="800"/>
              </a:spcAft>
              <a:buClr>
                <a:schemeClr val="accent5"/>
              </a:buClr>
              <a:defRPr sz="2667">
                <a:solidFill>
                  <a:schemeClr val="accent6"/>
                </a:solidFill>
              </a:defRPr>
            </a:lvl1pPr>
            <a:lvl2pPr marL="609585" indent="-304792">
              <a:spcBef>
                <a:spcPts val="0"/>
              </a:spcBef>
              <a:spcAft>
                <a:spcPts val="800"/>
              </a:spcAft>
              <a:buClr>
                <a:schemeClr val="accent5"/>
              </a:buClr>
              <a:defRPr sz="2400">
                <a:solidFill>
                  <a:schemeClr val="accent6"/>
                </a:solidFill>
              </a:defRPr>
            </a:lvl2pPr>
            <a:lvl3pPr marL="914377" indent="-304792">
              <a:spcBef>
                <a:spcPts val="0"/>
              </a:spcBef>
              <a:spcAft>
                <a:spcPts val="800"/>
              </a:spcAft>
              <a:buClr>
                <a:schemeClr val="accent5"/>
              </a:buClr>
              <a:buFont typeface="Courier New" pitchFamily="49" charset="0"/>
              <a:buChar char="o"/>
              <a:defRPr sz="2133">
                <a:solidFill>
                  <a:schemeClr val="accent6"/>
                </a:solidFill>
              </a:defRPr>
            </a:lvl3pPr>
            <a:lvl4pPr marL="1219170" indent="-304792">
              <a:spcBef>
                <a:spcPts val="0"/>
              </a:spcBef>
              <a:spcAft>
                <a:spcPts val="800"/>
              </a:spcAft>
              <a:buClr>
                <a:schemeClr val="accent5"/>
              </a:buClr>
              <a:buSzPct val="90000"/>
              <a:defRPr sz="1867">
                <a:solidFill>
                  <a:schemeClr val="accent6"/>
                </a:solidFill>
              </a:defRPr>
            </a:lvl4pPr>
            <a:lvl5pPr marL="1523962" indent="-304792">
              <a:spcBef>
                <a:spcPts val="0"/>
              </a:spcBef>
              <a:spcAft>
                <a:spcPts val="800"/>
              </a:spcAft>
              <a:buClr>
                <a:schemeClr val="accent5"/>
              </a:buClr>
              <a:buFont typeface="Arial" pitchFamily="34" charset="0"/>
              <a:buChar char="•"/>
              <a:defRPr sz="1600">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697571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7623B5-5CF5-6A47-8E54-9732AD7A780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528F737-442D-154B-B475-60E842122FD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6A8885F-5CE5-9E4B-A939-5FA25C795A2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DF814ED-8D0E-F84B-A5F4-4B5E4BEC509A}"/>
              </a:ext>
            </a:extLst>
          </p:cNvPr>
          <p:cNvSpPr>
            <a:spLocks noGrp="1"/>
          </p:cNvSpPr>
          <p:nvPr>
            <p:ph type="dt" sz="half" idx="10"/>
          </p:nvPr>
        </p:nvSpPr>
        <p:spPr/>
        <p:txBody>
          <a:bodyPr/>
          <a:lstStyle/>
          <a:p>
            <a:fld id="{9F386B96-3C65-0E4F-9083-5C695DAF8AE8}" type="datetimeFigureOut">
              <a:rPr lang="en-US" smtClean="0"/>
              <a:t>6/1/2023</a:t>
            </a:fld>
            <a:endParaRPr lang="en-US"/>
          </a:p>
        </p:txBody>
      </p:sp>
      <p:sp>
        <p:nvSpPr>
          <p:cNvPr id="6" name="Footer Placeholder 5">
            <a:extLst>
              <a:ext uri="{FF2B5EF4-FFF2-40B4-BE49-F238E27FC236}">
                <a16:creationId xmlns:a16="http://schemas.microsoft.com/office/drawing/2014/main" id="{59B73476-4A43-3D4F-BE07-E9DFCCC94C3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E6EB2C0-2E71-8242-8319-1986228FC06A}"/>
              </a:ext>
            </a:extLst>
          </p:cNvPr>
          <p:cNvSpPr>
            <a:spLocks noGrp="1"/>
          </p:cNvSpPr>
          <p:nvPr>
            <p:ph type="sldNum" sz="quarter" idx="12"/>
          </p:nvPr>
        </p:nvSpPr>
        <p:spPr/>
        <p:txBody>
          <a:bodyPr/>
          <a:lstStyle/>
          <a:p>
            <a:fld id="{31F6F30A-D4CD-1142-8E63-C5109CC6A03A}" type="slidenum">
              <a:rPr lang="en-US" smtClean="0"/>
              <a:t>‹#›</a:t>
            </a:fld>
            <a:endParaRPr lang="en-US"/>
          </a:p>
        </p:txBody>
      </p:sp>
    </p:spTree>
    <p:extLst>
      <p:ext uri="{BB962C8B-B14F-4D97-AF65-F5344CB8AC3E}">
        <p14:creationId xmlns:p14="http://schemas.microsoft.com/office/powerpoint/2010/main" val="135141332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7" name="Content Placeholder 2"/>
          <p:cNvSpPr>
            <a:spLocks noGrp="1"/>
          </p:cNvSpPr>
          <p:nvPr>
            <p:ph idx="13"/>
          </p:nvPr>
        </p:nvSpPr>
        <p:spPr>
          <a:xfrm>
            <a:off x="365760" y="1701801"/>
            <a:ext cx="5892800" cy="4470399"/>
          </a:xfrm>
          <a:prstGeom prst="rect">
            <a:avLst/>
          </a:prstGeom>
        </p:spPr>
        <p:txBody>
          <a:bodyPr lIns="0" tIns="0" rIns="0" bIns="0">
            <a:noAutofit/>
          </a:bodyPr>
          <a:lstStyle>
            <a:lvl1pPr marL="304792" indent="-304792">
              <a:spcBef>
                <a:spcPts val="0"/>
              </a:spcBef>
              <a:spcAft>
                <a:spcPts val="800"/>
              </a:spcAft>
              <a:buClr>
                <a:schemeClr val="accent5"/>
              </a:buClr>
              <a:defRPr sz="2667">
                <a:solidFill>
                  <a:schemeClr val="accent6"/>
                </a:solidFill>
              </a:defRPr>
            </a:lvl1pPr>
            <a:lvl2pPr marL="609585" indent="-304792">
              <a:spcBef>
                <a:spcPts val="0"/>
              </a:spcBef>
              <a:spcAft>
                <a:spcPts val="800"/>
              </a:spcAft>
              <a:buClr>
                <a:schemeClr val="accent5"/>
              </a:buClr>
              <a:defRPr sz="2400">
                <a:solidFill>
                  <a:schemeClr val="accent6"/>
                </a:solidFill>
              </a:defRPr>
            </a:lvl2pPr>
            <a:lvl3pPr marL="914377" indent="-304792">
              <a:spcBef>
                <a:spcPts val="0"/>
              </a:spcBef>
              <a:spcAft>
                <a:spcPts val="800"/>
              </a:spcAft>
              <a:buClr>
                <a:schemeClr val="accent5"/>
              </a:buClr>
              <a:buFont typeface="Courier New" pitchFamily="49" charset="0"/>
              <a:buChar char="o"/>
              <a:defRPr sz="2133">
                <a:solidFill>
                  <a:schemeClr val="accent6"/>
                </a:solidFill>
              </a:defRPr>
            </a:lvl3pPr>
            <a:lvl4pPr marL="1219170" indent="-304792">
              <a:spcBef>
                <a:spcPts val="0"/>
              </a:spcBef>
              <a:spcAft>
                <a:spcPts val="800"/>
              </a:spcAft>
              <a:buClr>
                <a:schemeClr val="accent5"/>
              </a:buClr>
              <a:buSzPct val="90000"/>
              <a:defRPr sz="1867">
                <a:solidFill>
                  <a:schemeClr val="accent6"/>
                </a:solidFill>
              </a:defRPr>
            </a:lvl4pPr>
            <a:lvl5pPr marL="1523962" indent="-304792">
              <a:spcBef>
                <a:spcPts val="0"/>
              </a:spcBef>
              <a:spcAft>
                <a:spcPts val="800"/>
              </a:spcAft>
              <a:buClr>
                <a:schemeClr val="accent5"/>
              </a:buClr>
              <a:buFont typeface="Arial" pitchFamily="34" charset="0"/>
              <a:buChar char="•"/>
              <a:defRPr sz="1600">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4871917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7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7" name="Content Placeholder 2"/>
          <p:cNvSpPr>
            <a:spLocks noGrp="1"/>
          </p:cNvSpPr>
          <p:nvPr>
            <p:ph idx="13"/>
          </p:nvPr>
        </p:nvSpPr>
        <p:spPr>
          <a:xfrm>
            <a:off x="4673600" y="1701801"/>
            <a:ext cx="5892800" cy="4470399"/>
          </a:xfrm>
          <a:prstGeom prst="rect">
            <a:avLst/>
          </a:prstGeom>
        </p:spPr>
        <p:txBody>
          <a:bodyPr lIns="0" tIns="0" rIns="0" bIns="0">
            <a:noAutofit/>
          </a:bodyPr>
          <a:lstStyle>
            <a:lvl1pPr marL="304792" indent="-304792">
              <a:spcBef>
                <a:spcPts val="0"/>
              </a:spcBef>
              <a:spcAft>
                <a:spcPts val="800"/>
              </a:spcAft>
              <a:buClr>
                <a:schemeClr val="accent5"/>
              </a:buClr>
              <a:defRPr sz="2667">
                <a:solidFill>
                  <a:schemeClr val="accent6"/>
                </a:solidFill>
              </a:defRPr>
            </a:lvl1pPr>
            <a:lvl2pPr marL="609585" indent="-304792">
              <a:spcBef>
                <a:spcPts val="0"/>
              </a:spcBef>
              <a:spcAft>
                <a:spcPts val="800"/>
              </a:spcAft>
              <a:buClr>
                <a:schemeClr val="accent5"/>
              </a:buClr>
              <a:defRPr sz="2400">
                <a:solidFill>
                  <a:schemeClr val="accent6"/>
                </a:solidFill>
              </a:defRPr>
            </a:lvl2pPr>
            <a:lvl3pPr marL="914377" indent="-304792">
              <a:spcBef>
                <a:spcPts val="0"/>
              </a:spcBef>
              <a:spcAft>
                <a:spcPts val="800"/>
              </a:spcAft>
              <a:buClr>
                <a:schemeClr val="accent5"/>
              </a:buClr>
              <a:buFont typeface="Courier New" pitchFamily="49" charset="0"/>
              <a:buChar char="o"/>
              <a:defRPr sz="2133">
                <a:solidFill>
                  <a:schemeClr val="accent6"/>
                </a:solidFill>
              </a:defRPr>
            </a:lvl3pPr>
            <a:lvl4pPr marL="1219170" indent="-304792">
              <a:spcBef>
                <a:spcPts val="0"/>
              </a:spcBef>
              <a:spcAft>
                <a:spcPts val="800"/>
              </a:spcAft>
              <a:buClr>
                <a:schemeClr val="accent5"/>
              </a:buClr>
              <a:buSzPct val="90000"/>
              <a:defRPr sz="1867">
                <a:solidFill>
                  <a:schemeClr val="accent6"/>
                </a:solidFill>
              </a:defRPr>
            </a:lvl4pPr>
            <a:lvl5pPr marL="1523962" indent="-304792">
              <a:spcBef>
                <a:spcPts val="0"/>
              </a:spcBef>
              <a:spcAft>
                <a:spcPts val="800"/>
              </a:spcAft>
              <a:buClr>
                <a:schemeClr val="accent5"/>
              </a:buClr>
              <a:buFont typeface="Arial" pitchFamily="34" charset="0"/>
              <a:buChar char="•"/>
              <a:defRPr sz="1600">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481353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7" name="Holder 3"/>
          <p:cNvSpPr>
            <a:spLocks noGrp="1"/>
          </p:cNvSpPr>
          <p:nvPr>
            <p:ph type="body" idx="1"/>
          </p:nvPr>
        </p:nvSpPr>
        <p:spPr>
          <a:xfrm>
            <a:off x="914400" y="1945640"/>
            <a:ext cx="4267200" cy="1889760"/>
          </a:xfrm>
          <a:prstGeom prst="rect">
            <a:avLst/>
          </a:prstGeom>
          <a:solidFill>
            <a:srgbClr val="BFD6E2"/>
          </a:solidFill>
          <a:ln>
            <a:noFill/>
          </a:ln>
        </p:spPr>
        <p:txBody>
          <a:bodyPr lIns="548640" tIns="182880" rIns="182880" bIns="182880"/>
          <a:lstStyle>
            <a:lvl1pPr>
              <a:lnSpc>
                <a:spcPct val="120000"/>
              </a:lnSpc>
              <a:defRPr sz="1867" b="0" i="0">
                <a:solidFill>
                  <a:schemeClr val="accent6"/>
                </a:solidFill>
                <a:latin typeface="Arial"/>
                <a:cs typeface="Arial"/>
              </a:defRPr>
            </a:lvl1pPr>
          </a:lstStyle>
          <a:p>
            <a:endParaRPr dirty="0"/>
          </a:p>
        </p:txBody>
      </p:sp>
      <p:sp>
        <p:nvSpPr>
          <p:cNvPr id="8" name="Holder 3"/>
          <p:cNvSpPr>
            <a:spLocks noGrp="1"/>
          </p:cNvSpPr>
          <p:nvPr>
            <p:ph type="body" idx="10"/>
          </p:nvPr>
        </p:nvSpPr>
        <p:spPr>
          <a:xfrm>
            <a:off x="6136640" y="1945640"/>
            <a:ext cx="4267200" cy="1889760"/>
          </a:xfrm>
          <a:prstGeom prst="rect">
            <a:avLst/>
          </a:prstGeom>
          <a:solidFill>
            <a:schemeClr val="accent5">
              <a:alpha val="30000"/>
            </a:schemeClr>
          </a:solidFill>
        </p:spPr>
        <p:txBody>
          <a:bodyPr lIns="548640" tIns="182880" rIns="182880" bIns="182880"/>
          <a:lstStyle>
            <a:lvl1pPr>
              <a:lnSpc>
                <a:spcPct val="120000"/>
              </a:lnSpc>
              <a:defRPr sz="1867" b="0" i="0">
                <a:solidFill>
                  <a:schemeClr val="accent6"/>
                </a:solidFill>
                <a:latin typeface="Arial"/>
                <a:cs typeface="Arial"/>
              </a:defRPr>
            </a:lvl1pPr>
          </a:lstStyle>
          <a:p>
            <a:endParaRPr dirty="0"/>
          </a:p>
        </p:txBody>
      </p:sp>
      <p:sp>
        <p:nvSpPr>
          <p:cNvPr id="9" name="Holder 3"/>
          <p:cNvSpPr>
            <a:spLocks noGrp="1"/>
          </p:cNvSpPr>
          <p:nvPr>
            <p:ph type="body" idx="13"/>
          </p:nvPr>
        </p:nvSpPr>
        <p:spPr>
          <a:xfrm>
            <a:off x="914400" y="4180840"/>
            <a:ext cx="4267200" cy="1889760"/>
          </a:xfrm>
          <a:prstGeom prst="rect">
            <a:avLst/>
          </a:prstGeom>
          <a:solidFill>
            <a:schemeClr val="accent5">
              <a:alpha val="30000"/>
            </a:schemeClr>
          </a:solidFill>
        </p:spPr>
        <p:txBody>
          <a:bodyPr lIns="548640" tIns="182880" rIns="182880" bIns="182880"/>
          <a:lstStyle>
            <a:lvl1pPr>
              <a:lnSpc>
                <a:spcPct val="120000"/>
              </a:lnSpc>
              <a:defRPr sz="1867" b="0" i="0">
                <a:solidFill>
                  <a:schemeClr val="accent6"/>
                </a:solidFill>
                <a:latin typeface="Arial"/>
                <a:cs typeface="Arial"/>
              </a:defRPr>
            </a:lvl1pPr>
          </a:lstStyle>
          <a:p>
            <a:endParaRPr dirty="0"/>
          </a:p>
        </p:txBody>
      </p:sp>
      <p:sp>
        <p:nvSpPr>
          <p:cNvPr id="10" name="Holder 3"/>
          <p:cNvSpPr>
            <a:spLocks noGrp="1"/>
          </p:cNvSpPr>
          <p:nvPr>
            <p:ph type="body" idx="14"/>
          </p:nvPr>
        </p:nvSpPr>
        <p:spPr>
          <a:xfrm>
            <a:off x="6136640" y="4180840"/>
            <a:ext cx="4267200" cy="1889760"/>
          </a:xfrm>
          <a:prstGeom prst="rect">
            <a:avLst/>
          </a:prstGeom>
          <a:solidFill>
            <a:srgbClr val="BFD6E2"/>
          </a:solidFill>
          <a:ln>
            <a:noFill/>
          </a:ln>
        </p:spPr>
        <p:txBody>
          <a:bodyPr lIns="548640" tIns="182880" rIns="182880" bIns="182880"/>
          <a:lstStyle>
            <a:lvl1pPr>
              <a:lnSpc>
                <a:spcPct val="120000"/>
              </a:lnSpc>
              <a:defRPr sz="1867" b="0" i="0">
                <a:solidFill>
                  <a:schemeClr val="accent6"/>
                </a:solidFill>
                <a:latin typeface="Arial"/>
                <a:cs typeface="Arial"/>
              </a:defRPr>
            </a:lvl1pPr>
          </a:lstStyle>
          <a:p>
            <a:endParaRPr dirty="0"/>
          </a:p>
        </p:txBody>
      </p:sp>
      <p:sp>
        <p:nvSpPr>
          <p:cNvPr id="11" name="Holder 3"/>
          <p:cNvSpPr>
            <a:spLocks noGrp="1" noChangeAspect="1"/>
          </p:cNvSpPr>
          <p:nvPr>
            <p:ph type="body" idx="15"/>
          </p:nvPr>
        </p:nvSpPr>
        <p:spPr>
          <a:xfrm>
            <a:off x="568960" y="1742439"/>
            <a:ext cx="731520" cy="731520"/>
          </a:xfrm>
          <a:prstGeom prst="ellipse">
            <a:avLst/>
          </a:prstGeom>
          <a:solidFill>
            <a:schemeClr val="accent1"/>
          </a:solidFill>
          <a:ln w="25400">
            <a:solidFill>
              <a:schemeClr val="bg1"/>
            </a:solidFill>
          </a:ln>
        </p:spPr>
        <p:txBody>
          <a:bodyPr lIns="0" tIns="0" rIns="0" bIns="0" anchor="ctr"/>
          <a:lstStyle>
            <a:lvl1pPr marL="0" indent="0" algn="ctr">
              <a:lnSpc>
                <a:spcPct val="100000"/>
              </a:lnSpc>
              <a:spcBef>
                <a:spcPts val="0"/>
              </a:spcBef>
              <a:buFontTx/>
              <a:buNone/>
              <a:defRPr sz="1867" b="1" i="0">
                <a:solidFill>
                  <a:schemeClr val="bg1"/>
                </a:solidFill>
                <a:latin typeface="Arial"/>
                <a:cs typeface="Arial"/>
              </a:defRPr>
            </a:lvl1pPr>
          </a:lstStyle>
          <a:p>
            <a:endParaRPr dirty="0"/>
          </a:p>
        </p:txBody>
      </p:sp>
      <p:sp>
        <p:nvSpPr>
          <p:cNvPr id="12" name="Holder 3"/>
          <p:cNvSpPr>
            <a:spLocks noGrp="1" noChangeAspect="1"/>
          </p:cNvSpPr>
          <p:nvPr>
            <p:ph type="body" idx="16"/>
          </p:nvPr>
        </p:nvSpPr>
        <p:spPr>
          <a:xfrm>
            <a:off x="568960" y="4018280"/>
            <a:ext cx="731520" cy="731520"/>
          </a:xfrm>
          <a:prstGeom prst="ellipse">
            <a:avLst/>
          </a:prstGeom>
          <a:solidFill>
            <a:schemeClr val="accent1"/>
          </a:solidFill>
          <a:ln w="25400">
            <a:solidFill>
              <a:schemeClr val="bg1"/>
            </a:solidFill>
          </a:ln>
        </p:spPr>
        <p:txBody>
          <a:bodyPr lIns="0" tIns="0" rIns="0" bIns="0" anchor="ctr"/>
          <a:lstStyle>
            <a:lvl1pPr marL="0" indent="0" algn="ctr">
              <a:lnSpc>
                <a:spcPct val="100000"/>
              </a:lnSpc>
              <a:spcBef>
                <a:spcPts val="0"/>
              </a:spcBef>
              <a:buFontTx/>
              <a:buNone/>
              <a:defRPr sz="1867" b="1" i="0">
                <a:solidFill>
                  <a:schemeClr val="bg1"/>
                </a:solidFill>
                <a:latin typeface="Arial"/>
                <a:cs typeface="Arial"/>
              </a:defRPr>
            </a:lvl1pPr>
          </a:lstStyle>
          <a:p>
            <a:endParaRPr dirty="0"/>
          </a:p>
        </p:txBody>
      </p:sp>
      <p:sp>
        <p:nvSpPr>
          <p:cNvPr id="13" name="Holder 3"/>
          <p:cNvSpPr>
            <a:spLocks noGrp="1" noChangeAspect="1"/>
          </p:cNvSpPr>
          <p:nvPr>
            <p:ph type="body" idx="17"/>
          </p:nvPr>
        </p:nvSpPr>
        <p:spPr>
          <a:xfrm>
            <a:off x="5791200" y="1742439"/>
            <a:ext cx="731520" cy="731520"/>
          </a:xfrm>
          <a:prstGeom prst="ellipse">
            <a:avLst/>
          </a:prstGeom>
          <a:solidFill>
            <a:schemeClr val="accent1"/>
          </a:solidFill>
          <a:ln w="25400">
            <a:solidFill>
              <a:schemeClr val="bg1"/>
            </a:solidFill>
          </a:ln>
        </p:spPr>
        <p:txBody>
          <a:bodyPr lIns="0" tIns="0" rIns="0" bIns="0" anchor="ctr"/>
          <a:lstStyle>
            <a:lvl1pPr marL="0" indent="0" algn="ctr">
              <a:lnSpc>
                <a:spcPct val="100000"/>
              </a:lnSpc>
              <a:spcBef>
                <a:spcPts val="0"/>
              </a:spcBef>
              <a:buFontTx/>
              <a:buNone/>
              <a:defRPr sz="1867" b="1" i="0">
                <a:solidFill>
                  <a:schemeClr val="bg1"/>
                </a:solidFill>
                <a:latin typeface="Arial"/>
                <a:cs typeface="Arial"/>
              </a:defRPr>
            </a:lvl1pPr>
          </a:lstStyle>
          <a:p>
            <a:endParaRPr dirty="0"/>
          </a:p>
        </p:txBody>
      </p:sp>
      <p:sp>
        <p:nvSpPr>
          <p:cNvPr id="14" name="Holder 3"/>
          <p:cNvSpPr>
            <a:spLocks noGrp="1" noChangeAspect="1"/>
          </p:cNvSpPr>
          <p:nvPr>
            <p:ph type="body" idx="18"/>
          </p:nvPr>
        </p:nvSpPr>
        <p:spPr>
          <a:xfrm>
            <a:off x="5791200" y="4018280"/>
            <a:ext cx="731520" cy="731520"/>
          </a:xfrm>
          <a:prstGeom prst="ellipse">
            <a:avLst/>
          </a:prstGeom>
          <a:solidFill>
            <a:schemeClr val="accent1"/>
          </a:solidFill>
          <a:ln w="25400">
            <a:solidFill>
              <a:schemeClr val="bg1"/>
            </a:solidFill>
          </a:ln>
        </p:spPr>
        <p:txBody>
          <a:bodyPr lIns="0" tIns="0" rIns="0" bIns="0" anchor="ctr"/>
          <a:lstStyle>
            <a:lvl1pPr marL="0" indent="0" algn="ctr">
              <a:lnSpc>
                <a:spcPct val="100000"/>
              </a:lnSpc>
              <a:spcBef>
                <a:spcPts val="0"/>
              </a:spcBef>
              <a:buFontTx/>
              <a:buNone/>
              <a:defRPr sz="1867" b="1" i="0">
                <a:solidFill>
                  <a:schemeClr val="bg1"/>
                </a:solidFill>
                <a:latin typeface="Arial"/>
                <a:cs typeface="Arial"/>
              </a:defRPr>
            </a:lvl1pPr>
          </a:lstStyle>
          <a:p>
            <a:endParaRPr dirty="0"/>
          </a:p>
        </p:txBody>
      </p:sp>
    </p:spTree>
    <p:extLst>
      <p:ext uri="{BB962C8B-B14F-4D97-AF65-F5344CB8AC3E}">
        <p14:creationId xmlns:p14="http://schemas.microsoft.com/office/powerpoint/2010/main" val="160707069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15" name="Holder 3"/>
          <p:cNvSpPr>
            <a:spLocks noGrp="1"/>
          </p:cNvSpPr>
          <p:nvPr>
            <p:ph type="body" idx="1"/>
          </p:nvPr>
        </p:nvSpPr>
        <p:spPr>
          <a:xfrm>
            <a:off x="512064" y="1701800"/>
            <a:ext cx="3291840" cy="873760"/>
          </a:xfrm>
          <a:prstGeom prst="rect">
            <a:avLst/>
          </a:prstGeom>
          <a:solidFill>
            <a:schemeClr val="accent3"/>
          </a:solidFill>
        </p:spPr>
        <p:txBody>
          <a:bodyPr lIns="91440" tIns="91440" rIns="91440" bIns="91440" anchor="ctr">
            <a:normAutofit/>
          </a:bodyPr>
          <a:lstStyle>
            <a:lvl1pPr marL="0" indent="0" algn="ctr">
              <a:lnSpc>
                <a:spcPct val="100000"/>
              </a:lnSpc>
              <a:spcBef>
                <a:spcPts val="0"/>
              </a:spcBef>
              <a:buFontTx/>
              <a:buNone/>
              <a:defRPr sz="1867" b="1" i="0">
                <a:solidFill>
                  <a:schemeClr val="bg1"/>
                </a:solidFill>
                <a:latin typeface="Arial"/>
                <a:cs typeface="Arial"/>
              </a:defRPr>
            </a:lvl1pPr>
          </a:lstStyle>
          <a:p>
            <a:endParaRPr dirty="0"/>
          </a:p>
        </p:txBody>
      </p:sp>
      <p:sp>
        <p:nvSpPr>
          <p:cNvPr id="16" name="Holder 3"/>
          <p:cNvSpPr>
            <a:spLocks noGrp="1"/>
          </p:cNvSpPr>
          <p:nvPr>
            <p:ph type="body" idx="10"/>
          </p:nvPr>
        </p:nvSpPr>
        <p:spPr>
          <a:xfrm>
            <a:off x="3962400" y="1701800"/>
            <a:ext cx="3291840" cy="873760"/>
          </a:xfrm>
          <a:prstGeom prst="rect">
            <a:avLst/>
          </a:prstGeom>
          <a:solidFill>
            <a:schemeClr val="accent1"/>
          </a:solidFill>
        </p:spPr>
        <p:txBody>
          <a:bodyPr lIns="91440" tIns="91440" rIns="91440" bIns="91440" anchor="ctr">
            <a:normAutofit/>
          </a:bodyPr>
          <a:lstStyle>
            <a:lvl1pPr marL="0" indent="0" algn="ctr">
              <a:lnSpc>
                <a:spcPct val="100000"/>
              </a:lnSpc>
              <a:spcBef>
                <a:spcPts val="0"/>
              </a:spcBef>
              <a:buFontTx/>
              <a:buNone/>
              <a:defRPr sz="1867" b="1" i="0">
                <a:solidFill>
                  <a:schemeClr val="bg1"/>
                </a:solidFill>
                <a:latin typeface="Arial"/>
                <a:cs typeface="Arial"/>
              </a:defRPr>
            </a:lvl1pPr>
          </a:lstStyle>
          <a:p>
            <a:endParaRPr dirty="0"/>
          </a:p>
        </p:txBody>
      </p:sp>
      <p:sp>
        <p:nvSpPr>
          <p:cNvPr id="17" name="Holder 3"/>
          <p:cNvSpPr>
            <a:spLocks noGrp="1"/>
          </p:cNvSpPr>
          <p:nvPr>
            <p:ph type="body" idx="13"/>
          </p:nvPr>
        </p:nvSpPr>
        <p:spPr>
          <a:xfrm>
            <a:off x="7416800" y="1701800"/>
            <a:ext cx="3291840" cy="873760"/>
          </a:xfrm>
          <a:prstGeom prst="rect">
            <a:avLst/>
          </a:prstGeom>
          <a:solidFill>
            <a:schemeClr val="accent5"/>
          </a:solidFill>
        </p:spPr>
        <p:txBody>
          <a:bodyPr lIns="91440" tIns="91440" rIns="91440" bIns="91440" anchor="ctr">
            <a:normAutofit/>
          </a:bodyPr>
          <a:lstStyle>
            <a:lvl1pPr marL="0" indent="0" algn="ctr">
              <a:lnSpc>
                <a:spcPct val="100000"/>
              </a:lnSpc>
              <a:spcBef>
                <a:spcPts val="0"/>
              </a:spcBef>
              <a:buFontTx/>
              <a:buNone/>
              <a:defRPr sz="1867" b="1" i="0">
                <a:solidFill>
                  <a:schemeClr val="bg1"/>
                </a:solidFill>
                <a:latin typeface="Arial"/>
                <a:cs typeface="Arial"/>
              </a:defRPr>
            </a:lvl1pPr>
          </a:lstStyle>
          <a:p>
            <a:endParaRPr dirty="0"/>
          </a:p>
        </p:txBody>
      </p:sp>
      <p:sp>
        <p:nvSpPr>
          <p:cNvPr id="18" name="Holder 3"/>
          <p:cNvSpPr>
            <a:spLocks noGrp="1"/>
          </p:cNvSpPr>
          <p:nvPr>
            <p:ph type="body" idx="14"/>
          </p:nvPr>
        </p:nvSpPr>
        <p:spPr>
          <a:xfrm>
            <a:off x="512064" y="2575560"/>
            <a:ext cx="3291840" cy="3393440"/>
          </a:xfrm>
          <a:prstGeom prst="rect">
            <a:avLst/>
          </a:prstGeom>
          <a:solidFill>
            <a:schemeClr val="accent3">
              <a:alpha val="25000"/>
            </a:schemeClr>
          </a:solidFill>
        </p:spPr>
        <p:txBody>
          <a:bodyPr lIns="91440" tIns="274320" rIns="91440" bIns="91440">
            <a:normAutofit/>
          </a:bodyPr>
          <a:lstStyle>
            <a:lvl1pPr marL="304792" indent="-304792" algn="l">
              <a:lnSpc>
                <a:spcPct val="100000"/>
              </a:lnSpc>
              <a:spcAft>
                <a:spcPts val="1600"/>
              </a:spcAft>
              <a:buFont typeface="Arial" pitchFamily="34" charset="0"/>
              <a:buChar char="•"/>
              <a:defRPr sz="1867" b="0" i="0">
                <a:solidFill>
                  <a:schemeClr val="accent3"/>
                </a:solidFill>
                <a:latin typeface="Arial"/>
                <a:cs typeface="Arial"/>
              </a:defRPr>
            </a:lvl1pPr>
          </a:lstStyle>
          <a:p>
            <a:endParaRPr dirty="0"/>
          </a:p>
        </p:txBody>
      </p:sp>
      <p:sp>
        <p:nvSpPr>
          <p:cNvPr id="19" name="Holder 3"/>
          <p:cNvSpPr>
            <a:spLocks noGrp="1"/>
          </p:cNvSpPr>
          <p:nvPr>
            <p:ph type="body" idx="15"/>
          </p:nvPr>
        </p:nvSpPr>
        <p:spPr>
          <a:xfrm>
            <a:off x="3962400" y="2575560"/>
            <a:ext cx="3291840" cy="3393440"/>
          </a:xfrm>
          <a:prstGeom prst="rect">
            <a:avLst/>
          </a:prstGeom>
          <a:solidFill>
            <a:schemeClr val="accent1">
              <a:alpha val="25000"/>
            </a:schemeClr>
          </a:solidFill>
        </p:spPr>
        <p:txBody>
          <a:bodyPr lIns="91440" tIns="274320" rIns="91440" bIns="91440">
            <a:normAutofit/>
          </a:bodyPr>
          <a:lstStyle>
            <a:lvl1pPr marL="304792" indent="-304792" algn="l">
              <a:lnSpc>
                <a:spcPct val="100000"/>
              </a:lnSpc>
              <a:spcAft>
                <a:spcPts val="1600"/>
              </a:spcAft>
              <a:buFont typeface="Arial" pitchFamily="34" charset="0"/>
              <a:buChar char="•"/>
              <a:defRPr sz="1867" b="0" i="0">
                <a:solidFill>
                  <a:schemeClr val="accent1"/>
                </a:solidFill>
                <a:latin typeface="Arial"/>
                <a:cs typeface="Arial"/>
              </a:defRPr>
            </a:lvl1pPr>
          </a:lstStyle>
          <a:p>
            <a:endParaRPr dirty="0"/>
          </a:p>
        </p:txBody>
      </p:sp>
      <p:sp>
        <p:nvSpPr>
          <p:cNvPr id="20" name="Holder 3"/>
          <p:cNvSpPr>
            <a:spLocks noGrp="1"/>
          </p:cNvSpPr>
          <p:nvPr>
            <p:ph type="body" idx="16"/>
          </p:nvPr>
        </p:nvSpPr>
        <p:spPr>
          <a:xfrm>
            <a:off x="7416800" y="2575560"/>
            <a:ext cx="3291840" cy="3393440"/>
          </a:xfrm>
          <a:prstGeom prst="rect">
            <a:avLst/>
          </a:prstGeom>
          <a:solidFill>
            <a:schemeClr val="accent5">
              <a:alpha val="25000"/>
            </a:schemeClr>
          </a:solidFill>
        </p:spPr>
        <p:txBody>
          <a:bodyPr lIns="91440" tIns="274320" rIns="91440" bIns="91440">
            <a:normAutofit/>
          </a:bodyPr>
          <a:lstStyle>
            <a:lvl1pPr marL="304792" indent="-304792" algn="l">
              <a:lnSpc>
                <a:spcPct val="100000"/>
              </a:lnSpc>
              <a:spcAft>
                <a:spcPts val="1600"/>
              </a:spcAft>
              <a:buFont typeface="Arial" pitchFamily="34" charset="0"/>
              <a:buChar char="•"/>
              <a:defRPr sz="1867" b="0" i="0">
                <a:solidFill>
                  <a:schemeClr val="accent5"/>
                </a:solidFill>
                <a:latin typeface="Arial"/>
                <a:cs typeface="Arial"/>
              </a:defRPr>
            </a:lvl1pPr>
          </a:lstStyle>
          <a:p>
            <a:endParaRPr dirty="0"/>
          </a:p>
        </p:txBody>
      </p:sp>
      <p:sp>
        <p:nvSpPr>
          <p:cNvPr id="21" name="Rectangle 20"/>
          <p:cNvSpPr/>
          <p:nvPr userDrawn="1"/>
        </p:nvSpPr>
        <p:spPr>
          <a:xfrm rot="8100000">
            <a:off x="1987296" y="2396744"/>
            <a:ext cx="338944" cy="33894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Rectangle 21"/>
          <p:cNvSpPr/>
          <p:nvPr userDrawn="1"/>
        </p:nvSpPr>
        <p:spPr>
          <a:xfrm rot="8100000">
            <a:off x="5433568" y="2396744"/>
            <a:ext cx="338944" cy="3389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Rectangle 22"/>
          <p:cNvSpPr/>
          <p:nvPr userDrawn="1"/>
        </p:nvSpPr>
        <p:spPr>
          <a:xfrm rot="8100000">
            <a:off x="8892032" y="2396744"/>
            <a:ext cx="338944" cy="3389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70436409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19" name="Holder 3"/>
          <p:cNvSpPr>
            <a:spLocks noGrp="1"/>
          </p:cNvSpPr>
          <p:nvPr>
            <p:ph type="body" idx="15"/>
          </p:nvPr>
        </p:nvSpPr>
        <p:spPr>
          <a:xfrm>
            <a:off x="3962400" y="1706880"/>
            <a:ext cx="3291840" cy="4368800"/>
          </a:xfrm>
          <a:prstGeom prst="rect">
            <a:avLst/>
          </a:prstGeom>
          <a:noFill/>
        </p:spPr>
        <p:txBody>
          <a:bodyPr lIns="0" tIns="0" rIns="0" bIns="0">
            <a:noAutofit/>
          </a:bodyPr>
          <a:lstStyle>
            <a:lvl1pPr marL="0" indent="0" algn="l">
              <a:lnSpc>
                <a:spcPct val="100000"/>
              </a:lnSpc>
              <a:spcBef>
                <a:spcPts val="0"/>
              </a:spcBef>
              <a:spcAft>
                <a:spcPts val="800"/>
              </a:spcAft>
              <a:buClr>
                <a:schemeClr val="accent5"/>
              </a:buClr>
              <a:buFontTx/>
              <a:buNone/>
              <a:defRPr sz="1867" b="0" i="0">
                <a:solidFill>
                  <a:schemeClr val="accent6"/>
                </a:solidFill>
                <a:latin typeface="Arial"/>
                <a:cs typeface="Arial"/>
              </a:defRPr>
            </a:lvl1pPr>
          </a:lstStyle>
          <a:p>
            <a:endParaRPr dirty="0"/>
          </a:p>
        </p:txBody>
      </p:sp>
      <p:sp>
        <p:nvSpPr>
          <p:cNvPr id="20" name="Holder 3"/>
          <p:cNvSpPr>
            <a:spLocks noGrp="1"/>
          </p:cNvSpPr>
          <p:nvPr>
            <p:ph type="body" idx="16"/>
          </p:nvPr>
        </p:nvSpPr>
        <p:spPr>
          <a:xfrm>
            <a:off x="7416800" y="1706880"/>
            <a:ext cx="3291840" cy="4368800"/>
          </a:xfrm>
          <a:prstGeom prst="rect">
            <a:avLst/>
          </a:prstGeom>
          <a:noFill/>
        </p:spPr>
        <p:txBody>
          <a:bodyPr lIns="0" tIns="0" rIns="0" bIns="0">
            <a:noAutofit/>
          </a:bodyPr>
          <a:lstStyle>
            <a:lvl1pPr marL="0" indent="0" algn="l">
              <a:lnSpc>
                <a:spcPct val="100000"/>
              </a:lnSpc>
              <a:spcBef>
                <a:spcPts val="0"/>
              </a:spcBef>
              <a:spcAft>
                <a:spcPts val="800"/>
              </a:spcAft>
              <a:buClr>
                <a:schemeClr val="accent5"/>
              </a:buClr>
              <a:buFontTx/>
              <a:buNone/>
              <a:defRPr sz="1867" b="0" i="0">
                <a:solidFill>
                  <a:schemeClr val="accent6"/>
                </a:solidFill>
                <a:latin typeface="Arial"/>
                <a:cs typeface="Arial"/>
              </a:defRPr>
            </a:lvl1pPr>
          </a:lstStyle>
          <a:p>
            <a:endParaRPr dirty="0"/>
          </a:p>
        </p:txBody>
      </p:sp>
      <p:sp>
        <p:nvSpPr>
          <p:cNvPr id="14" name="Holder 3"/>
          <p:cNvSpPr>
            <a:spLocks noGrp="1"/>
          </p:cNvSpPr>
          <p:nvPr>
            <p:ph type="body" idx="17"/>
          </p:nvPr>
        </p:nvSpPr>
        <p:spPr>
          <a:xfrm>
            <a:off x="508000" y="1701800"/>
            <a:ext cx="3291840" cy="4368800"/>
          </a:xfrm>
          <a:prstGeom prst="rect">
            <a:avLst/>
          </a:prstGeom>
          <a:noFill/>
        </p:spPr>
        <p:txBody>
          <a:bodyPr lIns="0" tIns="0" rIns="0" bIns="0">
            <a:noAutofit/>
          </a:bodyPr>
          <a:lstStyle>
            <a:lvl1pPr marL="0" indent="0" algn="l">
              <a:lnSpc>
                <a:spcPct val="100000"/>
              </a:lnSpc>
              <a:spcBef>
                <a:spcPts val="0"/>
              </a:spcBef>
              <a:spcAft>
                <a:spcPts val="800"/>
              </a:spcAft>
              <a:buClr>
                <a:schemeClr val="accent5"/>
              </a:buClr>
              <a:buFontTx/>
              <a:buNone/>
              <a:defRPr sz="1867" b="0" i="0">
                <a:solidFill>
                  <a:schemeClr val="accent6"/>
                </a:solidFill>
                <a:latin typeface="Arial"/>
                <a:cs typeface="Arial"/>
              </a:defRPr>
            </a:lvl1pPr>
          </a:lstStyle>
          <a:p>
            <a:endParaRPr dirty="0"/>
          </a:p>
        </p:txBody>
      </p:sp>
    </p:spTree>
    <p:extLst>
      <p:ext uri="{BB962C8B-B14F-4D97-AF65-F5344CB8AC3E}">
        <p14:creationId xmlns:p14="http://schemas.microsoft.com/office/powerpoint/2010/main" val="366304932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5760" y="365760"/>
            <a:ext cx="11155680" cy="1143000"/>
          </a:xfrm>
        </p:spPr>
        <p:txBody>
          <a:bodyPr/>
          <a:lstStyle/>
          <a:p>
            <a:r>
              <a:rPr lang="en-US" dirty="0"/>
              <a:t>Click to edit Master title style</a:t>
            </a:r>
          </a:p>
        </p:txBody>
      </p:sp>
      <p:sp>
        <p:nvSpPr>
          <p:cNvPr id="3" name="Content Placeholder 2"/>
          <p:cNvSpPr>
            <a:spLocks noGrp="1"/>
          </p:cNvSpPr>
          <p:nvPr>
            <p:ph idx="1"/>
          </p:nvPr>
        </p:nvSpPr>
        <p:spPr>
          <a:xfrm>
            <a:off x="365760" y="1706881"/>
            <a:ext cx="10810240" cy="3652519"/>
          </a:xfrm>
          <a:prstGeom prst="rect">
            <a:avLst/>
          </a:prstGeom>
        </p:spPr>
        <p:txBody>
          <a:bodyPr lIns="0" tIns="0" rIns="0" bIns="0">
            <a:noAutofit/>
          </a:bodyPr>
          <a:lstStyle>
            <a:lvl1pPr marL="0" indent="0">
              <a:spcBef>
                <a:spcPts val="0"/>
              </a:spcBef>
              <a:spcAft>
                <a:spcPts val="800"/>
              </a:spcAft>
              <a:buClr>
                <a:schemeClr val="accent5"/>
              </a:buClr>
              <a:buFontTx/>
              <a:buNone/>
              <a:defRPr sz="2933">
                <a:solidFill>
                  <a:schemeClr val="accent6"/>
                </a:solidFill>
              </a:defRPr>
            </a:lvl1pPr>
            <a:lvl2pPr marL="304792" indent="-304792">
              <a:spcBef>
                <a:spcPts val="0"/>
              </a:spcBef>
              <a:spcAft>
                <a:spcPts val="800"/>
              </a:spcAft>
              <a:buClr>
                <a:schemeClr val="accent5"/>
              </a:buClr>
              <a:buFont typeface="Arial" pitchFamily="34" charset="0"/>
              <a:buChar char="•"/>
              <a:defRPr sz="2667">
                <a:solidFill>
                  <a:schemeClr val="accent6"/>
                </a:solidFill>
              </a:defRPr>
            </a:lvl2pPr>
            <a:lvl3pPr marL="609585" indent="-304792">
              <a:spcBef>
                <a:spcPts val="0"/>
              </a:spcBef>
              <a:spcAft>
                <a:spcPts val="800"/>
              </a:spcAft>
              <a:buClr>
                <a:schemeClr val="accent5"/>
              </a:buClr>
              <a:buFont typeface="Arial" pitchFamily="34" charset="0"/>
              <a:buChar char="‒"/>
              <a:defRPr sz="2400">
                <a:solidFill>
                  <a:schemeClr val="accent6"/>
                </a:solidFill>
              </a:defRPr>
            </a:lvl3pPr>
            <a:lvl4pPr marL="914377" indent="-304792">
              <a:spcBef>
                <a:spcPts val="0"/>
              </a:spcBef>
              <a:spcAft>
                <a:spcPts val="800"/>
              </a:spcAft>
              <a:buClr>
                <a:schemeClr val="accent5"/>
              </a:buClr>
              <a:buSzPct val="90000"/>
              <a:buFont typeface="Courier New" pitchFamily="49" charset="0"/>
              <a:buChar char="o"/>
              <a:defRPr sz="2133">
                <a:solidFill>
                  <a:schemeClr val="accent6"/>
                </a:solidFill>
              </a:defRPr>
            </a:lvl4pPr>
            <a:lvl5pPr marL="1219170" indent="-304792">
              <a:spcBef>
                <a:spcPts val="0"/>
              </a:spcBef>
              <a:spcAft>
                <a:spcPts val="800"/>
              </a:spcAft>
              <a:buClr>
                <a:schemeClr val="accent5"/>
              </a:buClr>
              <a:buSzPct val="90000"/>
              <a:buFont typeface="Arial" pitchFamily="34" charset="0"/>
              <a:buChar char="‒"/>
              <a:defRPr sz="1867">
                <a:solidFill>
                  <a:schemeClr val="accent6"/>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sp>
        <p:nvSpPr>
          <p:cNvPr id="7" name="Holder 3"/>
          <p:cNvSpPr>
            <a:spLocks noGrp="1"/>
          </p:cNvSpPr>
          <p:nvPr>
            <p:ph type="body" idx="13"/>
          </p:nvPr>
        </p:nvSpPr>
        <p:spPr>
          <a:xfrm>
            <a:off x="1117600" y="5461001"/>
            <a:ext cx="8839200" cy="795604"/>
          </a:xfrm>
          <a:prstGeom prst="rect">
            <a:avLst/>
          </a:prstGeom>
          <a:noFill/>
        </p:spPr>
        <p:txBody>
          <a:bodyPr lIns="0" tIns="0" rIns="0" bIns="0" anchor="ctr" anchorCtr="0"/>
          <a:lstStyle>
            <a:lvl1pPr marL="0" indent="0" algn="ctr">
              <a:lnSpc>
                <a:spcPct val="100000"/>
              </a:lnSpc>
              <a:spcAft>
                <a:spcPts val="800"/>
              </a:spcAft>
              <a:buClr>
                <a:schemeClr val="accent5"/>
              </a:buClr>
              <a:buFontTx/>
              <a:buNone/>
              <a:defRPr sz="2400" b="1" i="1">
                <a:solidFill>
                  <a:schemeClr val="accent5"/>
                </a:solidFill>
                <a:latin typeface="Arial"/>
                <a:cs typeface="Arial"/>
              </a:defRPr>
            </a:lvl1pPr>
          </a:lstStyle>
          <a:p>
            <a:endParaRPr dirty="0"/>
          </a:p>
        </p:txBody>
      </p:sp>
    </p:spTree>
    <p:extLst>
      <p:ext uri="{BB962C8B-B14F-4D97-AF65-F5344CB8AC3E}">
        <p14:creationId xmlns:p14="http://schemas.microsoft.com/office/powerpoint/2010/main" val="94800834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9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65760" y="365760"/>
            <a:ext cx="11155680" cy="1143000"/>
          </a:xfrm>
        </p:spPr>
        <p:txBody>
          <a:bodyPr/>
          <a:lstStyle>
            <a:lvl1pPr>
              <a:defRPr/>
            </a:lvl1pPr>
          </a:lstStyle>
          <a:p>
            <a:r>
              <a:rPr lang="en-US" dirty="0"/>
              <a:t>Palette + tints</a:t>
            </a:r>
          </a:p>
        </p:txBody>
      </p:sp>
      <p:sp>
        <p:nvSpPr>
          <p:cNvPr id="5" name="Footer Placeholder 4"/>
          <p:cNvSpPr>
            <a:spLocks noGrp="1"/>
          </p:cNvSpPr>
          <p:nvPr>
            <p:ph type="ftr" sz="quarter" idx="11"/>
          </p:nvPr>
        </p:nvSpPr>
        <p:spPr/>
        <p:txBody>
          <a:body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p>
            <a:fld id="{430CC5B4-B98C-40C7-983B-027A8A01EB9E}" type="slidenum">
              <a:rPr lang="en-US" smtClean="0"/>
              <a:pPr/>
              <a:t>‹#›</a:t>
            </a:fld>
            <a:endParaRPr lang="en-US"/>
          </a:p>
        </p:txBody>
      </p:sp>
      <p:graphicFrame>
        <p:nvGraphicFramePr>
          <p:cNvPr id="8" name="Table 7"/>
          <p:cNvGraphicFramePr>
            <a:graphicFrameLocks noGrp="1"/>
          </p:cNvGraphicFramePr>
          <p:nvPr userDrawn="1"/>
        </p:nvGraphicFramePr>
        <p:xfrm>
          <a:off x="508000" y="1905000"/>
          <a:ext cx="10058405" cy="3759200"/>
        </p:xfrm>
        <a:graphic>
          <a:graphicData uri="http://schemas.openxmlformats.org/drawingml/2006/table">
            <a:tbl>
              <a:tblPr bandRow="1">
                <a:tableStyleId>{5940675A-B579-460E-94D1-54222C63F5DA}</a:tableStyleId>
              </a:tblPr>
              <a:tblGrid>
                <a:gridCol w="1436915">
                  <a:extLst>
                    <a:ext uri="{9D8B030D-6E8A-4147-A177-3AD203B41FA5}">
                      <a16:colId xmlns:a16="http://schemas.microsoft.com/office/drawing/2014/main" val="20000"/>
                    </a:ext>
                  </a:extLst>
                </a:gridCol>
                <a:gridCol w="1436915">
                  <a:extLst>
                    <a:ext uri="{9D8B030D-6E8A-4147-A177-3AD203B41FA5}">
                      <a16:colId xmlns:a16="http://schemas.microsoft.com/office/drawing/2014/main" val="20001"/>
                    </a:ext>
                  </a:extLst>
                </a:gridCol>
                <a:gridCol w="1436915">
                  <a:extLst>
                    <a:ext uri="{9D8B030D-6E8A-4147-A177-3AD203B41FA5}">
                      <a16:colId xmlns:a16="http://schemas.microsoft.com/office/drawing/2014/main" val="20002"/>
                    </a:ext>
                  </a:extLst>
                </a:gridCol>
                <a:gridCol w="1436915">
                  <a:extLst>
                    <a:ext uri="{9D8B030D-6E8A-4147-A177-3AD203B41FA5}">
                      <a16:colId xmlns:a16="http://schemas.microsoft.com/office/drawing/2014/main" val="20003"/>
                    </a:ext>
                  </a:extLst>
                </a:gridCol>
                <a:gridCol w="1436915">
                  <a:extLst>
                    <a:ext uri="{9D8B030D-6E8A-4147-A177-3AD203B41FA5}">
                      <a16:colId xmlns:a16="http://schemas.microsoft.com/office/drawing/2014/main" val="20004"/>
                    </a:ext>
                  </a:extLst>
                </a:gridCol>
                <a:gridCol w="1436915">
                  <a:extLst>
                    <a:ext uri="{9D8B030D-6E8A-4147-A177-3AD203B41FA5}">
                      <a16:colId xmlns:a16="http://schemas.microsoft.com/office/drawing/2014/main" val="20005"/>
                    </a:ext>
                  </a:extLst>
                </a:gridCol>
                <a:gridCol w="1436915">
                  <a:extLst>
                    <a:ext uri="{9D8B030D-6E8A-4147-A177-3AD203B41FA5}">
                      <a16:colId xmlns:a16="http://schemas.microsoft.com/office/drawing/2014/main" val="20006"/>
                    </a:ext>
                  </a:extLst>
                </a:gridCol>
              </a:tblGrid>
              <a:tr h="751840">
                <a:tc>
                  <a:txBody>
                    <a:bodyPr/>
                    <a:lstStyle/>
                    <a:p>
                      <a:pPr algn="r"/>
                      <a:r>
                        <a:rPr lang="en-US" sz="1900" b="1" dirty="0"/>
                        <a:t>100%</a:t>
                      </a:r>
                    </a:p>
                  </a:txBody>
                  <a:tcPr marL="121920" marR="121920" marT="60960" marB="6096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95915"/>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5"/>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10000"/>
                  </a:ext>
                </a:extLst>
              </a:tr>
              <a:tr h="751840">
                <a:tc>
                  <a:txBody>
                    <a:bodyPr/>
                    <a:lstStyle/>
                    <a:p>
                      <a:pPr algn="r"/>
                      <a:r>
                        <a:rPr lang="en-US" sz="1900" b="1" dirty="0"/>
                        <a:t>80%</a:t>
                      </a:r>
                    </a:p>
                  </a:txBody>
                  <a:tcPr marL="121920" marR="121920" marT="60960" marB="6096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337BA2"/>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6CA7E3"/>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F19B33"/>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67943"/>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647D78"/>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5D5F5D"/>
                    </a:solidFill>
                  </a:tcPr>
                </a:tc>
                <a:extLst>
                  <a:ext uri="{0D108BD9-81ED-4DB2-BD59-A6C34878D82A}">
                    <a16:rowId xmlns:a16="http://schemas.microsoft.com/office/drawing/2014/main" val="10001"/>
                  </a:ext>
                </a:extLst>
              </a:tr>
              <a:tr h="751840">
                <a:tc>
                  <a:txBody>
                    <a:bodyPr/>
                    <a:lstStyle/>
                    <a:p>
                      <a:pPr algn="r"/>
                      <a:r>
                        <a:rPr lang="en-US" sz="1900" b="1" dirty="0"/>
                        <a:t>60%</a:t>
                      </a:r>
                    </a:p>
                  </a:txBody>
                  <a:tcPr marL="121920" marR="121920" marT="60960" marB="6096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669CBA"/>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91BDEA"/>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F5B466"/>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D9260"/>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8B9E9A"/>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868786"/>
                    </a:solidFill>
                  </a:tcPr>
                </a:tc>
                <a:extLst>
                  <a:ext uri="{0D108BD9-81ED-4DB2-BD59-A6C34878D82A}">
                    <a16:rowId xmlns:a16="http://schemas.microsoft.com/office/drawing/2014/main" val="10002"/>
                  </a:ext>
                </a:extLst>
              </a:tr>
              <a:tr h="751840">
                <a:tc>
                  <a:txBody>
                    <a:bodyPr/>
                    <a:lstStyle/>
                    <a:p>
                      <a:pPr algn="r"/>
                      <a:r>
                        <a:rPr lang="en-US" sz="1900" b="1" dirty="0"/>
                        <a:t>40%</a:t>
                      </a:r>
                    </a:p>
                  </a:txBody>
                  <a:tcPr marL="121920" marR="121920" marT="60960" marB="6096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99BDD1"/>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5D3F1"/>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F8CD99"/>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E3BCA1"/>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1BEBB"/>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AEAFAE"/>
                    </a:solidFill>
                  </a:tcPr>
                </a:tc>
                <a:extLst>
                  <a:ext uri="{0D108BD9-81ED-4DB2-BD59-A6C34878D82A}">
                    <a16:rowId xmlns:a16="http://schemas.microsoft.com/office/drawing/2014/main" val="10003"/>
                  </a:ext>
                </a:extLst>
              </a:tr>
              <a:tr h="751840">
                <a:tc>
                  <a:txBody>
                    <a:bodyPr/>
                    <a:lstStyle/>
                    <a:p>
                      <a:pPr algn="r"/>
                      <a:r>
                        <a:rPr lang="en-US" sz="1900" b="1" dirty="0"/>
                        <a:t>25%</a:t>
                      </a:r>
                    </a:p>
                  </a:txBody>
                  <a:tcPr marL="121920" marR="121920" marT="60960" marB="6096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BFD6E2"/>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D1E3F6"/>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FBE0BF"/>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EDD5C4"/>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ED6D5"/>
                    </a:solidFill>
                  </a:tcPr>
                </a:tc>
                <a:tc>
                  <a:txBody>
                    <a:bodyPr/>
                    <a:lstStyle/>
                    <a:p>
                      <a:endParaRPr lang="en-US" sz="3200" dirty="0"/>
                    </a:p>
                  </a:txBody>
                  <a:tcPr marL="121920" marR="121920" marT="60960" marB="6096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CCDCC"/>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09143107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Content Placeholder 2"/>
          <p:cNvSpPr>
            <a:spLocks noGrp="1"/>
          </p:cNvSpPr>
          <p:nvPr>
            <p:ph idx="1"/>
          </p:nvPr>
        </p:nvSpPr>
        <p:spPr>
          <a:xfrm>
            <a:off x="609600" y="2819402"/>
            <a:ext cx="9916160" cy="1625599"/>
          </a:xfrm>
          <a:prstGeom prst="rect">
            <a:avLst/>
          </a:prstGeom>
        </p:spPr>
        <p:txBody>
          <a:bodyPr lIns="0" tIns="0" rIns="0" bIns="0" anchor="ctr">
            <a:noAutofit/>
          </a:bodyPr>
          <a:lstStyle>
            <a:lvl1pPr marL="304792" indent="-304792" algn="l">
              <a:spcBef>
                <a:spcPts val="0"/>
              </a:spcBef>
              <a:spcAft>
                <a:spcPts val="800"/>
              </a:spcAft>
              <a:buClr>
                <a:schemeClr val="bg1"/>
              </a:buClr>
              <a:buFontTx/>
              <a:buNone/>
              <a:defRPr sz="2667" b="1">
                <a:solidFill>
                  <a:schemeClr val="bg2"/>
                </a:solidFill>
              </a:defRPr>
            </a:lvl1pPr>
            <a:lvl2pPr marL="609585" indent="-304792">
              <a:spcBef>
                <a:spcPts val="0"/>
              </a:spcBef>
              <a:spcAft>
                <a:spcPts val="800"/>
              </a:spcAft>
              <a:buClr>
                <a:schemeClr val="bg1"/>
              </a:buClr>
              <a:buFontTx/>
              <a:buNone/>
              <a:defRPr sz="2400">
                <a:solidFill>
                  <a:schemeClr val="bg1"/>
                </a:solidFill>
              </a:defRPr>
            </a:lvl2pPr>
            <a:lvl3pPr marL="914377" indent="-304792">
              <a:spcBef>
                <a:spcPts val="0"/>
              </a:spcBef>
              <a:spcAft>
                <a:spcPts val="800"/>
              </a:spcAft>
              <a:buClr>
                <a:schemeClr val="bg1"/>
              </a:buClr>
              <a:buFontTx/>
              <a:buNone/>
              <a:defRPr sz="2133">
                <a:solidFill>
                  <a:schemeClr val="bg1"/>
                </a:solidFill>
              </a:defRPr>
            </a:lvl3pPr>
            <a:lvl4pPr marL="1219170" indent="-304792">
              <a:spcBef>
                <a:spcPts val="0"/>
              </a:spcBef>
              <a:spcAft>
                <a:spcPts val="800"/>
              </a:spcAft>
              <a:buClr>
                <a:schemeClr val="bg1"/>
              </a:buClr>
              <a:buSzPct val="90000"/>
              <a:buFontTx/>
              <a:buNone/>
              <a:defRPr sz="1867">
                <a:solidFill>
                  <a:schemeClr val="bg1"/>
                </a:solidFill>
              </a:defRPr>
            </a:lvl4pPr>
            <a:lvl5pPr marL="1523962" indent="-304792">
              <a:spcBef>
                <a:spcPts val="0"/>
              </a:spcBef>
              <a:spcAft>
                <a:spcPts val="800"/>
              </a:spcAft>
              <a:buClr>
                <a:schemeClr val="bg1"/>
              </a:buClr>
              <a:buFontTx/>
              <a:buNone/>
              <a:defRPr sz="1600">
                <a:solidFill>
                  <a:schemeClr val="bg1"/>
                </a:solidFill>
              </a:defRPr>
            </a:lvl5pPr>
          </a:lstStyle>
          <a:p>
            <a:pPr lvl="0"/>
            <a:r>
              <a:rPr lang="en-US" dirty="0"/>
              <a:t>Click to edit Master text styles</a:t>
            </a:r>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430CC5B4-B98C-40C7-983B-027A8A01EB9E}" type="slidenum">
              <a:rPr lang="en-US" smtClean="0"/>
              <a:pPr/>
              <a:t>‹#›</a:t>
            </a:fld>
            <a:endParaRPr lang="en-US"/>
          </a:p>
        </p:txBody>
      </p:sp>
      <p:sp>
        <p:nvSpPr>
          <p:cNvPr id="10" name="TextBox 9"/>
          <p:cNvSpPr txBox="1"/>
          <p:nvPr userDrawn="1"/>
        </p:nvSpPr>
        <p:spPr>
          <a:xfrm>
            <a:off x="7518400" y="101600"/>
            <a:ext cx="4470400" cy="666977"/>
          </a:xfrm>
          <a:prstGeom prst="rect">
            <a:avLst/>
          </a:prstGeom>
          <a:noFill/>
        </p:spPr>
        <p:txBody>
          <a:bodyPr wrap="square" rtlCol="0">
            <a:spAutoFit/>
          </a:bodyPr>
          <a:lstStyle/>
          <a:p>
            <a:pPr algn="r"/>
            <a:r>
              <a:rPr lang="en-US" sz="1867" b="1" i="1" dirty="0">
                <a:solidFill>
                  <a:schemeClr val="bg1"/>
                </a:solidFill>
              </a:rPr>
              <a:t>Add</a:t>
            </a:r>
            <a:r>
              <a:rPr lang="en-US" sz="1867" b="1" i="1" baseline="0" dirty="0">
                <a:solidFill>
                  <a:schemeClr val="bg1"/>
                </a:solidFill>
              </a:rPr>
              <a:t> </a:t>
            </a:r>
            <a:r>
              <a:rPr lang="en-US" sz="1867" b="1" i="1" dirty="0">
                <a:solidFill>
                  <a:schemeClr val="bg1"/>
                </a:solidFill>
              </a:rPr>
              <a:t>darker</a:t>
            </a:r>
            <a:r>
              <a:rPr lang="en-US" sz="1867" b="1" i="1" baseline="0" dirty="0">
                <a:solidFill>
                  <a:schemeClr val="bg1"/>
                </a:solidFill>
              </a:rPr>
              <a:t> </a:t>
            </a:r>
            <a:r>
              <a:rPr lang="en-US" sz="1867" b="1" i="1" dirty="0">
                <a:solidFill>
                  <a:schemeClr val="bg1"/>
                </a:solidFill>
              </a:rPr>
              <a:t>photo to background in Master</a:t>
            </a:r>
            <a:r>
              <a:rPr lang="en-US" sz="1867" b="1" i="1" baseline="0" dirty="0">
                <a:solidFill>
                  <a:schemeClr val="bg1"/>
                </a:solidFill>
              </a:rPr>
              <a:t> slide view</a:t>
            </a:r>
            <a:endParaRPr lang="en-US" sz="1867" b="1" i="1" dirty="0">
              <a:solidFill>
                <a:schemeClr val="bg1"/>
              </a:solidFill>
            </a:endParaRPr>
          </a:p>
        </p:txBody>
      </p:sp>
      <p:sp>
        <p:nvSpPr>
          <p:cNvPr id="11" name="object 4"/>
          <p:cNvSpPr/>
          <p:nvPr userDrawn="1"/>
        </p:nvSpPr>
        <p:spPr>
          <a:xfrm>
            <a:off x="11074402" y="4925568"/>
            <a:ext cx="1117660" cy="1930400"/>
          </a:xfrm>
          <a:custGeom>
            <a:avLst/>
            <a:gdLst>
              <a:gd name="connsiteX0" fmla="*/ 1072794 w 1072794"/>
              <a:gd name="connsiteY0" fmla="*/ 0 h 2164462"/>
              <a:gd name="connsiteX1" fmla="*/ 0 w 1072794"/>
              <a:gd name="connsiteY1" fmla="*/ 1950858 h 2164462"/>
              <a:gd name="connsiteX2" fmla="*/ 1072794 w 1072794"/>
              <a:gd name="connsiteY2" fmla="*/ 2164461 h 2164462"/>
              <a:gd name="connsiteX3" fmla="*/ 1072794 w 1072794"/>
              <a:gd name="connsiteY3" fmla="*/ 0 h 2164462"/>
              <a:gd name="connsiteX0" fmla="*/ 1072794 w 1072972"/>
              <a:gd name="connsiteY0" fmla="*/ 0 h 1950858"/>
              <a:gd name="connsiteX1" fmla="*/ 0 w 1072972"/>
              <a:gd name="connsiteY1" fmla="*/ 1950858 h 1950858"/>
              <a:gd name="connsiteX2" fmla="*/ 1072972 w 1072972"/>
              <a:gd name="connsiteY2" fmla="*/ 1950858 h 1950858"/>
              <a:gd name="connsiteX3" fmla="*/ 1072794 w 1072972"/>
              <a:gd name="connsiteY3" fmla="*/ 0 h 1950858"/>
              <a:gd name="connsiteX0" fmla="*/ 1072971 w 1073030"/>
              <a:gd name="connsiteY0" fmla="*/ 0 h 1853315"/>
              <a:gd name="connsiteX1" fmla="*/ 0 w 1073030"/>
              <a:gd name="connsiteY1" fmla="*/ 1853315 h 1853315"/>
              <a:gd name="connsiteX2" fmla="*/ 1072972 w 1073030"/>
              <a:gd name="connsiteY2" fmla="*/ 1853315 h 1853315"/>
              <a:gd name="connsiteX3" fmla="*/ 1072971 w 1073030"/>
              <a:gd name="connsiteY3" fmla="*/ 0 h 1853315"/>
            </a:gdLst>
            <a:ahLst/>
            <a:cxnLst>
              <a:cxn ang="0">
                <a:pos x="connsiteX0" y="connsiteY0"/>
              </a:cxn>
              <a:cxn ang="0">
                <a:pos x="connsiteX1" y="connsiteY1"/>
              </a:cxn>
              <a:cxn ang="0">
                <a:pos x="connsiteX2" y="connsiteY2"/>
              </a:cxn>
              <a:cxn ang="0">
                <a:pos x="connsiteX3" y="connsiteY3"/>
              </a:cxn>
            </a:cxnLst>
            <a:rect l="l" t="t" r="r" b="b"/>
            <a:pathLst>
              <a:path w="1073030" h="1853315">
                <a:moveTo>
                  <a:pt x="1072971" y="0"/>
                </a:moveTo>
                <a:lnTo>
                  <a:pt x="0" y="1853315"/>
                </a:lnTo>
                <a:lnTo>
                  <a:pt x="1072972" y="1853315"/>
                </a:lnTo>
                <a:cubicBezTo>
                  <a:pt x="1072913" y="1203029"/>
                  <a:pt x="1073030" y="650286"/>
                  <a:pt x="1072971" y="0"/>
                </a:cubicBezTo>
                <a:close/>
              </a:path>
            </a:pathLst>
          </a:custGeom>
          <a:solidFill>
            <a:schemeClr val="accent3"/>
          </a:solidFill>
        </p:spPr>
        <p:txBody>
          <a:bodyPr wrap="square" lIns="0" tIns="0" rIns="0" bIns="0" rtlCol="0"/>
          <a:lstStyle/>
          <a:p>
            <a:endParaRPr sz="3200"/>
          </a:p>
        </p:txBody>
      </p:sp>
      <p:pic>
        <p:nvPicPr>
          <p:cNvPr id="12" name="Picture 11" descr="LgWhiteTriangle.png"/>
          <p:cNvPicPr>
            <a:picLocks noChangeAspect="1"/>
          </p:cNvPicPr>
          <p:nvPr userDrawn="1"/>
        </p:nvPicPr>
        <p:blipFill>
          <a:blip r:embed="rId2" cstate="print"/>
          <a:stretch>
            <a:fillRect/>
          </a:stretch>
        </p:blipFill>
        <p:spPr>
          <a:xfrm>
            <a:off x="11480803" y="6254497"/>
            <a:ext cx="468861" cy="421975"/>
          </a:xfrm>
          <a:prstGeom prst="rect">
            <a:avLst/>
          </a:prstGeom>
        </p:spPr>
      </p:pic>
    </p:spTree>
    <p:extLst>
      <p:ext uri="{BB962C8B-B14F-4D97-AF65-F5344CB8AC3E}">
        <p14:creationId xmlns:p14="http://schemas.microsoft.com/office/powerpoint/2010/main" val="98840418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bg1"/>
        </a:solidFill>
        <a:effectLst/>
      </p:bgPr>
    </p:bg>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Content Placeholder 2"/>
          <p:cNvSpPr>
            <a:spLocks noGrp="1"/>
          </p:cNvSpPr>
          <p:nvPr>
            <p:ph idx="1"/>
          </p:nvPr>
        </p:nvSpPr>
        <p:spPr>
          <a:xfrm>
            <a:off x="609600" y="2819402"/>
            <a:ext cx="9916160" cy="1625599"/>
          </a:xfrm>
          <a:prstGeom prst="rect">
            <a:avLst/>
          </a:prstGeom>
        </p:spPr>
        <p:txBody>
          <a:bodyPr lIns="0" tIns="0" rIns="0" bIns="0" anchor="ctr">
            <a:noAutofit/>
          </a:bodyPr>
          <a:lstStyle>
            <a:lvl1pPr marL="304792" indent="-304792" algn="l">
              <a:spcBef>
                <a:spcPts val="0"/>
              </a:spcBef>
              <a:spcAft>
                <a:spcPts val="800"/>
              </a:spcAft>
              <a:buClr>
                <a:schemeClr val="bg1"/>
              </a:buClr>
              <a:buFontTx/>
              <a:buNone/>
              <a:defRPr sz="2667" b="1">
                <a:solidFill>
                  <a:schemeClr val="accent6"/>
                </a:solidFill>
              </a:defRPr>
            </a:lvl1pPr>
            <a:lvl2pPr marL="609585" indent="-304792">
              <a:spcBef>
                <a:spcPts val="0"/>
              </a:spcBef>
              <a:spcAft>
                <a:spcPts val="800"/>
              </a:spcAft>
              <a:buClr>
                <a:schemeClr val="bg1"/>
              </a:buClr>
              <a:buFontTx/>
              <a:buNone/>
              <a:defRPr sz="2400">
                <a:solidFill>
                  <a:schemeClr val="bg1"/>
                </a:solidFill>
              </a:defRPr>
            </a:lvl2pPr>
            <a:lvl3pPr marL="914377" indent="-304792">
              <a:spcBef>
                <a:spcPts val="0"/>
              </a:spcBef>
              <a:spcAft>
                <a:spcPts val="800"/>
              </a:spcAft>
              <a:buClr>
                <a:schemeClr val="bg1"/>
              </a:buClr>
              <a:buFontTx/>
              <a:buNone/>
              <a:defRPr sz="2133">
                <a:solidFill>
                  <a:schemeClr val="bg1"/>
                </a:solidFill>
              </a:defRPr>
            </a:lvl3pPr>
            <a:lvl4pPr marL="1219170" indent="-304792">
              <a:spcBef>
                <a:spcPts val="0"/>
              </a:spcBef>
              <a:spcAft>
                <a:spcPts val="800"/>
              </a:spcAft>
              <a:buClr>
                <a:schemeClr val="bg1"/>
              </a:buClr>
              <a:buSzPct val="90000"/>
              <a:buFontTx/>
              <a:buNone/>
              <a:defRPr sz="1867">
                <a:solidFill>
                  <a:schemeClr val="bg1"/>
                </a:solidFill>
              </a:defRPr>
            </a:lvl4pPr>
            <a:lvl5pPr marL="1523962" indent="-304792">
              <a:spcBef>
                <a:spcPts val="0"/>
              </a:spcBef>
              <a:spcAft>
                <a:spcPts val="800"/>
              </a:spcAft>
              <a:buClr>
                <a:schemeClr val="bg1"/>
              </a:buClr>
              <a:buFontTx/>
              <a:buNone/>
              <a:defRPr sz="1600">
                <a:solidFill>
                  <a:schemeClr val="bg1"/>
                </a:solidFill>
              </a:defRPr>
            </a:lvl5pPr>
          </a:lstStyle>
          <a:p>
            <a:pPr lvl="0"/>
            <a:r>
              <a:rPr lang="en-US" dirty="0"/>
              <a:t>Click to edit Master text styles</a:t>
            </a:r>
          </a:p>
        </p:txBody>
      </p:sp>
      <p:sp>
        <p:nvSpPr>
          <p:cNvPr id="5" name="Footer Placeholder 4"/>
          <p:cNvSpPr>
            <a:spLocks noGrp="1"/>
          </p:cNvSpPr>
          <p:nvPr>
            <p:ph type="ftr" sz="quarter" idx="11"/>
          </p:nvPr>
        </p:nvSpPr>
        <p:spPr/>
        <p:txBody>
          <a:bodyPr/>
          <a:lstStyle>
            <a:lvl1pPr>
              <a:defRPr>
                <a:solidFill>
                  <a:schemeClr val="tx1"/>
                </a:solidFill>
              </a:defRPr>
            </a:lvl1pPr>
          </a:lstStyle>
          <a:p>
            <a:r>
              <a:rPr lang="en-US"/>
              <a:t>©2018 The US Oncology Network. All rights reserved.</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430CC5B4-B98C-40C7-983B-027A8A01EB9E}" type="slidenum">
              <a:rPr lang="en-US" smtClean="0"/>
              <a:pPr/>
              <a:t>‹#›</a:t>
            </a:fld>
            <a:endParaRPr lang="en-US"/>
          </a:p>
        </p:txBody>
      </p:sp>
      <p:sp>
        <p:nvSpPr>
          <p:cNvPr id="10" name="TextBox 9"/>
          <p:cNvSpPr txBox="1"/>
          <p:nvPr userDrawn="1"/>
        </p:nvSpPr>
        <p:spPr>
          <a:xfrm>
            <a:off x="7518400" y="101600"/>
            <a:ext cx="4470400" cy="666977"/>
          </a:xfrm>
          <a:prstGeom prst="rect">
            <a:avLst/>
          </a:prstGeom>
          <a:noFill/>
        </p:spPr>
        <p:txBody>
          <a:bodyPr wrap="square" rtlCol="0">
            <a:spAutoFit/>
          </a:bodyPr>
          <a:lstStyle/>
          <a:p>
            <a:pPr algn="r"/>
            <a:r>
              <a:rPr lang="en-US" sz="1867" b="1" i="1" dirty="0">
                <a:solidFill>
                  <a:schemeClr val="accent6"/>
                </a:solidFill>
              </a:rPr>
              <a:t>Add</a:t>
            </a:r>
            <a:r>
              <a:rPr lang="en-US" sz="1867" b="1" i="1" baseline="0" dirty="0">
                <a:solidFill>
                  <a:schemeClr val="accent6"/>
                </a:solidFill>
              </a:rPr>
              <a:t> </a:t>
            </a:r>
            <a:r>
              <a:rPr lang="en-US" sz="1867" b="1" i="1" dirty="0">
                <a:solidFill>
                  <a:schemeClr val="accent6"/>
                </a:solidFill>
              </a:rPr>
              <a:t>lighter photo to background in Master</a:t>
            </a:r>
            <a:r>
              <a:rPr lang="en-US" sz="1867" b="1" i="1" baseline="0" dirty="0">
                <a:solidFill>
                  <a:schemeClr val="accent6"/>
                </a:solidFill>
              </a:rPr>
              <a:t> slide view</a:t>
            </a:r>
            <a:endParaRPr lang="en-US" sz="1867" b="1" i="1" dirty="0">
              <a:solidFill>
                <a:schemeClr val="accent6"/>
              </a:solidFill>
            </a:endParaRPr>
          </a:p>
        </p:txBody>
      </p:sp>
      <p:sp>
        <p:nvSpPr>
          <p:cNvPr id="11" name="object 4"/>
          <p:cNvSpPr/>
          <p:nvPr userDrawn="1"/>
        </p:nvSpPr>
        <p:spPr>
          <a:xfrm>
            <a:off x="11074402" y="4925568"/>
            <a:ext cx="1117660" cy="1930400"/>
          </a:xfrm>
          <a:custGeom>
            <a:avLst/>
            <a:gdLst>
              <a:gd name="connsiteX0" fmla="*/ 1072794 w 1072794"/>
              <a:gd name="connsiteY0" fmla="*/ 0 h 2164462"/>
              <a:gd name="connsiteX1" fmla="*/ 0 w 1072794"/>
              <a:gd name="connsiteY1" fmla="*/ 1950858 h 2164462"/>
              <a:gd name="connsiteX2" fmla="*/ 1072794 w 1072794"/>
              <a:gd name="connsiteY2" fmla="*/ 2164461 h 2164462"/>
              <a:gd name="connsiteX3" fmla="*/ 1072794 w 1072794"/>
              <a:gd name="connsiteY3" fmla="*/ 0 h 2164462"/>
              <a:gd name="connsiteX0" fmla="*/ 1072794 w 1072972"/>
              <a:gd name="connsiteY0" fmla="*/ 0 h 1950858"/>
              <a:gd name="connsiteX1" fmla="*/ 0 w 1072972"/>
              <a:gd name="connsiteY1" fmla="*/ 1950858 h 1950858"/>
              <a:gd name="connsiteX2" fmla="*/ 1072972 w 1072972"/>
              <a:gd name="connsiteY2" fmla="*/ 1950858 h 1950858"/>
              <a:gd name="connsiteX3" fmla="*/ 1072794 w 1072972"/>
              <a:gd name="connsiteY3" fmla="*/ 0 h 1950858"/>
              <a:gd name="connsiteX0" fmla="*/ 1072971 w 1073030"/>
              <a:gd name="connsiteY0" fmla="*/ 0 h 1853315"/>
              <a:gd name="connsiteX1" fmla="*/ 0 w 1073030"/>
              <a:gd name="connsiteY1" fmla="*/ 1853315 h 1853315"/>
              <a:gd name="connsiteX2" fmla="*/ 1072972 w 1073030"/>
              <a:gd name="connsiteY2" fmla="*/ 1853315 h 1853315"/>
              <a:gd name="connsiteX3" fmla="*/ 1072971 w 1073030"/>
              <a:gd name="connsiteY3" fmla="*/ 0 h 1853315"/>
            </a:gdLst>
            <a:ahLst/>
            <a:cxnLst>
              <a:cxn ang="0">
                <a:pos x="connsiteX0" y="connsiteY0"/>
              </a:cxn>
              <a:cxn ang="0">
                <a:pos x="connsiteX1" y="connsiteY1"/>
              </a:cxn>
              <a:cxn ang="0">
                <a:pos x="connsiteX2" y="connsiteY2"/>
              </a:cxn>
              <a:cxn ang="0">
                <a:pos x="connsiteX3" y="connsiteY3"/>
              </a:cxn>
            </a:cxnLst>
            <a:rect l="l" t="t" r="r" b="b"/>
            <a:pathLst>
              <a:path w="1073030" h="1853315">
                <a:moveTo>
                  <a:pt x="1072971" y="0"/>
                </a:moveTo>
                <a:lnTo>
                  <a:pt x="0" y="1853315"/>
                </a:lnTo>
                <a:lnTo>
                  <a:pt x="1072972" y="1853315"/>
                </a:lnTo>
                <a:cubicBezTo>
                  <a:pt x="1072913" y="1203029"/>
                  <a:pt x="1073030" y="650286"/>
                  <a:pt x="1072971" y="0"/>
                </a:cubicBezTo>
                <a:close/>
              </a:path>
            </a:pathLst>
          </a:custGeom>
          <a:solidFill>
            <a:schemeClr val="accent3"/>
          </a:solidFill>
        </p:spPr>
        <p:txBody>
          <a:bodyPr wrap="square" lIns="0" tIns="0" rIns="0" bIns="0" rtlCol="0"/>
          <a:lstStyle/>
          <a:p>
            <a:endParaRPr sz="3200"/>
          </a:p>
        </p:txBody>
      </p:sp>
      <p:pic>
        <p:nvPicPr>
          <p:cNvPr id="12" name="Picture 11" descr="LgWhiteTriangle.png"/>
          <p:cNvPicPr>
            <a:picLocks noChangeAspect="1"/>
          </p:cNvPicPr>
          <p:nvPr userDrawn="1"/>
        </p:nvPicPr>
        <p:blipFill>
          <a:blip r:embed="rId2" cstate="print"/>
          <a:stretch>
            <a:fillRect/>
          </a:stretch>
        </p:blipFill>
        <p:spPr>
          <a:xfrm>
            <a:off x="11480803" y="6254497"/>
            <a:ext cx="468861" cy="421975"/>
          </a:xfrm>
          <a:prstGeom prst="rect">
            <a:avLst/>
          </a:prstGeom>
        </p:spPr>
      </p:pic>
    </p:spTree>
    <p:extLst>
      <p:ext uri="{BB962C8B-B14F-4D97-AF65-F5344CB8AC3E}">
        <p14:creationId xmlns:p14="http://schemas.microsoft.com/office/powerpoint/2010/main" val="53783218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210352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5" Type="http://schemas.openxmlformats.org/officeDocument/2006/relationships/slideLayout" Target="../slideLayouts/slideLayout109.xml"/><Relationship Id="rId4" Type="http://schemas.openxmlformats.org/officeDocument/2006/relationships/slideLayout" Target="../slideLayouts/slideLayout108.xml"/><Relationship Id="rId9"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0.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5" Type="http://schemas.openxmlformats.org/officeDocument/2006/relationships/slideLayout" Target="../slideLayouts/slideLayout117.xml"/><Relationship Id="rId4" Type="http://schemas.openxmlformats.org/officeDocument/2006/relationships/slideLayout" Target="../slideLayouts/slideLayout116.xml"/><Relationship Id="rId9"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8.xml"/><Relationship Id="rId3" Type="http://schemas.openxmlformats.org/officeDocument/2006/relationships/slideLayout" Target="../slideLayouts/slideLayout123.xml"/><Relationship Id="rId7" Type="http://schemas.openxmlformats.org/officeDocument/2006/relationships/slideLayout" Target="../slideLayouts/slideLayout127.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5" Type="http://schemas.openxmlformats.org/officeDocument/2006/relationships/slideLayout" Target="../slideLayouts/slideLayout125.xml"/><Relationship Id="rId4" Type="http://schemas.openxmlformats.org/officeDocument/2006/relationships/slideLayout" Target="../slideLayouts/slideLayout124.xml"/><Relationship Id="rId9"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image" Target="../media/image27.jpg"/><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image" Target="../media/image26.jpg"/><Relationship Id="rId5" Type="http://schemas.openxmlformats.org/officeDocument/2006/relationships/slideLayout" Target="../slideLayouts/slideLayout133.xml"/><Relationship Id="rId10" Type="http://schemas.openxmlformats.org/officeDocument/2006/relationships/theme" Target="../theme/theme13.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theme" Target="../theme/theme14.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5.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theme" Target="../theme/theme16.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1.xml"/><Relationship Id="rId13" Type="http://schemas.openxmlformats.org/officeDocument/2006/relationships/theme" Target="../theme/theme17.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slideLayout" Target="../slideLayouts/slideLayout185.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slideLayout" Target="../slideLayouts/slideLayout198.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 Id="rId14" Type="http://schemas.openxmlformats.org/officeDocument/2006/relationships/theme" Target="../theme/theme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5" Type="http://schemas.openxmlformats.org/officeDocument/2006/relationships/image" Target="../media/image1.jpe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5" Type="http://schemas.openxmlformats.org/officeDocument/2006/relationships/slideLayout" Target="../slideLayouts/slideLayout19.xml"/><Relationship Id="rId4" Type="http://schemas.openxmlformats.org/officeDocument/2006/relationships/slideLayout" Target="../slideLayouts/slideLayout18.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25.xml"/><Relationship Id="rId7" Type="http://schemas.openxmlformats.org/officeDocument/2006/relationships/theme" Target="../theme/theme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5" Type="http://schemas.openxmlformats.org/officeDocument/2006/relationships/slideLayout" Target="../slideLayouts/slideLayout27.xml"/><Relationship Id="rId4" Type="http://schemas.openxmlformats.org/officeDocument/2006/relationships/slideLayout" Target="../slideLayouts/slideLayout2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6.xml"/><Relationship Id="rId3" Type="http://schemas.openxmlformats.org/officeDocument/2006/relationships/slideLayout" Target="../slideLayouts/slideLayout31.xml"/><Relationship Id="rId7" Type="http://schemas.openxmlformats.org/officeDocument/2006/relationships/slideLayout" Target="../slideLayouts/slideLayout35.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5" Type="http://schemas.openxmlformats.org/officeDocument/2006/relationships/slideLayout" Target="../slideLayouts/slideLayout33.xml"/><Relationship Id="rId4" Type="http://schemas.openxmlformats.org/officeDocument/2006/relationships/slideLayout" Target="../slideLayouts/slideLayout32.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image" Target="../media/image10.png"/><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theme" Target="../theme/theme7.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72.xml"/><Relationship Id="rId18" Type="http://schemas.openxmlformats.org/officeDocument/2006/relationships/slideLayout" Target="../slideLayouts/slideLayout77.xml"/><Relationship Id="rId26" Type="http://schemas.openxmlformats.org/officeDocument/2006/relationships/slideLayout" Target="../slideLayouts/slideLayout85.xml"/><Relationship Id="rId39" Type="http://schemas.openxmlformats.org/officeDocument/2006/relationships/slideLayout" Target="../slideLayouts/slideLayout98.xml"/><Relationship Id="rId21" Type="http://schemas.openxmlformats.org/officeDocument/2006/relationships/slideLayout" Target="../slideLayouts/slideLayout80.xml"/><Relationship Id="rId34" Type="http://schemas.openxmlformats.org/officeDocument/2006/relationships/slideLayout" Target="../slideLayouts/slideLayout93.xml"/><Relationship Id="rId7" Type="http://schemas.openxmlformats.org/officeDocument/2006/relationships/slideLayout" Target="../slideLayouts/slideLayout66.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slideLayout" Target="../slideLayouts/slideLayout79.xml"/><Relationship Id="rId29" Type="http://schemas.openxmlformats.org/officeDocument/2006/relationships/slideLayout" Target="../slideLayouts/slideLayout88.xml"/><Relationship Id="rId41" Type="http://schemas.openxmlformats.org/officeDocument/2006/relationships/image" Target="../media/image13.png"/><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24" Type="http://schemas.openxmlformats.org/officeDocument/2006/relationships/slideLayout" Target="../slideLayouts/slideLayout83.xml"/><Relationship Id="rId32" Type="http://schemas.openxmlformats.org/officeDocument/2006/relationships/slideLayout" Target="../slideLayouts/slideLayout91.xml"/><Relationship Id="rId37" Type="http://schemas.openxmlformats.org/officeDocument/2006/relationships/slideLayout" Target="../slideLayouts/slideLayout96.xml"/><Relationship Id="rId40" Type="http://schemas.openxmlformats.org/officeDocument/2006/relationships/theme" Target="../theme/theme8.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slideLayout" Target="../slideLayouts/slideLayout82.xml"/><Relationship Id="rId28" Type="http://schemas.openxmlformats.org/officeDocument/2006/relationships/slideLayout" Target="../slideLayouts/slideLayout87.xml"/><Relationship Id="rId36" Type="http://schemas.openxmlformats.org/officeDocument/2006/relationships/slideLayout" Target="../slideLayouts/slideLayout95.xml"/><Relationship Id="rId10" Type="http://schemas.openxmlformats.org/officeDocument/2006/relationships/slideLayout" Target="../slideLayouts/slideLayout69.xml"/><Relationship Id="rId19" Type="http://schemas.openxmlformats.org/officeDocument/2006/relationships/slideLayout" Target="../slideLayouts/slideLayout78.xml"/><Relationship Id="rId31" Type="http://schemas.openxmlformats.org/officeDocument/2006/relationships/slideLayout" Target="../slideLayouts/slideLayout90.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slideLayout" Target="../slideLayouts/slideLayout81.xml"/><Relationship Id="rId27" Type="http://schemas.openxmlformats.org/officeDocument/2006/relationships/slideLayout" Target="../slideLayouts/slideLayout86.xml"/><Relationship Id="rId30" Type="http://schemas.openxmlformats.org/officeDocument/2006/relationships/slideLayout" Target="../slideLayouts/slideLayout89.xml"/><Relationship Id="rId35" Type="http://schemas.openxmlformats.org/officeDocument/2006/relationships/slideLayout" Target="../slideLayouts/slideLayout94.xml"/><Relationship Id="rId8" Type="http://schemas.openxmlformats.org/officeDocument/2006/relationships/slideLayout" Target="../slideLayouts/slideLayout67.xml"/><Relationship Id="rId3" Type="http://schemas.openxmlformats.org/officeDocument/2006/relationships/slideLayout" Target="../slideLayouts/slideLayout62.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slideLayout" Target="../slideLayouts/slideLayout84.xml"/><Relationship Id="rId33" Type="http://schemas.openxmlformats.org/officeDocument/2006/relationships/slideLayout" Target="../slideLayouts/slideLayout92.xml"/><Relationship Id="rId38" Type="http://schemas.openxmlformats.org/officeDocument/2006/relationships/slideLayout" Target="../slideLayouts/slideLayout97.xml"/></Relationships>
</file>

<file path=ppt/slideMasters/_rels/slideMaster9.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slideLayout" Target="../slideLayouts/slideLayout101.xml"/><Relationship Id="rId7" Type="http://schemas.openxmlformats.org/officeDocument/2006/relationships/theme" Target="../theme/theme9.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5" Type="http://schemas.openxmlformats.org/officeDocument/2006/relationships/slideLayout" Target="../slideLayouts/slideLayout103.xml"/><Relationship Id="rId4" Type="http://schemas.openxmlformats.org/officeDocument/2006/relationships/slideLayout" Target="../slideLayouts/slideLayout102.xml"/><Relationship Id="rId9" Type="http://schemas.openxmlformats.org/officeDocument/2006/relationships/hyperlink" Target="http://www.clinicaloptions.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33577AD-7F29-1C42-8AAF-0A715482C76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7D32D81-061E-AC46-B8EB-B39B55B5FEF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E90148A-DEEC-B146-B704-B80E66738E5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F386B96-3C65-0E4F-9083-5C695DAF8AE8}" type="datetimeFigureOut">
              <a:rPr lang="en-US" smtClean="0"/>
              <a:t>6/1/2023</a:t>
            </a:fld>
            <a:endParaRPr lang="en-US"/>
          </a:p>
        </p:txBody>
      </p:sp>
      <p:sp>
        <p:nvSpPr>
          <p:cNvPr id="5" name="Footer Placeholder 4">
            <a:extLst>
              <a:ext uri="{FF2B5EF4-FFF2-40B4-BE49-F238E27FC236}">
                <a16:creationId xmlns:a16="http://schemas.microsoft.com/office/drawing/2014/main" id="{71F0EAB2-4C11-6D45-AE88-E5BC878F93B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EA053E6-0A3F-AC45-9643-6BA1716902C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1F6F30A-D4CD-1142-8E63-C5109CC6A03A}" type="slidenum">
              <a:rPr lang="en-US" smtClean="0"/>
              <a:t>‹#›</a:t>
            </a:fld>
            <a:endParaRPr lang="en-US"/>
          </a:p>
        </p:txBody>
      </p:sp>
    </p:spTree>
    <p:extLst>
      <p:ext uri="{BB962C8B-B14F-4D97-AF65-F5344CB8AC3E}">
        <p14:creationId xmlns:p14="http://schemas.microsoft.com/office/powerpoint/2010/main" val="188079335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865" r:id="rId11"/>
  </p:sldLayoutIdLst>
  <p:txStyles>
    <p:titleStyle>
      <a:lvl1pPr algn="l" defTabSz="914400" rtl="0" eaLnBrk="1" latinLnBrk="0" hangingPunct="1">
        <a:lnSpc>
          <a:spcPct val="90000"/>
        </a:lnSpc>
        <a:spcBef>
          <a:spcPct val="0"/>
        </a:spcBef>
        <a:buNone/>
        <a:defRPr sz="4000" b="1" kern="1200">
          <a:solidFill>
            <a:srgbClr val="FF0000"/>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8" name="Straight Connector 7">
            <a:extLst>
              <a:ext uri="{FF2B5EF4-FFF2-40B4-BE49-F238E27FC236}">
                <a16:creationId xmlns:a16="http://schemas.microsoft.com/office/drawing/2014/main" id="{DFEB3B6D-B8AE-4726-B830-C447FAD3394B}"/>
              </a:ext>
            </a:extLst>
          </p:cNvPr>
          <p:cNvCxnSpPr/>
          <p:nvPr userDrawn="1"/>
        </p:nvCxnSpPr>
        <p:spPr>
          <a:xfrm>
            <a:off x="1" y="6745288"/>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080223"/>
      </p:ext>
    </p:extLst>
  </p:cSld>
  <p:clrMap bg1="dk2" tx1="lt1" bg2="dk1" tx2="lt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cxnSp>
        <p:nvCxnSpPr>
          <p:cNvPr id="5" name="Straight Connector 4">
            <a:extLst>
              <a:ext uri="{FF2B5EF4-FFF2-40B4-BE49-F238E27FC236}">
                <a16:creationId xmlns:a16="http://schemas.microsoft.com/office/drawing/2014/main" id="{5D43CC73-466D-4F58-8CB4-E7D562EE94BD}"/>
              </a:ext>
            </a:extLst>
          </p:cNvPr>
          <p:cNvCxnSpPr/>
          <p:nvPr/>
        </p:nvCxnSpPr>
        <p:spPr>
          <a:xfrm>
            <a:off x="1" y="6745288"/>
            <a:ext cx="12192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728324874"/>
      </p:ext>
    </p:extLst>
  </p:cSld>
  <p:clrMap bg1="dk2" tx1="lt1" bg2="dk1" tx2="lt2" accent1="accent1" accent2="accent2" accent3="accent3" accent4="accent4" accent5="accent5" accent6="accent6" hlink="hlink" folHlink="fol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2" name="Straight Connector 1">
            <a:extLst>
              <a:ext uri="{FF2B5EF4-FFF2-40B4-BE49-F238E27FC236}">
                <a16:creationId xmlns:a16="http://schemas.microsoft.com/office/drawing/2014/main" id="{8B41A48B-B3F9-CD06-055B-7B9EB8B2B788}"/>
              </a:ext>
            </a:extLst>
          </p:cNvPr>
          <p:cNvCxnSpPr/>
          <p:nvPr userDrawn="1"/>
        </p:nvCxnSpPr>
        <p:spPr>
          <a:xfrm>
            <a:off x="1" y="6745288"/>
            <a:ext cx="12192000" cy="0"/>
          </a:xfrm>
          <a:prstGeom prst="line">
            <a:avLst/>
          </a:prstGeom>
          <a:ln w="19050">
            <a:solidFill>
              <a:srgbClr val="7F3F9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058406"/>
      </p:ext>
    </p:extLst>
  </p:cSld>
  <p:clrMap bg1="dk2" tx1="lt1" bg2="dk1" tx2="lt2" accent1="accent1" accent2="accent2" accent3="accent3" accent4="accent4" accent5="accent5" accent6="accent6" hlink="hlink" folHlink="folHlink"/>
  <p:sldLayoutIdLst>
    <p:sldLayoutId id="2147483857" r:id="rId1"/>
    <p:sldLayoutId id="2147483858" r:id="rId2"/>
    <p:sldLayoutId id="2147483859" r:id="rId3"/>
    <p:sldLayoutId id="2147483860" r:id="rId4"/>
    <p:sldLayoutId id="2147483861" r:id="rId5"/>
    <p:sldLayoutId id="2147483862" r:id="rId6"/>
    <p:sldLayoutId id="2147483863" r:id="rId7"/>
    <p:sldLayoutId id="2147483864" r:id="rId8"/>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6" name="Picture 5" descr="Graphical user interface, application&#10;&#10;Description automatically generated with medium confidence">
            <a:extLst>
              <a:ext uri="{FF2B5EF4-FFF2-40B4-BE49-F238E27FC236}">
                <a16:creationId xmlns:a16="http://schemas.microsoft.com/office/drawing/2014/main" id="{4E353A3F-6669-74D7-5DD1-78C6CF0FCD19}"/>
              </a:ext>
            </a:extLst>
          </p:cNvPr>
          <p:cNvPicPr>
            <a:picLocks noChangeAspect="1"/>
          </p:cNvPicPr>
          <p:nvPr userDrawn="1"/>
        </p:nvPicPr>
        <p:blipFill>
          <a:blip r:embed="rId11"/>
          <a:stretch>
            <a:fillRect/>
          </a:stretch>
        </p:blipFill>
        <p:spPr>
          <a:xfrm>
            <a:off x="-95589" y="0"/>
            <a:ext cx="12287589" cy="6922424"/>
          </a:xfrm>
          <a:prstGeom prst="rect">
            <a:avLst/>
          </a:prstGeom>
        </p:spPr>
      </p:pic>
      <p:sp>
        <p:nvSpPr>
          <p:cNvPr id="1028" name="Rectangle 3"/>
          <p:cNvSpPr>
            <a:spLocks noGrp="1" noChangeArrowheads="1"/>
          </p:cNvSpPr>
          <p:nvPr>
            <p:ph type="body" idx="1"/>
          </p:nvPr>
        </p:nvSpPr>
        <p:spPr bwMode="auto">
          <a:xfrm>
            <a:off x="914400" y="1828800"/>
            <a:ext cx="10363200" cy="3653134"/>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p:cNvSpPr txBox="1"/>
          <p:nvPr userDrawn="1"/>
        </p:nvSpPr>
        <p:spPr>
          <a:xfrm>
            <a:off x="9163051" y="7917469"/>
            <a:ext cx="359501" cy="584327"/>
          </a:xfrm>
          <a:prstGeom prst="rect">
            <a:avLst/>
          </a:prstGeom>
          <a:noFill/>
        </p:spPr>
        <p:txBody>
          <a:bodyPr wrap="square" rtlCol="0">
            <a:spAutoFit/>
          </a:bodyPr>
          <a:lstStyle/>
          <a:p>
            <a:r>
              <a:rPr lang="en-US" sz="3197" dirty="0"/>
              <a:t> </a:t>
            </a:r>
          </a:p>
        </p:txBody>
      </p:sp>
      <p:pic>
        <p:nvPicPr>
          <p:cNvPr id="2" name="Picture 1" descr="Logo, company name&#10;&#10;Description automatically generated">
            <a:extLst>
              <a:ext uri="{FF2B5EF4-FFF2-40B4-BE49-F238E27FC236}">
                <a16:creationId xmlns:a16="http://schemas.microsoft.com/office/drawing/2014/main" id="{BA132363-2E74-8D42-9AD9-6E9DF5E37930}"/>
              </a:ext>
            </a:extLst>
          </p:cNvPr>
          <p:cNvPicPr>
            <a:picLocks noChangeAspect="1"/>
          </p:cNvPicPr>
          <p:nvPr userDrawn="1"/>
        </p:nvPicPr>
        <p:blipFill>
          <a:blip r:embed="rId12"/>
          <a:stretch>
            <a:fillRect/>
          </a:stretch>
        </p:blipFill>
        <p:spPr>
          <a:xfrm>
            <a:off x="10134293" y="6071836"/>
            <a:ext cx="1536777" cy="652417"/>
          </a:xfrm>
          <a:prstGeom prst="rect">
            <a:avLst/>
          </a:prstGeom>
        </p:spPr>
      </p:pic>
    </p:spTree>
    <p:extLst>
      <p:ext uri="{BB962C8B-B14F-4D97-AF65-F5344CB8AC3E}">
        <p14:creationId xmlns:p14="http://schemas.microsoft.com/office/powerpoint/2010/main" val="1070809925"/>
      </p:ext>
    </p:extLst>
  </p:cSld>
  <p:clrMap bg1="lt1" tx1="dk1" bg2="lt2" tx2="dk2" accent1="accent1" accent2="accent2" accent3="accent3" accent4="accent4" accent5="accent5" accent6="accent6" hlink="hlink" folHlink="folHlink"/>
  <p:sldLayoutIdLst>
    <p:sldLayoutId id="2147483660" r:id="rId1"/>
    <p:sldLayoutId id="2147483661" r:id="rId2"/>
    <p:sldLayoutId id="2147483662" r:id="rId3"/>
    <p:sldLayoutId id="2147483663" r:id="rId4"/>
    <p:sldLayoutId id="2147483664" r:id="rId5"/>
    <p:sldLayoutId id="2147483665" r:id="rId6"/>
    <p:sldLayoutId id="2147483666" r:id="rId7"/>
    <p:sldLayoutId id="2147483667" r:id="rId8"/>
    <p:sldLayoutId id="2147483668" r:id="rId9"/>
  </p:sldLayoutIdLst>
  <p:txStyles>
    <p:titleStyle>
      <a:lvl1pPr algn="ctr" rtl="0" eaLnBrk="1" fontAlgn="base" hangingPunct="1">
        <a:spcBef>
          <a:spcPct val="0"/>
        </a:spcBef>
        <a:spcAft>
          <a:spcPct val="0"/>
        </a:spcAft>
        <a:defRPr sz="3600" i="0">
          <a:solidFill>
            <a:schemeClr val="bg1"/>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p:titleStyle>
    <p:body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A85B58A-8F79-4E05-B774-FCF3194A329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7C0EC0E-0BFC-4C48-9D91-6B595B1273D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CE24E87-7F15-4492-B0AA-2E236488ECE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panose="020B0604020202020204" pitchFamily="34" charset="0"/>
                <a:cs typeface="Arial" panose="020B0604020202020204" pitchFamily="34" charset="0"/>
              </a:defRPr>
            </a:lvl1pPr>
          </a:lstStyle>
          <a:p>
            <a:fld id="{77724AAA-5673-4628-B7A8-719A6A2306EB}" type="datetimeFigureOut">
              <a:rPr lang="en-US" smtClean="0"/>
              <a:pPr/>
              <a:t>6/1/2023</a:t>
            </a:fld>
            <a:endParaRPr lang="en-US"/>
          </a:p>
        </p:txBody>
      </p:sp>
      <p:sp>
        <p:nvSpPr>
          <p:cNvPr id="5" name="Footer Placeholder 4">
            <a:extLst>
              <a:ext uri="{FF2B5EF4-FFF2-40B4-BE49-F238E27FC236}">
                <a16:creationId xmlns:a16="http://schemas.microsoft.com/office/drawing/2014/main" id="{FAA5D6EC-E294-4398-B1C2-6D6EE84F214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panose="020B0604020202020204" pitchFamily="34" charset="0"/>
                <a:cs typeface="Arial" panose="020B0604020202020204" pitchFamily="34" charset="0"/>
              </a:defRPr>
            </a:lvl1pPr>
          </a:lstStyle>
          <a:p>
            <a:endParaRPr lang="en-US"/>
          </a:p>
        </p:txBody>
      </p:sp>
      <p:sp>
        <p:nvSpPr>
          <p:cNvPr id="6" name="Slide Number Placeholder 5">
            <a:extLst>
              <a:ext uri="{FF2B5EF4-FFF2-40B4-BE49-F238E27FC236}">
                <a16:creationId xmlns:a16="http://schemas.microsoft.com/office/drawing/2014/main" id="{51FAC91A-1F03-43A0-8E4E-C039C185528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panose="020B0604020202020204" pitchFamily="34" charset="0"/>
                <a:cs typeface="Arial" panose="020B0604020202020204" pitchFamily="34" charset="0"/>
              </a:defRPr>
            </a:lvl1pPr>
          </a:lstStyle>
          <a:p>
            <a:fld id="{FB285D5C-42AB-4789-87CF-078352B94743}" type="slidenum">
              <a:rPr lang="en-US" smtClean="0"/>
              <a:pPr/>
              <a:t>‹#›</a:t>
            </a:fld>
            <a:endParaRPr lang="en-US"/>
          </a:p>
        </p:txBody>
      </p:sp>
    </p:spTree>
    <p:extLst>
      <p:ext uri="{BB962C8B-B14F-4D97-AF65-F5344CB8AC3E}">
        <p14:creationId xmlns:p14="http://schemas.microsoft.com/office/powerpoint/2010/main" val="429225255"/>
      </p:ext>
    </p:extLst>
  </p:cSld>
  <p:clrMap bg1="lt1" tx1="dk1" bg2="lt2" tx2="dk2" accent1="accent1" accent2="accent2" accent3="accent3" accent4="accent4" accent5="accent5" accent6="accent6" hlink="hlink" folHlink="folHlink"/>
  <p:sldLayoutIdLst>
    <p:sldLayoutId id="2147485284" r:id="rId1"/>
    <p:sldLayoutId id="2147485285" r:id="rId2"/>
    <p:sldLayoutId id="2147485286" r:id="rId3"/>
    <p:sldLayoutId id="2147485287" r:id="rId4"/>
    <p:sldLayoutId id="2147485288" r:id="rId5"/>
    <p:sldLayoutId id="2147485289" r:id="rId6"/>
    <p:sldLayoutId id="2147485290" r:id="rId7"/>
    <p:sldLayoutId id="2147485291" r:id="rId8"/>
    <p:sldLayoutId id="2147485292" r:id="rId9"/>
    <p:sldLayoutId id="2147485293" r:id="rId10"/>
    <p:sldLayoutId id="2147485294" r:id="rId11"/>
    <p:sldLayoutId id="2147485329" r:id="rId12"/>
  </p:sldLayoutIdLst>
  <p:txStyles>
    <p:titleStyle>
      <a:lvl1pPr algn="l" defTabSz="914400" rtl="0" eaLnBrk="1" latinLnBrk="0" hangingPunct="1">
        <a:lnSpc>
          <a:spcPct val="90000"/>
        </a:lnSpc>
        <a:spcBef>
          <a:spcPct val="0"/>
        </a:spcBef>
        <a:buNone/>
        <a:defRPr sz="3600" b="1" kern="1200">
          <a:solidFill>
            <a:srgbClr val="FF0000"/>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0B72DDB-8903-4D49-8797-AD9CEE5283E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66D896C-A5CD-0644-9F5B-F38197D39E9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1BBAF3F-BA61-934C-B67F-8D1DB7401CC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9EE02B4-EDFC-7A43-9696-66B8EF84D9B5}" type="datetimeFigureOut">
              <a:rPr lang="en-US" smtClean="0"/>
              <a:t>6/1/2023</a:t>
            </a:fld>
            <a:endParaRPr lang="en-US"/>
          </a:p>
        </p:txBody>
      </p:sp>
      <p:sp>
        <p:nvSpPr>
          <p:cNvPr id="5" name="Footer Placeholder 4">
            <a:extLst>
              <a:ext uri="{FF2B5EF4-FFF2-40B4-BE49-F238E27FC236}">
                <a16:creationId xmlns:a16="http://schemas.microsoft.com/office/drawing/2014/main" id="{B713DCDF-E53D-2B40-80FF-04915DA1259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63B7692-F54E-394A-990C-E453C3E698F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574315D-AA5A-424A-AD51-BCEB8961C399}" type="slidenum">
              <a:rPr lang="en-US" smtClean="0"/>
              <a:t>‹#›</a:t>
            </a:fld>
            <a:endParaRPr lang="en-US"/>
          </a:p>
        </p:txBody>
      </p:sp>
    </p:spTree>
    <p:extLst>
      <p:ext uri="{BB962C8B-B14F-4D97-AF65-F5344CB8AC3E}">
        <p14:creationId xmlns:p14="http://schemas.microsoft.com/office/powerpoint/2010/main" val="745100819"/>
      </p:ext>
    </p:extLst>
  </p:cSld>
  <p:clrMap bg1="lt1" tx1="dk1" bg2="lt2" tx2="dk2" accent1="accent1" accent2="accent2" accent3="accent3" accent4="accent4" accent5="accent5" accent6="accent6" hlink="hlink" folHlink="folHlink"/>
  <p:sldLayoutIdLst>
    <p:sldLayoutId id="2147485296" r:id="rId1"/>
    <p:sldLayoutId id="2147485297" r:id="rId2"/>
    <p:sldLayoutId id="2147485298" r:id="rId3"/>
    <p:sldLayoutId id="2147485299" r:id="rId4"/>
    <p:sldLayoutId id="2147485300" r:id="rId5"/>
    <p:sldLayoutId id="2147485301" r:id="rId6"/>
    <p:sldLayoutId id="2147485302" r:id="rId7"/>
    <p:sldLayoutId id="2147485303" r:id="rId8"/>
    <p:sldLayoutId id="2147485304" r:id="rId9"/>
    <p:sldLayoutId id="2147485305" r:id="rId10"/>
    <p:sldLayoutId id="2147485306" r:id="rId11"/>
    <p:sldLayoutId id="2147485316"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24"/>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1549683723"/>
      </p:ext>
    </p:extLst>
  </p:cSld>
  <p:clrMap bg1="lt1" tx1="dk1" bg2="lt2" tx2="dk2" accent1="accent1" accent2="accent2" accent3="accent3" accent4="accent4" accent5="accent5" accent6="accent6" hlink="hlink" folHlink="folHlink"/>
  <p:sldLayoutIdLst>
    <p:sldLayoutId id="2147485343" r:id="rId1"/>
    <p:sldLayoutId id="2147485344" r:id="rId2"/>
    <p:sldLayoutId id="2147485345" r:id="rId3"/>
    <p:sldLayoutId id="2147485346" r:id="rId4"/>
    <p:sldLayoutId id="2147485347" r:id="rId5"/>
    <p:sldLayoutId id="2147485348" r:id="rId6"/>
    <p:sldLayoutId id="2147485349" r:id="rId7"/>
    <p:sldLayoutId id="2147485350" r:id="rId8"/>
    <p:sldLayoutId id="2147485351" r:id="rId9"/>
    <p:sldLayoutId id="2147485352" r:id="rId10"/>
    <p:sldLayoutId id="2147485353" r:id="rId11"/>
    <p:sldLayoutId id="2147485354" r:id="rId12"/>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6374" algn="l" rtl="0" eaLnBrk="1" fontAlgn="base" hangingPunct="1">
        <a:spcBef>
          <a:spcPct val="0"/>
        </a:spcBef>
        <a:spcAft>
          <a:spcPct val="0"/>
        </a:spcAft>
        <a:defRPr sz="3600" b="1">
          <a:solidFill>
            <a:srgbClr val="00B0F0"/>
          </a:solidFill>
          <a:latin typeface="Arial" charset="0"/>
          <a:cs typeface="Arial" charset="0"/>
        </a:defRPr>
      </a:lvl6pPr>
      <a:lvl7pPr marL="912746" algn="l" rtl="0" eaLnBrk="1" fontAlgn="base" hangingPunct="1">
        <a:spcBef>
          <a:spcPct val="0"/>
        </a:spcBef>
        <a:spcAft>
          <a:spcPct val="0"/>
        </a:spcAft>
        <a:defRPr sz="3600" b="1">
          <a:solidFill>
            <a:srgbClr val="00B0F0"/>
          </a:solidFill>
          <a:latin typeface="Arial" charset="0"/>
          <a:cs typeface="Arial" charset="0"/>
        </a:defRPr>
      </a:lvl7pPr>
      <a:lvl8pPr marL="1369121" algn="l" rtl="0" eaLnBrk="1" fontAlgn="base" hangingPunct="1">
        <a:spcBef>
          <a:spcPct val="0"/>
        </a:spcBef>
        <a:spcAft>
          <a:spcPct val="0"/>
        </a:spcAft>
        <a:defRPr sz="3600" b="1">
          <a:solidFill>
            <a:srgbClr val="00B0F0"/>
          </a:solidFill>
          <a:latin typeface="Arial" charset="0"/>
          <a:cs typeface="Arial" charset="0"/>
        </a:defRPr>
      </a:lvl8pPr>
      <a:lvl9pPr marL="1825495" algn="l" rtl="0" eaLnBrk="1" fontAlgn="base" hangingPunct="1">
        <a:spcBef>
          <a:spcPct val="0"/>
        </a:spcBef>
        <a:spcAft>
          <a:spcPct val="0"/>
        </a:spcAft>
        <a:defRPr sz="3600" b="1">
          <a:solidFill>
            <a:srgbClr val="00B0F0"/>
          </a:solidFill>
          <a:latin typeface="Arial" charset="0"/>
          <a:cs typeface="Arial" charset="0"/>
        </a:defRPr>
      </a:lvl9pPr>
    </p:titleStyle>
    <p:bodyStyle>
      <a:lvl1pPr marL="212342" indent="-212342" algn="l" rtl="0" eaLnBrk="1" fontAlgn="base" hangingPunct="1">
        <a:spcBef>
          <a:spcPts val="0"/>
        </a:spcBef>
        <a:spcAft>
          <a:spcPts val="300"/>
        </a:spcAft>
        <a:buClr>
          <a:schemeClr val="accent6">
            <a:lumMod val="40000"/>
            <a:lumOff val="60000"/>
          </a:schemeClr>
        </a:buClr>
        <a:buFont typeface="Arial" pitchFamily="34" charset="0"/>
        <a:buChar char="•"/>
        <a:tabLst>
          <a:tab pos="206005" algn="l"/>
        </a:tabLst>
        <a:defRPr sz="2400" kern="1200">
          <a:solidFill>
            <a:schemeClr val="tx2">
              <a:lumMod val="50000"/>
            </a:schemeClr>
          </a:solidFill>
          <a:latin typeface="Arial Narrow" panose="020B0606020202030204" pitchFamily="34" charset="0"/>
          <a:ea typeface="+mn-ea"/>
          <a:cs typeface="Arial" pitchFamily="34" charset="0"/>
        </a:defRPr>
      </a:lvl1pPr>
      <a:lvl2pPr marL="507080" indent="-277310"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2pPr>
      <a:lvl3pPr marL="730513" indent="-218676"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3pPr>
      <a:lvl4pPr marL="947609" indent="-210758"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4pPr>
      <a:lvl5pPr marL="2053681" indent="-228187" algn="l" rtl="0" eaLnBrk="1" fontAlgn="base" hangingPunct="1">
        <a:spcBef>
          <a:spcPct val="20000"/>
        </a:spcBef>
        <a:spcAft>
          <a:spcPct val="0"/>
        </a:spcAft>
        <a:buFont typeface="Arial" charset="0"/>
        <a:buChar char="»"/>
        <a:defRPr sz="2000" kern="1200">
          <a:solidFill>
            <a:schemeClr val="tx1"/>
          </a:solidFill>
          <a:latin typeface="Arial" pitchFamily="34" charset="0"/>
          <a:ea typeface="+mn-ea"/>
          <a:cs typeface="Arial" pitchFamily="34" charset="0"/>
        </a:defRPr>
      </a:lvl5pPr>
      <a:lvl6pPr marL="2510053" indent="-228187" algn="l" defTabSz="91274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6428" indent="-228187" algn="l" defTabSz="91274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2803" indent="-228187" algn="l" defTabSz="91274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79174" indent="-228187" algn="l" defTabSz="91274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2746" rtl="0" eaLnBrk="1" latinLnBrk="0" hangingPunct="1">
        <a:defRPr sz="1800" kern="1200">
          <a:solidFill>
            <a:schemeClr val="tx1"/>
          </a:solidFill>
          <a:latin typeface="+mn-lt"/>
          <a:ea typeface="+mn-ea"/>
          <a:cs typeface="+mn-cs"/>
        </a:defRPr>
      </a:lvl1pPr>
      <a:lvl2pPr marL="456374" algn="l" defTabSz="912746" rtl="0" eaLnBrk="1" latinLnBrk="0" hangingPunct="1">
        <a:defRPr sz="1800" kern="1200">
          <a:solidFill>
            <a:schemeClr val="tx1"/>
          </a:solidFill>
          <a:latin typeface="+mn-lt"/>
          <a:ea typeface="+mn-ea"/>
          <a:cs typeface="+mn-cs"/>
        </a:defRPr>
      </a:lvl2pPr>
      <a:lvl3pPr marL="912746" algn="l" defTabSz="912746" rtl="0" eaLnBrk="1" latinLnBrk="0" hangingPunct="1">
        <a:defRPr sz="1800" kern="1200">
          <a:solidFill>
            <a:schemeClr val="tx1"/>
          </a:solidFill>
          <a:latin typeface="+mn-lt"/>
          <a:ea typeface="+mn-ea"/>
          <a:cs typeface="+mn-cs"/>
        </a:defRPr>
      </a:lvl3pPr>
      <a:lvl4pPr marL="1369121" algn="l" defTabSz="912746" rtl="0" eaLnBrk="1" latinLnBrk="0" hangingPunct="1">
        <a:defRPr sz="1800" kern="1200">
          <a:solidFill>
            <a:schemeClr val="tx1"/>
          </a:solidFill>
          <a:latin typeface="+mn-lt"/>
          <a:ea typeface="+mn-ea"/>
          <a:cs typeface="+mn-cs"/>
        </a:defRPr>
      </a:lvl4pPr>
      <a:lvl5pPr marL="1825495" algn="l" defTabSz="912746" rtl="0" eaLnBrk="1" latinLnBrk="0" hangingPunct="1">
        <a:defRPr sz="1800" kern="1200">
          <a:solidFill>
            <a:schemeClr val="tx1"/>
          </a:solidFill>
          <a:latin typeface="+mn-lt"/>
          <a:ea typeface="+mn-ea"/>
          <a:cs typeface="+mn-cs"/>
        </a:defRPr>
      </a:lvl5pPr>
      <a:lvl6pPr marL="2281866" algn="l" defTabSz="912746" rtl="0" eaLnBrk="1" latinLnBrk="0" hangingPunct="1">
        <a:defRPr sz="1800" kern="1200">
          <a:solidFill>
            <a:schemeClr val="tx1"/>
          </a:solidFill>
          <a:latin typeface="+mn-lt"/>
          <a:ea typeface="+mn-ea"/>
          <a:cs typeface="+mn-cs"/>
        </a:defRPr>
      </a:lvl6pPr>
      <a:lvl7pPr marL="2738243" algn="l" defTabSz="912746" rtl="0" eaLnBrk="1" latinLnBrk="0" hangingPunct="1">
        <a:defRPr sz="1800" kern="1200">
          <a:solidFill>
            <a:schemeClr val="tx1"/>
          </a:solidFill>
          <a:latin typeface="+mn-lt"/>
          <a:ea typeface="+mn-ea"/>
          <a:cs typeface="+mn-cs"/>
        </a:defRPr>
      </a:lvl7pPr>
      <a:lvl8pPr marL="3194615" algn="l" defTabSz="912746" rtl="0" eaLnBrk="1" latinLnBrk="0" hangingPunct="1">
        <a:defRPr sz="1800" kern="1200">
          <a:solidFill>
            <a:schemeClr val="tx1"/>
          </a:solidFill>
          <a:latin typeface="+mn-lt"/>
          <a:ea typeface="+mn-ea"/>
          <a:cs typeface="+mn-cs"/>
        </a:defRPr>
      </a:lvl8pPr>
      <a:lvl9pPr marL="3650984" algn="l" defTabSz="912746"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77">
          <p15:clr>
            <a:srgbClr val="F26B43"/>
          </p15:clr>
        </p15:guide>
        <p15:guide id="2" pos="6128">
          <p15:clr>
            <a:srgbClr val="F26B43"/>
          </p15:clr>
        </p15:guide>
        <p15:guide id="3" orient="horz" pos="3092">
          <p15:clr>
            <a:srgbClr val="F26B43"/>
          </p15:clr>
        </p15:guide>
        <p15:guide id="4" orient="horz" pos="757">
          <p15:clr>
            <a:srgbClr val="F26B43"/>
          </p15:clr>
        </p15:guide>
        <p15:guide id="5" orient="horz" pos="3478">
          <p15:clr>
            <a:srgbClr val="F26B43"/>
          </p15:clr>
        </p15:guide>
        <p15:guide id="6" pos="3155">
          <p15:clr>
            <a:srgbClr val="F26B43"/>
          </p15:clr>
        </p15:guide>
        <p15:guide id="7" pos="3245">
          <p15:clr>
            <a:srgbClr val="F26B43"/>
          </p15:clr>
        </p15:guide>
        <p15:guide id="8" orient="horz" pos="893">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24"/>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691093538"/>
      </p:ext>
    </p:extLst>
  </p:cSld>
  <p:clrMap bg1="lt1" tx1="dk1" bg2="lt2" tx2="dk2" accent1="accent1" accent2="accent2" accent3="accent3" accent4="accent4" accent5="accent5" accent6="accent6" hlink="hlink" folHlink="folHlink"/>
  <p:sldLayoutIdLst>
    <p:sldLayoutId id="2147485356" r:id="rId1"/>
    <p:sldLayoutId id="2147485357" r:id="rId2"/>
    <p:sldLayoutId id="2147485358" r:id="rId3"/>
    <p:sldLayoutId id="2147485359" r:id="rId4"/>
    <p:sldLayoutId id="2147485360" r:id="rId5"/>
    <p:sldLayoutId id="2147485361" r:id="rId6"/>
    <p:sldLayoutId id="2147485362" r:id="rId7"/>
    <p:sldLayoutId id="2147485363" r:id="rId8"/>
    <p:sldLayoutId id="2147485364" r:id="rId9"/>
    <p:sldLayoutId id="2147485365" r:id="rId10"/>
    <p:sldLayoutId id="2147485366" r:id="rId11"/>
    <p:sldLayoutId id="2147485367" r:id="rId12"/>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6374" algn="l" rtl="0" eaLnBrk="1" fontAlgn="base" hangingPunct="1">
        <a:spcBef>
          <a:spcPct val="0"/>
        </a:spcBef>
        <a:spcAft>
          <a:spcPct val="0"/>
        </a:spcAft>
        <a:defRPr sz="3600" b="1">
          <a:solidFill>
            <a:srgbClr val="00B0F0"/>
          </a:solidFill>
          <a:latin typeface="Arial" charset="0"/>
          <a:cs typeface="Arial" charset="0"/>
        </a:defRPr>
      </a:lvl6pPr>
      <a:lvl7pPr marL="912746" algn="l" rtl="0" eaLnBrk="1" fontAlgn="base" hangingPunct="1">
        <a:spcBef>
          <a:spcPct val="0"/>
        </a:spcBef>
        <a:spcAft>
          <a:spcPct val="0"/>
        </a:spcAft>
        <a:defRPr sz="3600" b="1">
          <a:solidFill>
            <a:srgbClr val="00B0F0"/>
          </a:solidFill>
          <a:latin typeface="Arial" charset="0"/>
          <a:cs typeface="Arial" charset="0"/>
        </a:defRPr>
      </a:lvl7pPr>
      <a:lvl8pPr marL="1369121" algn="l" rtl="0" eaLnBrk="1" fontAlgn="base" hangingPunct="1">
        <a:spcBef>
          <a:spcPct val="0"/>
        </a:spcBef>
        <a:spcAft>
          <a:spcPct val="0"/>
        </a:spcAft>
        <a:defRPr sz="3600" b="1">
          <a:solidFill>
            <a:srgbClr val="00B0F0"/>
          </a:solidFill>
          <a:latin typeface="Arial" charset="0"/>
          <a:cs typeface="Arial" charset="0"/>
        </a:defRPr>
      </a:lvl8pPr>
      <a:lvl9pPr marL="1825495" algn="l" rtl="0" eaLnBrk="1" fontAlgn="base" hangingPunct="1">
        <a:spcBef>
          <a:spcPct val="0"/>
        </a:spcBef>
        <a:spcAft>
          <a:spcPct val="0"/>
        </a:spcAft>
        <a:defRPr sz="3600" b="1">
          <a:solidFill>
            <a:srgbClr val="00B0F0"/>
          </a:solidFill>
          <a:latin typeface="Arial" charset="0"/>
          <a:cs typeface="Arial" charset="0"/>
        </a:defRPr>
      </a:lvl9pPr>
    </p:titleStyle>
    <p:bodyStyle>
      <a:lvl1pPr marL="212342" indent="-212342" algn="l" rtl="0" eaLnBrk="1" fontAlgn="base" hangingPunct="1">
        <a:spcBef>
          <a:spcPts val="0"/>
        </a:spcBef>
        <a:spcAft>
          <a:spcPts val="300"/>
        </a:spcAft>
        <a:buClr>
          <a:schemeClr val="accent6">
            <a:lumMod val="40000"/>
            <a:lumOff val="60000"/>
          </a:schemeClr>
        </a:buClr>
        <a:buFont typeface="Arial" pitchFamily="34" charset="0"/>
        <a:buChar char="•"/>
        <a:tabLst>
          <a:tab pos="206005" algn="l"/>
        </a:tabLst>
        <a:defRPr sz="2400" kern="1200">
          <a:solidFill>
            <a:schemeClr val="tx2">
              <a:lumMod val="50000"/>
            </a:schemeClr>
          </a:solidFill>
          <a:latin typeface="Arial Narrow" panose="020B0606020202030204" pitchFamily="34" charset="0"/>
          <a:ea typeface="+mn-ea"/>
          <a:cs typeface="Arial" pitchFamily="34" charset="0"/>
        </a:defRPr>
      </a:lvl1pPr>
      <a:lvl2pPr marL="507080" indent="-277310"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2pPr>
      <a:lvl3pPr marL="730513" indent="-218676"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3pPr>
      <a:lvl4pPr marL="947609" indent="-210758"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4pPr>
      <a:lvl5pPr marL="2053681" indent="-228187" algn="l" rtl="0" eaLnBrk="1" fontAlgn="base" hangingPunct="1">
        <a:spcBef>
          <a:spcPct val="20000"/>
        </a:spcBef>
        <a:spcAft>
          <a:spcPct val="0"/>
        </a:spcAft>
        <a:buFont typeface="Arial" charset="0"/>
        <a:buChar char="»"/>
        <a:defRPr sz="2000" kern="1200">
          <a:solidFill>
            <a:schemeClr val="tx1"/>
          </a:solidFill>
          <a:latin typeface="Arial" pitchFamily="34" charset="0"/>
          <a:ea typeface="+mn-ea"/>
          <a:cs typeface="Arial" pitchFamily="34" charset="0"/>
        </a:defRPr>
      </a:lvl5pPr>
      <a:lvl6pPr marL="2510053" indent="-228187" algn="l" defTabSz="91274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6428" indent="-228187" algn="l" defTabSz="91274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2803" indent="-228187" algn="l" defTabSz="91274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79174" indent="-228187" algn="l" defTabSz="91274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2746" rtl="0" eaLnBrk="1" latinLnBrk="0" hangingPunct="1">
        <a:defRPr sz="1800" kern="1200">
          <a:solidFill>
            <a:schemeClr val="tx1"/>
          </a:solidFill>
          <a:latin typeface="+mn-lt"/>
          <a:ea typeface="+mn-ea"/>
          <a:cs typeface="+mn-cs"/>
        </a:defRPr>
      </a:lvl1pPr>
      <a:lvl2pPr marL="456374" algn="l" defTabSz="912746" rtl="0" eaLnBrk="1" latinLnBrk="0" hangingPunct="1">
        <a:defRPr sz="1800" kern="1200">
          <a:solidFill>
            <a:schemeClr val="tx1"/>
          </a:solidFill>
          <a:latin typeface="+mn-lt"/>
          <a:ea typeface="+mn-ea"/>
          <a:cs typeface="+mn-cs"/>
        </a:defRPr>
      </a:lvl2pPr>
      <a:lvl3pPr marL="912746" algn="l" defTabSz="912746" rtl="0" eaLnBrk="1" latinLnBrk="0" hangingPunct="1">
        <a:defRPr sz="1800" kern="1200">
          <a:solidFill>
            <a:schemeClr val="tx1"/>
          </a:solidFill>
          <a:latin typeface="+mn-lt"/>
          <a:ea typeface="+mn-ea"/>
          <a:cs typeface="+mn-cs"/>
        </a:defRPr>
      </a:lvl3pPr>
      <a:lvl4pPr marL="1369121" algn="l" defTabSz="912746" rtl="0" eaLnBrk="1" latinLnBrk="0" hangingPunct="1">
        <a:defRPr sz="1800" kern="1200">
          <a:solidFill>
            <a:schemeClr val="tx1"/>
          </a:solidFill>
          <a:latin typeface="+mn-lt"/>
          <a:ea typeface="+mn-ea"/>
          <a:cs typeface="+mn-cs"/>
        </a:defRPr>
      </a:lvl4pPr>
      <a:lvl5pPr marL="1825495" algn="l" defTabSz="912746" rtl="0" eaLnBrk="1" latinLnBrk="0" hangingPunct="1">
        <a:defRPr sz="1800" kern="1200">
          <a:solidFill>
            <a:schemeClr val="tx1"/>
          </a:solidFill>
          <a:latin typeface="+mn-lt"/>
          <a:ea typeface="+mn-ea"/>
          <a:cs typeface="+mn-cs"/>
        </a:defRPr>
      </a:lvl5pPr>
      <a:lvl6pPr marL="2281866" algn="l" defTabSz="912746" rtl="0" eaLnBrk="1" latinLnBrk="0" hangingPunct="1">
        <a:defRPr sz="1800" kern="1200">
          <a:solidFill>
            <a:schemeClr val="tx1"/>
          </a:solidFill>
          <a:latin typeface="+mn-lt"/>
          <a:ea typeface="+mn-ea"/>
          <a:cs typeface="+mn-cs"/>
        </a:defRPr>
      </a:lvl6pPr>
      <a:lvl7pPr marL="2738243" algn="l" defTabSz="912746" rtl="0" eaLnBrk="1" latinLnBrk="0" hangingPunct="1">
        <a:defRPr sz="1800" kern="1200">
          <a:solidFill>
            <a:schemeClr val="tx1"/>
          </a:solidFill>
          <a:latin typeface="+mn-lt"/>
          <a:ea typeface="+mn-ea"/>
          <a:cs typeface="+mn-cs"/>
        </a:defRPr>
      </a:lvl7pPr>
      <a:lvl8pPr marL="3194615" algn="l" defTabSz="912746" rtl="0" eaLnBrk="1" latinLnBrk="0" hangingPunct="1">
        <a:defRPr sz="1800" kern="1200">
          <a:solidFill>
            <a:schemeClr val="tx1"/>
          </a:solidFill>
          <a:latin typeface="+mn-lt"/>
          <a:ea typeface="+mn-ea"/>
          <a:cs typeface="+mn-cs"/>
        </a:defRPr>
      </a:lvl8pPr>
      <a:lvl9pPr marL="3650984" algn="l" defTabSz="912746"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77">
          <p15:clr>
            <a:srgbClr val="F26B43"/>
          </p15:clr>
        </p15:guide>
        <p15:guide id="2" pos="6128">
          <p15:clr>
            <a:srgbClr val="F26B43"/>
          </p15:clr>
        </p15:guide>
        <p15:guide id="3" orient="horz" pos="3092">
          <p15:clr>
            <a:srgbClr val="F26B43"/>
          </p15:clr>
        </p15:guide>
        <p15:guide id="4" orient="horz" pos="757">
          <p15:clr>
            <a:srgbClr val="F26B43"/>
          </p15:clr>
        </p15:guide>
        <p15:guide id="5" orient="horz" pos="3478">
          <p15:clr>
            <a:srgbClr val="F26B43"/>
          </p15:clr>
        </p15:guide>
        <p15:guide id="6" pos="3155">
          <p15:clr>
            <a:srgbClr val="F26B43"/>
          </p15:clr>
        </p15:guide>
        <p15:guide id="7" pos="3245">
          <p15:clr>
            <a:srgbClr val="F26B43"/>
          </p15:clr>
        </p15:guide>
        <p15:guide id="8" orient="horz" pos="893">
          <p15:clr>
            <a:srgbClr val="F26B43"/>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cxnSp>
        <p:nvCxnSpPr>
          <p:cNvPr id="8" name="Straight Connector 7">
            <a:extLst>
              <a:ext uri="{FF2B5EF4-FFF2-40B4-BE49-F238E27FC236}">
                <a16:creationId xmlns:a16="http://schemas.microsoft.com/office/drawing/2014/main" id="{DFEB3B6D-B8AE-4726-B830-C447FAD3394B}"/>
              </a:ext>
            </a:extLst>
          </p:cNvPr>
          <p:cNvCxnSpPr/>
          <p:nvPr userDrawn="1"/>
        </p:nvCxnSpPr>
        <p:spPr>
          <a:xfrm>
            <a:off x="1" y="6745288"/>
            <a:ext cx="12192000" cy="0"/>
          </a:xfrm>
          <a:prstGeom prst="line">
            <a:avLst/>
          </a:prstGeom>
          <a:ln w="19050">
            <a:solidFill>
              <a:srgbClr val="1B366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2990661"/>
      </p:ext>
    </p:extLst>
  </p:cSld>
  <p:clrMap bg1="dk2" tx1="lt1" bg2="dk1" tx2="lt2" accent1="accent1" accent2="accent2" accent3="accent3" accent4="accent4" accent5="accent5" accent6="accent6" hlink="hlink" folHlink="folHlink"/>
  <p:sldLayoutIdLst>
    <p:sldLayoutId id="2147485369" r:id="rId1"/>
    <p:sldLayoutId id="2147485370" r:id="rId2"/>
    <p:sldLayoutId id="2147485371" r:id="rId3"/>
    <p:sldLayoutId id="2147485372" r:id="rId4"/>
    <p:sldLayoutId id="2147485373" r:id="rId5"/>
    <p:sldLayoutId id="2147485374" r:id="rId6"/>
    <p:sldLayoutId id="2147485375" r:id="rId7"/>
    <p:sldLayoutId id="2147485376" r:id="rId8"/>
    <p:sldLayoutId id="2147485377" r:id="rId9"/>
    <p:sldLayoutId id="2147485378" r:id="rId10"/>
    <p:sldLayoutId id="2147485379" r:id="rId11"/>
    <p:sldLayoutId id="2147485380" r:id="rId12"/>
    <p:sldLayoutId id="2147485381" r:id="rId13"/>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42A314D-60B2-0F4B-AAE2-7AB492683352}"/>
              </a:ext>
            </a:extLst>
          </p:cNvPr>
          <p:cNvPicPr>
            <a:picLocks noChangeAspect="1"/>
          </p:cNvPicPr>
          <p:nvPr userDrawn="1"/>
        </p:nvPicPr>
        <p:blipFill rotWithShape="1">
          <a:blip r:embed="rId5">
            <a:alphaModFix amt="28000"/>
          </a:blip>
          <a:srcRect t="805" b="14807"/>
          <a:stretch/>
        </p:blipFill>
        <p:spPr>
          <a:xfrm flipV="1">
            <a:off x="0" y="8789"/>
            <a:ext cx="12192000" cy="6858001"/>
          </a:xfrm>
          <a:prstGeom prst="rect">
            <a:avLst/>
          </a:prstGeom>
        </p:spPr>
      </p:pic>
      <p:sp>
        <p:nvSpPr>
          <p:cNvPr id="5" name="Footer Placeholder 4"/>
          <p:cNvSpPr>
            <a:spLocks noGrp="1"/>
          </p:cNvSpPr>
          <p:nvPr>
            <p:ph type="ftr" sz="quarter" idx="3"/>
          </p:nvPr>
        </p:nvSpPr>
        <p:spPr>
          <a:xfrm>
            <a:off x="2456763" y="6415853"/>
            <a:ext cx="6092536" cy="159429"/>
          </a:xfrm>
          <a:prstGeom prst="rect">
            <a:avLst/>
          </a:prstGeom>
        </p:spPr>
        <p:txBody>
          <a:bodyPr vert="horz" lIns="0" tIns="0" rIns="0" bIns="0" rtlCol="0" anchor="ctr"/>
          <a:lstStyle>
            <a:lvl1pPr algn="l">
              <a:defRPr sz="900" b="0" i="0">
                <a:solidFill>
                  <a:schemeClr val="tx2"/>
                </a:solidFill>
                <a:latin typeface="Corbel" panose="020B0503020204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121B4D"/>
              </a:solidFill>
              <a:effectLst/>
              <a:uLnTx/>
              <a:uFillTx/>
              <a:latin typeface="Corbel" panose="020B0503020204020204" pitchFamily="34" charset="0"/>
              <a:ea typeface="+mn-ea"/>
              <a:cs typeface="Apercu Pro Light"/>
            </a:endParaRPr>
          </a:p>
        </p:txBody>
      </p:sp>
      <p:sp>
        <p:nvSpPr>
          <p:cNvPr id="10" name="Rectangle 9">
            <a:extLst>
              <a:ext uri="{FF2B5EF4-FFF2-40B4-BE49-F238E27FC236}">
                <a16:creationId xmlns:a16="http://schemas.microsoft.com/office/drawing/2014/main" id="{E0DA785F-CA7A-8A44-87FC-E74465CF37C0}"/>
              </a:ext>
            </a:extLst>
          </p:cNvPr>
          <p:cNvSpPr/>
          <p:nvPr userDrawn="1"/>
        </p:nvSpPr>
        <p:spPr>
          <a:xfrm>
            <a:off x="3" y="4"/>
            <a:ext cx="242047" cy="6866787"/>
          </a:xfrm>
          <a:prstGeom prst="rect">
            <a:avLst/>
          </a:prstGeom>
          <a:solidFill>
            <a:srgbClr val="0034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12" name="Rectangle 11">
            <a:extLst>
              <a:ext uri="{FF2B5EF4-FFF2-40B4-BE49-F238E27FC236}">
                <a16:creationId xmlns:a16="http://schemas.microsoft.com/office/drawing/2014/main" id="{3AE27BC9-1857-D84E-BBD0-DA319123399D}"/>
              </a:ext>
            </a:extLst>
          </p:cNvPr>
          <p:cNvSpPr/>
          <p:nvPr userDrawn="1"/>
        </p:nvSpPr>
        <p:spPr>
          <a:xfrm>
            <a:off x="638476" y="319735"/>
            <a:ext cx="82296" cy="529390"/>
          </a:xfrm>
          <a:prstGeom prst="rect">
            <a:avLst/>
          </a:prstGeom>
          <a:solidFill>
            <a:srgbClr val="99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13" name="Title Placeholder 1">
            <a:extLst>
              <a:ext uri="{FF2B5EF4-FFF2-40B4-BE49-F238E27FC236}">
                <a16:creationId xmlns:a16="http://schemas.microsoft.com/office/drawing/2014/main" id="{B9A412CE-E03C-DF49-BD5F-B64BCCC2A117}"/>
              </a:ext>
            </a:extLst>
          </p:cNvPr>
          <p:cNvSpPr>
            <a:spLocks noGrp="1"/>
          </p:cNvSpPr>
          <p:nvPr>
            <p:ph type="title"/>
          </p:nvPr>
        </p:nvSpPr>
        <p:spPr>
          <a:xfrm>
            <a:off x="838200" y="361385"/>
            <a:ext cx="10744200" cy="1375901"/>
          </a:xfrm>
          <a:prstGeom prst="rect">
            <a:avLst/>
          </a:prstGeom>
        </p:spPr>
        <p:txBody>
          <a:bodyPr vert="horz" lIns="0" tIns="0" rIns="0" bIns="0" rtlCol="0" anchor="t">
            <a:noAutofit/>
          </a:bodyPr>
          <a:lstStyle/>
          <a:p>
            <a:r>
              <a:rPr lang="en-US"/>
              <a:t>Click to edit Master title style</a:t>
            </a:r>
          </a:p>
        </p:txBody>
      </p:sp>
      <p:grpSp>
        <p:nvGrpSpPr>
          <p:cNvPr id="15" name="Group 14">
            <a:extLst>
              <a:ext uri="{FF2B5EF4-FFF2-40B4-BE49-F238E27FC236}">
                <a16:creationId xmlns:a16="http://schemas.microsoft.com/office/drawing/2014/main" id="{B996ABE9-FFD9-D94F-AC70-A51A77B86A76}"/>
              </a:ext>
            </a:extLst>
          </p:cNvPr>
          <p:cNvGrpSpPr/>
          <p:nvPr userDrawn="1"/>
        </p:nvGrpSpPr>
        <p:grpSpPr>
          <a:xfrm>
            <a:off x="607280" y="6305807"/>
            <a:ext cx="1389237" cy="368164"/>
            <a:chOff x="1269309" y="2163644"/>
            <a:chExt cx="2478284" cy="656774"/>
          </a:xfrm>
        </p:grpSpPr>
        <p:sp>
          <p:nvSpPr>
            <p:cNvPr id="16" name="Freeform 15">
              <a:extLst>
                <a:ext uri="{FF2B5EF4-FFF2-40B4-BE49-F238E27FC236}">
                  <a16:creationId xmlns:a16="http://schemas.microsoft.com/office/drawing/2014/main" id="{5B8C06C6-5D62-CF42-88E0-B159DAA236DB}"/>
                </a:ext>
              </a:extLst>
            </p:cNvPr>
            <p:cNvSpPr/>
            <p:nvPr/>
          </p:nvSpPr>
          <p:spPr>
            <a:xfrm>
              <a:off x="1386438" y="2309812"/>
              <a:ext cx="294443" cy="340043"/>
            </a:xfrm>
            <a:custGeom>
              <a:avLst/>
              <a:gdLst>
                <a:gd name="connsiteX0" fmla="*/ 0 w 294443"/>
                <a:gd name="connsiteY0" fmla="*/ 84986 h 340043"/>
                <a:gd name="connsiteX1" fmla="*/ 147222 w 294443"/>
                <a:gd name="connsiteY1" fmla="*/ 0 h 340043"/>
                <a:gd name="connsiteX2" fmla="*/ 294444 w 294443"/>
                <a:gd name="connsiteY2" fmla="*/ 84986 h 340043"/>
                <a:gd name="connsiteX3" fmla="*/ 294444 w 294443"/>
                <a:gd name="connsiteY3" fmla="*/ 255057 h 340043"/>
                <a:gd name="connsiteX4" fmla="*/ 147222 w 294443"/>
                <a:gd name="connsiteY4" fmla="*/ 340043 h 340043"/>
                <a:gd name="connsiteX5" fmla="*/ 0 w 294443"/>
                <a:gd name="connsiteY5" fmla="*/ 255057 h 340043"/>
                <a:gd name="connsiteX6" fmla="*/ 0 w 294443"/>
                <a:gd name="connsiteY6" fmla="*/ 84986 h 340043"/>
                <a:gd name="connsiteX7" fmla="*/ 0 w 294443"/>
                <a:gd name="connsiteY7" fmla="*/ 84986 h 340043"/>
                <a:gd name="connsiteX8" fmla="*/ 46124 w 294443"/>
                <a:gd name="connsiteY8" fmla="*/ 111643 h 340043"/>
                <a:gd name="connsiteX9" fmla="*/ 147222 w 294443"/>
                <a:gd name="connsiteY9" fmla="*/ 53215 h 340043"/>
                <a:gd name="connsiteX10" fmla="*/ 248320 w 294443"/>
                <a:gd name="connsiteY10" fmla="*/ 111643 h 340043"/>
                <a:gd name="connsiteX11" fmla="*/ 248320 w 294443"/>
                <a:gd name="connsiteY11" fmla="*/ 228401 h 340043"/>
                <a:gd name="connsiteX12" fmla="*/ 147222 w 294443"/>
                <a:gd name="connsiteY12" fmla="*/ 286829 h 340043"/>
                <a:gd name="connsiteX13" fmla="*/ 46124 w 294443"/>
                <a:gd name="connsiteY13" fmla="*/ 228401 h 340043"/>
                <a:gd name="connsiteX14" fmla="*/ 46124 w 294443"/>
                <a:gd name="connsiteY14" fmla="*/ 111643 h 340043"/>
                <a:gd name="connsiteX15" fmla="*/ 46124 w 294443"/>
                <a:gd name="connsiteY15" fmla="*/ 111643 h 340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4443" h="340043">
                  <a:moveTo>
                    <a:pt x="0" y="84986"/>
                  </a:moveTo>
                  <a:lnTo>
                    <a:pt x="147222" y="0"/>
                  </a:lnTo>
                  <a:lnTo>
                    <a:pt x="294444" y="84986"/>
                  </a:lnTo>
                  <a:lnTo>
                    <a:pt x="294444" y="255057"/>
                  </a:lnTo>
                  <a:lnTo>
                    <a:pt x="147222" y="340043"/>
                  </a:lnTo>
                  <a:lnTo>
                    <a:pt x="0" y="255057"/>
                  </a:lnTo>
                  <a:lnTo>
                    <a:pt x="0" y="84986"/>
                  </a:lnTo>
                  <a:lnTo>
                    <a:pt x="0" y="84986"/>
                  </a:lnTo>
                  <a:close/>
                  <a:moveTo>
                    <a:pt x="46124" y="111643"/>
                  </a:moveTo>
                  <a:lnTo>
                    <a:pt x="147222" y="53215"/>
                  </a:lnTo>
                  <a:lnTo>
                    <a:pt x="248320" y="111643"/>
                  </a:lnTo>
                  <a:lnTo>
                    <a:pt x="248320" y="228401"/>
                  </a:lnTo>
                  <a:lnTo>
                    <a:pt x="147222" y="286829"/>
                  </a:lnTo>
                  <a:lnTo>
                    <a:pt x="46124" y="228401"/>
                  </a:lnTo>
                  <a:lnTo>
                    <a:pt x="46124" y="111643"/>
                  </a:lnTo>
                  <a:lnTo>
                    <a:pt x="46124" y="111643"/>
                  </a:lnTo>
                  <a:close/>
                </a:path>
              </a:pathLst>
            </a:custGeom>
            <a:solidFill>
              <a:srgbClr val="99CC33"/>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17" name="Freeform 16">
              <a:extLst>
                <a:ext uri="{FF2B5EF4-FFF2-40B4-BE49-F238E27FC236}">
                  <a16:creationId xmlns:a16="http://schemas.microsoft.com/office/drawing/2014/main" id="{BBF3B41A-D467-1A4F-8A15-70901A04B89D}"/>
                </a:ext>
              </a:extLst>
            </p:cNvPr>
            <p:cNvSpPr/>
            <p:nvPr/>
          </p:nvSpPr>
          <p:spPr>
            <a:xfrm>
              <a:off x="1387028" y="2163644"/>
              <a:ext cx="145058" cy="167513"/>
            </a:xfrm>
            <a:custGeom>
              <a:avLst/>
              <a:gdLst>
                <a:gd name="connsiteX0" fmla="*/ 0 w 145058"/>
                <a:gd name="connsiteY0" fmla="*/ 41903 h 167513"/>
                <a:gd name="connsiteX1" fmla="*/ 72578 w 145058"/>
                <a:gd name="connsiteY1" fmla="*/ 0 h 167513"/>
                <a:gd name="connsiteX2" fmla="*/ 145058 w 145058"/>
                <a:gd name="connsiteY2" fmla="*/ 41903 h 167513"/>
                <a:gd name="connsiteX3" fmla="*/ 145058 w 145058"/>
                <a:gd name="connsiteY3" fmla="*/ 125610 h 167513"/>
                <a:gd name="connsiteX4" fmla="*/ 72578 w 145058"/>
                <a:gd name="connsiteY4" fmla="*/ 167513 h 167513"/>
                <a:gd name="connsiteX5" fmla="*/ 0 w 145058"/>
                <a:gd name="connsiteY5" fmla="*/ 125610 h 167513"/>
                <a:gd name="connsiteX6" fmla="*/ 0 w 145058"/>
                <a:gd name="connsiteY6" fmla="*/ 41903 h 16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058" h="167513">
                  <a:moveTo>
                    <a:pt x="0" y="41903"/>
                  </a:moveTo>
                  <a:lnTo>
                    <a:pt x="72578" y="0"/>
                  </a:lnTo>
                  <a:lnTo>
                    <a:pt x="145058" y="41903"/>
                  </a:lnTo>
                  <a:lnTo>
                    <a:pt x="145058" y="125610"/>
                  </a:lnTo>
                  <a:lnTo>
                    <a:pt x="72578" y="167513"/>
                  </a:lnTo>
                  <a:lnTo>
                    <a:pt x="0" y="125610"/>
                  </a:lnTo>
                  <a:lnTo>
                    <a:pt x="0" y="41903"/>
                  </a:lnTo>
                  <a:close/>
                </a:path>
              </a:pathLst>
            </a:custGeom>
            <a:solidFill>
              <a:srgbClr val="99CC33"/>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18" name="Freeform 17">
              <a:extLst>
                <a:ext uri="{FF2B5EF4-FFF2-40B4-BE49-F238E27FC236}">
                  <a16:creationId xmlns:a16="http://schemas.microsoft.com/office/drawing/2014/main" id="{896C0E38-1BF2-BF4D-BFEA-6A667E038CC7}"/>
                </a:ext>
              </a:extLst>
            </p:cNvPr>
            <p:cNvSpPr/>
            <p:nvPr/>
          </p:nvSpPr>
          <p:spPr>
            <a:xfrm>
              <a:off x="1269309" y="2583067"/>
              <a:ext cx="205540" cy="237351"/>
            </a:xfrm>
            <a:custGeom>
              <a:avLst/>
              <a:gdLst>
                <a:gd name="connsiteX0" fmla="*/ 0 w 205540"/>
                <a:gd name="connsiteY0" fmla="*/ 59313 h 237351"/>
                <a:gd name="connsiteX1" fmla="*/ 102770 w 205540"/>
                <a:gd name="connsiteY1" fmla="*/ 0 h 237351"/>
                <a:gd name="connsiteX2" fmla="*/ 205540 w 205540"/>
                <a:gd name="connsiteY2" fmla="*/ 59313 h 237351"/>
                <a:gd name="connsiteX3" fmla="*/ 205540 w 205540"/>
                <a:gd name="connsiteY3" fmla="*/ 178038 h 237351"/>
                <a:gd name="connsiteX4" fmla="*/ 102770 w 205540"/>
                <a:gd name="connsiteY4" fmla="*/ 237352 h 237351"/>
                <a:gd name="connsiteX5" fmla="*/ 0 w 205540"/>
                <a:gd name="connsiteY5" fmla="*/ 178038 h 237351"/>
                <a:gd name="connsiteX6" fmla="*/ 0 w 205540"/>
                <a:gd name="connsiteY6" fmla="*/ 59313 h 23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40" h="237351">
                  <a:moveTo>
                    <a:pt x="0" y="59313"/>
                  </a:moveTo>
                  <a:lnTo>
                    <a:pt x="102770" y="0"/>
                  </a:lnTo>
                  <a:lnTo>
                    <a:pt x="205540" y="59313"/>
                  </a:lnTo>
                  <a:lnTo>
                    <a:pt x="205540" y="178038"/>
                  </a:lnTo>
                  <a:lnTo>
                    <a:pt x="102770" y="237352"/>
                  </a:lnTo>
                  <a:lnTo>
                    <a:pt x="0" y="178038"/>
                  </a:lnTo>
                  <a:lnTo>
                    <a:pt x="0" y="59313"/>
                  </a:lnTo>
                  <a:close/>
                </a:path>
              </a:pathLst>
            </a:custGeom>
            <a:solidFill>
              <a:srgbClr val="99CC33"/>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19" name="Freeform 18">
              <a:extLst>
                <a:ext uri="{FF2B5EF4-FFF2-40B4-BE49-F238E27FC236}">
                  <a16:creationId xmlns:a16="http://schemas.microsoft.com/office/drawing/2014/main" id="{66434227-FFF7-6D40-AE81-DC133D41AFDF}"/>
                </a:ext>
              </a:extLst>
            </p:cNvPr>
            <p:cNvSpPr/>
            <p:nvPr/>
          </p:nvSpPr>
          <p:spPr>
            <a:xfrm>
              <a:off x="1811090" y="2401192"/>
              <a:ext cx="149778" cy="174202"/>
            </a:xfrm>
            <a:custGeom>
              <a:avLst/>
              <a:gdLst>
                <a:gd name="connsiteX0" fmla="*/ 92345 w 149778"/>
                <a:gd name="connsiteY0" fmla="*/ 30788 h 174202"/>
                <a:gd name="connsiteX1" fmla="*/ 92345 w 149778"/>
                <a:gd name="connsiteY1" fmla="*/ 174202 h 174202"/>
                <a:gd name="connsiteX2" fmla="*/ 57532 w 149778"/>
                <a:gd name="connsiteY2" fmla="*/ 174202 h 174202"/>
                <a:gd name="connsiteX3" fmla="*/ 57532 w 149778"/>
                <a:gd name="connsiteY3" fmla="*/ 30788 h 174202"/>
                <a:gd name="connsiteX4" fmla="*/ 0 w 149778"/>
                <a:gd name="connsiteY4" fmla="*/ 30788 h 174202"/>
                <a:gd name="connsiteX5" fmla="*/ 0 w 149778"/>
                <a:gd name="connsiteY5" fmla="*/ 0 h 174202"/>
                <a:gd name="connsiteX6" fmla="*/ 149779 w 149778"/>
                <a:gd name="connsiteY6" fmla="*/ 0 h 174202"/>
                <a:gd name="connsiteX7" fmla="*/ 149779 w 149778"/>
                <a:gd name="connsiteY7" fmla="*/ 30788 h 174202"/>
                <a:gd name="connsiteX8" fmla="*/ 92345 w 149778"/>
                <a:gd name="connsiteY8" fmla="*/ 30788 h 17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778" h="174202">
                  <a:moveTo>
                    <a:pt x="92345" y="30788"/>
                  </a:moveTo>
                  <a:lnTo>
                    <a:pt x="92345" y="174202"/>
                  </a:lnTo>
                  <a:lnTo>
                    <a:pt x="57532" y="174202"/>
                  </a:lnTo>
                  <a:lnTo>
                    <a:pt x="57532" y="30788"/>
                  </a:lnTo>
                  <a:lnTo>
                    <a:pt x="0" y="30788"/>
                  </a:lnTo>
                  <a:lnTo>
                    <a:pt x="0" y="0"/>
                  </a:lnTo>
                  <a:lnTo>
                    <a:pt x="149779" y="0"/>
                  </a:lnTo>
                  <a:lnTo>
                    <a:pt x="149779" y="30788"/>
                  </a:lnTo>
                  <a:lnTo>
                    <a:pt x="92345" y="30788"/>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0" name="Freeform 19">
              <a:extLst>
                <a:ext uri="{FF2B5EF4-FFF2-40B4-BE49-F238E27FC236}">
                  <a16:creationId xmlns:a16="http://schemas.microsoft.com/office/drawing/2014/main" id="{0CB6CB8E-8C8A-584B-B015-422EF57F89F5}"/>
                </a:ext>
              </a:extLst>
            </p:cNvPr>
            <p:cNvSpPr/>
            <p:nvPr/>
          </p:nvSpPr>
          <p:spPr>
            <a:xfrm>
              <a:off x="1977489" y="2398536"/>
              <a:ext cx="166497" cy="179710"/>
            </a:xfrm>
            <a:custGeom>
              <a:avLst/>
              <a:gdLst>
                <a:gd name="connsiteX0" fmla="*/ 97853 w 166497"/>
                <a:gd name="connsiteY0" fmla="*/ 179710 h 179710"/>
                <a:gd name="connsiteX1" fmla="*/ 28225 w 166497"/>
                <a:gd name="connsiteY1" fmla="*/ 156497 h 179710"/>
                <a:gd name="connsiteX2" fmla="*/ 0 w 166497"/>
                <a:gd name="connsiteY2" fmla="*/ 89609 h 179710"/>
                <a:gd name="connsiteX3" fmla="*/ 28618 w 166497"/>
                <a:gd name="connsiteY3" fmla="*/ 22919 h 179710"/>
                <a:gd name="connsiteX4" fmla="*/ 59400 w 166497"/>
                <a:gd name="connsiteY4" fmla="*/ 5705 h 179710"/>
                <a:gd name="connsiteX5" fmla="*/ 98345 w 166497"/>
                <a:gd name="connsiteY5" fmla="*/ 0 h 179710"/>
                <a:gd name="connsiteX6" fmla="*/ 133060 w 166497"/>
                <a:gd name="connsiteY6" fmla="*/ 4820 h 179710"/>
                <a:gd name="connsiteX7" fmla="*/ 162760 w 166497"/>
                <a:gd name="connsiteY7" fmla="*/ 19083 h 179710"/>
                <a:gd name="connsiteX8" fmla="*/ 162760 w 166497"/>
                <a:gd name="connsiteY8" fmla="*/ 54100 h 179710"/>
                <a:gd name="connsiteX9" fmla="*/ 98345 w 166497"/>
                <a:gd name="connsiteY9" fmla="*/ 30788 h 179710"/>
                <a:gd name="connsiteX10" fmla="*/ 71398 w 166497"/>
                <a:gd name="connsiteY10" fmla="*/ 34722 h 179710"/>
                <a:gd name="connsiteX11" fmla="*/ 51533 w 166497"/>
                <a:gd name="connsiteY11" fmla="*/ 46231 h 179710"/>
                <a:gd name="connsiteX12" fmla="*/ 39240 w 166497"/>
                <a:gd name="connsiteY12" fmla="*/ 64723 h 179710"/>
                <a:gd name="connsiteX13" fmla="*/ 35011 w 166497"/>
                <a:gd name="connsiteY13" fmla="*/ 89609 h 179710"/>
                <a:gd name="connsiteX14" fmla="*/ 39141 w 166497"/>
                <a:gd name="connsiteY14" fmla="*/ 114495 h 179710"/>
                <a:gd name="connsiteX15" fmla="*/ 51336 w 166497"/>
                <a:gd name="connsiteY15" fmla="*/ 132988 h 179710"/>
                <a:gd name="connsiteX16" fmla="*/ 71202 w 166497"/>
                <a:gd name="connsiteY16" fmla="*/ 144496 h 179710"/>
                <a:gd name="connsiteX17" fmla="*/ 98246 w 166497"/>
                <a:gd name="connsiteY17" fmla="*/ 148431 h 179710"/>
                <a:gd name="connsiteX18" fmla="*/ 116735 w 166497"/>
                <a:gd name="connsiteY18" fmla="*/ 146857 h 179710"/>
                <a:gd name="connsiteX19" fmla="*/ 133060 w 166497"/>
                <a:gd name="connsiteY19" fmla="*/ 142234 h 179710"/>
                <a:gd name="connsiteX20" fmla="*/ 133060 w 166497"/>
                <a:gd name="connsiteY20" fmla="*/ 107216 h 179710"/>
                <a:gd name="connsiteX21" fmla="*/ 80347 w 166497"/>
                <a:gd name="connsiteY21" fmla="*/ 107216 h 179710"/>
                <a:gd name="connsiteX22" fmla="*/ 80347 w 166497"/>
                <a:gd name="connsiteY22" fmla="*/ 76232 h 179710"/>
                <a:gd name="connsiteX23" fmla="*/ 166497 w 166497"/>
                <a:gd name="connsiteY23" fmla="*/ 76232 h 179710"/>
                <a:gd name="connsiteX24" fmla="*/ 166497 w 166497"/>
                <a:gd name="connsiteY24" fmla="*/ 160136 h 179710"/>
                <a:gd name="connsiteX25" fmla="*/ 97853 w 166497"/>
                <a:gd name="connsiteY25" fmla="*/ 179710 h 179710"/>
                <a:gd name="connsiteX26" fmla="*/ 97853 w 166497"/>
                <a:gd name="connsiteY26" fmla="*/ 179710 h 17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497" h="179710">
                  <a:moveTo>
                    <a:pt x="97853" y="179710"/>
                  </a:moveTo>
                  <a:cubicBezTo>
                    <a:pt x="69235" y="179710"/>
                    <a:pt x="46025" y="171940"/>
                    <a:pt x="28225" y="156497"/>
                  </a:cubicBezTo>
                  <a:cubicBezTo>
                    <a:pt x="9441" y="140365"/>
                    <a:pt x="0" y="118036"/>
                    <a:pt x="0" y="89609"/>
                  </a:cubicBezTo>
                  <a:cubicBezTo>
                    <a:pt x="0" y="61477"/>
                    <a:pt x="9539" y="39247"/>
                    <a:pt x="28618" y="22919"/>
                  </a:cubicBezTo>
                  <a:cubicBezTo>
                    <a:pt x="37666" y="15246"/>
                    <a:pt x="47894" y="9443"/>
                    <a:pt x="59400" y="5705"/>
                  </a:cubicBezTo>
                  <a:cubicBezTo>
                    <a:pt x="70906" y="1869"/>
                    <a:pt x="83888" y="0"/>
                    <a:pt x="98345" y="0"/>
                  </a:cubicBezTo>
                  <a:cubicBezTo>
                    <a:pt x="110834" y="0"/>
                    <a:pt x="122439" y="1574"/>
                    <a:pt x="133060" y="4820"/>
                  </a:cubicBezTo>
                  <a:cubicBezTo>
                    <a:pt x="143681" y="8066"/>
                    <a:pt x="153614" y="12787"/>
                    <a:pt x="162760" y="19083"/>
                  </a:cubicBezTo>
                  <a:lnTo>
                    <a:pt x="162760" y="54100"/>
                  </a:lnTo>
                  <a:cubicBezTo>
                    <a:pt x="140338" y="38559"/>
                    <a:pt x="118899" y="30788"/>
                    <a:pt x="98345" y="30788"/>
                  </a:cubicBezTo>
                  <a:cubicBezTo>
                    <a:pt x="88215" y="30788"/>
                    <a:pt x="79266" y="32067"/>
                    <a:pt x="71398" y="34722"/>
                  </a:cubicBezTo>
                  <a:cubicBezTo>
                    <a:pt x="63531" y="37378"/>
                    <a:pt x="56942" y="41214"/>
                    <a:pt x="51533" y="46231"/>
                  </a:cubicBezTo>
                  <a:cubicBezTo>
                    <a:pt x="46124" y="51247"/>
                    <a:pt x="41993" y="57444"/>
                    <a:pt x="39240" y="64723"/>
                  </a:cubicBezTo>
                  <a:cubicBezTo>
                    <a:pt x="36486" y="72002"/>
                    <a:pt x="35011" y="80265"/>
                    <a:pt x="35011" y="89609"/>
                  </a:cubicBezTo>
                  <a:cubicBezTo>
                    <a:pt x="35011" y="98954"/>
                    <a:pt x="36388" y="107216"/>
                    <a:pt x="39141" y="114495"/>
                  </a:cubicBezTo>
                  <a:cubicBezTo>
                    <a:pt x="41895" y="121774"/>
                    <a:pt x="45927" y="127971"/>
                    <a:pt x="51336" y="132988"/>
                  </a:cubicBezTo>
                  <a:cubicBezTo>
                    <a:pt x="56646" y="138004"/>
                    <a:pt x="63334" y="141840"/>
                    <a:pt x="71202" y="144496"/>
                  </a:cubicBezTo>
                  <a:cubicBezTo>
                    <a:pt x="79069" y="147152"/>
                    <a:pt x="88117" y="148431"/>
                    <a:pt x="98246" y="148431"/>
                  </a:cubicBezTo>
                  <a:cubicBezTo>
                    <a:pt x="104835" y="148431"/>
                    <a:pt x="111031" y="147939"/>
                    <a:pt x="116735" y="146857"/>
                  </a:cubicBezTo>
                  <a:cubicBezTo>
                    <a:pt x="122439" y="145775"/>
                    <a:pt x="127946" y="144300"/>
                    <a:pt x="133060" y="142234"/>
                  </a:cubicBezTo>
                  <a:lnTo>
                    <a:pt x="133060" y="107216"/>
                  </a:lnTo>
                  <a:lnTo>
                    <a:pt x="80347" y="107216"/>
                  </a:lnTo>
                  <a:lnTo>
                    <a:pt x="80347" y="76232"/>
                  </a:lnTo>
                  <a:lnTo>
                    <a:pt x="166497" y="76232"/>
                  </a:lnTo>
                  <a:lnTo>
                    <a:pt x="166497" y="160136"/>
                  </a:lnTo>
                  <a:cubicBezTo>
                    <a:pt x="146533" y="173218"/>
                    <a:pt x="123619" y="179710"/>
                    <a:pt x="97853" y="179710"/>
                  </a:cubicBezTo>
                  <a:lnTo>
                    <a:pt x="97853" y="179710"/>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1" name="Freeform 20">
              <a:extLst>
                <a:ext uri="{FF2B5EF4-FFF2-40B4-BE49-F238E27FC236}">
                  <a16:creationId xmlns:a16="http://schemas.microsoft.com/office/drawing/2014/main" id="{53361903-C942-9341-9F1E-EC3DA388C90F}"/>
                </a:ext>
              </a:extLst>
            </p:cNvPr>
            <p:cNvSpPr/>
            <p:nvPr/>
          </p:nvSpPr>
          <p:spPr>
            <a:xfrm>
              <a:off x="2227972" y="2401192"/>
              <a:ext cx="142403" cy="174202"/>
            </a:xfrm>
            <a:custGeom>
              <a:avLst/>
              <a:gdLst>
                <a:gd name="connsiteX0" fmla="*/ 83691 w 142403"/>
                <a:gd name="connsiteY0" fmla="*/ 22132 h 174202"/>
                <a:gd name="connsiteX1" fmla="*/ 83691 w 142403"/>
                <a:gd name="connsiteY1" fmla="*/ 174202 h 174202"/>
                <a:gd name="connsiteX2" fmla="*/ 58712 w 142403"/>
                <a:gd name="connsiteY2" fmla="*/ 174202 h 174202"/>
                <a:gd name="connsiteX3" fmla="*/ 58712 w 142403"/>
                <a:gd name="connsiteY3" fmla="*/ 22132 h 174202"/>
                <a:gd name="connsiteX4" fmla="*/ 0 w 142403"/>
                <a:gd name="connsiteY4" fmla="*/ 22132 h 174202"/>
                <a:gd name="connsiteX5" fmla="*/ 0 w 142403"/>
                <a:gd name="connsiteY5" fmla="*/ 0 h 174202"/>
                <a:gd name="connsiteX6" fmla="*/ 142403 w 142403"/>
                <a:gd name="connsiteY6" fmla="*/ 0 h 174202"/>
                <a:gd name="connsiteX7" fmla="*/ 142403 w 142403"/>
                <a:gd name="connsiteY7" fmla="*/ 22132 h 174202"/>
                <a:gd name="connsiteX8" fmla="*/ 83691 w 142403"/>
                <a:gd name="connsiteY8" fmla="*/ 22132 h 17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403" h="174202">
                  <a:moveTo>
                    <a:pt x="83691" y="22132"/>
                  </a:moveTo>
                  <a:lnTo>
                    <a:pt x="83691" y="174202"/>
                  </a:lnTo>
                  <a:lnTo>
                    <a:pt x="58712" y="174202"/>
                  </a:lnTo>
                  <a:lnTo>
                    <a:pt x="58712" y="22132"/>
                  </a:lnTo>
                  <a:lnTo>
                    <a:pt x="0" y="22132"/>
                  </a:lnTo>
                  <a:lnTo>
                    <a:pt x="0" y="0"/>
                  </a:lnTo>
                  <a:lnTo>
                    <a:pt x="142403" y="0"/>
                  </a:lnTo>
                  <a:lnTo>
                    <a:pt x="142403" y="22132"/>
                  </a:lnTo>
                  <a:lnTo>
                    <a:pt x="83691" y="22132"/>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2" name="Freeform 21">
              <a:extLst>
                <a:ext uri="{FF2B5EF4-FFF2-40B4-BE49-F238E27FC236}">
                  <a16:creationId xmlns:a16="http://schemas.microsoft.com/office/drawing/2014/main" id="{A985B8F9-5616-7A47-903F-7659D484C695}"/>
                </a:ext>
              </a:extLst>
            </p:cNvPr>
            <p:cNvSpPr/>
            <p:nvPr/>
          </p:nvSpPr>
          <p:spPr>
            <a:xfrm>
              <a:off x="2392405" y="2401290"/>
              <a:ext cx="113489" cy="174103"/>
            </a:xfrm>
            <a:custGeom>
              <a:avLst/>
              <a:gdLst>
                <a:gd name="connsiteX0" fmla="*/ 89100 w 113489"/>
                <a:gd name="connsiteY0" fmla="*/ 174104 h 174103"/>
                <a:gd name="connsiteX1" fmla="*/ 89100 w 113489"/>
                <a:gd name="connsiteY1" fmla="*/ 105151 h 174103"/>
                <a:gd name="connsiteX2" fmla="*/ 82708 w 113489"/>
                <a:gd name="connsiteY2" fmla="*/ 78494 h 174103"/>
                <a:gd name="connsiteX3" fmla="*/ 58122 w 113489"/>
                <a:gd name="connsiteY3" fmla="*/ 68264 h 174103"/>
                <a:gd name="connsiteX4" fmla="*/ 44353 w 113489"/>
                <a:gd name="connsiteY4" fmla="*/ 70920 h 174103"/>
                <a:gd name="connsiteX5" fmla="*/ 33634 w 113489"/>
                <a:gd name="connsiteY5" fmla="*/ 78396 h 174103"/>
                <a:gd name="connsiteX6" fmla="*/ 26750 w 113489"/>
                <a:gd name="connsiteY6" fmla="*/ 89708 h 174103"/>
                <a:gd name="connsiteX7" fmla="*/ 24291 w 113489"/>
                <a:gd name="connsiteY7" fmla="*/ 104069 h 174103"/>
                <a:gd name="connsiteX8" fmla="*/ 24291 w 113489"/>
                <a:gd name="connsiteY8" fmla="*/ 174104 h 174103"/>
                <a:gd name="connsiteX9" fmla="*/ 0 w 113489"/>
                <a:gd name="connsiteY9" fmla="*/ 174104 h 174103"/>
                <a:gd name="connsiteX10" fmla="*/ 0 w 113489"/>
                <a:gd name="connsiteY10" fmla="*/ 0 h 174103"/>
                <a:gd name="connsiteX11" fmla="*/ 24291 w 113489"/>
                <a:gd name="connsiteY11" fmla="*/ 0 h 174103"/>
                <a:gd name="connsiteX12" fmla="*/ 24291 w 113489"/>
                <a:gd name="connsiteY12" fmla="*/ 63740 h 174103"/>
                <a:gd name="connsiteX13" fmla="*/ 61367 w 113489"/>
                <a:gd name="connsiteY13" fmla="*/ 46723 h 174103"/>
                <a:gd name="connsiteX14" fmla="*/ 101197 w 113489"/>
                <a:gd name="connsiteY14" fmla="*/ 61772 h 174103"/>
                <a:gd name="connsiteX15" fmla="*/ 113490 w 113489"/>
                <a:gd name="connsiteY15" fmla="*/ 100233 h 174103"/>
                <a:gd name="connsiteX16" fmla="*/ 113490 w 113489"/>
                <a:gd name="connsiteY16" fmla="*/ 174104 h 174103"/>
                <a:gd name="connsiteX17" fmla="*/ 89100 w 113489"/>
                <a:gd name="connsiteY17" fmla="*/ 174104 h 174103"/>
                <a:gd name="connsiteX18" fmla="*/ 89100 w 113489"/>
                <a:gd name="connsiteY18" fmla="*/ 174104 h 17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489" h="174103">
                  <a:moveTo>
                    <a:pt x="89100" y="174104"/>
                  </a:moveTo>
                  <a:lnTo>
                    <a:pt x="89100" y="105151"/>
                  </a:lnTo>
                  <a:cubicBezTo>
                    <a:pt x="89100" y="93249"/>
                    <a:pt x="86937" y="84396"/>
                    <a:pt x="82708" y="78494"/>
                  </a:cubicBezTo>
                  <a:cubicBezTo>
                    <a:pt x="77791" y="71707"/>
                    <a:pt x="69628" y="68264"/>
                    <a:pt x="58122" y="68264"/>
                  </a:cubicBezTo>
                  <a:cubicBezTo>
                    <a:pt x="53106" y="68264"/>
                    <a:pt x="48484" y="69150"/>
                    <a:pt x="44353" y="70920"/>
                  </a:cubicBezTo>
                  <a:cubicBezTo>
                    <a:pt x="40223" y="72691"/>
                    <a:pt x="36584" y="75150"/>
                    <a:pt x="33634" y="78396"/>
                  </a:cubicBezTo>
                  <a:cubicBezTo>
                    <a:pt x="30683" y="81543"/>
                    <a:pt x="28323" y="85380"/>
                    <a:pt x="26750" y="89708"/>
                  </a:cubicBezTo>
                  <a:cubicBezTo>
                    <a:pt x="25078" y="94036"/>
                    <a:pt x="24291" y="98856"/>
                    <a:pt x="24291" y="104069"/>
                  </a:cubicBezTo>
                  <a:lnTo>
                    <a:pt x="24291" y="174104"/>
                  </a:lnTo>
                  <a:lnTo>
                    <a:pt x="0" y="174104"/>
                  </a:lnTo>
                  <a:lnTo>
                    <a:pt x="0" y="0"/>
                  </a:lnTo>
                  <a:lnTo>
                    <a:pt x="24291" y="0"/>
                  </a:lnTo>
                  <a:lnTo>
                    <a:pt x="24291" y="63740"/>
                  </a:lnTo>
                  <a:cubicBezTo>
                    <a:pt x="32552" y="52428"/>
                    <a:pt x="44845" y="46723"/>
                    <a:pt x="61367" y="46723"/>
                  </a:cubicBezTo>
                  <a:cubicBezTo>
                    <a:pt x="78577" y="46723"/>
                    <a:pt x="91854" y="51739"/>
                    <a:pt x="101197" y="61772"/>
                  </a:cubicBezTo>
                  <a:cubicBezTo>
                    <a:pt x="109457" y="70527"/>
                    <a:pt x="113490" y="83314"/>
                    <a:pt x="113490" y="100233"/>
                  </a:cubicBezTo>
                  <a:lnTo>
                    <a:pt x="113490" y="174104"/>
                  </a:lnTo>
                  <a:lnTo>
                    <a:pt x="89100" y="174104"/>
                  </a:lnTo>
                  <a:lnTo>
                    <a:pt x="89100" y="174104"/>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3" name="Freeform 22">
              <a:extLst>
                <a:ext uri="{FF2B5EF4-FFF2-40B4-BE49-F238E27FC236}">
                  <a16:creationId xmlns:a16="http://schemas.microsoft.com/office/drawing/2014/main" id="{A3EEB0EF-5FCB-3847-B595-C3E70E1E2CCD}"/>
                </a:ext>
              </a:extLst>
            </p:cNvPr>
            <p:cNvSpPr/>
            <p:nvPr/>
          </p:nvSpPr>
          <p:spPr>
            <a:xfrm>
              <a:off x="2533332" y="2448308"/>
              <a:ext cx="121652" cy="130036"/>
            </a:xfrm>
            <a:custGeom>
              <a:avLst/>
              <a:gdLst>
                <a:gd name="connsiteX0" fmla="*/ 95591 w 121652"/>
                <a:gd name="connsiteY0" fmla="*/ 39837 h 130036"/>
                <a:gd name="connsiteX1" fmla="*/ 88313 w 121652"/>
                <a:gd name="connsiteY1" fmla="*/ 29312 h 130036"/>
                <a:gd name="connsiteX2" fmla="*/ 76906 w 121652"/>
                <a:gd name="connsiteY2" fmla="*/ 22722 h 130036"/>
                <a:gd name="connsiteX3" fmla="*/ 61957 w 121652"/>
                <a:gd name="connsiteY3" fmla="*/ 20460 h 130036"/>
                <a:gd name="connsiteX4" fmla="*/ 47992 w 121652"/>
                <a:gd name="connsiteY4" fmla="*/ 22722 h 130036"/>
                <a:gd name="connsiteX5" fmla="*/ 36388 w 121652"/>
                <a:gd name="connsiteY5" fmla="*/ 29903 h 130036"/>
                <a:gd name="connsiteX6" fmla="*/ 24881 w 121652"/>
                <a:gd name="connsiteY6" fmla="*/ 54002 h 130036"/>
                <a:gd name="connsiteX7" fmla="*/ 98148 w 121652"/>
                <a:gd name="connsiteY7" fmla="*/ 54002 h 130036"/>
                <a:gd name="connsiteX8" fmla="*/ 95591 w 121652"/>
                <a:gd name="connsiteY8" fmla="*/ 39837 h 130036"/>
                <a:gd name="connsiteX9" fmla="*/ 95591 w 121652"/>
                <a:gd name="connsiteY9" fmla="*/ 39837 h 130036"/>
                <a:gd name="connsiteX10" fmla="*/ 95591 w 121652"/>
                <a:gd name="connsiteY10" fmla="*/ 39837 h 130036"/>
                <a:gd name="connsiteX11" fmla="*/ 121652 w 121652"/>
                <a:gd name="connsiteY11" fmla="*/ 57346 h 130036"/>
                <a:gd name="connsiteX12" fmla="*/ 120964 w 121652"/>
                <a:gd name="connsiteY12" fmla="*/ 72396 h 130036"/>
                <a:gd name="connsiteX13" fmla="*/ 24586 w 121652"/>
                <a:gd name="connsiteY13" fmla="*/ 72396 h 130036"/>
                <a:gd name="connsiteX14" fmla="*/ 28618 w 121652"/>
                <a:gd name="connsiteY14" fmla="*/ 88232 h 130036"/>
                <a:gd name="connsiteX15" fmla="*/ 37568 w 121652"/>
                <a:gd name="connsiteY15" fmla="*/ 99839 h 130036"/>
                <a:gd name="connsiteX16" fmla="*/ 50746 w 121652"/>
                <a:gd name="connsiteY16" fmla="*/ 106921 h 130036"/>
                <a:gd name="connsiteX17" fmla="*/ 67563 w 121652"/>
                <a:gd name="connsiteY17" fmla="*/ 109282 h 130036"/>
                <a:gd name="connsiteX18" fmla="*/ 115162 w 121652"/>
                <a:gd name="connsiteY18" fmla="*/ 95118 h 130036"/>
                <a:gd name="connsiteX19" fmla="*/ 115162 w 121652"/>
                <a:gd name="connsiteY19" fmla="*/ 117053 h 130036"/>
                <a:gd name="connsiteX20" fmla="*/ 66579 w 121652"/>
                <a:gd name="connsiteY20" fmla="*/ 130037 h 130036"/>
                <a:gd name="connsiteX21" fmla="*/ 38748 w 121652"/>
                <a:gd name="connsiteY21" fmla="*/ 125709 h 130036"/>
                <a:gd name="connsiteX22" fmla="*/ 17800 w 121652"/>
                <a:gd name="connsiteY22" fmla="*/ 113020 h 130036"/>
                <a:gd name="connsiteX23" fmla="*/ 4622 w 121652"/>
                <a:gd name="connsiteY23" fmla="*/ 92659 h 130036"/>
                <a:gd name="connsiteX24" fmla="*/ 0 w 121652"/>
                <a:gd name="connsiteY24" fmla="*/ 65215 h 130036"/>
                <a:gd name="connsiteX25" fmla="*/ 4131 w 121652"/>
                <a:gd name="connsiteY25" fmla="*/ 39345 h 130036"/>
                <a:gd name="connsiteX26" fmla="*/ 16719 w 121652"/>
                <a:gd name="connsiteY26" fmla="*/ 18394 h 130036"/>
                <a:gd name="connsiteX27" fmla="*/ 61564 w 121652"/>
                <a:gd name="connsiteY27" fmla="*/ 0 h 130036"/>
                <a:gd name="connsiteX28" fmla="*/ 104934 w 121652"/>
                <a:gd name="connsiteY28" fmla="*/ 15050 h 130036"/>
                <a:gd name="connsiteX29" fmla="*/ 121652 w 121652"/>
                <a:gd name="connsiteY29" fmla="*/ 57346 h 130036"/>
                <a:gd name="connsiteX30" fmla="*/ 121652 w 121652"/>
                <a:gd name="connsiteY30" fmla="*/ 57346 h 13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1652" h="130036">
                  <a:moveTo>
                    <a:pt x="95591" y="39837"/>
                  </a:moveTo>
                  <a:cubicBezTo>
                    <a:pt x="93919" y="35706"/>
                    <a:pt x="91460" y="32165"/>
                    <a:pt x="88313" y="29312"/>
                  </a:cubicBezTo>
                  <a:cubicBezTo>
                    <a:pt x="85167" y="26460"/>
                    <a:pt x="81429" y="24296"/>
                    <a:pt x="76906" y="22722"/>
                  </a:cubicBezTo>
                  <a:cubicBezTo>
                    <a:pt x="72480" y="21247"/>
                    <a:pt x="67563" y="20460"/>
                    <a:pt x="61957" y="20460"/>
                  </a:cubicBezTo>
                  <a:cubicBezTo>
                    <a:pt x="56942" y="20460"/>
                    <a:pt x="52221" y="21247"/>
                    <a:pt x="47992" y="22722"/>
                  </a:cubicBezTo>
                  <a:cubicBezTo>
                    <a:pt x="43763" y="24197"/>
                    <a:pt x="39928" y="26657"/>
                    <a:pt x="36388" y="29903"/>
                  </a:cubicBezTo>
                  <a:cubicBezTo>
                    <a:pt x="29405" y="36198"/>
                    <a:pt x="25570" y="44264"/>
                    <a:pt x="24881" y="54002"/>
                  </a:cubicBezTo>
                  <a:lnTo>
                    <a:pt x="98148" y="54002"/>
                  </a:lnTo>
                  <a:cubicBezTo>
                    <a:pt x="98148" y="48690"/>
                    <a:pt x="97263" y="43969"/>
                    <a:pt x="95591" y="39837"/>
                  </a:cubicBezTo>
                  <a:lnTo>
                    <a:pt x="95591" y="39837"/>
                  </a:lnTo>
                  <a:lnTo>
                    <a:pt x="95591" y="39837"/>
                  </a:lnTo>
                  <a:close/>
                  <a:moveTo>
                    <a:pt x="121652" y="57346"/>
                  </a:moveTo>
                  <a:cubicBezTo>
                    <a:pt x="121652" y="61379"/>
                    <a:pt x="121456" y="66395"/>
                    <a:pt x="120964" y="72396"/>
                  </a:cubicBezTo>
                  <a:lnTo>
                    <a:pt x="24586" y="72396"/>
                  </a:lnTo>
                  <a:cubicBezTo>
                    <a:pt x="25078" y="78396"/>
                    <a:pt x="26356" y="83609"/>
                    <a:pt x="28618" y="88232"/>
                  </a:cubicBezTo>
                  <a:cubicBezTo>
                    <a:pt x="30880" y="92855"/>
                    <a:pt x="33831" y="96691"/>
                    <a:pt x="37568" y="99839"/>
                  </a:cubicBezTo>
                  <a:cubicBezTo>
                    <a:pt x="41305" y="102987"/>
                    <a:pt x="45730" y="105348"/>
                    <a:pt x="50746" y="106921"/>
                  </a:cubicBezTo>
                  <a:cubicBezTo>
                    <a:pt x="55860" y="108495"/>
                    <a:pt x="61465" y="109282"/>
                    <a:pt x="67563" y="109282"/>
                  </a:cubicBezTo>
                  <a:cubicBezTo>
                    <a:pt x="84281" y="109282"/>
                    <a:pt x="100115" y="104561"/>
                    <a:pt x="115162" y="95118"/>
                  </a:cubicBezTo>
                  <a:lnTo>
                    <a:pt x="115162" y="117053"/>
                  </a:lnTo>
                  <a:cubicBezTo>
                    <a:pt x="100705" y="125709"/>
                    <a:pt x="84576" y="130037"/>
                    <a:pt x="66579" y="130037"/>
                  </a:cubicBezTo>
                  <a:cubicBezTo>
                    <a:pt x="56253" y="130037"/>
                    <a:pt x="47009" y="128561"/>
                    <a:pt x="38748" y="125709"/>
                  </a:cubicBezTo>
                  <a:cubicBezTo>
                    <a:pt x="30487" y="122758"/>
                    <a:pt x="23504" y="118528"/>
                    <a:pt x="17800" y="113020"/>
                  </a:cubicBezTo>
                  <a:cubicBezTo>
                    <a:pt x="12096" y="107512"/>
                    <a:pt x="7671" y="100626"/>
                    <a:pt x="4622" y="92659"/>
                  </a:cubicBezTo>
                  <a:cubicBezTo>
                    <a:pt x="1574" y="84593"/>
                    <a:pt x="0" y="75445"/>
                    <a:pt x="0" y="65215"/>
                  </a:cubicBezTo>
                  <a:cubicBezTo>
                    <a:pt x="0" y="55772"/>
                    <a:pt x="1377" y="47116"/>
                    <a:pt x="4131" y="39345"/>
                  </a:cubicBezTo>
                  <a:cubicBezTo>
                    <a:pt x="6884" y="31575"/>
                    <a:pt x="11113" y="24591"/>
                    <a:pt x="16719" y="18394"/>
                  </a:cubicBezTo>
                  <a:cubicBezTo>
                    <a:pt x="28028" y="6099"/>
                    <a:pt x="42977" y="0"/>
                    <a:pt x="61564" y="0"/>
                  </a:cubicBezTo>
                  <a:cubicBezTo>
                    <a:pt x="79462" y="0"/>
                    <a:pt x="93919" y="5017"/>
                    <a:pt x="104934" y="15050"/>
                  </a:cubicBezTo>
                  <a:cubicBezTo>
                    <a:pt x="116047" y="25378"/>
                    <a:pt x="121652" y="39542"/>
                    <a:pt x="121652" y="57346"/>
                  </a:cubicBezTo>
                  <a:lnTo>
                    <a:pt x="121652" y="57346"/>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4" name="Freeform 23">
              <a:extLst>
                <a:ext uri="{FF2B5EF4-FFF2-40B4-BE49-F238E27FC236}">
                  <a16:creationId xmlns:a16="http://schemas.microsoft.com/office/drawing/2014/main" id="{85A222FC-5F3F-FC4E-B37C-60569CF8C7F5}"/>
                </a:ext>
              </a:extLst>
            </p:cNvPr>
            <p:cNvSpPr/>
            <p:nvPr/>
          </p:nvSpPr>
          <p:spPr>
            <a:xfrm>
              <a:off x="2683799" y="2448210"/>
              <a:ext cx="64120" cy="127184"/>
            </a:xfrm>
            <a:custGeom>
              <a:avLst/>
              <a:gdLst>
                <a:gd name="connsiteX0" fmla="*/ 51828 w 64120"/>
                <a:gd name="connsiteY0" fmla="*/ 23607 h 127184"/>
                <a:gd name="connsiteX1" fmla="*/ 39928 w 64120"/>
                <a:gd name="connsiteY1" fmla="*/ 25771 h 127184"/>
                <a:gd name="connsiteX2" fmla="*/ 31274 w 64120"/>
                <a:gd name="connsiteY2" fmla="*/ 31968 h 127184"/>
                <a:gd name="connsiteX3" fmla="*/ 26061 w 64120"/>
                <a:gd name="connsiteY3" fmla="*/ 41608 h 127184"/>
                <a:gd name="connsiteX4" fmla="*/ 24291 w 64120"/>
                <a:gd name="connsiteY4" fmla="*/ 54002 h 127184"/>
                <a:gd name="connsiteX5" fmla="*/ 24291 w 64120"/>
                <a:gd name="connsiteY5" fmla="*/ 127184 h 127184"/>
                <a:gd name="connsiteX6" fmla="*/ 0 w 64120"/>
                <a:gd name="connsiteY6" fmla="*/ 127184 h 127184"/>
                <a:gd name="connsiteX7" fmla="*/ 0 w 64120"/>
                <a:gd name="connsiteY7" fmla="*/ 2853 h 127184"/>
                <a:gd name="connsiteX8" fmla="*/ 24291 w 64120"/>
                <a:gd name="connsiteY8" fmla="*/ 2853 h 127184"/>
                <a:gd name="connsiteX9" fmla="*/ 24291 w 64120"/>
                <a:gd name="connsiteY9" fmla="*/ 17902 h 127184"/>
                <a:gd name="connsiteX10" fmla="*/ 57925 w 64120"/>
                <a:gd name="connsiteY10" fmla="*/ 0 h 127184"/>
                <a:gd name="connsiteX11" fmla="*/ 60777 w 64120"/>
                <a:gd name="connsiteY11" fmla="*/ 197 h 127184"/>
                <a:gd name="connsiteX12" fmla="*/ 64121 w 64120"/>
                <a:gd name="connsiteY12" fmla="*/ 590 h 127184"/>
                <a:gd name="connsiteX13" fmla="*/ 64121 w 64120"/>
                <a:gd name="connsiteY13" fmla="*/ 25083 h 127184"/>
                <a:gd name="connsiteX14" fmla="*/ 51828 w 64120"/>
                <a:gd name="connsiteY14" fmla="*/ 23607 h 127184"/>
                <a:gd name="connsiteX15" fmla="*/ 51828 w 64120"/>
                <a:gd name="connsiteY15" fmla="*/ 23607 h 12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120" h="127184">
                  <a:moveTo>
                    <a:pt x="51828" y="23607"/>
                  </a:moveTo>
                  <a:cubicBezTo>
                    <a:pt x="47304" y="23607"/>
                    <a:pt x="43370" y="24394"/>
                    <a:pt x="39928" y="25771"/>
                  </a:cubicBezTo>
                  <a:cubicBezTo>
                    <a:pt x="36486" y="27247"/>
                    <a:pt x="33634" y="29312"/>
                    <a:pt x="31274" y="31968"/>
                  </a:cubicBezTo>
                  <a:cubicBezTo>
                    <a:pt x="28913" y="34624"/>
                    <a:pt x="27242" y="37870"/>
                    <a:pt x="26061" y="41608"/>
                  </a:cubicBezTo>
                  <a:cubicBezTo>
                    <a:pt x="24881" y="45346"/>
                    <a:pt x="24291" y="49477"/>
                    <a:pt x="24291" y="54002"/>
                  </a:cubicBezTo>
                  <a:lnTo>
                    <a:pt x="24291" y="127184"/>
                  </a:lnTo>
                  <a:lnTo>
                    <a:pt x="0" y="127184"/>
                  </a:lnTo>
                  <a:lnTo>
                    <a:pt x="0" y="2853"/>
                  </a:lnTo>
                  <a:lnTo>
                    <a:pt x="24291" y="2853"/>
                  </a:lnTo>
                  <a:lnTo>
                    <a:pt x="24291" y="17902"/>
                  </a:lnTo>
                  <a:cubicBezTo>
                    <a:pt x="32749" y="5902"/>
                    <a:pt x="43960" y="0"/>
                    <a:pt x="57925" y="0"/>
                  </a:cubicBezTo>
                  <a:cubicBezTo>
                    <a:pt x="58810" y="0"/>
                    <a:pt x="59695" y="98"/>
                    <a:pt x="60777" y="197"/>
                  </a:cubicBezTo>
                  <a:cubicBezTo>
                    <a:pt x="61859" y="295"/>
                    <a:pt x="62941" y="492"/>
                    <a:pt x="64121" y="590"/>
                  </a:cubicBezTo>
                  <a:lnTo>
                    <a:pt x="64121" y="25083"/>
                  </a:lnTo>
                  <a:cubicBezTo>
                    <a:pt x="60384" y="24099"/>
                    <a:pt x="56253" y="23607"/>
                    <a:pt x="51828" y="23607"/>
                  </a:cubicBezTo>
                  <a:lnTo>
                    <a:pt x="51828" y="23607"/>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5" name="Freeform 24">
              <a:extLst>
                <a:ext uri="{FF2B5EF4-FFF2-40B4-BE49-F238E27FC236}">
                  <a16:creationId xmlns:a16="http://schemas.microsoft.com/office/drawing/2014/main" id="{8AEF7BD7-C8FE-2743-86EA-355AA9AF685F}"/>
                </a:ext>
              </a:extLst>
            </p:cNvPr>
            <p:cNvSpPr/>
            <p:nvPr/>
          </p:nvSpPr>
          <p:spPr>
            <a:xfrm>
              <a:off x="2764639" y="2447915"/>
              <a:ext cx="116341" cy="130430"/>
            </a:xfrm>
            <a:custGeom>
              <a:avLst/>
              <a:gdLst>
                <a:gd name="connsiteX0" fmla="*/ 92837 w 116341"/>
                <a:gd name="connsiteY0" fmla="*/ 65117 h 130430"/>
                <a:gd name="connsiteX1" fmla="*/ 78086 w 116341"/>
                <a:gd name="connsiteY1" fmla="*/ 65117 h 130430"/>
                <a:gd name="connsiteX2" fmla="*/ 23209 w 116341"/>
                <a:gd name="connsiteY2" fmla="*/ 90790 h 130430"/>
                <a:gd name="connsiteX3" fmla="*/ 45533 w 116341"/>
                <a:gd name="connsiteY3" fmla="*/ 109971 h 130430"/>
                <a:gd name="connsiteX4" fmla="*/ 92837 w 116341"/>
                <a:gd name="connsiteY4" fmla="*/ 93347 h 130430"/>
                <a:gd name="connsiteX5" fmla="*/ 92837 w 116341"/>
                <a:gd name="connsiteY5" fmla="*/ 65117 h 130430"/>
                <a:gd name="connsiteX6" fmla="*/ 92837 w 116341"/>
                <a:gd name="connsiteY6" fmla="*/ 65117 h 130430"/>
                <a:gd name="connsiteX7" fmla="*/ 92837 w 116341"/>
                <a:gd name="connsiteY7" fmla="*/ 127479 h 130430"/>
                <a:gd name="connsiteX8" fmla="*/ 92837 w 116341"/>
                <a:gd name="connsiteY8" fmla="*/ 115872 h 130430"/>
                <a:gd name="connsiteX9" fmla="*/ 46222 w 116341"/>
                <a:gd name="connsiteY9" fmla="*/ 130430 h 130430"/>
                <a:gd name="connsiteX10" fmla="*/ 27635 w 116341"/>
                <a:gd name="connsiteY10" fmla="*/ 128070 h 130430"/>
                <a:gd name="connsiteX11" fmla="*/ 13375 w 116341"/>
                <a:gd name="connsiteY11" fmla="*/ 121282 h 130430"/>
                <a:gd name="connsiteX12" fmla="*/ 3344 w 116341"/>
                <a:gd name="connsiteY12" fmla="*/ 108495 h 130430"/>
                <a:gd name="connsiteX13" fmla="*/ 0 w 116341"/>
                <a:gd name="connsiteY13" fmla="*/ 90691 h 130430"/>
                <a:gd name="connsiteX14" fmla="*/ 15047 w 116341"/>
                <a:gd name="connsiteY14" fmla="*/ 59608 h 130430"/>
                <a:gd name="connsiteX15" fmla="*/ 52811 w 116341"/>
                <a:gd name="connsiteY15" fmla="*/ 47510 h 130430"/>
                <a:gd name="connsiteX16" fmla="*/ 67661 w 116341"/>
                <a:gd name="connsiteY16" fmla="*/ 46723 h 130430"/>
                <a:gd name="connsiteX17" fmla="*/ 93132 w 116341"/>
                <a:gd name="connsiteY17" fmla="*/ 46526 h 130430"/>
                <a:gd name="connsiteX18" fmla="*/ 86150 w 116341"/>
                <a:gd name="connsiteY18" fmla="*/ 27935 h 130430"/>
                <a:gd name="connsiteX19" fmla="*/ 58515 w 116341"/>
                <a:gd name="connsiteY19" fmla="*/ 19771 h 130430"/>
                <a:gd name="connsiteX20" fmla="*/ 10523 w 116341"/>
                <a:gd name="connsiteY20" fmla="*/ 36296 h 130430"/>
                <a:gd name="connsiteX21" fmla="*/ 10523 w 116341"/>
                <a:gd name="connsiteY21" fmla="*/ 15246 h 130430"/>
                <a:gd name="connsiteX22" fmla="*/ 59400 w 116341"/>
                <a:gd name="connsiteY22" fmla="*/ 0 h 130430"/>
                <a:gd name="connsiteX23" fmla="*/ 98541 w 116341"/>
                <a:gd name="connsiteY23" fmla="*/ 9345 h 130430"/>
                <a:gd name="connsiteX24" fmla="*/ 116342 w 116341"/>
                <a:gd name="connsiteY24" fmla="*/ 43477 h 130430"/>
                <a:gd name="connsiteX25" fmla="*/ 116342 w 116341"/>
                <a:gd name="connsiteY25" fmla="*/ 127479 h 130430"/>
                <a:gd name="connsiteX26" fmla="*/ 92837 w 116341"/>
                <a:gd name="connsiteY26" fmla="*/ 127479 h 130430"/>
                <a:gd name="connsiteX27" fmla="*/ 92837 w 116341"/>
                <a:gd name="connsiteY27" fmla="*/ 127479 h 13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6341" h="130430">
                  <a:moveTo>
                    <a:pt x="92837" y="65117"/>
                  </a:moveTo>
                  <a:lnTo>
                    <a:pt x="78086" y="65117"/>
                  </a:lnTo>
                  <a:cubicBezTo>
                    <a:pt x="41501" y="65117"/>
                    <a:pt x="23209" y="73674"/>
                    <a:pt x="23209" y="90790"/>
                  </a:cubicBezTo>
                  <a:cubicBezTo>
                    <a:pt x="23209" y="103577"/>
                    <a:pt x="30683" y="109971"/>
                    <a:pt x="45533" y="109971"/>
                  </a:cubicBezTo>
                  <a:cubicBezTo>
                    <a:pt x="58810" y="109971"/>
                    <a:pt x="74545" y="104462"/>
                    <a:pt x="92837" y="93347"/>
                  </a:cubicBezTo>
                  <a:lnTo>
                    <a:pt x="92837" y="65117"/>
                  </a:lnTo>
                  <a:lnTo>
                    <a:pt x="92837" y="65117"/>
                  </a:lnTo>
                  <a:close/>
                  <a:moveTo>
                    <a:pt x="92837" y="127479"/>
                  </a:moveTo>
                  <a:lnTo>
                    <a:pt x="92837" y="115872"/>
                  </a:lnTo>
                  <a:cubicBezTo>
                    <a:pt x="77889" y="125610"/>
                    <a:pt x="62449" y="130430"/>
                    <a:pt x="46222" y="130430"/>
                  </a:cubicBezTo>
                  <a:cubicBezTo>
                    <a:pt x="39240" y="130430"/>
                    <a:pt x="33044" y="129643"/>
                    <a:pt x="27635" y="128070"/>
                  </a:cubicBezTo>
                  <a:cubicBezTo>
                    <a:pt x="22226" y="126496"/>
                    <a:pt x="17505" y="124233"/>
                    <a:pt x="13375" y="121282"/>
                  </a:cubicBezTo>
                  <a:cubicBezTo>
                    <a:pt x="8949" y="117840"/>
                    <a:pt x="5606" y="113512"/>
                    <a:pt x="3344" y="108495"/>
                  </a:cubicBezTo>
                  <a:cubicBezTo>
                    <a:pt x="1082" y="103479"/>
                    <a:pt x="0" y="97577"/>
                    <a:pt x="0" y="90691"/>
                  </a:cubicBezTo>
                  <a:cubicBezTo>
                    <a:pt x="0" y="77412"/>
                    <a:pt x="5016" y="67084"/>
                    <a:pt x="15047" y="59608"/>
                  </a:cubicBezTo>
                  <a:cubicBezTo>
                    <a:pt x="23996" y="53116"/>
                    <a:pt x="36584" y="49083"/>
                    <a:pt x="52811" y="47510"/>
                  </a:cubicBezTo>
                  <a:cubicBezTo>
                    <a:pt x="56056" y="47116"/>
                    <a:pt x="60974" y="46919"/>
                    <a:pt x="67661" y="46723"/>
                  </a:cubicBezTo>
                  <a:cubicBezTo>
                    <a:pt x="74250" y="46624"/>
                    <a:pt x="82806" y="46526"/>
                    <a:pt x="93132" y="46526"/>
                  </a:cubicBezTo>
                  <a:cubicBezTo>
                    <a:pt x="93132" y="38263"/>
                    <a:pt x="90772" y="32067"/>
                    <a:pt x="86150" y="27935"/>
                  </a:cubicBezTo>
                  <a:cubicBezTo>
                    <a:pt x="80249" y="22525"/>
                    <a:pt x="71005" y="19771"/>
                    <a:pt x="58515" y="19771"/>
                  </a:cubicBezTo>
                  <a:cubicBezTo>
                    <a:pt x="41305" y="19771"/>
                    <a:pt x="25275" y="25279"/>
                    <a:pt x="10523" y="36296"/>
                  </a:cubicBezTo>
                  <a:lnTo>
                    <a:pt x="10523" y="15246"/>
                  </a:lnTo>
                  <a:cubicBezTo>
                    <a:pt x="25471" y="5115"/>
                    <a:pt x="41698" y="0"/>
                    <a:pt x="59400" y="0"/>
                  </a:cubicBezTo>
                  <a:cubicBezTo>
                    <a:pt x="75627" y="0"/>
                    <a:pt x="88707" y="3148"/>
                    <a:pt x="98541" y="9345"/>
                  </a:cubicBezTo>
                  <a:cubicBezTo>
                    <a:pt x="110441" y="16820"/>
                    <a:pt x="116342" y="28132"/>
                    <a:pt x="116342" y="43477"/>
                  </a:cubicBezTo>
                  <a:lnTo>
                    <a:pt x="116342" y="127479"/>
                  </a:lnTo>
                  <a:lnTo>
                    <a:pt x="92837" y="127479"/>
                  </a:lnTo>
                  <a:lnTo>
                    <a:pt x="92837" y="127479"/>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6" name="Freeform 25">
              <a:extLst>
                <a:ext uri="{FF2B5EF4-FFF2-40B4-BE49-F238E27FC236}">
                  <a16:creationId xmlns:a16="http://schemas.microsoft.com/office/drawing/2014/main" id="{F95A31BC-242E-F349-9A95-4F558BB8E839}"/>
                </a:ext>
              </a:extLst>
            </p:cNvPr>
            <p:cNvSpPr/>
            <p:nvPr/>
          </p:nvSpPr>
          <p:spPr>
            <a:xfrm>
              <a:off x="2913533" y="2448308"/>
              <a:ext cx="128339" cy="177054"/>
            </a:xfrm>
            <a:custGeom>
              <a:avLst/>
              <a:gdLst>
                <a:gd name="connsiteX0" fmla="*/ 104049 w 128339"/>
                <a:gd name="connsiteY0" fmla="*/ 65117 h 177054"/>
                <a:gd name="connsiteX1" fmla="*/ 64219 w 128339"/>
                <a:gd name="connsiteY1" fmla="*/ 21443 h 177054"/>
                <a:gd name="connsiteX2" fmla="*/ 35306 w 128339"/>
                <a:gd name="connsiteY2" fmla="*/ 34034 h 177054"/>
                <a:gd name="connsiteX3" fmla="*/ 24586 w 128339"/>
                <a:gd name="connsiteY3" fmla="*/ 65117 h 177054"/>
                <a:gd name="connsiteX4" fmla="*/ 35306 w 128339"/>
                <a:gd name="connsiteY4" fmla="*/ 95905 h 177054"/>
                <a:gd name="connsiteX5" fmla="*/ 64219 w 128339"/>
                <a:gd name="connsiteY5" fmla="*/ 108200 h 177054"/>
                <a:gd name="connsiteX6" fmla="*/ 104049 w 128339"/>
                <a:gd name="connsiteY6" fmla="*/ 65117 h 177054"/>
                <a:gd name="connsiteX7" fmla="*/ 104049 w 128339"/>
                <a:gd name="connsiteY7" fmla="*/ 65117 h 177054"/>
                <a:gd name="connsiteX8" fmla="*/ 104049 w 128339"/>
                <a:gd name="connsiteY8" fmla="*/ 65117 h 177054"/>
                <a:gd name="connsiteX9" fmla="*/ 128340 w 128339"/>
                <a:gd name="connsiteY9" fmla="*/ 65117 h 177054"/>
                <a:gd name="connsiteX10" fmla="*/ 124111 w 128339"/>
                <a:gd name="connsiteY10" fmla="*/ 92167 h 177054"/>
                <a:gd name="connsiteX11" fmla="*/ 111916 w 128339"/>
                <a:gd name="connsiteY11" fmla="*/ 112626 h 177054"/>
                <a:gd name="connsiteX12" fmla="*/ 92444 w 128339"/>
                <a:gd name="connsiteY12" fmla="*/ 125512 h 177054"/>
                <a:gd name="connsiteX13" fmla="*/ 66088 w 128339"/>
                <a:gd name="connsiteY13" fmla="*/ 130037 h 177054"/>
                <a:gd name="connsiteX14" fmla="*/ 24291 w 128339"/>
                <a:gd name="connsiteY14" fmla="*/ 110266 h 177054"/>
                <a:gd name="connsiteX15" fmla="*/ 24291 w 128339"/>
                <a:gd name="connsiteY15" fmla="*/ 177055 h 177054"/>
                <a:gd name="connsiteX16" fmla="*/ 0 w 128339"/>
                <a:gd name="connsiteY16" fmla="*/ 177055 h 177054"/>
                <a:gd name="connsiteX17" fmla="*/ 0 w 128339"/>
                <a:gd name="connsiteY17" fmla="*/ 2951 h 177054"/>
                <a:gd name="connsiteX18" fmla="*/ 24291 w 128339"/>
                <a:gd name="connsiteY18" fmla="*/ 2951 h 177054"/>
                <a:gd name="connsiteX19" fmla="*/ 24291 w 128339"/>
                <a:gd name="connsiteY19" fmla="*/ 19574 h 177054"/>
                <a:gd name="connsiteX20" fmla="*/ 66088 w 128339"/>
                <a:gd name="connsiteY20" fmla="*/ 0 h 177054"/>
                <a:gd name="connsiteX21" fmla="*/ 92444 w 128339"/>
                <a:gd name="connsiteY21" fmla="*/ 4525 h 177054"/>
                <a:gd name="connsiteX22" fmla="*/ 111916 w 128339"/>
                <a:gd name="connsiteY22" fmla="*/ 17509 h 177054"/>
                <a:gd name="connsiteX23" fmla="*/ 124111 w 128339"/>
                <a:gd name="connsiteY23" fmla="*/ 38067 h 177054"/>
                <a:gd name="connsiteX24" fmla="*/ 128340 w 128339"/>
                <a:gd name="connsiteY24" fmla="*/ 65117 h 177054"/>
                <a:gd name="connsiteX25" fmla="*/ 128340 w 128339"/>
                <a:gd name="connsiteY25" fmla="*/ 65117 h 177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8339" h="177054">
                  <a:moveTo>
                    <a:pt x="104049" y="65117"/>
                  </a:moveTo>
                  <a:cubicBezTo>
                    <a:pt x="104049" y="36001"/>
                    <a:pt x="90772" y="21443"/>
                    <a:pt x="64219" y="21443"/>
                  </a:cubicBezTo>
                  <a:cubicBezTo>
                    <a:pt x="52516" y="21443"/>
                    <a:pt x="42878" y="25673"/>
                    <a:pt x="35306" y="34034"/>
                  </a:cubicBezTo>
                  <a:cubicBezTo>
                    <a:pt x="28126" y="42493"/>
                    <a:pt x="24586" y="52821"/>
                    <a:pt x="24586" y="65117"/>
                  </a:cubicBezTo>
                  <a:cubicBezTo>
                    <a:pt x="24586" y="77117"/>
                    <a:pt x="28126" y="87445"/>
                    <a:pt x="35306" y="95905"/>
                  </a:cubicBezTo>
                  <a:cubicBezTo>
                    <a:pt x="42780" y="104167"/>
                    <a:pt x="52418" y="108200"/>
                    <a:pt x="64219" y="108200"/>
                  </a:cubicBezTo>
                  <a:cubicBezTo>
                    <a:pt x="90772" y="108200"/>
                    <a:pt x="104049" y="93839"/>
                    <a:pt x="104049" y="65117"/>
                  </a:cubicBezTo>
                  <a:lnTo>
                    <a:pt x="104049" y="65117"/>
                  </a:lnTo>
                  <a:lnTo>
                    <a:pt x="104049" y="65117"/>
                  </a:lnTo>
                  <a:close/>
                  <a:moveTo>
                    <a:pt x="128340" y="65117"/>
                  </a:moveTo>
                  <a:cubicBezTo>
                    <a:pt x="128340" y="75150"/>
                    <a:pt x="126963" y="84101"/>
                    <a:pt x="124111" y="92167"/>
                  </a:cubicBezTo>
                  <a:cubicBezTo>
                    <a:pt x="121357" y="100134"/>
                    <a:pt x="117227" y="107020"/>
                    <a:pt x="111916" y="112626"/>
                  </a:cubicBezTo>
                  <a:cubicBezTo>
                    <a:pt x="106605" y="118233"/>
                    <a:pt x="100115" y="122561"/>
                    <a:pt x="92444" y="125512"/>
                  </a:cubicBezTo>
                  <a:cubicBezTo>
                    <a:pt x="84773" y="128463"/>
                    <a:pt x="76020" y="130037"/>
                    <a:pt x="66088" y="130037"/>
                  </a:cubicBezTo>
                  <a:cubicBezTo>
                    <a:pt x="47795" y="130037"/>
                    <a:pt x="33929" y="123446"/>
                    <a:pt x="24291" y="110266"/>
                  </a:cubicBezTo>
                  <a:lnTo>
                    <a:pt x="24291" y="177055"/>
                  </a:lnTo>
                  <a:lnTo>
                    <a:pt x="0" y="177055"/>
                  </a:lnTo>
                  <a:lnTo>
                    <a:pt x="0" y="2951"/>
                  </a:lnTo>
                  <a:lnTo>
                    <a:pt x="24291" y="2951"/>
                  </a:lnTo>
                  <a:lnTo>
                    <a:pt x="24291" y="19574"/>
                  </a:lnTo>
                  <a:cubicBezTo>
                    <a:pt x="33634" y="6492"/>
                    <a:pt x="47599" y="0"/>
                    <a:pt x="66088" y="0"/>
                  </a:cubicBezTo>
                  <a:cubicBezTo>
                    <a:pt x="75922" y="0"/>
                    <a:pt x="84675" y="1475"/>
                    <a:pt x="92444" y="4525"/>
                  </a:cubicBezTo>
                  <a:cubicBezTo>
                    <a:pt x="100115" y="7574"/>
                    <a:pt x="106605" y="11902"/>
                    <a:pt x="111916" y="17509"/>
                  </a:cubicBezTo>
                  <a:cubicBezTo>
                    <a:pt x="117227" y="23115"/>
                    <a:pt x="121259" y="30001"/>
                    <a:pt x="124111" y="38067"/>
                  </a:cubicBezTo>
                  <a:cubicBezTo>
                    <a:pt x="126963" y="46034"/>
                    <a:pt x="128340" y="55084"/>
                    <a:pt x="128340" y="65117"/>
                  </a:cubicBezTo>
                  <a:lnTo>
                    <a:pt x="128340" y="65117"/>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7" name="Freeform 26">
              <a:extLst>
                <a:ext uri="{FF2B5EF4-FFF2-40B4-BE49-F238E27FC236}">
                  <a16:creationId xmlns:a16="http://schemas.microsoft.com/office/drawing/2014/main" id="{4E0A3961-3114-3147-83FB-3783BF3D28D9}"/>
                </a:ext>
              </a:extLst>
            </p:cNvPr>
            <p:cNvSpPr/>
            <p:nvPr/>
          </p:nvSpPr>
          <p:spPr>
            <a:xfrm>
              <a:off x="3064787" y="2448308"/>
              <a:ext cx="121652" cy="130036"/>
            </a:xfrm>
            <a:custGeom>
              <a:avLst/>
              <a:gdLst>
                <a:gd name="connsiteX0" fmla="*/ 95492 w 121652"/>
                <a:gd name="connsiteY0" fmla="*/ 39837 h 130036"/>
                <a:gd name="connsiteX1" fmla="*/ 88215 w 121652"/>
                <a:gd name="connsiteY1" fmla="*/ 29312 h 130036"/>
                <a:gd name="connsiteX2" fmla="*/ 76807 w 121652"/>
                <a:gd name="connsiteY2" fmla="*/ 22722 h 130036"/>
                <a:gd name="connsiteX3" fmla="*/ 61859 w 121652"/>
                <a:gd name="connsiteY3" fmla="*/ 20460 h 130036"/>
                <a:gd name="connsiteX4" fmla="*/ 47992 w 121652"/>
                <a:gd name="connsiteY4" fmla="*/ 22722 h 130036"/>
                <a:gd name="connsiteX5" fmla="*/ 36388 w 121652"/>
                <a:gd name="connsiteY5" fmla="*/ 29903 h 130036"/>
                <a:gd name="connsiteX6" fmla="*/ 24881 w 121652"/>
                <a:gd name="connsiteY6" fmla="*/ 54002 h 130036"/>
                <a:gd name="connsiteX7" fmla="*/ 98148 w 121652"/>
                <a:gd name="connsiteY7" fmla="*/ 54002 h 130036"/>
                <a:gd name="connsiteX8" fmla="*/ 95492 w 121652"/>
                <a:gd name="connsiteY8" fmla="*/ 39837 h 130036"/>
                <a:gd name="connsiteX9" fmla="*/ 95492 w 121652"/>
                <a:gd name="connsiteY9" fmla="*/ 39837 h 130036"/>
                <a:gd name="connsiteX10" fmla="*/ 95492 w 121652"/>
                <a:gd name="connsiteY10" fmla="*/ 39837 h 130036"/>
                <a:gd name="connsiteX11" fmla="*/ 121652 w 121652"/>
                <a:gd name="connsiteY11" fmla="*/ 57346 h 130036"/>
                <a:gd name="connsiteX12" fmla="*/ 120964 w 121652"/>
                <a:gd name="connsiteY12" fmla="*/ 72396 h 130036"/>
                <a:gd name="connsiteX13" fmla="*/ 24586 w 121652"/>
                <a:gd name="connsiteY13" fmla="*/ 72396 h 130036"/>
                <a:gd name="connsiteX14" fmla="*/ 28618 w 121652"/>
                <a:gd name="connsiteY14" fmla="*/ 88232 h 130036"/>
                <a:gd name="connsiteX15" fmla="*/ 37568 w 121652"/>
                <a:gd name="connsiteY15" fmla="*/ 99839 h 130036"/>
                <a:gd name="connsiteX16" fmla="*/ 50746 w 121652"/>
                <a:gd name="connsiteY16" fmla="*/ 106921 h 130036"/>
                <a:gd name="connsiteX17" fmla="*/ 67563 w 121652"/>
                <a:gd name="connsiteY17" fmla="*/ 109282 h 130036"/>
                <a:gd name="connsiteX18" fmla="*/ 115161 w 121652"/>
                <a:gd name="connsiteY18" fmla="*/ 95118 h 130036"/>
                <a:gd name="connsiteX19" fmla="*/ 115161 w 121652"/>
                <a:gd name="connsiteY19" fmla="*/ 117053 h 130036"/>
                <a:gd name="connsiteX20" fmla="*/ 66579 w 121652"/>
                <a:gd name="connsiteY20" fmla="*/ 130037 h 130036"/>
                <a:gd name="connsiteX21" fmla="*/ 38748 w 121652"/>
                <a:gd name="connsiteY21" fmla="*/ 125709 h 130036"/>
                <a:gd name="connsiteX22" fmla="*/ 17800 w 121652"/>
                <a:gd name="connsiteY22" fmla="*/ 113020 h 130036"/>
                <a:gd name="connsiteX23" fmla="*/ 4622 w 121652"/>
                <a:gd name="connsiteY23" fmla="*/ 92659 h 130036"/>
                <a:gd name="connsiteX24" fmla="*/ 0 w 121652"/>
                <a:gd name="connsiteY24" fmla="*/ 65215 h 130036"/>
                <a:gd name="connsiteX25" fmla="*/ 4130 w 121652"/>
                <a:gd name="connsiteY25" fmla="*/ 39345 h 130036"/>
                <a:gd name="connsiteX26" fmla="*/ 16719 w 121652"/>
                <a:gd name="connsiteY26" fmla="*/ 18394 h 130036"/>
                <a:gd name="connsiteX27" fmla="*/ 61564 w 121652"/>
                <a:gd name="connsiteY27" fmla="*/ 0 h 130036"/>
                <a:gd name="connsiteX28" fmla="*/ 104835 w 121652"/>
                <a:gd name="connsiteY28" fmla="*/ 15050 h 130036"/>
                <a:gd name="connsiteX29" fmla="*/ 121652 w 121652"/>
                <a:gd name="connsiteY29" fmla="*/ 57346 h 130036"/>
                <a:gd name="connsiteX30" fmla="*/ 121652 w 121652"/>
                <a:gd name="connsiteY30" fmla="*/ 57346 h 13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1652" h="130036">
                  <a:moveTo>
                    <a:pt x="95492" y="39837"/>
                  </a:moveTo>
                  <a:cubicBezTo>
                    <a:pt x="93821" y="35706"/>
                    <a:pt x="91362" y="32165"/>
                    <a:pt x="88215" y="29312"/>
                  </a:cubicBezTo>
                  <a:cubicBezTo>
                    <a:pt x="85068" y="26460"/>
                    <a:pt x="81331" y="24296"/>
                    <a:pt x="76807" y="22722"/>
                  </a:cubicBezTo>
                  <a:cubicBezTo>
                    <a:pt x="72381" y="21247"/>
                    <a:pt x="67366" y="20460"/>
                    <a:pt x="61859" y="20460"/>
                  </a:cubicBezTo>
                  <a:cubicBezTo>
                    <a:pt x="56843" y="20460"/>
                    <a:pt x="52123" y="21247"/>
                    <a:pt x="47992" y="22722"/>
                  </a:cubicBezTo>
                  <a:cubicBezTo>
                    <a:pt x="43763" y="24197"/>
                    <a:pt x="39928" y="26657"/>
                    <a:pt x="36388" y="29903"/>
                  </a:cubicBezTo>
                  <a:cubicBezTo>
                    <a:pt x="29405" y="36198"/>
                    <a:pt x="25570" y="44264"/>
                    <a:pt x="24881" y="54002"/>
                  </a:cubicBezTo>
                  <a:lnTo>
                    <a:pt x="98148" y="54002"/>
                  </a:lnTo>
                  <a:cubicBezTo>
                    <a:pt x="98148" y="48690"/>
                    <a:pt x="97263" y="43969"/>
                    <a:pt x="95492" y="39837"/>
                  </a:cubicBezTo>
                  <a:lnTo>
                    <a:pt x="95492" y="39837"/>
                  </a:lnTo>
                  <a:lnTo>
                    <a:pt x="95492" y="39837"/>
                  </a:lnTo>
                  <a:close/>
                  <a:moveTo>
                    <a:pt x="121652" y="57346"/>
                  </a:moveTo>
                  <a:cubicBezTo>
                    <a:pt x="121652" y="61379"/>
                    <a:pt x="121456" y="66395"/>
                    <a:pt x="120964" y="72396"/>
                  </a:cubicBezTo>
                  <a:lnTo>
                    <a:pt x="24586" y="72396"/>
                  </a:lnTo>
                  <a:cubicBezTo>
                    <a:pt x="25078" y="78396"/>
                    <a:pt x="26356" y="83609"/>
                    <a:pt x="28618" y="88232"/>
                  </a:cubicBezTo>
                  <a:cubicBezTo>
                    <a:pt x="30880" y="92855"/>
                    <a:pt x="33830" y="96691"/>
                    <a:pt x="37568" y="99839"/>
                  </a:cubicBezTo>
                  <a:cubicBezTo>
                    <a:pt x="41305" y="102987"/>
                    <a:pt x="45730" y="105348"/>
                    <a:pt x="50746" y="106921"/>
                  </a:cubicBezTo>
                  <a:cubicBezTo>
                    <a:pt x="55860" y="108495"/>
                    <a:pt x="61465" y="109282"/>
                    <a:pt x="67563" y="109282"/>
                  </a:cubicBezTo>
                  <a:cubicBezTo>
                    <a:pt x="84281" y="109282"/>
                    <a:pt x="100115" y="104561"/>
                    <a:pt x="115161" y="95118"/>
                  </a:cubicBezTo>
                  <a:lnTo>
                    <a:pt x="115161" y="117053"/>
                  </a:lnTo>
                  <a:cubicBezTo>
                    <a:pt x="100705" y="125709"/>
                    <a:pt x="84576" y="130037"/>
                    <a:pt x="66579" y="130037"/>
                  </a:cubicBezTo>
                  <a:cubicBezTo>
                    <a:pt x="56253" y="130037"/>
                    <a:pt x="47009" y="128561"/>
                    <a:pt x="38748" y="125709"/>
                  </a:cubicBezTo>
                  <a:cubicBezTo>
                    <a:pt x="30487" y="122758"/>
                    <a:pt x="23504" y="118528"/>
                    <a:pt x="17800" y="113020"/>
                  </a:cubicBezTo>
                  <a:cubicBezTo>
                    <a:pt x="12096" y="107512"/>
                    <a:pt x="7671" y="100626"/>
                    <a:pt x="4622" y="92659"/>
                  </a:cubicBezTo>
                  <a:cubicBezTo>
                    <a:pt x="1573" y="84593"/>
                    <a:pt x="0" y="75445"/>
                    <a:pt x="0" y="65215"/>
                  </a:cubicBezTo>
                  <a:cubicBezTo>
                    <a:pt x="0" y="55772"/>
                    <a:pt x="1377" y="47116"/>
                    <a:pt x="4130" y="39345"/>
                  </a:cubicBezTo>
                  <a:cubicBezTo>
                    <a:pt x="6884" y="31575"/>
                    <a:pt x="11113" y="24591"/>
                    <a:pt x="16719" y="18394"/>
                  </a:cubicBezTo>
                  <a:cubicBezTo>
                    <a:pt x="28028" y="6099"/>
                    <a:pt x="42977" y="0"/>
                    <a:pt x="61564" y="0"/>
                  </a:cubicBezTo>
                  <a:cubicBezTo>
                    <a:pt x="79462" y="0"/>
                    <a:pt x="93919" y="5017"/>
                    <a:pt x="104835" y="15050"/>
                  </a:cubicBezTo>
                  <a:cubicBezTo>
                    <a:pt x="116047" y="25378"/>
                    <a:pt x="121652" y="39542"/>
                    <a:pt x="121652" y="57346"/>
                  </a:cubicBezTo>
                  <a:lnTo>
                    <a:pt x="121652" y="57346"/>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8" name="Freeform 27">
              <a:extLst>
                <a:ext uri="{FF2B5EF4-FFF2-40B4-BE49-F238E27FC236}">
                  <a16:creationId xmlns:a16="http://schemas.microsoft.com/office/drawing/2014/main" id="{6A363431-3F73-1549-A9E0-A8EC2BE9B151}"/>
                </a:ext>
              </a:extLst>
            </p:cNvPr>
            <p:cNvSpPr/>
            <p:nvPr/>
          </p:nvSpPr>
          <p:spPr>
            <a:xfrm>
              <a:off x="3215254" y="2450964"/>
              <a:ext cx="113489" cy="127282"/>
            </a:xfrm>
            <a:custGeom>
              <a:avLst/>
              <a:gdLst>
                <a:gd name="connsiteX0" fmla="*/ 89100 w 113489"/>
                <a:gd name="connsiteY0" fmla="*/ 124430 h 127282"/>
                <a:gd name="connsiteX1" fmla="*/ 89100 w 113489"/>
                <a:gd name="connsiteY1" fmla="*/ 110561 h 127282"/>
                <a:gd name="connsiteX2" fmla="*/ 52221 w 113489"/>
                <a:gd name="connsiteY2" fmla="*/ 127283 h 127282"/>
                <a:gd name="connsiteX3" fmla="*/ 29602 w 113489"/>
                <a:gd name="connsiteY3" fmla="*/ 123643 h 127282"/>
                <a:gd name="connsiteX4" fmla="*/ 13277 w 113489"/>
                <a:gd name="connsiteY4" fmla="*/ 113217 h 127282"/>
                <a:gd name="connsiteX5" fmla="*/ 3344 w 113489"/>
                <a:gd name="connsiteY5" fmla="*/ 96495 h 127282"/>
                <a:gd name="connsiteX6" fmla="*/ 0 w 113489"/>
                <a:gd name="connsiteY6" fmla="*/ 73970 h 127282"/>
                <a:gd name="connsiteX7" fmla="*/ 0 w 113489"/>
                <a:gd name="connsiteY7" fmla="*/ 0 h 127282"/>
                <a:gd name="connsiteX8" fmla="*/ 24291 w 113489"/>
                <a:gd name="connsiteY8" fmla="*/ 0 h 127282"/>
                <a:gd name="connsiteX9" fmla="*/ 24291 w 113489"/>
                <a:gd name="connsiteY9" fmla="*/ 68756 h 127282"/>
                <a:gd name="connsiteX10" fmla="*/ 55270 w 113489"/>
                <a:gd name="connsiteY10" fmla="*/ 105938 h 127282"/>
                <a:gd name="connsiteX11" fmla="*/ 69136 w 113489"/>
                <a:gd name="connsiteY11" fmla="*/ 103282 h 127282"/>
                <a:gd name="connsiteX12" fmla="*/ 79757 w 113489"/>
                <a:gd name="connsiteY12" fmla="*/ 95806 h 127282"/>
                <a:gd name="connsiteX13" fmla="*/ 86641 w 113489"/>
                <a:gd name="connsiteY13" fmla="*/ 84494 h 127282"/>
                <a:gd name="connsiteX14" fmla="*/ 89100 w 113489"/>
                <a:gd name="connsiteY14" fmla="*/ 70133 h 127282"/>
                <a:gd name="connsiteX15" fmla="*/ 89100 w 113489"/>
                <a:gd name="connsiteY15" fmla="*/ 0 h 127282"/>
                <a:gd name="connsiteX16" fmla="*/ 113490 w 113489"/>
                <a:gd name="connsiteY16" fmla="*/ 0 h 127282"/>
                <a:gd name="connsiteX17" fmla="*/ 113490 w 113489"/>
                <a:gd name="connsiteY17" fmla="*/ 124430 h 127282"/>
                <a:gd name="connsiteX18" fmla="*/ 89100 w 113489"/>
                <a:gd name="connsiteY18" fmla="*/ 124430 h 127282"/>
                <a:gd name="connsiteX19" fmla="*/ 89100 w 113489"/>
                <a:gd name="connsiteY19" fmla="*/ 124430 h 12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489" h="127282">
                  <a:moveTo>
                    <a:pt x="89100" y="124430"/>
                  </a:moveTo>
                  <a:lnTo>
                    <a:pt x="89100" y="110561"/>
                  </a:lnTo>
                  <a:cubicBezTo>
                    <a:pt x="81331" y="121774"/>
                    <a:pt x="69038" y="127283"/>
                    <a:pt x="52221" y="127283"/>
                  </a:cubicBezTo>
                  <a:cubicBezTo>
                    <a:pt x="43665" y="127283"/>
                    <a:pt x="36191" y="126102"/>
                    <a:pt x="29602" y="123643"/>
                  </a:cubicBezTo>
                  <a:cubicBezTo>
                    <a:pt x="23111" y="121282"/>
                    <a:pt x="17604" y="117741"/>
                    <a:pt x="13277" y="113217"/>
                  </a:cubicBezTo>
                  <a:cubicBezTo>
                    <a:pt x="8851" y="108692"/>
                    <a:pt x="5606" y="103085"/>
                    <a:pt x="3344" y="96495"/>
                  </a:cubicBezTo>
                  <a:cubicBezTo>
                    <a:pt x="1082" y="89904"/>
                    <a:pt x="0" y="82429"/>
                    <a:pt x="0" y="73970"/>
                  </a:cubicBezTo>
                  <a:lnTo>
                    <a:pt x="0" y="0"/>
                  </a:lnTo>
                  <a:lnTo>
                    <a:pt x="24291" y="0"/>
                  </a:lnTo>
                  <a:lnTo>
                    <a:pt x="24291" y="68756"/>
                  </a:lnTo>
                  <a:cubicBezTo>
                    <a:pt x="24291" y="93544"/>
                    <a:pt x="34617" y="105938"/>
                    <a:pt x="55270" y="105938"/>
                  </a:cubicBezTo>
                  <a:cubicBezTo>
                    <a:pt x="60383" y="105938"/>
                    <a:pt x="65006" y="105052"/>
                    <a:pt x="69136" y="103282"/>
                  </a:cubicBezTo>
                  <a:cubicBezTo>
                    <a:pt x="73267" y="101511"/>
                    <a:pt x="76807" y="99052"/>
                    <a:pt x="79757" y="95806"/>
                  </a:cubicBezTo>
                  <a:cubicBezTo>
                    <a:pt x="82708" y="92659"/>
                    <a:pt x="84970" y="88822"/>
                    <a:pt x="86641" y="84494"/>
                  </a:cubicBezTo>
                  <a:cubicBezTo>
                    <a:pt x="88313" y="80166"/>
                    <a:pt x="89100" y="75347"/>
                    <a:pt x="89100" y="70133"/>
                  </a:cubicBezTo>
                  <a:lnTo>
                    <a:pt x="89100" y="0"/>
                  </a:lnTo>
                  <a:lnTo>
                    <a:pt x="113490" y="0"/>
                  </a:lnTo>
                  <a:lnTo>
                    <a:pt x="113490" y="124430"/>
                  </a:lnTo>
                  <a:lnTo>
                    <a:pt x="89100" y="124430"/>
                  </a:lnTo>
                  <a:lnTo>
                    <a:pt x="89100" y="124430"/>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29" name="Freeform 28">
              <a:extLst>
                <a:ext uri="{FF2B5EF4-FFF2-40B4-BE49-F238E27FC236}">
                  <a16:creationId xmlns:a16="http://schemas.microsoft.com/office/drawing/2014/main" id="{8447FAC1-6CAA-8C45-8D91-120EDFAC2D8E}"/>
                </a:ext>
              </a:extLst>
            </p:cNvPr>
            <p:cNvSpPr/>
            <p:nvPr/>
          </p:nvSpPr>
          <p:spPr>
            <a:xfrm>
              <a:off x="3350281" y="2414471"/>
              <a:ext cx="87821" cy="163775"/>
            </a:xfrm>
            <a:custGeom>
              <a:avLst/>
              <a:gdLst>
                <a:gd name="connsiteX0" fmla="*/ 77496 w 87821"/>
                <a:gd name="connsiteY0" fmla="*/ 163087 h 163775"/>
                <a:gd name="connsiteX1" fmla="*/ 69136 w 87821"/>
                <a:gd name="connsiteY1" fmla="*/ 163776 h 163775"/>
                <a:gd name="connsiteX2" fmla="*/ 50844 w 87821"/>
                <a:gd name="connsiteY2" fmla="*/ 160628 h 163775"/>
                <a:gd name="connsiteX3" fmla="*/ 36781 w 87821"/>
                <a:gd name="connsiteY3" fmla="*/ 151677 h 163775"/>
                <a:gd name="connsiteX4" fmla="*/ 27733 w 87821"/>
                <a:gd name="connsiteY4" fmla="*/ 137611 h 163775"/>
                <a:gd name="connsiteX5" fmla="*/ 24586 w 87821"/>
                <a:gd name="connsiteY5" fmla="*/ 119118 h 163775"/>
                <a:gd name="connsiteX6" fmla="*/ 24586 w 87821"/>
                <a:gd name="connsiteY6" fmla="*/ 55871 h 163775"/>
                <a:gd name="connsiteX7" fmla="*/ 0 w 87821"/>
                <a:gd name="connsiteY7" fmla="*/ 55871 h 163775"/>
                <a:gd name="connsiteX8" fmla="*/ 0 w 87821"/>
                <a:gd name="connsiteY8" fmla="*/ 36493 h 163775"/>
                <a:gd name="connsiteX9" fmla="*/ 24586 w 87821"/>
                <a:gd name="connsiteY9" fmla="*/ 36493 h 163775"/>
                <a:gd name="connsiteX10" fmla="*/ 24586 w 87821"/>
                <a:gd name="connsiteY10" fmla="*/ 0 h 163775"/>
                <a:gd name="connsiteX11" fmla="*/ 48877 w 87821"/>
                <a:gd name="connsiteY11" fmla="*/ 0 h 163775"/>
                <a:gd name="connsiteX12" fmla="*/ 48877 w 87821"/>
                <a:gd name="connsiteY12" fmla="*/ 36493 h 163775"/>
                <a:gd name="connsiteX13" fmla="*/ 87822 w 87821"/>
                <a:gd name="connsiteY13" fmla="*/ 36493 h 163775"/>
                <a:gd name="connsiteX14" fmla="*/ 87822 w 87821"/>
                <a:gd name="connsiteY14" fmla="*/ 55871 h 163775"/>
                <a:gd name="connsiteX15" fmla="*/ 48877 w 87821"/>
                <a:gd name="connsiteY15" fmla="*/ 55871 h 163775"/>
                <a:gd name="connsiteX16" fmla="*/ 48877 w 87821"/>
                <a:gd name="connsiteY16" fmla="*/ 118332 h 163775"/>
                <a:gd name="connsiteX17" fmla="*/ 69136 w 87821"/>
                <a:gd name="connsiteY17" fmla="*/ 141545 h 163775"/>
                <a:gd name="connsiteX18" fmla="*/ 78676 w 87821"/>
                <a:gd name="connsiteY18" fmla="*/ 140857 h 163775"/>
                <a:gd name="connsiteX19" fmla="*/ 87822 w 87821"/>
                <a:gd name="connsiteY19" fmla="*/ 138890 h 163775"/>
                <a:gd name="connsiteX20" fmla="*/ 87822 w 87821"/>
                <a:gd name="connsiteY20" fmla="*/ 161021 h 163775"/>
                <a:gd name="connsiteX21" fmla="*/ 77496 w 87821"/>
                <a:gd name="connsiteY21" fmla="*/ 163087 h 163775"/>
                <a:gd name="connsiteX22" fmla="*/ 77496 w 87821"/>
                <a:gd name="connsiteY22" fmla="*/ 163087 h 16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821" h="163775">
                  <a:moveTo>
                    <a:pt x="77496" y="163087"/>
                  </a:moveTo>
                  <a:cubicBezTo>
                    <a:pt x="74349" y="163579"/>
                    <a:pt x="71595" y="163776"/>
                    <a:pt x="69136" y="163776"/>
                  </a:cubicBezTo>
                  <a:cubicBezTo>
                    <a:pt x="62351" y="163776"/>
                    <a:pt x="56253" y="162694"/>
                    <a:pt x="50844" y="160628"/>
                  </a:cubicBezTo>
                  <a:cubicBezTo>
                    <a:pt x="45337" y="158562"/>
                    <a:pt x="40715" y="155513"/>
                    <a:pt x="36781" y="151677"/>
                  </a:cubicBezTo>
                  <a:cubicBezTo>
                    <a:pt x="32847" y="147841"/>
                    <a:pt x="29798" y="143119"/>
                    <a:pt x="27733" y="137611"/>
                  </a:cubicBezTo>
                  <a:cubicBezTo>
                    <a:pt x="25668" y="132102"/>
                    <a:pt x="24586" y="125906"/>
                    <a:pt x="24586" y="119118"/>
                  </a:cubicBezTo>
                  <a:lnTo>
                    <a:pt x="24586" y="55871"/>
                  </a:lnTo>
                  <a:lnTo>
                    <a:pt x="0" y="55871"/>
                  </a:lnTo>
                  <a:lnTo>
                    <a:pt x="0" y="36493"/>
                  </a:lnTo>
                  <a:lnTo>
                    <a:pt x="24586" y="36493"/>
                  </a:lnTo>
                  <a:lnTo>
                    <a:pt x="24586" y="0"/>
                  </a:lnTo>
                  <a:lnTo>
                    <a:pt x="48877" y="0"/>
                  </a:lnTo>
                  <a:lnTo>
                    <a:pt x="48877" y="36493"/>
                  </a:lnTo>
                  <a:lnTo>
                    <a:pt x="87822" y="36493"/>
                  </a:lnTo>
                  <a:lnTo>
                    <a:pt x="87822" y="55871"/>
                  </a:lnTo>
                  <a:lnTo>
                    <a:pt x="48877" y="55871"/>
                  </a:lnTo>
                  <a:lnTo>
                    <a:pt x="48877" y="118332"/>
                  </a:lnTo>
                  <a:cubicBezTo>
                    <a:pt x="48877" y="133775"/>
                    <a:pt x="55663" y="141545"/>
                    <a:pt x="69136" y="141545"/>
                  </a:cubicBezTo>
                  <a:cubicBezTo>
                    <a:pt x="72382" y="141545"/>
                    <a:pt x="75529" y="141349"/>
                    <a:pt x="78676" y="140857"/>
                  </a:cubicBezTo>
                  <a:cubicBezTo>
                    <a:pt x="81724" y="140463"/>
                    <a:pt x="84773" y="139775"/>
                    <a:pt x="87822" y="138890"/>
                  </a:cubicBezTo>
                  <a:lnTo>
                    <a:pt x="87822" y="161021"/>
                  </a:lnTo>
                  <a:cubicBezTo>
                    <a:pt x="84085" y="162005"/>
                    <a:pt x="80643" y="162595"/>
                    <a:pt x="77496" y="163087"/>
                  </a:cubicBezTo>
                  <a:lnTo>
                    <a:pt x="77496" y="163087"/>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30" name="Freeform 29">
              <a:extLst>
                <a:ext uri="{FF2B5EF4-FFF2-40B4-BE49-F238E27FC236}">
                  <a16:creationId xmlns:a16="http://schemas.microsoft.com/office/drawing/2014/main" id="{71230E90-D590-0D48-967E-561B57879AFF}"/>
                </a:ext>
              </a:extLst>
            </p:cNvPr>
            <p:cNvSpPr/>
            <p:nvPr/>
          </p:nvSpPr>
          <p:spPr>
            <a:xfrm>
              <a:off x="3461312" y="2401192"/>
              <a:ext cx="26356" cy="174202"/>
            </a:xfrm>
            <a:custGeom>
              <a:avLst/>
              <a:gdLst>
                <a:gd name="connsiteX0" fmla="*/ 1082 w 26356"/>
                <a:gd name="connsiteY0" fmla="*/ 49870 h 174202"/>
                <a:gd name="connsiteX1" fmla="*/ 25275 w 26356"/>
                <a:gd name="connsiteY1" fmla="*/ 49870 h 174202"/>
                <a:gd name="connsiteX2" fmla="*/ 25275 w 26356"/>
                <a:gd name="connsiteY2" fmla="*/ 174202 h 174202"/>
                <a:gd name="connsiteX3" fmla="*/ 1082 w 26356"/>
                <a:gd name="connsiteY3" fmla="*/ 174202 h 174202"/>
                <a:gd name="connsiteX4" fmla="*/ 1082 w 26356"/>
                <a:gd name="connsiteY4" fmla="*/ 49870 h 174202"/>
                <a:gd name="connsiteX5" fmla="*/ 1082 w 26356"/>
                <a:gd name="connsiteY5" fmla="*/ 49870 h 174202"/>
                <a:gd name="connsiteX6" fmla="*/ 0 w 26356"/>
                <a:gd name="connsiteY6" fmla="*/ 0 h 174202"/>
                <a:gd name="connsiteX7" fmla="*/ 26356 w 26356"/>
                <a:gd name="connsiteY7" fmla="*/ 0 h 174202"/>
                <a:gd name="connsiteX8" fmla="*/ 26356 w 26356"/>
                <a:gd name="connsiteY8" fmla="*/ 27345 h 174202"/>
                <a:gd name="connsiteX9" fmla="*/ 0 w 26356"/>
                <a:gd name="connsiteY9" fmla="*/ 27345 h 174202"/>
                <a:gd name="connsiteX10" fmla="*/ 0 w 26356"/>
                <a:gd name="connsiteY10" fmla="*/ 0 h 174202"/>
                <a:gd name="connsiteX11" fmla="*/ 0 w 26356"/>
                <a:gd name="connsiteY11" fmla="*/ 0 h 17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356" h="174202">
                  <a:moveTo>
                    <a:pt x="1082" y="49870"/>
                  </a:moveTo>
                  <a:lnTo>
                    <a:pt x="25275" y="49870"/>
                  </a:lnTo>
                  <a:lnTo>
                    <a:pt x="25275" y="174202"/>
                  </a:lnTo>
                  <a:lnTo>
                    <a:pt x="1082" y="174202"/>
                  </a:lnTo>
                  <a:lnTo>
                    <a:pt x="1082" y="49870"/>
                  </a:lnTo>
                  <a:lnTo>
                    <a:pt x="1082" y="49870"/>
                  </a:lnTo>
                  <a:close/>
                  <a:moveTo>
                    <a:pt x="0" y="0"/>
                  </a:moveTo>
                  <a:lnTo>
                    <a:pt x="26356" y="0"/>
                  </a:lnTo>
                  <a:lnTo>
                    <a:pt x="26356" y="27345"/>
                  </a:lnTo>
                  <a:lnTo>
                    <a:pt x="0" y="27345"/>
                  </a:lnTo>
                  <a:lnTo>
                    <a:pt x="0" y="0"/>
                  </a:lnTo>
                  <a:lnTo>
                    <a:pt x="0" y="0"/>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31" name="Freeform 30">
              <a:extLst>
                <a:ext uri="{FF2B5EF4-FFF2-40B4-BE49-F238E27FC236}">
                  <a16:creationId xmlns:a16="http://schemas.microsoft.com/office/drawing/2014/main" id="{EB708733-B0DB-D244-BF1D-435E9F149A45}"/>
                </a:ext>
              </a:extLst>
            </p:cNvPr>
            <p:cNvSpPr/>
            <p:nvPr/>
          </p:nvSpPr>
          <p:spPr>
            <a:xfrm>
              <a:off x="3515795" y="2448112"/>
              <a:ext cx="110736" cy="130135"/>
            </a:xfrm>
            <a:custGeom>
              <a:avLst/>
              <a:gdLst>
                <a:gd name="connsiteX0" fmla="*/ 66383 w 110736"/>
                <a:gd name="connsiteY0" fmla="*/ 130135 h 130135"/>
                <a:gd name="connsiteX1" fmla="*/ 17210 w 110736"/>
                <a:gd name="connsiteY1" fmla="*/ 111741 h 130135"/>
                <a:gd name="connsiteX2" fmla="*/ 0 w 110736"/>
                <a:gd name="connsiteY2" fmla="*/ 65215 h 130135"/>
                <a:gd name="connsiteX3" fmla="*/ 4524 w 110736"/>
                <a:gd name="connsiteY3" fmla="*/ 39149 h 130135"/>
                <a:gd name="connsiteX4" fmla="*/ 17702 w 110736"/>
                <a:gd name="connsiteY4" fmla="*/ 18394 h 130135"/>
                <a:gd name="connsiteX5" fmla="*/ 66383 w 110736"/>
                <a:gd name="connsiteY5" fmla="*/ 0 h 130135"/>
                <a:gd name="connsiteX6" fmla="*/ 110736 w 110736"/>
                <a:gd name="connsiteY6" fmla="*/ 12197 h 130135"/>
                <a:gd name="connsiteX7" fmla="*/ 110736 w 110736"/>
                <a:gd name="connsiteY7" fmla="*/ 35411 h 130135"/>
                <a:gd name="connsiteX8" fmla="*/ 87822 w 110736"/>
                <a:gd name="connsiteY8" fmla="*/ 24984 h 130135"/>
                <a:gd name="connsiteX9" fmla="*/ 66678 w 110736"/>
                <a:gd name="connsiteY9" fmla="*/ 21542 h 130135"/>
                <a:gd name="connsiteX10" fmla="*/ 48484 w 110736"/>
                <a:gd name="connsiteY10" fmla="*/ 24591 h 130135"/>
                <a:gd name="connsiteX11" fmla="*/ 35207 w 110736"/>
                <a:gd name="connsiteY11" fmla="*/ 33345 h 130135"/>
                <a:gd name="connsiteX12" fmla="*/ 27143 w 110736"/>
                <a:gd name="connsiteY12" fmla="*/ 47116 h 130135"/>
                <a:gd name="connsiteX13" fmla="*/ 24390 w 110736"/>
                <a:gd name="connsiteY13" fmla="*/ 65215 h 130135"/>
                <a:gd name="connsiteX14" fmla="*/ 27045 w 110736"/>
                <a:gd name="connsiteY14" fmla="*/ 83117 h 130135"/>
                <a:gd name="connsiteX15" fmla="*/ 35109 w 110736"/>
                <a:gd name="connsiteY15" fmla="*/ 96692 h 130135"/>
                <a:gd name="connsiteX16" fmla="*/ 48287 w 110736"/>
                <a:gd name="connsiteY16" fmla="*/ 105348 h 130135"/>
                <a:gd name="connsiteX17" fmla="*/ 66383 w 110736"/>
                <a:gd name="connsiteY17" fmla="*/ 108397 h 130135"/>
                <a:gd name="connsiteX18" fmla="*/ 78774 w 110736"/>
                <a:gd name="connsiteY18" fmla="*/ 107413 h 130135"/>
                <a:gd name="connsiteX19" fmla="*/ 89690 w 110736"/>
                <a:gd name="connsiteY19" fmla="*/ 104462 h 130135"/>
                <a:gd name="connsiteX20" fmla="*/ 110736 w 110736"/>
                <a:gd name="connsiteY20" fmla="*/ 93544 h 130135"/>
                <a:gd name="connsiteX21" fmla="*/ 110736 w 110736"/>
                <a:gd name="connsiteY21" fmla="*/ 116954 h 130135"/>
                <a:gd name="connsiteX22" fmla="*/ 66383 w 110736"/>
                <a:gd name="connsiteY22" fmla="*/ 130135 h 130135"/>
                <a:gd name="connsiteX23" fmla="*/ 66383 w 110736"/>
                <a:gd name="connsiteY23" fmla="*/ 130135 h 1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736" h="130135">
                  <a:moveTo>
                    <a:pt x="66383" y="130135"/>
                  </a:moveTo>
                  <a:cubicBezTo>
                    <a:pt x="45632" y="130135"/>
                    <a:pt x="29307" y="124037"/>
                    <a:pt x="17210" y="111741"/>
                  </a:cubicBezTo>
                  <a:cubicBezTo>
                    <a:pt x="5704" y="100134"/>
                    <a:pt x="0" y="84691"/>
                    <a:pt x="0" y="65215"/>
                  </a:cubicBezTo>
                  <a:cubicBezTo>
                    <a:pt x="0" y="55575"/>
                    <a:pt x="1475" y="46919"/>
                    <a:pt x="4524" y="39149"/>
                  </a:cubicBezTo>
                  <a:cubicBezTo>
                    <a:pt x="7474" y="31378"/>
                    <a:pt x="11900" y="24493"/>
                    <a:pt x="17702" y="18394"/>
                  </a:cubicBezTo>
                  <a:cubicBezTo>
                    <a:pt x="29700" y="6099"/>
                    <a:pt x="45927" y="0"/>
                    <a:pt x="66383" y="0"/>
                  </a:cubicBezTo>
                  <a:cubicBezTo>
                    <a:pt x="81921" y="0"/>
                    <a:pt x="96673" y="4033"/>
                    <a:pt x="110736" y="12197"/>
                  </a:cubicBezTo>
                  <a:lnTo>
                    <a:pt x="110736" y="35411"/>
                  </a:lnTo>
                  <a:cubicBezTo>
                    <a:pt x="102770" y="30788"/>
                    <a:pt x="95099" y="27247"/>
                    <a:pt x="87822" y="24984"/>
                  </a:cubicBezTo>
                  <a:cubicBezTo>
                    <a:pt x="80544" y="22722"/>
                    <a:pt x="73463" y="21542"/>
                    <a:pt x="66678" y="21542"/>
                  </a:cubicBezTo>
                  <a:cubicBezTo>
                    <a:pt x="59794" y="21542"/>
                    <a:pt x="53794" y="22525"/>
                    <a:pt x="48484" y="24591"/>
                  </a:cubicBezTo>
                  <a:cubicBezTo>
                    <a:pt x="43173" y="26657"/>
                    <a:pt x="38748" y="29509"/>
                    <a:pt x="35207" y="33345"/>
                  </a:cubicBezTo>
                  <a:cubicBezTo>
                    <a:pt x="31667" y="37181"/>
                    <a:pt x="28913" y="41706"/>
                    <a:pt x="27143" y="47116"/>
                  </a:cubicBezTo>
                  <a:cubicBezTo>
                    <a:pt x="25275" y="52526"/>
                    <a:pt x="24390" y="58526"/>
                    <a:pt x="24390" y="65215"/>
                  </a:cubicBezTo>
                  <a:cubicBezTo>
                    <a:pt x="24390" y="71805"/>
                    <a:pt x="25275" y="77806"/>
                    <a:pt x="27045" y="83117"/>
                  </a:cubicBezTo>
                  <a:cubicBezTo>
                    <a:pt x="28815" y="88429"/>
                    <a:pt x="31470" y="92954"/>
                    <a:pt x="35109" y="96692"/>
                  </a:cubicBezTo>
                  <a:cubicBezTo>
                    <a:pt x="38649" y="100429"/>
                    <a:pt x="43075" y="103282"/>
                    <a:pt x="48287" y="105348"/>
                  </a:cubicBezTo>
                  <a:cubicBezTo>
                    <a:pt x="53500" y="107413"/>
                    <a:pt x="59597" y="108397"/>
                    <a:pt x="66383" y="108397"/>
                  </a:cubicBezTo>
                  <a:cubicBezTo>
                    <a:pt x="70808" y="108397"/>
                    <a:pt x="74939" y="108102"/>
                    <a:pt x="78774" y="107413"/>
                  </a:cubicBezTo>
                  <a:cubicBezTo>
                    <a:pt x="82609" y="106823"/>
                    <a:pt x="86248" y="105839"/>
                    <a:pt x="89690" y="104462"/>
                  </a:cubicBezTo>
                  <a:cubicBezTo>
                    <a:pt x="95001" y="102593"/>
                    <a:pt x="101983" y="98954"/>
                    <a:pt x="110736" y="93544"/>
                  </a:cubicBezTo>
                  <a:lnTo>
                    <a:pt x="110736" y="116954"/>
                  </a:lnTo>
                  <a:cubicBezTo>
                    <a:pt x="96771" y="125807"/>
                    <a:pt x="81921" y="130135"/>
                    <a:pt x="66383" y="130135"/>
                  </a:cubicBezTo>
                  <a:lnTo>
                    <a:pt x="66383" y="130135"/>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sp>
          <p:nvSpPr>
            <p:cNvPr id="32" name="Freeform 31">
              <a:extLst>
                <a:ext uri="{FF2B5EF4-FFF2-40B4-BE49-F238E27FC236}">
                  <a16:creationId xmlns:a16="http://schemas.microsoft.com/office/drawing/2014/main" id="{31AFD36B-6C64-4A4E-BF7A-FC8A7CEB935C}"/>
                </a:ext>
              </a:extLst>
            </p:cNvPr>
            <p:cNvSpPr/>
            <p:nvPr/>
          </p:nvSpPr>
          <p:spPr>
            <a:xfrm>
              <a:off x="3645905" y="2448112"/>
              <a:ext cx="101688" cy="130233"/>
            </a:xfrm>
            <a:custGeom>
              <a:avLst/>
              <a:gdLst>
                <a:gd name="connsiteX0" fmla="*/ 101688 w 101688"/>
                <a:gd name="connsiteY0" fmla="*/ 90593 h 130233"/>
                <a:gd name="connsiteX1" fmla="*/ 84675 w 101688"/>
                <a:gd name="connsiteY1" fmla="*/ 121381 h 130233"/>
                <a:gd name="connsiteX2" fmla="*/ 48681 w 101688"/>
                <a:gd name="connsiteY2" fmla="*/ 130234 h 130233"/>
                <a:gd name="connsiteX3" fmla="*/ 0 w 101688"/>
                <a:gd name="connsiteY3" fmla="*/ 117053 h 130233"/>
                <a:gd name="connsiteX4" fmla="*/ 0 w 101688"/>
                <a:gd name="connsiteY4" fmla="*/ 92265 h 130233"/>
                <a:gd name="connsiteX5" fmla="*/ 46714 w 101688"/>
                <a:gd name="connsiteY5" fmla="*/ 109380 h 130233"/>
                <a:gd name="connsiteX6" fmla="*/ 66088 w 101688"/>
                <a:gd name="connsiteY6" fmla="*/ 105839 h 130233"/>
                <a:gd name="connsiteX7" fmla="*/ 77594 w 101688"/>
                <a:gd name="connsiteY7" fmla="*/ 91773 h 130233"/>
                <a:gd name="connsiteX8" fmla="*/ 65104 w 101688"/>
                <a:gd name="connsiteY8" fmla="*/ 77904 h 130233"/>
                <a:gd name="connsiteX9" fmla="*/ 57925 w 101688"/>
                <a:gd name="connsiteY9" fmla="*/ 75445 h 130233"/>
                <a:gd name="connsiteX10" fmla="*/ 45730 w 101688"/>
                <a:gd name="connsiteY10" fmla="*/ 71904 h 130233"/>
                <a:gd name="connsiteX11" fmla="*/ 15440 w 101688"/>
                <a:gd name="connsiteY11" fmla="*/ 61182 h 130233"/>
                <a:gd name="connsiteX12" fmla="*/ 0 w 101688"/>
                <a:gd name="connsiteY12" fmla="*/ 35706 h 130233"/>
                <a:gd name="connsiteX13" fmla="*/ 16620 w 101688"/>
                <a:gd name="connsiteY13" fmla="*/ 7967 h 130233"/>
                <a:gd name="connsiteX14" fmla="*/ 49762 w 101688"/>
                <a:gd name="connsiteY14" fmla="*/ 0 h 130233"/>
                <a:gd name="connsiteX15" fmla="*/ 94804 w 101688"/>
                <a:gd name="connsiteY15" fmla="*/ 10820 h 130233"/>
                <a:gd name="connsiteX16" fmla="*/ 94804 w 101688"/>
                <a:gd name="connsiteY16" fmla="*/ 34624 h 130233"/>
                <a:gd name="connsiteX17" fmla="*/ 49959 w 101688"/>
                <a:gd name="connsiteY17" fmla="*/ 19378 h 130233"/>
                <a:gd name="connsiteX18" fmla="*/ 41305 w 101688"/>
                <a:gd name="connsiteY18" fmla="*/ 20165 h 130233"/>
                <a:gd name="connsiteX19" fmla="*/ 33339 w 101688"/>
                <a:gd name="connsiteY19" fmla="*/ 22525 h 130233"/>
                <a:gd name="connsiteX20" fmla="*/ 25570 w 101688"/>
                <a:gd name="connsiteY20" fmla="*/ 27443 h 130233"/>
                <a:gd name="connsiteX21" fmla="*/ 23111 w 101688"/>
                <a:gd name="connsiteY21" fmla="*/ 34132 h 130233"/>
                <a:gd name="connsiteX22" fmla="*/ 36978 w 101688"/>
                <a:gd name="connsiteY22" fmla="*/ 47510 h 130233"/>
                <a:gd name="connsiteX23" fmla="*/ 42977 w 101688"/>
                <a:gd name="connsiteY23" fmla="*/ 49280 h 130233"/>
                <a:gd name="connsiteX24" fmla="*/ 57433 w 101688"/>
                <a:gd name="connsiteY24" fmla="*/ 53018 h 130233"/>
                <a:gd name="connsiteX25" fmla="*/ 74939 w 101688"/>
                <a:gd name="connsiteY25" fmla="*/ 58526 h 130233"/>
                <a:gd name="connsiteX26" fmla="*/ 87035 w 101688"/>
                <a:gd name="connsiteY26" fmla="*/ 64428 h 130233"/>
                <a:gd name="connsiteX27" fmla="*/ 101688 w 101688"/>
                <a:gd name="connsiteY27" fmla="*/ 90593 h 130233"/>
                <a:gd name="connsiteX28" fmla="*/ 101688 w 101688"/>
                <a:gd name="connsiteY28" fmla="*/ 90593 h 13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1688" h="130233">
                  <a:moveTo>
                    <a:pt x="101688" y="90593"/>
                  </a:moveTo>
                  <a:cubicBezTo>
                    <a:pt x="101688" y="104069"/>
                    <a:pt x="95984" y="114299"/>
                    <a:pt x="84675" y="121381"/>
                  </a:cubicBezTo>
                  <a:cubicBezTo>
                    <a:pt x="75234" y="127283"/>
                    <a:pt x="63236" y="130234"/>
                    <a:pt x="48681" y="130234"/>
                  </a:cubicBezTo>
                  <a:cubicBezTo>
                    <a:pt x="31175" y="130234"/>
                    <a:pt x="14948" y="125807"/>
                    <a:pt x="0" y="117053"/>
                  </a:cubicBezTo>
                  <a:lnTo>
                    <a:pt x="0" y="92265"/>
                  </a:lnTo>
                  <a:cubicBezTo>
                    <a:pt x="15047" y="103675"/>
                    <a:pt x="30683" y="109380"/>
                    <a:pt x="46714" y="109380"/>
                  </a:cubicBezTo>
                  <a:cubicBezTo>
                    <a:pt x="53893" y="109380"/>
                    <a:pt x="60383" y="108200"/>
                    <a:pt x="66088" y="105839"/>
                  </a:cubicBezTo>
                  <a:cubicBezTo>
                    <a:pt x="73758" y="102692"/>
                    <a:pt x="77594" y="97970"/>
                    <a:pt x="77594" y="91773"/>
                  </a:cubicBezTo>
                  <a:cubicBezTo>
                    <a:pt x="77594" y="86363"/>
                    <a:pt x="73463" y="81740"/>
                    <a:pt x="65104" y="77904"/>
                  </a:cubicBezTo>
                  <a:cubicBezTo>
                    <a:pt x="63531" y="77314"/>
                    <a:pt x="61170" y="76429"/>
                    <a:pt x="57925" y="75445"/>
                  </a:cubicBezTo>
                  <a:cubicBezTo>
                    <a:pt x="54680" y="74461"/>
                    <a:pt x="50647" y="73281"/>
                    <a:pt x="45730" y="71904"/>
                  </a:cubicBezTo>
                  <a:cubicBezTo>
                    <a:pt x="30979" y="67969"/>
                    <a:pt x="20849" y="64428"/>
                    <a:pt x="15440" y="61182"/>
                  </a:cubicBezTo>
                  <a:cubicBezTo>
                    <a:pt x="5114" y="55182"/>
                    <a:pt x="0" y="46723"/>
                    <a:pt x="0" y="35706"/>
                  </a:cubicBezTo>
                  <a:cubicBezTo>
                    <a:pt x="0" y="23607"/>
                    <a:pt x="5507" y="14361"/>
                    <a:pt x="16620" y="7967"/>
                  </a:cubicBezTo>
                  <a:cubicBezTo>
                    <a:pt x="26061" y="2656"/>
                    <a:pt x="37076" y="0"/>
                    <a:pt x="49762" y="0"/>
                  </a:cubicBezTo>
                  <a:cubicBezTo>
                    <a:pt x="66481" y="0"/>
                    <a:pt x="81528" y="3639"/>
                    <a:pt x="94804" y="10820"/>
                  </a:cubicBezTo>
                  <a:lnTo>
                    <a:pt x="94804" y="34624"/>
                  </a:lnTo>
                  <a:cubicBezTo>
                    <a:pt x="81331" y="24493"/>
                    <a:pt x="66383" y="19378"/>
                    <a:pt x="49959" y="19378"/>
                  </a:cubicBezTo>
                  <a:cubicBezTo>
                    <a:pt x="47009" y="19378"/>
                    <a:pt x="44157" y="19673"/>
                    <a:pt x="41305" y="20165"/>
                  </a:cubicBezTo>
                  <a:cubicBezTo>
                    <a:pt x="38453" y="20656"/>
                    <a:pt x="35797" y="21443"/>
                    <a:pt x="33339" y="22525"/>
                  </a:cubicBezTo>
                  <a:cubicBezTo>
                    <a:pt x="29897" y="23804"/>
                    <a:pt x="27241" y="25476"/>
                    <a:pt x="25570" y="27443"/>
                  </a:cubicBezTo>
                  <a:cubicBezTo>
                    <a:pt x="23898" y="29411"/>
                    <a:pt x="23111" y="31673"/>
                    <a:pt x="23111" y="34132"/>
                  </a:cubicBezTo>
                  <a:cubicBezTo>
                    <a:pt x="23111" y="39444"/>
                    <a:pt x="27733" y="43969"/>
                    <a:pt x="36978" y="47510"/>
                  </a:cubicBezTo>
                  <a:cubicBezTo>
                    <a:pt x="37568" y="47706"/>
                    <a:pt x="39633" y="48297"/>
                    <a:pt x="42977" y="49280"/>
                  </a:cubicBezTo>
                  <a:cubicBezTo>
                    <a:pt x="46320" y="50165"/>
                    <a:pt x="51139" y="51444"/>
                    <a:pt x="57433" y="53018"/>
                  </a:cubicBezTo>
                  <a:cubicBezTo>
                    <a:pt x="64219" y="54789"/>
                    <a:pt x="70120" y="56657"/>
                    <a:pt x="74939" y="58526"/>
                  </a:cubicBezTo>
                  <a:cubicBezTo>
                    <a:pt x="79758" y="60395"/>
                    <a:pt x="83790" y="62363"/>
                    <a:pt x="87035" y="64428"/>
                  </a:cubicBezTo>
                  <a:cubicBezTo>
                    <a:pt x="96869" y="70920"/>
                    <a:pt x="101688" y="79576"/>
                    <a:pt x="101688" y="90593"/>
                  </a:cubicBezTo>
                  <a:lnTo>
                    <a:pt x="101688" y="90593"/>
                  </a:lnTo>
                  <a:close/>
                </a:path>
              </a:pathLst>
            </a:custGeom>
            <a:solidFill>
              <a:srgbClr val="003494"/>
            </a:solidFill>
            <a:ln w="98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rbel" panose="020B0503020204020204" pitchFamily="34" charset="0"/>
                <a:ea typeface="+mn-ea"/>
                <a:cs typeface="+mn-cs"/>
              </a:endParaRPr>
            </a:p>
          </p:txBody>
        </p:sp>
      </p:grpSp>
      <p:sp>
        <p:nvSpPr>
          <p:cNvPr id="4" name="Text Placeholder 3">
            <a:extLst>
              <a:ext uri="{FF2B5EF4-FFF2-40B4-BE49-F238E27FC236}">
                <a16:creationId xmlns:a16="http://schemas.microsoft.com/office/drawing/2014/main" id="{4E0D7AD4-D369-1244-9EBF-91FFA85AE8F5}"/>
              </a:ext>
            </a:extLst>
          </p:cNvPr>
          <p:cNvSpPr>
            <a:spLocks noGrp="1"/>
          </p:cNvSpPr>
          <p:nvPr>
            <p:ph type="body" idx="1"/>
          </p:nvPr>
        </p:nvSpPr>
        <p:spPr>
          <a:xfrm>
            <a:off x="838202" y="1825625"/>
            <a:ext cx="10744199" cy="4393394"/>
          </a:xfrm>
          <a:prstGeom prst="rect">
            <a:avLst/>
          </a:prstGeom>
        </p:spPr>
        <p:txBody>
          <a:bodyPr vert="horz" lIns="0" tIns="0" rIns="0" bIns="91440" rtlCol="0">
            <a:normAutofit/>
          </a:bodyPr>
          <a:lstStyle/>
          <a:p>
            <a:pPr lvl="0"/>
            <a:r>
              <a:rPr lang="en-US"/>
              <a:t>Click to edit Master text styles</a:t>
            </a:r>
          </a:p>
        </p:txBody>
      </p:sp>
      <p:sp>
        <p:nvSpPr>
          <p:cNvPr id="2" name="Rectangle 1">
            <a:extLst>
              <a:ext uri="{FF2B5EF4-FFF2-40B4-BE49-F238E27FC236}">
                <a16:creationId xmlns:a16="http://schemas.microsoft.com/office/drawing/2014/main" id="{9817C7AF-7C0A-4966-A335-998DB1874EA0}"/>
              </a:ext>
            </a:extLst>
          </p:cNvPr>
          <p:cNvSpPr/>
          <p:nvPr userDrawn="1"/>
        </p:nvSpPr>
        <p:spPr>
          <a:xfrm>
            <a:off x="546041" y="6305806"/>
            <a:ext cx="1459144" cy="368165"/>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33" name="Slide Number Placeholder 6">
            <a:extLst>
              <a:ext uri="{FF2B5EF4-FFF2-40B4-BE49-F238E27FC236}">
                <a16:creationId xmlns:a16="http://schemas.microsoft.com/office/drawing/2014/main" id="{D460FA2D-44C1-47F1-84EA-68FEE87619D2}"/>
              </a:ext>
            </a:extLst>
          </p:cNvPr>
          <p:cNvSpPr>
            <a:spLocks noGrp="1"/>
          </p:cNvSpPr>
          <p:nvPr>
            <p:ph type="sldNum" sz="quarter" idx="4"/>
          </p:nvPr>
        </p:nvSpPr>
        <p:spPr>
          <a:xfrm>
            <a:off x="11259682" y="6400255"/>
            <a:ext cx="322719" cy="190616"/>
          </a:xfrm>
          <a:prstGeom prst="rect">
            <a:avLst/>
          </a:prstGeom>
        </p:spPr>
        <p:txBody>
          <a:bodyPr lIns="0" tIns="0" rIns="0" bIns="0" anchor="ctr"/>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EEF856E-C579-164A-B8E7-33C19BD1773E}" type="slidenum">
              <a:rPr kumimoji="0" lang="en-US" sz="1200" b="0" i="0" u="none" strike="noStrike" kern="1200" cap="none" spc="0" normalizeH="0" baseline="0" noProof="0" smtClean="0">
                <a:ln>
                  <a:noFill/>
                </a:ln>
                <a:solidFill>
                  <a:srgbClr val="003494"/>
                </a:solidFill>
                <a:effectLst/>
                <a:uLnTx/>
                <a:uFillTx/>
                <a:latin typeface="Corbel" panose="020B0503020204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03494"/>
              </a:solidFill>
              <a:effectLst/>
              <a:uLnTx/>
              <a:uFillTx/>
              <a:latin typeface="Corbel" panose="020B0503020204020204"/>
              <a:ea typeface="+mn-ea"/>
              <a:cs typeface="+mn-cs"/>
            </a:endParaRPr>
          </a:p>
        </p:txBody>
      </p:sp>
    </p:spTree>
    <p:extLst>
      <p:ext uri="{BB962C8B-B14F-4D97-AF65-F5344CB8AC3E}">
        <p14:creationId xmlns:p14="http://schemas.microsoft.com/office/powerpoint/2010/main" val="308988210"/>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Lst>
  <p:hf hdr="0" dt="0"/>
  <p:txStyles>
    <p:titleStyle>
      <a:lvl1pPr algn="l" defTabSz="914354" rtl="0" eaLnBrk="1" latinLnBrk="0" hangingPunct="1">
        <a:lnSpc>
          <a:spcPct val="90000"/>
        </a:lnSpc>
        <a:spcBef>
          <a:spcPct val="0"/>
        </a:spcBef>
        <a:buNone/>
        <a:defRPr sz="3600" kern="1200">
          <a:solidFill>
            <a:schemeClr val="accent2"/>
          </a:solidFill>
          <a:latin typeface="+mj-lt"/>
          <a:ea typeface="+mj-ea"/>
          <a:cs typeface="+mj-cs"/>
        </a:defRPr>
      </a:lvl1pPr>
    </p:titleStyle>
    <p:bodyStyle>
      <a:lvl1pPr marL="0" indent="0" algn="l" defTabSz="914354" rtl="0" eaLnBrk="1" latinLnBrk="0" hangingPunct="1">
        <a:lnSpc>
          <a:spcPct val="90000"/>
        </a:lnSpc>
        <a:spcBef>
          <a:spcPts val="1000"/>
        </a:spcBef>
        <a:buFont typeface="Arial" panose="020B0604020202020204" pitchFamily="34" charset="0"/>
        <a:buNone/>
        <a:defRPr sz="1800" b="1" i="0" kern="1200">
          <a:solidFill>
            <a:schemeClr val="tx2"/>
          </a:solidFill>
          <a:latin typeface="Corbel" panose="020B0503020204020204" pitchFamily="34" charset="0"/>
          <a:ea typeface="+mn-ea"/>
          <a:cs typeface="+mn-cs"/>
        </a:defRPr>
      </a:lvl1pPr>
      <a:lvl2pPr marL="212715" indent="-212715" algn="l" defTabSz="914354" rtl="0" eaLnBrk="1" latinLnBrk="0" hangingPunct="1">
        <a:lnSpc>
          <a:spcPct val="90000"/>
        </a:lnSpc>
        <a:spcBef>
          <a:spcPts val="500"/>
        </a:spcBef>
        <a:buClr>
          <a:schemeClr val="accent1"/>
        </a:buClr>
        <a:buFont typeface="Arial" panose="020B0604020202020204" pitchFamily="34" charset="0"/>
        <a:buChar char="•"/>
        <a:tabLst/>
        <a:defRPr sz="1800" b="0" i="0" kern="1200">
          <a:solidFill>
            <a:schemeClr val="tx2"/>
          </a:solidFill>
          <a:latin typeface="Corbel" panose="020B0503020204020204" pitchFamily="34" charset="0"/>
          <a:ea typeface="+mn-ea"/>
          <a:cs typeface="+mn-cs"/>
        </a:defRPr>
      </a:lvl2pPr>
      <a:lvl3pPr marL="690528" indent="-203190" algn="l" defTabSz="914354" rtl="0" eaLnBrk="1" latinLnBrk="0" hangingPunct="1">
        <a:lnSpc>
          <a:spcPct val="90000"/>
        </a:lnSpc>
        <a:spcBef>
          <a:spcPts val="500"/>
        </a:spcBef>
        <a:buClr>
          <a:schemeClr val="accent1"/>
        </a:buClr>
        <a:buFont typeface="Arial" panose="020B0604020202020204" pitchFamily="34" charset="0"/>
        <a:buChar char="•"/>
        <a:tabLst/>
        <a:defRPr sz="1400" b="0" i="0" kern="1200">
          <a:solidFill>
            <a:schemeClr val="tx2"/>
          </a:solidFill>
          <a:latin typeface="Corbel" panose="020B0503020204020204" pitchFamily="34" charset="0"/>
          <a:ea typeface="+mn-ea"/>
          <a:cs typeface="+mn-cs"/>
        </a:defRPr>
      </a:lvl3pPr>
      <a:lvl4pPr marL="1147706" indent="-203190" algn="l" defTabSz="914354" rtl="0" eaLnBrk="1" latinLnBrk="0" hangingPunct="1">
        <a:lnSpc>
          <a:spcPct val="90000"/>
        </a:lnSpc>
        <a:spcBef>
          <a:spcPts val="500"/>
        </a:spcBef>
        <a:buClr>
          <a:schemeClr val="accent1"/>
        </a:buClr>
        <a:buFont typeface="Arial" panose="020B0604020202020204" pitchFamily="34" charset="0"/>
        <a:buChar char="•"/>
        <a:tabLst/>
        <a:defRPr sz="1000" b="0" i="0" kern="1200">
          <a:solidFill>
            <a:schemeClr val="tx2"/>
          </a:solidFill>
          <a:latin typeface="Corbel" panose="020B0503020204020204" pitchFamily="34" charset="0"/>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b="0" i="0" kern="1200">
          <a:solidFill>
            <a:schemeClr val="tx2"/>
          </a:solidFill>
          <a:latin typeface="Corbel" panose="020B0503020204020204" pitchFamily="34" charset="0"/>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cxnSp>
        <p:nvCxnSpPr>
          <p:cNvPr id="5" name="Straight Connector 4">
            <a:extLst>
              <a:ext uri="{FF2B5EF4-FFF2-40B4-BE49-F238E27FC236}">
                <a16:creationId xmlns:a16="http://schemas.microsoft.com/office/drawing/2014/main" id="{5D43CC73-466D-4F58-8CB4-E7D562EE94BD}"/>
              </a:ext>
            </a:extLst>
          </p:cNvPr>
          <p:cNvCxnSpPr/>
          <p:nvPr/>
        </p:nvCxnSpPr>
        <p:spPr>
          <a:xfrm>
            <a:off x="1" y="6745288"/>
            <a:ext cx="12192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Tree>
    <p:extLst>
      <p:ext uri="{BB962C8B-B14F-4D97-AF65-F5344CB8AC3E}">
        <p14:creationId xmlns:p14="http://schemas.microsoft.com/office/powerpoint/2010/main" val="1670397861"/>
      </p:ext>
    </p:extLst>
  </p:cSld>
  <p:clrMap bg1="dk2" tx1="lt1" bg2="dk1" tx2="lt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086"/>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777"/>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182880" tIns="182880" rIns="182880" bIns="0" rtlCol="0" anchor="t" anchorCtr="0">
            <a:noAutofit/>
          </a:bodyPr>
          <a:lstStyle/>
          <a:p>
            <a:r>
              <a:rPr lang="en-US"/>
              <a:t>Click to edit title</a:t>
            </a:r>
          </a:p>
        </p:txBody>
      </p:sp>
      <p:sp>
        <p:nvSpPr>
          <p:cNvPr id="3" name="Text Placeholder 2"/>
          <p:cNvSpPr>
            <a:spLocks noGrp="1"/>
          </p:cNvSpPr>
          <p:nvPr>
            <p:ph type="body" idx="1"/>
          </p:nvPr>
        </p:nvSpPr>
        <p:spPr>
          <a:xfrm>
            <a:off x="249289" y="1158240"/>
            <a:ext cx="11717867" cy="5104891"/>
          </a:xfrm>
          <a:prstGeom prst="rect">
            <a:avLst/>
          </a:prstGeom>
        </p:spPr>
        <p:txBody>
          <a:bodyPr vert="horz" lIns="0" tIns="0" rIns="0" bIns="0" rtlCol="0" anchor="t" anchorCtr="0">
            <a:noAutofit/>
          </a:bodyPr>
          <a:lstStyle/>
          <a:p>
            <a:pPr lvl="0"/>
            <a:r>
              <a:rPr lang="en-US"/>
              <a:t>Click to edit text</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3"/>
          </p:nvPr>
        </p:nvSpPr>
        <p:spPr>
          <a:xfrm>
            <a:off x="0" y="6356247"/>
            <a:ext cx="12192000" cy="246221"/>
          </a:xfrm>
          <a:prstGeom prst="rect">
            <a:avLst/>
          </a:prstGeom>
        </p:spPr>
        <p:txBody>
          <a:bodyPr vert="horz" wrap="square" lIns="91440" tIns="45720" rIns="91440" bIns="45720" rtlCol="0" anchor="b" anchorCtr="0">
            <a:spAutoFit/>
          </a:bodyPr>
          <a:lstStyle>
            <a:lvl1pPr algn="l" eaLnBrk="1" fontAlgn="auto" hangingPunct="1">
              <a:spcBef>
                <a:spcPts val="0"/>
              </a:spcBef>
              <a:spcAft>
                <a:spcPts val="0"/>
              </a:spcAft>
              <a:defRPr sz="1000">
                <a:solidFill>
                  <a:schemeClr val="tx1"/>
                </a:solidFill>
                <a:latin typeface="+mn-lt"/>
              </a:defRPr>
            </a:lvl1pPr>
          </a:lstStyle>
          <a:p>
            <a:pPr>
              <a:defRPr/>
            </a:pPr>
            <a:endParaRPr lang="en-US"/>
          </a:p>
        </p:txBody>
      </p:sp>
      <p:sp>
        <p:nvSpPr>
          <p:cNvPr id="6" name="Slide Number Placeholder 5"/>
          <p:cNvSpPr>
            <a:spLocks noGrp="1"/>
          </p:cNvSpPr>
          <p:nvPr>
            <p:ph type="sldNum" sz="quarter" idx="4"/>
          </p:nvPr>
        </p:nvSpPr>
        <p:spPr>
          <a:xfrm>
            <a:off x="36395" y="6549277"/>
            <a:ext cx="383821" cy="364067"/>
          </a:xfrm>
          <a:prstGeom prst="rect">
            <a:avLst/>
          </a:prstGeom>
        </p:spPr>
        <p:txBody>
          <a:bodyPr vert="horz" wrap="none" lIns="91440" tIns="45720" rIns="91440" bIns="45720" rtlCol="0" anchor="ctr"/>
          <a:lstStyle>
            <a:lvl1pPr algn="r" eaLnBrk="1" fontAlgn="auto" hangingPunct="1">
              <a:spcBef>
                <a:spcPts val="0"/>
              </a:spcBef>
              <a:spcAft>
                <a:spcPts val="0"/>
              </a:spcAft>
              <a:defRPr sz="1423" b="1">
                <a:solidFill>
                  <a:schemeClr val="bg1"/>
                </a:solidFill>
                <a:latin typeface="+mn-lt"/>
              </a:defRPr>
            </a:lvl1pPr>
          </a:lstStyle>
          <a:p>
            <a:pPr>
              <a:defRPr/>
            </a:pPr>
            <a:fld id="{95B482DD-89D1-42DF-ADD7-34F6575EE2F4}" type="slidenum">
              <a:rPr lang="en-US" smtClean="0"/>
              <a:pPr>
                <a:defRPr/>
              </a:pPr>
              <a:t>‹#›</a:t>
            </a:fld>
            <a:endParaRPr lang="en-US"/>
          </a:p>
        </p:txBody>
      </p:sp>
    </p:spTree>
    <p:extLst>
      <p:ext uri="{BB962C8B-B14F-4D97-AF65-F5344CB8AC3E}">
        <p14:creationId xmlns:p14="http://schemas.microsoft.com/office/powerpoint/2010/main" val="835989578"/>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Lst>
  <p:hf hdr="0" dt="0"/>
  <p:txStyles>
    <p:titleStyle>
      <a:lvl1pPr algn="l" defTabSz="911533" rtl="0" fontAlgn="base">
        <a:lnSpc>
          <a:spcPct val="80000"/>
        </a:lnSpc>
        <a:spcBef>
          <a:spcPct val="0"/>
        </a:spcBef>
        <a:spcAft>
          <a:spcPct val="0"/>
        </a:spcAft>
        <a:defRPr sz="3733" b="1" kern="1200">
          <a:solidFill>
            <a:schemeClr val="tx2"/>
          </a:solidFill>
          <a:latin typeface="+mj-lt"/>
          <a:ea typeface="+mj-ea"/>
          <a:cs typeface="+mj-cs"/>
        </a:defRPr>
      </a:lvl1pPr>
      <a:lvl2pPr algn="l" defTabSz="911533" rtl="0" fontAlgn="base">
        <a:lnSpc>
          <a:spcPct val="80000"/>
        </a:lnSpc>
        <a:spcBef>
          <a:spcPct val="0"/>
        </a:spcBef>
        <a:spcAft>
          <a:spcPct val="0"/>
        </a:spcAft>
        <a:defRPr sz="3733" b="1">
          <a:solidFill>
            <a:schemeClr val="tx2"/>
          </a:solidFill>
          <a:latin typeface="Calibri" panose="020F0502020204030204" pitchFamily="34" charset="0"/>
        </a:defRPr>
      </a:lvl2pPr>
      <a:lvl3pPr algn="l" defTabSz="911533" rtl="0" fontAlgn="base">
        <a:lnSpc>
          <a:spcPct val="80000"/>
        </a:lnSpc>
        <a:spcBef>
          <a:spcPct val="0"/>
        </a:spcBef>
        <a:spcAft>
          <a:spcPct val="0"/>
        </a:spcAft>
        <a:defRPr sz="3733" b="1">
          <a:solidFill>
            <a:schemeClr val="tx2"/>
          </a:solidFill>
          <a:latin typeface="Calibri" panose="020F0502020204030204" pitchFamily="34" charset="0"/>
        </a:defRPr>
      </a:lvl3pPr>
      <a:lvl4pPr algn="l" defTabSz="911533" rtl="0" fontAlgn="base">
        <a:lnSpc>
          <a:spcPct val="80000"/>
        </a:lnSpc>
        <a:spcBef>
          <a:spcPct val="0"/>
        </a:spcBef>
        <a:spcAft>
          <a:spcPct val="0"/>
        </a:spcAft>
        <a:defRPr sz="3733" b="1">
          <a:solidFill>
            <a:schemeClr val="tx2"/>
          </a:solidFill>
          <a:latin typeface="Calibri" panose="020F0502020204030204" pitchFamily="34" charset="0"/>
        </a:defRPr>
      </a:lvl4pPr>
      <a:lvl5pPr algn="l" defTabSz="911533" rtl="0" fontAlgn="base">
        <a:lnSpc>
          <a:spcPct val="80000"/>
        </a:lnSpc>
        <a:spcBef>
          <a:spcPct val="0"/>
        </a:spcBef>
        <a:spcAft>
          <a:spcPct val="0"/>
        </a:spcAft>
        <a:defRPr sz="3733" b="1">
          <a:solidFill>
            <a:schemeClr val="tx2"/>
          </a:solidFill>
          <a:latin typeface="Calibri" panose="020F0502020204030204" pitchFamily="34" charset="0"/>
        </a:defRPr>
      </a:lvl5pPr>
      <a:lvl6pPr marL="812760" algn="l" defTabSz="911533" rtl="0" fontAlgn="base">
        <a:lnSpc>
          <a:spcPct val="80000"/>
        </a:lnSpc>
        <a:spcBef>
          <a:spcPct val="0"/>
        </a:spcBef>
        <a:spcAft>
          <a:spcPct val="0"/>
        </a:spcAft>
        <a:defRPr sz="3733" b="1">
          <a:solidFill>
            <a:schemeClr val="tx2"/>
          </a:solidFill>
          <a:latin typeface="Calibri" panose="020F0502020204030204" pitchFamily="34" charset="0"/>
        </a:defRPr>
      </a:lvl6pPr>
      <a:lvl7pPr marL="1625519" algn="l" defTabSz="911533" rtl="0" fontAlgn="base">
        <a:lnSpc>
          <a:spcPct val="80000"/>
        </a:lnSpc>
        <a:spcBef>
          <a:spcPct val="0"/>
        </a:spcBef>
        <a:spcAft>
          <a:spcPct val="0"/>
        </a:spcAft>
        <a:defRPr sz="3733" b="1">
          <a:solidFill>
            <a:schemeClr val="tx2"/>
          </a:solidFill>
          <a:latin typeface="Calibri" panose="020F0502020204030204" pitchFamily="34" charset="0"/>
        </a:defRPr>
      </a:lvl7pPr>
      <a:lvl8pPr marL="2438278" algn="l" defTabSz="911533" rtl="0" fontAlgn="base">
        <a:lnSpc>
          <a:spcPct val="80000"/>
        </a:lnSpc>
        <a:spcBef>
          <a:spcPct val="0"/>
        </a:spcBef>
        <a:spcAft>
          <a:spcPct val="0"/>
        </a:spcAft>
        <a:defRPr sz="3733" b="1">
          <a:solidFill>
            <a:schemeClr val="tx2"/>
          </a:solidFill>
          <a:latin typeface="Calibri" panose="020F0502020204030204" pitchFamily="34" charset="0"/>
        </a:defRPr>
      </a:lvl8pPr>
      <a:lvl9pPr marL="3251037" algn="l" defTabSz="911533" rtl="0" fontAlgn="base">
        <a:lnSpc>
          <a:spcPct val="80000"/>
        </a:lnSpc>
        <a:spcBef>
          <a:spcPct val="0"/>
        </a:spcBef>
        <a:spcAft>
          <a:spcPct val="0"/>
        </a:spcAft>
        <a:defRPr sz="3733" b="1">
          <a:solidFill>
            <a:schemeClr val="tx2"/>
          </a:solidFill>
          <a:latin typeface="Calibri" panose="020F0502020204030204" pitchFamily="34" charset="0"/>
        </a:defRPr>
      </a:lvl9pPr>
    </p:titleStyle>
    <p:bodyStyle>
      <a:lvl1pPr marL="225766" indent="-225766" algn="l" defTabSz="911533" rtl="0" fontAlgn="base">
        <a:spcBef>
          <a:spcPct val="0"/>
        </a:spcBef>
        <a:spcAft>
          <a:spcPts val="400"/>
        </a:spcAft>
        <a:buClr>
          <a:schemeClr val="accent1"/>
        </a:buClr>
        <a:buFont typeface="Arial" panose="020B0604020202020204" pitchFamily="34" charset="0"/>
        <a:buChar char="•"/>
        <a:defRPr sz="2667" kern="1200">
          <a:solidFill>
            <a:schemeClr val="tx1"/>
          </a:solidFill>
          <a:latin typeface="+mn-lt"/>
          <a:ea typeface="+mn-ea"/>
          <a:cs typeface="+mn-cs"/>
        </a:defRPr>
      </a:lvl1pPr>
      <a:lvl2pPr marL="682944" indent="-225766" algn="l" defTabSz="911533" rtl="0" fontAlgn="base">
        <a:spcBef>
          <a:spcPct val="0"/>
        </a:spcBef>
        <a:spcAft>
          <a:spcPts val="400"/>
        </a:spcAft>
        <a:buClr>
          <a:schemeClr val="accent1"/>
        </a:buClr>
        <a:buFont typeface=".AppleSystemUIFont"/>
        <a:buChar char="-"/>
        <a:defRPr sz="2311" kern="1200">
          <a:solidFill>
            <a:schemeClr val="tx1"/>
          </a:solidFill>
          <a:latin typeface="+mn-lt"/>
          <a:ea typeface="+mn-ea"/>
          <a:cs typeface="+mn-cs"/>
        </a:defRPr>
      </a:lvl2pPr>
      <a:lvl3pPr marL="1140121" indent="-225766" algn="l" defTabSz="911533" rtl="0" fontAlgn="base">
        <a:spcBef>
          <a:spcPct val="0"/>
        </a:spcBef>
        <a:spcAft>
          <a:spcPts val="400"/>
        </a:spcAft>
        <a:buClr>
          <a:schemeClr val="accent1"/>
        </a:buClr>
        <a:buFont typeface="Arial" panose="020B0604020202020204" pitchFamily="34" charset="0"/>
        <a:buChar char="•"/>
        <a:defRPr sz="2133" kern="1200">
          <a:solidFill>
            <a:schemeClr val="tx1"/>
          </a:solidFill>
          <a:latin typeface="+mn-lt"/>
          <a:ea typeface="+mn-ea"/>
          <a:cs typeface="+mn-cs"/>
        </a:defRPr>
      </a:lvl3pPr>
      <a:lvl4pPr marL="1597297" indent="-225766" algn="l" defTabSz="911533" rtl="0" fontAlgn="base">
        <a:spcBef>
          <a:spcPct val="0"/>
        </a:spcBef>
        <a:spcAft>
          <a:spcPts val="400"/>
        </a:spcAft>
        <a:buClr>
          <a:schemeClr val="accent1"/>
        </a:buClr>
        <a:buFont typeface=".AppleSystemUIFont"/>
        <a:buChar char="-"/>
        <a:defRPr sz="1600" kern="1200">
          <a:solidFill>
            <a:schemeClr val="tx1"/>
          </a:solidFill>
          <a:latin typeface="+mn-lt"/>
          <a:ea typeface="+mn-ea"/>
          <a:cs typeface="+mn-cs"/>
        </a:defRPr>
      </a:lvl4pPr>
      <a:lvl5pPr marL="2054475" indent="-225766" algn="l" defTabSz="911533" rtl="0" fontAlgn="base">
        <a:spcBef>
          <a:spcPct val="0"/>
        </a:spcBef>
        <a:spcAft>
          <a:spcPts val="400"/>
        </a:spcAft>
        <a:buClr>
          <a:schemeClr val="accent1"/>
        </a:buClr>
        <a:buFont typeface="Arial" panose="020B0604020202020204" pitchFamily="34" charset="0"/>
        <a:buChar char="•"/>
        <a:defRPr sz="1600" kern="1200">
          <a:solidFill>
            <a:schemeClr val="tx1"/>
          </a:solidFill>
          <a:latin typeface="+mn-lt"/>
          <a:ea typeface="+mn-ea"/>
          <a:cs typeface="+mn-cs"/>
        </a:defRPr>
      </a:lvl5pPr>
      <a:lvl6pPr marL="2514350" indent="-228578" algn="l" defTabSz="914310" rtl="0" eaLnBrk="1" latinLnBrk="0" hangingPunct="1">
        <a:lnSpc>
          <a:spcPct val="90000"/>
        </a:lnSpc>
        <a:spcBef>
          <a:spcPts val="500"/>
        </a:spcBef>
        <a:buFont typeface="Arial"/>
        <a:buChar char="•"/>
        <a:defRPr sz="1801" kern="1200">
          <a:solidFill>
            <a:schemeClr val="tx1"/>
          </a:solidFill>
          <a:latin typeface="+mn-lt"/>
          <a:ea typeface="+mn-ea"/>
          <a:cs typeface="+mn-cs"/>
        </a:defRPr>
      </a:lvl6pPr>
      <a:lvl7pPr marL="2971503" indent="-228578" algn="l" defTabSz="914310" rtl="0" eaLnBrk="1" latinLnBrk="0" hangingPunct="1">
        <a:lnSpc>
          <a:spcPct val="90000"/>
        </a:lnSpc>
        <a:spcBef>
          <a:spcPts val="500"/>
        </a:spcBef>
        <a:buFont typeface="Arial"/>
        <a:buChar char="•"/>
        <a:defRPr sz="1801" kern="1200">
          <a:solidFill>
            <a:schemeClr val="tx1"/>
          </a:solidFill>
          <a:latin typeface="+mn-lt"/>
          <a:ea typeface="+mn-ea"/>
          <a:cs typeface="+mn-cs"/>
        </a:defRPr>
      </a:lvl7pPr>
      <a:lvl8pPr marL="3428658" indent="-228578" algn="l" defTabSz="914310" rtl="0" eaLnBrk="1" latinLnBrk="0" hangingPunct="1">
        <a:lnSpc>
          <a:spcPct val="90000"/>
        </a:lnSpc>
        <a:spcBef>
          <a:spcPts val="500"/>
        </a:spcBef>
        <a:buFont typeface="Arial"/>
        <a:buChar char="•"/>
        <a:defRPr sz="1801" kern="1200">
          <a:solidFill>
            <a:schemeClr val="tx1"/>
          </a:solidFill>
          <a:latin typeface="+mn-lt"/>
          <a:ea typeface="+mn-ea"/>
          <a:cs typeface="+mn-cs"/>
        </a:defRPr>
      </a:lvl8pPr>
      <a:lvl9pPr marL="3885815" indent="-228578" algn="l" defTabSz="914310" rtl="0" eaLnBrk="1" latinLnBrk="0" hangingPunct="1">
        <a:lnSpc>
          <a:spcPct val="90000"/>
        </a:lnSpc>
        <a:spcBef>
          <a:spcPts val="500"/>
        </a:spcBef>
        <a:buFont typeface="Arial"/>
        <a:buChar char="•"/>
        <a:defRPr sz="1801" kern="1200">
          <a:solidFill>
            <a:schemeClr val="tx1"/>
          </a:solidFill>
          <a:latin typeface="+mn-lt"/>
          <a:ea typeface="+mn-ea"/>
          <a:cs typeface="+mn-cs"/>
        </a:defRPr>
      </a:lvl9pPr>
    </p:bodyStyle>
    <p:otherStyle>
      <a:defPPr>
        <a:defRPr lang="en-US"/>
      </a:defPPr>
      <a:lvl1pPr marL="0" algn="l" defTabSz="914310" rtl="0" eaLnBrk="1" latinLnBrk="0" hangingPunct="1">
        <a:defRPr sz="1801" kern="1200">
          <a:solidFill>
            <a:schemeClr val="tx1"/>
          </a:solidFill>
          <a:latin typeface="+mn-lt"/>
          <a:ea typeface="+mn-ea"/>
          <a:cs typeface="+mn-cs"/>
        </a:defRPr>
      </a:lvl1pPr>
      <a:lvl2pPr marL="457154" algn="l" defTabSz="914310" rtl="0" eaLnBrk="1" latinLnBrk="0" hangingPunct="1">
        <a:defRPr sz="1801" kern="1200">
          <a:solidFill>
            <a:schemeClr val="tx1"/>
          </a:solidFill>
          <a:latin typeface="+mn-lt"/>
          <a:ea typeface="+mn-ea"/>
          <a:cs typeface="+mn-cs"/>
        </a:defRPr>
      </a:lvl2pPr>
      <a:lvl3pPr marL="914310" algn="l" defTabSz="914310" rtl="0" eaLnBrk="1" latinLnBrk="0" hangingPunct="1">
        <a:defRPr sz="1801" kern="1200">
          <a:solidFill>
            <a:schemeClr val="tx1"/>
          </a:solidFill>
          <a:latin typeface="+mn-lt"/>
          <a:ea typeface="+mn-ea"/>
          <a:cs typeface="+mn-cs"/>
        </a:defRPr>
      </a:lvl3pPr>
      <a:lvl4pPr marL="1371464" algn="l" defTabSz="914310" rtl="0" eaLnBrk="1" latinLnBrk="0" hangingPunct="1">
        <a:defRPr sz="1801" kern="1200">
          <a:solidFill>
            <a:schemeClr val="tx1"/>
          </a:solidFill>
          <a:latin typeface="+mn-lt"/>
          <a:ea typeface="+mn-ea"/>
          <a:cs typeface="+mn-cs"/>
        </a:defRPr>
      </a:lvl4pPr>
      <a:lvl5pPr marL="1828618" algn="l" defTabSz="914310" rtl="0" eaLnBrk="1" latinLnBrk="0" hangingPunct="1">
        <a:defRPr sz="1801" kern="1200">
          <a:solidFill>
            <a:schemeClr val="tx1"/>
          </a:solidFill>
          <a:latin typeface="+mn-lt"/>
          <a:ea typeface="+mn-ea"/>
          <a:cs typeface="+mn-cs"/>
        </a:defRPr>
      </a:lvl5pPr>
      <a:lvl6pPr marL="2285772" algn="l" defTabSz="914310" rtl="0" eaLnBrk="1" latinLnBrk="0" hangingPunct="1">
        <a:defRPr sz="1801" kern="1200">
          <a:solidFill>
            <a:schemeClr val="tx1"/>
          </a:solidFill>
          <a:latin typeface="+mn-lt"/>
          <a:ea typeface="+mn-ea"/>
          <a:cs typeface="+mn-cs"/>
        </a:defRPr>
      </a:lvl6pPr>
      <a:lvl7pPr marL="2742927" algn="l" defTabSz="914310" rtl="0" eaLnBrk="1" latinLnBrk="0" hangingPunct="1">
        <a:defRPr sz="1801" kern="1200">
          <a:solidFill>
            <a:schemeClr val="tx1"/>
          </a:solidFill>
          <a:latin typeface="+mn-lt"/>
          <a:ea typeface="+mn-ea"/>
          <a:cs typeface="+mn-cs"/>
        </a:defRPr>
      </a:lvl7pPr>
      <a:lvl8pPr marL="3200080" algn="l" defTabSz="914310" rtl="0" eaLnBrk="1" latinLnBrk="0" hangingPunct="1">
        <a:defRPr sz="1801" kern="1200">
          <a:solidFill>
            <a:schemeClr val="tx1"/>
          </a:solidFill>
          <a:latin typeface="+mn-lt"/>
          <a:ea typeface="+mn-ea"/>
          <a:cs typeface="+mn-cs"/>
        </a:defRPr>
      </a:lvl8pPr>
      <a:lvl9pPr marL="3657234" algn="l" defTabSz="914310" rtl="0" eaLnBrk="1" latinLnBrk="0" hangingPunct="1">
        <a:defRPr sz="1801"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5" name="Straight Connector 4">
            <a:extLst>
              <a:ext uri="{FF2B5EF4-FFF2-40B4-BE49-F238E27FC236}">
                <a16:creationId xmlns:a16="http://schemas.microsoft.com/office/drawing/2014/main" id="{5D43CC73-466D-4F58-8CB4-E7D562EE94BD}"/>
              </a:ext>
            </a:extLst>
          </p:cNvPr>
          <p:cNvCxnSpPr/>
          <p:nvPr/>
        </p:nvCxnSpPr>
        <p:spPr>
          <a:xfrm>
            <a:off x="1" y="6745288"/>
            <a:ext cx="12192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Tree>
    <p:extLst>
      <p:ext uri="{BB962C8B-B14F-4D97-AF65-F5344CB8AC3E}">
        <p14:creationId xmlns:p14="http://schemas.microsoft.com/office/powerpoint/2010/main" val="1826030165"/>
      </p:ext>
    </p:extLst>
  </p:cSld>
  <p:clrMap bg1="dk2" tx1="lt1" bg2="dk1" tx2="lt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8" name="Straight Connector 7">
            <a:extLst>
              <a:ext uri="{FF2B5EF4-FFF2-40B4-BE49-F238E27FC236}">
                <a16:creationId xmlns:a16="http://schemas.microsoft.com/office/drawing/2014/main" id="{DFEB3B6D-B8AE-4726-B830-C447FAD3394B}"/>
              </a:ext>
            </a:extLst>
          </p:cNvPr>
          <p:cNvCxnSpPr/>
          <p:nvPr userDrawn="1"/>
        </p:nvCxnSpPr>
        <p:spPr>
          <a:xfrm>
            <a:off x="1" y="6745288"/>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38379578"/>
      </p:ext>
    </p:extLst>
  </p:cSld>
  <p:clrMap bg1="dk2" tx1="lt1" bg2="dk1" tx2="lt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 id="2147483779" r:id="rId13"/>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F5088B3-41D8-C15C-325A-CDB365C7C75B}"/>
              </a:ext>
            </a:extLst>
          </p:cNvPr>
          <p:cNvPicPr>
            <a:picLocks noChangeAspect="1"/>
          </p:cNvPicPr>
          <p:nvPr userDrawn="1"/>
        </p:nvPicPr>
        <p:blipFill rotWithShape="1">
          <a:blip r:embed="rId12"/>
          <a:srcRect l="47573" t="16340" r="20423" b="17403"/>
          <a:stretch/>
        </p:blipFill>
        <p:spPr>
          <a:xfrm>
            <a:off x="0" y="0"/>
            <a:ext cx="587375" cy="1216026"/>
          </a:xfrm>
          <a:prstGeom prst="rect">
            <a:avLst/>
          </a:prstGeom>
        </p:spPr>
      </p:pic>
      <p:sp>
        <p:nvSpPr>
          <p:cNvPr id="2" name="Title Placeholder 1">
            <a:extLst>
              <a:ext uri="{FF2B5EF4-FFF2-40B4-BE49-F238E27FC236}">
                <a16:creationId xmlns:a16="http://schemas.microsoft.com/office/drawing/2014/main" id="{60B972F6-3EDA-CB42-B992-5C68B1C85499}"/>
              </a:ext>
            </a:extLst>
          </p:cNvPr>
          <p:cNvSpPr>
            <a:spLocks noGrp="1"/>
          </p:cNvSpPr>
          <p:nvPr>
            <p:ph type="title"/>
          </p:nvPr>
        </p:nvSpPr>
        <p:spPr>
          <a:xfrm>
            <a:off x="699911" y="212651"/>
            <a:ext cx="10792178" cy="1035788"/>
          </a:xfrm>
          <a:prstGeom prst="rect">
            <a:avLst/>
          </a:prstGeom>
        </p:spPr>
        <p:txBody>
          <a:bodyPr vert="horz" lIns="0" tIns="0" rIns="0" bIns="0" rtlCol="0" anchor="b">
            <a:noAutofit/>
          </a:bodyPr>
          <a:lstStyle/>
          <a:p>
            <a:r>
              <a:rPr lang="en-US" dirty="0"/>
              <a:t>Click to edit Master title style</a:t>
            </a:r>
          </a:p>
        </p:txBody>
      </p:sp>
      <p:sp>
        <p:nvSpPr>
          <p:cNvPr id="3" name="Text Placeholder 2">
            <a:extLst>
              <a:ext uri="{FF2B5EF4-FFF2-40B4-BE49-F238E27FC236}">
                <a16:creationId xmlns:a16="http://schemas.microsoft.com/office/drawing/2014/main" id="{A02F2B17-9B46-FE46-BCD5-4C7D0A6A7934}"/>
              </a:ext>
            </a:extLst>
          </p:cNvPr>
          <p:cNvSpPr>
            <a:spLocks noGrp="1"/>
          </p:cNvSpPr>
          <p:nvPr>
            <p:ph type="body" idx="1"/>
          </p:nvPr>
        </p:nvSpPr>
        <p:spPr>
          <a:xfrm>
            <a:off x="699911" y="1365814"/>
            <a:ext cx="10746920" cy="4583574"/>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Slide Number Placeholder 5">
            <a:extLst>
              <a:ext uri="{FF2B5EF4-FFF2-40B4-BE49-F238E27FC236}">
                <a16:creationId xmlns:a16="http://schemas.microsoft.com/office/drawing/2014/main" id="{B1C135C9-5ED4-FD4F-9272-47C1D45E2120}"/>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accent3"/>
                </a:solidFill>
              </a:defRPr>
            </a:lvl1pPr>
          </a:lstStyle>
          <a:p>
            <a:fld id="{2DB2551F-0F36-184F-87EE-E0604C929E46}" type="slidenum">
              <a:rPr lang="en-US" smtClean="0"/>
              <a:pPr/>
              <a:t>‹#›</a:t>
            </a:fld>
            <a:endParaRPr lang="en-US" dirty="0"/>
          </a:p>
        </p:txBody>
      </p:sp>
      <p:sp>
        <p:nvSpPr>
          <p:cNvPr id="11" name="Rectangle 10">
            <a:extLst>
              <a:ext uri="{FF2B5EF4-FFF2-40B4-BE49-F238E27FC236}">
                <a16:creationId xmlns:a16="http://schemas.microsoft.com/office/drawing/2014/main" id="{E674DBDD-0729-1A40-9476-6B7A9BFC086D}"/>
              </a:ext>
            </a:extLst>
          </p:cNvPr>
          <p:cNvSpPr/>
          <p:nvPr userDrawn="1"/>
        </p:nvSpPr>
        <p:spPr>
          <a:xfrm>
            <a:off x="7136093" y="6463722"/>
            <a:ext cx="4289193" cy="307777"/>
          </a:xfrm>
          <a:prstGeom prst="rect">
            <a:avLst/>
          </a:prstGeom>
        </p:spPr>
        <p:txBody>
          <a:bodyPr wrap="square" rIns="182880">
            <a:spAutoFit/>
          </a:bodyPr>
          <a:lstStyle/>
          <a:p>
            <a:pPr algn="r"/>
            <a:r>
              <a:rPr lang="en-US" sz="1400" b="0" dirty="0">
                <a:solidFill>
                  <a:schemeClr val="accent2"/>
                </a:solidFill>
              </a:rPr>
              <a:t>OPINIONS IN </a:t>
            </a:r>
            <a:r>
              <a:rPr lang="en-US" sz="1400" b="1" dirty="0">
                <a:solidFill>
                  <a:schemeClr val="accent3"/>
                </a:solidFill>
              </a:rPr>
              <a:t>MANTLE CELL LYMPHOMA</a:t>
            </a:r>
          </a:p>
        </p:txBody>
      </p:sp>
      <p:cxnSp>
        <p:nvCxnSpPr>
          <p:cNvPr id="13" name="Straight Connector 12">
            <a:extLst>
              <a:ext uri="{FF2B5EF4-FFF2-40B4-BE49-F238E27FC236}">
                <a16:creationId xmlns:a16="http://schemas.microsoft.com/office/drawing/2014/main" id="{9D6D8077-E34A-7541-A733-8CD144D06D49}"/>
              </a:ext>
            </a:extLst>
          </p:cNvPr>
          <p:cNvCxnSpPr>
            <a:cxnSpLocks/>
          </p:cNvCxnSpPr>
          <p:nvPr userDrawn="1"/>
        </p:nvCxnSpPr>
        <p:spPr>
          <a:xfrm flipV="1">
            <a:off x="11425287" y="6463723"/>
            <a:ext cx="0" cy="284205"/>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2814198"/>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Lst>
  <p:hf hdr="0" dt="0"/>
  <p:txStyles>
    <p:titleStyle>
      <a:lvl1pPr algn="l" defTabSz="914400" rtl="0" eaLnBrk="1" latinLnBrk="0" hangingPunct="1">
        <a:lnSpc>
          <a:spcPct val="90000"/>
        </a:lnSpc>
        <a:spcBef>
          <a:spcPct val="0"/>
        </a:spcBef>
        <a:buNone/>
        <a:defRPr sz="2800" kern="1200">
          <a:solidFill>
            <a:schemeClr val="tx1"/>
          </a:solidFill>
          <a:latin typeface="+mj-lt"/>
          <a:ea typeface="+mj-ea"/>
          <a:cs typeface="+mj-cs"/>
        </a:defRPr>
      </a:lvl1pPr>
    </p:titleStyle>
    <p:bodyStyle>
      <a:lvl1pPr marL="320040" indent="-320040" algn="l" defTabSz="914400" rtl="0" eaLnBrk="1" latinLnBrk="0" hangingPunct="1">
        <a:lnSpc>
          <a:spcPct val="100000"/>
        </a:lnSpc>
        <a:spcBef>
          <a:spcPts val="300"/>
        </a:spcBef>
        <a:buClr>
          <a:schemeClr val="accent3"/>
        </a:buClr>
        <a:buSzPct val="85000"/>
        <a:buFont typeface="Wingdings" pitchFamily="2" charset="2"/>
        <a:buChar char="§"/>
        <a:defRPr sz="2400" kern="1200">
          <a:solidFill>
            <a:schemeClr val="accent2"/>
          </a:solidFill>
          <a:latin typeface="+mn-lt"/>
          <a:ea typeface="+mn-ea"/>
          <a:cs typeface="+mn-cs"/>
        </a:defRPr>
      </a:lvl1pPr>
      <a:lvl2pPr marL="685800" indent="-320040" algn="l" defTabSz="914400" rtl="0" eaLnBrk="1" latinLnBrk="0" hangingPunct="1">
        <a:lnSpc>
          <a:spcPct val="100000"/>
        </a:lnSpc>
        <a:spcBef>
          <a:spcPts val="300"/>
        </a:spcBef>
        <a:buClr>
          <a:schemeClr val="accent3"/>
        </a:buClr>
        <a:buFont typeface="System Font Regular"/>
        <a:buChar char="–"/>
        <a:defRPr sz="2200" kern="1200">
          <a:solidFill>
            <a:schemeClr val="accent2"/>
          </a:solidFill>
          <a:latin typeface="+mn-lt"/>
          <a:ea typeface="+mn-ea"/>
          <a:cs typeface="+mn-cs"/>
        </a:defRPr>
      </a:lvl2pPr>
      <a:lvl3pPr marL="1143000" indent="-320040" algn="l" defTabSz="914400" rtl="0" eaLnBrk="1" latinLnBrk="0" hangingPunct="1">
        <a:lnSpc>
          <a:spcPct val="100000"/>
        </a:lnSpc>
        <a:spcBef>
          <a:spcPts val="300"/>
        </a:spcBef>
        <a:buClr>
          <a:schemeClr val="accent3"/>
        </a:buClr>
        <a:buFont typeface="Arial" panose="020B0604020202020204" pitchFamily="34" charset="0"/>
        <a:buChar char="•"/>
        <a:defRPr sz="2000" kern="1200">
          <a:solidFill>
            <a:schemeClr val="accent2"/>
          </a:solidFill>
          <a:latin typeface="+mn-lt"/>
          <a:ea typeface="+mn-ea"/>
          <a:cs typeface="+mn-cs"/>
        </a:defRPr>
      </a:lvl3pPr>
      <a:lvl4pPr marL="1600200" indent="-320040" algn="l" defTabSz="914400" rtl="0" eaLnBrk="1" latinLnBrk="0" hangingPunct="1">
        <a:lnSpc>
          <a:spcPct val="100000"/>
        </a:lnSpc>
        <a:spcBef>
          <a:spcPts val="300"/>
        </a:spcBef>
        <a:buClr>
          <a:schemeClr val="accent3"/>
        </a:buClr>
        <a:buFont typeface="Wingdings" pitchFamily="2" charset="2"/>
        <a:buChar char="§"/>
        <a:defRPr sz="1800" kern="1200">
          <a:solidFill>
            <a:schemeClr val="accent2"/>
          </a:solidFill>
          <a:latin typeface="+mn-lt"/>
          <a:ea typeface="+mn-ea"/>
          <a:cs typeface="+mn-cs"/>
        </a:defRPr>
      </a:lvl4pPr>
      <a:lvl5pPr marL="2057400" indent="-320040" algn="l" defTabSz="914400" rtl="0" eaLnBrk="1" latinLnBrk="0" hangingPunct="1">
        <a:lnSpc>
          <a:spcPct val="100000"/>
        </a:lnSpc>
        <a:spcBef>
          <a:spcPts val="300"/>
        </a:spcBef>
        <a:buClr>
          <a:schemeClr val="accent3"/>
        </a:buClr>
        <a:buFont typeface="Monaco" pitchFamily="2" charset="77"/>
        <a:buChar char="⎼"/>
        <a:defRPr sz="1600" kern="1200">
          <a:solidFill>
            <a:schemeClr val="accent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5808">
          <p15:clr>
            <a:srgbClr val="F26B43"/>
          </p15:clr>
        </p15:guide>
        <p15:guide id="4" pos="7512">
          <p15:clr>
            <a:srgbClr val="F26B43"/>
          </p15:clr>
        </p15:guide>
        <p15:guide id="5" orient="horz" pos="3864">
          <p15:clr>
            <a:srgbClr val="F26B43"/>
          </p15:clr>
        </p15:guide>
        <p15:guide id="6" pos="5160">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65760" y="365760"/>
            <a:ext cx="11155680" cy="1143000"/>
          </a:xfrm>
          <a:prstGeom prst="rect">
            <a:avLst/>
          </a:prstGeom>
        </p:spPr>
        <p:txBody>
          <a:bodyPr vert="horz" lIns="0" tIns="0" rIns="0" bIns="0" rtlCol="0" anchor="t">
            <a:normAutofit/>
          </a:bodyPr>
          <a:lstStyle/>
          <a:p>
            <a:r>
              <a:rPr lang="en-US" dirty="0"/>
              <a:t>Click to edit Master title style</a:t>
            </a:r>
          </a:p>
        </p:txBody>
      </p:sp>
      <p:sp>
        <p:nvSpPr>
          <p:cNvPr id="5" name="Footer Placeholder 4"/>
          <p:cNvSpPr>
            <a:spLocks noGrp="1"/>
          </p:cNvSpPr>
          <p:nvPr>
            <p:ph type="ftr" sz="quarter" idx="3"/>
          </p:nvPr>
        </p:nvSpPr>
        <p:spPr>
          <a:xfrm>
            <a:off x="780288" y="6291072"/>
            <a:ext cx="8737600" cy="365125"/>
          </a:xfrm>
          <a:prstGeom prst="rect">
            <a:avLst/>
          </a:prstGeom>
        </p:spPr>
        <p:txBody>
          <a:bodyPr vert="horz" lIns="0" tIns="0" rIns="0" bIns="0" rtlCol="0" anchor="ctr"/>
          <a:lstStyle>
            <a:lvl1pPr algn="l">
              <a:defRPr sz="800">
                <a:solidFill>
                  <a:schemeClr val="tx1"/>
                </a:solidFill>
              </a:defRPr>
            </a:lvl1pPr>
          </a:lstStyle>
          <a:p>
            <a:r>
              <a:rPr lang="en-US"/>
              <a:t>©2018 The US Oncology Network. All rights reserved.</a:t>
            </a:r>
            <a:endParaRPr lang="en-US" dirty="0"/>
          </a:p>
        </p:txBody>
      </p:sp>
      <p:sp>
        <p:nvSpPr>
          <p:cNvPr id="6" name="Slide Number Placeholder 5"/>
          <p:cNvSpPr>
            <a:spLocks noGrp="1"/>
          </p:cNvSpPr>
          <p:nvPr>
            <p:ph type="sldNum" sz="quarter" idx="4"/>
          </p:nvPr>
        </p:nvSpPr>
        <p:spPr>
          <a:xfrm>
            <a:off x="304800" y="6290056"/>
            <a:ext cx="402336" cy="390144"/>
          </a:xfrm>
          <a:prstGeom prst="rect">
            <a:avLst/>
          </a:prstGeom>
        </p:spPr>
        <p:txBody>
          <a:bodyPr vert="horz" lIns="0" tIns="0" rIns="0" bIns="0" rtlCol="0" anchor="ctr"/>
          <a:lstStyle>
            <a:lvl1pPr algn="ctr">
              <a:defRPr sz="1200" b="1">
                <a:solidFill>
                  <a:schemeClr val="tx1"/>
                </a:solidFill>
              </a:defRPr>
            </a:lvl1pPr>
          </a:lstStyle>
          <a:p>
            <a:fld id="{430CC5B4-B98C-40C7-983B-027A8A01EB9E}" type="slidenum">
              <a:rPr lang="en-US" smtClean="0"/>
              <a:pPr/>
              <a:t>‹#›</a:t>
            </a:fld>
            <a:endParaRPr lang="en-US" dirty="0"/>
          </a:p>
        </p:txBody>
      </p:sp>
      <p:sp>
        <p:nvSpPr>
          <p:cNvPr id="7" name="object 4"/>
          <p:cNvSpPr/>
          <p:nvPr userDrawn="1"/>
        </p:nvSpPr>
        <p:spPr>
          <a:xfrm>
            <a:off x="11074402" y="4925568"/>
            <a:ext cx="1117660" cy="1930400"/>
          </a:xfrm>
          <a:custGeom>
            <a:avLst/>
            <a:gdLst>
              <a:gd name="connsiteX0" fmla="*/ 1072794 w 1072794"/>
              <a:gd name="connsiteY0" fmla="*/ 0 h 2164462"/>
              <a:gd name="connsiteX1" fmla="*/ 0 w 1072794"/>
              <a:gd name="connsiteY1" fmla="*/ 1950858 h 2164462"/>
              <a:gd name="connsiteX2" fmla="*/ 1072794 w 1072794"/>
              <a:gd name="connsiteY2" fmla="*/ 2164461 h 2164462"/>
              <a:gd name="connsiteX3" fmla="*/ 1072794 w 1072794"/>
              <a:gd name="connsiteY3" fmla="*/ 0 h 2164462"/>
              <a:gd name="connsiteX0" fmla="*/ 1072794 w 1072972"/>
              <a:gd name="connsiteY0" fmla="*/ 0 h 1950858"/>
              <a:gd name="connsiteX1" fmla="*/ 0 w 1072972"/>
              <a:gd name="connsiteY1" fmla="*/ 1950858 h 1950858"/>
              <a:gd name="connsiteX2" fmla="*/ 1072972 w 1072972"/>
              <a:gd name="connsiteY2" fmla="*/ 1950858 h 1950858"/>
              <a:gd name="connsiteX3" fmla="*/ 1072794 w 1072972"/>
              <a:gd name="connsiteY3" fmla="*/ 0 h 1950858"/>
              <a:gd name="connsiteX0" fmla="*/ 1072971 w 1073030"/>
              <a:gd name="connsiteY0" fmla="*/ 0 h 1853315"/>
              <a:gd name="connsiteX1" fmla="*/ 0 w 1073030"/>
              <a:gd name="connsiteY1" fmla="*/ 1853315 h 1853315"/>
              <a:gd name="connsiteX2" fmla="*/ 1072972 w 1073030"/>
              <a:gd name="connsiteY2" fmla="*/ 1853315 h 1853315"/>
              <a:gd name="connsiteX3" fmla="*/ 1072971 w 1073030"/>
              <a:gd name="connsiteY3" fmla="*/ 0 h 1853315"/>
            </a:gdLst>
            <a:ahLst/>
            <a:cxnLst>
              <a:cxn ang="0">
                <a:pos x="connsiteX0" y="connsiteY0"/>
              </a:cxn>
              <a:cxn ang="0">
                <a:pos x="connsiteX1" y="connsiteY1"/>
              </a:cxn>
              <a:cxn ang="0">
                <a:pos x="connsiteX2" y="connsiteY2"/>
              </a:cxn>
              <a:cxn ang="0">
                <a:pos x="connsiteX3" y="connsiteY3"/>
              </a:cxn>
            </a:cxnLst>
            <a:rect l="l" t="t" r="r" b="b"/>
            <a:pathLst>
              <a:path w="1073030" h="1853315">
                <a:moveTo>
                  <a:pt x="1072971" y="0"/>
                </a:moveTo>
                <a:lnTo>
                  <a:pt x="0" y="1853315"/>
                </a:lnTo>
                <a:lnTo>
                  <a:pt x="1072972" y="1853315"/>
                </a:lnTo>
                <a:cubicBezTo>
                  <a:pt x="1072913" y="1203029"/>
                  <a:pt x="1073030" y="650286"/>
                  <a:pt x="1072971" y="0"/>
                </a:cubicBezTo>
                <a:close/>
              </a:path>
            </a:pathLst>
          </a:custGeom>
          <a:solidFill>
            <a:schemeClr val="accent3"/>
          </a:solidFill>
        </p:spPr>
        <p:txBody>
          <a:bodyPr wrap="square" lIns="0" tIns="0" rIns="0" bIns="0" rtlCol="0"/>
          <a:lstStyle/>
          <a:p>
            <a:endParaRPr sz="3200"/>
          </a:p>
        </p:txBody>
      </p:sp>
      <p:pic>
        <p:nvPicPr>
          <p:cNvPr id="8" name="Picture 7" descr="LgWhiteTriangle.png"/>
          <p:cNvPicPr>
            <a:picLocks noChangeAspect="1"/>
          </p:cNvPicPr>
          <p:nvPr userDrawn="1"/>
        </p:nvPicPr>
        <p:blipFill>
          <a:blip r:embed="rId41" cstate="print"/>
          <a:stretch>
            <a:fillRect/>
          </a:stretch>
        </p:blipFill>
        <p:spPr>
          <a:xfrm>
            <a:off x="11480803" y="6254497"/>
            <a:ext cx="468861" cy="421975"/>
          </a:xfrm>
          <a:prstGeom prst="rect">
            <a:avLst/>
          </a:prstGeom>
        </p:spPr>
      </p:pic>
    </p:spTree>
    <p:extLst>
      <p:ext uri="{BB962C8B-B14F-4D97-AF65-F5344CB8AC3E}">
        <p14:creationId xmlns:p14="http://schemas.microsoft.com/office/powerpoint/2010/main" val="2657230410"/>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 id="2147483803" r:id="rId12"/>
    <p:sldLayoutId id="2147483804" r:id="rId13"/>
    <p:sldLayoutId id="2147483805" r:id="rId14"/>
    <p:sldLayoutId id="2147483806" r:id="rId15"/>
    <p:sldLayoutId id="2147483807" r:id="rId16"/>
    <p:sldLayoutId id="2147483808" r:id="rId17"/>
    <p:sldLayoutId id="2147483809" r:id="rId18"/>
    <p:sldLayoutId id="2147483810" r:id="rId19"/>
    <p:sldLayoutId id="2147483811" r:id="rId20"/>
    <p:sldLayoutId id="2147483812" r:id="rId21"/>
    <p:sldLayoutId id="2147483813" r:id="rId22"/>
    <p:sldLayoutId id="2147483814" r:id="rId23"/>
    <p:sldLayoutId id="2147483815" r:id="rId24"/>
    <p:sldLayoutId id="2147483816" r:id="rId25"/>
    <p:sldLayoutId id="2147483817" r:id="rId26"/>
    <p:sldLayoutId id="2147483818" r:id="rId27"/>
    <p:sldLayoutId id="2147483819" r:id="rId28"/>
    <p:sldLayoutId id="2147483820" r:id="rId29"/>
    <p:sldLayoutId id="2147483821" r:id="rId30"/>
    <p:sldLayoutId id="2147483822" r:id="rId31"/>
    <p:sldLayoutId id="2147483823" r:id="rId32"/>
    <p:sldLayoutId id="2147483824" r:id="rId33"/>
    <p:sldLayoutId id="2147483825" r:id="rId34"/>
    <p:sldLayoutId id="2147483826" r:id="rId35"/>
    <p:sldLayoutId id="2147483827" r:id="rId36"/>
    <p:sldLayoutId id="2147483828" r:id="rId37"/>
    <p:sldLayoutId id="2147483829" r:id="rId38"/>
    <p:sldLayoutId id="2147483830" r:id="rId39"/>
  </p:sldLayoutIdLst>
  <p:hf hdr="0" dt="0"/>
  <p:txStyles>
    <p:titleStyle>
      <a:lvl1pPr algn="l" defTabSz="1219170" rtl="0" eaLnBrk="1" latinLnBrk="0" hangingPunct="1">
        <a:spcBef>
          <a:spcPct val="0"/>
        </a:spcBef>
        <a:buNone/>
        <a:defRPr sz="4000" kern="1200">
          <a:solidFill>
            <a:schemeClr val="accent5"/>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cxnSp>
        <p:nvCxnSpPr>
          <p:cNvPr id="5" name="Straight Connector 4">
            <a:extLst>
              <a:ext uri="{FF2B5EF4-FFF2-40B4-BE49-F238E27FC236}">
                <a16:creationId xmlns:a16="http://schemas.microsoft.com/office/drawing/2014/main" id="{5D43CC73-466D-4F58-8CB4-E7D562EE94BD}"/>
              </a:ext>
            </a:extLst>
          </p:cNvPr>
          <p:cNvCxnSpPr/>
          <p:nvPr/>
        </p:nvCxnSpPr>
        <p:spPr>
          <a:xfrm>
            <a:off x="1" y="6745288"/>
            <a:ext cx="12192000" cy="0"/>
          </a:xfrm>
          <a:prstGeom prst="line">
            <a:avLst/>
          </a:prstGeom>
          <a:ln w="19050">
            <a:solidFill>
              <a:srgbClr val="F1602A"/>
            </a:solidFill>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BB9E92A3-DF70-4140-AD52-F09641B66978}"/>
              </a:ext>
            </a:extLst>
          </p:cNvPr>
          <p:cNvGrpSpPr/>
          <p:nvPr userDrawn="1"/>
        </p:nvGrpSpPr>
        <p:grpSpPr>
          <a:xfrm>
            <a:off x="9392911" y="6207927"/>
            <a:ext cx="2488502" cy="454909"/>
            <a:chOff x="9392911" y="6207927"/>
            <a:chExt cx="2488502" cy="454909"/>
          </a:xfrm>
        </p:grpSpPr>
        <p:pic>
          <p:nvPicPr>
            <p:cNvPr id="8" name="Picture 7" descr="A picture containing text, ax, wheel&#10;&#10;Description automatically generated">
              <a:extLst>
                <a:ext uri="{FF2B5EF4-FFF2-40B4-BE49-F238E27FC236}">
                  <a16:creationId xmlns:a16="http://schemas.microsoft.com/office/drawing/2014/main" id="{50C116FF-9C7B-0140-B746-FDBCEF134EE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9" name="Rectangle 8">
              <a:extLst>
                <a:ext uri="{FF2B5EF4-FFF2-40B4-BE49-F238E27FC236}">
                  <a16:creationId xmlns:a16="http://schemas.microsoft.com/office/drawing/2014/main" id="{BA2B5DEA-1560-B548-B03E-B1FAAB885813}"/>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9"/>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212842821"/>
      </p:ext>
    </p:extLst>
  </p:cSld>
  <p:clrMap bg1="dk2" tx1="lt1" bg2="dk1"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7.jpg"/><Relationship Id="rId3" Type="http://schemas.openxmlformats.org/officeDocument/2006/relationships/image" Target="../media/image32.jpg"/><Relationship Id="rId7" Type="http://schemas.openxmlformats.org/officeDocument/2006/relationships/image" Target="../media/image36.jpg"/><Relationship Id="rId12" Type="http://schemas.openxmlformats.org/officeDocument/2006/relationships/image" Target="../media/image27.jp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35.jpg"/><Relationship Id="rId11" Type="http://schemas.openxmlformats.org/officeDocument/2006/relationships/image" Target="../media/image40.jpg"/><Relationship Id="rId5" Type="http://schemas.openxmlformats.org/officeDocument/2006/relationships/image" Target="../media/image34.jpg"/><Relationship Id="rId10" Type="http://schemas.openxmlformats.org/officeDocument/2006/relationships/image" Target="../media/image39.jpg"/><Relationship Id="rId4" Type="http://schemas.openxmlformats.org/officeDocument/2006/relationships/image" Target="../media/image33.jpg"/><Relationship Id="rId9" Type="http://schemas.openxmlformats.org/officeDocument/2006/relationships/image" Target="../media/image38.jpg"/></Relationships>
</file>

<file path=ppt/slides/_rels/slide1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xml"/><Relationship Id="rId1" Type="http://schemas.openxmlformats.org/officeDocument/2006/relationships/slideLayout" Target="../slideLayouts/slideLayout66.xml"/></Relationships>
</file>

<file path=ppt/slides/_rels/slide100.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29.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10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129.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106.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29.xml"/></Relationships>
</file>

<file path=ppt/slides/_rels/slide107.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129.xml"/></Relationships>
</file>

<file path=ppt/slides/_rels/slide108.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29.xml"/></Relationships>
</file>

<file path=ppt/slides/_rels/slide109.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129.xml"/></Relationships>
</file>

<file path=ppt/slides/_rels/slide11.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10.xml"/><Relationship Id="rId1" Type="http://schemas.openxmlformats.org/officeDocument/2006/relationships/slideLayout" Target="../slideLayouts/slideLayout123.xml"/><Relationship Id="rId4" Type="http://schemas.openxmlformats.org/officeDocument/2006/relationships/image" Target="../media/image47.emf"/></Relationships>
</file>

<file path=ppt/slides/_rels/slide110.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129.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29.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11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129.xml"/></Relationships>
</file>

<file path=ppt/slides/_rels/slide11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129.xml"/></Relationships>
</file>

<file path=ppt/slides/_rels/slide115.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Layout" Target="../slideLayouts/slideLayout129.xml"/></Relationships>
</file>

<file path=ppt/slides/_rels/slide116.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29.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11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129.xml"/><Relationship Id="rId4" Type="http://schemas.openxmlformats.org/officeDocument/2006/relationships/image" Target="../media/image99.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4.xml"/></Relationships>
</file>

<file path=ppt/slides/_rels/slide12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129.xml"/></Relationships>
</file>

<file path=ppt/slides/_rels/slide12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129.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123.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29.xml"/></Relationships>
</file>

<file path=ppt/slides/_rels/slide12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129.xml"/></Relationships>
</file>

<file path=ppt/slides/_rels/slide125.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129.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2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12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107.jpeg"/><Relationship Id="rId1" Type="http://schemas.openxmlformats.org/officeDocument/2006/relationships/slideLayout" Target="../slideLayouts/slideLayout15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68.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132.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64.xml"/></Relationships>
</file>

<file path=ppt/slides/_rels/slide13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73.xml"/><Relationship Id="rId1" Type="http://schemas.openxmlformats.org/officeDocument/2006/relationships/slideLayout" Target="../slideLayouts/slideLayout16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13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4.xml"/><Relationship Id="rId1" Type="http://schemas.openxmlformats.org/officeDocument/2006/relationships/slideLayout" Target="../slideLayouts/slideLayout168.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137.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80.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14.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image" Target="../media/image48.emf"/><Relationship Id="rId1" Type="http://schemas.openxmlformats.org/officeDocument/2006/relationships/slideLayout" Target="../slideLayouts/slideLayout126.xml"/></Relationships>
</file>

<file path=ppt/slides/_rels/slide140.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143.xml"/></Relationships>
</file>

<file path=ppt/slides/_rels/slide141.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39.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4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4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43.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4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139.xml"/></Relationships>
</file>

<file path=ppt/slides/_rels/slide148.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139.xml"/></Relationships>
</file>

<file path=ppt/slides/_rels/slide149.xml.rels><?xml version="1.0" encoding="UTF-8" standalone="yes"?>
<Relationships xmlns="http://schemas.openxmlformats.org/package/2006/relationships"><Relationship Id="rId2" Type="http://schemas.openxmlformats.org/officeDocument/2006/relationships/image" Target="../media/image115.jpg"/><Relationship Id="rId1" Type="http://schemas.openxmlformats.org/officeDocument/2006/relationships/slideLayout" Target="../slideLayouts/slideLayout13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6.xml"/></Relationships>
</file>

<file path=ppt/slides/_rels/slide150.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39.xml"/></Relationships>
</file>

<file path=ppt/slides/_rels/slide151.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139.xml"/></Relationships>
</file>

<file path=ppt/slides/_rels/slide152.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image" Target="../media/image128.png"/><Relationship Id="rId3" Type="http://schemas.openxmlformats.org/officeDocument/2006/relationships/image" Target="../media/image118.png"/><Relationship Id="rId7" Type="http://schemas.openxmlformats.org/officeDocument/2006/relationships/image" Target="../media/image122.png"/><Relationship Id="rId12" Type="http://schemas.openxmlformats.org/officeDocument/2006/relationships/image" Target="../media/image127.png"/><Relationship Id="rId2" Type="http://schemas.openxmlformats.org/officeDocument/2006/relationships/notesSlide" Target="../notesSlides/notesSlide75.xml"/><Relationship Id="rId1" Type="http://schemas.openxmlformats.org/officeDocument/2006/relationships/slideLayout" Target="../slideLayouts/slideLayout161.xml"/><Relationship Id="rId6" Type="http://schemas.openxmlformats.org/officeDocument/2006/relationships/image" Target="../media/image121.png"/><Relationship Id="rId11" Type="http://schemas.openxmlformats.org/officeDocument/2006/relationships/image" Target="../media/image126.png"/><Relationship Id="rId5" Type="http://schemas.openxmlformats.org/officeDocument/2006/relationships/image" Target="../media/image120.png"/><Relationship Id="rId15" Type="http://schemas.openxmlformats.org/officeDocument/2006/relationships/image" Target="../media/image130.png"/><Relationship Id="rId10" Type="http://schemas.openxmlformats.org/officeDocument/2006/relationships/image" Target="../media/image125.png"/><Relationship Id="rId4" Type="http://schemas.openxmlformats.org/officeDocument/2006/relationships/image" Target="../media/image119.png"/><Relationship Id="rId9" Type="http://schemas.openxmlformats.org/officeDocument/2006/relationships/image" Target="../media/image124.png"/><Relationship Id="rId14" Type="http://schemas.openxmlformats.org/officeDocument/2006/relationships/image" Target="../media/image129.png"/></Relationships>
</file>

<file path=ppt/slides/_rels/slide153.xml.rels><?xml version="1.0" encoding="UTF-8" standalone="yes"?>
<Relationships xmlns="http://schemas.openxmlformats.org/package/2006/relationships"><Relationship Id="rId3" Type="http://schemas.openxmlformats.org/officeDocument/2006/relationships/hyperlink" Target="https://www.morphosys.de/sites/default/files/phone-conferences/downloads/190622_morphosys_icml_2019_presentation.pdf" TargetMode="External"/><Relationship Id="rId2" Type="http://schemas.openxmlformats.org/officeDocument/2006/relationships/image" Target="../media/image131.png"/><Relationship Id="rId1" Type="http://schemas.openxmlformats.org/officeDocument/2006/relationships/slideLayout" Target="../slideLayouts/slideLayout139.xml"/></Relationships>
</file>

<file path=ppt/slides/_rels/slide154.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139.xml"/></Relationships>
</file>

<file path=ppt/slides/_rels/slide155.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139.xml"/></Relationships>
</file>

<file path=ppt/slides/_rels/slide15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139.xml"/></Relationships>
</file>

<file path=ppt/slides/_rels/slide15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139.xml"/></Relationships>
</file>

<file path=ppt/slides/_rels/slide15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139.xml"/></Relationships>
</file>

<file path=ppt/slides/_rels/slide159.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139.xml"/></Relationships>
</file>

<file path=ppt/slides/_rels/slide16.xml.rels><?xml version="1.0" encoding="UTF-8" standalone="yes"?>
<Relationships xmlns="http://schemas.openxmlformats.org/package/2006/relationships"><Relationship Id="rId3" Type="http://schemas.openxmlformats.org/officeDocument/2006/relationships/image" Target="../media/image50.emf"/><Relationship Id="rId2" Type="http://schemas.openxmlformats.org/officeDocument/2006/relationships/notesSlide" Target="../notesSlides/notesSlide13.xml"/><Relationship Id="rId1" Type="http://schemas.openxmlformats.org/officeDocument/2006/relationships/slideLayout" Target="../slideLayouts/slideLayout39.xml"/><Relationship Id="rId4" Type="http://schemas.openxmlformats.org/officeDocument/2006/relationships/image" Target="../media/image51.emf"/></Relationships>
</file>

<file path=ppt/slides/_rels/slide160.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39.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51.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164.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image" Target="../media/image139.png"/><Relationship Id="rId1" Type="http://schemas.openxmlformats.org/officeDocument/2006/relationships/slideLayout" Target="../slideLayouts/slideLayout139.xml"/></Relationships>
</file>

<file path=ppt/slides/_rels/slide165.xml.rels><?xml version="1.0" encoding="UTF-8" standalone="yes"?>
<Relationships xmlns="http://schemas.openxmlformats.org/package/2006/relationships"><Relationship Id="rId8" Type="http://schemas.openxmlformats.org/officeDocument/2006/relationships/image" Target="../media/image147.png"/><Relationship Id="rId3" Type="http://schemas.openxmlformats.org/officeDocument/2006/relationships/image" Target="../media/image142.png"/><Relationship Id="rId7" Type="http://schemas.openxmlformats.org/officeDocument/2006/relationships/image" Target="../media/image146.png"/><Relationship Id="rId2" Type="http://schemas.openxmlformats.org/officeDocument/2006/relationships/image" Target="../media/image141.png"/><Relationship Id="rId1" Type="http://schemas.openxmlformats.org/officeDocument/2006/relationships/slideLayout" Target="../slideLayouts/slideLayout2.xml"/><Relationship Id="rId6" Type="http://schemas.openxmlformats.org/officeDocument/2006/relationships/image" Target="../media/image145.png"/><Relationship Id="rId5" Type="http://schemas.openxmlformats.org/officeDocument/2006/relationships/image" Target="../media/image144.png"/><Relationship Id="rId4" Type="http://schemas.openxmlformats.org/officeDocument/2006/relationships/image" Target="../media/image143.png"/></Relationships>
</file>

<file path=ppt/slides/_rels/slide16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4.xml"/><Relationship Id="rId1" Type="http://schemas.openxmlformats.org/officeDocument/2006/relationships/slideLayout" Target="../slideLayouts/slideLayout46.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gif"/></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8" Type="http://schemas.openxmlformats.org/officeDocument/2006/relationships/image" Target="../media/image37.jpg"/><Relationship Id="rId3" Type="http://schemas.openxmlformats.org/officeDocument/2006/relationships/image" Target="../media/image32.jpg"/><Relationship Id="rId7" Type="http://schemas.openxmlformats.org/officeDocument/2006/relationships/image" Target="../media/image36.jpg"/><Relationship Id="rId12" Type="http://schemas.openxmlformats.org/officeDocument/2006/relationships/image" Target="../media/image27.jpg"/><Relationship Id="rId2" Type="http://schemas.openxmlformats.org/officeDocument/2006/relationships/notesSlide" Target="../notesSlides/notesSlide79.xml"/><Relationship Id="rId1" Type="http://schemas.openxmlformats.org/officeDocument/2006/relationships/slideLayout" Target="../slideLayouts/slideLayout133.xml"/><Relationship Id="rId6" Type="http://schemas.openxmlformats.org/officeDocument/2006/relationships/image" Target="../media/image35.jpg"/><Relationship Id="rId11" Type="http://schemas.openxmlformats.org/officeDocument/2006/relationships/image" Target="../media/image40.jpg"/><Relationship Id="rId5" Type="http://schemas.openxmlformats.org/officeDocument/2006/relationships/image" Target="../media/image34.jpg"/><Relationship Id="rId10" Type="http://schemas.openxmlformats.org/officeDocument/2006/relationships/image" Target="../media/image39.jpg"/><Relationship Id="rId4" Type="http://schemas.openxmlformats.org/officeDocument/2006/relationships/image" Target="../media/image33.jpg"/><Relationship Id="rId9" Type="http://schemas.openxmlformats.org/officeDocument/2006/relationships/image" Target="../media/image38.jpg"/></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29.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32.xml"/></Relationships>
</file>

<file path=ppt/slides/_rels/slide17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1.xml"/><Relationship Id="rId1" Type="http://schemas.openxmlformats.org/officeDocument/2006/relationships/slideLayout" Target="../slideLayouts/slideLayout137.xml"/><Relationship Id="rId4" Type="http://schemas.openxmlformats.org/officeDocument/2006/relationships/hyperlink" Target="http://www.clinicaloptions.com/" TargetMode="External"/></Relationships>
</file>

<file path=ppt/slides/_rels/slide17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2.xml"/><Relationship Id="rId1" Type="http://schemas.openxmlformats.org/officeDocument/2006/relationships/slideLayout" Target="../slideLayouts/slideLayout137.xml"/><Relationship Id="rId5" Type="http://schemas.openxmlformats.org/officeDocument/2006/relationships/image" Target="../media/image149.png"/><Relationship Id="rId4" Type="http://schemas.openxmlformats.org/officeDocument/2006/relationships/hyperlink" Target="http://www.clinicaloptions.com/" TargetMode="Externa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9.xml"/></Relationships>
</file>

<file path=ppt/slides/_rels/slide18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3.xml"/><Relationship Id="rId1" Type="http://schemas.openxmlformats.org/officeDocument/2006/relationships/slideLayout" Target="../slideLayouts/slideLayout131.xml"/><Relationship Id="rId4" Type="http://schemas.openxmlformats.org/officeDocument/2006/relationships/hyperlink" Target="http://www.clinicaloptions.com/" TargetMode="External"/></Relationships>
</file>

<file path=ppt/slides/_rels/slide18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150.png"/><Relationship Id="rId1" Type="http://schemas.openxmlformats.org/officeDocument/2006/relationships/slideLayout" Target="../slideLayouts/slideLayout137.xml"/><Relationship Id="rId4" Type="http://schemas.openxmlformats.org/officeDocument/2006/relationships/hyperlink" Target="http://www.clinicaloptions.com/" TargetMode="External"/></Relationships>
</file>

<file path=ppt/slides/_rels/slide182.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7.png"/><Relationship Id="rId1" Type="http://schemas.openxmlformats.org/officeDocument/2006/relationships/slideLayout" Target="../slideLayouts/slideLayout137.xml"/><Relationship Id="rId4" Type="http://schemas.openxmlformats.org/officeDocument/2006/relationships/image" Target="../media/image151.png"/></Relationships>
</file>

<file path=ppt/slides/_rels/slide183.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7.png"/><Relationship Id="rId1" Type="http://schemas.openxmlformats.org/officeDocument/2006/relationships/slideLayout" Target="../slideLayouts/slideLayout137.xml"/><Relationship Id="rId4" Type="http://schemas.openxmlformats.org/officeDocument/2006/relationships/image" Target="../media/image152.png"/></Relationships>
</file>

<file path=ppt/slides/_rels/slide184.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7.png"/><Relationship Id="rId1" Type="http://schemas.openxmlformats.org/officeDocument/2006/relationships/slideLayout" Target="../slideLayouts/slideLayout137.xml"/><Relationship Id="rId4" Type="http://schemas.openxmlformats.org/officeDocument/2006/relationships/image" Target="../media/image153.png"/></Relationships>
</file>

<file path=ppt/slides/_rels/slide185.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7.png"/><Relationship Id="rId1" Type="http://schemas.openxmlformats.org/officeDocument/2006/relationships/slideLayout" Target="../slideLayouts/slideLayout137.xml"/><Relationship Id="rId4" Type="http://schemas.openxmlformats.org/officeDocument/2006/relationships/image" Target="../media/image154.png"/></Relationships>
</file>

<file path=ppt/slides/_rels/slide18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4.xml"/><Relationship Id="rId1" Type="http://schemas.openxmlformats.org/officeDocument/2006/relationships/slideLayout" Target="../slideLayouts/slideLayout137.xml"/><Relationship Id="rId4" Type="http://schemas.openxmlformats.org/officeDocument/2006/relationships/hyperlink" Target="http://www.clinicaloptions.com/" TargetMode="External"/></Relationships>
</file>

<file path=ppt/slides/_rels/slide18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5.xml"/><Relationship Id="rId1" Type="http://schemas.openxmlformats.org/officeDocument/2006/relationships/slideLayout" Target="../slideLayouts/slideLayout137.xml"/><Relationship Id="rId4" Type="http://schemas.openxmlformats.org/officeDocument/2006/relationships/hyperlink" Target="http://www.clinicaloptions.com/" TargetMode="Externa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37.xml"/></Relationships>
</file>

<file path=ppt/slides/_rels/slide189.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87.xml"/><Relationship Id="rId1" Type="http://schemas.openxmlformats.org/officeDocument/2006/relationships/slideLayout" Target="../slideLayouts/slideLayout13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9.xml"/></Relationships>
</file>

<file path=ppt/slides/_rels/slide19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8.xml"/><Relationship Id="rId1" Type="http://schemas.openxmlformats.org/officeDocument/2006/relationships/slideLayout" Target="../slideLayouts/slideLayout137.xml"/><Relationship Id="rId4" Type="http://schemas.openxmlformats.org/officeDocument/2006/relationships/hyperlink" Target="http://www.clinicaloptions.com/" TargetMode="Externa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192.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7.png"/><Relationship Id="rId1" Type="http://schemas.openxmlformats.org/officeDocument/2006/relationships/slideLayout" Target="../slideLayouts/slideLayout137.xml"/><Relationship Id="rId4" Type="http://schemas.openxmlformats.org/officeDocument/2006/relationships/image" Target="../media/image156.png"/></Relationships>
</file>

<file path=ppt/slides/_rels/slide193.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7.png"/><Relationship Id="rId1" Type="http://schemas.openxmlformats.org/officeDocument/2006/relationships/slideLayout" Target="../slideLayouts/slideLayout137.xml"/><Relationship Id="rId4" Type="http://schemas.openxmlformats.org/officeDocument/2006/relationships/image" Target="../media/image157.png"/></Relationships>
</file>

<file path=ppt/slides/_rels/slide194.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7.png"/><Relationship Id="rId1" Type="http://schemas.openxmlformats.org/officeDocument/2006/relationships/slideLayout" Target="../slideLayouts/slideLayout137.xml"/><Relationship Id="rId4" Type="http://schemas.openxmlformats.org/officeDocument/2006/relationships/image" Target="../media/image158.png"/></Relationships>
</file>

<file path=ppt/slides/_rels/slide195.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57.png"/><Relationship Id="rId1" Type="http://schemas.openxmlformats.org/officeDocument/2006/relationships/slideLayout" Target="../slideLayouts/slideLayout137.xml"/><Relationship Id="rId4" Type="http://schemas.openxmlformats.org/officeDocument/2006/relationships/image" Target="../media/image159.png"/></Relationships>
</file>

<file path=ppt/slides/_rels/slide19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9.xml"/><Relationship Id="rId1" Type="http://schemas.openxmlformats.org/officeDocument/2006/relationships/slideLayout" Target="../slideLayouts/slideLayout137.xml"/><Relationship Id="rId5" Type="http://schemas.openxmlformats.org/officeDocument/2006/relationships/image" Target="../media/image160.png"/><Relationship Id="rId4" Type="http://schemas.openxmlformats.org/officeDocument/2006/relationships/hyperlink" Target="http://www.clinicaloptions.com/" TargetMode="External"/></Relationships>
</file>

<file path=ppt/slides/_rels/slide19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0.xml"/><Relationship Id="rId1" Type="http://schemas.openxmlformats.org/officeDocument/2006/relationships/slideLayout" Target="../slideLayouts/slideLayout137.xml"/><Relationship Id="rId5" Type="http://schemas.openxmlformats.org/officeDocument/2006/relationships/image" Target="../media/image161.png"/><Relationship Id="rId4" Type="http://schemas.openxmlformats.org/officeDocument/2006/relationships/hyperlink" Target="http://www.clinicaloptions.com/" TargetMode="External"/></Relationships>
</file>

<file path=ppt/slides/_rels/slide19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1.xml"/><Relationship Id="rId1" Type="http://schemas.openxmlformats.org/officeDocument/2006/relationships/slideLayout" Target="../slideLayouts/slideLayout137.xml"/><Relationship Id="rId5" Type="http://schemas.openxmlformats.org/officeDocument/2006/relationships/image" Target="../media/image162.png"/><Relationship Id="rId4" Type="http://schemas.openxmlformats.org/officeDocument/2006/relationships/hyperlink" Target="http://www.clinicaloptions.com/" TargetMode="External"/></Relationships>
</file>

<file path=ppt/slides/_rels/slide19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2.xml"/><Relationship Id="rId1" Type="http://schemas.openxmlformats.org/officeDocument/2006/relationships/slideLayout" Target="../slideLayouts/slideLayout137.xml"/><Relationship Id="rId5" Type="http://schemas.openxmlformats.org/officeDocument/2006/relationships/image" Target="../media/image163.png"/><Relationship Id="rId4" Type="http://schemas.openxmlformats.org/officeDocument/2006/relationships/hyperlink" Target="http://www.clinicaloptions.com/"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7.xml"/><Relationship Id="rId1" Type="http://schemas.openxmlformats.org/officeDocument/2006/relationships/slideLayout" Target="../slideLayouts/slideLayout39.xml"/></Relationships>
</file>

<file path=ppt/slides/_rels/slide20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3.xml"/><Relationship Id="rId1" Type="http://schemas.openxmlformats.org/officeDocument/2006/relationships/slideLayout" Target="../slideLayouts/slideLayout137.xml"/><Relationship Id="rId5" Type="http://schemas.openxmlformats.org/officeDocument/2006/relationships/image" Target="../media/image164.png"/><Relationship Id="rId4" Type="http://schemas.openxmlformats.org/officeDocument/2006/relationships/hyperlink" Target="http://www.clinicaloptions.com/" TargetMode="External"/></Relationships>
</file>

<file path=ppt/slides/_rels/slide20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4.xml"/><Relationship Id="rId1" Type="http://schemas.openxmlformats.org/officeDocument/2006/relationships/slideLayout" Target="../slideLayouts/slideLayout137.xml"/><Relationship Id="rId5" Type="http://schemas.openxmlformats.org/officeDocument/2006/relationships/image" Target="../media/image165.png"/><Relationship Id="rId4" Type="http://schemas.openxmlformats.org/officeDocument/2006/relationships/hyperlink" Target="http://www.clinicaloptions.com/" TargetMode="External"/></Relationships>
</file>

<file path=ppt/slides/_rels/slide20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5.xml"/><Relationship Id="rId1" Type="http://schemas.openxmlformats.org/officeDocument/2006/relationships/slideLayout" Target="../slideLayouts/slideLayout137.xml"/><Relationship Id="rId4" Type="http://schemas.openxmlformats.org/officeDocument/2006/relationships/hyperlink" Target="http://www.clinicaloptions.com/" TargetMode="Externa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0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96.xml"/><Relationship Id="rId1" Type="http://schemas.openxmlformats.org/officeDocument/2006/relationships/slideLayout" Target="../slideLayouts/slideLayout137.xml"/><Relationship Id="rId4" Type="http://schemas.openxmlformats.org/officeDocument/2006/relationships/hyperlink" Target="http://www.clinicaloptions.com/" TargetMode="External"/></Relationships>
</file>

<file path=ppt/slides/_rels/slide20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image" Target="../media/image166.png"/><Relationship Id="rId1" Type="http://schemas.openxmlformats.org/officeDocument/2006/relationships/slideLayout" Target="../slideLayouts/slideLayout137.xml"/><Relationship Id="rId4" Type="http://schemas.openxmlformats.org/officeDocument/2006/relationships/hyperlink" Target="http://www.clinicaloptions.com/" TargetMode="External"/></Relationships>
</file>

<file path=ppt/slides/_rels/slide206.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jpg"/><Relationship Id="rId1" Type="http://schemas.openxmlformats.org/officeDocument/2006/relationships/slideLayout" Target="../slideLayouts/slideLayout137.xml"/><Relationship Id="rId4" Type="http://schemas.openxmlformats.org/officeDocument/2006/relationships/image" Target="../media/image167.png"/></Relationships>
</file>

<file path=ppt/slides/_rels/slide207.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jpg"/><Relationship Id="rId1" Type="http://schemas.openxmlformats.org/officeDocument/2006/relationships/slideLayout" Target="../slideLayouts/slideLayout137.xml"/><Relationship Id="rId4" Type="http://schemas.openxmlformats.org/officeDocument/2006/relationships/image" Target="../media/image168.png"/></Relationships>
</file>

<file path=ppt/slides/_rels/slide208.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jpg"/><Relationship Id="rId1" Type="http://schemas.openxmlformats.org/officeDocument/2006/relationships/slideLayout" Target="../slideLayouts/slideLayout137.xml"/><Relationship Id="rId4" Type="http://schemas.openxmlformats.org/officeDocument/2006/relationships/image" Target="../media/image169.png"/></Relationships>
</file>

<file path=ppt/slides/_rels/slide209.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jpg"/><Relationship Id="rId1" Type="http://schemas.openxmlformats.org/officeDocument/2006/relationships/slideLayout" Target="../slideLayouts/slideLayout137.xml"/><Relationship Id="rId4" Type="http://schemas.openxmlformats.org/officeDocument/2006/relationships/image" Target="../media/image170.png"/></Relationships>
</file>

<file path=ppt/slides/_rels/slide2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8.xml"/><Relationship Id="rId1" Type="http://schemas.openxmlformats.org/officeDocument/2006/relationships/slideLayout" Target="../slideLayouts/slideLayout38.xml"/><Relationship Id="rId4" Type="http://schemas.openxmlformats.org/officeDocument/2006/relationships/hyperlink" Target="http://www.clinicaloptions.com/" TargetMode="External"/></Relationships>
</file>

<file path=ppt/slides/_rels/slide210.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jpg"/><Relationship Id="rId1" Type="http://schemas.openxmlformats.org/officeDocument/2006/relationships/slideLayout" Target="../slideLayouts/slideLayout137.xml"/><Relationship Id="rId4" Type="http://schemas.openxmlformats.org/officeDocument/2006/relationships/image" Target="../media/image171.png"/></Relationships>
</file>

<file path=ppt/slides/_rels/slide211.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7.jpg"/><Relationship Id="rId1" Type="http://schemas.openxmlformats.org/officeDocument/2006/relationships/slideLayout" Target="../slideLayouts/slideLayout13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3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6.xml"/></Relationships>
</file>

<file path=ppt/slides/_rels/slide32.x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notesSlide" Target="../notesSlides/notesSlide28.xml"/><Relationship Id="rId1" Type="http://schemas.openxmlformats.org/officeDocument/2006/relationships/slideLayout" Target="../slideLayouts/slideLayout126.xml"/><Relationship Id="rId5" Type="http://schemas.openxmlformats.org/officeDocument/2006/relationships/image" Target="../media/image60.emf"/><Relationship Id="rId4" Type="http://schemas.openxmlformats.org/officeDocument/2006/relationships/image" Target="../media/image59.emf"/></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26.xml"/></Relationships>
</file>

<file path=ppt/slides/_rels/slide4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2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2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9.xml"/></Relationships>
</file>

<file path=ppt/slides/_rels/slide5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0.xml"/><Relationship Id="rId1" Type="http://schemas.openxmlformats.org/officeDocument/2006/relationships/slideLayout" Target="../slideLayouts/slideLayout39.xml"/><Relationship Id="rId4" Type="http://schemas.openxmlformats.org/officeDocument/2006/relationships/image" Target="../media/image64.svg"/></Relationships>
</file>

<file path=ppt/slides/_rels/slide5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1.xml"/><Relationship Id="rId1" Type="http://schemas.openxmlformats.org/officeDocument/2006/relationships/slideLayout" Target="../slideLayouts/slideLayout39.xml"/><Relationship Id="rId6" Type="http://schemas.openxmlformats.org/officeDocument/2006/relationships/image" Target="../media/image68.svg"/><Relationship Id="rId5" Type="http://schemas.openxmlformats.org/officeDocument/2006/relationships/image" Target="../media/image67.png"/><Relationship Id="rId4" Type="http://schemas.openxmlformats.org/officeDocument/2006/relationships/image" Target="../media/image66.svg"/></Relationships>
</file>

<file path=ppt/slides/_rels/slide5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2.xml"/><Relationship Id="rId1" Type="http://schemas.openxmlformats.org/officeDocument/2006/relationships/slideLayout" Target="../slideLayouts/slideLayout39.xml"/><Relationship Id="rId4" Type="http://schemas.openxmlformats.org/officeDocument/2006/relationships/image" Target="../media/image70.sv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9.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9.xml"/></Relationships>
</file>

<file path=ppt/slides/_rels/slide6.xml.rels><?xml version="1.0" encoding="UTF-8" standalone="yes"?>
<Relationships xmlns="http://schemas.openxmlformats.org/package/2006/relationships"><Relationship Id="rId3" Type="http://schemas.openxmlformats.org/officeDocument/2006/relationships/image" Target="../media/image41.emf"/><Relationship Id="rId2" Type="http://schemas.openxmlformats.org/officeDocument/2006/relationships/notesSlide" Target="../notesSlides/notesSlide5.xml"/><Relationship Id="rId1" Type="http://schemas.openxmlformats.org/officeDocument/2006/relationships/slideLayout" Target="../slideLayouts/slideLayout126.xml"/><Relationship Id="rId6" Type="http://schemas.openxmlformats.org/officeDocument/2006/relationships/image" Target="../media/image44.emf"/><Relationship Id="rId5" Type="http://schemas.openxmlformats.org/officeDocument/2006/relationships/image" Target="../media/image43.emf"/><Relationship Id="rId4" Type="http://schemas.openxmlformats.org/officeDocument/2006/relationships/image" Target="../media/image42.emf"/></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9.xml"/></Relationships>
</file>

<file path=ppt/slides/_rels/slide6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8.xml"/><Relationship Id="rId1" Type="http://schemas.openxmlformats.org/officeDocument/2006/relationships/slideLayout" Target="../slideLayouts/slideLayout38.xml"/><Relationship Id="rId4" Type="http://schemas.openxmlformats.org/officeDocument/2006/relationships/hyperlink" Target="http://www.clinicaloptions.com/" TargetMode="External"/></Relationships>
</file>

<file path=ppt/slides/_rels/slide6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9.xml"/><Relationship Id="rId1" Type="http://schemas.openxmlformats.org/officeDocument/2006/relationships/slideLayout" Target="../slideLayouts/slideLayout38.xml"/><Relationship Id="rId4" Type="http://schemas.openxmlformats.org/officeDocument/2006/relationships/hyperlink" Target="http://www.clinicaloptions.com/" TargetMode="Externa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9.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0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0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0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2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2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2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7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xml"/><Relationship Id="rId1" Type="http://schemas.openxmlformats.org/officeDocument/2006/relationships/slideLayout" Target="../slideLayouts/slideLayout6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6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81.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66.xml"/></Relationships>
</file>

<file path=ppt/slides/_rels/slide82.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6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2.xml"/></Relationships>
</file>

<file path=ppt/slides/_rels/slide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4.xml"/><Relationship Id="rId1" Type="http://schemas.openxmlformats.org/officeDocument/2006/relationships/slideLayout" Target="../slideLayouts/slideLayout38.xml"/><Relationship Id="rId4" Type="http://schemas.openxmlformats.org/officeDocument/2006/relationships/hyperlink" Target="http://www.clinicaloptions.com/" TargetMode="External"/></Relationships>
</file>

<file path=ppt/slides/_rels/slide88.xml.rels><?xml version="1.0" encoding="UTF-8" standalone="yes"?>
<Relationships xmlns="http://schemas.openxmlformats.org/package/2006/relationships"><Relationship Id="rId3" Type="http://schemas.openxmlformats.org/officeDocument/2006/relationships/image" Target="../media/image77.tiff"/><Relationship Id="rId2" Type="http://schemas.openxmlformats.org/officeDocument/2006/relationships/image" Target="../media/image76.tiff"/><Relationship Id="rId1" Type="http://schemas.openxmlformats.org/officeDocument/2006/relationships/slideLayout" Target="../slideLayouts/slideLayout54.xml"/><Relationship Id="rId5" Type="http://schemas.openxmlformats.org/officeDocument/2006/relationships/image" Target="../media/image79.tiff"/><Relationship Id="rId4" Type="http://schemas.openxmlformats.org/officeDocument/2006/relationships/image" Target="../media/image78.tiff"/></Relationships>
</file>

<file path=ppt/slides/_rels/slide8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5.xml"/><Relationship Id="rId1" Type="http://schemas.openxmlformats.org/officeDocument/2006/relationships/slideLayout" Target="../slideLayouts/slideLayout38.xml"/><Relationship Id="rId4" Type="http://schemas.openxmlformats.org/officeDocument/2006/relationships/hyperlink" Target="http://www.clinicaloptions.com/"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6.xml"/></Relationships>
</file>

<file path=ppt/slides/_rels/slide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6.xml"/><Relationship Id="rId1" Type="http://schemas.openxmlformats.org/officeDocument/2006/relationships/slideLayout" Target="../slideLayouts/slideLayout38.xml"/><Relationship Id="rId4" Type="http://schemas.openxmlformats.org/officeDocument/2006/relationships/hyperlink" Target="http://www.clinicaloptions.com/" TargetMode="Externa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2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94.xml.rels><?xml version="1.0" encoding="UTF-8" standalone="yes"?>
<Relationships xmlns="http://schemas.openxmlformats.org/package/2006/relationships"><Relationship Id="rId8" Type="http://schemas.openxmlformats.org/officeDocument/2006/relationships/image" Target="../media/image37.jpg"/><Relationship Id="rId3" Type="http://schemas.openxmlformats.org/officeDocument/2006/relationships/image" Target="../media/image32.jpg"/><Relationship Id="rId7" Type="http://schemas.openxmlformats.org/officeDocument/2006/relationships/image" Target="../media/image36.jpg"/><Relationship Id="rId12" Type="http://schemas.openxmlformats.org/officeDocument/2006/relationships/image" Target="../media/image27.jpg"/><Relationship Id="rId2" Type="http://schemas.openxmlformats.org/officeDocument/2006/relationships/notesSlide" Target="../notesSlides/notesSlide68.xml"/><Relationship Id="rId1" Type="http://schemas.openxmlformats.org/officeDocument/2006/relationships/slideLayout" Target="../slideLayouts/slideLayout133.xml"/><Relationship Id="rId6" Type="http://schemas.openxmlformats.org/officeDocument/2006/relationships/image" Target="../media/image35.jpg"/><Relationship Id="rId11" Type="http://schemas.openxmlformats.org/officeDocument/2006/relationships/image" Target="../media/image40.jpg"/><Relationship Id="rId5" Type="http://schemas.openxmlformats.org/officeDocument/2006/relationships/image" Target="../media/image34.jpg"/><Relationship Id="rId10" Type="http://schemas.openxmlformats.org/officeDocument/2006/relationships/image" Target="../media/image39.jpg"/><Relationship Id="rId4" Type="http://schemas.openxmlformats.org/officeDocument/2006/relationships/image" Target="../media/image33.jpg"/><Relationship Id="rId9" Type="http://schemas.openxmlformats.org/officeDocument/2006/relationships/image" Target="../media/image38.jp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2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9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jpeg"/><Relationship Id="rId1" Type="http://schemas.openxmlformats.org/officeDocument/2006/relationships/slideLayout" Target="../slideLayouts/slideLayout12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alendar&#10;&#10;Description automatically generated">
            <a:extLst>
              <a:ext uri="{FF2B5EF4-FFF2-40B4-BE49-F238E27FC236}">
                <a16:creationId xmlns:a16="http://schemas.microsoft.com/office/drawing/2014/main" id="{13805364-3E24-344F-95DA-43DA6B97ACDC}"/>
              </a:ext>
            </a:extLst>
          </p:cNvPr>
          <p:cNvPicPr>
            <a:picLocks noChangeAspect="1"/>
          </p:cNvPicPr>
          <p:nvPr/>
        </p:nvPicPr>
        <p:blipFill>
          <a:blip r:embed="rId3"/>
          <a:stretch>
            <a:fillRect/>
          </a:stretch>
        </p:blipFill>
        <p:spPr>
          <a:xfrm>
            <a:off x="15014" y="1"/>
            <a:ext cx="12161972" cy="6858001"/>
          </a:xfrm>
          <a:prstGeom prst="rect">
            <a:avLst/>
          </a:prstGeom>
        </p:spPr>
      </p:pic>
      <p:pic>
        <p:nvPicPr>
          <p:cNvPr id="15" name="Picture 14" descr="Graphical user interface, website&#10;&#10;Description automatically generated">
            <a:extLst>
              <a:ext uri="{FF2B5EF4-FFF2-40B4-BE49-F238E27FC236}">
                <a16:creationId xmlns:a16="http://schemas.microsoft.com/office/drawing/2014/main" id="{80727F13-6791-5B49-9F46-3BF36290A24F}"/>
              </a:ext>
            </a:extLst>
          </p:cNvPr>
          <p:cNvPicPr>
            <a:picLocks noChangeAspect="1"/>
          </p:cNvPicPr>
          <p:nvPr/>
        </p:nvPicPr>
        <p:blipFill>
          <a:blip r:embed="rId4"/>
          <a:stretch>
            <a:fillRect/>
          </a:stretch>
        </p:blipFill>
        <p:spPr>
          <a:xfrm>
            <a:off x="15014" y="1"/>
            <a:ext cx="12161972" cy="6858001"/>
          </a:xfrm>
          <a:prstGeom prst="rect">
            <a:avLst/>
          </a:prstGeom>
        </p:spPr>
      </p:pic>
      <p:pic>
        <p:nvPicPr>
          <p:cNvPr id="17" name="Picture 16" descr="Graphical user interface&#10;&#10;Description automatically generated">
            <a:extLst>
              <a:ext uri="{FF2B5EF4-FFF2-40B4-BE49-F238E27FC236}">
                <a16:creationId xmlns:a16="http://schemas.microsoft.com/office/drawing/2014/main" id="{F0D5927F-FD5E-F648-9B5E-758022183824}"/>
              </a:ext>
            </a:extLst>
          </p:cNvPr>
          <p:cNvPicPr>
            <a:picLocks noChangeAspect="1"/>
          </p:cNvPicPr>
          <p:nvPr/>
        </p:nvPicPr>
        <p:blipFill>
          <a:blip r:embed="rId5"/>
          <a:stretch>
            <a:fillRect/>
          </a:stretch>
        </p:blipFill>
        <p:spPr>
          <a:xfrm>
            <a:off x="15014" y="1"/>
            <a:ext cx="12161972" cy="6858001"/>
          </a:xfrm>
          <a:prstGeom prst="rect">
            <a:avLst/>
          </a:prstGeom>
        </p:spPr>
      </p:pic>
      <p:pic>
        <p:nvPicPr>
          <p:cNvPr id="5" name="Picture 4" descr="A picture containing graphical user interface&#10;&#10;Description automatically generated">
            <a:extLst>
              <a:ext uri="{FF2B5EF4-FFF2-40B4-BE49-F238E27FC236}">
                <a16:creationId xmlns:a16="http://schemas.microsoft.com/office/drawing/2014/main" id="{AE206FA8-1ADF-6743-B3FD-1CA6C6C63ADB}"/>
              </a:ext>
            </a:extLst>
          </p:cNvPr>
          <p:cNvPicPr>
            <a:picLocks noChangeAspect="1"/>
          </p:cNvPicPr>
          <p:nvPr/>
        </p:nvPicPr>
        <p:blipFill>
          <a:blip r:embed="rId6"/>
          <a:stretch>
            <a:fillRect/>
          </a:stretch>
        </p:blipFill>
        <p:spPr>
          <a:xfrm>
            <a:off x="5639" y="1"/>
            <a:ext cx="12180723" cy="6858001"/>
          </a:xfrm>
          <a:prstGeom prst="rect">
            <a:avLst/>
          </a:prstGeom>
        </p:spPr>
      </p:pic>
      <p:pic>
        <p:nvPicPr>
          <p:cNvPr id="3" name="Picture 2" descr="Graphical user interface&#10;&#10;Description automatically generated with medium confidence">
            <a:extLst>
              <a:ext uri="{FF2B5EF4-FFF2-40B4-BE49-F238E27FC236}">
                <a16:creationId xmlns:a16="http://schemas.microsoft.com/office/drawing/2014/main" id="{427AC361-97E5-DB4A-97F9-E64F0D38923A}"/>
              </a:ext>
            </a:extLst>
          </p:cNvPr>
          <p:cNvPicPr>
            <a:picLocks noChangeAspect="1"/>
          </p:cNvPicPr>
          <p:nvPr/>
        </p:nvPicPr>
        <p:blipFill>
          <a:blip r:embed="rId7"/>
          <a:stretch>
            <a:fillRect/>
          </a:stretch>
        </p:blipFill>
        <p:spPr>
          <a:xfrm>
            <a:off x="3940" y="1"/>
            <a:ext cx="12161972" cy="6858001"/>
          </a:xfrm>
          <a:prstGeom prst="rect">
            <a:avLst/>
          </a:prstGeom>
        </p:spPr>
      </p:pic>
      <p:pic>
        <p:nvPicPr>
          <p:cNvPr id="13" name="Picture 12" descr="Graphical user interface&#10;&#10;Description automatically generated with medium confidence">
            <a:extLst>
              <a:ext uri="{FF2B5EF4-FFF2-40B4-BE49-F238E27FC236}">
                <a16:creationId xmlns:a16="http://schemas.microsoft.com/office/drawing/2014/main" id="{74C209DA-DD76-F140-A409-CC2B6FB9E380}"/>
              </a:ext>
            </a:extLst>
          </p:cNvPr>
          <p:cNvPicPr>
            <a:picLocks noChangeAspect="1"/>
          </p:cNvPicPr>
          <p:nvPr/>
        </p:nvPicPr>
        <p:blipFill>
          <a:blip r:embed="rId8"/>
          <a:stretch>
            <a:fillRect/>
          </a:stretch>
        </p:blipFill>
        <p:spPr>
          <a:xfrm>
            <a:off x="15014" y="121808"/>
            <a:ext cx="12161972" cy="6858001"/>
          </a:xfrm>
          <a:prstGeom prst="rect">
            <a:avLst/>
          </a:prstGeom>
        </p:spPr>
      </p:pic>
      <p:pic>
        <p:nvPicPr>
          <p:cNvPr id="7" name="Picture 6" descr="Graphical user interface&#10;&#10;Description automatically generated">
            <a:extLst>
              <a:ext uri="{FF2B5EF4-FFF2-40B4-BE49-F238E27FC236}">
                <a16:creationId xmlns:a16="http://schemas.microsoft.com/office/drawing/2014/main" id="{7ECE685F-3E0A-4645-A5C2-F8F5499F2E26}"/>
              </a:ext>
            </a:extLst>
          </p:cNvPr>
          <p:cNvPicPr>
            <a:picLocks noChangeAspect="1"/>
          </p:cNvPicPr>
          <p:nvPr/>
        </p:nvPicPr>
        <p:blipFill>
          <a:blip r:embed="rId9"/>
          <a:stretch>
            <a:fillRect/>
          </a:stretch>
        </p:blipFill>
        <p:spPr>
          <a:xfrm>
            <a:off x="24389" y="16917"/>
            <a:ext cx="12161972" cy="6858001"/>
          </a:xfrm>
          <a:prstGeom prst="rect">
            <a:avLst/>
          </a:prstGeom>
        </p:spPr>
      </p:pic>
      <p:pic>
        <p:nvPicPr>
          <p:cNvPr id="11" name="Picture 10" descr="Graphical user interface&#10;&#10;Description automatically generated">
            <a:extLst>
              <a:ext uri="{FF2B5EF4-FFF2-40B4-BE49-F238E27FC236}">
                <a16:creationId xmlns:a16="http://schemas.microsoft.com/office/drawing/2014/main" id="{39E371F3-F698-6E43-9AF5-D6112EDA06B4}"/>
              </a:ext>
            </a:extLst>
          </p:cNvPr>
          <p:cNvPicPr>
            <a:picLocks noChangeAspect="1"/>
          </p:cNvPicPr>
          <p:nvPr/>
        </p:nvPicPr>
        <p:blipFill>
          <a:blip r:embed="rId10"/>
          <a:stretch>
            <a:fillRect/>
          </a:stretch>
        </p:blipFill>
        <p:spPr>
          <a:xfrm>
            <a:off x="15014" y="1"/>
            <a:ext cx="12161972" cy="6858001"/>
          </a:xfrm>
          <a:prstGeom prst="rect">
            <a:avLst/>
          </a:prstGeom>
        </p:spPr>
      </p:pic>
      <p:pic>
        <p:nvPicPr>
          <p:cNvPr id="10" name="Picture 9" descr="A picture containing text&#10;&#10;Description automatically generated">
            <a:extLst>
              <a:ext uri="{FF2B5EF4-FFF2-40B4-BE49-F238E27FC236}">
                <a16:creationId xmlns:a16="http://schemas.microsoft.com/office/drawing/2014/main" id="{9661F0C6-188E-94BA-269D-24C866E23D00}"/>
              </a:ext>
            </a:extLst>
          </p:cNvPr>
          <p:cNvPicPr>
            <a:picLocks noChangeAspect="1"/>
          </p:cNvPicPr>
          <p:nvPr/>
        </p:nvPicPr>
        <p:blipFill>
          <a:blip r:embed="rId11"/>
          <a:stretch>
            <a:fillRect/>
          </a:stretch>
        </p:blipFill>
        <p:spPr>
          <a:xfrm>
            <a:off x="5639" y="-16918"/>
            <a:ext cx="12161972" cy="6858001"/>
          </a:xfrm>
          <a:prstGeom prst="rect">
            <a:avLst/>
          </a:prstGeom>
        </p:spPr>
      </p:pic>
      <p:sp>
        <p:nvSpPr>
          <p:cNvPr id="36" name="Rectangle 35">
            <a:extLst>
              <a:ext uri="{FF2B5EF4-FFF2-40B4-BE49-F238E27FC236}">
                <a16:creationId xmlns:a16="http://schemas.microsoft.com/office/drawing/2014/main" id="{A1B4A22D-3BE1-6C4A-812D-C1E98E8E0076}"/>
              </a:ext>
            </a:extLst>
          </p:cNvPr>
          <p:cNvSpPr/>
          <p:nvPr/>
        </p:nvSpPr>
        <p:spPr>
          <a:xfrm>
            <a:off x="5640" y="3445918"/>
            <a:ext cx="12161972" cy="461345"/>
          </a:xfrm>
          <a:prstGeom prst="rect">
            <a:avLst/>
          </a:prstGeom>
        </p:spPr>
        <p:txBody>
          <a:bodyPr wrap="square">
            <a:spAutoFit/>
          </a:bodyPr>
          <a:lstStyle/>
          <a:p>
            <a:pPr algn="ctr"/>
            <a:r>
              <a:rPr lang="en-US" sz="2398" spc="799" dirty="0">
                <a:solidFill>
                  <a:srgbClr val="FFC82C"/>
                </a:solidFill>
                <a:latin typeface="Corporate A Medium" panose="02000503080000020004" pitchFamily="2" charset="0"/>
              </a:rPr>
              <a:t>LEUKEMIA/LYMPHOMA</a:t>
            </a:r>
          </a:p>
        </p:txBody>
      </p:sp>
      <p:sp>
        <p:nvSpPr>
          <p:cNvPr id="37" name="Rectangle 36">
            <a:extLst>
              <a:ext uri="{FF2B5EF4-FFF2-40B4-BE49-F238E27FC236}">
                <a16:creationId xmlns:a16="http://schemas.microsoft.com/office/drawing/2014/main" id="{136DD176-7412-694A-BED9-E7F8655CA44E}"/>
              </a:ext>
            </a:extLst>
          </p:cNvPr>
          <p:cNvSpPr/>
          <p:nvPr/>
        </p:nvSpPr>
        <p:spPr>
          <a:xfrm>
            <a:off x="24389" y="4094737"/>
            <a:ext cx="12161972" cy="420243"/>
          </a:xfrm>
          <a:prstGeom prst="rect">
            <a:avLst/>
          </a:prstGeom>
        </p:spPr>
        <p:txBody>
          <a:bodyPr wrap="square">
            <a:spAutoFit/>
          </a:bodyPr>
          <a:lstStyle/>
          <a:p>
            <a:pPr algn="ctr"/>
            <a:r>
              <a:rPr lang="en-US" sz="2131" dirty="0">
                <a:solidFill>
                  <a:schemeClr val="bg1"/>
                </a:solidFill>
                <a:latin typeface="Corporate S Demi" panose="02020500000000000000" pitchFamily="18" charset="0"/>
              </a:rPr>
              <a:t>Tuesday, May 23, 2023</a:t>
            </a:r>
          </a:p>
        </p:txBody>
      </p:sp>
      <p:pic>
        <p:nvPicPr>
          <p:cNvPr id="4" name="Picture 3" descr="Logo, company name&#10;&#10;Description automatically generated">
            <a:extLst>
              <a:ext uri="{FF2B5EF4-FFF2-40B4-BE49-F238E27FC236}">
                <a16:creationId xmlns:a16="http://schemas.microsoft.com/office/drawing/2014/main" id="{0D525850-CCE2-C198-EC6B-68F74ED12F73}"/>
              </a:ext>
            </a:extLst>
          </p:cNvPr>
          <p:cNvPicPr>
            <a:picLocks noChangeAspect="1"/>
          </p:cNvPicPr>
          <p:nvPr/>
        </p:nvPicPr>
        <p:blipFill>
          <a:blip r:embed="rId12"/>
          <a:stretch>
            <a:fillRect/>
          </a:stretch>
        </p:blipFill>
        <p:spPr>
          <a:xfrm>
            <a:off x="10075191" y="5795001"/>
            <a:ext cx="1535356" cy="652417"/>
          </a:xfrm>
          <a:prstGeom prst="rect">
            <a:avLst/>
          </a:prstGeom>
        </p:spPr>
      </p:pic>
    </p:spTree>
    <p:extLst>
      <p:ext uri="{BB962C8B-B14F-4D97-AF65-F5344CB8AC3E}">
        <p14:creationId xmlns:p14="http://schemas.microsoft.com/office/powerpoint/2010/main" val="17709050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7EFED7-C2D7-458B-9E65-6DF40F038A2D}"/>
              </a:ext>
            </a:extLst>
          </p:cNvPr>
          <p:cNvSpPr>
            <a:spLocks noGrp="1"/>
          </p:cNvSpPr>
          <p:nvPr>
            <p:ph type="title"/>
          </p:nvPr>
        </p:nvSpPr>
        <p:spPr>
          <a:xfrm>
            <a:off x="365760" y="365760"/>
            <a:ext cx="11155680" cy="912197"/>
          </a:xfrm>
        </p:spPr>
        <p:txBody>
          <a:bodyPr>
            <a:normAutofit/>
          </a:bodyPr>
          <a:lstStyle/>
          <a:p>
            <a:r>
              <a:rPr lang="en-US" sz="2800" dirty="0"/>
              <a:t>Phase II ACE-LY-004 Trial of </a:t>
            </a:r>
            <a:r>
              <a:rPr lang="en-US" sz="2800" dirty="0" err="1"/>
              <a:t>Acalabrutinib</a:t>
            </a:r>
            <a:r>
              <a:rPr lang="en-US" sz="2800" dirty="0"/>
              <a:t>: </a:t>
            </a:r>
            <a:br>
              <a:rPr lang="en-US" sz="2800" dirty="0"/>
            </a:br>
            <a:r>
              <a:rPr lang="en-US" sz="2800" dirty="0"/>
              <a:t>Change in Tumor Burden per Best Response Status</a:t>
            </a:r>
          </a:p>
        </p:txBody>
      </p:sp>
      <p:sp>
        <p:nvSpPr>
          <p:cNvPr id="3" name="Content Placeholder 2">
            <a:extLst>
              <a:ext uri="{FF2B5EF4-FFF2-40B4-BE49-F238E27FC236}">
                <a16:creationId xmlns:a16="http://schemas.microsoft.com/office/drawing/2014/main" id="{5AA6A08C-E217-4B81-ADBB-FBD74864FE59}"/>
              </a:ext>
            </a:extLst>
          </p:cNvPr>
          <p:cNvSpPr>
            <a:spLocks noGrp="1"/>
          </p:cNvSpPr>
          <p:nvPr>
            <p:ph idx="1"/>
          </p:nvPr>
        </p:nvSpPr>
        <p:spPr>
          <a:xfrm>
            <a:off x="365760" y="1285649"/>
            <a:ext cx="10160000" cy="584628"/>
          </a:xfrm>
        </p:spPr>
        <p:txBody>
          <a:bodyPr/>
          <a:lstStyle/>
          <a:p>
            <a:pPr marL="0" indent="0">
              <a:buNone/>
            </a:pPr>
            <a:r>
              <a:rPr lang="en-US" sz="2000" b="1" dirty="0"/>
              <a:t>94% of pts with reduced lymphadenopathy</a:t>
            </a:r>
          </a:p>
          <a:p>
            <a:endParaRPr lang="en-US" sz="2000" b="1" dirty="0"/>
          </a:p>
        </p:txBody>
      </p:sp>
      <p:sp>
        <p:nvSpPr>
          <p:cNvPr id="4" name="Footer Placeholder 3">
            <a:extLst>
              <a:ext uri="{FF2B5EF4-FFF2-40B4-BE49-F238E27FC236}">
                <a16:creationId xmlns:a16="http://schemas.microsoft.com/office/drawing/2014/main" id="{DF4810EF-6C22-4091-B359-9980490DDA7E}"/>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7F7F7F"/>
                </a:solidFill>
                <a:effectLst/>
                <a:uLnTx/>
                <a:uFillTx/>
                <a:latin typeface="Arial"/>
                <a:ea typeface="+mn-ea"/>
                <a:cs typeface="+mn-cs"/>
              </a:rPr>
              <a:t>©2018 The US Oncology Network. All rights reserved.</a:t>
            </a:r>
            <a:endParaRPr kumimoji="0" lang="en-US" sz="800" b="0" i="0" u="none" strike="noStrike" kern="1200" cap="none" spc="0" normalizeH="0" baseline="0" noProof="0" dirty="0">
              <a:ln>
                <a:noFill/>
              </a:ln>
              <a:solidFill>
                <a:srgbClr val="7F7F7F"/>
              </a:solidFill>
              <a:effectLst/>
              <a:uLnTx/>
              <a:uFillTx/>
              <a:latin typeface="Arial"/>
              <a:ea typeface="+mn-ea"/>
              <a:cs typeface="+mn-cs"/>
            </a:endParaRPr>
          </a:p>
        </p:txBody>
      </p:sp>
      <p:sp>
        <p:nvSpPr>
          <p:cNvPr id="5" name="Slide Number Placeholder 4">
            <a:extLst>
              <a:ext uri="{FF2B5EF4-FFF2-40B4-BE49-F238E27FC236}">
                <a16:creationId xmlns:a16="http://schemas.microsoft.com/office/drawing/2014/main" id="{7BEEA7CC-67BA-4392-ACF2-FF2C09618329}"/>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30CC5B4-B98C-40C7-983B-027A8A01EB9E}" type="slidenum">
              <a:rPr kumimoji="0" lang="en-US" sz="1200" b="1" i="0" u="none" strike="noStrike" kern="1200" cap="none" spc="0" normalizeH="0" baseline="0" noProof="0" smtClean="0">
                <a:ln>
                  <a:noFill/>
                </a:ln>
                <a:solidFill>
                  <a:srgbClr val="7F7F7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7F7F7F"/>
              </a:solidFill>
              <a:effectLst/>
              <a:uLnTx/>
              <a:uFillTx/>
              <a:latin typeface="Arial"/>
              <a:ea typeface="+mn-ea"/>
              <a:cs typeface="+mn-cs"/>
            </a:endParaRPr>
          </a:p>
        </p:txBody>
      </p:sp>
      <p:pic>
        <p:nvPicPr>
          <p:cNvPr id="6" name="Picture 5">
            <a:extLst>
              <a:ext uri="{FF2B5EF4-FFF2-40B4-BE49-F238E27FC236}">
                <a16:creationId xmlns:a16="http://schemas.microsoft.com/office/drawing/2014/main" id="{FF3942F7-F48D-4294-886E-B3EC2CF28E6E}"/>
              </a:ext>
            </a:extLst>
          </p:cNvPr>
          <p:cNvPicPr>
            <a:picLocks noChangeAspect="1"/>
          </p:cNvPicPr>
          <p:nvPr/>
        </p:nvPicPr>
        <p:blipFill>
          <a:blip r:embed="rId3"/>
          <a:stretch>
            <a:fillRect/>
          </a:stretch>
        </p:blipFill>
        <p:spPr>
          <a:xfrm>
            <a:off x="365760" y="1693653"/>
            <a:ext cx="9152128" cy="3620360"/>
          </a:xfrm>
          <a:prstGeom prst="rect">
            <a:avLst/>
          </a:prstGeom>
        </p:spPr>
      </p:pic>
      <p:sp>
        <p:nvSpPr>
          <p:cNvPr id="7" name="Rectangle 6">
            <a:extLst>
              <a:ext uri="{FF2B5EF4-FFF2-40B4-BE49-F238E27FC236}">
                <a16:creationId xmlns:a16="http://schemas.microsoft.com/office/drawing/2014/main" id="{0343F461-EE5E-4A8D-A4F0-9C3304FDB599}"/>
              </a:ext>
            </a:extLst>
          </p:cNvPr>
          <p:cNvSpPr/>
          <p:nvPr/>
        </p:nvSpPr>
        <p:spPr>
          <a:xfrm>
            <a:off x="304800" y="5278091"/>
            <a:ext cx="10220960" cy="461665"/>
          </a:xfrm>
          <a:prstGeom prst="rect">
            <a:avLst/>
          </a:prstGeom>
        </p:spPr>
        <p:txBody>
          <a:bodyPr wrap="square">
            <a:spAutoFit/>
          </a:bodyPr>
          <a:lstStyle/>
          <a:p>
            <a:pPr marL="0" marR="0" lvl="0" indent="0" algn="l" defTabSz="914400" rtl="0" eaLnBrk="1" fontAlgn="auto" latinLnBrk="0" hangingPunct="1">
              <a:lnSpc>
                <a:spcPct val="100000"/>
              </a:lnSpc>
              <a:spcBef>
                <a:spcPct val="35000"/>
              </a:spcBef>
              <a:spcAft>
                <a:spcPct val="25000"/>
              </a:spcAft>
              <a:buClr>
                <a:srgbClr val="8B3D9A"/>
              </a:buClr>
              <a:buSzTx/>
              <a:buFontTx/>
              <a:buNone/>
              <a:tabLst/>
              <a:defRPr/>
            </a:pPr>
            <a:r>
              <a:rPr kumimoji="0" lang="en-US" altLang="en-US" sz="1200" b="0" i="0" u="none" strike="noStrike" kern="1200" cap="none" spc="0" normalizeH="0" baseline="0" noProof="0" dirty="0">
                <a:ln>
                  <a:noFill/>
                </a:ln>
                <a:solidFill>
                  <a:srgbClr val="3E5D57"/>
                </a:solidFill>
                <a:effectLst/>
                <a:uLnTx/>
                <a:uFillTx/>
                <a:latin typeface="Arial"/>
                <a:ea typeface="+mn-ea"/>
                <a:cs typeface="+mn-cs"/>
              </a:rPr>
              <a:t>*Per 2014 Lugano Classification. </a:t>
            </a:r>
            <a:r>
              <a:rPr kumimoji="0" lang="en-US" altLang="en-US" sz="1200" b="0" i="0" u="none" strike="noStrike" kern="1200" cap="none" spc="0" normalizeH="0" baseline="30000" noProof="0" dirty="0">
                <a:ln>
                  <a:noFill/>
                </a:ln>
                <a:solidFill>
                  <a:srgbClr val="3E5D57"/>
                </a:solidFill>
                <a:effectLst/>
                <a:uLnTx/>
                <a:uFillTx/>
                <a:latin typeface="Arial"/>
                <a:ea typeface="+mn-ea"/>
                <a:cs typeface="+mn-cs"/>
              </a:rPr>
              <a:t>†</a:t>
            </a:r>
            <a:r>
              <a:rPr kumimoji="0" lang="en-US" altLang="en-US" sz="1200" b="0" i="0" u="none" strike="noStrike" kern="1200" cap="none" spc="0" normalizeH="0" baseline="0" noProof="0" dirty="0">
                <a:ln>
                  <a:noFill/>
                </a:ln>
                <a:solidFill>
                  <a:srgbClr val="3E5D57"/>
                </a:solidFill>
                <a:effectLst/>
                <a:uLnTx/>
                <a:uFillTx/>
                <a:latin typeface="Arial"/>
                <a:ea typeface="+mn-ea"/>
                <a:cs typeface="+mn-cs"/>
              </a:rPr>
              <a:t>Best response NE in 3 pts (2%).</a:t>
            </a:r>
            <a:r>
              <a:rPr kumimoji="0" lang="en-US" altLang="en-US" sz="1200" b="0" i="0" u="none" strike="noStrike" kern="1200" cap="none" spc="0" normalizeH="0" baseline="30000" noProof="0" dirty="0">
                <a:ln>
                  <a:noFill/>
                </a:ln>
                <a:solidFill>
                  <a:srgbClr val="3E5D57"/>
                </a:solidFill>
                <a:effectLst/>
                <a:uLnTx/>
                <a:uFillTx/>
                <a:latin typeface="Arial"/>
                <a:ea typeface="+mn-ea"/>
                <a:cs typeface="+mn-cs"/>
              </a:rPr>
              <a:t> ‡</a:t>
            </a:r>
            <a:r>
              <a:rPr kumimoji="0" lang="en-US" altLang="en-US" sz="1200" b="0" i="0" u="none" strike="noStrike" kern="1200" cap="none" spc="0" normalizeH="0" baseline="0" noProof="0" dirty="0">
                <a:ln>
                  <a:noFill/>
                </a:ln>
                <a:solidFill>
                  <a:srgbClr val="3E5D57"/>
                </a:solidFill>
                <a:effectLst/>
                <a:uLnTx/>
                <a:uFillTx/>
                <a:latin typeface="Arial"/>
                <a:ea typeface="+mn-ea"/>
                <a:cs typeface="+mn-cs"/>
              </a:rPr>
              <a:t>All treated pts with lesion measurements at BL and ≥ 1 post BL; 6 pts excluded (n = 4, early PD by evidence other than CT; n = 1, began subsequent anticancer treatment; n = 1, death). </a:t>
            </a:r>
          </a:p>
        </p:txBody>
      </p:sp>
      <p:sp>
        <p:nvSpPr>
          <p:cNvPr id="9" name="Rectangle 8">
            <a:extLst>
              <a:ext uri="{FF2B5EF4-FFF2-40B4-BE49-F238E27FC236}">
                <a16:creationId xmlns:a16="http://schemas.microsoft.com/office/drawing/2014/main" id="{A95D32FD-A614-4D28-BA4C-648A4F5D9DD0}"/>
              </a:ext>
            </a:extLst>
          </p:cNvPr>
          <p:cNvSpPr/>
          <p:nvPr/>
        </p:nvSpPr>
        <p:spPr>
          <a:xfrm>
            <a:off x="304801" y="5816922"/>
            <a:ext cx="10840666" cy="602216"/>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Wang M, Rule S,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Zinzani</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PL, et al.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Acalabrutinib</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in relapsed or refractory mantle cell lymphoma (ACE-LY-004): a single-arm,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multicentre</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phase 2 trial. Lancet. 2018;391(10121):659-667. doi:10.1016/S0140-6736(17)33108-2</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Flowers, MD, MS C,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Zelenetz</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MD, PhD A. Optimizing the Use of BTK Inhibitors in B-Cell Malignancies: Insights for the Multidisciplinary Team; Clinical Care Options, LLC. 2018</a:t>
            </a:r>
            <a:endParaRPr kumimoji="0" lang="en-US" sz="1000" b="0" i="0" u="none" strike="noStrike" kern="1200" cap="none" spc="0" normalizeH="0" baseline="0" noProof="0" dirty="0">
              <a:ln>
                <a:noFill/>
              </a:ln>
              <a:solidFill>
                <a:srgbClr val="353735"/>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4870724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41579"/>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3597" b="1" dirty="0"/>
              <a:t>PERSIST-2: </a:t>
            </a:r>
            <a:r>
              <a:rPr lang="en-US" sz="3597" b="1" dirty="0" err="1"/>
              <a:t>Pacritinib</a:t>
            </a:r>
            <a:r>
              <a:rPr lang="en-US" sz="3597" b="1" dirty="0"/>
              <a:t> in Thrombocytopenic MF</a:t>
            </a:r>
          </a:p>
        </p:txBody>
      </p:sp>
      <p:sp>
        <p:nvSpPr>
          <p:cNvPr id="8" name="Title 3">
            <a:extLst>
              <a:ext uri="{FF2B5EF4-FFF2-40B4-BE49-F238E27FC236}">
                <a16:creationId xmlns:a16="http://schemas.microsoft.com/office/drawing/2014/main" id="{7EBEA714-BAE7-2CFD-DAE8-14A829733584}"/>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err="1"/>
              <a:t>Mascarenhas</a:t>
            </a:r>
            <a:r>
              <a:rPr lang="en-US" sz="932" b="1" kern="0" dirty="0"/>
              <a:t>, et al. JAMA Oncol, 2018</a:t>
            </a:r>
          </a:p>
        </p:txBody>
      </p:sp>
      <p:pic>
        <p:nvPicPr>
          <p:cNvPr id="11" name="Picture 10">
            <a:extLst>
              <a:ext uri="{FF2B5EF4-FFF2-40B4-BE49-F238E27FC236}">
                <a16:creationId xmlns:a16="http://schemas.microsoft.com/office/drawing/2014/main" id="{AC326BE9-DEEB-590F-777D-740FAB87D43D}"/>
              </a:ext>
            </a:extLst>
          </p:cNvPr>
          <p:cNvPicPr>
            <a:picLocks noChangeAspect="1"/>
          </p:cNvPicPr>
          <p:nvPr/>
        </p:nvPicPr>
        <p:blipFill>
          <a:blip r:embed="rId2"/>
          <a:stretch>
            <a:fillRect/>
          </a:stretch>
        </p:blipFill>
        <p:spPr>
          <a:xfrm>
            <a:off x="5732715" y="790680"/>
            <a:ext cx="5219029" cy="4829550"/>
          </a:xfrm>
          <a:prstGeom prst="rect">
            <a:avLst/>
          </a:prstGeom>
        </p:spPr>
      </p:pic>
      <p:sp>
        <p:nvSpPr>
          <p:cNvPr id="12" name="Subtitle 1">
            <a:extLst>
              <a:ext uri="{FF2B5EF4-FFF2-40B4-BE49-F238E27FC236}">
                <a16:creationId xmlns:a16="http://schemas.microsoft.com/office/drawing/2014/main" id="{37155411-3A87-6F5E-4304-EA2B8576B6EC}"/>
              </a:ext>
            </a:extLst>
          </p:cNvPr>
          <p:cNvSpPr>
            <a:spLocks noGrp="1"/>
          </p:cNvSpPr>
          <p:nvPr>
            <p:ph type="subTitle" idx="1"/>
          </p:nvPr>
        </p:nvSpPr>
        <p:spPr>
          <a:xfrm>
            <a:off x="69749" y="929261"/>
            <a:ext cx="5865979" cy="453069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2664" u="sng" dirty="0">
                <a:solidFill>
                  <a:srgbClr val="002E51"/>
                </a:solidFill>
              </a:rPr>
              <a:t>Trial design</a:t>
            </a:r>
          </a:p>
          <a:p>
            <a:pPr algn="l"/>
            <a:endParaRPr lang="en-US" sz="1332" u="sng" dirty="0">
              <a:solidFill>
                <a:srgbClr val="002E51"/>
              </a:solidFill>
            </a:endParaRPr>
          </a:p>
          <a:p>
            <a:pPr marL="456777" indent="-456777" algn="l">
              <a:buFont typeface="Arial" panose="020B0604020202020204" pitchFamily="34" charset="0"/>
              <a:buChar char="•"/>
            </a:pPr>
            <a:r>
              <a:rPr lang="en-US" sz="2664" dirty="0">
                <a:solidFill>
                  <a:srgbClr val="002E51"/>
                </a:solidFill>
              </a:rPr>
              <a:t>Phase 3, randomized trial</a:t>
            </a:r>
          </a:p>
          <a:p>
            <a:pPr marL="456777" indent="-456777" algn="l">
              <a:buFont typeface="Arial" panose="020B0604020202020204" pitchFamily="34" charset="0"/>
              <a:buChar char="•"/>
            </a:pPr>
            <a:r>
              <a:rPr lang="en-US" sz="2664" dirty="0" err="1">
                <a:solidFill>
                  <a:srgbClr val="002E51"/>
                </a:solidFill>
              </a:rPr>
              <a:t>Pacritinib</a:t>
            </a:r>
            <a:r>
              <a:rPr lang="en-US" sz="2664" dirty="0">
                <a:solidFill>
                  <a:srgbClr val="002E51"/>
                </a:solidFill>
              </a:rPr>
              <a:t> vs. BAT</a:t>
            </a:r>
          </a:p>
          <a:p>
            <a:pPr marL="456777" indent="-456777" algn="l">
              <a:buFont typeface="Arial" panose="020B0604020202020204" pitchFamily="34" charset="0"/>
              <a:buChar char="•"/>
            </a:pPr>
            <a:r>
              <a:rPr lang="en-US" sz="2664" dirty="0">
                <a:solidFill>
                  <a:srgbClr val="002E51"/>
                </a:solidFill>
              </a:rPr>
              <a:t>Patients with MF and </a:t>
            </a:r>
            <a:r>
              <a:rPr lang="en-US" sz="2664" b="1" dirty="0">
                <a:solidFill>
                  <a:srgbClr val="002E51"/>
                </a:solidFill>
              </a:rPr>
              <a:t>PLT&lt;100</a:t>
            </a:r>
          </a:p>
          <a:p>
            <a:pPr marL="456777" indent="-456777" algn="l">
              <a:buFont typeface="Arial" panose="020B0604020202020204" pitchFamily="34" charset="0"/>
              <a:buChar char="•"/>
            </a:pPr>
            <a:r>
              <a:rPr lang="en-US" sz="2664" dirty="0">
                <a:solidFill>
                  <a:srgbClr val="002E51"/>
                </a:solidFill>
              </a:rPr>
              <a:t>311 randomized patients</a:t>
            </a:r>
          </a:p>
          <a:p>
            <a:pPr marL="456777" indent="-456777" algn="l">
              <a:buFont typeface="Arial" panose="020B0604020202020204" pitchFamily="34" charset="0"/>
              <a:buChar char="•"/>
            </a:pPr>
            <a:r>
              <a:rPr lang="en-US" sz="2664" dirty="0">
                <a:solidFill>
                  <a:srgbClr val="002E51"/>
                </a:solidFill>
              </a:rPr>
              <a:t>Crossover allowed at 6mo</a:t>
            </a:r>
          </a:p>
          <a:p>
            <a:pPr marL="456777" indent="-456777" algn="l">
              <a:buFont typeface="Arial" panose="020B0604020202020204" pitchFamily="34" charset="0"/>
              <a:buChar char="•"/>
            </a:pPr>
            <a:r>
              <a:rPr lang="en-US" sz="2664" dirty="0">
                <a:solidFill>
                  <a:srgbClr val="002E51"/>
                </a:solidFill>
              </a:rPr>
              <a:t>Assessed spleen volume reduction and symptom score reduction</a:t>
            </a:r>
          </a:p>
        </p:txBody>
      </p:sp>
    </p:spTree>
    <p:extLst>
      <p:ext uri="{BB962C8B-B14F-4D97-AF65-F5344CB8AC3E}">
        <p14:creationId xmlns:p14="http://schemas.microsoft.com/office/powerpoint/2010/main" val="187545479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Polycythemia vera risk stratification </a:t>
            </a:r>
          </a:p>
        </p:txBody>
      </p:sp>
      <p:sp>
        <p:nvSpPr>
          <p:cNvPr id="14" name="Content Placeholder 2">
            <a:extLst>
              <a:ext uri="{FF2B5EF4-FFF2-40B4-BE49-F238E27FC236}">
                <a16:creationId xmlns:a16="http://schemas.microsoft.com/office/drawing/2014/main" id="{84836963-6429-E3C1-9082-E036B83A7D5B}"/>
              </a:ext>
            </a:extLst>
          </p:cNvPr>
          <p:cNvSpPr txBox="1">
            <a:spLocks/>
          </p:cNvSpPr>
          <p:nvPr/>
        </p:nvSpPr>
        <p:spPr>
          <a:xfrm>
            <a:off x="6197506" y="1488755"/>
            <a:ext cx="5075301" cy="3911365"/>
          </a:xfrm>
          <a:prstGeom prst="rect">
            <a:avLst/>
          </a:prstGeo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3730" kern="0" dirty="0">
                <a:solidFill>
                  <a:srgbClr val="002E51"/>
                </a:solidFill>
              </a:rPr>
              <a:t>Higher risk</a:t>
            </a:r>
          </a:p>
          <a:p>
            <a:pPr lvl="1"/>
            <a:r>
              <a:rPr lang="en-US" sz="3197" kern="0" dirty="0">
                <a:solidFill>
                  <a:srgbClr val="002E51"/>
                </a:solidFill>
              </a:rPr>
              <a:t>All other patients</a:t>
            </a:r>
          </a:p>
        </p:txBody>
      </p:sp>
      <p:sp>
        <p:nvSpPr>
          <p:cNvPr id="15" name="Content Placeholder 2">
            <a:extLst>
              <a:ext uri="{FF2B5EF4-FFF2-40B4-BE49-F238E27FC236}">
                <a16:creationId xmlns:a16="http://schemas.microsoft.com/office/drawing/2014/main" id="{CE6377AD-E377-EA6B-0AD0-26211D6EE091}"/>
              </a:ext>
            </a:extLst>
          </p:cNvPr>
          <p:cNvSpPr txBox="1">
            <a:spLocks/>
          </p:cNvSpPr>
          <p:nvPr/>
        </p:nvSpPr>
        <p:spPr>
          <a:xfrm>
            <a:off x="919194" y="1519515"/>
            <a:ext cx="5075301" cy="3911365"/>
          </a:xfrm>
          <a:prstGeom prst="rect">
            <a:avLst/>
          </a:prstGeo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3730" kern="0" dirty="0">
                <a:solidFill>
                  <a:srgbClr val="002E51"/>
                </a:solidFill>
              </a:rPr>
              <a:t>Lower risk</a:t>
            </a:r>
          </a:p>
          <a:p>
            <a:pPr lvl="1"/>
            <a:r>
              <a:rPr lang="en-US" sz="3197" kern="0" dirty="0">
                <a:solidFill>
                  <a:srgbClr val="002E51"/>
                </a:solidFill>
              </a:rPr>
              <a:t>Age&lt;60y</a:t>
            </a:r>
          </a:p>
          <a:p>
            <a:pPr lvl="1"/>
            <a:r>
              <a:rPr lang="en-US" sz="3197" kern="0" dirty="0">
                <a:solidFill>
                  <a:srgbClr val="002E51"/>
                </a:solidFill>
              </a:rPr>
              <a:t>No thrombosis </a:t>
            </a:r>
            <a:r>
              <a:rPr lang="en-US" sz="3197" kern="0" dirty="0" err="1">
                <a:solidFill>
                  <a:srgbClr val="002E51"/>
                </a:solidFill>
              </a:rPr>
              <a:t>hx</a:t>
            </a:r>
            <a:endParaRPr lang="en-US" sz="3197" kern="0" dirty="0">
              <a:solidFill>
                <a:srgbClr val="002E51"/>
              </a:solidFill>
            </a:endParaRPr>
          </a:p>
        </p:txBody>
      </p:sp>
    </p:spTree>
    <p:extLst>
      <p:ext uri="{BB962C8B-B14F-4D97-AF65-F5344CB8AC3E}">
        <p14:creationId xmlns:p14="http://schemas.microsoft.com/office/powerpoint/2010/main" val="171181653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Management of PV: Considerations</a:t>
            </a:r>
          </a:p>
        </p:txBody>
      </p:sp>
      <p:sp>
        <p:nvSpPr>
          <p:cNvPr id="3" name="Subtitle 1">
            <a:extLst>
              <a:ext uri="{FF2B5EF4-FFF2-40B4-BE49-F238E27FC236}">
                <a16:creationId xmlns:a16="http://schemas.microsoft.com/office/drawing/2014/main" id="{DAFE3222-02ED-FE0A-AC8A-3975B60004EF}"/>
              </a:ext>
            </a:extLst>
          </p:cNvPr>
          <p:cNvSpPr txBox="1">
            <a:spLocks/>
          </p:cNvSpPr>
          <p:nvPr/>
        </p:nvSpPr>
        <p:spPr bwMode="auto">
          <a:xfrm>
            <a:off x="219337" y="1231241"/>
            <a:ext cx="6438104" cy="4395519"/>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121807" tIns="60904" rIns="121807" bIns="60904" numCol="1"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456777" indent="-456777" algn="l">
              <a:buFont typeface="Arial" panose="020B0604020202020204" pitchFamily="34" charset="0"/>
              <a:buChar char="•"/>
            </a:pPr>
            <a:r>
              <a:rPr lang="en-US" sz="2664" kern="0" dirty="0">
                <a:solidFill>
                  <a:srgbClr val="002E51"/>
                </a:solidFill>
              </a:rPr>
              <a:t>Phlebotomy to HCT&lt;45%</a:t>
            </a:r>
          </a:p>
          <a:p>
            <a:pPr marL="456777" indent="-456777" algn="l">
              <a:buFont typeface="Arial" panose="020B0604020202020204" pitchFamily="34" charset="0"/>
              <a:buChar char="•"/>
            </a:pPr>
            <a:r>
              <a:rPr lang="en-US" sz="2664" kern="0" dirty="0">
                <a:solidFill>
                  <a:srgbClr val="002E51"/>
                </a:solidFill>
              </a:rPr>
              <a:t>Low-dose aspirin</a:t>
            </a:r>
          </a:p>
          <a:p>
            <a:pPr marL="456777" indent="-456777" algn="l">
              <a:buFont typeface="Arial" panose="020B0604020202020204" pitchFamily="34" charset="0"/>
              <a:buChar char="•"/>
            </a:pPr>
            <a:r>
              <a:rPr lang="en-US" sz="2664" kern="0" dirty="0">
                <a:solidFill>
                  <a:srgbClr val="002E51"/>
                </a:solidFill>
              </a:rPr>
              <a:t>Treatment of symptoms</a:t>
            </a:r>
          </a:p>
          <a:p>
            <a:pPr marL="456777" indent="-456777" algn="l">
              <a:buFont typeface="Arial" panose="020B0604020202020204" pitchFamily="34" charset="0"/>
              <a:buChar char="•"/>
            </a:pPr>
            <a:r>
              <a:rPr lang="en-US" sz="2664" kern="0" dirty="0">
                <a:solidFill>
                  <a:srgbClr val="002E51"/>
                </a:solidFill>
              </a:rPr>
              <a:t>Manage cardiovascular risk factors</a:t>
            </a:r>
          </a:p>
          <a:p>
            <a:pPr marL="456777" indent="-456777" algn="l">
              <a:buFont typeface="Arial" panose="020B0604020202020204" pitchFamily="34" charset="0"/>
              <a:buChar char="•"/>
            </a:pPr>
            <a:r>
              <a:rPr lang="en-US" sz="2664" kern="0" dirty="0">
                <a:solidFill>
                  <a:srgbClr val="002E51"/>
                </a:solidFill>
              </a:rPr>
              <a:t>Cytoreductive therapy</a:t>
            </a:r>
          </a:p>
          <a:p>
            <a:pPr marL="1065813" lvl="1" indent="-456777" algn="l">
              <a:buFont typeface="Arial" panose="020B0604020202020204" pitchFamily="34" charset="0"/>
              <a:buChar char="•"/>
            </a:pPr>
            <a:r>
              <a:rPr lang="en-US" sz="1599" kern="0" dirty="0">
                <a:solidFill>
                  <a:srgbClr val="002E51"/>
                </a:solidFill>
              </a:rPr>
              <a:t>Higher risk disease</a:t>
            </a:r>
          </a:p>
          <a:p>
            <a:pPr marL="1065813" lvl="1" indent="-456777" algn="l">
              <a:buFont typeface="Arial" panose="020B0604020202020204" pitchFamily="34" charset="0"/>
              <a:buChar char="•"/>
            </a:pPr>
            <a:r>
              <a:rPr lang="en-US" sz="1599" kern="0" dirty="0">
                <a:solidFill>
                  <a:srgbClr val="002E51"/>
                </a:solidFill>
              </a:rPr>
              <a:t>Symptoms</a:t>
            </a:r>
          </a:p>
          <a:p>
            <a:pPr marL="1065813" lvl="1" indent="-456777" algn="l">
              <a:buFont typeface="Arial" panose="020B0604020202020204" pitchFamily="34" charset="0"/>
              <a:buChar char="•"/>
            </a:pPr>
            <a:r>
              <a:rPr lang="en-US" sz="1599" kern="0" dirty="0">
                <a:solidFill>
                  <a:srgbClr val="002E51"/>
                </a:solidFill>
              </a:rPr>
              <a:t>Increased blood counts</a:t>
            </a:r>
          </a:p>
          <a:p>
            <a:pPr marL="1065813" lvl="1" indent="-456777" algn="l">
              <a:buFont typeface="Arial" panose="020B0604020202020204" pitchFamily="34" charset="0"/>
              <a:buChar char="•"/>
            </a:pPr>
            <a:r>
              <a:rPr lang="en-US" sz="1599" kern="0" dirty="0">
                <a:solidFill>
                  <a:srgbClr val="002E51"/>
                </a:solidFill>
              </a:rPr>
              <a:t>Splenomegaly</a:t>
            </a:r>
          </a:p>
          <a:p>
            <a:pPr marL="1065813" lvl="1" indent="-456777" algn="l">
              <a:buFont typeface="Arial" panose="020B0604020202020204" pitchFamily="34" charset="0"/>
              <a:buChar char="•"/>
            </a:pPr>
            <a:r>
              <a:rPr lang="en-US" sz="1599" kern="0" dirty="0">
                <a:solidFill>
                  <a:srgbClr val="002E51"/>
                </a:solidFill>
              </a:rPr>
              <a:t>Intolerant to phlebotomy</a:t>
            </a:r>
          </a:p>
        </p:txBody>
      </p:sp>
      <p:sp>
        <p:nvSpPr>
          <p:cNvPr id="5" name="Content Placeholder 2">
            <a:extLst>
              <a:ext uri="{FF2B5EF4-FFF2-40B4-BE49-F238E27FC236}">
                <a16:creationId xmlns:a16="http://schemas.microsoft.com/office/drawing/2014/main" id="{3107009C-4645-FC2B-8ED1-5C8A27525981}"/>
              </a:ext>
            </a:extLst>
          </p:cNvPr>
          <p:cNvSpPr txBox="1">
            <a:spLocks/>
          </p:cNvSpPr>
          <p:nvPr/>
        </p:nvSpPr>
        <p:spPr>
          <a:xfrm>
            <a:off x="6548161" y="1737908"/>
            <a:ext cx="4512406" cy="2377701"/>
          </a:xfrm>
          <a:prstGeom prst="rect">
            <a:avLst/>
          </a:prstGeo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2664" u="sng" kern="0" dirty="0">
                <a:solidFill>
                  <a:srgbClr val="002E51"/>
                </a:solidFill>
              </a:rPr>
              <a:t>Cytoreductive therapy</a:t>
            </a:r>
          </a:p>
          <a:p>
            <a:pPr lvl="1"/>
            <a:r>
              <a:rPr lang="en-US" sz="4261" kern="0" dirty="0">
                <a:solidFill>
                  <a:srgbClr val="002E51"/>
                </a:solidFill>
              </a:rPr>
              <a:t>Hydroxyurea</a:t>
            </a:r>
          </a:p>
          <a:p>
            <a:pPr lvl="1"/>
            <a:r>
              <a:rPr lang="en-US" sz="4261" kern="0" dirty="0" err="1">
                <a:solidFill>
                  <a:srgbClr val="002E51"/>
                </a:solidFill>
              </a:rPr>
              <a:t>Ruxolitinib</a:t>
            </a:r>
            <a:r>
              <a:rPr lang="en-US" sz="4261" kern="0" dirty="0">
                <a:solidFill>
                  <a:srgbClr val="002E51"/>
                </a:solidFill>
              </a:rPr>
              <a:t> [not other JAK2i’s]</a:t>
            </a:r>
          </a:p>
          <a:p>
            <a:pPr lvl="1"/>
            <a:r>
              <a:rPr lang="en-US" sz="4261" kern="0" dirty="0">
                <a:solidFill>
                  <a:srgbClr val="002E51"/>
                </a:solidFill>
              </a:rPr>
              <a:t>Interferon</a:t>
            </a:r>
          </a:p>
        </p:txBody>
      </p:sp>
    </p:spTree>
    <p:extLst>
      <p:ext uri="{BB962C8B-B14F-4D97-AF65-F5344CB8AC3E}">
        <p14:creationId xmlns:p14="http://schemas.microsoft.com/office/powerpoint/2010/main" val="124971267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RESPONSE: </a:t>
            </a:r>
            <a:r>
              <a:rPr lang="en-US" b="1" dirty="0" err="1"/>
              <a:t>Ruxolitinib</a:t>
            </a:r>
            <a:r>
              <a:rPr lang="en-US" b="1" dirty="0"/>
              <a:t> in PV</a:t>
            </a:r>
          </a:p>
        </p:txBody>
      </p:sp>
      <p:sp>
        <p:nvSpPr>
          <p:cNvPr id="3" name="Subtitle 1">
            <a:extLst>
              <a:ext uri="{FF2B5EF4-FFF2-40B4-BE49-F238E27FC236}">
                <a16:creationId xmlns:a16="http://schemas.microsoft.com/office/drawing/2014/main" id="{09314B5C-5CB2-9F40-B779-D16D761573C6}"/>
              </a:ext>
            </a:extLst>
          </p:cNvPr>
          <p:cNvSpPr>
            <a:spLocks noGrp="1"/>
          </p:cNvSpPr>
          <p:nvPr>
            <p:ph type="subTitle" idx="1"/>
          </p:nvPr>
        </p:nvSpPr>
        <p:spPr>
          <a:xfrm>
            <a:off x="318904" y="1039991"/>
            <a:ext cx="5865979" cy="453069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2664" u="sng" dirty="0">
                <a:solidFill>
                  <a:srgbClr val="002E51"/>
                </a:solidFill>
              </a:rPr>
              <a:t>Trial design</a:t>
            </a:r>
          </a:p>
          <a:p>
            <a:pPr algn="l"/>
            <a:endParaRPr lang="en-US" sz="1332" u="sng" dirty="0">
              <a:solidFill>
                <a:srgbClr val="002E51"/>
              </a:solidFill>
            </a:endParaRPr>
          </a:p>
          <a:p>
            <a:pPr marL="456777" indent="-456777" algn="l">
              <a:buFont typeface="Arial" panose="020B0604020202020204" pitchFamily="34" charset="0"/>
              <a:buChar char="•"/>
            </a:pPr>
            <a:r>
              <a:rPr lang="en-US" sz="2664" dirty="0">
                <a:solidFill>
                  <a:srgbClr val="002E51"/>
                </a:solidFill>
              </a:rPr>
              <a:t>Phase 3, open-label, randomized</a:t>
            </a:r>
          </a:p>
          <a:p>
            <a:pPr marL="456777" indent="-456777" algn="l">
              <a:buFont typeface="Arial" panose="020B0604020202020204" pitchFamily="34" charset="0"/>
              <a:buChar char="•"/>
            </a:pPr>
            <a:r>
              <a:rPr lang="en-US" sz="2664" dirty="0" err="1">
                <a:solidFill>
                  <a:srgbClr val="002E51"/>
                </a:solidFill>
              </a:rPr>
              <a:t>Ruxolitinib</a:t>
            </a:r>
            <a:r>
              <a:rPr lang="en-US" sz="2664" dirty="0">
                <a:solidFill>
                  <a:srgbClr val="002E51"/>
                </a:solidFill>
              </a:rPr>
              <a:t> vs. BAT</a:t>
            </a:r>
          </a:p>
          <a:p>
            <a:pPr marL="456777" indent="-456777" algn="l">
              <a:buFont typeface="Arial" panose="020B0604020202020204" pitchFamily="34" charset="0"/>
              <a:buChar char="•"/>
            </a:pPr>
            <a:r>
              <a:rPr lang="en-US" sz="2664" dirty="0">
                <a:solidFill>
                  <a:srgbClr val="002E51"/>
                </a:solidFill>
              </a:rPr>
              <a:t>222 patients with PV resistant or intolerant to hydroxyurea</a:t>
            </a:r>
            <a:endParaRPr lang="en-US" sz="2664" b="1" dirty="0">
              <a:solidFill>
                <a:srgbClr val="002E51"/>
              </a:solidFill>
            </a:endParaRPr>
          </a:p>
          <a:p>
            <a:pPr marL="456777" indent="-456777" algn="l">
              <a:buFont typeface="Arial" panose="020B0604020202020204" pitchFamily="34" charset="0"/>
              <a:buChar char="•"/>
            </a:pPr>
            <a:r>
              <a:rPr lang="en-US" sz="2664" dirty="0">
                <a:solidFill>
                  <a:srgbClr val="002E51"/>
                </a:solidFill>
              </a:rPr>
              <a:t>Assessed phlebotomy dependence and spleen volume reduction</a:t>
            </a:r>
          </a:p>
          <a:p>
            <a:pPr marL="456777" indent="-456777" algn="l">
              <a:buFont typeface="Arial" panose="020B0604020202020204" pitchFamily="34" charset="0"/>
              <a:buChar char="•"/>
            </a:pPr>
            <a:r>
              <a:rPr lang="en-US" sz="2664" dirty="0">
                <a:solidFill>
                  <a:srgbClr val="002E51"/>
                </a:solidFill>
              </a:rPr>
              <a:t>Crossover allowed at 8mo</a:t>
            </a:r>
          </a:p>
        </p:txBody>
      </p:sp>
      <p:sp>
        <p:nvSpPr>
          <p:cNvPr id="5" name="Subtitle 1">
            <a:extLst>
              <a:ext uri="{FF2B5EF4-FFF2-40B4-BE49-F238E27FC236}">
                <a16:creationId xmlns:a16="http://schemas.microsoft.com/office/drawing/2014/main" id="{239FB31C-21BE-E6D1-0409-EC16CFD2EDC9}"/>
              </a:ext>
            </a:extLst>
          </p:cNvPr>
          <p:cNvSpPr txBox="1">
            <a:spLocks/>
          </p:cNvSpPr>
          <p:nvPr/>
        </p:nvSpPr>
        <p:spPr bwMode="auto">
          <a:xfrm>
            <a:off x="6077060" y="1039991"/>
            <a:ext cx="5865979" cy="3112523"/>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121807" tIns="60904" rIns="121807" bIns="60904" numCol="1"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2664" u="sng" kern="0" dirty="0" err="1">
                <a:solidFill>
                  <a:srgbClr val="002E51"/>
                </a:solidFill>
              </a:rPr>
              <a:t>Ruxolitinib</a:t>
            </a:r>
            <a:r>
              <a:rPr lang="en-US" sz="2664" u="sng" kern="0" dirty="0">
                <a:solidFill>
                  <a:srgbClr val="002E51"/>
                </a:solidFill>
              </a:rPr>
              <a:t> treated patients had:</a:t>
            </a:r>
          </a:p>
          <a:p>
            <a:pPr algn="l"/>
            <a:endParaRPr lang="en-US" sz="1332" u="sng" kern="0" dirty="0">
              <a:solidFill>
                <a:srgbClr val="002E51"/>
              </a:solidFill>
            </a:endParaRPr>
          </a:p>
          <a:p>
            <a:pPr marL="456777" indent="-456777" algn="l">
              <a:buFont typeface="Arial" panose="020B0604020202020204" pitchFamily="34" charset="0"/>
              <a:buChar char="•"/>
            </a:pPr>
            <a:r>
              <a:rPr lang="en-US" sz="2664" kern="0" dirty="0">
                <a:solidFill>
                  <a:srgbClr val="002E51"/>
                </a:solidFill>
              </a:rPr>
              <a:t>Phlebotomy independence+ spleen reduction [21% vs. 1%]</a:t>
            </a:r>
          </a:p>
          <a:p>
            <a:pPr marL="456777" indent="-456777" algn="l">
              <a:buFont typeface="Arial" panose="020B0604020202020204" pitchFamily="34" charset="0"/>
              <a:buChar char="•"/>
            </a:pPr>
            <a:r>
              <a:rPr lang="en-US" sz="2664" kern="0" dirty="0">
                <a:solidFill>
                  <a:srgbClr val="002E51"/>
                </a:solidFill>
              </a:rPr>
              <a:t>Control of symptoms [49% vs. 5%]</a:t>
            </a:r>
          </a:p>
          <a:p>
            <a:pPr marL="456777" indent="-456777" algn="l">
              <a:buFont typeface="Arial" panose="020B0604020202020204" pitchFamily="34" charset="0"/>
              <a:buChar char="•"/>
            </a:pPr>
            <a:r>
              <a:rPr lang="en-US" sz="2664" kern="0" dirty="0">
                <a:solidFill>
                  <a:srgbClr val="002E51"/>
                </a:solidFill>
              </a:rPr>
              <a:t>Fewer thromboembolic events at 32wks [1 vs. 6 events] </a:t>
            </a:r>
          </a:p>
        </p:txBody>
      </p:sp>
      <p:sp>
        <p:nvSpPr>
          <p:cNvPr id="6" name="Title 3">
            <a:extLst>
              <a:ext uri="{FF2B5EF4-FFF2-40B4-BE49-F238E27FC236}">
                <a16:creationId xmlns:a16="http://schemas.microsoft.com/office/drawing/2014/main" id="{DF0A823B-DEA6-2556-67CB-5F26260D15D7}"/>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err="1"/>
              <a:t>Verstovsek</a:t>
            </a:r>
            <a:r>
              <a:rPr lang="en-US" sz="932" b="1" kern="0" dirty="0"/>
              <a:t>, et al. </a:t>
            </a:r>
            <a:r>
              <a:rPr lang="en-US" sz="932" b="1" kern="0" dirty="0" err="1"/>
              <a:t>Haematologica</a:t>
            </a:r>
            <a:r>
              <a:rPr lang="en-US" sz="932" b="1" kern="0" dirty="0"/>
              <a:t>, 2016</a:t>
            </a:r>
          </a:p>
        </p:txBody>
      </p:sp>
    </p:spTree>
    <p:extLst>
      <p:ext uri="{BB962C8B-B14F-4D97-AF65-F5344CB8AC3E}">
        <p14:creationId xmlns:p14="http://schemas.microsoft.com/office/powerpoint/2010/main" val="258564786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62949"/>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RESPONSE: </a:t>
            </a:r>
            <a:r>
              <a:rPr lang="en-US" b="1" dirty="0" err="1"/>
              <a:t>Ruxolitinib</a:t>
            </a:r>
            <a:r>
              <a:rPr lang="en-US" b="1" dirty="0"/>
              <a:t> in PV</a:t>
            </a:r>
          </a:p>
        </p:txBody>
      </p:sp>
      <p:grpSp>
        <p:nvGrpSpPr>
          <p:cNvPr id="10" name="Group 9">
            <a:extLst>
              <a:ext uri="{FF2B5EF4-FFF2-40B4-BE49-F238E27FC236}">
                <a16:creationId xmlns:a16="http://schemas.microsoft.com/office/drawing/2014/main" id="{74AA40FB-ED29-DFBF-5248-7AEBDDF5EAD5}"/>
              </a:ext>
            </a:extLst>
          </p:cNvPr>
          <p:cNvGrpSpPr/>
          <p:nvPr/>
        </p:nvGrpSpPr>
        <p:grpSpPr>
          <a:xfrm>
            <a:off x="6779829" y="837304"/>
            <a:ext cx="3996131" cy="4870553"/>
            <a:chOff x="1" y="692727"/>
            <a:chExt cx="2895600" cy="3529207"/>
          </a:xfrm>
        </p:grpSpPr>
        <p:pic>
          <p:nvPicPr>
            <p:cNvPr id="8" name="Picture 7">
              <a:extLst>
                <a:ext uri="{FF2B5EF4-FFF2-40B4-BE49-F238E27FC236}">
                  <a16:creationId xmlns:a16="http://schemas.microsoft.com/office/drawing/2014/main" id="{181C3FDC-6992-6405-85D5-B493D00E4856}"/>
                </a:ext>
              </a:extLst>
            </p:cNvPr>
            <p:cNvPicPr>
              <a:picLocks noChangeAspect="1"/>
            </p:cNvPicPr>
            <p:nvPr/>
          </p:nvPicPr>
          <p:blipFill>
            <a:blip r:embed="rId2"/>
            <a:stretch>
              <a:fillRect/>
            </a:stretch>
          </p:blipFill>
          <p:spPr>
            <a:xfrm>
              <a:off x="1" y="748146"/>
              <a:ext cx="2895600" cy="3473788"/>
            </a:xfrm>
            <a:prstGeom prst="rect">
              <a:avLst/>
            </a:prstGeom>
          </p:spPr>
        </p:pic>
        <p:sp>
          <p:nvSpPr>
            <p:cNvPr id="9" name="Rectangle 8">
              <a:extLst>
                <a:ext uri="{FF2B5EF4-FFF2-40B4-BE49-F238E27FC236}">
                  <a16:creationId xmlns:a16="http://schemas.microsoft.com/office/drawing/2014/main" id="{6DBC56CD-8415-A85D-885C-F5EF235E1EE4}"/>
                </a:ext>
              </a:extLst>
            </p:cNvPr>
            <p:cNvSpPr/>
            <p:nvPr/>
          </p:nvSpPr>
          <p:spPr bwMode="auto">
            <a:xfrm>
              <a:off x="2639291" y="692727"/>
              <a:ext cx="256310" cy="187036"/>
            </a:xfrm>
            <a:prstGeom prst="rect">
              <a:avLst/>
            </a:prstGeom>
            <a:solidFill>
              <a:schemeClr val="bg1"/>
            </a:solidFill>
            <a:ln w="9525" cap="flat" cmpd="sng" algn="ctr">
              <a:no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marR="0" indent="0" algn="l" defTabSz="1218072" rtl="0" eaLnBrk="0" fontAlgn="base" latinLnBrk="0" hangingPunct="0">
                <a:lnSpc>
                  <a:spcPct val="100000"/>
                </a:lnSpc>
                <a:spcBef>
                  <a:spcPct val="0"/>
                </a:spcBef>
                <a:spcAft>
                  <a:spcPct val="0"/>
                </a:spcAft>
                <a:buClrTx/>
                <a:buSzTx/>
                <a:buFontTx/>
                <a:buNone/>
                <a:tabLst/>
              </a:pPr>
              <a:endParaRPr kumimoji="0" lang="en-US" sz="3197"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grpSp>
      <p:sp>
        <p:nvSpPr>
          <p:cNvPr id="11" name="Title 3">
            <a:extLst>
              <a:ext uri="{FF2B5EF4-FFF2-40B4-BE49-F238E27FC236}">
                <a16:creationId xmlns:a16="http://schemas.microsoft.com/office/drawing/2014/main" id="{99E27C76-4704-5DF4-03FC-C6D4191DA9B1}"/>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err="1"/>
              <a:t>Verstovsek</a:t>
            </a:r>
            <a:r>
              <a:rPr lang="en-US" sz="932" b="1" kern="0" dirty="0"/>
              <a:t>, et al. </a:t>
            </a:r>
            <a:r>
              <a:rPr lang="en-US" sz="932" b="1" kern="0" dirty="0" err="1"/>
              <a:t>Haematologica</a:t>
            </a:r>
            <a:r>
              <a:rPr lang="en-US" sz="932" b="1" kern="0" dirty="0"/>
              <a:t>, 2016</a:t>
            </a:r>
          </a:p>
        </p:txBody>
      </p:sp>
      <p:pic>
        <p:nvPicPr>
          <p:cNvPr id="13" name="Picture 12">
            <a:extLst>
              <a:ext uri="{FF2B5EF4-FFF2-40B4-BE49-F238E27FC236}">
                <a16:creationId xmlns:a16="http://schemas.microsoft.com/office/drawing/2014/main" id="{3D7CCE8E-E72E-185A-96D7-D4F3F5ACB34C}"/>
              </a:ext>
            </a:extLst>
          </p:cNvPr>
          <p:cNvPicPr>
            <a:picLocks noChangeAspect="1"/>
          </p:cNvPicPr>
          <p:nvPr/>
        </p:nvPicPr>
        <p:blipFill>
          <a:blip r:embed="rId3"/>
          <a:stretch>
            <a:fillRect/>
          </a:stretch>
        </p:blipFill>
        <p:spPr>
          <a:xfrm>
            <a:off x="841479" y="933467"/>
            <a:ext cx="5713967" cy="4794072"/>
          </a:xfrm>
          <a:prstGeom prst="rect">
            <a:avLst/>
          </a:prstGeom>
        </p:spPr>
      </p:pic>
    </p:spTree>
    <p:extLst>
      <p:ext uri="{BB962C8B-B14F-4D97-AF65-F5344CB8AC3E}">
        <p14:creationId xmlns:p14="http://schemas.microsoft.com/office/powerpoint/2010/main" val="383988380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62949"/>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Pegylated Interferon Alfa-2a</a:t>
            </a:r>
          </a:p>
        </p:txBody>
      </p:sp>
      <p:sp>
        <p:nvSpPr>
          <p:cNvPr id="2" name="Subtitle 1">
            <a:extLst>
              <a:ext uri="{FF2B5EF4-FFF2-40B4-BE49-F238E27FC236}">
                <a16:creationId xmlns:a16="http://schemas.microsoft.com/office/drawing/2014/main" id="{1008999D-4326-CE28-52A3-E5083747AD44}"/>
              </a:ext>
            </a:extLst>
          </p:cNvPr>
          <p:cNvSpPr>
            <a:spLocks noGrp="1"/>
          </p:cNvSpPr>
          <p:nvPr>
            <p:ph type="subTitle" idx="1"/>
          </p:nvPr>
        </p:nvSpPr>
        <p:spPr>
          <a:xfrm>
            <a:off x="69748" y="1114785"/>
            <a:ext cx="11507576" cy="3949832"/>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456777" indent="-456777" algn="l">
              <a:buFont typeface="Arial" panose="020B0604020202020204" pitchFamily="34" charset="0"/>
              <a:buChar char="•"/>
            </a:pPr>
            <a:r>
              <a:rPr lang="en-US" sz="2664" dirty="0">
                <a:solidFill>
                  <a:srgbClr val="002E51"/>
                </a:solidFill>
              </a:rPr>
              <a:t>Biologic with immunomodulatory effects</a:t>
            </a:r>
          </a:p>
          <a:p>
            <a:pPr marL="456777" indent="-456777" algn="l">
              <a:buFont typeface="Arial" panose="020B0604020202020204" pitchFamily="34" charset="0"/>
              <a:buChar char="•"/>
            </a:pPr>
            <a:r>
              <a:rPr lang="en-US" sz="2664" dirty="0">
                <a:solidFill>
                  <a:srgbClr val="002E51"/>
                </a:solidFill>
              </a:rPr>
              <a:t>Anti-proliferative, pro-apoptotic</a:t>
            </a:r>
          </a:p>
          <a:p>
            <a:pPr marL="456777" indent="-456777" algn="l">
              <a:buFont typeface="Arial" panose="020B0604020202020204" pitchFamily="34" charset="0"/>
              <a:buChar char="•"/>
            </a:pPr>
            <a:r>
              <a:rPr lang="en-US" sz="2664" dirty="0" err="1">
                <a:solidFill>
                  <a:srgbClr val="002E51"/>
                </a:solidFill>
              </a:rPr>
              <a:t>Ropeginterferon</a:t>
            </a:r>
            <a:r>
              <a:rPr lang="en-US" sz="2664" dirty="0">
                <a:solidFill>
                  <a:srgbClr val="002E51"/>
                </a:solidFill>
              </a:rPr>
              <a:t> is pegylated interferon alfa-2a, formulated to reduce toxicity and provide prolonged activity compared to naturally occurring interferon alpha</a:t>
            </a:r>
          </a:p>
          <a:p>
            <a:pPr marL="456777" indent="-456777" algn="l">
              <a:buFont typeface="Arial" panose="020B0604020202020204" pitchFamily="34" charset="0"/>
              <a:buChar char="•"/>
            </a:pPr>
            <a:r>
              <a:rPr lang="en-US" sz="2664" dirty="0" err="1">
                <a:solidFill>
                  <a:srgbClr val="002E51"/>
                </a:solidFill>
              </a:rPr>
              <a:t>Ropeginterferon</a:t>
            </a:r>
            <a:r>
              <a:rPr lang="en-US" sz="2664" dirty="0">
                <a:solidFill>
                  <a:srgbClr val="002E51"/>
                </a:solidFill>
              </a:rPr>
              <a:t> was tested for use as cytoreductive treatment in PV in PEGINVERA trial</a:t>
            </a:r>
          </a:p>
        </p:txBody>
      </p:sp>
    </p:spTree>
    <p:extLst>
      <p:ext uri="{BB962C8B-B14F-4D97-AF65-F5344CB8AC3E}">
        <p14:creationId xmlns:p14="http://schemas.microsoft.com/office/powerpoint/2010/main" val="291260920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PEGINVERA Trial Design</a:t>
            </a:r>
          </a:p>
        </p:txBody>
      </p:sp>
      <p:pic>
        <p:nvPicPr>
          <p:cNvPr id="3" name="Picture 2">
            <a:extLst>
              <a:ext uri="{FF2B5EF4-FFF2-40B4-BE49-F238E27FC236}">
                <a16:creationId xmlns:a16="http://schemas.microsoft.com/office/drawing/2014/main" id="{6A23DE61-24DF-1C7A-AC7C-F2E6822FFA5E}"/>
              </a:ext>
            </a:extLst>
          </p:cNvPr>
          <p:cNvPicPr/>
          <p:nvPr/>
        </p:nvPicPr>
        <p:blipFill rotWithShape="1">
          <a:blip r:embed="rId2"/>
          <a:srcRect t="16400" b="8000"/>
          <a:stretch/>
        </p:blipFill>
        <p:spPr>
          <a:xfrm>
            <a:off x="153286" y="974671"/>
            <a:ext cx="11112238" cy="4725478"/>
          </a:xfrm>
          <a:prstGeom prst="rect">
            <a:avLst/>
          </a:prstGeom>
        </p:spPr>
      </p:pic>
    </p:spTree>
    <p:extLst>
      <p:ext uri="{BB962C8B-B14F-4D97-AF65-F5344CB8AC3E}">
        <p14:creationId xmlns:p14="http://schemas.microsoft.com/office/powerpoint/2010/main" val="22191647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PEGINVERA Dose Escalation</a:t>
            </a:r>
          </a:p>
        </p:txBody>
      </p:sp>
      <p:pic>
        <p:nvPicPr>
          <p:cNvPr id="2" name="Picture 1">
            <a:extLst>
              <a:ext uri="{FF2B5EF4-FFF2-40B4-BE49-F238E27FC236}">
                <a16:creationId xmlns:a16="http://schemas.microsoft.com/office/drawing/2014/main" id="{5EF2D19F-B439-C88B-1C05-E645626F07B5}"/>
              </a:ext>
            </a:extLst>
          </p:cNvPr>
          <p:cNvPicPr/>
          <p:nvPr/>
        </p:nvPicPr>
        <p:blipFill rotWithShape="1">
          <a:blip r:embed="rId2"/>
          <a:srcRect t="16266" b="7866"/>
          <a:stretch/>
        </p:blipFill>
        <p:spPr>
          <a:xfrm>
            <a:off x="771545" y="1065259"/>
            <a:ext cx="10348133" cy="4416066"/>
          </a:xfrm>
          <a:prstGeom prst="rect">
            <a:avLst/>
          </a:prstGeom>
        </p:spPr>
      </p:pic>
    </p:spTree>
    <p:extLst>
      <p:ext uri="{BB962C8B-B14F-4D97-AF65-F5344CB8AC3E}">
        <p14:creationId xmlns:p14="http://schemas.microsoft.com/office/powerpoint/2010/main" val="410351370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PEGINVERA Patients</a:t>
            </a:r>
          </a:p>
        </p:txBody>
      </p:sp>
      <p:pic>
        <p:nvPicPr>
          <p:cNvPr id="3" name="Picture 2">
            <a:extLst>
              <a:ext uri="{FF2B5EF4-FFF2-40B4-BE49-F238E27FC236}">
                <a16:creationId xmlns:a16="http://schemas.microsoft.com/office/drawing/2014/main" id="{6782A3E7-D608-02EB-3B4B-82D6D4282129}"/>
              </a:ext>
            </a:extLst>
          </p:cNvPr>
          <p:cNvPicPr/>
          <p:nvPr/>
        </p:nvPicPr>
        <p:blipFill rotWithShape="1">
          <a:blip r:embed="rId2"/>
          <a:srcRect t="16133" r="5048" b="7867"/>
          <a:stretch/>
        </p:blipFill>
        <p:spPr>
          <a:xfrm>
            <a:off x="753095" y="935088"/>
            <a:ext cx="10540358" cy="4745558"/>
          </a:xfrm>
          <a:prstGeom prst="rect">
            <a:avLst/>
          </a:prstGeom>
        </p:spPr>
      </p:pic>
    </p:spTree>
    <p:extLst>
      <p:ext uri="{BB962C8B-B14F-4D97-AF65-F5344CB8AC3E}">
        <p14:creationId xmlns:p14="http://schemas.microsoft.com/office/powerpoint/2010/main" val="12745861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PEGINVERA Summary Results</a:t>
            </a:r>
          </a:p>
        </p:txBody>
      </p:sp>
      <p:pic>
        <p:nvPicPr>
          <p:cNvPr id="2" name="Picture 1">
            <a:extLst>
              <a:ext uri="{FF2B5EF4-FFF2-40B4-BE49-F238E27FC236}">
                <a16:creationId xmlns:a16="http://schemas.microsoft.com/office/drawing/2014/main" id="{C27B1F47-AA4E-3FD7-0268-1694266B79B6}"/>
              </a:ext>
            </a:extLst>
          </p:cNvPr>
          <p:cNvPicPr/>
          <p:nvPr/>
        </p:nvPicPr>
        <p:blipFill rotWithShape="1">
          <a:blip r:embed="rId2"/>
          <a:srcRect t="16133" b="8000"/>
          <a:stretch/>
        </p:blipFill>
        <p:spPr>
          <a:xfrm>
            <a:off x="762318" y="1053078"/>
            <a:ext cx="10584264" cy="4516834"/>
          </a:xfrm>
          <a:prstGeom prst="rect">
            <a:avLst/>
          </a:prstGeom>
        </p:spPr>
      </p:pic>
    </p:spTree>
    <p:extLst>
      <p:ext uri="{BB962C8B-B14F-4D97-AF65-F5344CB8AC3E}">
        <p14:creationId xmlns:p14="http://schemas.microsoft.com/office/powerpoint/2010/main" val="193795114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 name="Picture 203">
            <a:extLst>
              <a:ext uri="{FF2B5EF4-FFF2-40B4-BE49-F238E27FC236}">
                <a16:creationId xmlns:a16="http://schemas.microsoft.com/office/drawing/2014/main" id="{B7525C41-2884-B527-CC1A-6CCF3C0C62E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46052" y="3886271"/>
            <a:ext cx="7137400" cy="1028700"/>
          </a:xfrm>
          <a:prstGeom prst="rect">
            <a:avLst/>
          </a:prstGeom>
        </p:spPr>
      </p:pic>
      <p:pic>
        <p:nvPicPr>
          <p:cNvPr id="203" name="Picture 202">
            <a:extLst>
              <a:ext uri="{FF2B5EF4-FFF2-40B4-BE49-F238E27FC236}">
                <a16:creationId xmlns:a16="http://schemas.microsoft.com/office/drawing/2014/main" id="{2F4220AE-EE46-CC9C-72A2-FE6FA07645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473925" y="1699702"/>
            <a:ext cx="7543800" cy="1003300"/>
          </a:xfrm>
          <a:prstGeom prst="rect">
            <a:avLst/>
          </a:prstGeom>
        </p:spPr>
      </p:pic>
      <p:sp>
        <p:nvSpPr>
          <p:cNvPr id="2" name="Title 1">
            <a:extLst>
              <a:ext uri="{FF2B5EF4-FFF2-40B4-BE49-F238E27FC236}">
                <a16:creationId xmlns:a16="http://schemas.microsoft.com/office/drawing/2014/main" id="{346B05A9-B64C-4C4B-809F-E8955F1B34FB}"/>
              </a:ext>
            </a:extLst>
          </p:cNvPr>
          <p:cNvSpPr>
            <a:spLocks noGrp="1"/>
          </p:cNvSpPr>
          <p:nvPr>
            <p:ph type="title"/>
          </p:nvPr>
        </p:nvSpPr>
        <p:spPr/>
        <p:txBody>
          <a:bodyPr/>
          <a:lstStyle/>
          <a:p>
            <a:r>
              <a:rPr lang="en-US" dirty="0"/>
              <a:t>ACE-LY-004 Phase II Study of Acalabrutinib Monotherapy in Patients With R/R MCL: Efficacy</a:t>
            </a:r>
          </a:p>
        </p:txBody>
      </p:sp>
      <p:sp>
        <p:nvSpPr>
          <p:cNvPr id="3" name="Text Placeholder 2">
            <a:extLst>
              <a:ext uri="{FF2B5EF4-FFF2-40B4-BE49-F238E27FC236}">
                <a16:creationId xmlns:a16="http://schemas.microsoft.com/office/drawing/2014/main" id="{BFA9CD92-C910-4B31-881B-799AB0074DA4}"/>
              </a:ext>
            </a:extLst>
          </p:cNvPr>
          <p:cNvSpPr>
            <a:spLocks noGrp="1"/>
          </p:cNvSpPr>
          <p:nvPr>
            <p:ph idx="1"/>
          </p:nvPr>
        </p:nvSpPr>
        <p:spPr>
          <a:xfrm>
            <a:off x="400905" y="6402149"/>
            <a:ext cx="9227694" cy="275738"/>
          </a:xfrm>
        </p:spPr>
        <p:txBody>
          <a:bodyPr/>
          <a:lstStyle/>
          <a:p>
            <a:pPr marL="0" indent="0">
              <a:buNone/>
            </a:pPr>
            <a:r>
              <a:rPr lang="en-US" sz="1200" dirty="0">
                <a:solidFill>
                  <a:schemeClr val="bg2"/>
                </a:solidFill>
              </a:rPr>
              <a:t>Wang. Pan Pacific Lymphoma Congress 2021. </a:t>
            </a:r>
            <a:r>
              <a:rPr lang="en-US" sz="1200" dirty="0" err="1">
                <a:solidFill>
                  <a:schemeClr val="bg2"/>
                </a:solidFill>
              </a:rPr>
              <a:t>Abstr</a:t>
            </a:r>
            <a:r>
              <a:rPr lang="en-US" sz="1200" dirty="0">
                <a:solidFill>
                  <a:schemeClr val="bg2"/>
                </a:solidFill>
              </a:rPr>
              <a:t> 146.</a:t>
            </a:r>
          </a:p>
        </p:txBody>
      </p:sp>
      <p:sp>
        <p:nvSpPr>
          <p:cNvPr id="16" name="TextBox 15">
            <a:extLst>
              <a:ext uri="{FF2B5EF4-FFF2-40B4-BE49-F238E27FC236}">
                <a16:creationId xmlns:a16="http://schemas.microsoft.com/office/drawing/2014/main" id="{D53EDA6A-9405-B542-8548-E33C36DE0EE2}"/>
              </a:ext>
            </a:extLst>
          </p:cNvPr>
          <p:cNvSpPr txBox="1"/>
          <p:nvPr/>
        </p:nvSpPr>
        <p:spPr>
          <a:xfrm>
            <a:off x="4970394" y="1725134"/>
            <a:ext cx="4175948" cy="52322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Median PFS: 22.0 </a:t>
            </a:r>
            <a:r>
              <a:rPr kumimoji="0" lang="en-US" sz="14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mo</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(95% CI: 16.6, 33.3)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Estimated 36-mo PFS: 37.2% (95% CI: 28.2, 46.1) </a:t>
            </a:r>
          </a:p>
        </p:txBody>
      </p:sp>
      <p:sp>
        <p:nvSpPr>
          <p:cNvPr id="17" name="TextBox 16">
            <a:extLst>
              <a:ext uri="{FF2B5EF4-FFF2-40B4-BE49-F238E27FC236}">
                <a16:creationId xmlns:a16="http://schemas.microsoft.com/office/drawing/2014/main" id="{CA6146E3-33A0-AD4F-A170-8B15189EFD66}"/>
              </a:ext>
            </a:extLst>
          </p:cNvPr>
          <p:cNvSpPr txBox="1"/>
          <p:nvPr/>
        </p:nvSpPr>
        <p:spPr>
          <a:xfrm>
            <a:off x="5064990" y="4049209"/>
            <a:ext cx="3765926"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Median OS: 59.2 </a:t>
            </a:r>
            <a:r>
              <a:rPr kumimoji="0" lang="en-US" sz="14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mo</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(95% CI: 36.5, NE)</a:t>
            </a:r>
          </a:p>
        </p:txBody>
      </p:sp>
      <p:sp>
        <p:nvSpPr>
          <p:cNvPr id="18" name="TextBox 17">
            <a:extLst>
              <a:ext uri="{FF2B5EF4-FFF2-40B4-BE49-F238E27FC236}">
                <a16:creationId xmlns:a16="http://schemas.microsoft.com/office/drawing/2014/main" id="{1A42D836-C696-D94D-9683-9DD4DA118A06}"/>
              </a:ext>
            </a:extLst>
          </p:cNvPr>
          <p:cNvSpPr txBox="1"/>
          <p:nvPr/>
        </p:nvSpPr>
        <p:spPr>
          <a:xfrm>
            <a:off x="606392" y="1296263"/>
            <a:ext cx="5513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PFS</a:t>
            </a:r>
          </a:p>
        </p:txBody>
      </p:sp>
      <p:sp>
        <p:nvSpPr>
          <p:cNvPr id="19" name="TextBox 18">
            <a:extLst>
              <a:ext uri="{FF2B5EF4-FFF2-40B4-BE49-F238E27FC236}">
                <a16:creationId xmlns:a16="http://schemas.microsoft.com/office/drawing/2014/main" id="{11F835FD-6A98-0A4B-870A-EBDA9A2F8E9E}"/>
              </a:ext>
            </a:extLst>
          </p:cNvPr>
          <p:cNvSpPr txBox="1"/>
          <p:nvPr/>
        </p:nvSpPr>
        <p:spPr>
          <a:xfrm>
            <a:off x="606392" y="3462528"/>
            <a:ext cx="47961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OS</a:t>
            </a:r>
          </a:p>
        </p:txBody>
      </p:sp>
      <p:graphicFrame>
        <p:nvGraphicFramePr>
          <p:cNvPr id="22" name="Table 13">
            <a:extLst>
              <a:ext uri="{FF2B5EF4-FFF2-40B4-BE49-F238E27FC236}">
                <a16:creationId xmlns:a16="http://schemas.microsoft.com/office/drawing/2014/main" id="{9BBF5D98-65E4-3F49-BA85-85195E84D7F9}"/>
              </a:ext>
            </a:extLst>
          </p:cNvPr>
          <p:cNvGraphicFramePr>
            <a:graphicFrameLocks noGrp="1"/>
          </p:cNvGraphicFramePr>
          <p:nvPr/>
        </p:nvGraphicFramePr>
        <p:xfrm>
          <a:off x="9314568" y="1867459"/>
          <a:ext cx="2600413" cy="4133944"/>
        </p:xfrm>
        <a:graphic>
          <a:graphicData uri="http://schemas.openxmlformats.org/drawingml/2006/table">
            <a:tbl>
              <a:tblPr firstRow="1" bandRow="1">
                <a:tableStyleId>{0505E3EF-67EA-436B-97B2-0124C06EBD24}</a:tableStyleId>
              </a:tblPr>
              <a:tblGrid>
                <a:gridCol w="432000">
                  <a:extLst>
                    <a:ext uri="{9D8B030D-6E8A-4147-A177-3AD203B41FA5}">
                      <a16:colId xmlns:a16="http://schemas.microsoft.com/office/drawing/2014/main" val="2885996954"/>
                    </a:ext>
                  </a:extLst>
                </a:gridCol>
                <a:gridCol w="1332000">
                  <a:extLst>
                    <a:ext uri="{9D8B030D-6E8A-4147-A177-3AD203B41FA5}">
                      <a16:colId xmlns:a16="http://schemas.microsoft.com/office/drawing/2014/main" val="1831678975"/>
                    </a:ext>
                  </a:extLst>
                </a:gridCol>
                <a:gridCol w="836413">
                  <a:extLst>
                    <a:ext uri="{9D8B030D-6E8A-4147-A177-3AD203B41FA5}">
                      <a16:colId xmlns:a16="http://schemas.microsoft.com/office/drawing/2014/main" val="722923421"/>
                    </a:ext>
                  </a:extLst>
                </a:gridCol>
              </a:tblGrid>
              <a:tr h="516743">
                <a:tc gridSpan="2">
                  <a:txBody>
                    <a:bodyPr/>
                    <a:lstStyle/>
                    <a:p>
                      <a:pPr algn="ctr"/>
                      <a:endParaRPr lang="en-US" sz="1400" b="1" dirty="0">
                        <a:solidFill>
                          <a:schemeClr val="tx1"/>
                        </a:solidFill>
                      </a:endParaRPr>
                    </a:p>
                  </a:txBody>
                  <a:tcPr marL="0" marR="0" marT="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a:txBody>
                    <a:bodyPr/>
                    <a:lstStyle/>
                    <a:p>
                      <a:pPr algn="ctr"/>
                      <a:r>
                        <a:rPr lang="en-US" sz="1400" b="1" dirty="0">
                          <a:solidFill>
                            <a:schemeClr val="tx1"/>
                          </a:solidFill>
                        </a:rPr>
                        <a:t>N = 124</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516743">
                <a:tc row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ORR</a:t>
                      </a:r>
                    </a:p>
                  </a:txBody>
                  <a:tcPr marL="72000" marR="0" marT="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All patients</a:t>
                      </a: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81.0%</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53540583"/>
                  </a:ext>
                </a:extLst>
              </a:tr>
              <a:tr h="516743">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1 prior therapy</a:t>
                      </a: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rPr>
                        <a:t>83.1%</a:t>
                      </a:r>
                      <a:endParaRPr lang="en-US" sz="1400" b="0" dirty="0">
                        <a:solidFill>
                          <a:schemeClr val="bg1"/>
                        </a:solidFill>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259742527"/>
                  </a:ext>
                </a:extLst>
              </a:tr>
              <a:tr h="516743">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2 prior therapies</a:t>
                      </a: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rPr>
                        <a:t>86.5%</a:t>
                      </a:r>
                      <a:endParaRPr lang="en-US" sz="1400" b="0" dirty="0">
                        <a:solidFill>
                          <a:schemeClr val="bg1"/>
                        </a:solidFill>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717742764"/>
                  </a:ext>
                </a:extLst>
              </a:tr>
              <a:tr h="516743">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t>ORR</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≥3 prior therapies</a:t>
                      </a: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rPr>
                        <a:t>71.4%</a:t>
                      </a:r>
                      <a:endParaRPr lang="en-US" sz="1400" b="0" dirty="0">
                        <a:solidFill>
                          <a:schemeClr val="bg1"/>
                        </a:solidFill>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422144625"/>
                  </a:ext>
                </a:extLst>
              </a:tr>
              <a:tr h="51674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CR</a:t>
                      </a:r>
                    </a:p>
                  </a:txBody>
                  <a:tcPr marL="72000" marR="0" marT="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48.0%</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30833449"/>
                  </a:ext>
                </a:extLst>
              </a:tr>
              <a:tr h="516743">
                <a:tc gridSpan="2">
                  <a:txBody>
                    <a:bodyPr/>
                    <a:lstStyle/>
                    <a:p>
                      <a:pPr lvl="0"/>
                      <a:r>
                        <a:rPr lang="en-US" sz="1400" b="0" dirty="0">
                          <a:solidFill>
                            <a:schemeClr val="bg1"/>
                          </a:solidFill>
                        </a:rPr>
                        <a:t>Median DOR</a:t>
                      </a:r>
                    </a:p>
                  </a:txBody>
                  <a:tcPr marL="72000" marR="0" marT="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400" b="0" dirty="0">
                          <a:solidFill>
                            <a:schemeClr val="bg1"/>
                          </a:solidFill>
                        </a:rPr>
                        <a:t>28.6 mo</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587626608"/>
                  </a:ext>
                </a:extLst>
              </a:tr>
              <a:tr h="51674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Median time on treatment</a:t>
                      </a:r>
                    </a:p>
                  </a:txBody>
                  <a:tcPr marL="72000" marR="0" marT="0" marB="0"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17.5 mo</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82134660"/>
                  </a:ext>
                </a:extLst>
              </a:tr>
            </a:tbl>
          </a:graphicData>
        </a:graphic>
      </p:graphicFrame>
      <p:sp>
        <p:nvSpPr>
          <p:cNvPr id="4" name="TextBox 3">
            <a:extLst>
              <a:ext uri="{FF2B5EF4-FFF2-40B4-BE49-F238E27FC236}">
                <a16:creationId xmlns:a16="http://schemas.microsoft.com/office/drawing/2014/main" id="{537D23C9-9D88-883F-3570-5EBE694212FC}"/>
              </a:ext>
            </a:extLst>
          </p:cNvPr>
          <p:cNvSpPr txBox="1"/>
          <p:nvPr/>
        </p:nvSpPr>
        <p:spPr bwMode="auto">
          <a:xfrm rot="16200000">
            <a:off x="376591" y="2216687"/>
            <a:ext cx="13759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PFS (Proportion)</a:t>
            </a:r>
          </a:p>
        </p:txBody>
      </p:sp>
      <p:sp>
        <p:nvSpPr>
          <p:cNvPr id="6" name="TextBox 5">
            <a:extLst>
              <a:ext uri="{FF2B5EF4-FFF2-40B4-BE49-F238E27FC236}">
                <a16:creationId xmlns:a16="http://schemas.microsoft.com/office/drawing/2014/main" id="{E9EAA201-E5DC-84F1-9B9C-AB1BD052071D}"/>
              </a:ext>
            </a:extLst>
          </p:cNvPr>
          <p:cNvSpPr txBox="1"/>
          <p:nvPr/>
        </p:nvSpPr>
        <p:spPr bwMode="auto">
          <a:xfrm rot="16200000">
            <a:off x="94390" y="4727168"/>
            <a:ext cx="18476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OS (Proportion)</a:t>
            </a:r>
          </a:p>
        </p:txBody>
      </p:sp>
      <p:grpSp>
        <p:nvGrpSpPr>
          <p:cNvPr id="24" name="Group 23">
            <a:extLst>
              <a:ext uri="{FF2B5EF4-FFF2-40B4-BE49-F238E27FC236}">
                <a16:creationId xmlns:a16="http://schemas.microsoft.com/office/drawing/2014/main" id="{87487DC4-80A7-55F8-61BB-F831061C792D}"/>
              </a:ext>
            </a:extLst>
          </p:cNvPr>
          <p:cNvGrpSpPr/>
          <p:nvPr/>
        </p:nvGrpSpPr>
        <p:grpSpPr>
          <a:xfrm>
            <a:off x="958123" y="1587970"/>
            <a:ext cx="532179" cy="1632361"/>
            <a:chOff x="1013012" y="1800704"/>
            <a:chExt cx="358496" cy="1638402"/>
          </a:xfrm>
        </p:grpSpPr>
        <p:sp>
          <p:nvSpPr>
            <p:cNvPr id="7" name="TextBox 6">
              <a:extLst>
                <a:ext uri="{FF2B5EF4-FFF2-40B4-BE49-F238E27FC236}">
                  <a16:creationId xmlns:a16="http://schemas.microsoft.com/office/drawing/2014/main" id="{879291AA-CF4E-6839-6B77-5B21D2E815D6}"/>
                </a:ext>
              </a:extLst>
            </p:cNvPr>
            <p:cNvSpPr txBox="1"/>
            <p:nvPr/>
          </p:nvSpPr>
          <p:spPr bwMode="auto">
            <a:xfrm>
              <a:off x="1013811" y="1800704"/>
              <a:ext cx="354252" cy="463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8" name="TextBox 7">
              <a:extLst>
                <a:ext uri="{FF2B5EF4-FFF2-40B4-BE49-F238E27FC236}">
                  <a16:creationId xmlns:a16="http://schemas.microsoft.com/office/drawing/2014/main" id="{014FCE37-242A-33D4-9E47-6ED7567A81B4}"/>
                </a:ext>
              </a:extLst>
            </p:cNvPr>
            <p:cNvSpPr txBox="1"/>
            <p:nvPr/>
          </p:nvSpPr>
          <p:spPr bwMode="auto">
            <a:xfrm>
              <a:off x="1013811" y="2032608"/>
              <a:ext cx="354252" cy="463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0.8</a:t>
              </a:r>
            </a:p>
          </p:txBody>
        </p:sp>
        <p:sp>
          <p:nvSpPr>
            <p:cNvPr id="10" name="TextBox 9">
              <a:extLst>
                <a:ext uri="{FF2B5EF4-FFF2-40B4-BE49-F238E27FC236}">
                  <a16:creationId xmlns:a16="http://schemas.microsoft.com/office/drawing/2014/main" id="{62FC8BA9-F8D3-C089-2A44-B7003A663953}"/>
                </a:ext>
              </a:extLst>
            </p:cNvPr>
            <p:cNvSpPr txBox="1"/>
            <p:nvPr/>
          </p:nvSpPr>
          <p:spPr bwMode="auto">
            <a:xfrm>
              <a:off x="1013811" y="2264512"/>
              <a:ext cx="354252" cy="463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0.6</a:t>
              </a:r>
            </a:p>
          </p:txBody>
        </p:sp>
        <p:sp>
          <p:nvSpPr>
            <p:cNvPr id="11" name="TextBox 10">
              <a:extLst>
                <a:ext uri="{FF2B5EF4-FFF2-40B4-BE49-F238E27FC236}">
                  <a16:creationId xmlns:a16="http://schemas.microsoft.com/office/drawing/2014/main" id="{B63370DC-38F1-0C90-8BCF-AB6A4504DD02}"/>
                </a:ext>
              </a:extLst>
            </p:cNvPr>
            <p:cNvSpPr txBox="1"/>
            <p:nvPr/>
          </p:nvSpPr>
          <p:spPr bwMode="auto">
            <a:xfrm>
              <a:off x="1013012" y="2503537"/>
              <a:ext cx="354252" cy="463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0.4</a:t>
              </a:r>
            </a:p>
          </p:txBody>
        </p:sp>
        <p:sp>
          <p:nvSpPr>
            <p:cNvPr id="14" name="TextBox 13">
              <a:extLst>
                <a:ext uri="{FF2B5EF4-FFF2-40B4-BE49-F238E27FC236}">
                  <a16:creationId xmlns:a16="http://schemas.microsoft.com/office/drawing/2014/main" id="{591C2E54-71B3-A85B-C8F2-3C93223570CA}"/>
                </a:ext>
              </a:extLst>
            </p:cNvPr>
            <p:cNvSpPr txBox="1"/>
            <p:nvPr/>
          </p:nvSpPr>
          <p:spPr bwMode="auto">
            <a:xfrm>
              <a:off x="1013012" y="2975732"/>
              <a:ext cx="354252" cy="463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a:t>
              </a:r>
            </a:p>
          </p:txBody>
        </p:sp>
        <p:sp>
          <p:nvSpPr>
            <p:cNvPr id="20" name="TextBox 19">
              <a:extLst>
                <a:ext uri="{FF2B5EF4-FFF2-40B4-BE49-F238E27FC236}">
                  <a16:creationId xmlns:a16="http://schemas.microsoft.com/office/drawing/2014/main" id="{EF197B8A-2F00-D3A1-0E5B-7D20EC4270DC}"/>
                </a:ext>
              </a:extLst>
            </p:cNvPr>
            <p:cNvSpPr txBox="1"/>
            <p:nvPr/>
          </p:nvSpPr>
          <p:spPr bwMode="auto">
            <a:xfrm>
              <a:off x="1017256" y="2739394"/>
              <a:ext cx="354252" cy="463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0.2</a:t>
              </a:r>
            </a:p>
          </p:txBody>
        </p:sp>
      </p:grpSp>
      <p:sp>
        <p:nvSpPr>
          <p:cNvPr id="21" name="Freeform 20">
            <a:extLst>
              <a:ext uri="{FF2B5EF4-FFF2-40B4-BE49-F238E27FC236}">
                <a16:creationId xmlns:a16="http://schemas.microsoft.com/office/drawing/2014/main" id="{6BE5AC63-D0B4-4A6E-B814-7ABE5D5D416B}"/>
              </a:ext>
            </a:extLst>
          </p:cNvPr>
          <p:cNvSpPr/>
          <p:nvPr/>
        </p:nvSpPr>
        <p:spPr bwMode="auto">
          <a:xfrm>
            <a:off x="1504837" y="1711431"/>
            <a:ext cx="7504180" cy="1188720"/>
          </a:xfrm>
          <a:custGeom>
            <a:avLst/>
            <a:gdLst>
              <a:gd name="connsiteX0" fmla="*/ 0 w 2194560"/>
              <a:gd name="connsiteY0" fmla="*/ 0 h 1188720"/>
              <a:gd name="connsiteX1" fmla="*/ 0 w 2194560"/>
              <a:gd name="connsiteY1" fmla="*/ 1188720 h 1188720"/>
              <a:gd name="connsiteX2" fmla="*/ 2194560 w 2194560"/>
              <a:gd name="connsiteY2" fmla="*/ 1188720 h 1188720"/>
            </a:gdLst>
            <a:ahLst/>
            <a:cxnLst>
              <a:cxn ang="0">
                <a:pos x="connsiteX0" y="connsiteY0"/>
              </a:cxn>
              <a:cxn ang="0">
                <a:pos x="connsiteX1" y="connsiteY1"/>
              </a:cxn>
              <a:cxn ang="0">
                <a:pos x="connsiteX2" y="connsiteY2"/>
              </a:cxn>
            </a:cxnLst>
            <a:rect l="l" t="t" r="r" b="b"/>
            <a:pathLst>
              <a:path w="2194560" h="1188720">
                <a:moveTo>
                  <a:pt x="0" y="0"/>
                </a:moveTo>
                <a:lnTo>
                  <a:pt x="0" y="1188720"/>
                </a:lnTo>
                <a:lnTo>
                  <a:pt x="2194560" y="1188720"/>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nvGrpSpPr>
          <p:cNvPr id="32" name="Group 31">
            <a:extLst>
              <a:ext uri="{FF2B5EF4-FFF2-40B4-BE49-F238E27FC236}">
                <a16:creationId xmlns:a16="http://schemas.microsoft.com/office/drawing/2014/main" id="{7A886B28-A575-0CD1-E02C-7C5518DF7E05}"/>
              </a:ext>
            </a:extLst>
          </p:cNvPr>
          <p:cNvGrpSpPr/>
          <p:nvPr/>
        </p:nvGrpSpPr>
        <p:grpSpPr>
          <a:xfrm>
            <a:off x="1435070" y="1728309"/>
            <a:ext cx="69767" cy="1172700"/>
            <a:chOff x="1435070" y="1915347"/>
            <a:chExt cx="69767" cy="1172700"/>
          </a:xfrm>
        </p:grpSpPr>
        <p:cxnSp>
          <p:nvCxnSpPr>
            <p:cNvPr id="26" name="Straight Connector 25">
              <a:extLst>
                <a:ext uri="{FF2B5EF4-FFF2-40B4-BE49-F238E27FC236}">
                  <a16:creationId xmlns:a16="http://schemas.microsoft.com/office/drawing/2014/main" id="{7E3D1ABD-8C98-10AD-AF65-A37619A20D5F}"/>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F0808271-C1DF-C815-32A5-A5E1DA1CAA61}"/>
                </a:ext>
              </a:extLst>
            </p:cNvPr>
            <p:cNvCxnSpPr/>
            <p:nvPr/>
          </p:nvCxnSpPr>
          <p:spPr bwMode="auto">
            <a:xfrm>
              <a:off x="1435070" y="214712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B6BE1413-B8FD-22B6-3213-DBB9245DC752}"/>
                </a:ext>
              </a:extLst>
            </p:cNvPr>
            <p:cNvCxnSpPr/>
            <p:nvPr/>
          </p:nvCxnSpPr>
          <p:spPr bwMode="auto">
            <a:xfrm>
              <a:off x="1435070" y="238207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574F0B03-89D3-7C64-76DC-B6A506592657}"/>
                </a:ext>
              </a:extLst>
            </p:cNvPr>
            <p:cNvCxnSpPr/>
            <p:nvPr/>
          </p:nvCxnSpPr>
          <p:spPr bwMode="auto">
            <a:xfrm>
              <a:off x="1435070" y="26138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EB12FEEE-CA0B-C7DC-62A7-EE7CFEB775FE}"/>
                </a:ext>
              </a:extLst>
            </p:cNvPr>
            <p:cNvCxnSpPr/>
            <p:nvPr/>
          </p:nvCxnSpPr>
          <p:spPr bwMode="auto">
            <a:xfrm>
              <a:off x="1435070" y="28530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4500E5C1-4B11-BA5D-D222-241F31036A5A}"/>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grpSp>
        <p:nvGrpSpPr>
          <p:cNvPr id="33" name="Group 32">
            <a:extLst>
              <a:ext uri="{FF2B5EF4-FFF2-40B4-BE49-F238E27FC236}">
                <a16:creationId xmlns:a16="http://schemas.microsoft.com/office/drawing/2014/main" id="{F0B0D231-2389-69BC-AA27-F103513CAC1B}"/>
              </a:ext>
            </a:extLst>
          </p:cNvPr>
          <p:cNvGrpSpPr/>
          <p:nvPr/>
        </p:nvGrpSpPr>
        <p:grpSpPr>
          <a:xfrm>
            <a:off x="923502" y="3801480"/>
            <a:ext cx="497033" cy="2315377"/>
            <a:chOff x="1013012" y="1800704"/>
            <a:chExt cx="358496" cy="1467668"/>
          </a:xfrm>
        </p:grpSpPr>
        <p:sp>
          <p:nvSpPr>
            <p:cNvPr id="34" name="TextBox 33">
              <a:extLst>
                <a:ext uri="{FF2B5EF4-FFF2-40B4-BE49-F238E27FC236}">
                  <a16:creationId xmlns:a16="http://schemas.microsoft.com/office/drawing/2014/main" id="{798BADA9-A09F-3900-18FE-FB95A68B4C15}"/>
                </a:ext>
              </a:extLst>
            </p:cNvPr>
            <p:cNvSpPr txBox="1"/>
            <p:nvPr/>
          </p:nvSpPr>
          <p:spPr bwMode="auto">
            <a:xfrm>
              <a:off x="1013811" y="1800704"/>
              <a:ext cx="354252" cy="292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35" name="TextBox 34">
              <a:extLst>
                <a:ext uri="{FF2B5EF4-FFF2-40B4-BE49-F238E27FC236}">
                  <a16:creationId xmlns:a16="http://schemas.microsoft.com/office/drawing/2014/main" id="{F2F7189F-5660-BBED-5D30-9B803F357CEE}"/>
                </a:ext>
              </a:extLst>
            </p:cNvPr>
            <p:cNvSpPr txBox="1"/>
            <p:nvPr/>
          </p:nvSpPr>
          <p:spPr bwMode="auto">
            <a:xfrm>
              <a:off x="1013811" y="2032608"/>
              <a:ext cx="354252" cy="292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0.8</a:t>
              </a:r>
            </a:p>
          </p:txBody>
        </p:sp>
        <p:sp>
          <p:nvSpPr>
            <p:cNvPr id="36" name="TextBox 35">
              <a:extLst>
                <a:ext uri="{FF2B5EF4-FFF2-40B4-BE49-F238E27FC236}">
                  <a16:creationId xmlns:a16="http://schemas.microsoft.com/office/drawing/2014/main" id="{5B701D55-0E2B-2468-EA4C-1AC69D96000E}"/>
                </a:ext>
              </a:extLst>
            </p:cNvPr>
            <p:cNvSpPr txBox="1"/>
            <p:nvPr/>
          </p:nvSpPr>
          <p:spPr bwMode="auto">
            <a:xfrm>
              <a:off x="1013811" y="2264512"/>
              <a:ext cx="354252" cy="292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0.6</a:t>
              </a:r>
            </a:p>
          </p:txBody>
        </p:sp>
        <p:sp>
          <p:nvSpPr>
            <p:cNvPr id="37" name="TextBox 36">
              <a:extLst>
                <a:ext uri="{FF2B5EF4-FFF2-40B4-BE49-F238E27FC236}">
                  <a16:creationId xmlns:a16="http://schemas.microsoft.com/office/drawing/2014/main" id="{0FF4294F-3719-5088-B921-2556ED0C982C}"/>
                </a:ext>
              </a:extLst>
            </p:cNvPr>
            <p:cNvSpPr txBox="1"/>
            <p:nvPr/>
          </p:nvSpPr>
          <p:spPr bwMode="auto">
            <a:xfrm>
              <a:off x="1013012" y="2503537"/>
              <a:ext cx="354252" cy="292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0.4</a:t>
              </a:r>
            </a:p>
          </p:txBody>
        </p:sp>
        <p:sp>
          <p:nvSpPr>
            <p:cNvPr id="38" name="TextBox 37">
              <a:extLst>
                <a:ext uri="{FF2B5EF4-FFF2-40B4-BE49-F238E27FC236}">
                  <a16:creationId xmlns:a16="http://schemas.microsoft.com/office/drawing/2014/main" id="{7714B67F-9E5F-B54B-C50E-11FCF35E3277}"/>
                </a:ext>
              </a:extLst>
            </p:cNvPr>
            <p:cNvSpPr txBox="1"/>
            <p:nvPr/>
          </p:nvSpPr>
          <p:spPr bwMode="auto">
            <a:xfrm>
              <a:off x="1013012" y="2975732"/>
              <a:ext cx="354252" cy="292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a:t>
              </a:r>
            </a:p>
          </p:txBody>
        </p:sp>
        <p:sp>
          <p:nvSpPr>
            <p:cNvPr id="39" name="TextBox 38">
              <a:extLst>
                <a:ext uri="{FF2B5EF4-FFF2-40B4-BE49-F238E27FC236}">
                  <a16:creationId xmlns:a16="http://schemas.microsoft.com/office/drawing/2014/main" id="{B494BAD4-1472-00D1-DF4E-173B0D3DDC0F}"/>
                </a:ext>
              </a:extLst>
            </p:cNvPr>
            <p:cNvSpPr txBox="1"/>
            <p:nvPr/>
          </p:nvSpPr>
          <p:spPr bwMode="auto">
            <a:xfrm>
              <a:off x="1017256" y="2739394"/>
              <a:ext cx="354252" cy="292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0.2</a:t>
              </a:r>
            </a:p>
          </p:txBody>
        </p:sp>
      </p:grpSp>
      <p:sp>
        <p:nvSpPr>
          <p:cNvPr id="40" name="Freeform 39">
            <a:extLst>
              <a:ext uri="{FF2B5EF4-FFF2-40B4-BE49-F238E27FC236}">
                <a16:creationId xmlns:a16="http://schemas.microsoft.com/office/drawing/2014/main" id="{F6128D8A-6177-89C9-0F3C-863F70C3865F}"/>
              </a:ext>
            </a:extLst>
          </p:cNvPr>
          <p:cNvSpPr/>
          <p:nvPr/>
        </p:nvSpPr>
        <p:spPr bwMode="auto">
          <a:xfrm>
            <a:off x="1435070" y="3923716"/>
            <a:ext cx="7550180" cy="1875311"/>
          </a:xfrm>
          <a:custGeom>
            <a:avLst/>
            <a:gdLst>
              <a:gd name="connsiteX0" fmla="*/ 0 w 2194560"/>
              <a:gd name="connsiteY0" fmla="*/ 0 h 1188720"/>
              <a:gd name="connsiteX1" fmla="*/ 0 w 2194560"/>
              <a:gd name="connsiteY1" fmla="*/ 1188720 h 1188720"/>
              <a:gd name="connsiteX2" fmla="*/ 2194560 w 2194560"/>
              <a:gd name="connsiteY2" fmla="*/ 1188720 h 1188720"/>
            </a:gdLst>
            <a:ahLst/>
            <a:cxnLst>
              <a:cxn ang="0">
                <a:pos x="connsiteX0" y="connsiteY0"/>
              </a:cxn>
              <a:cxn ang="0">
                <a:pos x="connsiteX1" y="connsiteY1"/>
              </a:cxn>
              <a:cxn ang="0">
                <a:pos x="connsiteX2" y="connsiteY2"/>
              </a:cxn>
            </a:cxnLst>
            <a:rect l="l" t="t" r="r" b="b"/>
            <a:pathLst>
              <a:path w="2194560" h="1188720">
                <a:moveTo>
                  <a:pt x="0" y="0"/>
                </a:moveTo>
                <a:lnTo>
                  <a:pt x="0" y="1188720"/>
                </a:lnTo>
                <a:lnTo>
                  <a:pt x="2194560" y="1188720"/>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nvGrpSpPr>
          <p:cNvPr id="41" name="Group 40">
            <a:extLst>
              <a:ext uri="{FF2B5EF4-FFF2-40B4-BE49-F238E27FC236}">
                <a16:creationId xmlns:a16="http://schemas.microsoft.com/office/drawing/2014/main" id="{79BA1091-2F1F-628D-D735-B12E811C6DCD}"/>
              </a:ext>
            </a:extLst>
          </p:cNvPr>
          <p:cNvGrpSpPr/>
          <p:nvPr/>
        </p:nvGrpSpPr>
        <p:grpSpPr>
          <a:xfrm>
            <a:off x="1365303" y="3946945"/>
            <a:ext cx="69767" cy="1850038"/>
            <a:chOff x="1435070" y="1915347"/>
            <a:chExt cx="69767" cy="1172700"/>
          </a:xfrm>
        </p:grpSpPr>
        <p:cxnSp>
          <p:nvCxnSpPr>
            <p:cNvPr id="42" name="Straight Connector 41">
              <a:extLst>
                <a:ext uri="{FF2B5EF4-FFF2-40B4-BE49-F238E27FC236}">
                  <a16:creationId xmlns:a16="http://schemas.microsoft.com/office/drawing/2014/main" id="{7A418C0B-9255-B05F-FD46-AE5353E67917}"/>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33EFEDED-73A3-1631-6BCF-097AA6E35EC8}"/>
                </a:ext>
              </a:extLst>
            </p:cNvPr>
            <p:cNvCxnSpPr/>
            <p:nvPr/>
          </p:nvCxnSpPr>
          <p:spPr bwMode="auto">
            <a:xfrm>
              <a:off x="1435070" y="214712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F4B7985C-8CA0-3EF1-6066-B6011D326B01}"/>
                </a:ext>
              </a:extLst>
            </p:cNvPr>
            <p:cNvCxnSpPr/>
            <p:nvPr/>
          </p:nvCxnSpPr>
          <p:spPr bwMode="auto">
            <a:xfrm>
              <a:off x="1435070" y="238207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2560DB9D-D70B-8F97-EB55-BAC0E965B065}"/>
                </a:ext>
              </a:extLst>
            </p:cNvPr>
            <p:cNvCxnSpPr/>
            <p:nvPr/>
          </p:nvCxnSpPr>
          <p:spPr bwMode="auto">
            <a:xfrm>
              <a:off x="1435070" y="26138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C22DC10F-81C0-67D8-AEF6-31F0D7ECD80D}"/>
                </a:ext>
              </a:extLst>
            </p:cNvPr>
            <p:cNvCxnSpPr/>
            <p:nvPr/>
          </p:nvCxnSpPr>
          <p:spPr bwMode="auto">
            <a:xfrm>
              <a:off x="1435070" y="28530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7A357102-8E0A-0C6A-0780-F620B5E12711}"/>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sp>
        <p:nvSpPr>
          <p:cNvPr id="48" name="TextBox 47">
            <a:extLst>
              <a:ext uri="{FF2B5EF4-FFF2-40B4-BE49-F238E27FC236}">
                <a16:creationId xmlns:a16="http://schemas.microsoft.com/office/drawing/2014/main" id="{2E091898-5AAE-0CC7-AF59-C536A0249BF7}"/>
              </a:ext>
            </a:extLst>
          </p:cNvPr>
          <p:cNvSpPr txBox="1"/>
          <p:nvPr/>
        </p:nvSpPr>
        <p:spPr bwMode="auto">
          <a:xfrm>
            <a:off x="1323467" y="29228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49" name="TextBox 48">
            <a:extLst>
              <a:ext uri="{FF2B5EF4-FFF2-40B4-BE49-F238E27FC236}">
                <a16:creationId xmlns:a16="http://schemas.microsoft.com/office/drawing/2014/main" id="{F8C743BF-61A7-7F2B-44D8-B62F7F4EECB2}"/>
              </a:ext>
            </a:extLst>
          </p:cNvPr>
          <p:cNvSpPr txBox="1"/>
          <p:nvPr/>
        </p:nvSpPr>
        <p:spPr bwMode="auto">
          <a:xfrm>
            <a:off x="1794915" y="29228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p>
        </p:txBody>
      </p:sp>
      <p:sp>
        <p:nvSpPr>
          <p:cNvPr id="50" name="TextBox 49">
            <a:extLst>
              <a:ext uri="{FF2B5EF4-FFF2-40B4-BE49-F238E27FC236}">
                <a16:creationId xmlns:a16="http://schemas.microsoft.com/office/drawing/2014/main" id="{B42D9243-87CE-9B95-9DD6-9793BE7D37EA}"/>
              </a:ext>
            </a:extLst>
          </p:cNvPr>
          <p:cNvSpPr txBox="1"/>
          <p:nvPr/>
        </p:nvSpPr>
        <p:spPr bwMode="auto">
          <a:xfrm>
            <a:off x="2260734" y="29228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51" name="TextBox 50">
            <a:extLst>
              <a:ext uri="{FF2B5EF4-FFF2-40B4-BE49-F238E27FC236}">
                <a16:creationId xmlns:a16="http://schemas.microsoft.com/office/drawing/2014/main" id="{E6F6919F-14F9-2D2F-182E-B31FB1105DFF}"/>
              </a:ext>
            </a:extLst>
          </p:cNvPr>
          <p:cNvSpPr txBox="1"/>
          <p:nvPr/>
        </p:nvSpPr>
        <p:spPr bwMode="auto">
          <a:xfrm>
            <a:off x="2727938" y="29228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52" name="TextBox 51">
            <a:extLst>
              <a:ext uri="{FF2B5EF4-FFF2-40B4-BE49-F238E27FC236}">
                <a16:creationId xmlns:a16="http://schemas.microsoft.com/office/drawing/2014/main" id="{DE54F418-F621-335B-893E-FB27FD56AC63}"/>
              </a:ext>
            </a:extLst>
          </p:cNvPr>
          <p:cNvSpPr txBox="1"/>
          <p:nvPr/>
        </p:nvSpPr>
        <p:spPr bwMode="auto">
          <a:xfrm>
            <a:off x="3195399" y="2922130"/>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16</a:t>
            </a:r>
          </a:p>
        </p:txBody>
      </p:sp>
      <p:sp>
        <p:nvSpPr>
          <p:cNvPr id="53" name="TextBox 52">
            <a:extLst>
              <a:ext uri="{FF2B5EF4-FFF2-40B4-BE49-F238E27FC236}">
                <a16:creationId xmlns:a16="http://schemas.microsoft.com/office/drawing/2014/main" id="{073E667E-C9B6-B7E5-F82B-F7C062155D67}"/>
              </a:ext>
            </a:extLst>
          </p:cNvPr>
          <p:cNvSpPr txBox="1"/>
          <p:nvPr/>
        </p:nvSpPr>
        <p:spPr bwMode="auto">
          <a:xfrm>
            <a:off x="3666847" y="2922130"/>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54" name="TextBox 53">
            <a:extLst>
              <a:ext uri="{FF2B5EF4-FFF2-40B4-BE49-F238E27FC236}">
                <a16:creationId xmlns:a16="http://schemas.microsoft.com/office/drawing/2014/main" id="{A9F3A75E-F813-399D-65B1-648DA7849AA1}"/>
              </a:ext>
            </a:extLst>
          </p:cNvPr>
          <p:cNvSpPr txBox="1"/>
          <p:nvPr/>
        </p:nvSpPr>
        <p:spPr bwMode="auto">
          <a:xfrm>
            <a:off x="4132666" y="2922130"/>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55" name="TextBox 54">
            <a:extLst>
              <a:ext uri="{FF2B5EF4-FFF2-40B4-BE49-F238E27FC236}">
                <a16:creationId xmlns:a16="http://schemas.microsoft.com/office/drawing/2014/main" id="{1533426C-3A31-E595-F9DF-D5E7E8C36627}"/>
              </a:ext>
            </a:extLst>
          </p:cNvPr>
          <p:cNvSpPr txBox="1"/>
          <p:nvPr/>
        </p:nvSpPr>
        <p:spPr bwMode="auto">
          <a:xfrm>
            <a:off x="4599870" y="2922130"/>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28</a:t>
            </a:r>
          </a:p>
        </p:txBody>
      </p:sp>
      <p:sp>
        <p:nvSpPr>
          <p:cNvPr id="56" name="TextBox 55">
            <a:extLst>
              <a:ext uri="{FF2B5EF4-FFF2-40B4-BE49-F238E27FC236}">
                <a16:creationId xmlns:a16="http://schemas.microsoft.com/office/drawing/2014/main" id="{493BDBC2-5F6B-47F8-751D-BEAF791A3A46}"/>
              </a:ext>
            </a:extLst>
          </p:cNvPr>
          <p:cNvSpPr txBox="1"/>
          <p:nvPr/>
        </p:nvSpPr>
        <p:spPr bwMode="auto">
          <a:xfrm>
            <a:off x="5064156" y="292003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32</a:t>
            </a:r>
          </a:p>
        </p:txBody>
      </p:sp>
      <p:sp>
        <p:nvSpPr>
          <p:cNvPr id="57" name="TextBox 56">
            <a:extLst>
              <a:ext uri="{FF2B5EF4-FFF2-40B4-BE49-F238E27FC236}">
                <a16:creationId xmlns:a16="http://schemas.microsoft.com/office/drawing/2014/main" id="{1E35F183-327F-072D-04E2-E2DA52AFF9CD}"/>
              </a:ext>
            </a:extLst>
          </p:cNvPr>
          <p:cNvSpPr txBox="1"/>
          <p:nvPr/>
        </p:nvSpPr>
        <p:spPr bwMode="auto">
          <a:xfrm>
            <a:off x="5535604" y="292003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58" name="TextBox 57">
            <a:extLst>
              <a:ext uri="{FF2B5EF4-FFF2-40B4-BE49-F238E27FC236}">
                <a16:creationId xmlns:a16="http://schemas.microsoft.com/office/drawing/2014/main" id="{E840F0D8-9D73-723B-CB35-81F6EEE60B1D}"/>
              </a:ext>
            </a:extLst>
          </p:cNvPr>
          <p:cNvSpPr txBox="1"/>
          <p:nvPr/>
        </p:nvSpPr>
        <p:spPr bwMode="auto">
          <a:xfrm>
            <a:off x="6001423" y="292003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59" name="TextBox 58">
            <a:extLst>
              <a:ext uri="{FF2B5EF4-FFF2-40B4-BE49-F238E27FC236}">
                <a16:creationId xmlns:a16="http://schemas.microsoft.com/office/drawing/2014/main" id="{FA6A8AFF-C3B4-1971-001B-B788C11E5F56}"/>
              </a:ext>
            </a:extLst>
          </p:cNvPr>
          <p:cNvSpPr txBox="1"/>
          <p:nvPr/>
        </p:nvSpPr>
        <p:spPr bwMode="auto">
          <a:xfrm>
            <a:off x="6468627" y="292003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44</a:t>
            </a:r>
          </a:p>
        </p:txBody>
      </p:sp>
      <p:sp>
        <p:nvSpPr>
          <p:cNvPr id="60" name="TextBox 59">
            <a:extLst>
              <a:ext uri="{FF2B5EF4-FFF2-40B4-BE49-F238E27FC236}">
                <a16:creationId xmlns:a16="http://schemas.microsoft.com/office/drawing/2014/main" id="{00283AB6-29A6-D058-A1D6-251FA3DB0A62}"/>
              </a:ext>
            </a:extLst>
          </p:cNvPr>
          <p:cNvSpPr txBox="1"/>
          <p:nvPr/>
        </p:nvSpPr>
        <p:spPr bwMode="auto">
          <a:xfrm>
            <a:off x="6923333" y="292276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48</a:t>
            </a:r>
          </a:p>
        </p:txBody>
      </p:sp>
      <p:sp>
        <p:nvSpPr>
          <p:cNvPr id="61" name="TextBox 60">
            <a:extLst>
              <a:ext uri="{FF2B5EF4-FFF2-40B4-BE49-F238E27FC236}">
                <a16:creationId xmlns:a16="http://schemas.microsoft.com/office/drawing/2014/main" id="{69602A94-BA67-5A0E-7E79-E5CC71470EF4}"/>
              </a:ext>
            </a:extLst>
          </p:cNvPr>
          <p:cNvSpPr txBox="1"/>
          <p:nvPr/>
        </p:nvSpPr>
        <p:spPr bwMode="auto">
          <a:xfrm>
            <a:off x="7387619" y="292066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52</a:t>
            </a:r>
          </a:p>
        </p:txBody>
      </p:sp>
      <p:sp>
        <p:nvSpPr>
          <p:cNvPr id="62" name="TextBox 61">
            <a:extLst>
              <a:ext uri="{FF2B5EF4-FFF2-40B4-BE49-F238E27FC236}">
                <a16:creationId xmlns:a16="http://schemas.microsoft.com/office/drawing/2014/main" id="{AB8C9F7E-0DB7-B063-DEFA-A315E4FC924B}"/>
              </a:ext>
            </a:extLst>
          </p:cNvPr>
          <p:cNvSpPr txBox="1"/>
          <p:nvPr/>
        </p:nvSpPr>
        <p:spPr bwMode="auto">
          <a:xfrm>
            <a:off x="7859067" y="292066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56</a:t>
            </a:r>
          </a:p>
        </p:txBody>
      </p:sp>
      <p:sp>
        <p:nvSpPr>
          <p:cNvPr id="63" name="TextBox 62">
            <a:extLst>
              <a:ext uri="{FF2B5EF4-FFF2-40B4-BE49-F238E27FC236}">
                <a16:creationId xmlns:a16="http://schemas.microsoft.com/office/drawing/2014/main" id="{3FC4CE53-20E1-663E-1E6B-6E617136D9E5}"/>
              </a:ext>
            </a:extLst>
          </p:cNvPr>
          <p:cNvSpPr txBox="1"/>
          <p:nvPr/>
        </p:nvSpPr>
        <p:spPr bwMode="auto">
          <a:xfrm>
            <a:off x="8324886" y="292066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64" name="TextBox 63">
            <a:extLst>
              <a:ext uri="{FF2B5EF4-FFF2-40B4-BE49-F238E27FC236}">
                <a16:creationId xmlns:a16="http://schemas.microsoft.com/office/drawing/2014/main" id="{ABD28EF9-AC54-ECAC-93CF-1192D97ECAA5}"/>
              </a:ext>
            </a:extLst>
          </p:cNvPr>
          <p:cNvSpPr txBox="1"/>
          <p:nvPr/>
        </p:nvSpPr>
        <p:spPr bwMode="auto">
          <a:xfrm>
            <a:off x="8792090" y="2920664"/>
            <a:ext cx="354252" cy="21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64</a:t>
            </a:r>
          </a:p>
        </p:txBody>
      </p:sp>
      <p:grpSp>
        <p:nvGrpSpPr>
          <p:cNvPr id="99" name="Group 98">
            <a:extLst>
              <a:ext uri="{FF2B5EF4-FFF2-40B4-BE49-F238E27FC236}">
                <a16:creationId xmlns:a16="http://schemas.microsoft.com/office/drawing/2014/main" id="{B4E50EEA-EA0C-AA2B-336D-9D029960C1D3}"/>
              </a:ext>
            </a:extLst>
          </p:cNvPr>
          <p:cNvGrpSpPr/>
          <p:nvPr/>
        </p:nvGrpSpPr>
        <p:grpSpPr>
          <a:xfrm>
            <a:off x="1223850" y="3279675"/>
            <a:ext cx="7922492" cy="290442"/>
            <a:chOff x="1223850" y="3323908"/>
            <a:chExt cx="7922492" cy="425234"/>
          </a:xfrm>
        </p:grpSpPr>
        <p:sp>
          <p:nvSpPr>
            <p:cNvPr id="65" name="TextBox 64">
              <a:extLst>
                <a:ext uri="{FF2B5EF4-FFF2-40B4-BE49-F238E27FC236}">
                  <a16:creationId xmlns:a16="http://schemas.microsoft.com/office/drawing/2014/main" id="{8C443068-4918-8E1D-D93D-884D8A8D7B51}"/>
                </a:ext>
              </a:extLst>
            </p:cNvPr>
            <p:cNvSpPr txBox="1"/>
            <p:nvPr/>
          </p:nvSpPr>
          <p:spPr bwMode="auto">
            <a:xfrm>
              <a:off x="1223850" y="3331399"/>
              <a:ext cx="474651"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124</a:t>
              </a:r>
            </a:p>
          </p:txBody>
        </p:sp>
        <p:sp>
          <p:nvSpPr>
            <p:cNvPr id="66" name="TextBox 65">
              <a:extLst>
                <a:ext uri="{FF2B5EF4-FFF2-40B4-BE49-F238E27FC236}">
                  <a16:creationId xmlns:a16="http://schemas.microsoft.com/office/drawing/2014/main" id="{8D3545DF-84B5-B50E-D1FB-B378C17298E6}"/>
                </a:ext>
              </a:extLst>
            </p:cNvPr>
            <p:cNvSpPr txBox="1"/>
            <p:nvPr/>
          </p:nvSpPr>
          <p:spPr bwMode="auto">
            <a:xfrm>
              <a:off x="1794915" y="3331399"/>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98</a:t>
              </a:r>
            </a:p>
          </p:txBody>
        </p:sp>
        <p:sp>
          <p:nvSpPr>
            <p:cNvPr id="67" name="TextBox 66">
              <a:extLst>
                <a:ext uri="{FF2B5EF4-FFF2-40B4-BE49-F238E27FC236}">
                  <a16:creationId xmlns:a16="http://schemas.microsoft.com/office/drawing/2014/main" id="{F8DB9EC5-C2AB-87EC-B667-1A0AEFC36A5F}"/>
                </a:ext>
              </a:extLst>
            </p:cNvPr>
            <p:cNvSpPr txBox="1"/>
            <p:nvPr/>
          </p:nvSpPr>
          <p:spPr bwMode="auto">
            <a:xfrm>
              <a:off x="2260734" y="3331399"/>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83</a:t>
              </a:r>
            </a:p>
          </p:txBody>
        </p:sp>
        <p:sp>
          <p:nvSpPr>
            <p:cNvPr id="68" name="TextBox 67">
              <a:extLst>
                <a:ext uri="{FF2B5EF4-FFF2-40B4-BE49-F238E27FC236}">
                  <a16:creationId xmlns:a16="http://schemas.microsoft.com/office/drawing/2014/main" id="{285DA449-FF7C-0E54-3867-0F6D3C45842F}"/>
                </a:ext>
              </a:extLst>
            </p:cNvPr>
            <p:cNvSpPr txBox="1"/>
            <p:nvPr/>
          </p:nvSpPr>
          <p:spPr bwMode="auto">
            <a:xfrm>
              <a:off x="2727938" y="3331399"/>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75</a:t>
              </a:r>
            </a:p>
          </p:txBody>
        </p:sp>
        <p:sp>
          <p:nvSpPr>
            <p:cNvPr id="69" name="TextBox 68">
              <a:extLst>
                <a:ext uri="{FF2B5EF4-FFF2-40B4-BE49-F238E27FC236}">
                  <a16:creationId xmlns:a16="http://schemas.microsoft.com/office/drawing/2014/main" id="{1A891096-5AE5-FE93-3ACA-123976D1F771}"/>
                </a:ext>
              </a:extLst>
            </p:cNvPr>
            <p:cNvSpPr txBox="1"/>
            <p:nvPr/>
          </p:nvSpPr>
          <p:spPr bwMode="auto">
            <a:xfrm>
              <a:off x="3195399" y="3330642"/>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68</a:t>
              </a:r>
            </a:p>
          </p:txBody>
        </p:sp>
        <p:sp>
          <p:nvSpPr>
            <p:cNvPr id="70" name="TextBox 69">
              <a:extLst>
                <a:ext uri="{FF2B5EF4-FFF2-40B4-BE49-F238E27FC236}">
                  <a16:creationId xmlns:a16="http://schemas.microsoft.com/office/drawing/2014/main" id="{E767151C-1980-D66E-0E4F-57B2F60819AD}"/>
                </a:ext>
              </a:extLst>
            </p:cNvPr>
            <p:cNvSpPr txBox="1"/>
            <p:nvPr/>
          </p:nvSpPr>
          <p:spPr bwMode="auto">
            <a:xfrm>
              <a:off x="3666847" y="3330642"/>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55</a:t>
              </a:r>
            </a:p>
          </p:txBody>
        </p:sp>
        <p:sp>
          <p:nvSpPr>
            <p:cNvPr id="71" name="TextBox 70">
              <a:extLst>
                <a:ext uri="{FF2B5EF4-FFF2-40B4-BE49-F238E27FC236}">
                  <a16:creationId xmlns:a16="http://schemas.microsoft.com/office/drawing/2014/main" id="{32544775-13B0-30AD-8C10-1355489B8076}"/>
                </a:ext>
              </a:extLst>
            </p:cNvPr>
            <p:cNvSpPr txBox="1"/>
            <p:nvPr/>
          </p:nvSpPr>
          <p:spPr bwMode="auto">
            <a:xfrm>
              <a:off x="4132666" y="3330642"/>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53</a:t>
              </a:r>
            </a:p>
          </p:txBody>
        </p:sp>
        <p:sp>
          <p:nvSpPr>
            <p:cNvPr id="72" name="TextBox 71">
              <a:extLst>
                <a:ext uri="{FF2B5EF4-FFF2-40B4-BE49-F238E27FC236}">
                  <a16:creationId xmlns:a16="http://schemas.microsoft.com/office/drawing/2014/main" id="{A13DE5D5-D050-D08B-6DC9-25F6EC287D90}"/>
                </a:ext>
              </a:extLst>
            </p:cNvPr>
            <p:cNvSpPr txBox="1"/>
            <p:nvPr/>
          </p:nvSpPr>
          <p:spPr bwMode="auto">
            <a:xfrm>
              <a:off x="4599870" y="3330642"/>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46</a:t>
              </a:r>
            </a:p>
          </p:txBody>
        </p:sp>
        <p:sp>
          <p:nvSpPr>
            <p:cNvPr id="73" name="TextBox 72">
              <a:extLst>
                <a:ext uri="{FF2B5EF4-FFF2-40B4-BE49-F238E27FC236}">
                  <a16:creationId xmlns:a16="http://schemas.microsoft.com/office/drawing/2014/main" id="{3C8DD991-BDA0-99E5-C508-17655D6C2413}"/>
                </a:ext>
              </a:extLst>
            </p:cNvPr>
            <p:cNvSpPr txBox="1"/>
            <p:nvPr/>
          </p:nvSpPr>
          <p:spPr bwMode="auto">
            <a:xfrm>
              <a:off x="5064156" y="3328544"/>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44</a:t>
              </a:r>
            </a:p>
          </p:txBody>
        </p:sp>
        <p:sp>
          <p:nvSpPr>
            <p:cNvPr id="74" name="TextBox 73">
              <a:extLst>
                <a:ext uri="{FF2B5EF4-FFF2-40B4-BE49-F238E27FC236}">
                  <a16:creationId xmlns:a16="http://schemas.microsoft.com/office/drawing/2014/main" id="{AE056843-1A05-07A0-EC77-82BF1E6AD0B0}"/>
                </a:ext>
              </a:extLst>
            </p:cNvPr>
            <p:cNvSpPr txBox="1"/>
            <p:nvPr/>
          </p:nvSpPr>
          <p:spPr bwMode="auto">
            <a:xfrm>
              <a:off x="5535604" y="3328544"/>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37</a:t>
              </a:r>
            </a:p>
          </p:txBody>
        </p:sp>
        <p:sp>
          <p:nvSpPr>
            <p:cNvPr id="75" name="TextBox 74">
              <a:extLst>
                <a:ext uri="{FF2B5EF4-FFF2-40B4-BE49-F238E27FC236}">
                  <a16:creationId xmlns:a16="http://schemas.microsoft.com/office/drawing/2014/main" id="{BACCC0A2-11DE-5AC9-6849-0BEA423E0ABD}"/>
                </a:ext>
              </a:extLst>
            </p:cNvPr>
            <p:cNvSpPr txBox="1"/>
            <p:nvPr/>
          </p:nvSpPr>
          <p:spPr bwMode="auto">
            <a:xfrm>
              <a:off x="6001423" y="3328544"/>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33</a:t>
              </a:r>
            </a:p>
          </p:txBody>
        </p:sp>
        <p:sp>
          <p:nvSpPr>
            <p:cNvPr id="76" name="TextBox 75">
              <a:extLst>
                <a:ext uri="{FF2B5EF4-FFF2-40B4-BE49-F238E27FC236}">
                  <a16:creationId xmlns:a16="http://schemas.microsoft.com/office/drawing/2014/main" id="{4AC0036B-5013-CCEA-B3DC-8D99F86E796D}"/>
                </a:ext>
              </a:extLst>
            </p:cNvPr>
            <p:cNvSpPr txBox="1"/>
            <p:nvPr/>
          </p:nvSpPr>
          <p:spPr bwMode="auto">
            <a:xfrm>
              <a:off x="6468627" y="3328544"/>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32</a:t>
              </a:r>
            </a:p>
          </p:txBody>
        </p:sp>
        <p:sp>
          <p:nvSpPr>
            <p:cNvPr id="77" name="TextBox 76">
              <a:extLst>
                <a:ext uri="{FF2B5EF4-FFF2-40B4-BE49-F238E27FC236}">
                  <a16:creationId xmlns:a16="http://schemas.microsoft.com/office/drawing/2014/main" id="{1335C4DA-00A7-F68B-9E36-DE89A19FF446}"/>
                </a:ext>
              </a:extLst>
            </p:cNvPr>
            <p:cNvSpPr txBox="1"/>
            <p:nvPr/>
          </p:nvSpPr>
          <p:spPr bwMode="auto">
            <a:xfrm>
              <a:off x="6923333" y="3331275"/>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78" name="TextBox 77">
              <a:extLst>
                <a:ext uri="{FF2B5EF4-FFF2-40B4-BE49-F238E27FC236}">
                  <a16:creationId xmlns:a16="http://schemas.microsoft.com/office/drawing/2014/main" id="{D3135C63-732B-E65F-97BD-CF98841037FA}"/>
                </a:ext>
              </a:extLst>
            </p:cNvPr>
            <p:cNvSpPr txBox="1"/>
            <p:nvPr/>
          </p:nvSpPr>
          <p:spPr bwMode="auto">
            <a:xfrm>
              <a:off x="7387619" y="3329177"/>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22</a:t>
              </a:r>
            </a:p>
          </p:txBody>
        </p:sp>
        <p:sp>
          <p:nvSpPr>
            <p:cNvPr id="79" name="TextBox 78">
              <a:extLst>
                <a:ext uri="{FF2B5EF4-FFF2-40B4-BE49-F238E27FC236}">
                  <a16:creationId xmlns:a16="http://schemas.microsoft.com/office/drawing/2014/main" id="{1B5600A8-5EBC-EC02-E6F4-29C18F7CDF85}"/>
                </a:ext>
              </a:extLst>
            </p:cNvPr>
            <p:cNvSpPr txBox="1"/>
            <p:nvPr/>
          </p:nvSpPr>
          <p:spPr bwMode="auto">
            <a:xfrm>
              <a:off x="7859067" y="3329177"/>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16</a:t>
              </a:r>
            </a:p>
          </p:txBody>
        </p:sp>
        <p:sp>
          <p:nvSpPr>
            <p:cNvPr id="80" name="TextBox 79">
              <a:extLst>
                <a:ext uri="{FF2B5EF4-FFF2-40B4-BE49-F238E27FC236}">
                  <a16:creationId xmlns:a16="http://schemas.microsoft.com/office/drawing/2014/main" id="{A044BB23-62C1-64FE-29E8-A8F1204A4EDF}"/>
                </a:ext>
              </a:extLst>
            </p:cNvPr>
            <p:cNvSpPr txBox="1"/>
            <p:nvPr/>
          </p:nvSpPr>
          <p:spPr bwMode="auto">
            <a:xfrm>
              <a:off x="8324886" y="3329177"/>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81" name="TextBox 80">
              <a:extLst>
                <a:ext uri="{FF2B5EF4-FFF2-40B4-BE49-F238E27FC236}">
                  <a16:creationId xmlns:a16="http://schemas.microsoft.com/office/drawing/2014/main" id="{5D6FA740-E16E-72F7-6F92-2816F1A0429B}"/>
                </a:ext>
              </a:extLst>
            </p:cNvPr>
            <p:cNvSpPr txBox="1"/>
            <p:nvPr/>
          </p:nvSpPr>
          <p:spPr bwMode="auto">
            <a:xfrm>
              <a:off x="8792090" y="3329177"/>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82" name="TextBox 81">
              <a:extLst>
                <a:ext uri="{FF2B5EF4-FFF2-40B4-BE49-F238E27FC236}">
                  <a16:creationId xmlns:a16="http://schemas.microsoft.com/office/drawing/2014/main" id="{45920D8E-5182-862B-6CD1-5FA314508622}"/>
                </a:ext>
              </a:extLst>
            </p:cNvPr>
            <p:cNvSpPr txBox="1"/>
            <p:nvPr/>
          </p:nvSpPr>
          <p:spPr bwMode="auto">
            <a:xfrm>
              <a:off x="1508398" y="3343589"/>
              <a:ext cx="457335"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111</a:t>
              </a:r>
            </a:p>
          </p:txBody>
        </p:sp>
        <p:sp>
          <p:nvSpPr>
            <p:cNvPr id="83" name="TextBox 82">
              <a:extLst>
                <a:ext uri="{FF2B5EF4-FFF2-40B4-BE49-F238E27FC236}">
                  <a16:creationId xmlns:a16="http://schemas.microsoft.com/office/drawing/2014/main" id="{5F539155-8152-EA30-D3EB-96AEC5440E78}"/>
                </a:ext>
              </a:extLst>
            </p:cNvPr>
            <p:cNvSpPr txBox="1"/>
            <p:nvPr/>
          </p:nvSpPr>
          <p:spPr bwMode="auto">
            <a:xfrm>
              <a:off x="2020583" y="3328376"/>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85</a:t>
              </a:r>
            </a:p>
          </p:txBody>
        </p:sp>
        <p:sp>
          <p:nvSpPr>
            <p:cNvPr id="84" name="TextBox 83">
              <a:extLst>
                <a:ext uri="{FF2B5EF4-FFF2-40B4-BE49-F238E27FC236}">
                  <a16:creationId xmlns:a16="http://schemas.microsoft.com/office/drawing/2014/main" id="{96EF863E-B2BD-053B-37ED-4B34E0D6BE97}"/>
                </a:ext>
              </a:extLst>
            </p:cNvPr>
            <p:cNvSpPr txBox="1"/>
            <p:nvPr/>
          </p:nvSpPr>
          <p:spPr bwMode="auto">
            <a:xfrm>
              <a:off x="2486402" y="3328376"/>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76</a:t>
              </a:r>
            </a:p>
          </p:txBody>
        </p:sp>
        <p:sp>
          <p:nvSpPr>
            <p:cNvPr id="85" name="TextBox 84">
              <a:extLst>
                <a:ext uri="{FF2B5EF4-FFF2-40B4-BE49-F238E27FC236}">
                  <a16:creationId xmlns:a16="http://schemas.microsoft.com/office/drawing/2014/main" id="{2AEF1241-EB10-2674-1EE3-56BD63F23305}"/>
                </a:ext>
              </a:extLst>
            </p:cNvPr>
            <p:cNvSpPr txBox="1"/>
            <p:nvPr/>
          </p:nvSpPr>
          <p:spPr bwMode="auto">
            <a:xfrm>
              <a:off x="2953606" y="3328376"/>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69</a:t>
              </a:r>
            </a:p>
          </p:txBody>
        </p:sp>
        <p:sp>
          <p:nvSpPr>
            <p:cNvPr id="86" name="TextBox 85">
              <a:extLst>
                <a:ext uri="{FF2B5EF4-FFF2-40B4-BE49-F238E27FC236}">
                  <a16:creationId xmlns:a16="http://schemas.microsoft.com/office/drawing/2014/main" id="{E7B1E957-A80F-39D6-3B6D-AC705990F6D1}"/>
                </a:ext>
              </a:extLst>
            </p:cNvPr>
            <p:cNvSpPr txBox="1"/>
            <p:nvPr/>
          </p:nvSpPr>
          <p:spPr bwMode="auto">
            <a:xfrm>
              <a:off x="3421067" y="3327619"/>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59</a:t>
              </a:r>
            </a:p>
          </p:txBody>
        </p:sp>
        <p:sp>
          <p:nvSpPr>
            <p:cNvPr id="87" name="TextBox 86">
              <a:extLst>
                <a:ext uri="{FF2B5EF4-FFF2-40B4-BE49-F238E27FC236}">
                  <a16:creationId xmlns:a16="http://schemas.microsoft.com/office/drawing/2014/main" id="{FB9A2700-029D-A1E0-2ACA-B66BE1F89EA6}"/>
                </a:ext>
              </a:extLst>
            </p:cNvPr>
            <p:cNvSpPr txBox="1"/>
            <p:nvPr/>
          </p:nvSpPr>
          <p:spPr bwMode="auto">
            <a:xfrm>
              <a:off x="3892515" y="3338416"/>
              <a:ext cx="354252" cy="405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54</a:t>
              </a:r>
            </a:p>
          </p:txBody>
        </p:sp>
        <p:sp>
          <p:nvSpPr>
            <p:cNvPr id="88" name="TextBox 87">
              <a:extLst>
                <a:ext uri="{FF2B5EF4-FFF2-40B4-BE49-F238E27FC236}">
                  <a16:creationId xmlns:a16="http://schemas.microsoft.com/office/drawing/2014/main" id="{064B58AC-F7D9-CCD0-F5FA-9AD0A4AF64C1}"/>
                </a:ext>
              </a:extLst>
            </p:cNvPr>
            <p:cNvSpPr txBox="1"/>
            <p:nvPr/>
          </p:nvSpPr>
          <p:spPr bwMode="auto">
            <a:xfrm>
              <a:off x="4358334" y="3327619"/>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49</a:t>
              </a:r>
            </a:p>
          </p:txBody>
        </p:sp>
        <p:sp>
          <p:nvSpPr>
            <p:cNvPr id="89" name="TextBox 88">
              <a:extLst>
                <a:ext uri="{FF2B5EF4-FFF2-40B4-BE49-F238E27FC236}">
                  <a16:creationId xmlns:a16="http://schemas.microsoft.com/office/drawing/2014/main" id="{9E2E3FFF-9B33-260C-F650-89EEE1B4BE41}"/>
                </a:ext>
              </a:extLst>
            </p:cNvPr>
            <p:cNvSpPr txBox="1"/>
            <p:nvPr/>
          </p:nvSpPr>
          <p:spPr bwMode="auto">
            <a:xfrm>
              <a:off x="4825538" y="3327619"/>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46</a:t>
              </a:r>
            </a:p>
          </p:txBody>
        </p:sp>
        <p:sp>
          <p:nvSpPr>
            <p:cNvPr id="90" name="TextBox 89">
              <a:extLst>
                <a:ext uri="{FF2B5EF4-FFF2-40B4-BE49-F238E27FC236}">
                  <a16:creationId xmlns:a16="http://schemas.microsoft.com/office/drawing/2014/main" id="{9B4B7B21-2646-4A87-567A-D0F687CA0DAB}"/>
                </a:ext>
              </a:extLst>
            </p:cNvPr>
            <p:cNvSpPr txBox="1"/>
            <p:nvPr/>
          </p:nvSpPr>
          <p:spPr bwMode="auto">
            <a:xfrm>
              <a:off x="5297198" y="3323908"/>
              <a:ext cx="354252" cy="405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41</a:t>
              </a:r>
            </a:p>
          </p:txBody>
        </p:sp>
        <p:sp>
          <p:nvSpPr>
            <p:cNvPr id="91" name="TextBox 90">
              <a:extLst>
                <a:ext uri="{FF2B5EF4-FFF2-40B4-BE49-F238E27FC236}">
                  <a16:creationId xmlns:a16="http://schemas.microsoft.com/office/drawing/2014/main" id="{9F23DE96-6409-9C80-14F2-085D98E2DCE2}"/>
                </a:ext>
              </a:extLst>
            </p:cNvPr>
            <p:cNvSpPr txBox="1"/>
            <p:nvPr/>
          </p:nvSpPr>
          <p:spPr bwMode="auto">
            <a:xfrm>
              <a:off x="5761272" y="3325521"/>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35</a:t>
              </a:r>
            </a:p>
          </p:txBody>
        </p:sp>
        <p:sp>
          <p:nvSpPr>
            <p:cNvPr id="92" name="TextBox 91">
              <a:extLst>
                <a:ext uri="{FF2B5EF4-FFF2-40B4-BE49-F238E27FC236}">
                  <a16:creationId xmlns:a16="http://schemas.microsoft.com/office/drawing/2014/main" id="{1F781D21-1546-E410-DE59-18EB66AAD4E6}"/>
                </a:ext>
              </a:extLst>
            </p:cNvPr>
            <p:cNvSpPr txBox="1"/>
            <p:nvPr/>
          </p:nvSpPr>
          <p:spPr bwMode="auto">
            <a:xfrm>
              <a:off x="6227091" y="3325521"/>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32</a:t>
              </a:r>
            </a:p>
          </p:txBody>
        </p:sp>
        <p:sp>
          <p:nvSpPr>
            <p:cNvPr id="93" name="TextBox 92">
              <a:extLst>
                <a:ext uri="{FF2B5EF4-FFF2-40B4-BE49-F238E27FC236}">
                  <a16:creationId xmlns:a16="http://schemas.microsoft.com/office/drawing/2014/main" id="{4ABA6F27-2EF1-D695-7546-D2BE4AC61FD0}"/>
                </a:ext>
              </a:extLst>
            </p:cNvPr>
            <p:cNvSpPr txBox="1"/>
            <p:nvPr/>
          </p:nvSpPr>
          <p:spPr bwMode="auto">
            <a:xfrm>
              <a:off x="6694295" y="3325521"/>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32</a:t>
              </a:r>
            </a:p>
          </p:txBody>
        </p:sp>
        <p:sp>
          <p:nvSpPr>
            <p:cNvPr id="94" name="TextBox 93">
              <a:extLst>
                <a:ext uri="{FF2B5EF4-FFF2-40B4-BE49-F238E27FC236}">
                  <a16:creationId xmlns:a16="http://schemas.microsoft.com/office/drawing/2014/main" id="{1809FEE2-63D6-5156-6E8A-616E8EBC6A37}"/>
                </a:ext>
              </a:extLst>
            </p:cNvPr>
            <p:cNvSpPr txBox="1"/>
            <p:nvPr/>
          </p:nvSpPr>
          <p:spPr bwMode="auto">
            <a:xfrm>
              <a:off x="7149001" y="3328252"/>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25</a:t>
              </a:r>
            </a:p>
          </p:txBody>
        </p:sp>
        <p:sp>
          <p:nvSpPr>
            <p:cNvPr id="95" name="TextBox 94">
              <a:extLst>
                <a:ext uri="{FF2B5EF4-FFF2-40B4-BE49-F238E27FC236}">
                  <a16:creationId xmlns:a16="http://schemas.microsoft.com/office/drawing/2014/main" id="{4434230F-2061-9FD2-19DB-2F41FD72E1EB}"/>
                </a:ext>
              </a:extLst>
            </p:cNvPr>
            <p:cNvSpPr txBox="1"/>
            <p:nvPr/>
          </p:nvSpPr>
          <p:spPr bwMode="auto">
            <a:xfrm>
              <a:off x="7625987" y="3326153"/>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19</a:t>
              </a:r>
            </a:p>
          </p:txBody>
        </p:sp>
        <p:sp>
          <p:nvSpPr>
            <p:cNvPr id="96" name="TextBox 95">
              <a:extLst>
                <a:ext uri="{FF2B5EF4-FFF2-40B4-BE49-F238E27FC236}">
                  <a16:creationId xmlns:a16="http://schemas.microsoft.com/office/drawing/2014/main" id="{8FC8997E-2DDF-FF1E-754B-568646BCE6EA}"/>
                </a:ext>
              </a:extLst>
            </p:cNvPr>
            <p:cNvSpPr txBox="1"/>
            <p:nvPr/>
          </p:nvSpPr>
          <p:spPr bwMode="auto">
            <a:xfrm>
              <a:off x="8084735" y="3326153"/>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11</a:t>
              </a:r>
            </a:p>
          </p:txBody>
        </p:sp>
        <p:sp>
          <p:nvSpPr>
            <p:cNvPr id="97" name="TextBox 96">
              <a:extLst>
                <a:ext uri="{FF2B5EF4-FFF2-40B4-BE49-F238E27FC236}">
                  <a16:creationId xmlns:a16="http://schemas.microsoft.com/office/drawing/2014/main" id="{E08D9B53-4DE4-F0B7-4F90-4A01AF0588C2}"/>
                </a:ext>
              </a:extLst>
            </p:cNvPr>
            <p:cNvSpPr txBox="1"/>
            <p:nvPr/>
          </p:nvSpPr>
          <p:spPr bwMode="auto">
            <a:xfrm>
              <a:off x="8563254" y="3326153"/>
              <a:ext cx="354252" cy="40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grpSp>
      <p:sp>
        <p:nvSpPr>
          <p:cNvPr id="100" name="TextBox 99">
            <a:extLst>
              <a:ext uri="{FF2B5EF4-FFF2-40B4-BE49-F238E27FC236}">
                <a16:creationId xmlns:a16="http://schemas.microsoft.com/office/drawing/2014/main" id="{10CBBCA5-F3E1-7723-5428-DABE6712864F}"/>
              </a:ext>
            </a:extLst>
          </p:cNvPr>
          <p:cNvSpPr txBox="1"/>
          <p:nvPr/>
        </p:nvSpPr>
        <p:spPr bwMode="auto">
          <a:xfrm>
            <a:off x="484910" y="3292268"/>
            <a:ext cx="894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No. at risk</a:t>
            </a:r>
          </a:p>
        </p:txBody>
      </p:sp>
      <p:grpSp>
        <p:nvGrpSpPr>
          <p:cNvPr id="120" name="Group 119">
            <a:extLst>
              <a:ext uri="{FF2B5EF4-FFF2-40B4-BE49-F238E27FC236}">
                <a16:creationId xmlns:a16="http://schemas.microsoft.com/office/drawing/2014/main" id="{EFFBC08C-1851-0E16-57A8-E9ED6AEF61CC}"/>
              </a:ext>
            </a:extLst>
          </p:cNvPr>
          <p:cNvGrpSpPr/>
          <p:nvPr/>
        </p:nvGrpSpPr>
        <p:grpSpPr>
          <a:xfrm>
            <a:off x="1500594" y="2897696"/>
            <a:ext cx="7468622" cy="69768"/>
            <a:chOff x="1500594" y="3084734"/>
            <a:chExt cx="7468622" cy="69768"/>
          </a:xfrm>
        </p:grpSpPr>
        <p:grpSp>
          <p:nvGrpSpPr>
            <p:cNvPr id="102" name="Group 101">
              <a:extLst>
                <a:ext uri="{FF2B5EF4-FFF2-40B4-BE49-F238E27FC236}">
                  <a16:creationId xmlns:a16="http://schemas.microsoft.com/office/drawing/2014/main" id="{81B78A86-F2CB-854D-A902-DC5B4F865174}"/>
                </a:ext>
              </a:extLst>
            </p:cNvPr>
            <p:cNvGrpSpPr/>
            <p:nvPr/>
          </p:nvGrpSpPr>
          <p:grpSpPr>
            <a:xfrm rot="5400000">
              <a:off x="2638387" y="1946941"/>
              <a:ext cx="69768" cy="2345354"/>
              <a:chOff x="1435070" y="1993922"/>
              <a:chExt cx="69767" cy="1094125"/>
            </a:xfrm>
          </p:grpSpPr>
          <p:cxnSp>
            <p:nvCxnSpPr>
              <p:cNvPr id="103" name="Straight Connector 102">
                <a:extLst>
                  <a:ext uri="{FF2B5EF4-FFF2-40B4-BE49-F238E27FC236}">
                    <a16:creationId xmlns:a16="http://schemas.microsoft.com/office/drawing/2014/main" id="{7E407BCA-D2AA-AED3-5CC6-EBC135716BBC}"/>
                  </a:ext>
                </a:extLst>
              </p:cNvPr>
              <p:cNvCxnSpPr/>
              <p:nvPr/>
            </p:nvCxnSpPr>
            <p:spPr bwMode="auto">
              <a:xfrm>
                <a:off x="1435070" y="199392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8B2295B3-EAB8-1445-6094-4C404B28D529}"/>
                  </a:ext>
                </a:extLst>
              </p:cNvPr>
              <p:cNvCxnSpPr/>
              <p:nvPr/>
            </p:nvCxnSpPr>
            <p:spPr bwMode="auto">
              <a:xfrm>
                <a:off x="1435070" y="221642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503C24AC-7F5E-9A72-A90A-0348115971D3}"/>
                  </a:ext>
                </a:extLst>
              </p:cNvPr>
              <p:cNvCxnSpPr/>
              <p:nvPr/>
            </p:nvCxnSpPr>
            <p:spPr bwMode="auto">
              <a:xfrm>
                <a:off x="1435070" y="2432851"/>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87A9A4AE-49B2-D772-8D00-9E01CCA68D97}"/>
                  </a:ext>
                </a:extLst>
              </p:cNvPr>
              <p:cNvCxnSpPr/>
              <p:nvPr/>
            </p:nvCxnSpPr>
            <p:spPr bwMode="auto">
              <a:xfrm>
                <a:off x="1435070" y="2650805"/>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67D2FA32-85EF-82CB-2334-B3F2806AA1C0}"/>
                  </a:ext>
                </a:extLst>
              </p:cNvPr>
              <p:cNvCxnSpPr/>
              <p:nvPr/>
            </p:nvCxnSpPr>
            <p:spPr bwMode="auto">
              <a:xfrm>
                <a:off x="1435070" y="2868113"/>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7F6B7667-F73C-8A2C-6542-C0BADE4D6B41}"/>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109" name="Straight Connector 108">
              <a:extLst>
                <a:ext uri="{FF2B5EF4-FFF2-40B4-BE49-F238E27FC236}">
                  <a16:creationId xmlns:a16="http://schemas.microsoft.com/office/drawing/2014/main" id="{03FB837B-3878-FC87-118A-2E61E4B6159A}"/>
                </a:ext>
              </a:extLst>
            </p:cNvPr>
            <p:cNvCxnSpPr>
              <a:cxnSpLocks/>
            </p:cNvCxnSpPr>
            <p:nvPr/>
          </p:nvCxnSpPr>
          <p:spPr bwMode="auto">
            <a:xfrm rot="5400000">
              <a:off x="4276217"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D1C17607-6ADA-3D9D-7AC0-78FEE3D3860E}"/>
                </a:ext>
              </a:extLst>
            </p:cNvPr>
            <p:cNvCxnSpPr>
              <a:cxnSpLocks/>
            </p:cNvCxnSpPr>
            <p:nvPr/>
          </p:nvCxnSpPr>
          <p:spPr bwMode="auto">
            <a:xfrm rot="5400000">
              <a:off x="4732816"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CFC123BF-3F74-8FAB-0DFB-38422799FAF6}"/>
                </a:ext>
              </a:extLst>
            </p:cNvPr>
            <p:cNvCxnSpPr>
              <a:cxnSpLocks/>
            </p:cNvCxnSpPr>
            <p:nvPr/>
          </p:nvCxnSpPr>
          <p:spPr bwMode="auto">
            <a:xfrm rot="5400000">
              <a:off x="5206398"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FFFD98AE-102B-0C23-BB30-42926C3C61D8}"/>
                </a:ext>
              </a:extLst>
            </p:cNvPr>
            <p:cNvCxnSpPr>
              <a:cxnSpLocks/>
            </p:cNvCxnSpPr>
            <p:nvPr/>
          </p:nvCxnSpPr>
          <p:spPr bwMode="auto">
            <a:xfrm rot="5400000">
              <a:off x="567352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A83642A1-833C-A8C2-86D4-586B656219A8}"/>
                </a:ext>
              </a:extLst>
            </p:cNvPr>
            <p:cNvCxnSpPr>
              <a:cxnSpLocks/>
            </p:cNvCxnSpPr>
            <p:nvPr/>
          </p:nvCxnSpPr>
          <p:spPr bwMode="auto">
            <a:xfrm rot="5400000">
              <a:off x="6140245"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A3095493-D19D-8F09-81E9-E248AF710998}"/>
                </a:ext>
              </a:extLst>
            </p:cNvPr>
            <p:cNvCxnSpPr>
              <a:cxnSpLocks/>
            </p:cNvCxnSpPr>
            <p:nvPr/>
          </p:nvCxnSpPr>
          <p:spPr bwMode="auto">
            <a:xfrm rot="5400000">
              <a:off x="6607449"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72DF4916-1FA5-EE6A-47F4-31FFA2BFFF23}"/>
                </a:ext>
              </a:extLst>
            </p:cNvPr>
            <p:cNvCxnSpPr>
              <a:cxnSpLocks/>
            </p:cNvCxnSpPr>
            <p:nvPr/>
          </p:nvCxnSpPr>
          <p:spPr bwMode="auto">
            <a:xfrm rot="5400000">
              <a:off x="7065808"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B7179820-7A29-B51F-C4B7-2353F634C6F0}"/>
                </a:ext>
              </a:extLst>
            </p:cNvPr>
            <p:cNvCxnSpPr>
              <a:cxnSpLocks/>
            </p:cNvCxnSpPr>
            <p:nvPr/>
          </p:nvCxnSpPr>
          <p:spPr bwMode="auto">
            <a:xfrm rot="5400000">
              <a:off x="752986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0DAD5CA2-0CBE-D2F0-B22F-B0E241D14028}"/>
                </a:ext>
              </a:extLst>
            </p:cNvPr>
            <p:cNvCxnSpPr>
              <a:cxnSpLocks/>
            </p:cNvCxnSpPr>
            <p:nvPr/>
          </p:nvCxnSpPr>
          <p:spPr bwMode="auto">
            <a:xfrm rot="5400000">
              <a:off x="8001309"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BE0D2947-617C-83AA-9F74-9436ABD4E930}"/>
                </a:ext>
              </a:extLst>
            </p:cNvPr>
            <p:cNvCxnSpPr>
              <a:cxnSpLocks/>
            </p:cNvCxnSpPr>
            <p:nvPr/>
          </p:nvCxnSpPr>
          <p:spPr bwMode="auto">
            <a:xfrm rot="5400000">
              <a:off x="8461046"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DC9FECE9-1662-5D60-CFEA-57C5FB958C03}"/>
                </a:ext>
              </a:extLst>
            </p:cNvPr>
            <p:cNvCxnSpPr>
              <a:cxnSpLocks/>
            </p:cNvCxnSpPr>
            <p:nvPr/>
          </p:nvCxnSpPr>
          <p:spPr bwMode="auto">
            <a:xfrm rot="5400000">
              <a:off x="8934332" y="3119618"/>
              <a:ext cx="69768" cy="0"/>
            </a:xfrm>
            <a:prstGeom prst="line">
              <a:avLst/>
            </a:prstGeom>
            <a:noFill/>
            <a:ln w="28575" cap="flat" cmpd="sng" algn="ctr">
              <a:solidFill>
                <a:schemeClr val="bg1"/>
              </a:solidFill>
              <a:prstDash val="solid"/>
              <a:round/>
              <a:headEnd type="none" w="med" len="med"/>
              <a:tailEnd type="none" w="med" len="med"/>
            </a:ln>
            <a:effectLst/>
          </p:spPr>
        </p:cxnSp>
      </p:grpSp>
      <p:sp>
        <p:nvSpPr>
          <p:cNvPr id="121" name="TextBox 120">
            <a:extLst>
              <a:ext uri="{FF2B5EF4-FFF2-40B4-BE49-F238E27FC236}">
                <a16:creationId xmlns:a16="http://schemas.microsoft.com/office/drawing/2014/main" id="{F6239F3F-747B-8612-6B31-A3EB17FB8CEA}"/>
              </a:ext>
            </a:extLst>
          </p:cNvPr>
          <p:cNvSpPr txBox="1"/>
          <p:nvPr/>
        </p:nvSpPr>
        <p:spPr bwMode="auto">
          <a:xfrm>
            <a:off x="3863506" y="3089957"/>
            <a:ext cx="28303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 From Initiation of Study Treatment</a:t>
            </a:r>
          </a:p>
        </p:txBody>
      </p:sp>
      <p:grpSp>
        <p:nvGrpSpPr>
          <p:cNvPr id="25" name="Group 24">
            <a:extLst>
              <a:ext uri="{FF2B5EF4-FFF2-40B4-BE49-F238E27FC236}">
                <a16:creationId xmlns:a16="http://schemas.microsoft.com/office/drawing/2014/main" id="{260D0427-D142-5D0D-05BC-6AEF6A2F5274}"/>
              </a:ext>
            </a:extLst>
          </p:cNvPr>
          <p:cNvGrpSpPr/>
          <p:nvPr/>
        </p:nvGrpSpPr>
        <p:grpSpPr>
          <a:xfrm>
            <a:off x="1227165" y="6176634"/>
            <a:ext cx="7690341" cy="291382"/>
            <a:chOff x="1295389" y="3310340"/>
            <a:chExt cx="7690341" cy="426610"/>
          </a:xfrm>
        </p:grpSpPr>
        <p:sp>
          <p:nvSpPr>
            <p:cNvPr id="139" name="TextBox 138">
              <a:extLst>
                <a:ext uri="{FF2B5EF4-FFF2-40B4-BE49-F238E27FC236}">
                  <a16:creationId xmlns:a16="http://schemas.microsoft.com/office/drawing/2014/main" id="{2D23E059-13DE-4730-5707-E735FC486E8C}"/>
                </a:ext>
              </a:extLst>
            </p:cNvPr>
            <p:cNvSpPr txBox="1"/>
            <p:nvPr/>
          </p:nvSpPr>
          <p:spPr bwMode="auto">
            <a:xfrm>
              <a:off x="2330527" y="3322713"/>
              <a:ext cx="431134"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104</a:t>
              </a:r>
            </a:p>
          </p:txBody>
        </p:sp>
        <p:sp>
          <p:nvSpPr>
            <p:cNvPr id="98" name="TextBox 97">
              <a:extLst>
                <a:ext uri="{FF2B5EF4-FFF2-40B4-BE49-F238E27FC236}">
                  <a16:creationId xmlns:a16="http://schemas.microsoft.com/office/drawing/2014/main" id="{C617C679-5F05-A917-FB1A-2C07E472782D}"/>
                </a:ext>
              </a:extLst>
            </p:cNvPr>
            <p:cNvSpPr txBox="1"/>
            <p:nvPr/>
          </p:nvSpPr>
          <p:spPr bwMode="auto">
            <a:xfrm>
              <a:off x="1295389" y="3331398"/>
              <a:ext cx="431135"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124</a:t>
              </a:r>
            </a:p>
          </p:txBody>
        </p:sp>
        <p:sp>
          <p:nvSpPr>
            <p:cNvPr id="101" name="TextBox 100">
              <a:extLst>
                <a:ext uri="{FF2B5EF4-FFF2-40B4-BE49-F238E27FC236}">
                  <a16:creationId xmlns:a16="http://schemas.microsoft.com/office/drawing/2014/main" id="{4D44FD12-4AD3-7E96-51AA-C097B6770F78}"/>
                </a:ext>
              </a:extLst>
            </p:cNvPr>
            <p:cNvSpPr txBox="1"/>
            <p:nvPr/>
          </p:nvSpPr>
          <p:spPr bwMode="auto">
            <a:xfrm>
              <a:off x="1707700" y="3324740"/>
              <a:ext cx="431135"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115</a:t>
              </a:r>
            </a:p>
          </p:txBody>
        </p:sp>
        <p:sp>
          <p:nvSpPr>
            <p:cNvPr id="122" name="TextBox 121">
              <a:extLst>
                <a:ext uri="{FF2B5EF4-FFF2-40B4-BE49-F238E27FC236}">
                  <a16:creationId xmlns:a16="http://schemas.microsoft.com/office/drawing/2014/main" id="{BE37BB48-4699-D3D7-7078-40CC8217B27D}"/>
                </a:ext>
              </a:extLst>
            </p:cNvPr>
            <p:cNvSpPr txBox="1"/>
            <p:nvPr/>
          </p:nvSpPr>
          <p:spPr bwMode="auto">
            <a:xfrm>
              <a:off x="2126278" y="3327704"/>
              <a:ext cx="431134"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107</a:t>
              </a:r>
            </a:p>
          </p:txBody>
        </p:sp>
        <p:sp>
          <p:nvSpPr>
            <p:cNvPr id="123" name="TextBox 122">
              <a:extLst>
                <a:ext uri="{FF2B5EF4-FFF2-40B4-BE49-F238E27FC236}">
                  <a16:creationId xmlns:a16="http://schemas.microsoft.com/office/drawing/2014/main" id="{C9532D08-EF5F-9555-CF87-38DF4DC08FC5}"/>
                </a:ext>
              </a:extLst>
            </p:cNvPr>
            <p:cNvSpPr txBox="1"/>
            <p:nvPr/>
          </p:nvSpPr>
          <p:spPr bwMode="auto">
            <a:xfrm>
              <a:off x="2543310" y="3317863"/>
              <a:ext cx="42647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103</a:t>
              </a:r>
            </a:p>
          </p:txBody>
        </p:sp>
        <p:sp>
          <p:nvSpPr>
            <p:cNvPr id="124" name="TextBox 123">
              <a:extLst>
                <a:ext uri="{FF2B5EF4-FFF2-40B4-BE49-F238E27FC236}">
                  <a16:creationId xmlns:a16="http://schemas.microsoft.com/office/drawing/2014/main" id="{1EB9F3E1-1CE6-C91D-856F-66FC087AB219}"/>
                </a:ext>
              </a:extLst>
            </p:cNvPr>
            <p:cNvSpPr txBox="1"/>
            <p:nvPr/>
          </p:nvSpPr>
          <p:spPr bwMode="auto">
            <a:xfrm>
              <a:off x="3172112" y="3320438"/>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91</a:t>
              </a:r>
            </a:p>
          </p:txBody>
        </p:sp>
        <p:sp>
          <p:nvSpPr>
            <p:cNvPr id="125" name="TextBox 124">
              <a:extLst>
                <a:ext uri="{FF2B5EF4-FFF2-40B4-BE49-F238E27FC236}">
                  <a16:creationId xmlns:a16="http://schemas.microsoft.com/office/drawing/2014/main" id="{1257C7BF-2DB1-58CC-B27D-B1ED0A65E9C8}"/>
                </a:ext>
              </a:extLst>
            </p:cNvPr>
            <p:cNvSpPr txBox="1"/>
            <p:nvPr/>
          </p:nvSpPr>
          <p:spPr bwMode="auto">
            <a:xfrm>
              <a:off x="3585199" y="3325737"/>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89</a:t>
              </a:r>
            </a:p>
          </p:txBody>
        </p:sp>
        <p:sp>
          <p:nvSpPr>
            <p:cNvPr id="126" name="TextBox 125">
              <a:extLst>
                <a:ext uri="{FF2B5EF4-FFF2-40B4-BE49-F238E27FC236}">
                  <a16:creationId xmlns:a16="http://schemas.microsoft.com/office/drawing/2014/main" id="{CAA39258-B7C6-8EBA-7331-4552A5F2E332}"/>
                </a:ext>
              </a:extLst>
            </p:cNvPr>
            <p:cNvSpPr txBox="1"/>
            <p:nvPr/>
          </p:nvSpPr>
          <p:spPr bwMode="auto">
            <a:xfrm>
              <a:off x="3991131" y="3310340"/>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81</a:t>
              </a:r>
            </a:p>
          </p:txBody>
        </p:sp>
        <p:sp>
          <p:nvSpPr>
            <p:cNvPr id="127" name="TextBox 126">
              <a:extLst>
                <a:ext uri="{FF2B5EF4-FFF2-40B4-BE49-F238E27FC236}">
                  <a16:creationId xmlns:a16="http://schemas.microsoft.com/office/drawing/2014/main" id="{C8746B0B-33AE-8481-F2AC-7C2AA9DB039C}"/>
                </a:ext>
              </a:extLst>
            </p:cNvPr>
            <p:cNvSpPr txBox="1"/>
            <p:nvPr/>
          </p:nvSpPr>
          <p:spPr bwMode="auto">
            <a:xfrm>
              <a:off x="4603912" y="3319873"/>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72</a:t>
              </a:r>
            </a:p>
          </p:txBody>
        </p:sp>
        <p:sp>
          <p:nvSpPr>
            <p:cNvPr id="128" name="TextBox 127">
              <a:extLst>
                <a:ext uri="{FF2B5EF4-FFF2-40B4-BE49-F238E27FC236}">
                  <a16:creationId xmlns:a16="http://schemas.microsoft.com/office/drawing/2014/main" id="{ABD2C70F-DA79-A264-7FEE-74BE382E9043}"/>
                </a:ext>
              </a:extLst>
            </p:cNvPr>
            <p:cNvSpPr txBox="1"/>
            <p:nvPr/>
          </p:nvSpPr>
          <p:spPr bwMode="auto">
            <a:xfrm>
              <a:off x="5014216" y="3319873"/>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68</a:t>
              </a:r>
            </a:p>
          </p:txBody>
        </p:sp>
        <p:sp>
          <p:nvSpPr>
            <p:cNvPr id="129" name="TextBox 128">
              <a:extLst>
                <a:ext uri="{FF2B5EF4-FFF2-40B4-BE49-F238E27FC236}">
                  <a16:creationId xmlns:a16="http://schemas.microsoft.com/office/drawing/2014/main" id="{308746DC-C732-2A4D-92C8-A3D204009911}"/>
                </a:ext>
              </a:extLst>
            </p:cNvPr>
            <p:cNvSpPr txBox="1"/>
            <p:nvPr/>
          </p:nvSpPr>
          <p:spPr bwMode="auto">
            <a:xfrm>
              <a:off x="5421503" y="3313463"/>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61</a:t>
              </a:r>
            </a:p>
          </p:txBody>
        </p:sp>
        <p:sp>
          <p:nvSpPr>
            <p:cNvPr id="130" name="TextBox 129">
              <a:extLst>
                <a:ext uri="{FF2B5EF4-FFF2-40B4-BE49-F238E27FC236}">
                  <a16:creationId xmlns:a16="http://schemas.microsoft.com/office/drawing/2014/main" id="{502FC9D6-D892-74A0-87BC-E3986F1F37BD}"/>
                </a:ext>
              </a:extLst>
            </p:cNvPr>
            <p:cNvSpPr txBox="1"/>
            <p:nvPr/>
          </p:nvSpPr>
          <p:spPr bwMode="auto">
            <a:xfrm>
              <a:off x="6042515" y="3318750"/>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57</a:t>
              </a:r>
            </a:p>
          </p:txBody>
        </p:sp>
        <p:sp>
          <p:nvSpPr>
            <p:cNvPr id="131" name="TextBox 130">
              <a:extLst>
                <a:ext uri="{FF2B5EF4-FFF2-40B4-BE49-F238E27FC236}">
                  <a16:creationId xmlns:a16="http://schemas.microsoft.com/office/drawing/2014/main" id="{9EE24316-2AB2-ADA7-20E6-60962AA397E3}"/>
                </a:ext>
              </a:extLst>
            </p:cNvPr>
            <p:cNvSpPr txBox="1"/>
            <p:nvPr/>
          </p:nvSpPr>
          <p:spPr bwMode="auto">
            <a:xfrm>
              <a:off x="6443712" y="3319873"/>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57</a:t>
              </a:r>
            </a:p>
          </p:txBody>
        </p:sp>
        <p:sp>
          <p:nvSpPr>
            <p:cNvPr id="132" name="TextBox 131">
              <a:extLst>
                <a:ext uri="{FF2B5EF4-FFF2-40B4-BE49-F238E27FC236}">
                  <a16:creationId xmlns:a16="http://schemas.microsoft.com/office/drawing/2014/main" id="{CB9847C8-9335-748D-C950-5B17A11C0016}"/>
                </a:ext>
              </a:extLst>
            </p:cNvPr>
            <p:cNvSpPr txBox="1"/>
            <p:nvPr/>
          </p:nvSpPr>
          <p:spPr bwMode="auto">
            <a:xfrm>
              <a:off x="6863005" y="3327002"/>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56</a:t>
              </a:r>
            </a:p>
          </p:txBody>
        </p:sp>
        <p:sp>
          <p:nvSpPr>
            <p:cNvPr id="133" name="TextBox 132">
              <a:extLst>
                <a:ext uri="{FF2B5EF4-FFF2-40B4-BE49-F238E27FC236}">
                  <a16:creationId xmlns:a16="http://schemas.microsoft.com/office/drawing/2014/main" id="{48FED82C-0185-AF00-2FF2-238DB63734DC}"/>
                </a:ext>
              </a:extLst>
            </p:cNvPr>
            <p:cNvSpPr txBox="1"/>
            <p:nvPr/>
          </p:nvSpPr>
          <p:spPr bwMode="auto">
            <a:xfrm>
              <a:off x="7464727" y="3319870"/>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41</a:t>
              </a:r>
            </a:p>
          </p:txBody>
        </p:sp>
        <p:sp>
          <p:nvSpPr>
            <p:cNvPr id="134" name="TextBox 133">
              <a:extLst>
                <a:ext uri="{FF2B5EF4-FFF2-40B4-BE49-F238E27FC236}">
                  <a16:creationId xmlns:a16="http://schemas.microsoft.com/office/drawing/2014/main" id="{DDC4E85B-1D2C-832F-7BFB-55132FF97CE0}"/>
                </a:ext>
              </a:extLst>
            </p:cNvPr>
            <p:cNvSpPr txBox="1"/>
            <p:nvPr/>
          </p:nvSpPr>
          <p:spPr bwMode="auto">
            <a:xfrm>
              <a:off x="7880875" y="3322315"/>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135" name="TextBox 134">
              <a:extLst>
                <a:ext uri="{FF2B5EF4-FFF2-40B4-BE49-F238E27FC236}">
                  <a16:creationId xmlns:a16="http://schemas.microsoft.com/office/drawing/2014/main" id="{1E7CE8FE-E4B0-EE2D-D7F8-C2917F71E883}"/>
                </a:ext>
              </a:extLst>
            </p:cNvPr>
            <p:cNvSpPr txBox="1"/>
            <p:nvPr/>
          </p:nvSpPr>
          <p:spPr bwMode="auto">
            <a:xfrm>
              <a:off x="8359622" y="3318750"/>
              <a:ext cx="244705"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36" name="TextBox 135">
              <a:extLst>
                <a:ext uri="{FF2B5EF4-FFF2-40B4-BE49-F238E27FC236}">
                  <a16:creationId xmlns:a16="http://schemas.microsoft.com/office/drawing/2014/main" id="{B87D5409-A5C0-3AB7-A009-3EBD96AE2BF1}"/>
                </a:ext>
              </a:extLst>
            </p:cNvPr>
            <p:cNvSpPr txBox="1"/>
            <p:nvPr/>
          </p:nvSpPr>
          <p:spPr bwMode="auto">
            <a:xfrm>
              <a:off x="8779673" y="3318892"/>
              <a:ext cx="206057"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37" name="TextBox 136">
              <a:extLst>
                <a:ext uri="{FF2B5EF4-FFF2-40B4-BE49-F238E27FC236}">
                  <a16:creationId xmlns:a16="http://schemas.microsoft.com/office/drawing/2014/main" id="{2AB36DF5-362E-D717-A4CC-7CFC5F7651A5}"/>
                </a:ext>
              </a:extLst>
            </p:cNvPr>
            <p:cNvSpPr txBox="1"/>
            <p:nvPr/>
          </p:nvSpPr>
          <p:spPr bwMode="auto">
            <a:xfrm>
              <a:off x="1502861" y="3328376"/>
              <a:ext cx="431135"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120</a:t>
              </a:r>
            </a:p>
          </p:txBody>
        </p:sp>
        <p:sp>
          <p:nvSpPr>
            <p:cNvPr id="138" name="TextBox 137">
              <a:extLst>
                <a:ext uri="{FF2B5EF4-FFF2-40B4-BE49-F238E27FC236}">
                  <a16:creationId xmlns:a16="http://schemas.microsoft.com/office/drawing/2014/main" id="{437EFE22-E117-4799-B517-0250BA535CB6}"/>
                </a:ext>
              </a:extLst>
            </p:cNvPr>
            <p:cNvSpPr txBox="1"/>
            <p:nvPr/>
          </p:nvSpPr>
          <p:spPr bwMode="auto">
            <a:xfrm>
              <a:off x="1915750" y="3320436"/>
              <a:ext cx="431134"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110</a:t>
              </a:r>
            </a:p>
          </p:txBody>
        </p:sp>
        <p:sp>
          <p:nvSpPr>
            <p:cNvPr id="140" name="TextBox 139">
              <a:extLst>
                <a:ext uri="{FF2B5EF4-FFF2-40B4-BE49-F238E27FC236}">
                  <a16:creationId xmlns:a16="http://schemas.microsoft.com/office/drawing/2014/main" id="{63916204-EA0B-2BA3-E97F-0BB0D3786CC6}"/>
                </a:ext>
              </a:extLst>
            </p:cNvPr>
            <p:cNvSpPr txBox="1"/>
            <p:nvPr/>
          </p:nvSpPr>
          <p:spPr bwMode="auto">
            <a:xfrm>
              <a:off x="2968046" y="3320438"/>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95</a:t>
              </a:r>
            </a:p>
          </p:txBody>
        </p:sp>
        <p:sp>
          <p:nvSpPr>
            <p:cNvPr id="141" name="TextBox 140">
              <a:extLst>
                <a:ext uri="{FF2B5EF4-FFF2-40B4-BE49-F238E27FC236}">
                  <a16:creationId xmlns:a16="http://schemas.microsoft.com/office/drawing/2014/main" id="{8B5BF939-6A38-E9C9-5B79-3C4264A6EB1D}"/>
                </a:ext>
              </a:extLst>
            </p:cNvPr>
            <p:cNvSpPr txBox="1"/>
            <p:nvPr/>
          </p:nvSpPr>
          <p:spPr bwMode="auto">
            <a:xfrm>
              <a:off x="3375303" y="3321311"/>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89</a:t>
              </a:r>
            </a:p>
          </p:txBody>
        </p:sp>
        <p:sp>
          <p:nvSpPr>
            <p:cNvPr id="142" name="TextBox 141">
              <a:extLst>
                <a:ext uri="{FF2B5EF4-FFF2-40B4-BE49-F238E27FC236}">
                  <a16:creationId xmlns:a16="http://schemas.microsoft.com/office/drawing/2014/main" id="{BB8BBEEC-DDDD-54AE-FD9A-F1108A7502EF}"/>
                </a:ext>
              </a:extLst>
            </p:cNvPr>
            <p:cNvSpPr txBox="1"/>
            <p:nvPr/>
          </p:nvSpPr>
          <p:spPr bwMode="auto">
            <a:xfrm>
              <a:off x="3788006" y="3320438"/>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86</a:t>
              </a:r>
            </a:p>
          </p:txBody>
        </p:sp>
        <p:sp>
          <p:nvSpPr>
            <p:cNvPr id="143" name="TextBox 142">
              <a:extLst>
                <a:ext uri="{FF2B5EF4-FFF2-40B4-BE49-F238E27FC236}">
                  <a16:creationId xmlns:a16="http://schemas.microsoft.com/office/drawing/2014/main" id="{D419196A-47E1-BD5C-6D5B-0C52B26E7BE3}"/>
                </a:ext>
              </a:extLst>
            </p:cNvPr>
            <p:cNvSpPr txBox="1"/>
            <p:nvPr/>
          </p:nvSpPr>
          <p:spPr bwMode="auto">
            <a:xfrm>
              <a:off x="4399294" y="3320438"/>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72</a:t>
              </a:r>
            </a:p>
          </p:txBody>
        </p:sp>
        <p:sp>
          <p:nvSpPr>
            <p:cNvPr id="144" name="TextBox 143">
              <a:extLst>
                <a:ext uri="{FF2B5EF4-FFF2-40B4-BE49-F238E27FC236}">
                  <a16:creationId xmlns:a16="http://schemas.microsoft.com/office/drawing/2014/main" id="{0678FC8F-43F0-BD5F-17EC-957FC4E1E322}"/>
                </a:ext>
              </a:extLst>
            </p:cNvPr>
            <p:cNvSpPr txBox="1"/>
            <p:nvPr/>
          </p:nvSpPr>
          <p:spPr bwMode="auto">
            <a:xfrm>
              <a:off x="4806426" y="3319873"/>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145" name="TextBox 144">
              <a:extLst>
                <a:ext uri="{FF2B5EF4-FFF2-40B4-BE49-F238E27FC236}">
                  <a16:creationId xmlns:a16="http://schemas.microsoft.com/office/drawing/2014/main" id="{803076D2-DC27-2B26-6A02-48D8F3757869}"/>
                </a:ext>
              </a:extLst>
            </p:cNvPr>
            <p:cNvSpPr txBox="1"/>
            <p:nvPr/>
          </p:nvSpPr>
          <p:spPr bwMode="auto">
            <a:xfrm>
              <a:off x="5216149" y="3318952"/>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62</a:t>
              </a:r>
            </a:p>
          </p:txBody>
        </p:sp>
        <p:sp>
          <p:nvSpPr>
            <p:cNvPr id="146" name="TextBox 145">
              <a:extLst>
                <a:ext uri="{FF2B5EF4-FFF2-40B4-BE49-F238E27FC236}">
                  <a16:creationId xmlns:a16="http://schemas.microsoft.com/office/drawing/2014/main" id="{11548329-2707-0B3F-8335-DC9768EBE0BD}"/>
                </a:ext>
              </a:extLst>
            </p:cNvPr>
            <p:cNvSpPr txBox="1"/>
            <p:nvPr/>
          </p:nvSpPr>
          <p:spPr bwMode="auto">
            <a:xfrm>
              <a:off x="5629691" y="3326163"/>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61</a:t>
              </a:r>
            </a:p>
          </p:txBody>
        </p:sp>
        <p:sp>
          <p:nvSpPr>
            <p:cNvPr id="147" name="TextBox 146">
              <a:extLst>
                <a:ext uri="{FF2B5EF4-FFF2-40B4-BE49-F238E27FC236}">
                  <a16:creationId xmlns:a16="http://schemas.microsoft.com/office/drawing/2014/main" id="{3EB48E97-9FF5-F2D9-C6AB-F5DFABCDA822}"/>
                </a:ext>
              </a:extLst>
            </p:cNvPr>
            <p:cNvSpPr txBox="1"/>
            <p:nvPr/>
          </p:nvSpPr>
          <p:spPr bwMode="auto">
            <a:xfrm>
              <a:off x="6245843" y="3313011"/>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57</a:t>
              </a:r>
            </a:p>
          </p:txBody>
        </p:sp>
        <p:sp>
          <p:nvSpPr>
            <p:cNvPr id="148" name="TextBox 147">
              <a:extLst>
                <a:ext uri="{FF2B5EF4-FFF2-40B4-BE49-F238E27FC236}">
                  <a16:creationId xmlns:a16="http://schemas.microsoft.com/office/drawing/2014/main" id="{FB05FD64-31FF-8242-D1A0-25990F224336}"/>
                </a:ext>
              </a:extLst>
            </p:cNvPr>
            <p:cNvSpPr txBox="1"/>
            <p:nvPr/>
          </p:nvSpPr>
          <p:spPr bwMode="auto">
            <a:xfrm>
              <a:off x="6647647" y="3318750"/>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56</a:t>
              </a:r>
            </a:p>
          </p:txBody>
        </p:sp>
        <p:sp>
          <p:nvSpPr>
            <p:cNvPr id="149" name="TextBox 148">
              <a:extLst>
                <a:ext uri="{FF2B5EF4-FFF2-40B4-BE49-F238E27FC236}">
                  <a16:creationId xmlns:a16="http://schemas.microsoft.com/office/drawing/2014/main" id="{A69C4D10-C471-4DEA-4BBD-70D736C9082B}"/>
                </a:ext>
              </a:extLst>
            </p:cNvPr>
            <p:cNvSpPr txBox="1"/>
            <p:nvPr/>
          </p:nvSpPr>
          <p:spPr bwMode="auto">
            <a:xfrm>
              <a:off x="7263188" y="3321459"/>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54</a:t>
              </a:r>
            </a:p>
          </p:txBody>
        </p:sp>
        <p:sp>
          <p:nvSpPr>
            <p:cNvPr id="150" name="TextBox 149">
              <a:extLst>
                <a:ext uri="{FF2B5EF4-FFF2-40B4-BE49-F238E27FC236}">
                  <a16:creationId xmlns:a16="http://schemas.microsoft.com/office/drawing/2014/main" id="{7E7F0E2C-51F3-CF25-20A2-C13ED1D106E8}"/>
                </a:ext>
              </a:extLst>
            </p:cNvPr>
            <p:cNvSpPr txBox="1"/>
            <p:nvPr/>
          </p:nvSpPr>
          <p:spPr bwMode="auto">
            <a:xfrm>
              <a:off x="7681142" y="3319870"/>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21</a:t>
              </a:r>
            </a:p>
          </p:txBody>
        </p:sp>
        <p:sp>
          <p:nvSpPr>
            <p:cNvPr id="151" name="TextBox 150">
              <a:extLst>
                <a:ext uri="{FF2B5EF4-FFF2-40B4-BE49-F238E27FC236}">
                  <a16:creationId xmlns:a16="http://schemas.microsoft.com/office/drawing/2014/main" id="{B2B45709-B582-6D01-48D2-D70F47012540}"/>
                </a:ext>
              </a:extLst>
            </p:cNvPr>
            <p:cNvSpPr txBox="1"/>
            <p:nvPr/>
          </p:nvSpPr>
          <p:spPr bwMode="auto">
            <a:xfrm>
              <a:off x="8084735" y="3326152"/>
              <a:ext cx="354252"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7</a:t>
              </a:r>
            </a:p>
          </p:txBody>
        </p:sp>
        <p:sp>
          <p:nvSpPr>
            <p:cNvPr id="152" name="TextBox 151">
              <a:extLst>
                <a:ext uri="{FF2B5EF4-FFF2-40B4-BE49-F238E27FC236}">
                  <a16:creationId xmlns:a16="http://schemas.microsoft.com/office/drawing/2014/main" id="{262F24D2-5DF2-6BA4-1B8D-3F0E74F00D93}"/>
                </a:ext>
              </a:extLst>
            </p:cNvPr>
            <p:cNvSpPr txBox="1"/>
            <p:nvPr/>
          </p:nvSpPr>
          <p:spPr bwMode="auto">
            <a:xfrm>
              <a:off x="8559519" y="3319870"/>
              <a:ext cx="227451" cy="405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150" normalizeH="0" baseline="0" noProof="0" dirty="0">
                  <a:ln>
                    <a:noFill/>
                  </a:ln>
                  <a:solidFill>
                    <a:srgbClr val="000000"/>
                  </a:solidFill>
                  <a:effectLst/>
                  <a:uLnTx/>
                  <a:uFillTx/>
                  <a:latin typeface="Calibri" panose="020F0502020204030204" pitchFamily="34" charset="0"/>
                  <a:ea typeface="+mn-ea"/>
                  <a:cs typeface="+mn-cs"/>
                </a:rPr>
                <a:t>0</a:t>
              </a:r>
            </a:p>
          </p:txBody>
        </p:sp>
      </p:grpSp>
      <p:sp>
        <p:nvSpPr>
          <p:cNvPr id="153" name="TextBox 152">
            <a:extLst>
              <a:ext uri="{FF2B5EF4-FFF2-40B4-BE49-F238E27FC236}">
                <a16:creationId xmlns:a16="http://schemas.microsoft.com/office/drawing/2014/main" id="{F6DC37B5-FF0A-8BFD-5B4A-16BB9B6FBE45}"/>
              </a:ext>
            </a:extLst>
          </p:cNvPr>
          <p:cNvSpPr txBox="1"/>
          <p:nvPr/>
        </p:nvSpPr>
        <p:spPr bwMode="auto">
          <a:xfrm>
            <a:off x="484585" y="6182765"/>
            <a:ext cx="90482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No. at risk</a:t>
            </a:r>
          </a:p>
        </p:txBody>
      </p:sp>
      <p:sp>
        <p:nvSpPr>
          <p:cNvPr id="154" name="TextBox 153">
            <a:extLst>
              <a:ext uri="{FF2B5EF4-FFF2-40B4-BE49-F238E27FC236}">
                <a16:creationId xmlns:a16="http://schemas.microsoft.com/office/drawing/2014/main" id="{5FCA7807-F8C4-D310-851C-BA98B73D40E9}"/>
              </a:ext>
            </a:extLst>
          </p:cNvPr>
          <p:cNvSpPr txBox="1"/>
          <p:nvPr/>
        </p:nvSpPr>
        <p:spPr bwMode="auto">
          <a:xfrm>
            <a:off x="2720707" y="6183738"/>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98</a:t>
            </a:r>
          </a:p>
        </p:txBody>
      </p:sp>
      <p:sp>
        <p:nvSpPr>
          <p:cNvPr id="155" name="TextBox 154">
            <a:extLst>
              <a:ext uri="{FF2B5EF4-FFF2-40B4-BE49-F238E27FC236}">
                <a16:creationId xmlns:a16="http://schemas.microsoft.com/office/drawing/2014/main" id="{CF7D1FE2-9255-9EEB-C776-9C7F19AA4F53}"/>
              </a:ext>
            </a:extLst>
          </p:cNvPr>
          <p:cNvSpPr txBox="1"/>
          <p:nvPr/>
        </p:nvSpPr>
        <p:spPr bwMode="auto">
          <a:xfrm>
            <a:off x="4124407" y="6183738"/>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76</a:t>
            </a:r>
          </a:p>
        </p:txBody>
      </p:sp>
      <p:sp>
        <p:nvSpPr>
          <p:cNvPr id="156" name="TextBox 155">
            <a:extLst>
              <a:ext uri="{FF2B5EF4-FFF2-40B4-BE49-F238E27FC236}">
                <a16:creationId xmlns:a16="http://schemas.microsoft.com/office/drawing/2014/main" id="{9E859D41-545F-283A-EBE1-E7AD4E1E37AC}"/>
              </a:ext>
            </a:extLst>
          </p:cNvPr>
          <p:cNvSpPr txBox="1"/>
          <p:nvPr/>
        </p:nvSpPr>
        <p:spPr bwMode="auto">
          <a:xfrm>
            <a:off x="5791648" y="6183738"/>
            <a:ext cx="3481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59</a:t>
            </a:r>
          </a:p>
        </p:txBody>
      </p:sp>
      <p:sp>
        <p:nvSpPr>
          <p:cNvPr id="157" name="TextBox 156">
            <a:extLst>
              <a:ext uri="{FF2B5EF4-FFF2-40B4-BE49-F238E27FC236}">
                <a16:creationId xmlns:a16="http://schemas.microsoft.com/office/drawing/2014/main" id="{3CCF04FD-312E-D199-CC3B-509809EB0F51}"/>
              </a:ext>
            </a:extLst>
          </p:cNvPr>
          <p:cNvSpPr txBox="1"/>
          <p:nvPr/>
        </p:nvSpPr>
        <p:spPr bwMode="auto">
          <a:xfrm>
            <a:off x="7012557" y="6183738"/>
            <a:ext cx="35663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54</a:t>
            </a:r>
          </a:p>
        </p:txBody>
      </p:sp>
      <p:sp>
        <p:nvSpPr>
          <p:cNvPr id="158" name="TextBox 157">
            <a:extLst>
              <a:ext uri="{FF2B5EF4-FFF2-40B4-BE49-F238E27FC236}">
                <a16:creationId xmlns:a16="http://schemas.microsoft.com/office/drawing/2014/main" id="{56F2DF78-25B1-B8E0-678E-EE87A4354950}"/>
              </a:ext>
            </a:extLst>
          </p:cNvPr>
          <p:cNvSpPr txBox="1"/>
          <p:nvPr/>
        </p:nvSpPr>
        <p:spPr bwMode="auto">
          <a:xfrm>
            <a:off x="3988198" y="5990527"/>
            <a:ext cx="280515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 From Initiation of Study Treatment</a:t>
            </a:r>
          </a:p>
        </p:txBody>
      </p:sp>
      <p:grpSp>
        <p:nvGrpSpPr>
          <p:cNvPr id="159" name="Group 158">
            <a:extLst>
              <a:ext uri="{FF2B5EF4-FFF2-40B4-BE49-F238E27FC236}">
                <a16:creationId xmlns:a16="http://schemas.microsoft.com/office/drawing/2014/main" id="{EE12AAF9-5268-849A-FE67-6462DA848D86}"/>
              </a:ext>
            </a:extLst>
          </p:cNvPr>
          <p:cNvGrpSpPr/>
          <p:nvPr/>
        </p:nvGrpSpPr>
        <p:grpSpPr>
          <a:xfrm>
            <a:off x="1434125" y="5802841"/>
            <a:ext cx="7373851" cy="69775"/>
            <a:chOff x="1500577" y="3084734"/>
            <a:chExt cx="7373851" cy="69775"/>
          </a:xfrm>
        </p:grpSpPr>
        <p:grpSp>
          <p:nvGrpSpPr>
            <p:cNvPr id="160" name="Group 159">
              <a:extLst>
                <a:ext uri="{FF2B5EF4-FFF2-40B4-BE49-F238E27FC236}">
                  <a16:creationId xmlns:a16="http://schemas.microsoft.com/office/drawing/2014/main" id="{1019415A-3388-D14C-D290-BE18A8585055}"/>
                </a:ext>
              </a:extLst>
            </p:cNvPr>
            <p:cNvGrpSpPr/>
            <p:nvPr/>
          </p:nvGrpSpPr>
          <p:grpSpPr>
            <a:xfrm rot="5400000">
              <a:off x="2485046" y="2100272"/>
              <a:ext cx="69768" cy="2038706"/>
              <a:chOff x="1435070" y="2136978"/>
              <a:chExt cx="69767" cy="951069"/>
            </a:xfrm>
          </p:grpSpPr>
          <p:cxnSp>
            <p:nvCxnSpPr>
              <p:cNvPr id="172" name="Straight Connector 171">
                <a:extLst>
                  <a:ext uri="{FF2B5EF4-FFF2-40B4-BE49-F238E27FC236}">
                    <a16:creationId xmlns:a16="http://schemas.microsoft.com/office/drawing/2014/main" id="{89D0DE69-DC55-07E5-3770-179EDAD946D3}"/>
                  </a:ext>
                </a:extLst>
              </p:cNvPr>
              <p:cNvCxnSpPr/>
              <p:nvPr/>
            </p:nvCxnSpPr>
            <p:spPr bwMode="auto">
              <a:xfrm>
                <a:off x="1435070" y="2136978"/>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3EF3E0F9-2A85-7AA3-17E9-FE03539E7659}"/>
                  </a:ext>
                </a:extLst>
              </p:cNvPr>
              <p:cNvCxnSpPr/>
              <p:nvPr/>
            </p:nvCxnSpPr>
            <p:spPr bwMode="auto">
              <a:xfrm>
                <a:off x="1435070" y="2323066"/>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D1269480-1801-5528-6442-02BECD244A3E}"/>
                  </a:ext>
                </a:extLst>
              </p:cNvPr>
              <p:cNvCxnSpPr/>
              <p:nvPr/>
            </p:nvCxnSpPr>
            <p:spPr bwMode="auto">
              <a:xfrm>
                <a:off x="1435070" y="2515349"/>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AF39D852-1BE0-13B3-3616-19A8A1E0B829}"/>
                  </a:ext>
                </a:extLst>
              </p:cNvPr>
              <p:cNvCxnSpPr/>
              <p:nvPr/>
            </p:nvCxnSpPr>
            <p:spPr bwMode="auto">
              <a:xfrm>
                <a:off x="1435070" y="2707145"/>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0507B64B-9DC4-9EE7-F1C9-010B7EBDD1CF}"/>
                  </a:ext>
                </a:extLst>
              </p:cNvPr>
              <p:cNvCxnSpPr/>
              <p:nvPr/>
            </p:nvCxnSpPr>
            <p:spPr bwMode="auto">
              <a:xfrm>
                <a:off x="1435070" y="289628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B2355ACC-2AE5-F174-6AD5-0A1AF2F16F79}"/>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161" name="Straight Connector 160">
              <a:extLst>
                <a:ext uri="{FF2B5EF4-FFF2-40B4-BE49-F238E27FC236}">
                  <a16:creationId xmlns:a16="http://schemas.microsoft.com/office/drawing/2014/main" id="{6E06ACB7-A98B-2F87-29EE-BD618BDEF885}"/>
                </a:ext>
              </a:extLst>
            </p:cNvPr>
            <p:cNvCxnSpPr>
              <a:cxnSpLocks/>
            </p:cNvCxnSpPr>
            <p:nvPr/>
          </p:nvCxnSpPr>
          <p:spPr bwMode="auto">
            <a:xfrm rot="5400000">
              <a:off x="391380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46856A0F-A60C-F55F-41AE-35EEFCC17C08}"/>
                </a:ext>
              </a:extLst>
            </p:cNvPr>
            <p:cNvCxnSpPr>
              <a:cxnSpLocks/>
            </p:cNvCxnSpPr>
            <p:nvPr/>
          </p:nvCxnSpPr>
          <p:spPr bwMode="auto">
            <a:xfrm rot="5400000">
              <a:off x="433137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14FBBA0E-0C2B-75D3-38E3-E32BA2EFBBEC}"/>
                </a:ext>
              </a:extLst>
            </p:cNvPr>
            <p:cNvCxnSpPr>
              <a:cxnSpLocks/>
            </p:cNvCxnSpPr>
            <p:nvPr/>
          </p:nvCxnSpPr>
          <p:spPr bwMode="auto">
            <a:xfrm rot="5400000">
              <a:off x="4749196"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B60D6DF7-8C03-041D-F623-ADD25B0ECE29}"/>
                </a:ext>
              </a:extLst>
            </p:cNvPr>
            <p:cNvCxnSpPr>
              <a:cxnSpLocks/>
            </p:cNvCxnSpPr>
            <p:nvPr/>
          </p:nvCxnSpPr>
          <p:spPr bwMode="auto">
            <a:xfrm rot="5400000">
              <a:off x="5154985"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D0C23D4F-5883-3B0D-D8D3-5B65E70692D2}"/>
                </a:ext>
              </a:extLst>
            </p:cNvPr>
            <p:cNvCxnSpPr>
              <a:cxnSpLocks/>
            </p:cNvCxnSpPr>
            <p:nvPr/>
          </p:nvCxnSpPr>
          <p:spPr bwMode="auto">
            <a:xfrm rot="5400000">
              <a:off x="5560380"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02D2AF5B-2A31-5F05-A81E-9C30D2B3A06D}"/>
                </a:ext>
              </a:extLst>
            </p:cNvPr>
            <p:cNvCxnSpPr>
              <a:cxnSpLocks/>
            </p:cNvCxnSpPr>
            <p:nvPr/>
          </p:nvCxnSpPr>
          <p:spPr bwMode="auto">
            <a:xfrm rot="5400000">
              <a:off x="678587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3C00EC3A-82E2-30FE-1560-C5A007CEED52}"/>
                </a:ext>
              </a:extLst>
            </p:cNvPr>
            <p:cNvCxnSpPr>
              <a:cxnSpLocks/>
            </p:cNvCxnSpPr>
            <p:nvPr/>
          </p:nvCxnSpPr>
          <p:spPr bwMode="auto">
            <a:xfrm rot="5400000">
              <a:off x="7199624"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A8092EB0-DF29-7A0E-6187-047C8162C253}"/>
                </a:ext>
              </a:extLst>
            </p:cNvPr>
            <p:cNvCxnSpPr>
              <a:cxnSpLocks/>
            </p:cNvCxnSpPr>
            <p:nvPr/>
          </p:nvCxnSpPr>
          <p:spPr bwMode="auto">
            <a:xfrm rot="5400000">
              <a:off x="760792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AB980FE7-3340-753D-D37B-E07FD039630B}"/>
                </a:ext>
              </a:extLst>
            </p:cNvPr>
            <p:cNvCxnSpPr>
              <a:cxnSpLocks/>
            </p:cNvCxnSpPr>
            <p:nvPr/>
          </p:nvCxnSpPr>
          <p:spPr bwMode="auto">
            <a:xfrm rot="5400000">
              <a:off x="801246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DE4C0152-A699-259A-B793-332E84BCE7BE}"/>
                </a:ext>
              </a:extLst>
            </p:cNvPr>
            <p:cNvCxnSpPr>
              <a:cxnSpLocks/>
            </p:cNvCxnSpPr>
            <p:nvPr/>
          </p:nvCxnSpPr>
          <p:spPr bwMode="auto">
            <a:xfrm rot="5400000">
              <a:off x="8427590"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F15D3F3D-8AB5-45B8-23F3-606F83385002}"/>
                </a:ext>
              </a:extLst>
            </p:cNvPr>
            <p:cNvCxnSpPr>
              <a:cxnSpLocks/>
            </p:cNvCxnSpPr>
            <p:nvPr/>
          </p:nvCxnSpPr>
          <p:spPr bwMode="auto">
            <a:xfrm rot="5400000">
              <a:off x="8839544" y="3119618"/>
              <a:ext cx="69768" cy="0"/>
            </a:xfrm>
            <a:prstGeom prst="line">
              <a:avLst/>
            </a:prstGeom>
            <a:noFill/>
            <a:ln w="28575" cap="flat" cmpd="sng" algn="ctr">
              <a:solidFill>
                <a:schemeClr val="bg1"/>
              </a:solidFill>
              <a:prstDash val="solid"/>
              <a:round/>
              <a:headEnd type="none" w="med" len="med"/>
              <a:tailEnd type="none" w="med" len="med"/>
            </a:ln>
            <a:effectLst/>
          </p:spPr>
        </p:cxnSp>
      </p:grpSp>
      <p:cxnSp>
        <p:nvCxnSpPr>
          <p:cNvPr id="178" name="Straight Connector 177">
            <a:extLst>
              <a:ext uri="{FF2B5EF4-FFF2-40B4-BE49-F238E27FC236}">
                <a16:creationId xmlns:a16="http://schemas.microsoft.com/office/drawing/2014/main" id="{579CC9A5-1E40-538D-9BC9-856CD1CC25CA}"/>
              </a:ext>
            </a:extLst>
          </p:cNvPr>
          <p:cNvCxnSpPr>
            <a:cxnSpLocks/>
          </p:cNvCxnSpPr>
          <p:nvPr/>
        </p:nvCxnSpPr>
        <p:spPr bwMode="auto">
          <a:xfrm rot="5400000">
            <a:off x="5907244" y="583400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9D01D214-F514-DA93-CBBF-6C9775AE3D64}"/>
              </a:ext>
            </a:extLst>
          </p:cNvPr>
          <p:cNvCxnSpPr>
            <a:cxnSpLocks/>
          </p:cNvCxnSpPr>
          <p:nvPr/>
        </p:nvCxnSpPr>
        <p:spPr bwMode="auto">
          <a:xfrm rot="5400000">
            <a:off x="6320997" y="5834005"/>
            <a:ext cx="69768" cy="0"/>
          </a:xfrm>
          <a:prstGeom prst="line">
            <a:avLst/>
          </a:prstGeom>
          <a:noFill/>
          <a:ln w="28575" cap="flat" cmpd="sng" algn="ctr">
            <a:solidFill>
              <a:schemeClr val="bg1"/>
            </a:solidFill>
            <a:prstDash val="solid"/>
            <a:round/>
            <a:headEnd type="none" w="med" len="med"/>
            <a:tailEnd type="none" w="med" len="med"/>
          </a:ln>
          <a:effectLst/>
        </p:spPr>
      </p:cxnSp>
      <p:sp>
        <p:nvSpPr>
          <p:cNvPr id="180" name="TextBox 179">
            <a:extLst>
              <a:ext uri="{FF2B5EF4-FFF2-40B4-BE49-F238E27FC236}">
                <a16:creationId xmlns:a16="http://schemas.microsoft.com/office/drawing/2014/main" id="{2668311E-D348-CB67-E5DC-FFD811DC6D66}"/>
              </a:ext>
            </a:extLst>
          </p:cNvPr>
          <p:cNvSpPr txBox="1"/>
          <p:nvPr/>
        </p:nvSpPr>
        <p:spPr bwMode="auto">
          <a:xfrm>
            <a:off x="8628282"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72</a:t>
            </a:r>
          </a:p>
        </p:txBody>
      </p:sp>
      <p:sp>
        <p:nvSpPr>
          <p:cNvPr id="181" name="TextBox 180">
            <a:extLst>
              <a:ext uri="{FF2B5EF4-FFF2-40B4-BE49-F238E27FC236}">
                <a16:creationId xmlns:a16="http://schemas.microsoft.com/office/drawing/2014/main" id="{71BE4F3E-2367-27BD-559D-20F24E16C8DD}"/>
              </a:ext>
            </a:extLst>
          </p:cNvPr>
          <p:cNvSpPr txBox="1"/>
          <p:nvPr/>
        </p:nvSpPr>
        <p:spPr bwMode="auto">
          <a:xfrm>
            <a:off x="8223742"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68</a:t>
            </a:r>
          </a:p>
        </p:txBody>
      </p:sp>
      <p:sp>
        <p:nvSpPr>
          <p:cNvPr id="182" name="TextBox 181">
            <a:extLst>
              <a:ext uri="{FF2B5EF4-FFF2-40B4-BE49-F238E27FC236}">
                <a16:creationId xmlns:a16="http://schemas.microsoft.com/office/drawing/2014/main" id="{E004F996-D149-E061-9575-473D39CDF154}"/>
              </a:ext>
            </a:extLst>
          </p:cNvPr>
          <p:cNvSpPr txBox="1"/>
          <p:nvPr/>
        </p:nvSpPr>
        <p:spPr bwMode="auto">
          <a:xfrm>
            <a:off x="7806367"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64</a:t>
            </a:r>
          </a:p>
        </p:txBody>
      </p:sp>
      <p:sp>
        <p:nvSpPr>
          <p:cNvPr id="183" name="TextBox 182">
            <a:extLst>
              <a:ext uri="{FF2B5EF4-FFF2-40B4-BE49-F238E27FC236}">
                <a16:creationId xmlns:a16="http://schemas.microsoft.com/office/drawing/2014/main" id="{EFCDCAFA-BE98-748D-31FF-8A764CC71145}"/>
              </a:ext>
            </a:extLst>
          </p:cNvPr>
          <p:cNvSpPr txBox="1"/>
          <p:nvPr/>
        </p:nvSpPr>
        <p:spPr bwMode="auto">
          <a:xfrm>
            <a:off x="7403242"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184" name="TextBox 183">
            <a:extLst>
              <a:ext uri="{FF2B5EF4-FFF2-40B4-BE49-F238E27FC236}">
                <a16:creationId xmlns:a16="http://schemas.microsoft.com/office/drawing/2014/main" id="{66758258-EF2E-0FBC-A292-DA6FB55C0351}"/>
              </a:ext>
            </a:extLst>
          </p:cNvPr>
          <p:cNvSpPr txBox="1"/>
          <p:nvPr/>
        </p:nvSpPr>
        <p:spPr bwMode="auto">
          <a:xfrm>
            <a:off x="7000367"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56</a:t>
            </a:r>
          </a:p>
        </p:txBody>
      </p:sp>
      <p:sp>
        <p:nvSpPr>
          <p:cNvPr id="185" name="TextBox 184">
            <a:extLst>
              <a:ext uri="{FF2B5EF4-FFF2-40B4-BE49-F238E27FC236}">
                <a16:creationId xmlns:a16="http://schemas.microsoft.com/office/drawing/2014/main" id="{7E3BD29A-FC95-7F24-446D-CAFA8D9CA10A}"/>
              </a:ext>
            </a:extLst>
          </p:cNvPr>
          <p:cNvSpPr txBox="1"/>
          <p:nvPr/>
        </p:nvSpPr>
        <p:spPr bwMode="auto">
          <a:xfrm>
            <a:off x="6588677"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52</a:t>
            </a:r>
          </a:p>
        </p:txBody>
      </p:sp>
      <p:sp>
        <p:nvSpPr>
          <p:cNvPr id="186" name="TextBox 185">
            <a:extLst>
              <a:ext uri="{FF2B5EF4-FFF2-40B4-BE49-F238E27FC236}">
                <a16:creationId xmlns:a16="http://schemas.microsoft.com/office/drawing/2014/main" id="{A0CDD395-F5F4-E942-10D3-01C355080BBC}"/>
              </a:ext>
            </a:extLst>
          </p:cNvPr>
          <p:cNvSpPr txBox="1"/>
          <p:nvPr/>
        </p:nvSpPr>
        <p:spPr bwMode="auto">
          <a:xfrm>
            <a:off x="6177644"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48</a:t>
            </a:r>
          </a:p>
        </p:txBody>
      </p:sp>
      <p:sp>
        <p:nvSpPr>
          <p:cNvPr id="187" name="TextBox 186">
            <a:extLst>
              <a:ext uri="{FF2B5EF4-FFF2-40B4-BE49-F238E27FC236}">
                <a16:creationId xmlns:a16="http://schemas.microsoft.com/office/drawing/2014/main" id="{6C0F82A2-BD4D-2F4C-1497-45A738DEF237}"/>
              </a:ext>
            </a:extLst>
          </p:cNvPr>
          <p:cNvSpPr txBox="1"/>
          <p:nvPr/>
        </p:nvSpPr>
        <p:spPr bwMode="auto">
          <a:xfrm>
            <a:off x="5758781"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44</a:t>
            </a:r>
          </a:p>
        </p:txBody>
      </p:sp>
      <p:sp>
        <p:nvSpPr>
          <p:cNvPr id="188" name="TextBox 187">
            <a:extLst>
              <a:ext uri="{FF2B5EF4-FFF2-40B4-BE49-F238E27FC236}">
                <a16:creationId xmlns:a16="http://schemas.microsoft.com/office/drawing/2014/main" id="{1E608733-FBE6-C1C3-FDE0-83E96D1B7A4A}"/>
              </a:ext>
            </a:extLst>
          </p:cNvPr>
          <p:cNvSpPr txBox="1"/>
          <p:nvPr/>
        </p:nvSpPr>
        <p:spPr bwMode="auto">
          <a:xfrm>
            <a:off x="5362749"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189" name="TextBox 188">
            <a:extLst>
              <a:ext uri="{FF2B5EF4-FFF2-40B4-BE49-F238E27FC236}">
                <a16:creationId xmlns:a16="http://schemas.microsoft.com/office/drawing/2014/main" id="{8F114BC7-C9E9-5C02-6F50-A54ED88B5B8D}"/>
              </a:ext>
            </a:extLst>
          </p:cNvPr>
          <p:cNvSpPr txBox="1"/>
          <p:nvPr/>
        </p:nvSpPr>
        <p:spPr bwMode="auto">
          <a:xfrm>
            <a:off x="4945179"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190" name="TextBox 189">
            <a:extLst>
              <a:ext uri="{FF2B5EF4-FFF2-40B4-BE49-F238E27FC236}">
                <a16:creationId xmlns:a16="http://schemas.microsoft.com/office/drawing/2014/main" id="{B8BE4DD3-4832-6D4B-133C-9679C8E23E4F}"/>
              </a:ext>
            </a:extLst>
          </p:cNvPr>
          <p:cNvSpPr txBox="1"/>
          <p:nvPr/>
        </p:nvSpPr>
        <p:spPr bwMode="auto">
          <a:xfrm>
            <a:off x="4536883"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32</a:t>
            </a:r>
          </a:p>
        </p:txBody>
      </p:sp>
      <p:sp>
        <p:nvSpPr>
          <p:cNvPr id="191" name="TextBox 190">
            <a:extLst>
              <a:ext uri="{FF2B5EF4-FFF2-40B4-BE49-F238E27FC236}">
                <a16:creationId xmlns:a16="http://schemas.microsoft.com/office/drawing/2014/main" id="{AAF91E9E-AA9D-A197-5A6B-E7F361EEC93C}"/>
              </a:ext>
            </a:extLst>
          </p:cNvPr>
          <p:cNvSpPr txBox="1"/>
          <p:nvPr/>
        </p:nvSpPr>
        <p:spPr bwMode="auto">
          <a:xfrm>
            <a:off x="4125532"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28</a:t>
            </a:r>
          </a:p>
        </p:txBody>
      </p:sp>
      <p:sp>
        <p:nvSpPr>
          <p:cNvPr id="192" name="TextBox 191">
            <a:extLst>
              <a:ext uri="{FF2B5EF4-FFF2-40B4-BE49-F238E27FC236}">
                <a16:creationId xmlns:a16="http://schemas.microsoft.com/office/drawing/2014/main" id="{BA4B7DCD-2B3D-7058-7277-6B244623F98C}"/>
              </a:ext>
            </a:extLst>
          </p:cNvPr>
          <p:cNvSpPr txBox="1"/>
          <p:nvPr/>
        </p:nvSpPr>
        <p:spPr bwMode="auto">
          <a:xfrm>
            <a:off x="3710036"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193" name="TextBox 192">
            <a:extLst>
              <a:ext uri="{FF2B5EF4-FFF2-40B4-BE49-F238E27FC236}">
                <a16:creationId xmlns:a16="http://schemas.microsoft.com/office/drawing/2014/main" id="{F79E791A-5BA9-A31C-830A-853CC27D5874}"/>
              </a:ext>
            </a:extLst>
          </p:cNvPr>
          <p:cNvSpPr txBox="1"/>
          <p:nvPr/>
        </p:nvSpPr>
        <p:spPr bwMode="auto">
          <a:xfrm>
            <a:off x="3301740"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194" name="TextBox 193">
            <a:extLst>
              <a:ext uri="{FF2B5EF4-FFF2-40B4-BE49-F238E27FC236}">
                <a16:creationId xmlns:a16="http://schemas.microsoft.com/office/drawing/2014/main" id="{1E06BD71-70EB-856E-DAD2-1F7EFCDD48CC}"/>
              </a:ext>
            </a:extLst>
          </p:cNvPr>
          <p:cNvSpPr txBox="1"/>
          <p:nvPr/>
        </p:nvSpPr>
        <p:spPr bwMode="auto">
          <a:xfrm>
            <a:off x="2896808"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16</a:t>
            </a:r>
          </a:p>
        </p:txBody>
      </p:sp>
      <p:sp>
        <p:nvSpPr>
          <p:cNvPr id="195" name="TextBox 194">
            <a:extLst>
              <a:ext uri="{FF2B5EF4-FFF2-40B4-BE49-F238E27FC236}">
                <a16:creationId xmlns:a16="http://schemas.microsoft.com/office/drawing/2014/main" id="{29710DCB-8F74-A8D3-897F-4D4F9F5E688F}"/>
              </a:ext>
            </a:extLst>
          </p:cNvPr>
          <p:cNvSpPr txBox="1"/>
          <p:nvPr/>
        </p:nvSpPr>
        <p:spPr bwMode="auto">
          <a:xfrm>
            <a:off x="2480351"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196" name="TextBox 195">
            <a:extLst>
              <a:ext uri="{FF2B5EF4-FFF2-40B4-BE49-F238E27FC236}">
                <a16:creationId xmlns:a16="http://schemas.microsoft.com/office/drawing/2014/main" id="{26F374D3-4CC4-42DB-44D6-FF7A3190422A}"/>
              </a:ext>
            </a:extLst>
          </p:cNvPr>
          <p:cNvSpPr txBox="1"/>
          <p:nvPr/>
        </p:nvSpPr>
        <p:spPr bwMode="auto">
          <a:xfrm>
            <a:off x="2080595"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197" name="TextBox 196">
            <a:extLst>
              <a:ext uri="{FF2B5EF4-FFF2-40B4-BE49-F238E27FC236}">
                <a16:creationId xmlns:a16="http://schemas.microsoft.com/office/drawing/2014/main" id="{FD32C705-BBA3-338E-1ADF-E0B0ED9B782B}"/>
              </a:ext>
            </a:extLst>
          </p:cNvPr>
          <p:cNvSpPr txBox="1"/>
          <p:nvPr/>
        </p:nvSpPr>
        <p:spPr bwMode="auto">
          <a:xfrm>
            <a:off x="1665631"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p>
        </p:txBody>
      </p:sp>
      <p:sp>
        <p:nvSpPr>
          <p:cNvPr id="198" name="TextBox 197">
            <a:extLst>
              <a:ext uri="{FF2B5EF4-FFF2-40B4-BE49-F238E27FC236}">
                <a16:creationId xmlns:a16="http://schemas.microsoft.com/office/drawing/2014/main" id="{C07D3363-A50A-DE8E-F84F-A5F59D82F6C0}"/>
              </a:ext>
            </a:extLst>
          </p:cNvPr>
          <p:cNvSpPr txBox="1"/>
          <p:nvPr/>
        </p:nvSpPr>
        <p:spPr bwMode="auto">
          <a:xfrm>
            <a:off x="1255536" y="5825987"/>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Tree>
    <p:extLst>
      <p:ext uri="{BB962C8B-B14F-4D97-AF65-F5344CB8AC3E}">
        <p14:creationId xmlns:p14="http://schemas.microsoft.com/office/powerpoint/2010/main" val="32607822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PEGINVERA JAK2 Allelic Burden</a:t>
            </a:r>
          </a:p>
        </p:txBody>
      </p:sp>
      <p:pic>
        <p:nvPicPr>
          <p:cNvPr id="3" name="Picture 2">
            <a:extLst>
              <a:ext uri="{FF2B5EF4-FFF2-40B4-BE49-F238E27FC236}">
                <a16:creationId xmlns:a16="http://schemas.microsoft.com/office/drawing/2014/main" id="{0938A2D3-B239-D29B-EC03-E88F85A19FB6}"/>
              </a:ext>
            </a:extLst>
          </p:cNvPr>
          <p:cNvPicPr/>
          <p:nvPr/>
        </p:nvPicPr>
        <p:blipFill rotWithShape="1">
          <a:blip r:embed="rId2"/>
          <a:srcRect t="17200" r="3110" b="7733"/>
          <a:stretch/>
        </p:blipFill>
        <p:spPr>
          <a:xfrm>
            <a:off x="743856" y="1005017"/>
            <a:ext cx="10492037" cy="4572472"/>
          </a:xfrm>
          <a:prstGeom prst="rect">
            <a:avLst/>
          </a:prstGeom>
        </p:spPr>
      </p:pic>
    </p:spTree>
    <p:extLst>
      <p:ext uri="{BB962C8B-B14F-4D97-AF65-F5344CB8AC3E}">
        <p14:creationId xmlns:p14="http://schemas.microsoft.com/office/powerpoint/2010/main" val="2113688153"/>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86639" y="2395202"/>
            <a:ext cx="12273000" cy="2937247"/>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Chris Benton, MD</a:t>
            </a:r>
            <a:endParaRPr lang="en-US" dirty="0">
              <a:solidFill>
                <a:srgbClr val="002E51"/>
              </a:solidFill>
            </a:endParaRPr>
          </a:p>
          <a:p>
            <a:r>
              <a:rPr lang="en-US" dirty="0">
                <a:solidFill>
                  <a:srgbClr val="002E51"/>
                </a:solidFill>
              </a:rPr>
              <a:t>Rocky Mountain Cancer Centers / US Oncology</a:t>
            </a:r>
          </a:p>
          <a:p>
            <a:r>
              <a:rPr lang="en-US" dirty="0">
                <a:solidFill>
                  <a:srgbClr val="002E51"/>
                </a:solidFill>
              </a:rPr>
              <a:t>Denver, CO</a:t>
            </a:r>
          </a:p>
        </p:txBody>
      </p:sp>
      <p:sp>
        <p:nvSpPr>
          <p:cNvPr id="4" name="Title 3"/>
          <p:cNvSpPr>
            <a:spLocks noGrp="1"/>
          </p:cNvSpPr>
          <p:nvPr>
            <p:ph type="title"/>
          </p:nvPr>
        </p:nvSpPr>
        <p:spPr>
          <a:xfrm>
            <a:off x="5639" y="169797"/>
            <a:ext cx="12180722" cy="1646627"/>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Emerging and Combination Therapies in Myelofibrosis</a:t>
            </a:r>
          </a:p>
        </p:txBody>
      </p:sp>
    </p:spTree>
    <p:extLst>
      <p:ext uri="{BB962C8B-B14F-4D97-AF65-F5344CB8AC3E}">
        <p14:creationId xmlns:p14="http://schemas.microsoft.com/office/powerpoint/2010/main" val="187660976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651587" y="1095036"/>
            <a:ext cx="10851916" cy="4395519"/>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2664" u="sng" dirty="0">
                <a:solidFill>
                  <a:srgbClr val="002E51"/>
                </a:solidFill>
              </a:rPr>
              <a:t>Investigational therapies to review</a:t>
            </a:r>
          </a:p>
          <a:p>
            <a:pPr algn="l"/>
            <a:endParaRPr lang="en-US" sz="1332" u="sng" dirty="0">
              <a:solidFill>
                <a:srgbClr val="002E51"/>
              </a:solidFill>
            </a:endParaRPr>
          </a:p>
          <a:p>
            <a:pPr marL="456777" indent="-456777" algn="l">
              <a:buFont typeface="Arial" panose="020B0604020202020204" pitchFamily="34" charset="0"/>
              <a:buChar char="•"/>
            </a:pPr>
            <a:r>
              <a:rPr lang="en-US" sz="2664" dirty="0" err="1">
                <a:solidFill>
                  <a:srgbClr val="002E51"/>
                </a:solidFill>
              </a:rPr>
              <a:t>Momelotinib</a:t>
            </a:r>
            <a:r>
              <a:rPr lang="en-US" sz="2664" dirty="0">
                <a:solidFill>
                  <a:srgbClr val="002E51"/>
                </a:solidFill>
              </a:rPr>
              <a:t> – JAK2/ACVR1 inhibitor</a:t>
            </a:r>
          </a:p>
          <a:p>
            <a:pPr marL="456777" indent="-456777" algn="l">
              <a:buFont typeface="Arial" panose="020B0604020202020204" pitchFamily="34" charset="0"/>
              <a:buChar char="•"/>
            </a:pPr>
            <a:r>
              <a:rPr lang="en-US" sz="2664" dirty="0" err="1">
                <a:solidFill>
                  <a:srgbClr val="002E51"/>
                </a:solidFill>
              </a:rPr>
              <a:t>Pelabresib</a:t>
            </a:r>
            <a:r>
              <a:rPr lang="en-US" sz="2664" dirty="0">
                <a:solidFill>
                  <a:srgbClr val="002E51"/>
                </a:solidFill>
              </a:rPr>
              <a:t> – bromodomain inhibitor</a:t>
            </a:r>
          </a:p>
          <a:p>
            <a:pPr marL="456777" indent="-456777" algn="l">
              <a:buFont typeface="Arial" panose="020B0604020202020204" pitchFamily="34" charset="0"/>
              <a:buChar char="•"/>
            </a:pPr>
            <a:r>
              <a:rPr lang="en-US" sz="2664" dirty="0">
                <a:solidFill>
                  <a:srgbClr val="002E51"/>
                </a:solidFill>
              </a:rPr>
              <a:t>Navitoclax – BCL-XL/BCL-2 inhibitor</a:t>
            </a:r>
          </a:p>
          <a:p>
            <a:pPr marL="456777" indent="-456777" algn="l">
              <a:buFont typeface="Arial" panose="020B0604020202020204" pitchFamily="34" charset="0"/>
              <a:buChar char="•"/>
            </a:pPr>
            <a:r>
              <a:rPr lang="en-US" sz="2664" dirty="0">
                <a:solidFill>
                  <a:srgbClr val="002E51"/>
                </a:solidFill>
              </a:rPr>
              <a:t>Selinexor – XPO1 inhibitor</a:t>
            </a:r>
          </a:p>
        </p:txBody>
      </p:sp>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Investigational agents in MF</a:t>
            </a:r>
          </a:p>
        </p:txBody>
      </p:sp>
    </p:spTree>
    <p:extLst>
      <p:ext uri="{BB962C8B-B14F-4D97-AF65-F5344CB8AC3E}">
        <p14:creationId xmlns:p14="http://schemas.microsoft.com/office/powerpoint/2010/main" val="152378762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4396" b="1" dirty="0"/>
              <a:t>MOMENTUM: </a:t>
            </a:r>
            <a:r>
              <a:rPr lang="en-US" sz="4396" b="1" dirty="0" err="1"/>
              <a:t>Momelotinib</a:t>
            </a:r>
            <a:r>
              <a:rPr lang="en-US" sz="4396" b="1" dirty="0"/>
              <a:t> in Myelofibrosis</a:t>
            </a:r>
          </a:p>
        </p:txBody>
      </p:sp>
      <p:sp>
        <p:nvSpPr>
          <p:cNvPr id="3" name="Title 3">
            <a:extLst>
              <a:ext uri="{FF2B5EF4-FFF2-40B4-BE49-F238E27FC236}">
                <a16:creationId xmlns:a16="http://schemas.microsoft.com/office/drawing/2014/main" id="{4DB65A3F-F128-4B80-0C41-F725C447E04F}"/>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err="1"/>
              <a:t>Verstovsek</a:t>
            </a:r>
            <a:r>
              <a:rPr lang="en-US" sz="932" b="1" kern="0" dirty="0"/>
              <a:t>, et al. Lancet, 2023</a:t>
            </a:r>
          </a:p>
        </p:txBody>
      </p:sp>
      <p:sp>
        <p:nvSpPr>
          <p:cNvPr id="4" name="Subtitle 1">
            <a:extLst>
              <a:ext uri="{FF2B5EF4-FFF2-40B4-BE49-F238E27FC236}">
                <a16:creationId xmlns:a16="http://schemas.microsoft.com/office/drawing/2014/main" id="{D2EBCE52-8FD1-DBB6-239E-251842B89C74}"/>
              </a:ext>
            </a:extLst>
          </p:cNvPr>
          <p:cNvSpPr>
            <a:spLocks noGrp="1"/>
          </p:cNvSpPr>
          <p:nvPr>
            <p:ph type="subTitle" idx="1"/>
          </p:nvPr>
        </p:nvSpPr>
        <p:spPr>
          <a:xfrm>
            <a:off x="430122" y="1028089"/>
            <a:ext cx="8581871" cy="4515479"/>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380648" indent="-380648" algn="l">
              <a:buFont typeface="Arial" panose="020B0604020202020204" pitchFamily="34" charset="0"/>
              <a:buChar char="•"/>
            </a:pPr>
            <a:r>
              <a:rPr lang="en-US" sz="2398" dirty="0">
                <a:solidFill>
                  <a:srgbClr val="002E51"/>
                </a:solidFill>
              </a:rPr>
              <a:t>SIMPLIFY-1 and SIMPLIFY-2 showed that </a:t>
            </a:r>
            <a:r>
              <a:rPr lang="en-US" sz="2398" dirty="0" err="1">
                <a:solidFill>
                  <a:srgbClr val="002E51"/>
                </a:solidFill>
              </a:rPr>
              <a:t>momelotinib</a:t>
            </a:r>
            <a:r>
              <a:rPr lang="en-US" sz="2398" dirty="0">
                <a:solidFill>
                  <a:srgbClr val="002E51"/>
                </a:solidFill>
              </a:rPr>
              <a:t> had activity in MF, was non-inferior to </a:t>
            </a:r>
            <a:r>
              <a:rPr lang="en-US" sz="2398" dirty="0" err="1">
                <a:solidFill>
                  <a:srgbClr val="002E51"/>
                </a:solidFill>
              </a:rPr>
              <a:t>ruxolitinib</a:t>
            </a:r>
            <a:r>
              <a:rPr lang="en-US" sz="2398" dirty="0">
                <a:solidFill>
                  <a:srgbClr val="002E51"/>
                </a:solidFill>
              </a:rPr>
              <a:t> with respect to spleen reduction; symptom reduction also observed</a:t>
            </a:r>
          </a:p>
          <a:p>
            <a:pPr marL="456777" indent="-456777" algn="l">
              <a:buFont typeface="Arial" panose="020B0604020202020204" pitchFamily="34" charset="0"/>
              <a:buChar char="•"/>
            </a:pPr>
            <a:r>
              <a:rPr lang="en-US" sz="2398" dirty="0">
                <a:solidFill>
                  <a:srgbClr val="002E51"/>
                </a:solidFill>
              </a:rPr>
              <a:t>Phase 3, double-blind, randomized study of </a:t>
            </a:r>
            <a:r>
              <a:rPr lang="en-US" sz="2398" dirty="0" err="1">
                <a:solidFill>
                  <a:srgbClr val="002E51"/>
                </a:solidFill>
              </a:rPr>
              <a:t>momelotinib</a:t>
            </a:r>
            <a:r>
              <a:rPr lang="en-US" sz="2398" dirty="0">
                <a:solidFill>
                  <a:srgbClr val="002E51"/>
                </a:solidFill>
              </a:rPr>
              <a:t> vs. danazol to better characterize activity in MF</a:t>
            </a:r>
          </a:p>
          <a:p>
            <a:pPr marL="456777" indent="-456777" algn="l">
              <a:buFont typeface="Arial" panose="020B0604020202020204" pitchFamily="34" charset="0"/>
              <a:buChar char="•"/>
            </a:pPr>
            <a:r>
              <a:rPr lang="en-US" sz="2398" dirty="0">
                <a:solidFill>
                  <a:srgbClr val="002E51"/>
                </a:solidFill>
              </a:rPr>
              <a:t>Patients were previously treated with </a:t>
            </a:r>
            <a:r>
              <a:rPr lang="en-US" sz="2398" dirty="0" err="1">
                <a:solidFill>
                  <a:srgbClr val="002E51"/>
                </a:solidFill>
              </a:rPr>
              <a:t>JAKi</a:t>
            </a:r>
            <a:r>
              <a:rPr lang="en-US" sz="2398" dirty="0">
                <a:solidFill>
                  <a:srgbClr val="002E51"/>
                </a:solidFill>
              </a:rPr>
              <a:t>, and had </a:t>
            </a:r>
            <a:r>
              <a:rPr lang="en-US" sz="2398" b="1" dirty="0">
                <a:solidFill>
                  <a:srgbClr val="002E51"/>
                </a:solidFill>
              </a:rPr>
              <a:t>anemia</a:t>
            </a:r>
            <a:r>
              <a:rPr lang="en-US" sz="2398" dirty="0">
                <a:solidFill>
                  <a:srgbClr val="002E51"/>
                </a:solidFill>
              </a:rPr>
              <a:t> </a:t>
            </a:r>
          </a:p>
          <a:p>
            <a:pPr marL="456777" indent="-456777" algn="l">
              <a:buFont typeface="Arial" panose="020B0604020202020204" pitchFamily="34" charset="0"/>
              <a:buChar char="•"/>
            </a:pPr>
            <a:r>
              <a:rPr lang="en-US" sz="2398" dirty="0">
                <a:solidFill>
                  <a:srgbClr val="002E51"/>
                </a:solidFill>
              </a:rPr>
              <a:t>Primary endpoint was symptom response rate</a:t>
            </a:r>
          </a:p>
          <a:p>
            <a:pPr marL="456777" indent="-456777" algn="l">
              <a:buFont typeface="Arial" panose="020B0604020202020204" pitchFamily="34" charset="0"/>
              <a:buChar char="•"/>
            </a:pPr>
            <a:r>
              <a:rPr lang="en-US" sz="2398" dirty="0">
                <a:solidFill>
                  <a:srgbClr val="002E51"/>
                </a:solidFill>
              </a:rPr>
              <a:t>195 patients treated, 2:1 randomized to receive </a:t>
            </a:r>
            <a:r>
              <a:rPr lang="en-US" sz="2398" dirty="0" err="1">
                <a:solidFill>
                  <a:srgbClr val="002E51"/>
                </a:solidFill>
              </a:rPr>
              <a:t>momelotinib:danazol</a:t>
            </a:r>
            <a:endParaRPr lang="en-US" sz="2398" dirty="0">
              <a:solidFill>
                <a:srgbClr val="002E51"/>
              </a:solidFill>
            </a:endParaRPr>
          </a:p>
          <a:p>
            <a:pPr marL="456777" indent="-456777" algn="l">
              <a:buFont typeface="Arial" panose="020B0604020202020204" pitchFamily="34" charset="0"/>
              <a:buChar char="•"/>
            </a:pPr>
            <a:endParaRPr lang="en-US" sz="2398" dirty="0">
              <a:solidFill>
                <a:srgbClr val="002E51"/>
              </a:solidFill>
            </a:endParaRPr>
          </a:p>
          <a:p>
            <a:pPr marL="456777" indent="-456777" algn="l">
              <a:buFont typeface="Arial" panose="020B0604020202020204" pitchFamily="34" charset="0"/>
              <a:buChar char="•"/>
            </a:pPr>
            <a:endParaRPr lang="en-US" sz="2398" dirty="0">
              <a:solidFill>
                <a:srgbClr val="002E51"/>
              </a:solidFill>
            </a:endParaRPr>
          </a:p>
        </p:txBody>
      </p:sp>
      <p:pic>
        <p:nvPicPr>
          <p:cNvPr id="6" name="Picture 5">
            <a:extLst>
              <a:ext uri="{FF2B5EF4-FFF2-40B4-BE49-F238E27FC236}">
                <a16:creationId xmlns:a16="http://schemas.microsoft.com/office/drawing/2014/main" id="{5A766981-987B-2A84-B314-3D9447A1D112}"/>
              </a:ext>
            </a:extLst>
          </p:cNvPr>
          <p:cNvPicPr>
            <a:picLocks noChangeAspect="1"/>
          </p:cNvPicPr>
          <p:nvPr/>
        </p:nvPicPr>
        <p:blipFill>
          <a:blip r:embed="rId2"/>
          <a:stretch>
            <a:fillRect/>
          </a:stretch>
        </p:blipFill>
        <p:spPr>
          <a:xfrm>
            <a:off x="8927662" y="4694288"/>
            <a:ext cx="2502019" cy="819544"/>
          </a:xfrm>
          <a:prstGeom prst="rect">
            <a:avLst/>
          </a:prstGeom>
        </p:spPr>
      </p:pic>
      <p:pic>
        <p:nvPicPr>
          <p:cNvPr id="7" name="Picture 6">
            <a:extLst>
              <a:ext uri="{FF2B5EF4-FFF2-40B4-BE49-F238E27FC236}">
                <a16:creationId xmlns:a16="http://schemas.microsoft.com/office/drawing/2014/main" id="{ED283FCC-DC69-404F-0D28-E7EF3E040E58}"/>
              </a:ext>
            </a:extLst>
          </p:cNvPr>
          <p:cNvPicPr>
            <a:picLocks noChangeAspect="1"/>
          </p:cNvPicPr>
          <p:nvPr/>
        </p:nvPicPr>
        <p:blipFill>
          <a:blip r:embed="rId3"/>
          <a:stretch>
            <a:fillRect/>
          </a:stretch>
        </p:blipFill>
        <p:spPr>
          <a:xfrm>
            <a:off x="8927664" y="910630"/>
            <a:ext cx="2502019" cy="3783658"/>
          </a:xfrm>
          <a:prstGeom prst="rect">
            <a:avLst/>
          </a:prstGeom>
        </p:spPr>
      </p:pic>
    </p:spTree>
    <p:extLst>
      <p:ext uri="{BB962C8B-B14F-4D97-AF65-F5344CB8AC3E}">
        <p14:creationId xmlns:p14="http://schemas.microsoft.com/office/powerpoint/2010/main" val="84437431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4396" b="1" dirty="0"/>
              <a:t>MOMENTUM: </a:t>
            </a:r>
            <a:r>
              <a:rPr lang="en-US" sz="4396" b="1" dirty="0" err="1"/>
              <a:t>Momelotinib</a:t>
            </a:r>
            <a:r>
              <a:rPr lang="en-US" sz="4396" b="1" dirty="0"/>
              <a:t> in Myelofibrosis</a:t>
            </a:r>
          </a:p>
        </p:txBody>
      </p:sp>
      <p:pic>
        <p:nvPicPr>
          <p:cNvPr id="8" name="Picture 7">
            <a:extLst>
              <a:ext uri="{FF2B5EF4-FFF2-40B4-BE49-F238E27FC236}">
                <a16:creationId xmlns:a16="http://schemas.microsoft.com/office/drawing/2014/main" id="{3B048869-2666-87DC-82C5-0960E0AFFC71}"/>
              </a:ext>
            </a:extLst>
          </p:cNvPr>
          <p:cNvPicPr>
            <a:picLocks noChangeAspect="1"/>
          </p:cNvPicPr>
          <p:nvPr/>
        </p:nvPicPr>
        <p:blipFill>
          <a:blip r:embed="rId2"/>
          <a:stretch>
            <a:fillRect/>
          </a:stretch>
        </p:blipFill>
        <p:spPr>
          <a:xfrm>
            <a:off x="88679" y="1411203"/>
            <a:ext cx="9259574" cy="3410134"/>
          </a:xfrm>
          <a:prstGeom prst="rect">
            <a:avLst/>
          </a:prstGeom>
        </p:spPr>
      </p:pic>
      <p:pic>
        <p:nvPicPr>
          <p:cNvPr id="12" name="Picture 11">
            <a:extLst>
              <a:ext uri="{FF2B5EF4-FFF2-40B4-BE49-F238E27FC236}">
                <a16:creationId xmlns:a16="http://schemas.microsoft.com/office/drawing/2014/main" id="{81BFD94C-3B28-77FD-0DB5-4FAD4EABAA8C}"/>
              </a:ext>
            </a:extLst>
          </p:cNvPr>
          <p:cNvPicPr>
            <a:picLocks noChangeAspect="1"/>
          </p:cNvPicPr>
          <p:nvPr/>
        </p:nvPicPr>
        <p:blipFill>
          <a:blip r:embed="rId3"/>
          <a:stretch>
            <a:fillRect/>
          </a:stretch>
        </p:blipFill>
        <p:spPr>
          <a:xfrm>
            <a:off x="9532800" y="1208113"/>
            <a:ext cx="2110473" cy="3921823"/>
          </a:xfrm>
          <a:prstGeom prst="rect">
            <a:avLst/>
          </a:prstGeom>
        </p:spPr>
      </p:pic>
      <p:sp>
        <p:nvSpPr>
          <p:cNvPr id="13" name="Title 3">
            <a:extLst>
              <a:ext uri="{FF2B5EF4-FFF2-40B4-BE49-F238E27FC236}">
                <a16:creationId xmlns:a16="http://schemas.microsoft.com/office/drawing/2014/main" id="{FDACA3B0-AD68-8CC8-B15E-C92103A1C293}"/>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err="1"/>
              <a:t>Verstovsek</a:t>
            </a:r>
            <a:r>
              <a:rPr lang="en-US" sz="932" b="1" kern="0" dirty="0"/>
              <a:t>, et al. Lancet, 2023</a:t>
            </a:r>
          </a:p>
        </p:txBody>
      </p:sp>
    </p:spTree>
    <p:extLst>
      <p:ext uri="{BB962C8B-B14F-4D97-AF65-F5344CB8AC3E}">
        <p14:creationId xmlns:p14="http://schemas.microsoft.com/office/powerpoint/2010/main" val="259031216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4396" b="1" dirty="0"/>
              <a:t>MOMENTUM: </a:t>
            </a:r>
            <a:r>
              <a:rPr lang="en-US" sz="4396" b="1" dirty="0" err="1"/>
              <a:t>Momelotinib</a:t>
            </a:r>
            <a:r>
              <a:rPr lang="en-US" sz="4396" b="1" dirty="0"/>
              <a:t> in Myelofibrosis</a:t>
            </a:r>
          </a:p>
        </p:txBody>
      </p:sp>
      <p:pic>
        <p:nvPicPr>
          <p:cNvPr id="7" name="Picture 6">
            <a:extLst>
              <a:ext uri="{FF2B5EF4-FFF2-40B4-BE49-F238E27FC236}">
                <a16:creationId xmlns:a16="http://schemas.microsoft.com/office/drawing/2014/main" id="{DF655A12-8D99-85F6-B0E0-B11116278F30}"/>
              </a:ext>
            </a:extLst>
          </p:cNvPr>
          <p:cNvPicPr>
            <a:picLocks noChangeAspect="1"/>
          </p:cNvPicPr>
          <p:nvPr/>
        </p:nvPicPr>
        <p:blipFill>
          <a:blip r:embed="rId2"/>
          <a:stretch>
            <a:fillRect/>
          </a:stretch>
        </p:blipFill>
        <p:spPr>
          <a:xfrm>
            <a:off x="-13803" y="1555727"/>
            <a:ext cx="5334663" cy="3111454"/>
          </a:xfrm>
          <a:prstGeom prst="rect">
            <a:avLst/>
          </a:prstGeom>
        </p:spPr>
      </p:pic>
      <p:pic>
        <p:nvPicPr>
          <p:cNvPr id="10" name="Picture 9">
            <a:extLst>
              <a:ext uri="{FF2B5EF4-FFF2-40B4-BE49-F238E27FC236}">
                <a16:creationId xmlns:a16="http://schemas.microsoft.com/office/drawing/2014/main" id="{6E60542C-96F0-2774-70D4-C4586774570A}"/>
              </a:ext>
            </a:extLst>
          </p:cNvPr>
          <p:cNvPicPr>
            <a:picLocks noChangeAspect="1"/>
          </p:cNvPicPr>
          <p:nvPr/>
        </p:nvPicPr>
        <p:blipFill>
          <a:blip r:embed="rId3"/>
          <a:stretch>
            <a:fillRect/>
          </a:stretch>
        </p:blipFill>
        <p:spPr>
          <a:xfrm>
            <a:off x="5551558" y="1507485"/>
            <a:ext cx="6431791" cy="3494043"/>
          </a:xfrm>
          <a:prstGeom prst="rect">
            <a:avLst/>
          </a:prstGeom>
        </p:spPr>
      </p:pic>
      <p:sp>
        <p:nvSpPr>
          <p:cNvPr id="11" name="Title 3">
            <a:extLst>
              <a:ext uri="{FF2B5EF4-FFF2-40B4-BE49-F238E27FC236}">
                <a16:creationId xmlns:a16="http://schemas.microsoft.com/office/drawing/2014/main" id="{FC53120E-9A1B-FA81-9B2F-27C1C04D24F1}"/>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err="1"/>
              <a:t>Verstovsek</a:t>
            </a:r>
            <a:r>
              <a:rPr lang="en-US" sz="932" b="1" kern="0" dirty="0"/>
              <a:t>, et al. Lancet, 2023</a:t>
            </a:r>
          </a:p>
        </p:txBody>
      </p:sp>
    </p:spTree>
    <p:extLst>
      <p:ext uri="{BB962C8B-B14F-4D97-AF65-F5344CB8AC3E}">
        <p14:creationId xmlns:p14="http://schemas.microsoft.com/office/powerpoint/2010/main" val="268220411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4396" b="1" dirty="0"/>
              <a:t>MOMENTUM: </a:t>
            </a:r>
            <a:r>
              <a:rPr lang="en-US" sz="4396" b="1" dirty="0" err="1"/>
              <a:t>Momelotinib</a:t>
            </a:r>
            <a:r>
              <a:rPr lang="en-US" sz="4396" b="1" dirty="0"/>
              <a:t> in Myelofibrosis</a:t>
            </a:r>
          </a:p>
        </p:txBody>
      </p:sp>
      <p:pic>
        <p:nvPicPr>
          <p:cNvPr id="4" name="Picture 3">
            <a:extLst>
              <a:ext uri="{FF2B5EF4-FFF2-40B4-BE49-F238E27FC236}">
                <a16:creationId xmlns:a16="http://schemas.microsoft.com/office/drawing/2014/main" id="{5515A571-2D7F-9217-A7C6-3DB429A31D07}"/>
              </a:ext>
            </a:extLst>
          </p:cNvPr>
          <p:cNvPicPr>
            <a:picLocks noChangeAspect="1"/>
          </p:cNvPicPr>
          <p:nvPr/>
        </p:nvPicPr>
        <p:blipFill>
          <a:blip r:embed="rId2"/>
          <a:stretch>
            <a:fillRect/>
          </a:stretch>
        </p:blipFill>
        <p:spPr>
          <a:xfrm>
            <a:off x="974562" y="1029281"/>
            <a:ext cx="9679982" cy="4498905"/>
          </a:xfrm>
          <a:prstGeom prst="rect">
            <a:avLst/>
          </a:prstGeom>
        </p:spPr>
      </p:pic>
      <p:sp>
        <p:nvSpPr>
          <p:cNvPr id="6" name="Title 3">
            <a:extLst>
              <a:ext uri="{FF2B5EF4-FFF2-40B4-BE49-F238E27FC236}">
                <a16:creationId xmlns:a16="http://schemas.microsoft.com/office/drawing/2014/main" id="{A0C3B172-E16B-7D07-D801-86EF8AAAE200}"/>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err="1"/>
              <a:t>Verstovsek</a:t>
            </a:r>
            <a:r>
              <a:rPr lang="en-US" sz="932" b="1" kern="0" dirty="0"/>
              <a:t>, et al. Lancet, 2023</a:t>
            </a:r>
          </a:p>
        </p:txBody>
      </p:sp>
    </p:spTree>
    <p:extLst>
      <p:ext uri="{BB962C8B-B14F-4D97-AF65-F5344CB8AC3E}">
        <p14:creationId xmlns:p14="http://schemas.microsoft.com/office/powerpoint/2010/main" val="72552795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MANIFEST: </a:t>
            </a:r>
            <a:r>
              <a:rPr lang="en-US" b="1" dirty="0" err="1"/>
              <a:t>Pelabresib</a:t>
            </a:r>
            <a:r>
              <a:rPr lang="en-US" b="1" dirty="0"/>
              <a:t> in Myelofibrosis</a:t>
            </a:r>
          </a:p>
        </p:txBody>
      </p:sp>
      <p:sp>
        <p:nvSpPr>
          <p:cNvPr id="6" name="Title 3">
            <a:extLst>
              <a:ext uri="{FF2B5EF4-FFF2-40B4-BE49-F238E27FC236}">
                <a16:creationId xmlns:a16="http://schemas.microsoft.com/office/drawing/2014/main" id="{197189AE-D461-B8A9-7E81-240312204F99}"/>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err="1"/>
              <a:t>Mascarenhas</a:t>
            </a:r>
            <a:r>
              <a:rPr lang="en-US" sz="932" b="1" kern="0" dirty="0"/>
              <a:t>, et al. J Clin Oncol, 2023</a:t>
            </a:r>
          </a:p>
        </p:txBody>
      </p:sp>
      <p:sp>
        <p:nvSpPr>
          <p:cNvPr id="7" name="Subtitle 1">
            <a:extLst>
              <a:ext uri="{FF2B5EF4-FFF2-40B4-BE49-F238E27FC236}">
                <a16:creationId xmlns:a16="http://schemas.microsoft.com/office/drawing/2014/main" id="{CD36C5CF-61AF-3D4A-B671-3B9453BEA7FF}"/>
              </a:ext>
            </a:extLst>
          </p:cNvPr>
          <p:cNvSpPr>
            <a:spLocks noGrp="1"/>
          </p:cNvSpPr>
          <p:nvPr>
            <p:ph type="subTitle" idx="1"/>
          </p:nvPr>
        </p:nvSpPr>
        <p:spPr>
          <a:xfrm>
            <a:off x="651588" y="1030443"/>
            <a:ext cx="10381296" cy="4515479"/>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endParaRPr lang="en-US" sz="1332" u="sng" dirty="0">
              <a:solidFill>
                <a:srgbClr val="002E51"/>
              </a:solidFill>
            </a:endParaRPr>
          </a:p>
          <a:p>
            <a:pPr marL="456777" indent="-456777" algn="l">
              <a:buFont typeface="Arial" panose="020B0604020202020204" pitchFamily="34" charset="0"/>
              <a:buChar char="•"/>
            </a:pPr>
            <a:r>
              <a:rPr lang="en-US" sz="2664" dirty="0">
                <a:solidFill>
                  <a:srgbClr val="002E51"/>
                </a:solidFill>
              </a:rPr>
              <a:t>MANIFEST is a non-randomized, multicohort, Phase 2 study investigating </a:t>
            </a:r>
            <a:r>
              <a:rPr lang="en-US" sz="2664" dirty="0" err="1">
                <a:solidFill>
                  <a:srgbClr val="002E51"/>
                </a:solidFill>
              </a:rPr>
              <a:t>pelabresib</a:t>
            </a:r>
            <a:r>
              <a:rPr lang="en-US" sz="2664" dirty="0">
                <a:solidFill>
                  <a:srgbClr val="002E51"/>
                </a:solidFill>
              </a:rPr>
              <a:t> + </a:t>
            </a:r>
            <a:r>
              <a:rPr lang="en-US" sz="2664" dirty="0" err="1">
                <a:solidFill>
                  <a:srgbClr val="002E51"/>
                </a:solidFill>
              </a:rPr>
              <a:t>ruxolitinib</a:t>
            </a:r>
            <a:r>
              <a:rPr lang="en-US" sz="2664" dirty="0">
                <a:solidFill>
                  <a:srgbClr val="002E51"/>
                </a:solidFill>
              </a:rPr>
              <a:t> in MF, after Phase 1 study with monotherapy demonstrated spleen and symptom reduction</a:t>
            </a:r>
          </a:p>
          <a:p>
            <a:pPr marL="456777" indent="-456777" algn="l">
              <a:buFont typeface="Arial" panose="020B0604020202020204" pitchFamily="34" charset="0"/>
              <a:buChar char="•"/>
            </a:pPr>
            <a:r>
              <a:rPr lang="en-US" sz="2664" dirty="0">
                <a:solidFill>
                  <a:srgbClr val="002E51"/>
                </a:solidFill>
              </a:rPr>
              <a:t>Included a cohort of </a:t>
            </a:r>
            <a:r>
              <a:rPr lang="en-US" sz="2664" dirty="0" err="1">
                <a:solidFill>
                  <a:srgbClr val="002E51"/>
                </a:solidFill>
              </a:rPr>
              <a:t>JAKi</a:t>
            </a:r>
            <a:r>
              <a:rPr lang="en-US" sz="2664" dirty="0">
                <a:solidFill>
                  <a:srgbClr val="002E51"/>
                </a:solidFill>
              </a:rPr>
              <a:t>-naïve patients treated with </a:t>
            </a:r>
            <a:r>
              <a:rPr lang="en-US" sz="2664" dirty="0" err="1">
                <a:solidFill>
                  <a:srgbClr val="002E51"/>
                </a:solidFill>
              </a:rPr>
              <a:t>pelabresib</a:t>
            </a:r>
            <a:r>
              <a:rPr lang="en-US" sz="2664" dirty="0">
                <a:solidFill>
                  <a:srgbClr val="002E51"/>
                </a:solidFill>
              </a:rPr>
              <a:t> + </a:t>
            </a:r>
            <a:r>
              <a:rPr lang="en-US" sz="2664" dirty="0" err="1">
                <a:solidFill>
                  <a:srgbClr val="002E51"/>
                </a:solidFill>
              </a:rPr>
              <a:t>ruxolitinib</a:t>
            </a:r>
            <a:endParaRPr lang="en-US" sz="2664" dirty="0">
              <a:solidFill>
                <a:srgbClr val="002E51"/>
              </a:solidFill>
            </a:endParaRPr>
          </a:p>
          <a:p>
            <a:pPr marL="456777" indent="-456777" algn="l">
              <a:buFont typeface="Arial" panose="020B0604020202020204" pitchFamily="34" charset="0"/>
              <a:buChar char="•"/>
            </a:pPr>
            <a:r>
              <a:rPr lang="en-US" sz="2664" dirty="0">
                <a:solidFill>
                  <a:srgbClr val="002E51"/>
                </a:solidFill>
              </a:rPr>
              <a:t>84 patients treated with </a:t>
            </a:r>
            <a:r>
              <a:rPr lang="en-US" sz="2664" dirty="0" err="1">
                <a:solidFill>
                  <a:srgbClr val="002E51"/>
                </a:solidFill>
              </a:rPr>
              <a:t>pelabresib</a:t>
            </a:r>
            <a:r>
              <a:rPr lang="en-US" sz="2664" dirty="0">
                <a:solidFill>
                  <a:srgbClr val="002E51"/>
                </a:solidFill>
              </a:rPr>
              <a:t> + </a:t>
            </a:r>
            <a:r>
              <a:rPr lang="en-US" sz="2664" dirty="0" err="1">
                <a:solidFill>
                  <a:srgbClr val="002E51"/>
                </a:solidFill>
              </a:rPr>
              <a:t>ruxolitinib</a:t>
            </a:r>
            <a:endParaRPr lang="en-US" sz="2664" dirty="0">
              <a:solidFill>
                <a:srgbClr val="002E51"/>
              </a:solidFill>
            </a:endParaRPr>
          </a:p>
          <a:p>
            <a:pPr marL="456777" indent="-456777" algn="l">
              <a:buFont typeface="Arial" panose="020B0604020202020204" pitchFamily="34" charset="0"/>
              <a:buChar char="•"/>
            </a:pPr>
            <a:r>
              <a:rPr lang="en-US" sz="2664" dirty="0">
                <a:solidFill>
                  <a:srgbClr val="002E51"/>
                </a:solidFill>
              </a:rPr>
              <a:t>Potential disease modifying activity with reductions in JAK2 allele burden observed</a:t>
            </a:r>
          </a:p>
          <a:p>
            <a:pPr marL="456777" indent="-456777" algn="l">
              <a:buFont typeface="Arial" panose="020B0604020202020204" pitchFamily="34" charset="0"/>
              <a:buChar char="•"/>
            </a:pPr>
            <a:endParaRPr lang="en-US" sz="2664" dirty="0">
              <a:solidFill>
                <a:srgbClr val="002E51"/>
              </a:solidFill>
            </a:endParaRPr>
          </a:p>
          <a:p>
            <a:pPr marL="456777" indent="-456777" algn="l">
              <a:buFont typeface="Arial" panose="020B0604020202020204" pitchFamily="34" charset="0"/>
              <a:buChar char="•"/>
            </a:pPr>
            <a:endParaRPr lang="en-US" sz="2664" dirty="0">
              <a:solidFill>
                <a:srgbClr val="002E51"/>
              </a:solidFill>
            </a:endParaRPr>
          </a:p>
          <a:p>
            <a:pPr marL="456777" indent="-456777" algn="l">
              <a:buFont typeface="Arial" panose="020B0604020202020204" pitchFamily="34" charset="0"/>
              <a:buChar char="•"/>
            </a:pPr>
            <a:endParaRPr lang="en-US" sz="2664" dirty="0">
              <a:solidFill>
                <a:srgbClr val="002E51"/>
              </a:solidFill>
            </a:endParaRPr>
          </a:p>
        </p:txBody>
      </p:sp>
    </p:spTree>
    <p:extLst>
      <p:ext uri="{BB962C8B-B14F-4D97-AF65-F5344CB8AC3E}">
        <p14:creationId xmlns:p14="http://schemas.microsoft.com/office/powerpoint/2010/main" val="60309865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MANIFEST: </a:t>
            </a:r>
            <a:r>
              <a:rPr lang="en-US" b="1" dirty="0" err="1"/>
              <a:t>Pelabresib</a:t>
            </a:r>
            <a:r>
              <a:rPr lang="en-US" b="1" dirty="0"/>
              <a:t> in Myelofibrosis</a:t>
            </a:r>
          </a:p>
        </p:txBody>
      </p:sp>
      <p:sp>
        <p:nvSpPr>
          <p:cNvPr id="6" name="Title 3">
            <a:extLst>
              <a:ext uri="{FF2B5EF4-FFF2-40B4-BE49-F238E27FC236}">
                <a16:creationId xmlns:a16="http://schemas.microsoft.com/office/drawing/2014/main" id="{197189AE-D461-B8A9-7E81-240312204F99}"/>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err="1"/>
              <a:t>Mascarenhas</a:t>
            </a:r>
            <a:r>
              <a:rPr lang="en-US" sz="932" b="1" kern="0" dirty="0"/>
              <a:t>, et al. J Clin Oncol, 2023</a:t>
            </a:r>
          </a:p>
        </p:txBody>
      </p:sp>
      <p:pic>
        <p:nvPicPr>
          <p:cNvPr id="3" name="Picture 2">
            <a:extLst>
              <a:ext uri="{FF2B5EF4-FFF2-40B4-BE49-F238E27FC236}">
                <a16:creationId xmlns:a16="http://schemas.microsoft.com/office/drawing/2014/main" id="{682A8790-827F-0CC3-FA67-01D0D7EB8195}"/>
              </a:ext>
            </a:extLst>
          </p:cNvPr>
          <p:cNvPicPr>
            <a:picLocks noChangeAspect="1"/>
          </p:cNvPicPr>
          <p:nvPr/>
        </p:nvPicPr>
        <p:blipFill>
          <a:blip r:embed="rId2"/>
          <a:stretch>
            <a:fillRect/>
          </a:stretch>
        </p:blipFill>
        <p:spPr>
          <a:xfrm>
            <a:off x="68431" y="927049"/>
            <a:ext cx="3774409" cy="4456315"/>
          </a:xfrm>
          <a:prstGeom prst="rect">
            <a:avLst/>
          </a:prstGeom>
        </p:spPr>
      </p:pic>
      <p:pic>
        <p:nvPicPr>
          <p:cNvPr id="7" name="Picture 6">
            <a:extLst>
              <a:ext uri="{FF2B5EF4-FFF2-40B4-BE49-F238E27FC236}">
                <a16:creationId xmlns:a16="http://schemas.microsoft.com/office/drawing/2014/main" id="{67249DC2-E841-B9BF-FDF9-C0318BCEE908}"/>
              </a:ext>
            </a:extLst>
          </p:cNvPr>
          <p:cNvPicPr>
            <a:picLocks noChangeAspect="1"/>
          </p:cNvPicPr>
          <p:nvPr/>
        </p:nvPicPr>
        <p:blipFill>
          <a:blip r:embed="rId3"/>
          <a:stretch>
            <a:fillRect/>
          </a:stretch>
        </p:blipFill>
        <p:spPr>
          <a:xfrm>
            <a:off x="3905632" y="946410"/>
            <a:ext cx="3860717" cy="4491914"/>
          </a:xfrm>
          <a:prstGeom prst="rect">
            <a:avLst/>
          </a:prstGeom>
        </p:spPr>
      </p:pic>
      <p:sp>
        <p:nvSpPr>
          <p:cNvPr id="8" name="Title 3">
            <a:extLst>
              <a:ext uri="{FF2B5EF4-FFF2-40B4-BE49-F238E27FC236}">
                <a16:creationId xmlns:a16="http://schemas.microsoft.com/office/drawing/2014/main" id="{1BAADC48-5363-20F6-0952-17F97B2A6993}"/>
              </a:ext>
            </a:extLst>
          </p:cNvPr>
          <p:cNvSpPr txBox="1">
            <a:spLocks/>
          </p:cNvSpPr>
          <p:nvPr/>
        </p:nvSpPr>
        <p:spPr>
          <a:xfrm>
            <a:off x="1058732" y="5438319"/>
            <a:ext cx="2367728"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1332" b="1" kern="0" dirty="0"/>
              <a:t>Change in spleen volume</a:t>
            </a:r>
          </a:p>
        </p:txBody>
      </p:sp>
      <p:sp>
        <p:nvSpPr>
          <p:cNvPr id="9" name="Title 3">
            <a:extLst>
              <a:ext uri="{FF2B5EF4-FFF2-40B4-BE49-F238E27FC236}">
                <a16:creationId xmlns:a16="http://schemas.microsoft.com/office/drawing/2014/main" id="{DBF469E9-8BFE-E274-CC22-8BC920233F65}"/>
              </a:ext>
            </a:extLst>
          </p:cNvPr>
          <p:cNvSpPr txBox="1">
            <a:spLocks/>
          </p:cNvSpPr>
          <p:nvPr/>
        </p:nvSpPr>
        <p:spPr>
          <a:xfrm>
            <a:off x="5075534" y="5435270"/>
            <a:ext cx="2367728"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1332" b="1" kern="0" dirty="0"/>
              <a:t>Change in symptom score</a:t>
            </a:r>
          </a:p>
        </p:txBody>
      </p:sp>
      <p:pic>
        <p:nvPicPr>
          <p:cNvPr id="11" name="Picture 10">
            <a:extLst>
              <a:ext uri="{FF2B5EF4-FFF2-40B4-BE49-F238E27FC236}">
                <a16:creationId xmlns:a16="http://schemas.microsoft.com/office/drawing/2014/main" id="{295B79AF-19AC-59C5-A8B1-CEAF3BACFC6F}"/>
              </a:ext>
            </a:extLst>
          </p:cNvPr>
          <p:cNvPicPr>
            <a:picLocks noChangeAspect="1"/>
          </p:cNvPicPr>
          <p:nvPr/>
        </p:nvPicPr>
        <p:blipFill>
          <a:blip r:embed="rId4"/>
          <a:stretch>
            <a:fillRect/>
          </a:stretch>
        </p:blipFill>
        <p:spPr>
          <a:xfrm>
            <a:off x="8046093" y="1138175"/>
            <a:ext cx="3860521" cy="3569303"/>
          </a:xfrm>
          <a:prstGeom prst="rect">
            <a:avLst/>
          </a:prstGeom>
        </p:spPr>
      </p:pic>
      <p:sp>
        <p:nvSpPr>
          <p:cNvPr id="12" name="Title 3">
            <a:extLst>
              <a:ext uri="{FF2B5EF4-FFF2-40B4-BE49-F238E27FC236}">
                <a16:creationId xmlns:a16="http://schemas.microsoft.com/office/drawing/2014/main" id="{46F99E9D-0AA8-68D1-AFF5-07D9A02D0311}"/>
              </a:ext>
            </a:extLst>
          </p:cNvPr>
          <p:cNvSpPr txBox="1">
            <a:spLocks/>
          </p:cNvSpPr>
          <p:nvPr/>
        </p:nvSpPr>
        <p:spPr>
          <a:xfrm>
            <a:off x="9145756" y="4688902"/>
            <a:ext cx="2367728"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1332" b="1" kern="0" dirty="0"/>
              <a:t>Mean Hgb over time</a:t>
            </a:r>
          </a:p>
        </p:txBody>
      </p:sp>
    </p:spTree>
    <p:extLst>
      <p:ext uri="{BB962C8B-B14F-4D97-AF65-F5344CB8AC3E}">
        <p14:creationId xmlns:p14="http://schemas.microsoft.com/office/powerpoint/2010/main" val="208784946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Navitoclax in Myelofibrosis</a:t>
            </a:r>
          </a:p>
        </p:txBody>
      </p:sp>
      <p:sp>
        <p:nvSpPr>
          <p:cNvPr id="3" name="Subtitle 1">
            <a:extLst>
              <a:ext uri="{FF2B5EF4-FFF2-40B4-BE49-F238E27FC236}">
                <a16:creationId xmlns:a16="http://schemas.microsoft.com/office/drawing/2014/main" id="{A88E87EF-E31B-32A3-B9CC-4749773C29F1}"/>
              </a:ext>
            </a:extLst>
          </p:cNvPr>
          <p:cNvSpPr>
            <a:spLocks noGrp="1"/>
          </p:cNvSpPr>
          <p:nvPr>
            <p:ph type="subTitle" idx="1"/>
          </p:nvPr>
        </p:nvSpPr>
        <p:spPr>
          <a:xfrm>
            <a:off x="651588" y="1030443"/>
            <a:ext cx="10381296" cy="4515479"/>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endParaRPr lang="en-US" sz="1332" u="sng" dirty="0">
              <a:solidFill>
                <a:srgbClr val="002E51"/>
              </a:solidFill>
            </a:endParaRPr>
          </a:p>
          <a:p>
            <a:pPr marL="456777" indent="-456777" algn="l">
              <a:buFont typeface="Arial" panose="020B0604020202020204" pitchFamily="34" charset="0"/>
              <a:buChar char="•"/>
            </a:pPr>
            <a:r>
              <a:rPr lang="en-US" sz="2664" dirty="0">
                <a:solidFill>
                  <a:srgbClr val="002E51"/>
                </a:solidFill>
              </a:rPr>
              <a:t>Phase 2 REFINE study to investigate navitoclax in MF</a:t>
            </a:r>
          </a:p>
          <a:p>
            <a:pPr marL="456777" indent="-456777" algn="l">
              <a:buFont typeface="Arial" panose="020B0604020202020204" pitchFamily="34" charset="0"/>
              <a:buChar char="•"/>
            </a:pPr>
            <a:r>
              <a:rPr lang="en-US" sz="2664" dirty="0">
                <a:solidFill>
                  <a:srgbClr val="002E51"/>
                </a:solidFill>
              </a:rPr>
              <a:t>Int/High-risk MF with sub-optimal response or progressive disease on stable dose of </a:t>
            </a:r>
            <a:r>
              <a:rPr lang="en-US" sz="2664" dirty="0" err="1">
                <a:solidFill>
                  <a:srgbClr val="002E51"/>
                </a:solidFill>
              </a:rPr>
              <a:t>ruxolitinib</a:t>
            </a:r>
            <a:r>
              <a:rPr lang="en-US" sz="2664" dirty="0">
                <a:solidFill>
                  <a:srgbClr val="002E51"/>
                </a:solidFill>
              </a:rPr>
              <a:t>; 34 patients treated</a:t>
            </a:r>
          </a:p>
          <a:p>
            <a:pPr marL="456777" indent="-456777" algn="l">
              <a:buFont typeface="Arial" panose="020B0604020202020204" pitchFamily="34" charset="0"/>
              <a:buChar char="•"/>
            </a:pPr>
            <a:r>
              <a:rPr lang="en-US" sz="2664" dirty="0">
                <a:solidFill>
                  <a:srgbClr val="002E51"/>
                </a:solidFill>
              </a:rPr>
              <a:t>Navitoclax was added at 50mg and increased up to 300mg daily</a:t>
            </a:r>
          </a:p>
          <a:p>
            <a:pPr marL="456777" indent="-456777" algn="l">
              <a:buFont typeface="Arial" panose="020B0604020202020204" pitchFamily="34" charset="0"/>
              <a:buChar char="•"/>
            </a:pPr>
            <a:r>
              <a:rPr lang="en-US" sz="2664" dirty="0">
                <a:solidFill>
                  <a:srgbClr val="002E51"/>
                </a:solidFill>
              </a:rPr>
              <a:t>Primary endpoint was spleen volume reduction by week 24</a:t>
            </a:r>
          </a:p>
          <a:p>
            <a:pPr marL="456777" indent="-456777" algn="l">
              <a:buFont typeface="Arial" panose="020B0604020202020204" pitchFamily="34" charset="0"/>
              <a:buChar char="•"/>
            </a:pPr>
            <a:r>
              <a:rPr lang="en-US" sz="2664" dirty="0">
                <a:solidFill>
                  <a:srgbClr val="002E51"/>
                </a:solidFill>
              </a:rPr>
              <a:t>Secondary endpoints: symptom reduction, Hb improvement, fibrosis grade reduction, and safety</a:t>
            </a:r>
          </a:p>
          <a:p>
            <a:pPr marL="456777" indent="-456777" algn="l">
              <a:buFont typeface="Arial" panose="020B0604020202020204" pitchFamily="34" charset="0"/>
              <a:buChar char="•"/>
            </a:pPr>
            <a:r>
              <a:rPr lang="en-US" sz="2664" dirty="0">
                <a:solidFill>
                  <a:srgbClr val="002E51"/>
                </a:solidFill>
              </a:rPr>
              <a:t>Ongoing Phase 3 TRANSFORM studies, investigating </a:t>
            </a:r>
            <a:r>
              <a:rPr lang="en-US" sz="2664" dirty="0" err="1">
                <a:solidFill>
                  <a:srgbClr val="002E51"/>
                </a:solidFill>
              </a:rPr>
              <a:t>ruxolitinib</a:t>
            </a:r>
            <a:r>
              <a:rPr lang="en-US" sz="2664" dirty="0">
                <a:solidFill>
                  <a:srgbClr val="002E51"/>
                </a:solidFill>
              </a:rPr>
              <a:t> +/- navitoclax</a:t>
            </a:r>
          </a:p>
        </p:txBody>
      </p:sp>
      <p:sp>
        <p:nvSpPr>
          <p:cNvPr id="4" name="Title 3">
            <a:extLst>
              <a:ext uri="{FF2B5EF4-FFF2-40B4-BE49-F238E27FC236}">
                <a16:creationId xmlns:a16="http://schemas.microsoft.com/office/drawing/2014/main" id="{D7AA3931-065B-A50F-82A0-A576E011980E}"/>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a:t>Harrison, et al. J Clin Oncol, 2022</a:t>
            </a:r>
          </a:p>
        </p:txBody>
      </p:sp>
    </p:spTree>
    <p:extLst>
      <p:ext uri="{BB962C8B-B14F-4D97-AF65-F5344CB8AC3E}">
        <p14:creationId xmlns:p14="http://schemas.microsoft.com/office/powerpoint/2010/main" val="91504876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6B05A9-B64C-4C4B-809F-E8955F1B34FB}"/>
              </a:ext>
            </a:extLst>
          </p:cNvPr>
          <p:cNvSpPr>
            <a:spLocks noGrp="1"/>
          </p:cNvSpPr>
          <p:nvPr>
            <p:ph type="title"/>
          </p:nvPr>
        </p:nvSpPr>
        <p:spPr/>
        <p:txBody>
          <a:bodyPr/>
          <a:lstStyle/>
          <a:p>
            <a:r>
              <a:rPr lang="en-US" dirty="0"/>
              <a:t>ACE-LY-004 Phase 2 Study of Acalabrutinib Monotherapy in Patients With R/R MCL: Safety</a:t>
            </a:r>
          </a:p>
        </p:txBody>
      </p:sp>
      <p:sp>
        <p:nvSpPr>
          <p:cNvPr id="3" name="Text Placeholder 2">
            <a:extLst>
              <a:ext uri="{FF2B5EF4-FFF2-40B4-BE49-F238E27FC236}">
                <a16:creationId xmlns:a16="http://schemas.microsoft.com/office/drawing/2014/main" id="{F5134728-6473-40DF-910E-8B4EFF6D3B34}"/>
              </a:ext>
            </a:extLst>
          </p:cNvPr>
          <p:cNvSpPr>
            <a:spLocks noGrp="1"/>
          </p:cNvSpPr>
          <p:nvPr>
            <p:ph type="body" sz="quarter" idx="10"/>
          </p:nvPr>
        </p:nvSpPr>
        <p:spPr/>
        <p:txBody>
          <a:bodyPr/>
          <a:lstStyle/>
          <a:p>
            <a:r>
              <a:rPr lang="en-US" dirty="0"/>
              <a:t>Wang ML, et al. Pan Pacific Lymphoma Congress 2021. Abstract 146.</a:t>
            </a:r>
          </a:p>
        </p:txBody>
      </p:sp>
      <p:sp>
        <p:nvSpPr>
          <p:cNvPr id="8" name="Slide Number Placeholder 3">
            <a:extLst>
              <a:ext uri="{FF2B5EF4-FFF2-40B4-BE49-F238E27FC236}">
                <a16:creationId xmlns:a16="http://schemas.microsoft.com/office/drawing/2014/main" id="{A051E6F9-6DD2-4DD8-A7CE-CD8773DE6016}"/>
              </a:ext>
            </a:extLst>
          </p:cNvPr>
          <p:cNvSpPr>
            <a:spLocks noGrp="1"/>
          </p:cNvSpPr>
          <p:nvPr>
            <p:ph type="sldNum" sz="quarter" idx="4"/>
          </p:nvPr>
        </p:nvSpPr>
        <p:spPr>
          <a:xfrm>
            <a:off x="11425238" y="6464300"/>
            <a:ext cx="700087" cy="28416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DB2551F-0F36-184F-87EE-E0604C929E46}" type="slidenum">
              <a:rPr kumimoji="0" lang="en-US" sz="1200" b="0" i="0" u="none" strike="noStrike" kern="1200" cap="none" spc="0" normalizeH="0" baseline="0" noProof="0" smtClean="0">
                <a:ln>
                  <a:noFill/>
                </a:ln>
                <a:solidFill>
                  <a:srgbClr val="CA8341"/>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srgbClr val="CA8341"/>
              </a:solidFill>
              <a:effectLst/>
              <a:uLnTx/>
              <a:uFillTx/>
              <a:latin typeface="Franklin Gothic Book" panose="020B0503020102020204"/>
              <a:ea typeface="+mn-ea"/>
              <a:cs typeface="+mn-cs"/>
            </a:endParaRPr>
          </a:p>
        </p:txBody>
      </p:sp>
      <p:sp>
        <p:nvSpPr>
          <p:cNvPr id="12" name="Content Placeholder 8">
            <a:extLst>
              <a:ext uri="{FF2B5EF4-FFF2-40B4-BE49-F238E27FC236}">
                <a16:creationId xmlns:a16="http://schemas.microsoft.com/office/drawing/2014/main" id="{9C667C17-17C0-418E-A320-B4791AF05360}"/>
              </a:ext>
            </a:extLst>
          </p:cNvPr>
          <p:cNvSpPr txBox="1">
            <a:spLocks/>
          </p:cNvSpPr>
          <p:nvPr/>
        </p:nvSpPr>
        <p:spPr>
          <a:xfrm>
            <a:off x="699911" y="2034660"/>
            <a:ext cx="3208733" cy="4571721"/>
          </a:xfrm>
          <a:prstGeom prst="rect">
            <a:avLst/>
          </a:prstGeom>
        </p:spPr>
        <p:txBody>
          <a:bodyPr/>
          <a:lstStyle>
            <a:lvl1pPr marL="320040" indent="-320040" algn="l" defTabSz="914400" rtl="0" eaLnBrk="1" latinLnBrk="0" hangingPunct="1">
              <a:lnSpc>
                <a:spcPct val="100000"/>
              </a:lnSpc>
              <a:spcBef>
                <a:spcPts val="300"/>
              </a:spcBef>
              <a:buClr>
                <a:schemeClr val="accent3"/>
              </a:buClr>
              <a:buSzPct val="85000"/>
              <a:buFont typeface="Wingdings" pitchFamily="2" charset="2"/>
              <a:buChar char="§"/>
              <a:defRPr sz="2400" kern="1200">
                <a:solidFill>
                  <a:schemeClr val="accent2"/>
                </a:solidFill>
                <a:latin typeface="+mn-lt"/>
                <a:ea typeface="+mn-ea"/>
                <a:cs typeface="+mn-cs"/>
              </a:defRPr>
            </a:lvl1pPr>
            <a:lvl2pPr marL="685800" indent="-320040" algn="l" defTabSz="914400" rtl="0" eaLnBrk="1" latinLnBrk="0" hangingPunct="1">
              <a:lnSpc>
                <a:spcPct val="100000"/>
              </a:lnSpc>
              <a:spcBef>
                <a:spcPts val="300"/>
              </a:spcBef>
              <a:buClr>
                <a:schemeClr val="accent3"/>
              </a:buClr>
              <a:buFont typeface="System Font Regular"/>
              <a:buChar char="–"/>
              <a:defRPr sz="2200" kern="1200">
                <a:solidFill>
                  <a:schemeClr val="accent2"/>
                </a:solidFill>
                <a:latin typeface="+mn-lt"/>
                <a:ea typeface="+mn-ea"/>
                <a:cs typeface="+mn-cs"/>
              </a:defRPr>
            </a:lvl2pPr>
            <a:lvl3pPr marL="1143000" indent="-320040" algn="l" defTabSz="914400" rtl="0" eaLnBrk="1" latinLnBrk="0" hangingPunct="1">
              <a:lnSpc>
                <a:spcPct val="100000"/>
              </a:lnSpc>
              <a:spcBef>
                <a:spcPts val="300"/>
              </a:spcBef>
              <a:buClr>
                <a:schemeClr val="accent3"/>
              </a:buClr>
              <a:buFont typeface="Arial" panose="020B0604020202020204" pitchFamily="34" charset="0"/>
              <a:buChar char="•"/>
              <a:defRPr sz="2000" kern="1200">
                <a:solidFill>
                  <a:schemeClr val="accent2"/>
                </a:solidFill>
                <a:latin typeface="+mn-lt"/>
                <a:ea typeface="+mn-ea"/>
                <a:cs typeface="+mn-cs"/>
              </a:defRPr>
            </a:lvl3pPr>
            <a:lvl4pPr marL="1600200" indent="-320040" algn="l" defTabSz="914400" rtl="0" eaLnBrk="1" latinLnBrk="0" hangingPunct="1">
              <a:lnSpc>
                <a:spcPct val="100000"/>
              </a:lnSpc>
              <a:spcBef>
                <a:spcPts val="300"/>
              </a:spcBef>
              <a:buClr>
                <a:schemeClr val="accent3"/>
              </a:buClr>
              <a:buFont typeface="Wingdings" pitchFamily="2" charset="2"/>
              <a:buChar char="§"/>
              <a:defRPr sz="1800" kern="1200">
                <a:solidFill>
                  <a:schemeClr val="accent2"/>
                </a:solidFill>
                <a:latin typeface="+mn-lt"/>
                <a:ea typeface="+mn-ea"/>
                <a:cs typeface="+mn-cs"/>
              </a:defRPr>
            </a:lvl4pPr>
            <a:lvl5pPr marL="2057400" indent="-320040" algn="l" defTabSz="914400" rtl="0" eaLnBrk="1" latinLnBrk="0" hangingPunct="1">
              <a:lnSpc>
                <a:spcPct val="100000"/>
              </a:lnSpc>
              <a:spcBef>
                <a:spcPts val="300"/>
              </a:spcBef>
              <a:buClr>
                <a:schemeClr val="accent3"/>
              </a:buClr>
              <a:buFont typeface="Monaco" pitchFamily="2" charset="77"/>
              <a:buChar char="⎼"/>
              <a:defRPr sz="1600" kern="1200">
                <a:solidFill>
                  <a:schemeClr val="accent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8040" marR="0" lvl="0" indent="-248040" algn="l" defTabSz="914400" rtl="0" eaLnBrk="1" fontAlgn="auto" latinLnBrk="0" hangingPunct="1">
              <a:lnSpc>
                <a:spcPct val="100000"/>
              </a:lnSpc>
              <a:spcBef>
                <a:spcPts val="900"/>
              </a:spcBef>
              <a:spcAft>
                <a:spcPts val="0"/>
              </a:spcAft>
              <a:buClr>
                <a:srgbClr val="CA8341"/>
              </a:buClr>
              <a:buSzPct val="85000"/>
              <a:buFont typeface="Wingdings" pitchFamily="2" charset="2"/>
              <a:buChar char="§"/>
              <a:tabLst/>
              <a:defRPr/>
            </a:pPr>
            <a:r>
              <a:rPr kumimoji="0" lang="en-US" sz="1800" b="0" i="0" u="none" strike="noStrike" kern="1200" cap="none" spc="0" normalizeH="0" baseline="0" noProof="0" dirty="0">
                <a:ln>
                  <a:noFill/>
                </a:ln>
                <a:solidFill>
                  <a:srgbClr val="636569"/>
                </a:solidFill>
                <a:effectLst/>
                <a:uLnTx/>
                <a:uFillTx/>
                <a:latin typeface="Franklin Gothic Book" panose="020B0503020102020204"/>
                <a:ea typeface="+mn-ea"/>
                <a:cs typeface="+mn-cs"/>
              </a:rPr>
              <a:t>Atrial fibrillation</a:t>
            </a:r>
          </a:p>
          <a:p>
            <a:pPr marL="505800" marR="0" lvl="1" indent="-248040" algn="l" defTabSz="914400" rtl="0" eaLnBrk="1" fontAlgn="auto" latinLnBrk="0" hangingPunct="1">
              <a:lnSpc>
                <a:spcPct val="100000"/>
              </a:lnSpc>
              <a:spcBef>
                <a:spcPts val="300"/>
              </a:spcBef>
              <a:spcAft>
                <a:spcPts val="0"/>
              </a:spcAft>
              <a:buClr>
                <a:srgbClr val="CA8341"/>
              </a:buClr>
              <a:buSzPct val="85000"/>
              <a:buFont typeface="System Font Regular"/>
              <a:buChar char="—"/>
              <a:tabLst/>
              <a:defRPr/>
            </a:pP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Any grade, n=3 (2.4%)</a:t>
            </a:r>
          </a:p>
          <a:p>
            <a:pPr marL="505800" marR="0" lvl="1" indent="-248040" algn="l" defTabSz="914400" rtl="0" eaLnBrk="1" fontAlgn="auto" latinLnBrk="0" hangingPunct="1">
              <a:lnSpc>
                <a:spcPct val="100000"/>
              </a:lnSpc>
              <a:spcBef>
                <a:spcPts val="300"/>
              </a:spcBef>
              <a:spcAft>
                <a:spcPts val="0"/>
              </a:spcAft>
              <a:buClr>
                <a:srgbClr val="CA8341"/>
              </a:buClr>
              <a:buSzPct val="85000"/>
              <a:buFont typeface="System Font Regular"/>
              <a:buChar char="—"/>
              <a:tabLst/>
              <a:defRPr/>
            </a:pP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Grade 3/4, n=0</a:t>
            </a:r>
          </a:p>
          <a:p>
            <a:pPr marL="248040" marR="0" lvl="0" indent="-248040" algn="l" defTabSz="914400" rtl="0" eaLnBrk="1" fontAlgn="auto" latinLnBrk="0" hangingPunct="1">
              <a:lnSpc>
                <a:spcPct val="100000"/>
              </a:lnSpc>
              <a:spcBef>
                <a:spcPts val="900"/>
              </a:spcBef>
              <a:spcAft>
                <a:spcPts val="0"/>
              </a:spcAft>
              <a:buClr>
                <a:srgbClr val="CA8341"/>
              </a:buClr>
              <a:buSzPct val="85000"/>
              <a:buFont typeface="Wingdings" pitchFamily="2" charset="2"/>
              <a:buChar char="§"/>
              <a:tabLst/>
              <a:defRPr/>
            </a:pPr>
            <a:r>
              <a:rPr kumimoji="0" lang="en-US" sz="1800" b="0" i="0" u="none" strike="noStrike" kern="1200" cap="none" spc="0" normalizeH="0" baseline="0" noProof="0" dirty="0">
                <a:ln>
                  <a:noFill/>
                </a:ln>
                <a:solidFill>
                  <a:srgbClr val="636569"/>
                </a:solidFill>
                <a:effectLst/>
                <a:uLnTx/>
                <a:uFillTx/>
                <a:latin typeface="Franklin Gothic Book" panose="020B0503020102020204"/>
                <a:ea typeface="+mn-ea"/>
                <a:cs typeface="+mn-cs"/>
              </a:rPr>
              <a:t>Hypertension</a:t>
            </a:r>
          </a:p>
          <a:p>
            <a:pPr marL="505800" marR="0" lvl="1" indent="-248040" algn="l" defTabSz="914400" rtl="0" eaLnBrk="1" fontAlgn="auto" latinLnBrk="0" hangingPunct="1">
              <a:lnSpc>
                <a:spcPct val="100000"/>
              </a:lnSpc>
              <a:spcBef>
                <a:spcPts val="300"/>
              </a:spcBef>
              <a:spcAft>
                <a:spcPts val="0"/>
              </a:spcAft>
              <a:buClr>
                <a:srgbClr val="CA8341"/>
              </a:buClr>
              <a:buSzPct val="85000"/>
              <a:buFont typeface="System Font Regular"/>
              <a:buChar char="—"/>
              <a:tabLst/>
              <a:defRPr/>
            </a:pP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Any grade, n=5 (4.0%)</a:t>
            </a:r>
          </a:p>
          <a:p>
            <a:pPr marL="505800" marR="0" lvl="1" indent="-248040" algn="l" defTabSz="914400" rtl="0" eaLnBrk="1" fontAlgn="auto" latinLnBrk="0" hangingPunct="1">
              <a:lnSpc>
                <a:spcPct val="100000"/>
              </a:lnSpc>
              <a:spcBef>
                <a:spcPts val="300"/>
              </a:spcBef>
              <a:spcAft>
                <a:spcPts val="0"/>
              </a:spcAft>
              <a:buClr>
                <a:srgbClr val="CA8341"/>
              </a:buClr>
              <a:buSzPct val="85000"/>
              <a:buFont typeface="System Font Regular"/>
              <a:buChar char="—"/>
              <a:tabLst/>
              <a:defRPr/>
            </a:pP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Grade 3/4, n=2 (1.6%)</a:t>
            </a:r>
          </a:p>
          <a:p>
            <a:pPr marL="248040" marR="0" lvl="0" indent="-248040" algn="l" defTabSz="914400" rtl="0" eaLnBrk="1" fontAlgn="auto" latinLnBrk="0" hangingPunct="1">
              <a:lnSpc>
                <a:spcPct val="100000"/>
              </a:lnSpc>
              <a:spcBef>
                <a:spcPts val="900"/>
              </a:spcBef>
              <a:spcAft>
                <a:spcPts val="0"/>
              </a:spcAft>
              <a:buClr>
                <a:srgbClr val="CA8341"/>
              </a:buClr>
              <a:buSzPct val="85000"/>
              <a:buFont typeface="Wingdings" pitchFamily="2" charset="2"/>
              <a:buChar char="§"/>
              <a:tabLst/>
              <a:defRPr/>
            </a:pPr>
            <a:r>
              <a:rPr kumimoji="0" lang="en-US" sz="1800" b="0" i="0" u="none" strike="noStrike" kern="1200" cap="none" spc="0" normalizeH="0" baseline="0" noProof="0" dirty="0">
                <a:ln>
                  <a:noFill/>
                </a:ln>
                <a:solidFill>
                  <a:srgbClr val="636569"/>
                </a:solidFill>
                <a:effectLst/>
                <a:uLnTx/>
                <a:uFillTx/>
                <a:latin typeface="Franklin Gothic Book" panose="020B0503020102020204"/>
                <a:ea typeface="+mn-ea"/>
                <a:cs typeface="+mn-cs"/>
              </a:rPr>
              <a:t>Hemorrhage</a:t>
            </a:r>
          </a:p>
          <a:p>
            <a:pPr marL="505800" marR="0" lvl="1" indent="-248040" algn="l" defTabSz="914400" rtl="0" eaLnBrk="1" fontAlgn="auto" latinLnBrk="0" hangingPunct="1">
              <a:lnSpc>
                <a:spcPct val="100000"/>
              </a:lnSpc>
              <a:spcBef>
                <a:spcPts val="300"/>
              </a:spcBef>
              <a:spcAft>
                <a:spcPts val="0"/>
              </a:spcAft>
              <a:buClr>
                <a:srgbClr val="CA8341"/>
              </a:buClr>
              <a:buSzPct val="85000"/>
              <a:buFont typeface="System Font Regular"/>
              <a:buChar char="—"/>
              <a:tabLst/>
              <a:defRPr/>
            </a:pP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Any grade, n=46 (37.1%)</a:t>
            </a:r>
          </a:p>
          <a:p>
            <a:pPr marL="505800" marR="0" lvl="1" indent="-248040" algn="l" defTabSz="914400" rtl="0" eaLnBrk="1" fontAlgn="auto" latinLnBrk="0" hangingPunct="1">
              <a:lnSpc>
                <a:spcPct val="100000"/>
              </a:lnSpc>
              <a:spcBef>
                <a:spcPts val="300"/>
              </a:spcBef>
              <a:spcAft>
                <a:spcPts val="0"/>
              </a:spcAft>
              <a:buClr>
                <a:srgbClr val="CA8341"/>
              </a:buClr>
              <a:buSzPct val="85000"/>
              <a:buFont typeface="System Font Regular"/>
              <a:buChar char="—"/>
              <a:tabLst/>
              <a:defRPr/>
            </a:pP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Grade 3/4, n=5 (4.0%)</a:t>
            </a:r>
          </a:p>
          <a:p>
            <a:pPr marL="248040" marR="0" lvl="0" indent="-248040" algn="l" defTabSz="914400" rtl="0" eaLnBrk="1" fontAlgn="auto" latinLnBrk="0" hangingPunct="1">
              <a:lnSpc>
                <a:spcPct val="100000"/>
              </a:lnSpc>
              <a:spcBef>
                <a:spcPts val="900"/>
              </a:spcBef>
              <a:spcAft>
                <a:spcPts val="0"/>
              </a:spcAft>
              <a:buClr>
                <a:srgbClr val="CA8341"/>
              </a:buClr>
              <a:buSzPct val="85000"/>
              <a:buFont typeface="Wingdings" pitchFamily="2" charset="2"/>
              <a:buChar char="§"/>
              <a:tabLst/>
              <a:defRPr/>
            </a:pPr>
            <a:r>
              <a:rPr kumimoji="0" lang="en-US" sz="1800" b="0" i="0" u="none" strike="noStrike" kern="1200" cap="none" spc="0" normalizeH="0" baseline="0" noProof="0" dirty="0">
                <a:ln>
                  <a:noFill/>
                </a:ln>
                <a:solidFill>
                  <a:srgbClr val="636569"/>
                </a:solidFill>
                <a:effectLst/>
                <a:uLnTx/>
                <a:uFillTx/>
                <a:latin typeface="Franklin Gothic Book" panose="020B0503020102020204"/>
                <a:ea typeface="+mn-ea"/>
                <a:cs typeface="+mn-cs"/>
              </a:rPr>
              <a:t>Infections</a:t>
            </a:r>
          </a:p>
          <a:p>
            <a:pPr marL="541800" marR="0" lvl="1" indent="-248040" algn="l" defTabSz="914400" rtl="0" eaLnBrk="1" fontAlgn="auto" latinLnBrk="0" hangingPunct="1">
              <a:lnSpc>
                <a:spcPct val="100000"/>
              </a:lnSpc>
              <a:spcBef>
                <a:spcPts val="300"/>
              </a:spcBef>
              <a:spcAft>
                <a:spcPts val="0"/>
              </a:spcAft>
              <a:buClr>
                <a:srgbClr val="CA8341"/>
              </a:buClr>
              <a:buSzPct val="85000"/>
              <a:buFont typeface="System Font Regular"/>
              <a:buChar char="—"/>
              <a:tabLst/>
              <a:defRPr/>
            </a:pP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Any grade, n=84 (67.7%)</a:t>
            </a:r>
          </a:p>
          <a:p>
            <a:pPr marL="541800" marR="0" lvl="1" indent="-248040" algn="l" defTabSz="914400" rtl="0" eaLnBrk="1" fontAlgn="auto" latinLnBrk="0" hangingPunct="1">
              <a:lnSpc>
                <a:spcPct val="100000"/>
              </a:lnSpc>
              <a:spcBef>
                <a:spcPts val="300"/>
              </a:spcBef>
              <a:spcAft>
                <a:spcPts val="0"/>
              </a:spcAft>
              <a:buClr>
                <a:srgbClr val="CA8341"/>
              </a:buClr>
              <a:buSzPct val="85000"/>
              <a:buFont typeface="System Font Regular"/>
              <a:buChar char="—"/>
              <a:tabLst/>
              <a:defRPr/>
            </a:pP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Grade 3/4, n=21 (16.9%)</a:t>
            </a:r>
          </a:p>
        </p:txBody>
      </p:sp>
      <p:graphicFrame>
        <p:nvGraphicFramePr>
          <p:cNvPr id="10" name="Table 9">
            <a:extLst>
              <a:ext uri="{FF2B5EF4-FFF2-40B4-BE49-F238E27FC236}">
                <a16:creationId xmlns:a16="http://schemas.microsoft.com/office/drawing/2014/main" id="{898CB4BE-589D-4C4A-8B4B-742161174488}"/>
              </a:ext>
            </a:extLst>
          </p:cNvPr>
          <p:cNvGraphicFramePr>
            <a:graphicFrameLocks noGrp="1"/>
          </p:cNvGraphicFramePr>
          <p:nvPr/>
        </p:nvGraphicFramePr>
        <p:xfrm>
          <a:off x="4518040" y="1495802"/>
          <a:ext cx="3636000" cy="4638299"/>
        </p:xfrm>
        <a:graphic>
          <a:graphicData uri="http://schemas.openxmlformats.org/drawingml/2006/table">
            <a:tbl>
              <a:tblPr firstRow="1" bandRow="1">
                <a:tableStyleId>{0505E3EF-67EA-436B-97B2-0124C06EBD24}</a:tableStyleId>
              </a:tblPr>
              <a:tblGrid>
                <a:gridCol w="1332000">
                  <a:extLst>
                    <a:ext uri="{9D8B030D-6E8A-4147-A177-3AD203B41FA5}">
                      <a16:colId xmlns:a16="http://schemas.microsoft.com/office/drawing/2014/main" val="2468343819"/>
                    </a:ext>
                  </a:extLst>
                </a:gridCol>
                <a:gridCol w="792000">
                  <a:extLst>
                    <a:ext uri="{9D8B030D-6E8A-4147-A177-3AD203B41FA5}">
                      <a16:colId xmlns:a16="http://schemas.microsoft.com/office/drawing/2014/main" val="4102062258"/>
                    </a:ext>
                  </a:extLst>
                </a:gridCol>
                <a:gridCol w="756000">
                  <a:extLst>
                    <a:ext uri="{9D8B030D-6E8A-4147-A177-3AD203B41FA5}">
                      <a16:colId xmlns:a16="http://schemas.microsoft.com/office/drawing/2014/main" val="2347756878"/>
                    </a:ext>
                  </a:extLst>
                </a:gridCol>
                <a:gridCol w="756000">
                  <a:extLst>
                    <a:ext uri="{9D8B030D-6E8A-4147-A177-3AD203B41FA5}">
                      <a16:colId xmlns:a16="http://schemas.microsoft.com/office/drawing/2014/main" val="1481517473"/>
                    </a:ext>
                  </a:extLst>
                </a:gridCol>
              </a:tblGrid>
              <a:tr h="338562">
                <a:tc rowSpan="2">
                  <a:txBody>
                    <a:bodyPr/>
                    <a:lstStyle/>
                    <a:p>
                      <a:r>
                        <a:rPr lang="en-US" sz="1400" b="1" dirty="0">
                          <a:solidFill>
                            <a:schemeClr val="bg1"/>
                          </a:solidFill>
                        </a:rPr>
                        <a:t>AE, n (%)</a:t>
                      </a:r>
                      <a:endParaRPr lang="en-US" sz="1400" b="1" baseline="3000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gridSpan="3">
                  <a:txBody>
                    <a:bodyPr/>
                    <a:lstStyle/>
                    <a:p>
                      <a:pPr algn="ctr"/>
                      <a:r>
                        <a:rPr lang="en-US" sz="1400" b="1" baseline="0" dirty="0">
                          <a:solidFill>
                            <a:schemeClr val="bg1"/>
                          </a:solidFill>
                        </a:rPr>
                        <a:t>All Patients (N=124)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874620756"/>
                  </a:ext>
                </a:extLst>
              </a:tr>
              <a:tr h="575555">
                <a:tc vMerge="1">
                  <a:txBody>
                    <a:bodyPr/>
                    <a:lstStyle/>
                    <a:p>
                      <a:endParaRPr lang="en-US"/>
                    </a:p>
                  </a:txBody>
                  <a:tcPr/>
                </a:tc>
                <a:tc>
                  <a:txBody>
                    <a:bodyPr/>
                    <a:lstStyle/>
                    <a:p>
                      <a:pPr algn="ctr"/>
                      <a:r>
                        <a:rPr lang="en-US" sz="1400" b="1" baseline="0" dirty="0">
                          <a:solidFill>
                            <a:schemeClr val="bg1"/>
                          </a:solidFill>
                        </a:rPr>
                        <a:t>Any Grade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algn="ctr"/>
                      <a:r>
                        <a:rPr lang="en-US" sz="1400" b="1" baseline="0" dirty="0">
                          <a:solidFill>
                            <a:schemeClr val="bg1"/>
                          </a:solidFill>
                        </a:rPr>
                        <a:t>Grade </a:t>
                      </a:r>
                    </a:p>
                    <a:p>
                      <a:pPr algn="ctr"/>
                      <a:r>
                        <a:rPr lang="en-US" sz="1400" b="1" baseline="0" dirty="0">
                          <a:solidFill>
                            <a:schemeClr val="bg1"/>
                          </a:solidFill>
                        </a:rPr>
                        <a:t>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algn="ctr"/>
                      <a:r>
                        <a:rPr lang="en-US" sz="1400" b="1" baseline="0" dirty="0">
                          <a:solidFill>
                            <a:schemeClr val="bg1"/>
                          </a:solidFill>
                        </a:rPr>
                        <a:t>Grade 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2807951944"/>
                  </a:ext>
                </a:extLst>
              </a:tr>
              <a:tr h="338562">
                <a:tc>
                  <a:txBody>
                    <a:bodyPr/>
                    <a:lstStyle/>
                    <a:p>
                      <a:pPr marL="0"/>
                      <a:r>
                        <a:rPr lang="en-US" sz="1400" dirty="0">
                          <a:solidFill>
                            <a:schemeClr val="accent2"/>
                          </a:solidFill>
                        </a:rPr>
                        <a:t>Headache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48 (39)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38446832"/>
                  </a:ext>
                </a:extLst>
              </a:tr>
              <a:tr h="338562">
                <a:tc>
                  <a:txBody>
                    <a:bodyPr/>
                    <a:lstStyle/>
                    <a:p>
                      <a:pPr marL="0"/>
                      <a:r>
                        <a:rPr lang="en-US" sz="1400" dirty="0">
                          <a:solidFill>
                            <a:schemeClr val="accent2"/>
                          </a:solidFill>
                        </a:rPr>
                        <a:t>Diarrhea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47 (38)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5 (4)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671990604"/>
                  </a:ext>
                </a:extLst>
              </a:tr>
              <a:tr h="338562">
                <a:tc>
                  <a:txBody>
                    <a:bodyPr/>
                    <a:lstStyle/>
                    <a:p>
                      <a:pPr marL="0"/>
                      <a:r>
                        <a:rPr lang="en-US" sz="1400" dirty="0">
                          <a:solidFill>
                            <a:schemeClr val="accent2"/>
                          </a:solidFill>
                        </a:rPr>
                        <a:t>Fatigue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37 (30)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116383218"/>
                  </a:ext>
                </a:extLst>
              </a:tr>
              <a:tr h="338562">
                <a:tc>
                  <a:txBody>
                    <a:bodyPr/>
                    <a:lstStyle/>
                    <a:p>
                      <a:pPr marL="0"/>
                      <a:r>
                        <a:rPr lang="en-US" sz="1400" dirty="0">
                          <a:solidFill>
                            <a:schemeClr val="accent2"/>
                          </a:solidFill>
                        </a:rPr>
                        <a:t>Cough</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29 (23)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518470566"/>
                  </a:ext>
                </a:extLst>
              </a:tr>
              <a:tr h="338562">
                <a:tc>
                  <a:txBody>
                    <a:bodyPr/>
                    <a:lstStyle/>
                    <a:p>
                      <a:pPr marL="0"/>
                      <a:r>
                        <a:rPr lang="en-US" sz="1400" dirty="0">
                          <a:solidFill>
                            <a:schemeClr val="accent2"/>
                          </a:solidFill>
                        </a:rPr>
                        <a:t>Myalgia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27 (22)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261498717"/>
                  </a:ext>
                </a:extLst>
              </a:tr>
              <a:tr h="338562">
                <a:tc>
                  <a:txBody>
                    <a:bodyPr/>
                    <a:lstStyle/>
                    <a:p>
                      <a:pPr marL="0"/>
                      <a:r>
                        <a:rPr lang="en-US" sz="1400" dirty="0">
                          <a:solidFill>
                            <a:schemeClr val="accent2"/>
                          </a:solidFill>
                        </a:rPr>
                        <a:t>Nausea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27 (22)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81614140"/>
                  </a:ext>
                </a:extLst>
              </a:tr>
              <a:tr h="338562">
                <a:tc>
                  <a:txBody>
                    <a:bodyPr/>
                    <a:lstStyle/>
                    <a:p>
                      <a:pPr marL="0"/>
                      <a:r>
                        <a:rPr lang="en-US" sz="1400" dirty="0">
                          <a:solidFill>
                            <a:schemeClr val="accent2"/>
                          </a:solidFill>
                        </a:rPr>
                        <a:t>Asthenia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22 (18)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453725626"/>
                  </a:ext>
                </a:extLst>
              </a:tr>
              <a:tr h="338562">
                <a:tc>
                  <a:txBody>
                    <a:bodyPr/>
                    <a:lstStyle/>
                    <a:p>
                      <a:pPr marL="0"/>
                      <a:r>
                        <a:rPr lang="en-US" sz="1400" dirty="0">
                          <a:solidFill>
                            <a:schemeClr val="accent2"/>
                          </a:solidFill>
                        </a:rPr>
                        <a:t>Constipation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20 (16)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072635085"/>
                  </a:ext>
                </a:extLst>
              </a:tr>
              <a:tr h="338562">
                <a:tc>
                  <a:txBody>
                    <a:bodyPr/>
                    <a:lstStyle/>
                    <a:p>
                      <a:pPr marL="0"/>
                      <a:r>
                        <a:rPr lang="en-US" sz="1400" dirty="0">
                          <a:solidFill>
                            <a:schemeClr val="accent2"/>
                          </a:solidFill>
                        </a:rPr>
                        <a:t>URTI</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20 (16)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96470829"/>
                  </a:ext>
                </a:extLst>
              </a:tr>
              <a:tr h="338562">
                <a:tc>
                  <a:txBody>
                    <a:bodyPr/>
                    <a:lstStyle/>
                    <a:p>
                      <a:pPr marL="0"/>
                      <a:r>
                        <a:rPr lang="en-US" sz="1400" dirty="0">
                          <a:solidFill>
                            <a:schemeClr val="accent2"/>
                          </a:solidFill>
                        </a:rPr>
                        <a:t>Dyspnea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19 (15)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 (0.8)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246181110"/>
                  </a:ext>
                </a:extLst>
              </a:tr>
              <a:tr h="338562">
                <a:tc>
                  <a:txBody>
                    <a:bodyPr/>
                    <a:lstStyle/>
                    <a:p>
                      <a:pPr marL="0"/>
                      <a:r>
                        <a:rPr lang="en-US" sz="1400" dirty="0">
                          <a:solidFill>
                            <a:schemeClr val="accent2"/>
                          </a:solidFill>
                        </a:rPr>
                        <a:t>Pyrexia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19 (15)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209078319"/>
                  </a:ext>
                </a:extLst>
              </a:tr>
            </a:tbl>
          </a:graphicData>
        </a:graphic>
      </p:graphicFrame>
      <p:graphicFrame>
        <p:nvGraphicFramePr>
          <p:cNvPr id="11" name="Table 10">
            <a:extLst>
              <a:ext uri="{FF2B5EF4-FFF2-40B4-BE49-F238E27FC236}">
                <a16:creationId xmlns:a16="http://schemas.microsoft.com/office/drawing/2014/main" id="{EF28AD93-9E5E-A445-B6AE-F86B729C2F6D}"/>
              </a:ext>
            </a:extLst>
          </p:cNvPr>
          <p:cNvGraphicFramePr>
            <a:graphicFrameLocks noGrp="1"/>
          </p:cNvGraphicFramePr>
          <p:nvPr/>
        </p:nvGraphicFramePr>
        <p:xfrm>
          <a:off x="8253300" y="1495802"/>
          <a:ext cx="3672000" cy="4638299"/>
        </p:xfrm>
        <a:graphic>
          <a:graphicData uri="http://schemas.openxmlformats.org/drawingml/2006/table">
            <a:tbl>
              <a:tblPr firstRow="1" bandRow="1">
                <a:tableStyleId>{0505E3EF-67EA-436B-97B2-0124C06EBD24}</a:tableStyleId>
              </a:tblPr>
              <a:tblGrid>
                <a:gridCol w="1368000">
                  <a:extLst>
                    <a:ext uri="{9D8B030D-6E8A-4147-A177-3AD203B41FA5}">
                      <a16:colId xmlns:a16="http://schemas.microsoft.com/office/drawing/2014/main" val="2468343819"/>
                    </a:ext>
                  </a:extLst>
                </a:gridCol>
                <a:gridCol w="792000">
                  <a:extLst>
                    <a:ext uri="{9D8B030D-6E8A-4147-A177-3AD203B41FA5}">
                      <a16:colId xmlns:a16="http://schemas.microsoft.com/office/drawing/2014/main" val="4102062258"/>
                    </a:ext>
                  </a:extLst>
                </a:gridCol>
                <a:gridCol w="756000">
                  <a:extLst>
                    <a:ext uri="{9D8B030D-6E8A-4147-A177-3AD203B41FA5}">
                      <a16:colId xmlns:a16="http://schemas.microsoft.com/office/drawing/2014/main" val="2347756878"/>
                    </a:ext>
                  </a:extLst>
                </a:gridCol>
                <a:gridCol w="756000">
                  <a:extLst>
                    <a:ext uri="{9D8B030D-6E8A-4147-A177-3AD203B41FA5}">
                      <a16:colId xmlns:a16="http://schemas.microsoft.com/office/drawing/2014/main" val="1481517473"/>
                    </a:ext>
                  </a:extLst>
                </a:gridCol>
              </a:tblGrid>
              <a:tr h="338562">
                <a:tc rowSpan="2">
                  <a:txBody>
                    <a:bodyPr/>
                    <a:lstStyle/>
                    <a:p>
                      <a:r>
                        <a:rPr lang="en-US" sz="1400" b="1" dirty="0">
                          <a:solidFill>
                            <a:schemeClr val="bg1"/>
                          </a:solidFill>
                        </a:rPr>
                        <a:t>AE, n (%)</a:t>
                      </a:r>
                      <a:endParaRPr lang="en-US" sz="1400" b="1" baseline="3000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gridSpan="3">
                  <a:txBody>
                    <a:bodyPr/>
                    <a:lstStyle/>
                    <a:p>
                      <a:pPr algn="ctr"/>
                      <a:r>
                        <a:rPr lang="en-US" sz="1400" b="1" baseline="0" dirty="0">
                          <a:solidFill>
                            <a:schemeClr val="bg1"/>
                          </a:solidFill>
                        </a:rPr>
                        <a:t>All Patients (N=124)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874620756"/>
                  </a:ext>
                </a:extLst>
              </a:tr>
              <a:tr h="575555">
                <a:tc vMerge="1">
                  <a:txBody>
                    <a:bodyPr/>
                    <a:lstStyle/>
                    <a:p>
                      <a:endParaRPr lang="en-US"/>
                    </a:p>
                  </a:txBody>
                  <a:tcPr/>
                </a:tc>
                <a:tc>
                  <a:txBody>
                    <a:bodyPr/>
                    <a:lstStyle/>
                    <a:p>
                      <a:pPr algn="ctr"/>
                      <a:r>
                        <a:rPr lang="en-US" sz="1400" b="1" baseline="0" dirty="0">
                          <a:solidFill>
                            <a:schemeClr val="bg1"/>
                          </a:solidFill>
                        </a:rPr>
                        <a:t>Any Grade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algn="ctr"/>
                      <a:r>
                        <a:rPr lang="en-US" sz="1400" b="1" baseline="0" dirty="0">
                          <a:solidFill>
                            <a:schemeClr val="bg1"/>
                          </a:solidFill>
                        </a:rPr>
                        <a:t>Grade </a:t>
                      </a:r>
                    </a:p>
                    <a:p>
                      <a:pPr algn="ctr"/>
                      <a:r>
                        <a:rPr lang="en-US" sz="1400" b="1" baseline="0" dirty="0">
                          <a:solidFill>
                            <a:schemeClr val="bg1"/>
                          </a:solidFill>
                        </a:rPr>
                        <a:t>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algn="ctr"/>
                      <a:r>
                        <a:rPr lang="en-US" sz="1400" b="1" baseline="0" dirty="0">
                          <a:solidFill>
                            <a:schemeClr val="bg1"/>
                          </a:solidFill>
                        </a:rPr>
                        <a:t>Grade 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2807951944"/>
                  </a:ext>
                </a:extLst>
              </a:tr>
              <a:tr h="338562">
                <a:tc>
                  <a:txBody>
                    <a:bodyPr/>
                    <a:lstStyle/>
                    <a:p>
                      <a:pPr marL="0"/>
                      <a:r>
                        <a:rPr lang="en-US" sz="1400" dirty="0">
                          <a:solidFill>
                            <a:schemeClr val="accent2"/>
                          </a:solidFill>
                        </a:rPr>
                        <a:t>Vomiting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19 (15)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3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38446832"/>
                  </a:ext>
                </a:extLst>
              </a:tr>
              <a:tr h="338562">
                <a:tc>
                  <a:txBody>
                    <a:bodyPr/>
                    <a:lstStyle/>
                    <a:p>
                      <a:pPr marL="0"/>
                      <a:r>
                        <a:rPr lang="en-US" sz="1400" dirty="0">
                          <a:solidFill>
                            <a:schemeClr val="accent2"/>
                          </a:solidFill>
                        </a:rPr>
                        <a:t>Anemia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18 (15)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12 (10)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671990604"/>
                  </a:ext>
                </a:extLst>
              </a:tr>
              <a:tr h="338562">
                <a:tc>
                  <a:txBody>
                    <a:bodyPr/>
                    <a:lstStyle/>
                    <a:p>
                      <a:pPr marL="0"/>
                      <a:r>
                        <a:rPr lang="en-US" sz="1400" dirty="0">
                          <a:solidFill>
                            <a:schemeClr val="accent2"/>
                          </a:solidFill>
                        </a:rPr>
                        <a:t>Dizziness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18 (15)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116383218"/>
                  </a:ext>
                </a:extLst>
              </a:tr>
              <a:tr h="338562">
                <a:tc>
                  <a:txBody>
                    <a:bodyPr/>
                    <a:lstStyle/>
                    <a:p>
                      <a:pPr marL="0"/>
                      <a:r>
                        <a:rPr lang="en-US" sz="1400" dirty="0">
                          <a:solidFill>
                            <a:schemeClr val="accent2"/>
                          </a:solidFill>
                        </a:rPr>
                        <a:t>Rash</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18 (15)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518470566"/>
                  </a:ext>
                </a:extLst>
              </a:tr>
              <a:tr h="338562">
                <a:tc>
                  <a:txBody>
                    <a:bodyPr/>
                    <a:lstStyle/>
                    <a:p>
                      <a:pPr marL="0"/>
                      <a:r>
                        <a:rPr lang="en-US" sz="1400" dirty="0">
                          <a:solidFill>
                            <a:schemeClr val="accent2"/>
                          </a:solidFill>
                        </a:rPr>
                        <a:t>Contusion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16 (13)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261498717"/>
                  </a:ext>
                </a:extLst>
              </a:tr>
              <a:tr h="338562">
                <a:tc>
                  <a:txBody>
                    <a:bodyPr/>
                    <a:lstStyle/>
                    <a:p>
                      <a:pPr marL="0"/>
                      <a:r>
                        <a:rPr lang="en-US" sz="1400" dirty="0">
                          <a:solidFill>
                            <a:schemeClr val="accent2"/>
                          </a:solidFill>
                        </a:rPr>
                        <a:t>Sinusitis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16 (13)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81614140"/>
                  </a:ext>
                </a:extLst>
              </a:tr>
              <a:tr h="338562">
                <a:tc>
                  <a:txBody>
                    <a:bodyPr/>
                    <a:lstStyle/>
                    <a:p>
                      <a:pPr marL="0"/>
                      <a:r>
                        <a:rPr lang="en-US" sz="1400" dirty="0">
                          <a:solidFill>
                            <a:schemeClr val="accent2"/>
                          </a:solidFill>
                        </a:rPr>
                        <a:t>Abdominal pain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15 (12)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2 (2)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453725626"/>
                  </a:ext>
                </a:extLst>
              </a:tr>
              <a:tr h="338562">
                <a:tc>
                  <a:txBody>
                    <a:bodyPr/>
                    <a:lstStyle/>
                    <a:p>
                      <a:pPr marL="0"/>
                      <a:r>
                        <a:rPr lang="en-US" sz="1400" dirty="0">
                          <a:solidFill>
                            <a:schemeClr val="accent2"/>
                          </a:solidFill>
                        </a:rPr>
                        <a:t>Pneumonia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15 (12)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9 (7)</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072635085"/>
                  </a:ext>
                </a:extLst>
              </a:tr>
              <a:tr h="338562">
                <a:tc>
                  <a:txBody>
                    <a:bodyPr/>
                    <a:lstStyle/>
                    <a:p>
                      <a:pPr marL="0"/>
                      <a:r>
                        <a:rPr lang="en-US" sz="1400" dirty="0">
                          <a:solidFill>
                            <a:schemeClr val="accent2"/>
                          </a:solidFill>
                        </a:rPr>
                        <a:t>Back pain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14 (11)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96470829"/>
                  </a:ext>
                </a:extLst>
              </a:tr>
              <a:tr h="338562">
                <a:tc>
                  <a:txBody>
                    <a:bodyPr/>
                    <a:lstStyle/>
                    <a:p>
                      <a:pPr marL="0"/>
                      <a:r>
                        <a:rPr lang="en-US" sz="1400" dirty="0">
                          <a:solidFill>
                            <a:schemeClr val="accent2"/>
                          </a:solidFill>
                        </a:rPr>
                        <a:t>Neutropenia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14 (11)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7 (6)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7 (6)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246181110"/>
                  </a:ext>
                </a:extLst>
              </a:tr>
              <a:tr h="338562">
                <a:tc>
                  <a:txBody>
                    <a:bodyPr/>
                    <a:lstStyle/>
                    <a:p>
                      <a:pPr marL="0"/>
                      <a:r>
                        <a:rPr lang="en-US" sz="1400" dirty="0">
                          <a:solidFill>
                            <a:schemeClr val="accent2"/>
                          </a:solidFill>
                        </a:rPr>
                        <a:t>Arthralgia</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13 (10)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dirty="0">
                          <a:solidFill>
                            <a:schemeClr val="accent2"/>
                          </a:solidFill>
                        </a:rPr>
                        <a:t>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209078319"/>
                  </a:ext>
                </a:extLst>
              </a:tr>
            </a:tbl>
          </a:graphicData>
        </a:graphic>
      </p:graphicFrame>
      <p:sp>
        <p:nvSpPr>
          <p:cNvPr id="13" name="Rectangle 12">
            <a:extLst>
              <a:ext uri="{FF2B5EF4-FFF2-40B4-BE49-F238E27FC236}">
                <a16:creationId xmlns:a16="http://schemas.microsoft.com/office/drawing/2014/main" id="{D6E62E1D-FA6C-234D-9FF9-25031254E501}"/>
              </a:ext>
            </a:extLst>
          </p:cNvPr>
          <p:cNvSpPr/>
          <p:nvPr/>
        </p:nvSpPr>
        <p:spPr>
          <a:xfrm>
            <a:off x="505974" y="1416893"/>
            <a:ext cx="3879232"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A8341"/>
                </a:solidFill>
                <a:effectLst/>
                <a:uLnTx/>
                <a:uFillTx/>
                <a:latin typeface="Franklin Gothic Book" panose="020B0503020102020204"/>
                <a:ea typeface="+mn-ea"/>
                <a:cs typeface="+mn-cs"/>
              </a:rPr>
              <a:t>Selected AEs of Clinical Interest</a:t>
            </a:r>
          </a:p>
        </p:txBody>
      </p:sp>
    </p:spTree>
    <p:extLst>
      <p:ext uri="{BB962C8B-B14F-4D97-AF65-F5344CB8AC3E}">
        <p14:creationId xmlns:p14="http://schemas.microsoft.com/office/powerpoint/2010/main" val="83826013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Navitoclax in Myelofibrosis</a:t>
            </a:r>
          </a:p>
        </p:txBody>
      </p:sp>
      <p:pic>
        <p:nvPicPr>
          <p:cNvPr id="7" name="Picture 6">
            <a:extLst>
              <a:ext uri="{FF2B5EF4-FFF2-40B4-BE49-F238E27FC236}">
                <a16:creationId xmlns:a16="http://schemas.microsoft.com/office/drawing/2014/main" id="{1282810B-E912-08FC-FE46-030338426541}"/>
              </a:ext>
            </a:extLst>
          </p:cNvPr>
          <p:cNvPicPr>
            <a:picLocks noChangeAspect="1"/>
          </p:cNvPicPr>
          <p:nvPr/>
        </p:nvPicPr>
        <p:blipFill>
          <a:blip r:embed="rId2"/>
          <a:stretch>
            <a:fillRect/>
          </a:stretch>
        </p:blipFill>
        <p:spPr>
          <a:xfrm>
            <a:off x="1085295" y="930104"/>
            <a:ext cx="4107598" cy="4739537"/>
          </a:xfrm>
          <a:prstGeom prst="rect">
            <a:avLst/>
          </a:prstGeom>
        </p:spPr>
      </p:pic>
      <p:sp>
        <p:nvSpPr>
          <p:cNvPr id="8" name="Title 3">
            <a:extLst>
              <a:ext uri="{FF2B5EF4-FFF2-40B4-BE49-F238E27FC236}">
                <a16:creationId xmlns:a16="http://schemas.microsoft.com/office/drawing/2014/main" id="{6E1B09BE-C406-D9E3-79EE-E8124D69BAF8}"/>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a:t>Harrison, et al. J Clin Oncol, 2022</a:t>
            </a:r>
          </a:p>
        </p:txBody>
      </p:sp>
      <p:pic>
        <p:nvPicPr>
          <p:cNvPr id="10" name="Picture 9">
            <a:extLst>
              <a:ext uri="{FF2B5EF4-FFF2-40B4-BE49-F238E27FC236}">
                <a16:creationId xmlns:a16="http://schemas.microsoft.com/office/drawing/2014/main" id="{F4DD1FEB-5A45-3FD1-8A23-C798523727B3}"/>
              </a:ext>
            </a:extLst>
          </p:cNvPr>
          <p:cNvPicPr>
            <a:picLocks noChangeAspect="1"/>
          </p:cNvPicPr>
          <p:nvPr/>
        </p:nvPicPr>
        <p:blipFill>
          <a:blip r:embed="rId3"/>
          <a:stretch>
            <a:fillRect/>
          </a:stretch>
        </p:blipFill>
        <p:spPr>
          <a:xfrm>
            <a:off x="5702682" y="1641653"/>
            <a:ext cx="5567867" cy="2950078"/>
          </a:xfrm>
          <a:prstGeom prst="rect">
            <a:avLst/>
          </a:prstGeom>
        </p:spPr>
      </p:pic>
    </p:spTree>
    <p:extLst>
      <p:ext uri="{BB962C8B-B14F-4D97-AF65-F5344CB8AC3E}">
        <p14:creationId xmlns:p14="http://schemas.microsoft.com/office/powerpoint/2010/main" val="305217986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Navitoclax in Myelofibrosis</a:t>
            </a:r>
          </a:p>
        </p:txBody>
      </p:sp>
      <p:sp>
        <p:nvSpPr>
          <p:cNvPr id="8" name="Title 3">
            <a:extLst>
              <a:ext uri="{FF2B5EF4-FFF2-40B4-BE49-F238E27FC236}">
                <a16:creationId xmlns:a16="http://schemas.microsoft.com/office/drawing/2014/main" id="{6E1B09BE-C406-D9E3-79EE-E8124D69BAF8}"/>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a:t>Harrison, et al. J Clin Oncol, 2022</a:t>
            </a:r>
          </a:p>
        </p:txBody>
      </p:sp>
      <p:pic>
        <p:nvPicPr>
          <p:cNvPr id="3" name="Picture 2">
            <a:extLst>
              <a:ext uri="{FF2B5EF4-FFF2-40B4-BE49-F238E27FC236}">
                <a16:creationId xmlns:a16="http://schemas.microsoft.com/office/drawing/2014/main" id="{97BA6241-D554-A01A-35A1-6E92B47B1F66}"/>
              </a:ext>
            </a:extLst>
          </p:cNvPr>
          <p:cNvPicPr>
            <a:picLocks noChangeAspect="1"/>
          </p:cNvPicPr>
          <p:nvPr/>
        </p:nvPicPr>
        <p:blipFill>
          <a:blip r:embed="rId2"/>
          <a:stretch>
            <a:fillRect/>
          </a:stretch>
        </p:blipFill>
        <p:spPr>
          <a:xfrm>
            <a:off x="706953" y="1555786"/>
            <a:ext cx="4955338" cy="3411011"/>
          </a:xfrm>
          <a:prstGeom prst="rect">
            <a:avLst/>
          </a:prstGeom>
        </p:spPr>
      </p:pic>
      <p:pic>
        <p:nvPicPr>
          <p:cNvPr id="6" name="Picture 5">
            <a:extLst>
              <a:ext uri="{FF2B5EF4-FFF2-40B4-BE49-F238E27FC236}">
                <a16:creationId xmlns:a16="http://schemas.microsoft.com/office/drawing/2014/main" id="{3F8248EE-B6EB-0C2A-15B4-B6ACC234ADB0}"/>
              </a:ext>
            </a:extLst>
          </p:cNvPr>
          <p:cNvPicPr>
            <a:picLocks noChangeAspect="1"/>
          </p:cNvPicPr>
          <p:nvPr/>
        </p:nvPicPr>
        <p:blipFill>
          <a:blip r:embed="rId3"/>
          <a:stretch>
            <a:fillRect/>
          </a:stretch>
        </p:blipFill>
        <p:spPr>
          <a:xfrm>
            <a:off x="5736115" y="1796809"/>
            <a:ext cx="5339349" cy="2691648"/>
          </a:xfrm>
          <a:prstGeom prst="rect">
            <a:avLst/>
          </a:prstGeom>
        </p:spPr>
      </p:pic>
    </p:spTree>
    <p:extLst>
      <p:ext uri="{BB962C8B-B14F-4D97-AF65-F5344CB8AC3E}">
        <p14:creationId xmlns:p14="http://schemas.microsoft.com/office/powerpoint/2010/main" val="421601123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Selinexor in Myelofibrosis</a:t>
            </a:r>
          </a:p>
        </p:txBody>
      </p:sp>
      <p:sp>
        <p:nvSpPr>
          <p:cNvPr id="6" name="Title 3">
            <a:extLst>
              <a:ext uri="{FF2B5EF4-FFF2-40B4-BE49-F238E27FC236}">
                <a16:creationId xmlns:a16="http://schemas.microsoft.com/office/drawing/2014/main" id="{49C9AFC5-132B-8E13-C41C-D169AD194A70}"/>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a:t>Ali, et al. Blood, 2022</a:t>
            </a:r>
          </a:p>
        </p:txBody>
      </p:sp>
      <p:sp>
        <p:nvSpPr>
          <p:cNvPr id="2" name="Subtitle 1">
            <a:extLst>
              <a:ext uri="{FF2B5EF4-FFF2-40B4-BE49-F238E27FC236}">
                <a16:creationId xmlns:a16="http://schemas.microsoft.com/office/drawing/2014/main" id="{F636C548-AF28-FA89-1593-AB5172674B76}"/>
              </a:ext>
            </a:extLst>
          </p:cNvPr>
          <p:cNvSpPr>
            <a:spLocks noGrp="1"/>
          </p:cNvSpPr>
          <p:nvPr>
            <p:ph type="subTitle" idx="1"/>
          </p:nvPr>
        </p:nvSpPr>
        <p:spPr>
          <a:xfrm>
            <a:off x="651588" y="1030443"/>
            <a:ext cx="10381296" cy="4515479"/>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endParaRPr lang="en-US" sz="1332" u="sng" dirty="0">
              <a:solidFill>
                <a:srgbClr val="002E51"/>
              </a:solidFill>
            </a:endParaRPr>
          </a:p>
          <a:p>
            <a:pPr marL="456777" indent="-456777" algn="l">
              <a:buFont typeface="Arial" panose="020B0604020202020204" pitchFamily="34" charset="0"/>
              <a:buChar char="•"/>
            </a:pPr>
            <a:r>
              <a:rPr lang="en-US" sz="2664" dirty="0">
                <a:solidFill>
                  <a:srgbClr val="002E51"/>
                </a:solidFill>
              </a:rPr>
              <a:t>Phase 1/2 XPORT: treatment-naïve MF, treated with </a:t>
            </a:r>
            <a:r>
              <a:rPr lang="en-US" sz="2664" dirty="0" err="1">
                <a:solidFill>
                  <a:srgbClr val="002E51"/>
                </a:solidFill>
              </a:rPr>
              <a:t>ruxolitinib</a:t>
            </a:r>
            <a:r>
              <a:rPr lang="en-US" sz="2664" dirty="0">
                <a:solidFill>
                  <a:srgbClr val="002E51"/>
                </a:solidFill>
              </a:rPr>
              <a:t> + </a:t>
            </a:r>
            <a:r>
              <a:rPr lang="en-US" sz="2664" dirty="0" err="1">
                <a:solidFill>
                  <a:srgbClr val="002E51"/>
                </a:solidFill>
              </a:rPr>
              <a:t>selinexor</a:t>
            </a:r>
            <a:endParaRPr lang="en-US" sz="2664" dirty="0">
              <a:solidFill>
                <a:srgbClr val="002E51"/>
              </a:solidFill>
            </a:endParaRPr>
          </a:p>
          <a:p>
            <a:pPr marL="456777" indent="-456777" algn="l">
              <a:buFont typeface="Arial" panose="020B0604020202020204" pitchFamily="34" charset="0"/>
              <a:buChar char="•"/>
            </a:pPr>
            <a:r>
              <a:rPr lang="en-US" sz="2664" dirty="0">
                <a:solidFill>
                  <a:srgbClr val="002E51"/>
                </a:solidFill>
              </a:rPr>
              <a:t>Selinexor given at either of 2 doses: 40mg and 60mg weekly</a:t>
            </a:r>
          </a:p>
          <a:p>
            <a:pPr marL="456777" indent="-456777" algn="l">
              <a:buFont typeface="Arial" panose="020B0604020202020204" pitchFamily="34" charset="0"/>
              <a:buChar char="•"/>
            </a:pPr>
            <a:r>
              <a:rPr lang="en-US" sz="2664" dirty="0">
                <a:solidFill>
                  <a:srgbClr val="002E51"/>
                </a:solidFill>
              </a:rPr>
              <a:t>Primary objectives were safety, maximum tolerated dose, recommended Phase 2 dosing, efficacy</a:t>
            </a:r>
          </a:p>
          <a:p>
            <a:pPr marL="456777" indent="-456777" algn="l">
              <a:buFont typeface="Arial" panose="020B0604020202020204" pitchFamily="34" charset="0"/>
              <a:buChar char="•"/>
            </a:pPr>
            <a:r>
              <a:rPr lang="en-US" sz="2664" dirty="0">
                <a:solidFill>
                  <a:srgbClr val="002E51"/>
                </a:solidFill>
              </a:rPr>
              <a:t>Secondary objectives were spleen, symptom, and anemia response, and OS</a:t>
            </a:r>
          </a:p>
          <a:p>
            <a:pPr marL="456777" indent="-456777" algn="l">
              <a:buFont typeface="Arial" panose="020B0604020202020204" pitchFamily="34" charset="0"/>
              <a:buChar char="•"/>
            </a:pPr>
            <a:r>
              <a:rPr lang="en-US" sz="2664" dirty="0">
                <a:solidFill>
                  <a:srgbClr val="002E51"/>
                </a:solidFill>
              </a:rPr>
              <a:t>Proposed Phase 3 XPORT study: </a:t>
            </a:r>
            <a:r>
              <a:rPr lang="en-US" sz="2664" dirty="0" err="1">
                <a:solidFill>
                  <a:srgbClr val="002E51"/>
                </a:solidFill>
              </a:rPr>
              <a:t>ruxolitinib</a:t>
            </a:r>
            <a:r>
              <a:rPr lang="en-US" sz="2664" dirty="0">
                <a:solidFill>
                  <a:srgbClr val="002E51"/>
                </a:solidFill>
              </a:rPr>
              <a:t> +/- </a:t>
            </a:r>
            <a:r>
              <a:rPr lang="en-US" sz="2664" dirty="0" err="1">
                <a:solidFill>
                  <a:srgbClr val="002E51"/>
                </a:solidFill>
              </a:rPr>
              <a:t>selinexor</a:t>
            </a:r>
            <a:endParaRPr lang="en-US" sz="2664" dirty="0">
              <a:solidFill>
                <a:srgbClr val="002E51"/>
              </a:solidFill>
            </a:endParaRPr>
          </a:p>
        </p:txBody>
      </p:sp>
    </p:spTree>
    <p:extLst>
      <p:ext uri="{BB962C8B-B14F-4D97-AF65-F5344CB8AC3E}">
        <p14:creationId xmlns:p14="http://schemas.microsoft.com/office/powerpoint/2010/main" val="12984222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614F7B8D-5534-E252-4F8E-65FC265C3575}"/>
              </a:ext>
            </a:extLst>
          </p:cNvPr>
          <p:cNvGrpSpPr/>
          <p:nvPr/>
        </p:nvGrpSpPr>
        <p:grpSpPr>
          <a:xfrm>
            <a:off x="1008902" y="986776"/>
            <a:ext cx="9691260" cy="4809037"/>
            <a:chOff x="0" y="312607"/>
            <a:chExt cx="7862455" cy="3901539"/>
          </a:xfrm>
        </p:grpSpPr>
        <p:pic>
          <p:nvPicPr>
            <p:cNvPr id="8" name="Picture 7">
              <a:extLst>
                <a:ext uri="{FF2B5EF4-FFF2-40B4-BE49-F238E27FC236}">
                  <a16:creationId xmlns:a16="http://schemas.microsoft.com/office/drawing/2014/main" id="{796DEE92-FE23-05B0-45D6-61F79E2B3995}"/>
                </a:ext>
              </a:extLst>
            </p:cNvPr>
            <p:cNvPicPr>
              <a:picLocks noChangeAspect="1"/>
            </p:cNvPicPr>
            <p:nvPr/>
          </p:nvPicPr>
          <p:blipFill>
            <a:blip r:embed="rId2"/>
            <a:stretch>
              <a:fillRect/>
            </a:stretch>
          </p:blipFill>
          <p:spPr>
            <a:xfrm>
              <a:off x="0" y="312607"/>
              <a:ext cx="7862455" cy="3889137"/>
            </a:xfrm>
            <a:prstGeom prst="rect">
              <a:avLst/>
            </a:prstGeom>
          </p:spPr>
        </p:pic>
        <p:sp>
          <p:nvSpPr>
            <p:cNvPr id="9" name="Rectangle 8">
              <a:extLst>
                <a:ext uri="{FF2B5EF4-FFF2-40B4-BE49-F238E27FC236}">
                  <a16:creationId xmlns:a16="http://schemas.microsoft.com/office/drawing/2014/main" id="{1C4F068E-8389-DE40-FC3C-F82432C19577}"/>
                </a:ext>
              </a:extLst>
            </p:cNvPr>
            <p:cNvSpPr/>
            <p:nvPr/>
          </p:nvSpPr>
          <p:spPr bwMode="auto">
            <a:xfrm>
              <a:off x="6158345" y="3900055"/>
              <a:ext cx="1627910" cy="314091"/>
            </a:xfrm>
            <a:prstGeom prst="rect">
              <a:avLst/>
            </a:prstGeom>
            <a:solidFill>
              <a:schemeClr val="bg1"/>
            </a:solidFill>
            <a:ln w="9525" cap="flat" cmpd="sng" algn="ctr">
              <a:no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marR="0" indent="0" algn="l" defTabSz="1218072" rtl="0" eaLnBrk="0" fontAlgn="base" latinLnBrk="0" hangingPunct="0">
                <a:lnSpc>
                  <a:spcPct val="100000"/>
                </a:lnSpc>
                <a:spcBef>
                  <a:spcPct val="0"/>
                </a:spcBef>
                <a:spcAft>
                  <a:spcPct val="0"/>
                </a:spcAft>
                <a:buClrTx/>
                <a:buSzTx/>
                <a:buFontTx/>
                <a:buNone/>
                <a:tabLst/>
              </a:pPr>
              <a:endParaRPr kumimoji="0" lang="en-US" sz="3197"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grpSp>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Selinexor in Myelofibrosis</a:t>
            </a:r>
          </a:p>
        </p:txBody>
      </p:sp>
      <p:sp>
        <p:nvSpPr>
          <p:cNvPr id="6" name="Title 3">
            <a:extLst>
              <a:ext uri="{FF2B5EF4-FFF2-40B4-BE49-F238E27FC236}">
                <a16:creationId xmlns:a16="http://schemas.microsoft.com/office/drawing/2014/main" id="{49C9AFC5-132B-8E13-C41C-D169AD194A70}"/>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a:t>Ali, et al. Blood, 2022</a:t>
            </a:r>
          </a:p>
        </p:txBody>
      </p:sp>
    </p:spTree>
    <p:extLst>
      <p:ext uri="{BB962C8B-B14F-4D97-AF65-F5344CB8AC3E}">
        <p14:creationId xmlns:p14="http://schemas.microsoft.com/office/powerpoint/2010/main" val="298617497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Selinexor in Myelofibrosis</a:t>
            </a:r>
          </a:p>
        </p:txBody>
      </p:sp>
      <p:sp>
        <p:nvSpPr>
          <p:cNvPr id="6" name="Title 3">
            <a:extLst>
              <a:ext uri="{FF2B5EF4-FFF2-40B4-BE49-F238E27FC236}">
                <a16:creationId xmlns:a16="http://schemas.microsoft.com/office/drawing/2014/main" id="{49C9AFC5-132B-8E13-C41C-D169AD194A70}"/>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a:t>Ali, et al. Blood, 2022</a:t>
            </a:r>
          </a:p>
        </p:txBody>
      </p:sp>
      <p:grpSp>
        <p:nvGrpSpPr>
          <p:cNvPr id="7" name="Group 6">
            <a:extLst>
              <a:ext uri="{FF2B5EF4-FFF2-40B4-BE49-F238E27FC236}">
                <a16:creationId xmlns:a16="http://schemas.microsoft.com/office/drawing/2014/main" id="{0A7584E1-690A-8707-1990-D4DFAFD9B121}"/>
              </a:ext>
            </a:extLst>
          </p:cNvPr>
          <p:cNvGrpSpPr/>
          <p:nvPr/>
        </p:nvGrpSpPr>
        <p:grpSpPr>
          <a:xfrm>
            <a:off x="1186800" y="1046122"/>
            <a:ext cx="9513882" cy="4721266"/>
            <a:chOff x="637309" y="660627"/>
            <a:chExt cx="7142018" cy="3544228"/>
          </a:xfrm>
        </p:grpSpPr>
        <p:pic>
          <p:nvPicPr>
            <p:cNvPr id="3" name="Picture 2">
              <a:extLst>
                <a:ext uri="{FF2B5EF4-FFF2-40B4-BE49-F238E27FC236}">
                  <a16:creationId xmlns:a16="http://schemas.microsoft.com/office/drawing/2014/main" id="{A758D773-D872-BFBC-D88F-E4103BF64D30}"/>
                </a:ext>
              </a:extLst>
            </p:cNvPr>
            <p:cNvPicPr>
              <a:picLocks noChangeAspect="1"/>
            </p:cNvPicPr>
            <p:nvPr/>
          </p:nvPicPr>
          <p:blipFill>
            <a:blip r:embed="rId2"/>
            <a:stretch>
              <a:fillRect/>
            </a:stretch>
          </p:blipFill>
          <p:spPr>
            <a:xfrm>
              <a:off x="637309" y="660627"/>
              <a:ext cx="7142018" cy="3473277"/>
            </a:xfrm>
            <a:prstGeom prst="rect">
              <a:avLst/>
            </a:prstGeom>
          </p:spPr>
        </p:pic>
        <p:sp>
          <p:nvSpPr>
            <p:cNvPr id="4" name="Rectangle 3">
              <a:extLst>
                <a:ext uri="{FF2B5EF4-FFF2-40B4-BE49-F238E27FC236}">
                  <a16:creationId xmlns:a16="http://schemas.microsoft.com/office/drawing/2014/main" id="{36451995-57B5-732A-14B6-E49810DBF5A9}"/>
                </a:ext>
              </a:extLst>
            </p:cNvPr>
            <p:cNvSpPr/>
            <p:nvPr/>
          </p:nvSpPr>
          <p:spPr bwMode="auto">
            <a:xfrm>
              <a:off x="6137564" y="3796145"/>
              <a:ext cx="1641763" cy="408710"/>
            </a:xfrm>
            <a:prstGeom prst="rect">
              <a:avLst/>
            </a:prstGeom>
            <a:solidFill>
              <a:schemeClr val="bg1"/>
            </a:solidFill>
            <a:ln w="9525" cap="flat" cmpd="sng" algn="ctr">
              <a:no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marR="0" indent="0" algn="l" defTabSz="1218072" rtl="0" eaLnBrk="0" fontAlgn="base" latinLnBrk="0" hangingPunct="0">
                <a:lnSpc>
                  <a:spcPct val="100000"/>
                </a:lnSpc>
                <a:spcBef>
                  <a:spcPct val="0"/>
                </a:spcBef>
                <a:spcAft>
                  <a:spcPct val="0"/>
                </a:spcAft>
                <a:buClrTx/>
                <a:buSzTx/>
                <a:buFontTx/>
                <a:buNone/>
                <a:tabLst/>
              </a:pPr>
              <a:endParaRPr kumimoji="0" lang="en-US" sz="3197"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grpSp>
    </p:spTree>
    <p:extLst>
      <p:ext uri="{BB962C8B-B14F-4D97-AF65-F5344CB8AC3E}">
        <p14:creationId xmlns:p14="http://schemas.microsoft.com/office/powerpoint/2010/main" val="2505059431"/>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47BAC8-534C-59D1-7E65-960C0A8B55F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Selinexor in Myelofibrosis</a:t>
            </a:r>
          </a:p>
        </p:txBody>
      </p:sp>
      <p:sp>
        <p:nvSpPr>
          <p:cNvPr id="6" name="Title 3">
            <a:extLst>
              <a:ext uri="{FF2B5EF4-FFF2-40B4-BE49-F238E27FC236}">
                <a16:creationId xmlns:a16="http://schemas.microsoft.com/office/drawing/2014/main" id="{49C9AFC5-132B-8E13-C41C-D169AD194A70}"/>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a:t>Ali, et al. Blood, 2022</a:t>
            </a:r>
          </a:p>
        </p:txBody>
      </p:sp>
      <p:pic>
        <p:nvPicPr>
          <p:cNvPr id="8" name="Picture 7">
            <a:extLst>
              <a:ext uri="{FF2B5EF4-FFF2-40B4-BE49-F238E27FC236}">
                <a16:creationId xmlns:a16="http://schemas.microsoft.com/office/drawing/2014/main" id="{20C933A6-AAFF-1263-EAAB-1ED9A2962062}"/>
              </a:ext>
            </a:extLst>
          </p:cNvPr>
          <p:cNvPicPr>
            <a:picLocks noChangeAspect="1"/>
          </p:cNvPicPr>
          <p:nvPr/>
        </p:nvPicPr>
        <p:blipFill>
          <a:blip r:embed="rId2"/>
          <a:stretch>
            <a:fillRect/>
          </a:stretch>
        </p:blipFill>
        <p:spPr>
          <a:xfrm>
            <a:off x="1131430" y="1164243"/>
            <a:ext cx="9578476" cy="3692466"/>
          </a:xfrm>
          <a:prstGeom prst="rect">
            <a:avLst/>
          </a:prstGeom>
        </p:spPr>
      </p:pic>
    </p:spTree>
    <p:extLst>
      <p:ext uri="{BB962C8B-B14F-4D97-AF65-F5344CB8AC3E}">
        <p14:creationId xmlns:p14="http://schemas.microsoft.com/office/powerpoint/2010/main" val="388547111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86639" y="2395202"/>
            <a:ext cx="12273000" cy="2937247"/>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720-376-3046</a:t>
            </a:r>
          </a:p>
          <a:p>
            <a:r>
              <a:rPr lang="en-US" b="1" dirty="0">
                <a:solidFill>
                  <a:srgbClr val="002E51"/>
                </a:solidFill>
              </a:rPr>
              <a:t>christopher.benton@usoncology.com</a:t>
            </a:r>
            <a:endParaRPr lang="en-US" dirty="0">
              <a:solidFill>
                <a:srgbClr val="002E51"/>
              </a:solidFill>
            </a:endParaRPr>
          </a:p>
        </p:txBody>
      </p:sp>
      <p:sp>
        <p:nvSpPr>
          <p:cNvPr id="4" name="Title 3"/>
          <p:cNvSpPr>
            <a:spLocks noGrp="1"/>
          </p:cNvSpPr>
          <p:nvPr>
            <p:ph type="title"/>
          </p:nvPr>
        </p:nvSpPr>
        <p:spPr>
          <a:xfrm>
            <a:off x="5639" y="169797"/>
            <a:ext cx="12180722" cy="1646627"/>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Questions?</a:t>
            </a:r>
          </a:p>
        </p:txBody>
      </p:sp>
    </p:spTree>
    <p:extLst>
      <p:ext uri="{BB962C8B-B14F-4D97-AF65-F5344CB8AC3E}">
        <p14:creationId xmlns:p14="http://schemas.microsoft.com/office/powerpoint/2010/main" val="4009510047"/>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88D09E-50AF-46EC-9585-DFB7E0CB7387}"/>
              </a:ext>
            </a:extLst>
          </p:cNvPr>
          <p:cNvSpPr>
            <a:spLocks noGrp="1"/>
          </p:cNvSpPr>
          <p:nvPr>
            <p:ph type="ctrTitle"/>
          </p:nvPr>
        </p:nvSpPr>
        <p:spPr/>
        <p:txBody>
          <a:bodyPr/>
          <a:lstStyle/>
          <a:p>
            <a:r>
              <a:rPr lang="en-US" dirty="0"/>
              <a:t>Update on Novel Agents in</a:t>
            </a:r>
            <a:br>
              <a:rPr lang="en-US" dirty="0"/>
            </a:br>
            <a:r>
              <a:rPr lang="en-US" dirty="0"/>
              <a:t>Diffuse Large B-cell Lymphoma</a:t>
            </a:r>
          </a:p>
        </p:txBody>
      </p:sp>
      <p:sp>
        <p:nvSpPr>
          <p:cNvPr id="3" name="Subtitle 2">
            <a:extLst>
              <a:ext uri="{FF2B5EF4-FFF2-40B4-BE49-F238E27FC236}">
                <a16:creationId xmlns:a16="http://schemas.microsoft.com/office/drawing/2014/main" id="{F27DFC44-8D5E-431B-91A1-8E6680983FAC}"/>
              </a:ext>
            </a:extLst>
          </p:cNvPr>
          <p:cNvSpPr>
            <a:spLocks noGrp="1"/>
          </p:cNvSpPr>
          <p:nvPr>
            <p:ph type="subTitle" idx="1"/>
          </p:nvPr>
        </p:nvSpPr>
        <p:spPr/>
        <p:txBody>
          <a:bodyPr>
            <a:normAutofit lnSpcReduction="10000"/>
          </a:bodyPr>
          <a:lstStyle/>
          <a:p>
            <a:r>
              <a:rPr lang="en-US" dirty="0">
                <a:solidFill>
                  <a:schemeClr val="tx1"/>
                </a:solidFill>
              </a:rPr>
              <a:t>John M. Burke, M.D.</a:t>
            </a:r>
          </a:p>
          <a:p>
            <a:r>
              <a:rPr lang="en-US" dirty="0">
                <a:solidFill>
                  <a:schemeClr val="tx1"/>
                </a:solidFill>
              </a:rPr>
              <a:t>Rocky Mountain Cancer Centers</a:t>
            </a:r>
          </a:p>
          <a:p>
            <a:r>
              <a:rPr lang="en-US" dirty="0" err="1">
                <a:solidFill>
                  <a:schemeClr val="tx1"/>
                </a:solidFill>
              </a:rPr>
              <a:t>OncLive</a:t>
            </a:r>
            <a:r>
              <a:rPr lang="en-US" dirty="0">
                <a:solidFill>
                  <a:schemeClr val="tx1"/>
                </a:solidFill>
              </a:rPr>
              <a:t> State of the Science Summit</a:t>
            </a:r>
          </a:p>
          <a:p>
            <a:r>
              <a:rPr lang="en-US" dirty="0">
                <a:solidFill>
                  <a:schemeClr val="tx1"/>
                </a:solidFill>
              </a:rPr>
              <a:t>May 23, 2023</a:t>
            </a:r>
          </a:p>
        </p:txBody>
      </p:sp>
    </p:spTree>
    <p:extLst>
      <p:ext uri="{BB962C8B-B14F-4D97-AF65-F5344CB8AC3E}">
        <p14:creationId xmlns:p14="http://schemas.microsoft.com/office/powerpoint/2010/main" val="412432266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FAF8DA-F891-437D-A1FD-8048113C0583}"/>
              </a:ext>
            </a:extLst>
          </p:cNvPr>
          <p:cNvSpPr>
            <a:spLocks noGrp="1"/>
          </p:cNvSpPr>
          <p:nvPr>
            <p:ph type="title"/>
          </p:nvPr>
        </p:nvSpPr>
        <p:spPr/>
        <p:txBody>
          <a:bodyPr/>
          <a:lstStyle/>
          <a:p>
            <a:r>
              <a:rPr lang="en-US" dirty="0"/>
              <a:t>Topics to be covered</a:t>
            </a:r>
          </a:p>
        </p:txBody>
      </p:sp>
      <p:sp>
        <p:nvSpPr>
          <p:cNvPr id="3" name="Content Placeholder 2">
            <a:extLst>
              <a:ext uri="{FF2B5EF4-FFF2-40B4-BE49-F238E27FC236}">
                <a16:creationId xmlns:a16="http://schemas.microsoft.com/office/drawing/2014/main" id="{F5C45013-1352-4E50-A8DD-589F997EFBAB}"/>
              </a:ext>
            </a:extLst>
          </p:cNvPr>
          <p:cNvSpPr>
            <a:spLocks noGrp="1"/>
          </p:cNvSpPr>
          <p:nvPr>
            <p:ph idx="1"/>
          </p:nvPr>
        </p:nvSpPr>
        <p:spPr/>
        <p:txBody>
          <a:bodyPr>
            <a:normAutofit fontScale="55000" lnSpcReduction="20000"/>
          </a:bodyPr>
          <a:lstStyle/>
          <a:p>
            <a:r>
              <a:rPr lang="en-US" sz="3800" b="1" dirty="0">
                <a:solidFill>
                  <a:srgbClr val="FF0000"/>
                </a:solidFill>
              </a:rPr>
              <a:t>Frontline</a:t>
            </a:r>
          </a:p>
          <a:p>
            <a:pPr lvl="1"/>
            <a:r>
              <a:rPr lang="en-US" sz="2300" dirty="0" err="1"/>
              <a:t>Polatuzumab</a:t>
            </a:r>
            <a:r>
              <a:rPr lang="en-US" sz="2300" dirty="0"/>
              <a:t> </a:t>
            </a:r>
            <a:r>
              <a:rPr lang="en-US" sz="2300" dirty="0" err="1"/>
              <a:t>vedotin</a:t>
            </a:r>
            <a:r>
              <a:rPr lang="en-US" sz="2300" dirty="0"/>
              <a:t> + R-CHP (POLARIX)</a:t>
            </a:r>
          </a:p>
          <a:p>
            <a:pPr lvl="1"/>
            <a:endParaRPr lang="en-US" sz="2300" dirty="0"/>
          </a:p>
          <a:p>
            <a:r>
              <a:rPr lang="en-US" dirty="0"/>
              <a:t>New options for second line and beyond</a:t>
            </a:r>
          </a:p>
          <a:p>
            <a:pPr lvl="1"/>
            <a:r>
              <a:rPr lang="en-US" dirty="0"/>
              <a:t>CAR T-cell therapy</a:t>
            </a:r>
          </a:p>
          <a:p>
            <a:pPr lvl="2"/>
            <a:r>
              <a:rPr lang="en-US" dirty="0" err="1"/>
              <a:t>Axicabtagene</a:t>
            </a:r>
            <a:r>
              <a:rPr lang="en-US" dirty="0"/>
              <a:t> </a:t>
            </a:r>
            <a:r>
              <a:rPr lang="en-US" dirty="0" err="1"/>
              <a:t>ciloleucel</a:t>
            </a:r>
            <a:r>
              <a:rPr lang="en-US" dirty="0"/>
              <a:t> (</a:t>
            </a:r>
            <a:r>
              <a:rPr lang="en-US" dirty="0" err="1"/>
              <a:t>axi-cel</a:t>
            </a:r>
            <a:r>
              <a:rPr lang="en-US" dirty="0"/>
              <a:t>)</a:t>
            </a:r>
          </a:p>
          <a:p>
            <a:pPr lvl="2"/>
            <a:r>
              <a:rPr lang="en-US" dirty="0" err="1"/>
              <a:t>Lisocabtagene</a:t>
            </a:r>
            <a:r>
              <a:rPr lang="en-US" dirty="0"/>
              <a:t> </a:t>
            </a:r>
            <a:r>
              <a:rPr lang="en-US" dirty="0" err="1"/>
              <a:t>maraleucel</a:t>
            </a:r>
            <a:r>
              <a:rPr lang="en-US" dirty="0"/>
              <a:t> (</a:t>
            </a:r>
            <a:r>
              <a:rPr lang="en-US" dirty="0" err="1"/>
              <a:t>liso-cel</a:t>
            </a:r>
            <a:r>
              <a:rPr lang="en-US" dirty="0"/>
              <a:t>)</a:t>
            </a:r>
          </a:p>
          <a:p>
            <a:pPr lvl="2"/>
            <a:r>
              <a:rPr lang="en-US" dirty="0" err="1"/>
              <a:t>Tisagenlecleucel</a:t>
            </a:r>
            <a:r>
              <a:rPr lang="en-US" dirty="0"/>
              <a:t> (</a:t>
            </a:r>
            <a:r>
              <a:rPr lang="en-US" dirty="0" err="1"/>
              <a:t>tisa-cel</a:t>
            </a:r>
            <a:r>
              <a:rPr lang="en-US" dirty="0"/>
              <a:t>)</a:t>
            </a:r>
          </a:p>
          <a:p>
            <a:pPr lvl="1"/>
            <a:r>
              <a:rPr lang="en-US" dirty="0" err="1"/>
              <a:t>Polatuzumab</a:t>
            </a:r>
            <a:r>
              <a:rPr lang="en-US" dirty="0"/>
              <a:t> </a:t>
            </a:r>
            <a:r>
              <a:rPr lang="en-US" dirty="0" err="1"/>
              <a:t>vedotin</a:t>
            </a:r>
            <a:r>
              <a:rPr lang="en-US" dirty="0"/>
              <a:t> + </a:t>
            </a:r>
            <a:r>
              <a:rPr lang="en-US" dirty="0" err="1"/>
              <a:t>bendamustine</a:t>
            </a:r>
            <a:r>
              <a:rPr lang="en-US" dirty="0"/>
              <a:t>-rituximab</a:t>
            </a:r>
          </a:p>
          <a:p>
            <a:pPr lvl="1"/>
            <a:r>
              <a:rPr lang="en-US" dirty="0" err="1"/>
              <a:t>Tafasitamab</a:t>
            </a:r>
            <a:r>
              <a:rPr lang="en-US" dirty="0"/>
              <a:t> + lenalidomide</a:t>
            </a:r>
          </a:p>
          <a:p>
            <a:pPr lvl="1"/>
            <a:endParaRPr lang="en-US" dirty="0"/>
          </a:p>
          <a:p>
            <a:r>
              <a:rPr lang="en-US" dirty="0"/>
              <a:t>New options for third line and beyond</a:t>
            </a:r>
          </a:p>
          <a:p>
            <a:pPr lvl="1"/>
            <a:r>
              <a:rPr lang="en-US" dirty="0" err="1"/>
              <a:t>Loncastuximab</a:t>
            </a:r>
            <a:r>
              <a:rPr lang="en-US" dirty="0"/>
              <a:t> </a:t>
            </a:r>
            <a:r>
              <a:rPr lang="en-US" dirty="0" err="1"/>
              <a:t>teserine</a:t>
            </a:r>
            <a:endParaRPr lang="en-US" dirty="0"/>
          </a:p>
          <a:p>
            <a:pPr lvl="1"/>
            <a:r>
              <a:rPr lang="en-US" dirty="0"/>
              <a:t>Bispecific antibodies</a:t>
            </a:r>
          </a:p>
          <a:p>
            <a:pPr lvl="2"/>
            <a:r>
              <a:rPr lang="en-US" dirty="0" err="1"/>
              <a:t>Epcoritamab</a:t>
            </a:r>
            <a:endParaRPr lang="en-US" dirty="0"/>
          </a:p>
          <a:p>
            <a:pPr lvl="2"/>
            <a:r>
              <a:rPr lang="en-US" dirty="0" err="1"/>
              <a:t>Glofitamab</a:t>
            </a:r>
            <a:endParaRPr lang="en-US" dirty="0"/>
          </a:p>
          <a:p>
            <a:pPr lvl="2"/>
            <a:r>
              <a:rPr lang="en-US" dirty="0" err="1"/>
              <a:t>Odronextamab</a:t>
            </a:r>
            <a:endParaRPr lang="en-US" dirty="0"/>
          </a:p>
          <a:p>
            <a:pPr lvl="2"/>
            <a:r>
              <a:rPr lang="en-US" dirty="0" err="1"/>
              <a:t>Mosunetuzumab-polatuzumab</a:t>
            </a:r>
            <a:endParaRPr lang="en-US" dirty="0"/>
          </a:p>
          <a:p>
            <a:pPr lvl="1"/>
            <a:r>
              <a:rPr lang="en-US" dirty="0"/>
              <a:t>[Selinexor]</a:t>
            </a:r>
          </a:p>
          <a:p>
            <a:pPr lvl="1"/>
            <a:endParaRPr lang="en-US" dirty="0"/>
          </a:p>
        </p:txBody>
      </p:sp>
    </p:spTree>
    <p:extLst>
      <p:ext uri="{BB962C8B-B14F-4D97-AF65-F5344CB8AC3E}">
        <p14:creationId xmlns:p14="http://schemas.microsoft.com/office/powerpoint/2010/main" val="340126643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085FE0-C420-9448-82D6-A417A36939FE}"/>
              </a:ext>
            </a:extLst>
          </p:cNvPr>
          <p:cNvSpPr>
            <a:spLocks noGrp="1"/>
          </p:cNvSpPr>
          <p:nvPr>
            <p:ph type="title"/>
          </p:nvPr>
        </p:nvSpPr>
        <p:spPr/>
        <p:txBody>
          <a:bodyPr/>
          <a:lstStyle/>
          <a:p>
            <a:r>
              <a:rPr lang="en-US" b="1" dirty="0" err="1">
                <a:solidFill>
                  <a:srgbClr val="FF0000"/>
                </a:solidFill>
                <a:latin typeface="Arial" panose="020B0604020202020204" pitchFamily="34" charset="0"/>
                <a:cs typeface="Arial" panose="020B0604020202020204" pitchFamily="34" charset="0"/>
              </a:rPr>
              <a:t>Polatuzumab</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vedotin</a:t>
            </a:r>
            <a:br>
              <a:rPr lang="en-US" b="1" dirty="0">
                <a:solidFill>
                  <a:srgbClr val="FF0000"/>
                </a:solidFill>
                <a:latin typeface="Arial" panose="020B0604020202020204" pitchFamily="34" charset="0"/>
                <a:cs typeface="Arial" panose="020B0604020202020204" pitchFamily="34" charset="0"/>
              </a:rPr>
            </a:br>
            <a:r>
              <a:rPr lang="en-US" sz="2800" b="1" dirty="0">
                <a:solidFill>
                  <a:schemeClr val="accent1"/>
                </a:solidFill>
                <a:latin typeface="Arial" panose="020B0604020202020204" pitchFamily="34" charset="0"/>
                <a:cs typeface="Arial" panose="020B0604020202020204" pitchFamily="34" charset="0"/>
              </a:rPr>
              <a:t>Mechanism of action and Combination with R-CHP or G-CHP</a:t>
            </a:r>
            <a:endParaRPr lang="en-US" b="1" dirty="0">
              <a:solidFill>
                <a:schemeClr val="accent1"/>
              </a:solidFill>
              <a:latin typeface="Arial" panose="020B0604020202020204" pitchFamily="34" charset="0"/>
              <a:cs typeface="Arial" panose="020B0604020202020204" pitchFamily="34" charset="0"/>
            </a:endParaRPr>
          </a:p>
        </p:txBody>
      </p:sp>
      <p:pic>
        <p:nvPicPr>
          <p:cNvPr id="30722" name="Picture 2">
            <a:extLst>
              <a:ext uri="{FF2B5EF4-FFF2-40B4-BE49-F238E27FC236}">
                <a16:creationId xmlns:a16="http://schemas.microsoft.com/office/drawing/2014/main" id="{FD7E270A-2C06-C44B-B096-4F83A36D28B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2293" y="1763274"/>
            <a:ext cx="5648325" cy="423624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41D5788E-16D9-B541-91A4-E914BF48C598}"/>
              </a:ext>
            </a:extLst>
          </p:cNvPr>
          <p:cNvSpPr txBox="1"/>
          <p:nvPr/>
        </p:nvSpPr>
        <p:spPr>
          <a:xfrm>
            <a:off x="7837585" y="6195945"/>
            <a:ext cx="435441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Sawalha</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Y.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OncoTargets</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and Therapy 2020.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Tilly H. Lancet Oncol 2019; 20(7):998-1010.</a:t>
            </a:r>
          </a:p>
        </p:txBody>
      </p:sp>
      <p:pic>
        <p:nvPicPr>
          <p:cNvPr id="1026" name="Picture 2">
            <a:extLst>
              <a:ext uri="{FF2B5EF4-FFF2-40B4-BE49-F238E27FC236}">
                <a16:creationId xmlns:a16="http://schemas.microsoft.com/office/drawing/2014/main" id="{CE87DD28-AB91-5743-9517-F7EB43ABA5B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67244"/>
          <a:stretch/>
        </p:blipFill>
        <p:spPr bwMode="auto">
          <a:xfrm>
            <a:off x="6509481" y="2497674"/>
            <a:ext cx="5163417" cy="276552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E862310-94EF-6848-A37C-3CC3344BC7E3}"/>
              </a:ext>
            </a:extLst>
          </p:cNvPr>
          <p:cNvSpPr txBox="1"/>
          <p:nvPr/>
        </p:nvSpPr>
        <p:spPr>
          <a:xfrm>
            <a:off x="7963200" y="1886020"/>
            <a:ext cx="2592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PFS of Pola-R/G-CHP</a:t>
            </a:r>
          </a:p>
        </p:txBody>
      </p:sp>
    </p:spTree>
    <p:extLst>
      <p:ext uri="{BB962C8B-B14F-4D97-AF65-F5344CB8AC3E}">
        <p14:creationId xmlns:p14="http://schemas.microsoft.com/office/powerpoint/2010/main" val="353530806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572B08-62C9-4228-AAE5-69EB51C638CC}"/>
              </a:ext>
            </a:extLst>
          </p:cNvPr>
          <p:cNvSpPr>
            <a:spLocks noGrp="1"/>
          </p:cNvSpPr>
          <p:nvPr>
            <p:ph type="title"/>
          </p:nvPr>
        </p:nvSpPr>
        <p:spPr>
          <a:xfrm>
            <a:off x="609759" y="299771"/>
            <a:ext cx="10896441" cy="1103313"/>
          </a:xfrm>
        </p:spPr>
        <p:txBody>
          <a:bodyPr/>
          <a:lstStyle/>
          <a:p>
            <a:r>
              <a:rPr lang="en-US" sz="3200" dirty="0"/>
              <a:t>BGB-3111-206 Phase II Study of Zanubrutinib Monotherapy in Patients With R/R MCL (35.3-Mo Follow-Up): Study Design and Patients </a:t>
            </a:r>
          </a:p>
        </p:txBody>
      </p:sp>
      <p:sp>
        <p:nvSpPr>
          <p:cNvPr id="11" name="Rectangle 10">
            <a:extLst>
              <a:ext uri="{FF2B5EF4-FFF2-40B4-BE49-F238E27FC236}">
                <a16:creationId xmlns:a16="http://schemas.microsoft.com/office/drawing/2014/main" id="{B75DE6BF-6139-844D-AB39-423D7DA8D0D5}"/>
              </a:ext>
            </a:extLst>
          </p:cNvPr>
          <p:cNvSpPr/>
          <p:nvPr/>
        </p:nvSpPr>
        <p:spPr>
          <a:xfrm>
            <a:off x="522289" y="4829278"/>
            <a:ext cx="5611811" cy="720919"/>
          </a:xfrm>
          <a:prstGeom prst="rect">
            <a:avLst/>
          </a:prstGeom>
          <a:solidFill>
            <a:schemeClr val="accent3"/>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Primary endpoint: </a:t>
            </a: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ORR as assessed by IRC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Secondary endpoints: i</a:t>
            </a: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nvestigator-assessed ORR, DOR, time to response, PFS, and safety</a:t>
            </a:r>
          </a:p>
        </p:txBody>
      </p:sp>
      <p:sp>
        <p:nvSpPr>
          <p:cNvPr id="14" name="Rectangle 13">
            <a:extLst>
              <a:ext uri="{FF2B5EF4-FFF2-40B4-BE49-F238E27FC236}">
                <a16:creationId xmlns:a16="http://schemas.microsoft.com/office/drawing/2014/main" id="{E8818670-33C6-1143-813D-BCC4D86A69F5}"/>
              </a:ext>
            </a:extLst>
          </p:cNvPr>
          <p:cNvSpPr/>
          <p:nvPr/>
        </p:nvSpPr>
        <p:spPr>
          <a:xfrm>
            <a:off x="522288" y="1600200"/>
            <a:ext cx="5611812" cy="1779888"/>
          </a:xfrm>
          <a:prstGeom prst="rect">
            <a:avLst/>
          </a:prstGeom>
          <a:solidFill>
            <a:schemeClr val="accent3">
              <a:lumMod val="20000"/>
              <a:lumOff val="80000"/>
            </a:schemeClr>
          </a:solidFill>
          <a:ln w="12700" cap="flat" cmpd="sng" algn="ctr">
            <a:noFill/>
            <a:prstDash val="solid"/>
            <a:miter lim="800000"/>
          </a:ln>
          <a:effectLst/>
        </p:spPr>
        <p:txBody>
          <a:bodyPr lIns="108000" tIns="108000" rtlCol="0" anchor="t" anchorCtr="0"/>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Key Eligibility Criteria</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Pathologically confirmed MCL with measurable disease</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≥1 but &lt;5 prior lines of therapy</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Relapse or failure to achieve at least partial PR to last regimen</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18-75 </a:t>
            </a: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yr</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 of age</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ECOG PS ≤2</a:t>
            </a:r>
          </a:p>
        </p:txBody>
      </p:sp>
      <p:graphicFrame>
        <p:nvGraphicFramePr>
          <p:cNvPr id="10" name="Table 9">
            <a:extLst>
              <a:ext uri="{FF2B5EF4-FFF2-40B4-BE49-F238E27FC236}">
                <a16:creationId xmlns:a16="http://schemas.microsoft.com/office/drawing/2014/main" id="{D29661E8-6763-D949-9707-5141EF97F1D8}"/>
              </a:ext>
            </a:extLst>
          </p:cNvPr>
          <p:cNvGraphicFramePr>
            <a:graphicFrameLocks noGrp="1"/>
          </p:cNvGraphicFramePr>
          <p:nvPr/>
        </p:nvGraphicFramePr>
        <p:xfrm>
          <a:off x="6501384" y="1429463"/>
          <a:ext cx="5257229" cy="4730280"/>
        </p:xfrm>
        <a:graphic>
          <a:graphicData uri="http://schemas.openxmlformats.org/drawingml/2006/table">
            <a:tbl>
              <a:tblPr firstRow="1" bandRow="1">
                <a:tableStyleId>{0505E3EF-67EA-436B-97B2-0124C06EBD24}</a:tableStyleId>
              </a:tblPr>
              <a:tblGrid>
                <a:gridCol w="1817724">
                  <a:extLst>
                    <a:ext uri="{9D8B030D-6E8A-4147-A177-3AD203B41FA5}">
                      <a16:colId xmlns:a16="http://schemas.microsoft.com/office/drawing/2014/main" val="333727714"/>
                    </a:ext>
                  </a:extLst>
                </a:gridCol>
                <a:gridCol w="2196310">
                  <a:extLst>
                    <a:ext uri="{9D8B030D-6E8A-4147-A177-3AD203B41FA5}">
                      <a16:colId xmlns:a16="http://schemas.microsoft.com/office/drawing/2014/main" val="2825387326"/>
                    </a:ext>
                  </a:extLst>
                </a:gridCol>
                <a:gridCol w="1243195">
                  <a:extLst>
                    <a:ext uri="{9D8B030D-6E8A-4147-A177-3AD203B41FA5}">
                      <a16:colId xmlns:a16="http://schemas.microsoft.com/office/drawing/2014/main" val="4102062258"/>
                    </a:ext>
                  </a:extLst>
                </a:gridCol>
              </a:tblGrid>
              <a:tr h="295032">
                <a:tc gridSpan="2">
                  <a:txBody>
                    <a:bodyPr/>
                    <a:lstStyle/>
                    <a:p>
                      <a:r>
                        <a:rPr lang="en-US" sz="1400" dirty="0">
                          <a:solidFill>
                            <a:schemeClr val="tx1"/>
                          </a:solidFill>
                        </a:rPr>
                        <a:t>Patient Characteristics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a:txBody>
                    <a:bodyPr/>
                    <a:lstStyle/>
                    <a:p>
                      <a:pPr algn="ctr"/>
                      <a:r>
                        <a:rPr lang="en-US" sz="1400" b="1" baseline="0" dirty="0">
                          <a:solidFill>
                            <a:schemeClr val="tx1"/>
                          </a:solidFill>
                        </a:rPr>
                        <a:t>N = 86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295032">
                <a:tc rowSpan="2">
                  <a:txBody>
                    <a:bodyPr/>
                    <a:lstStyle/>
                    <a:p>
                      <a:pPr marL="0"/>
                      <a:r>
                        <a:rPr lang="en-US" sz="1300" dirty="0">
                          <a:solidFill>
                            <a:schemeClr val="bg1"/>
                          </a:solidFill>
                        </a:rPr>
                        <a:t>Sex,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a:r>
                        <a:rPr lang="en-US" sz="1300" dirty="0">
                          <a:solidFill>
                            <a:schemeClr val="bg1"/>
                          </a:solidFill>
                        </a:rPr>
                        <a:t>Male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67 (77.9)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38446832"/>
                  </a:ext>
                </a:extLst>
              </a:tr>
              <a:tr h="295032">
                <a:tc vMerge="1">
                  <a:txBody>
                    <a:bodyPr/>
                    <a:lstStyle/>
                    <a:p>
                      <a:pPr marL="0"/>
                      <a:endParaRPr lang="en-US" sz="1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r>
                        <a:rPr lang="en-US" sz="1300" dirty="0">
                          <a:solidFill>
                            <a:schemeClr val="bg1"/>
                          </a:solidFill>
                        </a:rPr>
                        <a:t>Female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19 (22.1)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671990604"/>
                  </a:ext>
                </a:extLst>
              </a:tr>
              <a:tr h="295032">
                <a:tc gridSpan="2">
                  <a:txBody>
                    <a:bodyPr/>
                    <a:lstStyle/>
                    <a:p>
                      <a:pPr marL="0"/>
                      <a:r>
                        <a:rPr lang="en-US" sz="1300" dirty="0">
                          <a:solidFill>
                            <a:schemeClr val="bg1"/>
                          </a:solidFill>
                        </a:rPr>
                        <a:t>Chinese race,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n-US"/>
                    </a:p>
                  </a:txBody>
                  <a:tcPr/>
                </a:tc>
                <a:tc>
                  <a:txBody>
                    <a:bodyPr/>
                    <a:lstStyle/>
                    <a:p>
                      <a:pPr algn="ctr"/>
                      <a:r>
                        <a:rPr lang="en-US" sz="1300" dirty="0">
                          <a:solidFill>
                            <a:schemeClr val="bg1"/>
                          </a:solidFill>
                        </a:rPr>
                        <a:t>86 (100)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116383218"/>
                  </a:ext>
                </a:extLst>
              </a:tr>
              <a:tr h="295032">
                <a:tc gridSpan="2">
                  <a:txBody>
                    <a:bodyPr/>
                    <a:lstStyle/>
                    <a:p>
                      <a:pPr marL="0"/>
                      <a:r>
                        <a:rPr lang="en-US" sz="1300" dirty="0">
                          <a:solidFill>
                            <a:schemeClr val="bg1"/>
                          </a:solidFill>
                        </a:rPr>
                        <a:t>Median age, </a:t>
                      </a:r>
                      <a:r>
                        <a:rPr lang="en-US" sz="1300" dirty="0" err="1">
                          <a:solidFill>
                            <a:schemeClr val="bg1"/>
                          </a:solidFill>
                        </a:rPr>
                        <a:t>yr</a:t>
                      </a:r>
                      <a:r>
                        <a:rPr lang="en-US" sz="1300" dirty="0">
                          <a:solidFill>
                            <a:schemeClr val="bg1"/>
                          </a:solidFill>
                        </a:rPr>
                        <a:t>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300" dirty="0">
                          <a:solidFill>
                            <a:schemeClr val="bg1"/>
                          </a:solidFill>
                        </a:rPr>
                        <a:t>61 (34-75)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18470566"/>
                  </a:ext>
                </a:extLst>
              </a:tr>
              <a:tr h="295032">
                <a:tc gridSpan="2">
                  <a:txBody>
                    <a:bodyPr/>
                    <a:lstStyle/>
                    <a:p>
                      <a:pPr marL="228600" lvl="1"/>
                      <a:r>
                        <a:rPr lang="en-US" sz="1300" dirty="0">
                          <a:solidFill>
                            <a:schemeClr val="bg1"/>
                          </a:solidFill>
                        </a:rPr>
                        <a:t>≥65 </a:t>
                      </a:r>
                      <a:r>
                        <a:rPr lang="en-US" sz="1300" dirty="0" err="1">
                          <a:solidFill>
                            <a:schemeClr val="bg1"/>
                          </a:solidFill>
                        </a:rPr>
                        <a:t>yr</a:t>
                      </a:r>
                      <a:r>
                        <a:rPr lang="en-US" sz="1300" dirty="0">
                          <a:solidFill>
                            <a:schemeClr val="bg1"/>
                          </a:solidFill>
                        </a:rPr>
                        <a:t>,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n-US"/>
                    </a:p>
                  </a:txBody>
                  <a:tcPr/>
                </a:tc>
                <a:tc>
                  <a:txBody>
                    <a:bodyPr/>
                    <a:lstStyle/>
                    <a:p>
                      <a:pPr algn="ctr"/>
                      <a:r>
                        <a:rPr lang="en-US" sz="1300" dirty="0">
                          <a:solidFill>
                            <a:schemeClr val="bg1"/>
                          </a:solidFill>
                        </a:rPr>
                        <a:t>22 (25.6)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261498717"/>
                  </a:ext>
                </a:extLst>
              </a:tr>
              <a:tr h="295032">
                <a:tc rowSpan="2">
                  <a:txBody>
                    <a:bodyPr/>
                    <a:lstStyle/>
                    <a:p>
                      <a:pPr marL="0"/>
                      <a:r>
                        <a:rPr lang="en-US" sz="1300" dirty="0">
                          <a:solidFill>
                            <a:schemeClr val="bg1"/>
                          </a:solidFill>
                        </a:rPr>
                        <a:t>ECOG PS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a:r>
                        <a:rPr lang="en-US" sz="1300" dirty="0">
                          <a:solidFill>
                            <a:schemeClr val="bg1"/>
                          </a:solidFill>
                        </a:rPr>
                        <a:t>0-1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82 (95.3)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81614140"/>
                  </a:ext>
                </a:extLst>
              </a:tr>
              <a:tr h="295032">
                <a:tc vMerge="1">
                  <a:txBody>
                    <a:bodyPr/>
                    <a:lstStyle/>
                    <a:p>
                      <a:pPr marL="0"/>
                      <a:endParaRPr lang="en-US" sz="1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dirty="0">
                          <a:solidFill>
                            <a:schemeClr val="bg1"/>
                          </a:solidFill>
                        </a:rPr>
                        <a:t>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 (4.7)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453725626"/>
                  </a:ext>
                </a:extLst>
              </a:tr>
              <a:tr h="295032">
                <a:tc gridSpan="2">
                  <a:txBody>
                    <a:bodyPr/>
                    <a:lstStyle/>
                    <a:p>
                      <a:pPr marL="0"/>
                      <a:r>
                        <a:rPr lang="en-US" sz="1300" dirty="0">
                          <a:solidFill>
                            <a:schemeClr val="bg1"/>
                          </a:solidFill>
                        </a:rPr>
                        <a:t>Blastoid histology,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n-US"/>
                    </a:p>
                  </a:txBody>
                  <a:tcPr/>
                </a:tc>
                <a:tc>
                  <a:txBody>
                    <a:bodyPr/>
                    <a:lstStyle/>
                    <a:p>
                      <a:pPr algn="ctr"/>
                      <a:r>
                        <a:rPr lang="en-US" sz="1300" dirty="0">
                          <a:solidFill>
                            <a:schemeClr val="bg1"/>
                          </a:solidFill>
                        </a:rPr>
                        <a:t>12 (14.0)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389985001"/>
                  </a:ext>
                </a:extLst>
              </a:tr>
              <a:tr h="295032">
                <a:tc gridSpan="2">
                  <a:txBody>
                    <a:bodyPr/>
                    <a:lstStyle/>
                    <a:p>
                      <a:pPr marL="0"/>
                      <a:r>
                        <a:rPr lang="en-US" sz="1300" dirty="0">
                          <a:solidFill>
                            <a:schemeClr val="bg1"/>
                          </a:solidFill>
                        </a:rPr>
                        <a:t>Bulky disease (&gt;5 cm tumor mass),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300" dirty="0">
                          <a:solidFill>
                            <a:schemeClr val="bg1"/>
                          </a:solidFill>
                        </a:rPr>
                        <a:t>37 (43.0)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584030867"/>
                  </a:ext>
                </a:extLst>
              </a:tr>
              <a:tr h="295032">
                <a:tc gridSpan="2">
                  <a:txBody>
                    <a:bodyPr/>
                    <a:lstStyle/>
                    <a:p>
                      <a:pPr marL="0"/>
                      <a:r>
                        <a:rPr lang="en-US" sz="1300" dirty="0">
                          <a:solidFill>
                            <a:schemeClr val="bg1"/>
                          </a:solidFill>
                        </a:rPr>
                        <a:t>Extranodal disease,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n-US"/>
                    </a:p>
                  </a:txBody>
                  <a:tcPr/>
                </a:tc>
                <a:tc>
                  <a:txBody>
                    <a:bodyPr/>
                    <a:lstStyle/>
                    <a:p>
                      <a:pPr algn="ctr"/>
                      <a:r>
                        <a:rPr lang="en-US" sz="1300" dirty="0">
                          <a:solidFill>
                            <a:schemeClr val="bg1"/>
                          </a:solidFill>
                        </a:rPr>
                        <a:t>61 (70.9)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4286727016"/>
                  </a:ext>
                </a:extLst>
              </a:tr>
              <a:tr h="295032">
                <a:tc gridSpan="2">
                  <a:txBody>
                    <a:bodyPr/>
                    <a:lstStyle/>
                    <a:p>
                      <a:pPr marL="228600"/>
                      <a:r>
                        <a:rPr lang="en-US" sz="1300" dirty="0">
                          <a:solidFill>
                            <a:schemeClr val="bg1"/>
                          </a:solidFill>
                        </a:rPr>
                        <a:t>Bone marrow involvement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300" dirty="0">
                          <a:solidFill>
                            <a:schemeClr val="bg1"/>
                          </a:solidFill>
                        </a:rPr>
                        <a:t>39 (45.3)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200384662"/>
                  </a:ext>
                </a:extLst>
              </a:tr>
              <a:tr h="295032">
                <a:tc gridSpan="2">
                  <a:txBody>
                    <a:bodyPr/>
                    <a:lstStyle/>
                    <a:p>
                      <a:pPr marL="228600"/>
                      <a:r>
                        <a:rPr lang="en-US" sz="1300" dirty="0">
                          <a:solidFill>
                            <a:schemeClr val="bg1"/>
                          </a:solidFill>
                        </a:rPr>
                        <a:t>Gastrointestinal involvement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n-US"/>
                    </a:p>
                  </a:txBody>
                  <a:tcPr/>
                </a:tc>
                <a:tc>
                  <a:txBody>
                    <a:bodyPr/>
                    <a:lstStyle/>
                    <a:p>
                      <a:pPr algn="ctr"/>
                      <a:r>
                        <a:rPr lang="en-US" sz="1300" dirty="0">
                          <a:solidFill>
                            <a:schemeClr val="bg1"/>
                          </a:solidFill>
                        </a:rPr>
                        <a:t>15 (17.4)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724154902"/>
                  </a:ext>
                </a:extLst>
              </a:tr>
              <a:tr h="295032">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dirty="0">
                          <a:solidFill>
                            <a:schemeClr val="bg1"/>
                          </a:solidFill>
                        </a:rPr>
                        <a:t>Patients with prior systemic therapies,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300" dirty="0">
                          <a:solidFill>
                            <a:schemeClr val="bg1"/>
                          </a:solidFill>
                        </a:rPr>
                        <a:t>86 (100)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958700055"/>
                  </a:ext>
                </a:extLst>
              </a:tr>
              <a:tr h="295032">
                <a:tc gridSpan="2">
                  <a:txBody>
                    <a:bodyPr/>
                    <a:lstStyle/>
                    <a:p>
                      <a:pPr marL="228600" marR="0" lvl="0" indent="0" algn="l" defTabSz="914400" rtl="0" eaLnBrk="1" fontAlgn="auto" latinLnBrk="0" hangingPunct="1">
                        <a:lnSpc>
                          <a:spcPct val="100000"/>
                        </a:lnSpc>
                        <a:spcBef>
                          <a:spcPts val="0"/>
                        </a:spcBef>
                        <a:spcAft>
                          <a:spcPts val="0"/>
                        </a:spcAft>
                        <a:buClrTx/>
                        <a:buSzTx/>
                        <a:buFontTx/>
                        <a:buNone/>
                        <a:tabLst/>
                        <a:defRPr/>
                      </a:pPr>
                      <a:r>
                        <a:rPr lang="en-US" sz="1300" dirty="0">
                          <a:solidFill>
                            <a:schemeClr val="bg1"/>
                          </a:solidFill>
                        </a:rPr>
                        <a:t>Median prior therapies, n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n-US"/>
                    </a:p>
                  </a:txBody>
                  <a:tcPr/>
                </a:tc>
                <a:tc>
                  <a:txBody>
                    <a:bodyPr/>
                    <a:lstStyle/>
                    <a:p>
                      <a:pPr algn="ctr"/>
                      <a:r>
                        <a:rPr lang="en-US" sz="1300" dirty="0">
                          <a:solidFill>
                            <a:schemeClr val="bg1"/>
                          </a:solidFill>
                        </a:rPr>
                        <a:t>2 (1-4)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722364525"/>
                  </a:ext>
                </a:extLst>
              </a:tr>
              <a:tr h="295032">
                <a:tc gridSpan="2">
                  <a:txBody>
                    <a:bodyPr/>
                    <a:lstStyle/>
                    <a:p>
                      <a:pPr marL="228600" marR="0" lvl="0" indent="0" algn="l" defTabSz="914400" rtl="0" eaLnBrk="1" fontAlgn="auto" latinLnBrk="0" hangingPunct="1">
                        <a:lnSpc>
                          <a:spcPct val="100000"/>
                        </a:lnSpc>
                        <a:spcBef>
                          <a:spcPts val="0"/>
                        </a:spcBef>
                        <a:spcAft>
                          <a:spcPts val="0"/>
                        </a:spcAft>
                        <a:buClrTx/>
                        <a:buSzTx/>
                        <a:buFontTx/>
                        <a:buNone/>
                        <a:tabLst/>
                        <a:defRPr/>
                      </a:pPr>
                      <a:r>
                        <a:rPr lang="en-US" sz="1300" dirty="0">
                          <a:solidFill>
                            <a:schemeClr val="bg1"/>
                          </a:solidFill>
                        </a:rPr>
                        <a:t>≥3 prior therapies,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dirty="0"/>
                    </a:p>
                  </a:txBody>
                  <a:tcPr/>
                </a:tc>
                <a:tc>
                  <a:txBody>
                    <a:bodyPr/>
                    <a:lstStyle/>
                    <a:p>
                      <a:pPr algn="ctr"/>
                      <a:r>
                        <a:rPr lang="en-US" sz="1300" dirty="0">
                          <a:solidFill>
                            <a:schemeClr val="bg1"/>
                          </a:solidFill>
                        </a:rPr>
                        <a:t>29 (33.7)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017872286"/>
                  </a:ext>
                </a:extLst>
              </a:tr>
            </a:tbl>
          </a:graphicData>
        </a:graphic>
      </p:graphicFrame>
      <p:sp>
        <p:nvSpPr>
          <p:cNvPr id="15" name="TextBox 14">
            <a:extLst>
              <a:ext uri="{FF2B5EF4-FFF2-40B4-BE49-F238E27FC236}">
                <a16:creationId xmlns:a16="http://schemas.microsoft.com/office/drawing/2014/main" id="{95B79ACE-0A7C-DB4F-BED7-B6C930E5F559}"/>
              </a:ext>
            </a:extLst>
          </p:cNvPr>
          <p:cNvSpPr txBox="1"/>
          <p:nvPr/>
        </p:nvSpPr>
        <p:spPr>
          <a:xfrm>
            <a:off x="522288" y="3514488"/>
            <a:ext cx="5611812" cy="307777"/>
          </a:xfrm>
          <a:prstGeom prst="rect">
            <a:avLst/>
          </a:prstGeom>
          <a:solidFill>
            <a:schemeClr val="accent3"/>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Patients With R/R MCL (N = 86)</a:t>
            </a:r>
          </a:p>
        </p:txBody>
      </p:sp>
      <p:sp>
        <p:nvSpPr>
          <p:cNvPr id="20" name="TextBox 19">
            <a:extLst>
              <a:ext uri="{FF2B5EF4-FFF2-40B4-BE49-F238E27FC236}">
                <a16:creationId xmlns:a16="http://schemas.microsoft.com/office/drawing/2014/main" id="{0DC044A4-ECEE-354A-AC79-608077DBF9E9}"/>
              </a:ext>
            </a:extLst>
          </p:cNvPr>
          <p:cNvSpPr txBox="1"/>
          <p:nvPr/>
        </p:nvSpPr>
        <p:spPr>
          <a:xfrm>
            <a:off x="522289" y="4192097"/>
            <a:ext cx="5611812" cy="523220"/>
          </a:xfrm>
          <a:prstGeom prst="roundRect">
            <a:avLst>
              <a:gd name="adj" fmla="val 0"/>
            </a:avLst>
          </a:prstGeom>
          <a:solidFill>
            <a:schemeClr val="accent3">
              <a:lumMod val="20000"/>
              <a:lumOff val="80000"/>
            </a:schemeClr>
          </a:solidFill>
          <a:ln>
            <a:noFill/>
          </a:ln>
        </p:spPr>
        <p:style>
          <a:lnRef idx="2">
            <a:schemeClr val="accent6"/>
          </a:lnRef>
          <a:fillRef idx="1">
            <a:schemeClr val="lt1"/>
          </a:fillRef>
          <a:effectRef idx="0">
            <a:schemeClr val="accent6"/>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CA8341"/>
              </a:buClr>
              <a:buSzPct val="85000"/>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Zanubrutinib 160 mg twice daily until PD, unacceptable toxicity, death, or withdrawal of consent</a:t>
            </a:r>
          </a:p>
        </p:txBody>
      </p:sp>
      <p:sp>
        <p:nvSpPr>
          <p:cNvPr id="21" name="Rectangle 20">
            <a:extLst>
              <a:ext uri="{FF2B5EF4-FFF2-40B4-BE49-F238E27FC236}">
                <a16:creationId xmlns:a16="http://schemas.microsoft.com/office/drawing/2014/main" id="{E2F20234-E891-1E4B-AFF6-309FD3D55C1F}"/>
              </a:ext>
            </a:extLst>
          </p:cNvPr>
          <p:cNvSpPr/>
          <p:nvPr/>
        </p:nvSpPr>
        <p:spPr>
          <a:xfrm>
            <a:off x="522288" y="5679880"/>
            <a:ext cx="5611812" cy="720919"/>
          </a:xfrm>
          <a:prstGeom prst="rect">
            <a:avLst/>
          </a:prstGeom>
          <a:solidFill>
            <a:schemeClr val="accent3">
              <a:lumMod val="20000"/>
              <a:lumOff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171450" marR="0" lvl="0" indent="-171450" algn="l" defTabSz="914400" rtl="0" eaLnBrk="1" fontAlgn="auto" latinLnBrk="0" hangingPunct="1">
              <a:lnSpc>
                <a:spcPct val="90000"/>
              </a:lnSpc>
              <a:spcBef>
                <a:spcPts val="0"/>
              </a:spcBef>
              <a:spcAft>
                <a:spcPts val="0"/>
              </a:spcAft>
              <a:buClr>
                <a:srgbClr val="000000"/>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FDA approval of zanubrutinib for patients with MCL who have received at least </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 prior therapy was based on this trial (BGB-3111-206) and BGB-3111-AU-003</a:t>
            </a:r>
          </a:p>
          <a:p>
            <a:pPr marL="171450" marR="0" lvl="0" indent="-171450" algn="l" defTabSz="914400" rtl="0" eaLnBrk="1" fontAlgn="auto" latinLnBrk="0" hangingPunct="1">
              <a:lnSpc>
                <a:spcPct val="90000"/>
              </a:lnSpc>
              <a:spcBef>
                <a:spcPts val="0"/>
              </a:spcBef>
              <a:spcAft>
                <a:spcPts val="0"/>
              </a:spcAft>
              <a:buClr>
                <a:srgbClr val="000000"/>
              </a:buClr>
              <a:buSzTx/>
              <a:buFont typeface="Wingdings" pitchFamily="2" charset="2"/>
              <a:buChar char="§"/>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FDG-PET scans were not required for response assessment in BGB-3111-AU-003</a:t>
            </a:r>
          </a:p>
        </p:txBody>
      </p:sp>
      <p:sp>
        <p:nvSpPr>
          <p:cNvPr id="12" name="Triangle 11">
            <a:extLst>
              <a:ext uri="{FF2B5EF4-FFF2-40B4-BE49-F238E27FC236}">
                <a16:creationId xmlns:a16="http://schemas.microsoft.com/office/drawing/2014/main" id="{94F3B1EF-0E3C-6043-88D9-75257158D966}"/>
              </a:ext>
            </a:extLst>
          </p:cNvPr>
          <p:cNvSpPr/>
          <p:nvPr/>
        </p:nvSpPr>
        <p:spPr>
          <a:xfrm rot="10800000">
            <a:off x="3133764" y="3879080"/>
            <a:ext cx="311973" cy="26894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4" name="TextBox 3">
            <a:extLst>
              <a:ext uri="{FF2B5EF4-FFF2-40B4-BE49-F238E27FC236}">
                <a16:creationId xmlns:a16="http://schemas.microsoft.com/office/drawing/2014/main" id="{06052F72-86A7-4CDD-141B-9879EB207F23}"/>
              </a:ext>
            </a:extLst>
          </p:cNvPr>
          <p:cNvSpPr txBox="1"/>
          <p:nvPr/>
        </p:nvSpPr>
        <p:spPr bwMode="auto">
          <a:xfrm>
            <a:off x="437345" y="6361162"/>
            <a:ext cx="628192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Song. Blood. 2022;139:3148. Zanubrutinib. PI. </a:t>
            </a:r>
          </a:p>
        </p:txBody>
      </p:sp>
    </p:spTree>
    <p:extLst>
      <p:ext uri="{BB962C8B-B14F-4D97-AF65-F5344CB8AC3E}">
        <p14:creationId xmlns:p14="http://schemas.microsoft.com/office/powerpoint/2010/main" val="187596816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4FBE41E-4E07-4842-9CFA-3485422CDF20}"/>
              </a:ext>
            </a:extLst>
          </p:cNvPr>
          <p:cNvSpPr>
            <a:spLocks noGrp="1"/>
          </p:cNvSpPr>
          <p:nvPr>
            <p:ph type="title"/>
          </p:nvPr>
        </p:nvSpPr>
        <p:spPr>
          <a:xfrm>
            <a:off x="527057" y="241934"/>
            <a:ext cx="11146783" cy="907252"/>
          </a:xfrm>
        </p:spPr>
        <p:txBody>
          <a:bodyPr/>
          <a:lstStyle/>
          <a:p>
            <a:r>
              <a:rPr lang="en-GB" dirty="0"/>
              <a:t>POLARIX: A randomized double-blinded study</a:t>
            </a:r>
            <a:endParaRPr lang="en-GB" b="0" dirty="0"/>
          </a:p>
        </p:txBody>
      </p:sp>
      <p:sp>
        <p:nvSpPr>
          <p:cNvPr id="8" name="Text Placeholder 7">
            <a:extLst>
              <a:ext uri="{FF2B5EF4-FFF2-40B4-BE49-F238E27FC236}">
                <a16:creationId xmlns:a16="http://schemas.microsoft.com/office/drawing/2014/main" id="{3B3D9689-5D9A-C44A-BA41-6612B734FD71}"/>
              </a:ext>
            </a:extLst>
          </p:cNvPr>
          <p:cNvSpPr>
            <a:spLocks noGrp="1"/>
          </p:cNvSpPr>
          <p:nvPr>
            <p:ph type="body" sz="quarter" idx="11"/>
          </p:nvPr>
        </p:nvSpPr>
        <p:spPr>
          <a:xfrm>
            <a:off x="527057" y="5838544"/>
            <a:ext cx="11146783" cy="360000"/>
          </a:xfrm>
        </p:spPr>
        <p:txBody>
          <a:bodyPr/>
          <a:lstStyle/>
          <a:p>
            <a:r>
              <a:rPr lang="en-GB" dirty="0"/>
              <a:t>*IV on Day 1; </a:t>
            </a:r>
            <a:r>
              <a:rPr lang="en-GB" baseline="30000" dirty="0"/>
              <a:t>†</a:t>
            </a:r>
            <a:r>
              <a:rPr lang="en-GB" dirty="0"/>
              <a:t>R-CHOP: IV rituximab 375mg/m</a:t>
            </a:r>
            <a:r>
              <a:rPr lang="en-GB" baseline="30000" dirty="0"/>
              <a:t>2</a:t>
            </a:r>
            <a:r>
              <a:rPr lang="en-GB" dirty="0"/>
              <a:t>, cyclophosphamide 750mg/m², doxorubicin 50mg/m², and vincristine 1.4mg/m² (max. 2mg) on Day 1, plus oral prednisone 100mg once daily on Days 1–5. </a:t>
            </a:r>
            <a:br>
              <a:rPr lang="en-GB" dirty="0"/>
            </a:br>
            <a:r>
              <a:rPr lang="en-GB" dirty="0"/>
              <a:t>IPI, International prognostic index; ECOG PS, Eastern Cooperative Oncology Group performance status; R, randomized.</a:t>
            </a:r>
          </a:p>
        </p:txBody>
      </p:sp>
      <p:grpSp>
        <p:nvGrpSpPr>
          <p:cNvPr id="48" name="Group 47">
            <a:extLst>
              <a:ext uri="{FF2B5EF4-FFF2-40B4-BE49-F238E27FC236}">
                <a16:creationId xmlns:a16="http://schemas.microsoft.com/office/drawing/2014/main" id="{0FA00EFE-FC7B-497C-A8A5-C9DFB50FD768}"/>
              </a:ext>
            </a:extLst>
          </p:cNvPr>
          <p:cNvGrpSpPr/>
          <p:nvPr/>
        </p:nvGrpSpPr>
        <p:grpSpPr>
          <a:xfrm>
            <a:off x="717583" y="1710027"/>
            <a:ext cx="10440668" cy="4068656"/>
            <a:chOff x="597985" y="1425022"/>
            <a:chExt cx="8700557" cy="3390547"/>
          </a:xfrm>
        </p:grpSpPr>
        <p:cxnSp>
          <p:nvCxnSpPr>
            <p:cNvPr id="23" name="Connector: Elbow 22">
              <a:extLst>
                <a:ext uri="{FF2B5EF4-FFF2-40B4-BE49-F238E27FC236}">
                  <a16:creationId xmlns:a16="http://schemas.microsoft.com/office/drawing/2014/main" id="{9B80F8B1-CAC2-4AC0-B4A5-0E5B4F52BA8C}"/>
                </a:ext>
              </a:extLst>
            </p:cNvPr>
            <p:cNvCxnSpPr>
              <a:cxnSpLocks/>
            </p:cNvCxnSpPr>
            <p:nvPr/>
          </p:nvCxnSpPr>
          <p:spPr>
            <a:xfrm>
              <a:off x="7092714" y="1986414"/>
              <a:ext cx="12700" cy="2214420"/>
            </a:xfrm>
            <a:prstGeom prst="bentConnector3">
              <a:avLst>
                <a:gd name="adj1" fmla="val 3022016"/>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7E782A36-F936-074F-865B-20569005DB62}"/>
                </a:ext>
              </a:extLst>
            </p:cNvPr>
            <p:cNvSpPr/>
            <p:nvPr/>
          </p:nvSpPr>
          <p:spPr>
            <a:xfrm>
              <a:off x="8018355" y="2600298"/>
              <a:ext cx="1280187" cy="986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60" b="1" i="0" u="none" strike="noStrike" kern="1200" cap="none" spc="0" normalizeH="0" baseline="0" noProof="0" dirty="0">
                  <a:ln>
                    <a:noFill/>
                  </a:ln>
                  <a:solidFill>
                    <a:srgbClr val="000000"/>
                  </a:solidFill>
                  <a:effectLst/>
                  <a:uLnTx/>
                  <a:uFillTx/>
                  <a:latin typeface="Arial" panose="020B0604020202020204"/>
                  <a:ea typeface="+mn-ea"/>
                  <a:cs typeface="+mn-cs"/>
                </a:rPr>
                <a:t>Rituximab</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mn-cs"/>
                </a:rPr>
                <a:t>375mg/m</a:t>
              </a:r>
              <a:r>
                <a:rPr kumimoji="0" lang="en-GB" sz="126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28" name="Google Shape;284;p28">
              <a:extLst>
                <a:ext uri="{FF2B5EF4-FFF2-40B4-BE49-F238E27FC236}">
                  <a16:creationId xmlns:a16="http://schemas.microsoft.com/office/drawing/2014/main" id="{512CA5A1-4FF7-1844-B6E8-A20AE96F82E3}"/>
                </a:ext>
              </a:extLst>
            </p:cNvPr>
            <p:cNvSpPr/>
            <p:nvPr/>
          </p:nvSpPr>
          <p:spPr>
            <a:xfrm>
              <a:off x="5182316" y="2939736"/>
              <a:ext cx="1005884" cy="307777"/>
            </a:xfrm>
            <a:prstGeom prst="rect">
              <a:avLst/>
            </a:prstGeom>
            <a:noFill/>
            <a:ln>
              <a:noFill/>
            </a:ln>
          </p:spPr>
          <p:txBody>
            <a:bodyPr spcFirstLastPara="1" wrap="none" lIns="0" tIns="0" rIns="0" bIns="0" anchor="ctr" anchorCtr="0">
              <a:spAutoFit/>
            </a:bodyPr>
            <a:lstStyle/>
            <a:p>
              <a:pPr marL="0" marR="0" lvl="0" indent="0" algn="ctr" defTabSz="1463026" rtl="0" eaLnBrk="1" fontAlgn="auto" latinLnBrk="0" hangingPunct="1">
                <a:lnSpc>
                  <a:spcPct val="100000"/>
                </a:lnSpc>
                <a:spcBef>
                  <a:spcPts val="0"/>
                </a:spcBef>
                <a:spcAft>
                  <a:spcPts val="0"/>
                </a:spcAft>
                <a:buClr>
                  <a:srgbClr val="000000"/>
                </a:buClr>
                <a:buSzTx/>
                <a:buFontTx/>
                <a:buNone/>
                <a:tabLst/>
                <a:defRPr/>
              </a:pPr>
              <a:r>
                <a:rPr kumimoji="0" lang="en-CA" sz="1200" b="1" i="0" u="none" strike="noStrike" kern="0" cap="none" spc="0" normalizeH="0" baseline="0" noProof="0" dirty="0">
                  <a:ln>
                    <a:noFill/>
                  </a:ln>
                  <a:solidFill>
                    <a:srgbClr val="000000"/>
                  </a:solidFill>
                  <a:effectLst/>
                  <a:uLnTx/>
                  <a:uFillTx/>
                  <a:latin typeface="Arial" panose="020B0604020202020204"/>
                  <a:ea typeface="Arial"/>
                  <a:cs typeface="Arial"/>
                  <a:sym typeface="Arial"/>
                </a:rPr>
                <a:t>Cycles 1–6</a:t>
              </a:r>
              <a:br>
                <a:rPr kumimoji="0" lang="en-CA" sz="1200" b="0" i="1" u="none" strike="noStrike" kern="0" cap="none" spc="0" normalizeH="0" baseline="0" noProof="0" dirty="0">
                  <a:ln>
                    <a:noFill/>
                  </a:ln>
                  <a:solidFill>
                    <a:srgbClr val="000000"/>
                  </a:solidFill>
                  <a:effectLst/>
                  <a:uLnTx/>
                  <a:uFillTx/>
                  <a:latin typeface="Arial" panose="020B0604020202020204"/>
                  <a:ea typeface="Arial"/>
                  <a:cs typeface="Arial"/>
                  <a:sym typeface="Arial"/>
                </a:rPr>
              </a:br>
              <a:r>
                <a:rPr kumimoji="0" lang="en-CA" sz="1200" b="0" i="1" u="none" strike="noStrike" kern="0" cap="none" spc="0" normalizeH="0" baseline="0" noProof="0" dirty="0">
                  <a:ln>
                    <a:noFill/>
                  </a:ln>
                  <a:solidFill>
                    <a:srgbClr val="000000"/>
                  </a:solidFill>
                  <a:effectLst/>
                  <a:uLnTx/>
                  <a:uFillTx/>
                  <a:latin typeface="Arial" panose="020B0604020202020204"/>
                  <a:ea typeface="Arial"/>
                  <a:cs typeface="Arial"/>
                  <a:sym typeface="Arial"/>
                </a:rPr>
                <a:t>(1 cycle=21 days)</a:t>
              </a:r>
              <a:endParaRPr kumimoji="0" sz="1260" b="0" i="0" u="none" strike="noStrike" kern="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25" name="Google Shape;284;p28">
              <a:extLst>
                <a:ext uri="{FF2B5EF4-FFF2-40B4-BE49-F238E27FC236}">
                  <a16:creationId xmlns:a16="http://schemas.microsoft.com/office/drawing/2014/main" id="{360F5BE7-255D-344C-AA2F-44268CB64981}"/>
                </a:ext>
              </a:extLst>
            </p:cNvPr>
            <p:cNvSpPr/>
            <p:nvPr/>
          </p:nvSpPr>
          <p:spPr>
            <a:xfrm>
              <a:off x="8281743" y="3638127"/>
              <a:ext cx="753412" cy="153888"/>
            </a:xfrm>
            <a:prstGeom prst="rect">
              <a:avLst/>
            </a:prstGeom>
            <a:noFill/>
            <a:ln>
              <a:noFill/>
            </a:ln>
          </p:spPr>
          <p:txBody>
            <a:bodyPr spcFirstLastPara="1" wrap="none" lIns="0" tIns="0" rIns="0" bIns="0" anchor="ctr" anchorCtr="0">
              <a:spAutoFit/>
            </a:bodyPr>
            <a:lstStyle/>
            <a:p>
              <a:pPr marL="0" marR="0" lvl="0" indent="0" algn="ctr" defTabSz="1463026" rtl="0" eaLnBrk="1" fontAlgn="auto" latinLnBrk="0" hangingPunct="1">
                <a:lnSpc>
                  <a:spcPct val="100000"/>
                </a:lnSpc>
                <a:spcBef>
                  <a:spcPts val="0"/>
                </a:spcBef>
                <a:spcAft>
                  <a:spcPts val="0"/>
                </a:spcAft>
                <a:buClr>
                  <a:srgbClr val="000000"/>
                </a:buClr>
                <a:buSzTx/>
                <a:buFontTx/>
                <a:buNone/>
                <a:tabLst/>
                <a:defRPr/>
              </a:pPr>
              <a:r>
                <a:rPr kumimoji="0" lang="en-CA" sz="1200" b="1" i="0" u="none" strike="noStrike" kern="0" cap="none" spc="0" normalizeH="0" baseline="0" noProof="0" dirty="0">
                  <a:ln>
                    <a:noFill/>
                  </a:ln>
                  <a:solidFill>
                    <a:srgbClr val="000000"/>
                  </a:solidFill>
                  <a:effectLst/>
                  <a:uLnTx/>
                  <a:uFillTx/>
                  <a:latin typeface="Arial" panose="020B0604020202020204"/>
                  <a:ea typeface="Arial"/>
                  <a:cs typeface="Arial"/>
                  <a:sym typeface="Arial"/>
                </a:rPr>
                <a:t>Cycles 7 &amp; 8</a:t>
              </a:r>
              <a:endParaRPr kumimoji="0" sz="1260" b="0" i="0" u="none" strike="noStrike" kern="0" cap="none" spc="0" normalizeH="0" baseline="0" noProof="0" dirty="0">
                <a:ln>
                  <a:noFill/>
                </a:ln>
                <a:solidFill>
                  <a:srgbClr val="000000"/>
                </a:solidFill>
                <a:effectLst/>
                <a:uLnTx/>
                <a:uFillTx/>
                <a:latin typeface="Arial" panose="020B0604020202020204"/>
                <a:ea typeface="Arial"/>
                <a:cs typeface="Arial"/>
                <a:sym typeface="Arial"/>
              </a:endParaRPr>
            </a:p>
          </p:txBody>
        </p:sp>
        <p:sp>
          <p:nvSpPr>
            <p:cNvPr id="26" name="Rectangle 25">
              <a:extLst>
                <a:ext uri="{FF2B5EF4-FFF2-40B4-BE49-F238E27FC236}">
                  <a16:creationId xmlns:a16="http://schemas.microsoft.com/office/drawing/2014/main" id="{7EC4C262-17C5-8547-8B1C-FB37C35B4A5D}"/>
                </a:ext>
              </a:extLst>
            </p:cNvPr>
            <p:cNvSpPr/>
            <p:nvPr/>
          </p:nvSpPr>
          <p:spPr>
            <a:xfrm>
              <a:off x="597985" y="3821707"/>
              <a:ext cx="2820395" cy="9938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0" marR="0" lvl="0" indent="0" algn="l" defTabSz="1097280" rtl="0" eaLnBrk="1" fontAlgn="base" latinLnBrk="0" hangingPunct="1">
                <a:lnSpc>
                  <a:spcPct val="100000"/>
                </a:lnSpc>
                <a:spcBef>
                  <a:spcPct val="0"/>
                </a:spcBef>
                <a:spcAft>
                  <a:spcPts val="72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a:ea typeface="+mn-ea"/>
                  <a:cs typeface="+mn-cs"/>
                </a:rPr>
                <a:t>Stratification factors</a:t>
              </a:r>
            </a:p>
            <a:p>
              <a:pPr marL="213360" marR="0" lvl="0" indent="-213360" algn="l" defTabSz="1097280" rtl="0" eaLnBrk="1" fontAlgn="base" latinLnBrk="0" hangingPunct="1">
                <a:lnSpc>
                  <a:spcPct val="100000"/>
                </a:lnSpc>
                <a:spcBef>
                  <a:spcPct val="0"/>
                </a:spcBef>
                <a:spcAft>
                  <a:spcPts val="72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IPI score (2 vs 3–5)</a:t>
              </a:r>
            </a:p>
            <a:p>
              <a:pPr marL="213360" marR="0" lvl="0" indent="-213360" algn="l" defTabSz="1097280" rtl="0" eaLnBrk="1" fontAlgn="base" latinLnBrk="0" hangingPunct="1">
                <a:lnSpc>
                  <a:spcPct val="100000"/>
                </a:lnSpc>
                <a:spcBef>
                  <a:spcPct val="0"/>
                </a:spcBef>
                <a:spcAft>
                  <a:spcPts val="72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Bulky disease (&lt;7.5 vs ≥7.5cm)</a:t>
              </a:r>
            </a:p>
            <a:p>
              <a:pPr marL="213360" marR="0" lvl="0" indent="-213360" algn="l" defTabSz="1097280" rtl="0" eaLnBrk="1" fontAlgn="base" latinLnBrk="0" hangingPunct="1">
                <a:lnSpc>
                  <a:spcPct val="100000"/>
                </a:lnSpc>
                <a:spcBef>
                  <a:spcPct val="0"/>
                </a:spcBef>
                <a:spcAft>
                  <a:spcPts val="72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000000"/>
                  </a:solidFill>
                  <a:effectLst/>
                  <a:uLnTx/>
                  <a:uFillTx/>
                  <a:latin typeface="Arial" panose="020B0604020202020204"/>
                  <a:ea typeface="+mn-ea"/>
                  <a:cs typeface="+mn-cs"/>
                </a:rPr>
                <a:t>Geographic region (Western Europe, US, Canada, &amp; Australia vs Asia vs rest of world)</a:t>
              </a:r>
            </a:p>
          </p:txBody>
        </p:sp>
        <p:cxnSp>
          <p:nvCxnSpPr>
            <p:cNvPr id="31" name="Straight Arrow Connector 30">
              <a:extLst>
                <a:ext uri="{FF2B5EF4-FFF2-40B4-BE49-F238E27FC236}">
                  <a16:creationId xmlns:a16="http://schemas.microsoft.com/office/drawing/2014/main" id="{63A53258-DFF0-469C-A209-69B29216A79C}"/>
                </a:ext>
              </a:extLst>
            </p:cNvPr>
            <p:cNvCxnSpPr>
              <a:cxnSpLocks/>
            </p:cNvCxnSpPr>
            <p:nvPr/>
          </p:nvCxnSpPr>
          <p:spPr>
            <a:xfrm>
              <a:off x="7478269" y="3093624"/>
              <a:ext cx="540086"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DDB64DD4-9274-457C-8BE9-8DBDF7721BD6}"/>
                </a:ext>
              </a:extLst>
            </p:cNvPr>
            <p:cNvCxnSpPr>
              <a:cxnSpLocks/>
            </p:cNvCxnSpPr>
            <p:nvPr/>
          </p:nvCxnSpPr>
          <p:spPr>
            <a:xfrm flipH="1">
              <a:off x="4237898" y="1986414"/>
              <a:ext cx="12700" cy="2214420"/>
            </a:xfrm>
            <a:prstGeom prst="bentConnector3">
              <a:avLst>
                <a:gd name="adj1" fmla="val 3022016"/>
              </a:avLst>
            </a:prstGeom>
            <a:ln w="19050">
              <a:solidFill>
                <a:schemeClr val="tx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87891197-82A8-4DE1-BC03-02E8A86DDFE5}"/>
                </a:ext>
              </a:extLst>
            </p:cNvPr>
            <p:cNvCxnSpPr>
              <a:cxnSpLocks/>
            </p:cNvCxnSpPr>
            <p:nvPr/>
          </p:nvCxnSpPr>
          <p:spPr>
            <a:xfrm>
              <a:off x="3157939" y="3093624"/>
              <a:ext cx="540086" cy="0"/>
            </a:xfrm>
            <a:prstGeom prst="straightConnector1">
              <a:avLst/>
            </a:prstGeom>
            <a:ln w="1905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42180D34-38A3-114A-B2AD-7FFED16C2844}"/>
                </a:ext>
              </a:extLst>
            </p:cNvPr>
            <p:cNvSpPr>
              <a:spLocks/>
            </p:cNvSpPr>
            <p:nvPr/>
          </p:nvSpPr>
          <p:spPr>
            <a:xfrm>
              <a:off x="3580898" y="2800496"/>
              <a:ext cx="573557" cy="58625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320" b="1" i="0" u="none" strike="noStrike" kern="1200" cap="none" spc="0" normalizeH="0" baseline="0" noProof="0" dirty="0">
                  <a:ln>
                    <a:noFill/>
                  </a:ln>
                  <a:solidFill>
                    <a:srgbClr val="FFFFFF"/>
                  </a:solidFill>
                  <a:effectLst/>
                  <a:uLnTx/>
                  <a:uFillTx/>
                  <a:latin typeface="Arial" panose="020B0604020202020204"/>
                  <a:ea typeface="+mn-ea"/>
                  <a:cs typeface="+mn-cs"/>
                </a:rPr>
                <a:t>R</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320" b="1" i="0" u="none" strike="noStrike" kern="1200" cap="none" spc="0" normalizeH="0" baseline="0" noProof="0" dirty="0">
                  <a:ln>
                    <a:noFill/>
                  </a:ln>
                  <a:solidFill>
                    <a:srgbClr val="FFFFFF"/>
                  </a:solidFill>
                  <a:effectLst/>
                  <a:uLnTx/>
                  <a:uFillTx/>
                  <a:latin typeface="Arial" panose="020B0604020202020204"/>
                  <a:ea typeface="+mn-ea"/>
                  <a:cs typeface="+mn-cs"/>
                </a:rPr>
                <a:t>1:1</a:t>
              </a:r>
            </a:p>
          </p:txBody>
        </p:sp>
        <p:sp>
          <p:nvSpPr>
            <p:cNvPr id="12" name="Rectangle 11">
              <a:extLst>
                <a:ext uri="{FF2B5EF4-FFF2-40B4-BE49-F238E27FC236}">
                  <a16:creationId xmlns:a16="http://schemas.microsoft.com/office/drawing/2014/main" id="{A10EC449-36F2-9442-9FFD-371504EA3656}"/>
                </a:ext>
              </a:extLst>
            </p:cNvPr>
            <p:cNvSpPr/>
            <p:nvPr/>
          </p:nvSpPr>
          <p:spPr>
            <a:xfrm>
              <a:off x="4244248" y="1935956"/>
              <a:ext cx="2882020" cy="626458"/>
            </a:xfrm>
            <a:prstGeom prst="rect">
              <a:avLst/>
            </a:prstGeom>
            <a:solidFill>
              <a:srgbClr val="E6F6EF"/>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60" b="1" i="0" u="none" strike="noStrike" kern="1200" cap="none" spc="0" normalizeH="0" baseline="0" noProof="0" dirty="0">
                  <a:ln>
                    <a:noFill/>
                  </a:ln>
                  <a:solidFill>
                    <a:srgbClr val="000000"/>
                  </a:solidFill>
                  <a:effectLst/>
                  <a:uLnTx/>
                  <a:uFillTx/>
                  <a:latin typeface="Arial" panose="020B0604020202020204"/>
                  <a:ea typeface="+mn-ea"/>
                  <a:cs typeface="+mn-cs"/>
                </a:rPr>
                <a:t>Polatuzumab vedotin </a:t>
              </a: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mn-cs"/>
                </a:rPr>
                <a:t>(1.8mg/kg)*</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60" b="1" i="0" u="none" strike="noStrike" kern="1200" cap="none" spc="0" normalizeH="0" baseline="0" noProof="0" dirty="0">
                  <a:ln>
                    <a:noFill/>
                  </a:ln>
                  <a:solidFill>
                    <a:srgbClr val="000000"/>
                  </a:solidFill>
                  <a:effectLst/>
                  <a:uLnTx/>
                  <a:uFillTx/>
                  <a:latin typeface="Arial" panose="020B0604020202020204"/>
                  <a:ea typeface="+mn-ea"/>
                  <a:cs typeface="+mn-cs"/>
                </a:rPr>
                <a:t>R-CHP + vincristine placebo </a:t>
              </a:r>
              <a:endParaRPr kumimoji="0" lang="en-GB" sz="126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19F85228-68E8-8649-80D9-6632ECC95F16}"/>
                </a:ext>
              </a:extLst>
            </p:cNvPr>
            <p:cNvSpPr/>
            <p:nvPr/>
          </p:nvSpPr>
          <p:spPr>
            <a:xfrm>
              <a:off x="4244248" y="4137369"/>
              <a:ext cx="2882020" cy="639463"/>
            </a:xfrm>
            <a:prstGeom prst="rect">
              <a:avLst/>
            </a:prstGeom>
            <a:solidFill>
              <a:srgbClr val="E7F0F9"/>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60" b="1" i="0" u="none" strike="noStrike" kern="1200" cap="none" spc="0" normalizeH="0" baseline="0" noProof="0" dirty="0">
                  <a:ln>
                    <a:noFill/>
                  </a:ln>
                  <a:solidFill>
                    <a:srgbClr val="000000"/>
                  </a:solidFill>
                  <a:effectLst/>
                  <a:uLnTx/>
                  <a:uFillTx/>
                  <a:latin typeface="Arial" panose="020B0604020202020204"/>
                  <a:ea typeface="+mn-ea"/>
                  <a:cs typeface="+mn-cs"/>
                </a:rPr>
                <a:t>R-CHOP</a:t>
              </a:r>
              <a:r>
                <a:rPr kumimoji="0" lang="en-GB" sz="1260" b="1" i="0" u="none" strike="noStrike" kern="1200" cap="none" spc="0" normalizeH="0" baseline="30000" noProof="0" dirty="0">
                  <a:ln>
                    <a:noFill/>
                  </a:ln>
                  <a:solidFill>
                    <a:srgbClr val="000000"/>
                  </a:solidFill>
                  <a:effectLst/>
                  <a:uLnTx/>
                  <a:uFillTx/>
                  <a:latin typeface="Arial" panose="020B0604020202020204"/>
                  <a:ea typeface="+mn-ea"/>
                  <a:cs typeface="+mn-cs"/>
                </a:rPr>
                <a:t>†</a:t>
              </a:r>
              <a:r>
                <a:rPr kumimoji="0" lang="en-GB" sz="1260" b="1" i="0" u="none" strike="noStrike" kern="1200" cap="none" spc="0" normalizeH="0" baseline="0" noProof="0" dirty="0">
                  <a:ln>
                    <a:noFill/>
                  </a:ln>
                  <a:solidFill>
                    <a:srgbClr val="000000"/>
                  </a:solidFill>
                  <a:effectLst/>
                  <a:uLnTx/>
                  <a:uFillTx/>
                  <a:latin typeface="Arial" panose="020B0604020202020204"/>
                  <a:ea typeface="+mn-ea"/>
                  <a:cs typeface="+mn-cs"/>
                </a:rPr>
                <a:t> + </a:t>
              </a:r>
              <a:br>
                <a:rPr kumimoji="0" lang="en-GB" sz="126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260" b="1" i="0" u="none" strike="noStrike" kern="1200" cap="none" spc="0" normalizeH="0" baseline="0" noProof="0" dirty="0">
                  <a:ln>
                    <a:noFill/>
                  </a:ln>
                  <a:solidFill>
                    <a:srgbClr val="000000"/>
                  </a:solidFill>
                  <a:effectLst/>
                  <a:uLnTx/>
                  <a:uFillTx/>
                  <a:latin typeface="Arial" panose="020B0604020202020204"/>
                  <a:ea typeface="+mn-ea"/>
                  <a:cs typeface="+mn-cs"/>
                </a:rPr>
                <a:t>polatuzumab vedotin placebo</a:t>
              </a:r>
            </a:p>
          </p:txBody>
        </p:sp>
        <p:sp>
          <p:nvSpPr>
            <p:cNvPr id="13" name="Rectangle 12">
              <a:extLst>
                <a:ext uri="{FF2B5EF4-FFF2-40B4-BE49-F238E27FC236}">
                  <a16:creationId xmlns:a16="http://schemas.microsoft.com/office/drawing/2014/main" id="{E86353FB-3DF0-6C44-AE2D-7583F960321B}"/>
                </a:ext>
              </a:extLst>
            </p:cNvPr>
            <p:cNvSpPr/>
            <p:nvPr/>
          </p:nvSpPr>
          <p:spPr>
            <a:xfrm>
              <a:off x="4244248" y="1425022"/>
              <a:ext cx="2882020" cy="510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920" b="1" i="0" u="none" strike="noStrike" kern="1200" cap="none" spc="0" normalizeH="0" baseline="0" noProof="0" dirty="0">
                  <a:ln>
                    <a:noFill/>
                  </a:ln>
                  <a:solidFill>
                    <a:srgbClr val="FFFFFF"/>
                  </a:solidFill>
                  <a:effectLst/>
                  <a:uLnTx/>
                  <a:uFillTx/>
                  <a:latin typeface="Arial" panose="020B0604020202020204"/>
                  <a:ea typeface="+mn-ea"/>
                  <a:cs typeface="+mn-cs"/>
                </a:rPr>
                <a:t>Pola-R-CHP</a:t>
              </a:r>
            </a:p>
          </p:txBody>
        </p:sp>
        <p:sp>
          <p:nvSpPr>
            <p:cNvPr id="17" name="Rectangle 16">
              <a:extLst>
                <a:ext uri="{FF2B5EF4-FFF2-40B4-BE49-F238E27FC236}">
                  <a16:creationId xmlns:a16="http://schemas.microsoft.com/office/drawing/2014/main" id="{15BA6A45-0316-4743-BDC8-C3C835B71238}"/>
                </a:ext>
              </a:extLst>
            </p:cNvPr>
            <p:cNvSpPr/>
            <p:nvPr/>
          </p:nvSpPr>
          <p:spPr>
            <a:xfrm>
              <a:off x="4244248" y="3624835"/>
              <a:ext cx="2882020" cy="51253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920" b="1" i="0" u="none" strike="noStrike" kern="1200" cap="none" spc="0" normalizeH="0" baseline="0" noProof="0" dirty="0">
                  <a:ln>
                    <a:noFill/>
                  </a:ln>
                  <a:solidFill>
                    <a:srgbClr val="FFFFFF"/>
                  </a:solidFill>
                  <a:effectLst/>
                  <a:uLnTx/>
                  <a:uFillTx/>
                  <a:latin typeface="Arial" panose="020B0604020202020204"/>
                  <a:ea typeface="+mn-ea"/>
                  <a:cs typeface="+mn-cs"/>
                </a:rPr>
                <a:t>R-CHOP</a:t>
              </a:r>
            </a:p>
          </p:txBody>
        </p:sp>
        <p:sp>
          <p:nvSpPr>
            <p:cNvPr id="19" name="Rectangle 18">
              <a:extLst>
                <a:ext uri="{FF2B5EF4-FFF2-40B4-BE49-F238E27FC236}">
                  <a16:creationId xmlns:a16="http://schemas.microsoft.com/office/drawing/2014/main" id="{86F2C850-4F2B-9B4C-B4C9-3BD28802EA3B}"/>
                </a:ext>
              </a:extLst>
            </p:cNvPr>
            <p:cNvSpPr/>
            <p:nvPr/>
          </p:nvSpPr>
          <p:spPr>
            <a:xfrm>
              <a:off x="687512" y="2501581"/>
              <a:ext cx="2478559" cy="118408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Ins="43200" rtlCol="0" anchor="ctr">
              <a:spAutoFit/>
            </a:bodyPr>
            <a:lstStyle/>
            <a:p>
              <a:pPr marL="0" marR="0" lvl="0" indent="0" algn="l" defTabSz="1097280" rtl="0" eaLnBrk="1" fontAlgn="base" latinLnBrk="0" hangingPunct="1">
                <a:lnSpc>
                  <a:spcPct val="100000"/>
                </a:lnSpc>
                <a:spcBef>
                  <a:spcPct val="0"/>
                </a:spcBef>
                <a:spcAft>
                  <a:spcPts val="720"/>
                </a:spcAft>
                <a:buClrTx/>
                <a:buSzTx/>
                <a:buFontTx/>
                <a:buNone/>
                <a:tabLst/>
                <a:defRPr/>
              </a:pPr>
              <a:r>
                <a:rPr kumimoji="0" lang="en-GB" sz="1260" b="1" i="0" u="none" strike="noStrike" kern="1200" cap="none" spc="0" normalizeH="0" baseline="0" noProof="0" dirty="0">
                  <a:ln>
                    <a:noFill/>
                  </a:ln>
                  <a:solidFill>
                    <a:srgbClr val="000000"/>
                  </a:solidFill>
                  <a:effectLst/>
                  <a:uLnTx/>
                  <a:uFillTx/>
                  <a:latin typeface="Arial" panose="020B0604020202020204"/>
                  <a:ea typeface="+mn-ea"/>
                  <a:cs typeface="+mn-cs"/>
                </a:rPr>
                <a:t>Patients</a:t>
              </a:r>
            </a:p>
            <a:p>
              <a:pPr marL="213360" marR="0" lvl="0" indent="-213360" algn="l" defTabSz="1097280" rtl="0" eaLnBrk="1" fontAlgn="base" latinLnBrk="0" hangingPunct="1">
                <a:lnSpc>
                  <a:spcPct val="100000"/>
                </a:lnSpc>
                <a:spcBef>
                  <a:spcPct val="0"/>
                </a:spcBef>
                <a:spcAft>
                  <a:spcPts val="720"/>
                </a:spcAft>
                <a:buClrTx/>
                <a:buSzTx/>
                <a:buFont typeface="Arial" panose="020B0604020202020204" pitchFamily="34" charset="0"/>
                <a:buChar char="•"/>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mn-cs"/>
                </a:rPr>
                <a:t>Previously untreated DLBCL</a:t>
              </a:r>
            </a:p>
            <a:p>
              <a:pPr marL="213360" marR="0" lvl="0" indent="-213360" algn="l" defTabSz="1097280" rtl="0" eaLnBrk="1" fontAlgn="base" latinLnBrk="0" hangingPunct="1">
                <a:lnSpc>
                  <a:spcPct val="100000"/>
                </a:lnSpc>
                <a:spcBef>
                  <a:spcPct val="0"/>
                </a:spcBef>
                <a:spcAft>
                  <a:spcPts val="720"/>
                </a:spcAft>
                <a:buClrTx/>
                <a:buSzTx/>
                <a:buFont typeface="Arial" panose="020B0604020202020204" pitchFamily="34" charset="0"/>
                <a:buChar char="•"/>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mn-cs"/>
                </a:rPr>
                <a:t>Age 18–80 years</a:t>
              </a:r>
            </a:p>
            <a:p>
              <a:pPr marL="213360" marR="0" lvl="0" indent="-213360" algn="l" defTabSz="1097280" rtl="0" eaLnBrk="1" fontAlgn="base" latinLnBrk="0" hangingPunct="1">
                <a:lnSpc>
                  <a:spcPct val="100000"/>
                </a:lnSpc>
                <a:spcBef>
                  <a:spcPct val="0"/>
                </a:spcBef>
                <a:spcAft>
                  <a:spcPts val="720"/>
                </a:spcAft>
                <a:buClrTx/>
                <a:buSzTx/>
                <a:buFont typeface="Arial" panose="020B0604020202020204" pitchFamily="34" charset="0"/>
                <a:buChar char="•"/>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mn-cs"/>
                </a:rPr>
                <a:t>IPI 2–5</a:t>
              </a:r>
            </a:p>
            <a:p>
              <a:pPr marL="213360" marR="0" lvl="0" indent="-213360" algn="l" defTabSz="1097280" rtl="0" eaLnBrk="1" fontAlgn="base" latinLnBrk="0" hangingPunct="1">
                <a:lnSpc>
                  <a:spcPct val="100000"/>
                </a:lnSpc>
                <a:spcBef>
                  <a:spcPct val="0"/>
                </a:spcBef>
                <a:spcAft>
                  <a:spcPts val="720"/>
                </a:spcAft>
                <a:buClrTx/>
                <a:buSzTx/>
                <a:buFont typeface="Arial" panose="020B0604020202020204" pitchFamily="34" charset="0"/>
                <a:buChar char="•"/>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mn-cs"/>
                </a:rPr>
                <a:t>ECOG PS 0–2</a:t>
              </a:r>
            </a:p>
          </p:txBody>
        </p:sp>
      </p:grpSp>
      <p:sp>
        <p:nvSpPr>
          <p:cNvPr id="20" name="TextBox 19">
            <a:extLst>
              <a:ext uri="{FF2B5EF4-FFF2-40B4-BE49-F238E27FC236}">
                <a16:creationId xmlns:a16="http://schemas.microsoft.com/office/drawing/2014/main" id="{C38217BD-5207-18F6-6781-4960AE1F7ED7}"/>
              </a:ext>
            </a:extLst>
          </p:cNvPr>
          <p:cNvSpPr txBox="1"/>
          <p:nvPr/>
        </p:nvSpPr>
        <p:spPr>
          <a:xfrm>
            <a:off x="7058722" y="6272698"/>
            <a:ext cx="50403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23361">
                    <a:lumMod val="50000"/>
                  </a:srgbClr>
                </a:solidFill>
                <a:effectLst/>
                <a:uLnTx/>
                <a:uFillTx/>
                <a:latin typeface="Arial" panose="020B0604020202020204"/>
                <a:ea typeface="+mn-ea"/>
                <a:cs typeface="+mn-cs"/>
              </a:rPr>
              <a:t>Tilly H et al. N </a:t>
            </a:r>
            <a:r>
              <a:rPr kumimoji="0" lang="en-US" sz="1800" b="0" i="0" u="none" strike="noStrike" kern="1200" cap="none" spc="0" normalizeH="0" baseline="0" noProof="0" dirty="0" err="1">
                <a:ln>
                  <a:noFill/>
                </a:ln>
                <a:solidFill>
                  <a:srgbClr val="123361">
                    <a:lumMod val="50000"/>
                  </a:srgbClr>
                </a:solidFill>
                <a:effectLst/>
                <a:uLnTx/>
                <a:uFillTx/>
                <a:latin typeface="Arial" panose="020B0604020202020204"/>
                <a:ea typeface="+mn-ea"/>
                <a:cs typeface="+mn-cs"/>
              </a:rPr>
              <a:t>Engl</a:t>
            </a:r>
            <a:r>
              <a:rPr kumimoji="0" lang="en-US" sz="1800" b="0" i="0" u="none" strike="noStrike" kern="1200" cap="none" spc="0" normalizeH="0" baseline="0" noProof="0" dirty="0">
                <a:ln>
                  <a:noFill/>
                </a:ln>
                <a:solidFill>
                  <a:srgbClr val="123361">
                    <a:lumMod val="50000"/>
                  </a:srgbClr>
                </a:solidFill>
                <a:effectLst/>
                <a:uLnTx/>
                <a:uFillTx/>
                <a:latin typeface="Arial" panose="020B0604020202020204"/>
                <a:ea typeface="+mn-ea"/>
                <a:cs typeface="+mn-cs"/>
              </a:rPr>
              <a:t> J Med 2022;386(4):351-63.</a:t>
            </a:r>
          </a:p>
        </p:txBody>
      </p:sp>
    </p:spTree>
    <p:extLst>
      <p:ext uri="{BB962C8B-B14F-4D97-AF65-F5344CB8AC3E}">
        <p14:creationId xmlns:p14="http://schemas.microsoft.com/office/powerpoint/2010/main" val="4133371504"/>
      </p:ext>
    </p:extLst>
  </p:cSld>
  <p:clrMapOvr>
    <a:masterClrMapping/>
  </p:clrMapOvr>
  <p:transition>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AAF583D1-4013-49E4-9FED-0205D7BF6976}"/>
              </a:ext>
            </a:extLst>
          </p:cNvPr>
          <p:cNvSpPr/>
          <p:nvPr/>
        </p:nvSpPr>
        <p:spPr>
          <a:xfrm>
            <a:off x="8465938" y="2319844"/>
            <a:ext cx="3538076" cy="332325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US"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E5BADA4C-40B8-4B41-9780-56736248CC64}"/>
              </a:ext>
            </a:extLst>
          </p:cNvPr>
          <p:cNvSpPr>
            <a:spLocks noGrp="1"/>
          </p:cNvSpPr>
          <p:nvPr>
            <p:ph type="title"/>
          </p:nvPr>
        </p:nvSpPr>
        <p:spPr>
          <a:xfrm>
            <a:off x="527057" y="241934"/>
            <a:ext cx="11137894" cy="907252"/>
          </a:xfrm>
        </p:spPr>
        <p:txBody>
          <a:bodyPr/>
          <a:lstStyle/>
          <a:p>
            <a:r>
              <a:rPr lang="en-CA" dirty="0"/>
              <a:t>Primary endpoint: Progression-free survival</a:t>
            </a:r>
            <a:br>
              <a:rPr lang="en-CA" strike="sngStrike" dirty="0"/>
            </a:br>
            <a:r>
              <a:rPr lang="en-CA" sz="2880" b="0" dirty="0"/>
              <a:t>Pola-R-CHP significantly improved PFS versus R-CHOP</a:t>
            </a:r>
            <a:endParaRPr lang="en-GB" b="0" dirty="0"/>
          </a:p>
        </p:txBody>
      </p:sp>
      <p:sp>
        <p:nvSpPr>
          <p:cNvPr id="3" name="Text Placeholder 2">
            <a:extLst>
              <a:ext uri="{FF2B5EF4-FFF2-40B4-BE49-F238E27FC236}">
                <a16:creationId xmlns:a16="http://schemas.microsoft.com/office/drawing/2014/main" id="{F9CF4A89-6964-574B-A003-6C5255CEB781}"/>
              </a:ext>
            </a:extLst>
          </p:cNvPr>
          <p:cNvSpPr>
            <a:spLocks noGrp="1"/>
          </p:cNvSpPr>
          <p:nvPr>
            <p:ph type="body" sz="quarter" idx="11"/>
          </p:nvPr>
        </p:nvSpPr>
        <p:spPr/>
        <p:txBody>
          <a:bodyPr/>
          <a:lstStyle/>
          <a:p>
            <a:r>
              <a:rPr lang="en-GB" dirty="0"/>
              <a:t>ITT population. Data cut-off: June 28, 2021; median 28.2 months’ follow-up.</a:t>
            </a:r>
            <a:br>
              <a:rPr lang="en-GB" dirty="0"/>
            </a:br>
            <a:r>
              <a:rPr lang="en-GB" dirty="0"/>
              <a:t>NE, not evaluable.</a:t>
            </a:r>
          </a:p>
        </p:txBody>
      </p:sp>
      <p:sp>
        <p:nvSpPr>
          <p:cNvPr id="9" name="Rounded Rectangle 2015">
            <a:extLst>
              <a:ext uri="{FF2B5EF4-FFF2-40B4-BE49-F238E27FC236}">
                <a16:creationId xmlns:a16="http://schemas.microsoft.com/office/drawing/2014/main" id="{BA1D6BD0-C7D5-314B-811C-603E52FEB07D}"/>
              </a:ext>
            </a:extLst>
          </p:cNvPr>
          <p:cNvSpPr/>
          <p:nvPr/>
        </p:nvSpPr>
        <p:spPr>
          <a:xfrm>
            <a:off x="8330850" y="2996953"/>
            <a:ext cx="3641002" cy="266667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GB" sz="15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205740" marR="0" lvl="0" indent="-205740" algn="l" defTabSz="109728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a:ea typeface="+mn-ea"/>
                <a:cs typeface="+mn-cs"/>
              </a:rPr>
              <a:t>Pola-R-CHP demonstrated a </a:t>
            </a:r>
            <a:r>
              <a:rPr kumimoji="0" lang="en-GB" sz="1500" b="1" i="0" u="none" strike="noStrike" kern="1200" cap="none" spc="0" normalizeH="0" baseline="0" noProof="0" dirty="0">
                <a:ln>
                  <a:noFill/>
                </a:ln>
                <a:solidFill>
                  <a:srgbClr val="000000"/>
                </a:solidFill>
                <a:effectLst/>
                <a:uLnTx/>
                <a:uFillTx/>
                <a:latin typeface="Arial" panose="020B0604020202020204"/>
                <a:ea typeface="+mn-ea"/>
                <a:cs typeface="+mn-cs"/>
              </a:rPr>
              <a:t>27% reduction in the relative risk of disease progression, relapse, </a:t>
            </a:r>
            <a:br>
              <a:rPr kumimoji="0" lang="en-GB" sz="15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500" b="1" i="0" u="none" strike="noStrike" kern="1200" cap="none" spc="0" normalizeH="0" baseline="0" noProof="0" dirty="0">
                <a:ln>
                  <a:noFill/>
                </a:ln>
                <a:solidFill>
                  <a:srgbClr val="000000"/>
                </a:solidFill>
                <a:effectLst/>
                <a:uLnTx/>
                <a:uFillTx/>
                <a:latin typeface="Arial" panose="020B0604020202020204"/>
                <a:ea typeface="+mn-ea"/>
                <a:cs typeface="+mn-cs"/>
              </a:rPr>
              <a:t>or death </a:t>
            </a:r>
            <a:r>
              <a:rPr kumimoji="0" lang="en-GB" sz="1500" b="0" i="0" u="none" strike="noStrike" kern="1200" cap="none" spc="0" normalizeH="0" baseline="0" noProof="0" dirty="0">
                <a:ln>
                  <a:noFill/>
                </a:ln>
                <a:solidFill>
                  <a:srgbClr val="000000"/>
                </a:solidFill>
                <a:effectLst/>
                <a:uLnTx/>
                <a:uFillTx/>
                <a:latin typeface="Arial" panose="020B0604020202020204"/>
                <a:ea typeface="+mn-ea"/>
                <a:cs typeface="+mn-cs"/>
              </a:rPr>
              <a:t>versus R-CHOP</a:t>
            </a:r>
          </a:p>
          <a:p>
            <a:pPr marL="205740" marR="0" lvl="0" indent="-205740" algn="l" defTabSz="109728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GB" sz="15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205740" marR="0" lvl="0" indent="-205740" algn="l" defTabSz="109728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GB" sz="1500" b="1" i="0" u="none" strike="noStrike" kern="1200" cap="none" spc="0" normalizeH="0" baseline="0" noProof="0" dirty="0">
                <a:ln>
                  <a:noFill/>
                </a:ln>
                <a:solidFill>
                  <a:srgbClr val="000000"/>
                </a:solidFill>
                <a:effectLst/>
                <a:uLnTx/>
                <a:uFillTx/>
                <a:latin typeface="Arial" panose="020B0604020202020204"/>
                <a:ea typeface="+mn-ea"/>
                <a:cs typeface="+mn-cs"/>
              </a:rPr>
              <a:t>24-month PFS: </a:t>
            </a:r>
            <a:br>
              <a:rPr kumimoji="0" lang="en-GB" sz="1500" b="1"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500" b="0" i="0" u="none" strike="noStrike" kern="1200" cap="none" spc="0" normalizeH="0" baseline="0" noProof="0" dirty="0">
                <a:ln>
                  <a:noFill/>
                </a:ln>
                <a:solidFill>
                  <a:srgbClr val="000000"/>
                </a:solidFill>
                <a:effectLst/>
                <a:uLnTx/>
                <a:uFillTx/>
                <a:latin typeface="Arial" panose="020B0604020202020204"/>
                <a:ea typeface="+mn-ea"/>
                <a:cs typeface="+mn-cs"/>
              </a:rPr>
              <a:t>76.7% with Pola-R-CHP versus 70.2% with R-CHOP (</a:t>
            </a:r>
            <a:r>
              <a:rPr kumimoji="0" lang="en-GB" sz="1500" b="1" i="0" u="none" strike="noStrike" kern="1200" cap="none" spc="0" normalizeH="0" baseline="0" noProof="0" dirty="0">
                <a:ln>
                  <a:noFill/>
                </a:ln>
                <a:solidFill>
                  <a:srgbClr val="000000"/>
                </a:solidFill>
                <a:effectLst/>
                <a:uLnTx/>
                <a:uFillTx/>
                <a:latin typeface="Arial" panose="020B0604020202020204"/>
                <a:ea typeface="+mn-ea"/>
                <a:cs typeface="+mn-cs"/>
              </a:rPr>
              <a:t>∆=6.5%</a:t>
            </a:r>
            <a:r>
              <a:rPr kumimoji="0" lang="en-GB" sz="1500" b="0" i="0" u="none" strike="noStrike" kern="1200" cap="none" spc="0" normalizeH="0" baseline="0" noProof="0" dirty="0">
                <a:ln>
                  <a:noFill/>
                </a:ln>
                <a:solidFill>
                  <a:srgbClr val="000000"/>
                </a:solidFill>
                <a:effectLst/>
                <a:uLnTx/>
                <a:uFillTx/>
                <a:latin typeface="Arial" panose="020B0604020202020204"/>
                <a:ea typeface="+mn-ea"/>
                <a:cs typeface="+mn-cs"/>
              </a:rPr>
              <a:t>)</a:t>
            </a:r>
          </a:p>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GB" sz="15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 name="Rectangle 4">
            <a:extLst>
              <a:ext uri="{FF2B5EF4-FFF2-40B4-BE49-F238E27FC236}">
                <a16:creationId xmlns:a16="http://schemas.microsoft.com/office/drawing/2014/main" id="{C6471AEF-E3B6-4333-A6A5-8880BDD3E880}"/>
              </a:ext>
            </a:extLst>
          </p:cNvPr>
          <p:cNvSpPr/>
          <p:nvPr/>
        </p:nvSpPr>
        <p:spPr>
          <a:xfrm>
            <a:off x="5261283" y="2253082"/>
            <a:ext cx="1091315" cy="5125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US" sz="1920" b="0" i="1" u="none" strike="noStrike" kern="1200" cap="none" spc="0" normalizeH="0" baseline="0" noProof="0" dirty="0">
              <a:ln>
                <a:noFill/>
              </a:ln>
              <a:solidFill>
                <a:srgbClr val="000000"/>
              </a:solidFill>
              <a:effectLst/>
              <a:uLnTx/>
              <a:uFillTx/>
              <a:latin typeface="Arial" panose="020B0604020202020204"/>
              <a:ea typeface="+mn-ea"/>
              <a:cs typeface="+mn-cs"/>
            </a:endParaRPr>
          </a:p>
        </p:txBody>
      </p:sp>
      <p:graphicFrame>
        <p:nvGraphicFramePr>
          <p:cNvPr id="55" name="Table 104">
            <a:extLst>
              <a:ext uri="{FF2B5EF4-FFF2-40B4-BE49-F238E27FC236}">
                <a16:creationId xmlns:a16="http://schemas.microsoft.com/office/drawing/2014/main" id="{4AA9D5E7-6074-4F95-92D3-E924A265048B}"/>
              </a:ext>
            </a:extLst>
          </p:cNvPr>
          <p:cNvGraphicFramePr>
            <a:graphicFrameLocks noGrp="1"/>
          </p:cNvGraphicFramePr>
          <p:nvPr/>
        </p:nvGraphicFramePr>
        <p:xfrm>
          <a:off x="610681" y="5675650"/>
          <a:ext cx="7772736" cy="432396"/>
        </p:xfrm>
        <a:graphic>
          <a:graphicData uri="http://schemas.openxmlformats.org/drawingml/2006/table">
            <a:tbl>
              <a:tblPr firstRow="1" bandRow="1">
                <a:tableStyleId>{5C22544A-7EE6-4342-B048-85BDC9FD1C3A}</a:tableStyleId>
              </a:tblPr>
              <a:tblGrid>
                <a:gridCol w="1036800">
                  <a:extLst>
                    <a:ext uri="{9D8B030D-6E8A-4147-A177-3AD203B41FA5}">
                      <a16:colId xmlns:a16="http://schemas.microsoft.com/office/drawing/2014/main" val="2869645027"/>
                    </a:ext>
                  </a:extLst>
                </a:gridCol>
                <a:gridCol w="838848">
                  <a:extLst>
                    <a:ext uri="{9D8B030D-6E8A-4147-A177-3AD203B41FA5}">
                      <a16:colId xmlns:a16="http://schemas.microsoft.com/office/drawing/2014/main" val="540751401"/>
                    </a:ext>
                  </a:extLst>
                </a:gridCol>
                <a:gridCol w="838848">
                  <a:extLst>
                    <a:ext uri="{9D8B030D-6E8A-4147-A177-3AD203B41FA5}">
                      <a16:colId xmlns:a16="http://schemas.microsoft.com/office/drawing/2014/main" val="1540182813"/>
                    </a:ext>
                  </a:extLst>
                </a:gridCol>
                <a:gridCol w="838848">
                  <a:extLst>
                    <a:ext uri="{9D8B030D-6E8A-4147-A177-3AD203B41FA5}">
                      <a16:colId xmlns:a16="http://schemas.microsoft.com/office/drawing/2014/main" val="4150260454"/>
                    </a:ext>
                  </a:extLst>
                </a:gridCol>
                <a:gridCol w="838848">
                  <a:extLst>
                    <a:ext uri="{9D8B030D-6E8A-4147-A177-3AD203B41FA5}">
                      <a16:colId xmlns:a16="http://schemas.microsoft.com/office/drawing/2014/main" val="2548447822"/>
                    </a:ext>
                  </a:extLst>
                </a:gridCol>
                <a:gridCol w="838848">
                  <a:extLst>
                    <a:ext uri="{9D8B030D-6E8A-4147-A177-3AD203B41FA5}">
                      <a16:colId xmlns:a16="http://schemas.microsoft.com/office/drawing/2014/main" val="1311460247"/>
                    </a:ext>
                  </a:extLst>
                </a:gridCol>
                <a:gridCol w="864000">
                  <a:extLst>
                    <a:ext uri="{9D8B030D-6E8A-4147-A177-3AD203B41FA5}">
                      <a16:colId xmlns:a16="http://schemas.microsoft.com/office/drawing/2014/main" val="981588324"/>
                    </a:ext>
                  </a:extLst>
                </a:gridCol>
                <a:gridCol w="838848">
                  <a:extLst>
                    <a:ext uri="{9D8B030D-6E8A-4147-A177-3AD203B41FA5}">
                      <a16:colId xmlns:a16="http://schemas.microsoft.com/office/drawing/2014/main" val="1455001978"/>
                    </a:ext>
                  </a:extLst>
                </a:gridCol>
                <a:gridCol w="838848">
                  <a:extLst>
                    <a:ext uri="{9D8B030D-6E8A-4147-A177-3AD203B41FA5}">
                      <a16:colId xmlns:a16="http://schemas.microsoft.com/office/drawing/2014/main" val="2577441386"/>
                    </a:ext>
                  </a:extLst>
                </a:gridCol>
              </a:tblGrid>
              <a:tr h="144132">
                <a:tc gridSpan="9">
                  <a:txBody>
                    <a:bodyPr/>
                    <a:lstStyle/>
                    <a:p>
                      <a:r>
                        <a:rPr lang="en-GB" sz="800" b="1" dirty="0">
                          <a:solidFill>
                            <a:schemeClr val="tx1"/>
                          </a:solidFill>
                        </a:rPr>
                        <a:t>No. of patients at risk</a:t>
                      </a:r>
                    </a:p>
                  </a:txBody>
                  <a:tcPr marL="0" marR="0" marT="0" marB="0">
                    <a:noFill/>
                  </a:tcPr>
                </a:tc>
                <a:tc hMerge="1">
                  <a:txBody>
                    <a:bodyPr/>
                    <a:lstStyle/>
                    <a:p>
                      <a:endParaRPr lang="en-GB" dirty="0"/>
                    </a:p>
                  </a:txBody>
                  <a:tcPr/>
                </a:tc>
                <a:tc hMerge="1">
                  <a:txBody>
                    <a:bodyPr/>
                    <a:lstStyle/>
                    <a:p>
                      <a:endParaRPr lang="en-GB" dirty="0"/>
                    </a:p>
                  </a:txBody>
                  <a:tcPr/>
                </a:tc>
                <a:tc hMerge="1">
                  <a:txBody>
                    <a:bodyPr/>
                    <a:lstStyle/>
                    <a:p>
                      <a:endParaRPr lang="en-GB" dirty="0"/>
                    </a:p>
                  </a:txBody>
                  <a:tcPr/>
                </a:tc>
                <a:tc hMerge="1">
                  <a:txBody>
                    <a:bodyPr/>
                    <a:lstStyle/>
                    <a:p>
                      <a:endParaRPr lang="en-GB" dirty="0"/>
                    </a:p>
                  </a:txBody>
                  <a:tcPr/>
                </a:tc>
                <a:tc hMerge="1">
                  <a:txBody>
                    <a:bodyPr/>
                    <a:lstStyle/>
                    <a:p>
                      <a:endParaRPr lang="en-GB"/>
                    </a:p>
                  </a:txBody>
                  <a:tcPr/>
                </a:tc>
                <a:tc hMerge="1">
                  <a:txBody>
                    <a:bodyPr/>
                    <a:lstStyle/>
                    <a:p>
                      <a:endParaRPr lang="en-GB" dirty="0"/>
                    </a:p>
                  </a:txBody>
                  <a:tcPr/>
                </a:tc>
                <a:tc hMerge="1">
                  <a:txBody>
                    <a:bodyPr/>
                    <a:lstStyle/>
                    <a:p>
                      <a:endParaRPr lang="en-GB" dirty="0"/>
                    </a:p>
                  </a:txBody>
                  <a:tcPr/>
                </a:tc>
                <a:tc hMerge="1">
                  <a:txBody>
                    <a:bodyPr/>
                    <a:lstStyle/>
                    <a:p>
                      <a:endParaRPr lang="en-GB" dirty="0"/>
                    </a:p>
                  </a:txBody>
                  <a:tcPr/>
                </a:tc>
                <a:extLst>
                  <a:ext uri="{0D108BD9-81ED-4DB2-BD59-A6C34878D82A}">
                    <a16:rowId xmlns:a16="http://schemas.microsoft.com/office/drawing/2014/main" val="2137173209"/>
                  </a:ext>
                </a:extLst>
              </a:tr>
              <a:tr h="144132">
                <a:tc>
                  <a:txBody>
                    <a:bodyPr/>
                    <a:lstStyle/>
                    <a:p>
                      <a:r>
                        <a:rPr lang="en-GB" sz="800" b="0" dirty="0">
                          <a:solidFill>
                            <a:schemeClr val="accent1"/>
                          </a:solidFill>
                        </a:rPr>
                        <a:t>Pola-R-CHP</a:t>
                      </a:r>
                    </a:p>
                  </a:txBody>
                  <a:tcPr marL="0" marR="0" marT="0" marB="0">
                    <a:noFill/>
                  </a:tcPr>
                </a:tc>
                <a:tc>
                  <a:txBody>
                    <a:bodyPr/>
                    <a:lstStyle/>
                    <a:p>
                      <a:pPr algn="ctr"/>
                      <a:r>
                        <a:rPr lang="en-GB" sz="800" b="0" dirty="0">
                          <a:solidFill>
                            <a:schemeClr val="accent1"/>
                          </a:solidFill>
                        </a:rPr>
                        <a:t>440</a:t>
                      </a:r>
                    </a:p>
                  </a:txBody>
                  <a:tcPr marL="109728" marR="109728" marT="0" marB="0">
                    <a:noFill/>
                  </a:tcPr>
                </a:tc>
                <a:tc>
                  <a:txBody>
                    <a:bodyPr/>
                    <a:lstStyle/>
                    <a:p>
                      <a:pPr algn="ctr"/>
                      <a:r>
                        <a:rPr lang="en-GB" sz="800" b="0" dirty="0">
                          <a:solidFill>
                            <a:schemeClr val="accent1"/>
                          </a:solidFill>
                        </a:rPr>
                        <a:t>404</a:t>
                      </a:r>
                    </a:p>
                  </a:txBody>
                  <a:tcPr marL="109728" marR="109728" marT="0" marB="0">
                    <a:noFill/>
                  </a:tcPr>
                </a:tc>
                <a:tc>
                  <a:txBody>
                    <a:bodyPr/>
                    <a:lstStyle/>
                    <a:p>
                      <a:pPr algn="ctr"/>
                      <a:r>
                        <a:rPr lang="en-GB" sz="800" b="0" dirty="0">
                          <a:solidFill>
                            <a:schemeClr val="accent1"/>
                          </a:solidFill>
                        </a:rPr>
                        <a:t>353</a:t>
                      </a:r>
                    </a:p>
                  </a:txBody>
                  <a:tcPr marL="109728" marR="109728" marT="0" marB="0">
                    <a:noFill/>
                  </a:tcPr>
                </a:tc>
                <a:tc>
                  <a:txBody>
                    <a:bodyPr/>
                    <a:lstStyle/>
                    <a:p>
                      <a:pPr algn="ctr"/>
                      <a:r>
                        <a:rPr lang="en-GB" sz="800" b="0" dirty="0">
                          <a:solidFill>
                            <a:schemeClr val="accent1"/>
                          </a:solidFill>
                        </a:rPr>
                        <a:t>327</a:t>
                      </a:r>
                    </a:p>
                  </a:txBody>
                  <a:tcPr marL="109728" marR="109728" marT="0" marB="0">
                    <a:noFill/>
                  </a:tcPr>
                </a:tc>
                <a:tc>
                  <a:txBody>
                    <a:bodyPr/>
                    <a:lstStyle/>
                    <a:p>
                      <a:pPr algn="ctr"/>
                      <a:r>
                        <a:rPr lang="en-GB" sz="800" b="0" dirty="0">
                          <a:solidFill>
                            <a:schemeClr val="accent1"/>
                          </a:solidFill>
                        </a:rPr>
                        <a:t>246</a:t>
                      </a:r>
                    </a:p>
                  </a:txBody>
                  <a:tcPr marL="109728" marR="109728" marT="0" marB="0">
                    <a:noFill/>
                  </a:tcPr>
                </a:tc>
                <a:tc>
                  <a:txBody>
                    <a:bodyPr/>
                    <a:lstStyle/>
                    <a:p>
                      <a:pPr algn="ctr"/>
                      <a:r>
                        <a:rPr lang="en-GB" sz="800" b="0" dirty="0">
                          <a:solidFill>
                            <a:schemeClr val="accent1"/>
                          </a:solidFill>
                        </a:rPr>
                        <a:t>78</a:t>
                      </a:r>
                    </a:p>
                  </a:txBody>
                  <a:tcPr marL="109728" marR="109728" marT="0" marB="0">
                    <a:noFill/>
                  </a:tcPr>
                </a:tc>
                <a:tc>
                  <a:txBody>
                    <a:bodyPr/>
                    <a:lstStyle/>
                    <a:p>
                      <a:pPr algn="ctr"/>
                      <a:r>
                        <a:rPr lang="en-GB" sz="800" b="0" dirty="0">
                          <a:solidFill>
                            <a:schemeClr val="accent1"/>
                          </a:solidFill>
                        </a:rPr>
                        <a:t>NE</a:t>
                      </a:r>
                    </a:p>
                  </a:txBody>
                  <a:tcPr marL="109728" marR="109728" marT="0" marB="0">
                    <a:noFill/>
                  </a:tcPr>
                </a:tc>
                <a:tc>
                  <a:txBody>
                    <a:bodyPr/>
                    <a:lstStyle/>
                    <a:p>
                      <a:pPr algn="ctr"/>
                      <a:r>
                        <a:rPr lang="en-GB" sz="800" b="0" dirty="0">
                          <a:solidFill>
                            <a:schemeClr val="accent1"/>
                          </a:solidFill>
                        </a:rPr>
                        <a:t>NE</a:t>
                      </a:r>
                    </a:p>
                  </a:txBody>
                  <a:tcPr marL="109728" marR="109728" marT="0" marB="0">
                    <a:noFill/>
                  </a:tcPr>
                </a:tc>
                <a:extLst>
                  <a:ext uri="{0D108BD9-81ED-4DB2-BD59-A6C34878D82A}">
                    <a16:rowId xmlns:a16="http://schemas.microsoft.com/office/drawing/2014/main" val="2109738207"/>
                  </a:ext>
                </a:extLst>
              </a:tr>
              <a:tr h="144132">
                <a:tc>
                  <a:txBody>
                    <a:bodyPr/>
                    <a:lstStyle/>
                    <a:p>
                      <a:r>
                        <a:rPr lang="en-GB" sz="800" b="0" dirty="0">
                          <a:solidFill>
                            <a:schemeClr val="tx2"/>
                          </a:solidFill>
                        </a:rPr>
                        <a:t>R-CHOP</a:t>
                      </a:r>
                    </a:p>
                  </a:txBody>
                  <a:tcPr marL="0" marR="0" marT="0" marB="0">
                    <a:noFill/>
                  </a:tcPr>
                </a:tc>
                <a:tc>
                  <a:txBody>
                    <a:bodyPr/>
                    <a:lstStyle/>
                    <a:p>
                      <a:pPr algn="ctr"/>
                      <a:r>
                        <a:rPr lang="en-GB" sz="800" b="0" dirty="0">
                          <a:solidFill>
                            <a:schemeClr val="tx2"/>
                          </a:solidFill>
                        </a:rPr>
                        <a:t>439</a:t>
                      </a:r>
                    </a:p>
                  </a:txBody>
                  <a:tcPr marL="109728" marR="109728" marT="0" marB="0">
                    <a:noFill/>
                  </a:tcPr>
                </a:tc>
                <a:tc>
                  <a:txBody>
                    <a:bodyPr/>
                    <a:lstStyle/>
                    <a:p>
                      <a:pPr algn="ctr"/>
                      <a:r>
                        <a:rPr lang="en-GB" sz="800" b="0" dirty="0">
                          <a:solidFill>
                            <a:schemeClr val="tx2"/>
                          </a:solidFill>
                        </a:rPr>
                        <a:t>389</a:t>
                      </a:r>
                    </a:p>
                  </a:txBody>
                  <a:tcPr marL="109728" marR="109728" marT="0" marB="0">
                    <a:noFill/>
                  </a:tcPr>
                </a:tc>
                <a:tc>
                  <a:txBody>
                    <a:bodyPr/>
                    <a:lstStyle/>
                    <a:p>
                      <a:pPr algn="ctr"/>
                      <a:r>
                        <a:rPr lang="en-GB" sz="800" b="0" dirty="0">
                          <a:solidFill>
                            <a:schemeClr val="tx2"/>
                          </a:solidFill>
                        </a:rPr>
                        <a:t>330</a:t>
                      </a:r>
                    </a:p>
                  </a:txBody>
                  <a:tcPr marL="109728" marR="109728" marT="0" marB="0">
                    <a:noFill/>
                  </a:tcPr>
                </a:tc>
                <a:tc>
                  <a:txBody>
                    <a:bodyPr/>
                    <a:lstStyle/>
                    <a:p>
                      <a:pPr algn="ctr"/>
                      <a:r>
                        <a:rPr lang="en-GB" sz="800" b="0" dirty="0">
                          <a:solidFill>
                            <a:schemeClr val="tx2"/>
                          </a:solidFill>
                        </a:rPr>
                        <a:t>296</a:t>
                      </a:r>
                    </a:p>
                  </a:txBody>
                  <a:tcPr marL="109728" marR="109728" marT="0" marB="0">
                    <a:noFill/>
                  </a:tcPr>
                </a:tc>
                <a:tc>
                  <a:txBody>
                    <a:bodyPr/>
                    <a:lstStyle/>
                    <a:p>
                      <a:pPr algn="ctr"/>
                      <a:r>
                        <a:rPr lang="en-GB" sz="800" b="0" dirty="0">
                          <a:solidFill>
                            <a:schemeClr val="tx2"/>
                          </a:solidFill>
                        </a:rPr>
                        <a:t>220</a:t>
                      </a:r>
                    </a:p>
                  </a:txBody>
                  <a:tcPr marL="109728" marR="109728" marT="0" marB="0">
                    <a:noFill/>
                  </a:tcPr>
                </a:tc>
                <a:tc>
                  <a:txBody>
                    <a:bodyPr/>
                    <a:lstStyle/>
                    <a:p>
                      <a:pPr algn="ctr"/>
                      <a:r>
                        <a:rPr lang="en-GB" sz="800" b="0" dirty="0">
                          <a:solidFill>
                            <a:schemeClr val="tx2"/>
                          </a:solidFill>
                        </a:rPr>
                        <a:t>78</a:t>
                      </a:r>
                    </a:p>
                  </a:txBody>
                  <a:tcPr marL="109728" marR="109728" marT="0" marB="0">
                    <a:noFill/>
                  </a:tcPr>
                </a:tc>
                <a:tc>
                  <a:txBody>
                    <a:bodyPr/>
                    <a:lstStyle/>
                    <a:p>
                      <a:pPr algn="ctr"/>
                      <a:r>
                        <a:rPr lang="en-GB" sz="800" b="0" dirty="0">
                          <a:solidFill>
                            <a:schemeClr val="tx2"/>
                          </a:solidFill>
                        </a:rPr>
                        <a:t>3</a:t>
                      </a:r>
                    </a:p>
                  </a:txBody>
                  <a:tcPr marL="109728" marR="109728" marT="0" marB="0">
                    <a:noFill/>
                  </a:tcPr>
                </a:tc>
                <a:tc>
                  <a:txBody>
                    <a:bodyPr/>
                    <a:lstStyle/>
                    <a:p>
                      <a:pPr algn="ctr"/>
                      <a:r>
                        <a:rPr lang="en-GB" sz="800" b="0" dirty="0">
                          <a:solidFill>
                            <a:schemeClr val="tx2"/>
                          </a:solidFill>
                        </a:rPr>
                        <a:t>NE</a:t>
                      </a:r>
                    </a:p>
                  </a:txBody>
                  <a:tcPr marL="109728" marR="109728" marT="0" marB="0">
                    <a:noFill/>
                  </a:tcPr>
                </a:tc>
                <a:extLst>
                  <a:ext uri="{0D108BD9-81ED-4DB2-BD59-A6C34878D82A}">
                    <a16:rowId xmlns:a16="http://schemas.microsoft.com/office/drawing/2014/main" val="2068119370"/>
                  </a:ext>
                </a:extLst>
              </a:tr>
            </a:tbl>
          </a:graphicData>
        </a:graphic>
      </p:graphicFrame>
      <p:sp>
        <p:nvSpPr>
          <p:cNvPr id="56" name="TextBox 55">
            <a:extLst>
              <a:ext uri="{FF2B5EF4-FFF2-40B4-BE49-F238E27FC236}">
                <a16:creationId xmlns:a16="http://schemas.microsoft.com/office/drawing/2014/main" id="{F922DED3-7378-44EB-A964-84B5328A17CF}"/>
              </a:ext>
            </a:extLst>
          </p:cNvPr>
          <p:cNvSpPr txBox="1"/>
          <p:nvPr/>
        </p:nvSpPr>
        <p:spPr>
          <a:xfrm>
            <a:off x="9007255" y="2278116"/>
            <a:ext cx="2167260" cy="664797"/>
          </a:xfrm>
          <a:prstGeom prst="rect">
            <a:avLst/>
          </a:prstGeom>
          <a:solidFill>
            <a:schemeClr val="bg1"/>
          </a:solidFill>
          <a:ln>
            <a:solidFill>
              <a:schemeClr val="bg1"/>
            </a:solidFill>
          </a:ln>
        </p:spPr>
        <p:txBody>
          <a:bodyPr wrap="none" lIns="0" tIns="0" rIns="0" bIns="0" rtlCol="0" anchor="ctr">
            <a:sp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r>
              <a:rPr kumimoji="0" lang="en-US" sz="2880" b="1" i="0" u="none" strike="noStrike" kern="1200" cap="none" spc="0" normalizeH="0" baseline="0" noProof="0" dirty="0">
                <a:ln>
                  <a:noFill/>
                </a:ln>
                <a:solidFill>
                  <a:srgbClr val="000000"/>
                </a:solidFill>
                <a:effectLst/>
                <a:uLnTx/>
                <a:uFillTx/>
                <a:latin typeface="Arial" charset="0"/>
                <a:ea typeface="+mn-ea"/>
                <a:cs typeface="Arial" charset="0"/>
              </a:rPr>
              <a:t>HR 0.73 </a:t>
            </a:r>
            <a:r>
              <a:rPr kumimoji="0" lang="en-US" sz="1440" b="1" i="0" u="none" strike="noStrike" kern="1200" cap="none" spc="0" normalizeH="0" baseline="0" noProof="0" dirty="0">
                <a:ln>
                  <a:noFill/>
                </a:ln>
                <a:solidFill>
                  <a:srgbClr val="000000"/>
                </a:solidFill>
                <a:effectLst/>
                <a:uLnTx/>
                <a:uFillTx/>
                <a:latin typeface="Arial" charset="0"/>
                <a:ea typeface="+mn-ea"/>
                <a:cs typeface="Arial" charset="0"/>
              </a:rPr>
              <a:t>(P&lt;0.02)</a:t>
            </a:r>
            <a:br>
              <a:rPr kumimoji="0" lang="en-US" sz="1440" b="1" i="0" u="none" strike="noStrike" kern="1200" cap="none" spc="0" normalizeH="0" baseline="0" noProof="0" dirty="0">
                <a:ln>
                  <a:noFill/>
                </a:ln>
                <a:solidFill>
                  <a:srgbClr val="000000"/>
                </a:solidFill>
                <a:effectLst/>
                <a:uLnTx/>
                <a:uFillTx/>
                <a:latin typeface="Arial" charset="0"/>
                <a:ea typeface="+mn-ea"/>
                <a:cs typeface="Arial" charset="0"/>
              </a:rPr>
            </a:br>
            <a:r>
              <a:rPr kumimoji="0" lang="en-US" sz="1440" b="1" i="0" u="none" strike="noStrike" kern="1200" cap="none" spc="0" normalizeH="0" baseline="0" noProof="0" dirty="0">
                <a:ln>
                  <a:noFill/>
                </a:ln>
                <a:solidFill>
                  <a:srgbClr val="000000"/>
                </a:solidFill>
                <a:effectLst/>
                <a:uLnTx/>
                <a:uFillTx/>
                <a:latin typeface="Arial" charset="0"/>
                <a:ea typeface="+mn-ea"/>
                <a:cs typeface="Arial" charset="0"/>
              </a:rPr>
              <a:t>95% CI: 0.57, 0.95</a:t>
            </a:r>
            <a:r>
              <a:rPr kumimoji="0" lang="en-NZ" sz="1440" b="1" i="0" u="none" strike="noStrike" kern="1200" cap="none" spc="0" normalizeH="0" baseline="0" noProof="0" dirty="0">
                <a:ln>
                  <a:noFill/>
                </a:ln>
                <a:solidFill>
                  <a:srgbClr val="000000"/>
                </a:solidFill>
                <a:effectLst/>
                <a:uLnTx/>
                <a:uFillTx/>
                <a:latin typeface="Arial" charset="0"/>
                <a:ea typeface="+mn-ea"/>
                <a:cs typeface="Arial" charset="0"/>
              </a:rPr>
              <a:t> </a:t>
            </a:r>
            <a:endParaRPr kumimoji="0" lang="en-GB" sz="1440" b="1" i="0" u="none" strike="noStrike" kern="1200" cap="none" spc="0" normalizeH="0" baseline="0" noProof="0" dirty="0">
              <a:ln>
                <a:noFill/>
              </a:ln>
              <a:solidFill>
                <a:srgbClr val="000000"/>
              </a:solidFill>
              <a:effectLst/>
              <a:uLnTx/>
              <a:uFillTx/>
              <a:latin typeface="Arial" panose="020B0604020202020204"/>
              <a:ea typeface="+mn-ea"/>
              <a:cs typeface="Arial" charset="0"/>
            </a:endParaRPr>
          </a:p>
        </p:txBody>
      </p:sp>
      <p:grpSp>
        <p:nvGrpSpPr>
          <p:cNvPr id="99" name="Group 98">
            <a:extLst>
              <a:ext uri="{FF2B5EF4-FFF2-40B4-BE49-F238E27FC236}">
                <a16:creationId xmlns:a16="http://schemas.microsoft.com/office/drawing/2014/main" id="{6CCFE99C-B84C-4ADA-8D0D-8CB0E762B4ED}"/>
              </a:ext>
            </a:extLst>
          </p:cNvPr>
          <p:cNvGrpSpPr/>
          <p:nvPr/>
        </p:nvGrpSpPr>
        <p:grpSpPr>
          <a:xfrm>
            <a:off x="1904818" y="5163102"/>
            <a:ext cx="6203039" cy="221600"/>
            <a:chOff x="2269341" y="3736288"/>
            <a:chExt cx="5893372" cy="154420"/>
          </a:xfrm>
        </p:grpSpPr>
        <p:sp>
          <p:nvSpPr>
            <p:cNvPr id="100" name="Rectangle 99">
              <a:extLst>
                <a:ext uri="{FF2B5EF4-FFF2-40B4-BE49-F238E27FC236}">
                  <a16:creationId xmlns:a16="http://schemas.microsoft.com/office/drawing/2014/main" id="{E7A9D2A7-C7D9-4F69-BC51-8AF0524AE8B3}"/>
                </a:ext>
              </a:extLst>
            </p:cNvPr>
            <p:cNvSpPr/>
            <p:nvPr/>
          </p:nvSpPr>
          <p:spPr>
            <a:xfrm>
              <a:off x="2269341" y="3736288"/>
              <a:ext cx="255058" cy="154420"/>
            </a:xfrm>
            <a:prstGeom prst="rect">
              <a:avLst/>
            </a:prstGeom>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0</a:t>
              </a:r>
            </a:p>
          </p:txBody>
        </p:sp>
        <p:sp>
          <p:nvSpPr>
            <p:cNvPr id="101" name="Rectangle 100">
              <a:extLst>
                <a:ext uri="{FF2B5EF4-FFF2-40B4-BE49-F238E27FC236}">
                  <a16:creationId xmlns:a16="http://schemas.microsoft.com/office/drawing/2014/main" id="{59A880F8-EA7E-48F6-ADE2-F4DC5FCE9117}"/>
                </a:ext>
              </a:extLst>
            </p:cNvPr>
            <p:cNvSpPr/>
            <p:nvPr/>
          </p:nvSpPr>
          <p:spPr>
            <a:xfrm>
              <a:off x="3074814" y="3736288"/>
              <a:ext cx="255058" cy="154420"/>
            </a:xfrm>
            <a:prstGeom prst="rect">
              <a:avLst/>
            </a:prstGeom>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6</a:t>
              </a:r>
            </a:p>
          </p:txBody>
        </p:sp>
        <p:sp>
          <p:nvSpPr>
            <p:cNvPr id="102" name="Rectangle 101">
              <a:extLst>
                <a:ext uri="{FF2B5EF4-FFF2-40B4-BE49-F238E27FC236}">
                  <a16:creationId xmlns:a16="http://schemas.microsoft.com/office/drawing/2014/main" id="{30F9A189-389E-4DAD-955E-1FC439E644AE}"/>
                </a:ext>
              </a:extLst>
            </p:cNvPr>
            <p:cNvSpPr/>
            <p:nvPr/>
          </p:nvSpPr>
          <p:spPr>
            <a:xfrm>
              <a:off x="3880287" y="3736288"/>
              <a:ext cx="255058" cy="154420"/>
            </a:xfrm>
            <a:prstGeom prst="rect">
              <a:avLst/>
            </a:prstGeom>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12</a:t>
              </a:r>
            </a:p>
          </p:txBody>
        </p:sp>
        <p:sp>
          <p:nvSpPr>
            <p:cNvPr id="103" name="Rectangle 102">
              <a:extLst>
                <a:ext uri="{FF2B5EF4-FFF2-40B4-BE49-F238E27FC236}">
                  <a16:creationId xmlns:a16="http://schemas.microsoft.com/office/drawing/2014/main" id="{5E27A33F-F9E0-4F3C-B471-2AD8CABFF755}"/>
                </a:ext>
              </a:extLst>
            </p:cNvPr>
            <p:cNvSpPr/>
            <p:nvPr/>
          </p:nvSpPr>
          <p:spPr>
            <a:xfrm>
              <a:off x="4685760" y="3736288"/>
              <a:ext cx="255058" cy="154420"/>
            </a:xfrm>
            <a:prstGeom prst="rect">
              <a:avLst/>
            </a:prstGeom>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18</a:t>
              </a:r>
            </a:p>
          </p:txBody>
        </p:sp>
        <p:sp>
          <p:nvSpPr>
            <p:cNvPr id="105" name="Rectangle 104">
              <a:extLst>
                <a:ext uri="{FF2B5EF4-FFF2-40B4-BE49-F238E27FC236}">
                  <a16:creationId xmlns:a16="http://schemas.microsoft.com/office/drawing/2014/main" id="{567208DA-D826-4CDC-B4E5-421ABE728565}"/>
                </a:ext>
              </a:extLst>
            </p:cNvPr>
            <p:cNvSpPr/>
            <p:nvPr/>
          </p:nvSpPr>
          <p:spPr>
            <a:xfrm>
              <a:off x="5491233" y="3736288"/>
              <a:ext cx="255058" cy="154420"/>
            </a:xfrm>
            <a:prstGeom prst="rect">
              <a:avLst/>
            </a:prstGeom>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24</a:t>
              </a:r>
            </a:p>
          </p:txBody>
        </p:sp>
        <p:sp>
          <p:nvSpPr>
            <p:cNvPr id="106" name="Rectangle 105">
              <a:extLst>
                <a:ext uri="{FF2B5EF4-FFF2-40B4-BE49-F238E27FC236}">
                  <a16:creationId xmlns:a16="http://schemas.microsoft.com/office/drawing/2014/main" id="{71B0EEFA-3CF6-4004-94BC-438E14CF5A0E}"/>
                </a:ext>
              </a:extLst>
            </p:cNvPr>
            <p:cNvSpPr/>
            <p:nvPr/>
          </p:nvSpPr>
          <p:spPr>
            <a:xfrm>
              <a:off x="6296706" y="3736288"/>
              <a:ext cx="255058" cy="154420"/>
            </a:xfrm>
            <a:prstGeom prst="rect">
              <a:avLst/>
            </a:prstGeom>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30</a:t>
              </a:r>
            </a:p>
          </p:txBody>
        </p:sp>
        <p:sp>
          <p:nvSpPr>
            <p:cNvPr id="107" name="Rectangle 106">
              <a:extLst>
                <a:ext uri="{FF2B5EF4-FFF2-40B4-BE49-F238E27FC236}">
                  <a16:creationId xmlns:a16="http://schemas.microsoft.com/office/drawing/2014/main" id="{BBB5D6FB-F4BD-479B-9CF4-12913CE0F844}"/>
                </a:ext>
              </a:extLst>
            </p:cNvPr>
            <p:cNvSpPr/>
            <p:nvPr/>
          </p:nvSpPr>
          <p:spPr>
            <a:xfrm>
              <a:off x="7907655" y="3736288"/>
              <a:ext cx="255058" cy="154420"/>
            </a:xfrm>
            <a:prstGeom prst="rect">
              <a:avLst/>
            </a:prstGeom>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42</a:t>
              </a:r>
            </a:p>
          </p:txBody>
        </p:sp>
        <p:sp>
          <p:nvSpPr>
            <p:cNvPr id="108" name="Rectangle 107">
              <a:extLst>
                <a:ext uri="{FF2B5EF4-FFF2-40B4-BE49-F238E27FC236}">
                  <a16:creationId xmlns:a16="http://schemas.microsoft.com/office/drawing/2014/main" id="{D0B05670-2006-4AC3-951A-EC68FB3C3A23}"/>
                </a:ext>
              </a:extLst>
            </p:cNvPr>
            <p:cNvSpPr/>
            <p:nvPr/>
          </p:nvSpPr>
          <p:spPr>
            <a:xfrm>
              <a:off x="7102179" y="3736288"/>
              <a:ext cx="255058" cy="154420"/>
            </a:xfrm>
            <a:prstGeom prst="rect">
              <a:avLst/>
            </a:prstGeom>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36</a:t>
              </a:r>
            </a:p>
          </p:txBody>
        </p:sp>
      </p:grpSp>
      <p:sp>
        <p:nvSpPr>
          <p:cNvPr id="109" name="Rectangle 108">
            <a:extLst>
              <a:ext uri="{FF2B5EF4-FFF2-40B4-BE49-F238E27FC236}">
                <a16:creationId xmlns:a16="http://schemas.microsoft.com/office/drawing/2014/main" id="{86D38E35-0DF8-431E-A2EC-0038CB5AEAEE}"/>
              </a:ext>
            </a:extLst>
          </p:cNvPr>
          <p:cNvSpPr/>
          <p:nvPr/>
        </p:nvSpPr>
        <p:spPr>
          <a:xfrm>
            <a:off x="4265173" y="5392785"/>
            <a:ext cx="1482072" cy="258532"/>
          </a:xfrm>
          <a:prstGeom prst="rect">
            <a:avLst/>
          </a:prstGeom>
        </p:spPr>
        <p:txBody>
          <a:bodyPr wrap="non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680" b="1" i="0" u="none" strike="noStrike" kern="1200" cap="none" spc="0" normalizeH="0" baseline="0" noProof="0" dirty="0">
                <a:ln>
                  <a:noFill/>
                </a:ln>
                <a:solidFill>
                  <a:srgbClr val="000000"/>
                </a:solidFill>
                <a:effectLst/>
                <a:uLnTx/>
                <a:uFillTx/>
                <a:latin typeface="Arial" panose="020B0604020202020204"/>
                <a:ea typeface="+mn-ea"/>
                <a:cs typeface="Arial" charset="0"/>
              </a:rPr>
              <a:t>Time (months)</a:t>
            </a:r>
          </a:p>
        </p:txBody>
      </p:sp>
      <p:sp>
        <p:nvSpPr>
          <p:cNvPr id="110" name="Freeform 103">
            <a:extLst>
              <a:ext uri="{FF2B5EF4-FFF2-40B4-BE49-F238E27FC236}">
                <a16:creationId xmlns:a16="http://schemas.microsoft.com/office/drawing/2014/main" id="{721B6BF0-0BBE-400C-AD00-89185C7FE7CE}"/>
              </a:ext>
            </a:extLst>
          </p:cNvPr>
          <p:cNvSpPr/>
          <p:nvPr/>
        </p:nvSpPr>
        <p:spPr>
          <a:xfrm>
            <a:off x="2039559" y="1693105"/>
            <a:ext cx="5933299" cy="3323257"/>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2857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44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11" name="Group 110">
            <a:extLst>
              <a:ext uri="{FF2B5EF4-FFF2-40B4-BE49-F238E27FC236}">
                <a16:creationId xmlns:a16="http://schemas.microsoft.com/office/drawing/2014/main" id="{E29A879A-C161-4F50-85C7-5A95323E1830}"/>
              </a:ext>
            </a:extLst>
          </p:cNvPr>
          <p:cNvGrpSpPr/>
          <p:nvPr/>
        </p:nvGrpSpPr>
        <p:grpSpPr>
          <a:xfrm>
            <a:off x="1943972" y="1691597"/>
            <a:ext cx="86400" cy="3324766"/>
            <a:chOff x="2310134" y="1290941"/>
            <a:chExt cx="83076" cy="2316832"/>
          </a:xfrm>
        </p:grpSpPr>
        <p:cxnSp>
          <p:nvCxnSpPr>
            <p:cNvPr id="112" name="Straight Connector 111">
              <a:extLst>
                <a:ext uri="{FF2B5EF4-FFF2-40B4-BE49-F238E27FC236}">
                  <a16:creationId xmlns:a16="http://schemas.microsoft.com/office/drawing/2014/main" id="{0E0F62D4-2C81-491F-833B-DC93B80EB4A8}"/>
                </a:ext>
              </a:extLst>
            </p:cNvPr>
            <p:cNvCxnSpPr>
              <a:cxnSpLocks/>
            </p:cNvCxnSpPr>
            <p:nvPr/>
          </p:nvCxnSpPr>
          <p:spPr>
            <a:xfrm>
              <a:off x="2310134" y="1290941"/>
              <a:ext cx="8307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B76E865E-AAF0-4523-8AF2-A9D4E63079C3}"/>
                </a:ext>
              </a:extLst>
            </p:cNvPr>
            <p:cNvCxnSpPr/>
            <p:nvPr/>
          </p:nvCxnSpPr>
          <p:spPr>
            <a:xfrm>
              <a:off x="2310134" y="1754307"/>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4C57390-9592-4B36-B884-52A7EA3D0A8A}"/>
                </a:ext>
              </a:extLst>
            </p:cNvPr>
            <p:cNvCxnSpPr/>
            <p:nvPr/>
          </p:nvCxnSpPr>
          <p:spPr>
            <a:xfrm>
              <a:off x="2310134" y="2217673"/>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567B385E-39BD-4B18-9D2D-5A6D6E6A11FB}"/>
                </a:ext>
              </a:extLst>
            </p:cNvPr>
            <p:cNvCxnSpPr/>
            <p:nvPr/>
          </p:nvCxnSpPr>
          <p:spPr>
            <a:xfrm>
              <a:off x="2310134" y="2681039"/>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95B5A7BC-F9B2-4E1F-A02C-74E6CF0687BA}"/>
                </a:ext>
              </a:extLst>
            </p:cNvPr>
            <p:cNvCxnSpPr/>
            <p:nvPr/>
          </p:nvCxnSpPr>
          <p:spPr>
            <a:xfrm>
              <a:off x="2310134" y="3144405"/>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63463F2E-9D5C-4A71-A92D-4C83D2DB5ADC}"/>
                </a:ext>
              </a:extLst>
            </p:cNvPr>
            <p:cNvCxnSpPr/>
            <p:nvPr/>
          </p:nvCxnSpPr>
          <p:spPr>
            <a:xfrm>
              <a:off x="2310134" y="3607773"/>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grpSp>
        <p:nvGrpSpPr>
          <p:cNvPr id="118" name="Group 117">
            <a:extLst>
              <a:ext uri="{FF2B5EF4-FFF2-40B4-BE49-F238E27FC236}">
                <a16:creationId xmlns:a16="http://schemas.microsoft.com/office/drawing/2014/main" id="{28AD74B1-2F85-4E03-AF75-1BB1283590E8}"/>
              </a:ext>
            </a:extLst>
          </p:cNvPr>
          <p:cNvGrpSpPr/>
          <p:nvPr/>
        </p:nvGrpSpPr>
        <p:grpSpPr>
          <a:xfrm>
            <a:off x="2038824" y="5027550"/>
            <a:ext cx="5933944" cy="86400"/>
            <a:chOff x="2394618" y="3624632"/>
            <a:chExt cx="5637710" cy="66256"/>
          </a:xfrm>
        </p:grpSpPr>
        <p:cxnSp>
          <p:nvCxnSpPr>
            <p:cNvPr id="119" name="Straight Connector 118">
              <a:extLst>
                <a:ext uri="{FF2B5EF4-FFF2-40B4-BE49-F238E27FC236}">
                  <a16:creationId xmlns:a16="http://schemas.microsoft.com/office/drawing/2014/main" id="{BCAE8997-1951-4E4E-A238-5FE19709DD92}"/>
                </a:ext>
              </a:extLst>
            </p:cNvPr>
            <p:cNvCxnSpPr>
              <a:cxnSpLocks/>
            </p:cNvCxnSpPr>
            <p:nvPr/>
          </p:nvCxnSpPr>
          <p:spPr>
            <a:xfrm rot="16200000" flipH="1">
              <a:off x="2361490"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C830032E-685A-4F60-9492-99903AE5AE1E}"/>
                </a:ext>
              </a:extLst>
            </p:cNvPr>
            <p:cNvCxnSpPr>
              <a:cxnSpLocks/>
            </p:cNvCxnSpPr>
            <p:nvPr/>
          </p:nvCxnSpPr>
          <p:spPr>
            <a:xfrm rot="16200000" flipH="1">
              <a:off x="3972264"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FE1387E0-3AFE-4EFC-8864-7FD0B4BBE6C6}"/>
                </a:ext>
              </a:extLst>
            </p:cNvPr>
            <p:cNvCxnSpPr>
              <a:cxnSpLocks/>
            </p:cNvCxnSpPr>
            <p:nvPr/>
          </p:nvCxnSpPr>
          <p:spPr>
            <a:xfrm rot="16200000" flipH="1">
              <a:off x="5583038"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A31C938C-7F59-4043-B21D-45939648F321}"/>
                </a:ext>
              </a:extLst>
            </p:cNvPr>
            <p:cNvCxnSpPr>
              <a:cxnSpLocks/>
            </p:cNvCxnSpPr>
            <p:nvPr/>
          </p:nvCxnSpPr>
          <p:spPr>
            <a:xfrm rot="16200000" flipH="1">
              <a:off x="7193812"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591EF395-3942-4C01-B9FB-CD3C2CD2EE9B}"/>
                </a:ext>
              </a:extLst>
            </p:cNvPr>
            <p:cNvCxnSpPr>
              <a:cxnSpLocks/>
            </p:cNvCxnSpPr>
            <p:nvPr/>
          </p:nvCxnSpPr>
          <p:spPr>
            <a:xfrm rot="16200000" flipH="1">
              <a:off x="7999200"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FF6A326-EFCB-454F-ABF4-185DCDBB46CD}"/>
                </a:ext>
              </a:extLst>
            </p:cNvPr>
            <p:cNvCxnSpPr>
              <a:cxnSpLocks/>
            </p:cNvCxnSpPr>
            <p:nvPr/>
          </p:nvCxnSpPr>
          <p:spPr>
            <a:xfrm rot="16200000" flipH="1">
              <a:off x="6388425"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15BB154C-F9C1-4DFF-8658-448BD8AA7023}"/>
                </a:ext>
              </a:extLst>
            </p:cNvPr>
            <p:cNvCxnSpPr>
              <a:cxnSpLocks/>
            </p:cNvCxnSpPr>
            <p:nvPr/>
          </p:nvCxnSpPr>
          <p:spPr>
            <a:xfrm rot="16200000" flipH="1">
              <a:off x="4777651"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F120D1A1-BEBA-4C6D-AEA4-0D10C515541B}"/>
                </a:ext>
              </a:extLst>
            </p:cNvPr>
            <p:cNvCxnSpPr>
              <a:cxnSpLocks/>
            </p:cNvCxnSpPr>
            <p:nvPr/>
          </p:nvCxnSpPr>
          <p:spPr>
            <a:xfrm rot="16200000" flipH="1">
              <a:off x="3166877" y="3657760"/>
              <a:ext cx="66255"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127" name="Rectangle 126">
            <a:extLst>
              <a:ext uri="{FF2B5EF4-FFF2-40B4-BE49-F238E27FC236}">
                <a16:creationId xmlns:a16="http://schemas.microsoft.com/office/drawing/2014/main" id="{AF147076-56D8-47E6-9771-8D7361C811B4}"/>
              </a:ext>
            </a:extLst>
          </p:cNvPr>
          <p:cNvSpPr/>
          <p:nvPr/>
        </p:nvSpPr>
        <p:spPr>
          <a:xfrm rot="16200000">
            <a:off x="788062" y="3225466"/>
            <a:ext cx="973062" cy="258532"/>
          </a:xfrm>
          <a:prstGeom prst="rect">
            <a:avLst/>
          </a:prstGeom>
        </p:spPr>
        <p:txBody>
          <a:bodyPr wrap="square" lIns="0" tIns="0" rIns="0" bIns="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680" b="1" i="0" u="none" strike="noStrike" kern="1200" cap="none" spc="0" normalizeH="0" baseline="0" noProof="0" dirty="0">
                <a:ln>
                  <a:noFill/>
                </a:ln>
                <a:solidFill>
                  <a:srgbClr val="000000"/>
                </a:solidFill>
                <a:effectLst/>
                <a:uLnTx/>
                <a:uFillTx/>
                <a:latin typeface="Arial" panose="020B0604020202020204"/>
                <a:ea typeface="+mn-ea"/>
                <a:cs typeface="Arial" charset="0"/>
              </a:rPr>
              <a:t>PFS (%)</a:t>
            </a:r>
          </a:p>
        </p:txBody>
      </p:sp>
      <p:grpSp>
        <p:nvGrpSpPr>
          <p:cNvPr id="6" name="Group 5">
            <a:extLst>
              <a:ext uri="{FF2B5EF4-FFF2-40B4-BE49-F238E27FC236}">
                <a16:creationId xmlns:a16="http://schemas.microsoft.com/office/drawing/2014/main" id="{A4288074-31B3-4489-B3EE-1DD1C0D4214A}"/>
              </a:ext>
            </a:extLst>
          </p:cNvPr>
          <p:cNvGrpSpPr/>
          <p:nvPr/>
        </p:nvGrpSpPr>
        <p:grpSpPr>
          <a:xfrm>
            <a:off x="1529643" y="1567249"/>
            <a:ext cx="307777" cy="3542331"/>
            <a:chOff x="1274701" y="1306040"/>
            <a:chExt cx="256481" cy="2951942"/>
          </a:xfrm>
        </p:grpSpPr>
        <p:sp>
          <p:nvSpPr>
            <p:cNvPr id="129" name="Rectangle 128">
              <a:extLst>
                <a:ext uri="{FF2B5EF4-FFF2-40B4-BE49-F238E27FC236}">
                  <a16:creationId xmlns:a16="http://schemas.microsoft.com/office/drawing/2014/main" id="{1569ECC9-ECE9-4E38-9585-6E3C12082A56}"/>
                </a:ext>
              </a:extLst>
            </p:cNvPr>
            <p:cNvSpPr/>
            <p:nvPr/>
          </p:nvSpPr>
          <p:spPr>
            <a:xfrm>
              <a:off x="1274701" y="1306040"/>
              <a:ext cx="256481" cy="184666"/>
            </a:xfrm>
            <a:prstGeom prst="rect">
              <a:avLst/>
            </a:prstGeom>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100</a:t>
              </a:r>
            </a:p>
          </p:txBody>
        </p:sp>
        <p:sp>
          <p:nvSpPr>
            <p:cNvPr id="130" name="Rectangle 129">
              <a:extLst>
                <a:ext uri="{FF2B5EF4-FFF2-40B4-BE49-F238E27FC236}">
                  <a16:creationId xmlns:a16="http://schemas.microsoft.com/office/drawing/2014/main" id="{A8AAD5F1-310E-4691-BB27-7846F94041DB}"/>
                </a:ext>
              </a:extLst>
            </p:cNvPr>
            <p:cNvSpPr/>
            <p:nvPr/>
          </p:nvSpPr>
          <p:spPr>
            <a:xfrm>
              <a:off x="1360195" y="1859495"/>
              <a:ext cx="170987" cy="184666"/>
            </a:xfrm>
            <a:prstGeom prst="rect">
              <a:avLst/>
            </a:prstGeom>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80</a:t>
              </a:r>
            </a:p>
          </p:txBody>
        </p:sp>
        <p:sp>
          <p:nvSpPr>
            <p:cNvPr id="131" name="Rectangle 130">
              <a:extLst>
                <a:ext uri="{FF2B5EF4-FFF2-40B4-BE49-F238E27FC236}">
                  <a16:creationId xmlns:a16="http://schemas.microsoft.com/office/drawing/2014/main" id="{1D49CC31-318E-4F9D-9330-E4C87B0536A4}"/>
                </a:ext>
              </a:extLst>
            </p:cNvPr>
            <p:cNvSpPr/>
            <p:nvPr/>
          </p:nvSpPr>
          <p:spPr>
            <a:xfrm>
              <a:off x="1360195" y="2412950"/>
              <a:ext cx="170987" cy="184666"/>
            </a:xfrm>
            <a:prstGeom prst="rect">
              <a:avLst/>
            </a:prstGeom>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60</a:t>
              </a:r>
            </a:p>
          </p:txBody>
        </p:sp>
        <p:sp>
          <p:nvSpPr>
            <p:cNvPr id="132" name="Rectangle 131">
              <a:extLst>
                <a:ext uri="{FF2B5EF4-FFF2-40B4-BE49-F238E27FC236}">
                  <a16:creationId xmlns:a16="http://schemas.microsoft.com/office/drawing/2014/main" id="{CE20FA39-000F-41F6-9117-F02A6824E484}"/>
                </a:ext>
              </a:extLst>
            </p:cNvPr>
            <p:cNvSpPr/>
            <p:nvPr/>
          </p:nvSpPr>
          <p:spPr>
            <a:xfrm>
              <a:off x="1360195" y="2966405"/>
              <a:ext cx="170987" cy="184666"/>
            </a:xfrm>
            <a:prstGeom prst="rect">
              <a:avLst/>
            </a:prstGeom>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40</a:t>
              </a:r>
            </a:p>
          </p:txBody>
        </p:sp>
        <p:sp>
          <p:nvSpPr>
            <p:cNvPr id="133" name="Rectangle 132">
              <a:extLst>
                <a:ext uri="{FF2B5EF4-FFF2-40B4-BE49-F238E27FC236}">
                  <a16:creationId xmlns:a16="http://schemas.microsoft.com/office/drawing/2014/main" id="{BB80FB15-A745-4D11-9745-BA387F00D64F}"/>
                </a:ext>
              </a:extLst>
            </p:cNvPr>
            <p:cNvSpPr/>
            <p:nvPr/>
          </p:nvSpPr>
          <p:spPr>
            <a:xfrm>
              <a:off x="1360195" y="3519860"/>
              <a:ext cx="170987" cy="184666"/>
            </a:xfrm>
            <a:prstGeom prst="rect">
              <a:avLst/>
            </a:prstGeom>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20</a:t>
              </a:r>
            </a:p>
          </p:txBody>
        </p:sp>
        <p:sp>
          <p:nvSpPr>
            <p:cNvPr id="134" name="Rectangle 133">
              <a:extLst>
                <a:ext uri="{FF2B5EF4-FFF2-40B4-BE49-F238E27FC236}">
                  <a16:creationId xmlns:a16="http://schemas.microsoft.com/office/drawing/2014/main" id="{60C44282-D2E4-4CC4-A520-81D5BD34B25D}"/>
                </a:ext>
              </a:extLst>
            </p:cNvPr>
            <p:cNvSpPr/>
            <p:nvPr/>
          </p:nvSpPr>
          <p:spPr>
            <a:xfrm>
              <a:off x="1445689" y="4073316"/>
              <a:ext cx="85493" cy="184666"/>
            </a:xfrm>
            <a:prstGeom prst="rect">
              <a:avLst/>
            </a:prstGeom>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0</a:t>
              </a:r>
            </a:p>
          </p:txBody>
        </p:sp>
      </p:grpSp>
      <p:grpSp>
        <p:nvGrpSpPr>
          <p:cNvPr id="136" name="Group 135">
            <a:extLst>
              <a:ext uri="{FF2B5EF4-FFF2-40B4-BE49-F238E27FC236}">
                <a16:creationId xmlns:a16="http://schemas.microsoft.com/office/drawing/2014/main" id="{360BB839-9C06-415A-ACF6-A8200DC3407F}"/>
              </a:ext>
            </a:extLst>
          </p:cNvPr>
          <p:cNvGrpSpPr/>
          <p:nvPr/>
        </p:nvGrpSpPr>
        <p:grpSpPr>
          <a:xfrm>
            <a:off x="6276769" y="1615896"/>
            <a:ext cx="1864655" cy="687083"/>
            <a:chOff x="6977120" y="1334310"/>
            <a:chExt cx="1771568" cy="478787"/>
          </a:xfrm>
        </p:grpSpPr>
        <p:sp>
          <p:nvSpPr>
            <p:cNvPr id="137" name="Rectangle 136">
              <a:extLst>
                <a:ext uri="{FF2B5EF4-FFF2-40B4-BE49-F238E27FC236}">
                  <a16:creationId xmlns:a16="http://schemas.microsoft.com/office/drawing/2014/main" id="{32D568E1-D837-4425-89E0-278A7DC459E8}"/>
                </a:ext>
              </a:extLst>
            </p:cNvPr>
            <p:cNvSpPr/>
            <p:nvPr/>
          </p:nvSpPr>
          <p:spPr>
            <a:xfrm>
              <a:off x="7311126" y="1334310"/>
              <a:ext cx="1437562" cy="135117"/>
            </a:xfrm>
            <a:prstGeom prst="rect">
              <a:avLst/>
            </a:prstGeom>
          </p:spPr>
          <p:txBody>
            <a:bodyPr wrap="square" lIns="0" tIns="0" rIns="0" bIns="0" anchor="ctr">
              <a:sp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Arial" charset="0"/>
                </a:rPr>
                <a:t>Pola-R-CHP (N=440)</a:t>
              </a:r>
            </a:p>
          </p:txBody>
        </p:sp>
        <p:cxnSp>
          <p:nvCxnSpPr>
            <p:cNvPr id="138" name="Straight Connector 137">
              <a:extLst>
                <a:ext uri="{FF2B5EF4-FFF2-40B4-BE49-F238E27FC236}">
                  <a16:creationId xmlns:a16="http://schemas.microsoft.com/office/drawing/2014/main" id="{F97384AA-2E79-41CE-9149-2F82561BEF24}"/>
                </a:ext>
              </a:extLst>
            </p:cNvPr>
            <p:cNvCxnSpPr>
              <a:cxnSpLocks/>
            </p:cNvCxnSpPr>
            <p:nvPr/>
          </p:nvCxnSpPr>
          <p:spPr>
            <a:xfrm flipH="1">
              <a:off x="6977120" y="1401868"/>
              <a:ext cx="24626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082C3069-A2C7-4971-99AF-54DF56DE240B}"/>
                </a:ext>
              </a:extLst>
            </p:cNvPr>
            <p:cNvCxnSpPr>
              <a:cxnSpLocks/>
            </p:cNvCxnSpPr>
            <p:nvPr/>
          </p:nvCxnSpPr>
          <p:spPr>
            <a:xfrm flipH="1">
              <a:off x="6977120" y="1592001"/>
              <a:ext cx="24626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40" name="Rectangle 139">
              <a:extLst>
                <a:ext uri="{FF2B5EF4-FFF2-40B4-BE49-F238E27FC236}">
                  <a16:creationId xmlns:a16="http://schemas.microsoft.com/office/drawing/2014/main" id="{6AB85285-FF5B-4C3D-8FDA-049DDA80CC4C}"/>
                </a:ext>
              </a:extLst>
            </p:cNvPr>
            <p:cNvSpPr/>
            <p:nvPr/>
          </p:nvSpPr>
          <p:spPr>
            <a:xfrm>
              <a:off x="7311126" y="1522175"/>
              <a:ext cx="1204863" cy="135117"/>
            </a:xfrm>
            <a:prstGeom prst="rect">
              <a:avLst/>
            </a:prstGeom>
          </p:spPr>
          <p:txBody>
            <a:bodyPr wrap="square" lIns="0" tIns="0" rIns="0" bIns="0" anchor="ctr">
              <a:sp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Arial" charset="0"/>
                </a:rPr>
                <a:t>R-CHOP (N=439)</a:t>
              </a:r>
            </a:p>
          </p:txBody>
        </p:sp>
        <p:grpSp>
          <p:nvGrpSpPr>
            <p:cNvPr id="141" name="Group 140">
              <a:extLst>
                <a:ext uri="{FF2B5EF4-FFF2-40B4-BE49-F238E27FC236}">
                  <a16:creationId xmlns:a16="http://schemas.microsoft.com/office/drawing/2014/main" id="{E1BCF85C-2FD3-41A9-8B31-75DFD32EC74B}"/>
                </a:ext>
              </a:extLst>
            </p:cNvPr>
            <p:cNvGrpSpPr/>
            <p:nvPr/>
          </p:nvGrpSpPr>
          <p:grpSpPr>
            <a:xfrm>
              <a:off x="7041639" y="1713616"/>
              <a:ext cx="123130" cy="90310"/>
              <a:chOff x="6452009" y="3201745"/>
              <a:chExt cx="123130" cy="76730"/>
            </a:xfrm>
          </p:grpSpPr>
          <p:cxnSp>
            <p:nvCxnSpPr>
              <p:cNvPr id="143" name="Google Shape;1492;p60">
                <a:extLst>
                  <a:ext uri="{FF2B5EF4-FFF2-40B4-BE49-F238E27FC236}">
                    <a16:creationId xmlns:a16="http://schemas.microsoft.com/office/drawing/2014/main" id="{E5647215-80BC-4ADF-A3E1-E4AFE48CF341}"/>
                  </a:ext>
                </a:extLst>
              </p:cNvPr>
              <p:cNvCxnSpPr>
                <a:cxnSpLocks/>
              </p:cNvCxnSpPr>
              <p:nvPr/>
            </p:nvCxnSpPr>
            <p:spPr>
              <a:xfrm rot="10800000">
                <a:off x="6452009" y="3240111"/>
                <a:ext cx="123130" cy="0"/>
              </a:xfrm>
              <a:prstGeom prst="straightConnector1">
                <a:avLst/>
              </a:prstGeom>
              <a:noFill/>
              <a:ln w="9525" cap="flat" cmpd="sng">
                <a:solidFill>
                  <a:schemeClr val="dk1"/>
                </a:solidFill>
                <a:prstDash val="solid"/>
                <a:miter lim="800000"/>
                <a:headEnd type="none" w="sm" len="sm"/>
                <a:tailEnd type="none" w="sm" len="sm"/>
              </a:ln>
            </p:spPr>
          </p:cxnSp>
          <p:cxnSp>
            <p:nvCxnSpPr>
              <p:cNvPr id="144" name="Google Shape;1493;p60">
                <a:extLst>
                  <a:ext uri="{FF2B5EF4-FFF2-40B4-BE49-F238E27FC236}">
                    <a16:creationId xmlns:a16="http://schemas.microsoft.com/office/drawing/2014/main" id="{45A4D7AF-BF3D-4171-8E95-B048EA59DB7D}"/>
                  </a:ext>
                </a:extLst>
              </p:cNvPr>
              <p:cNvCxnSpPr>
                <a:cxnSpLocks/>
              </p:cNvCxnSpPr>
              <p:nvPr/>
            </p:nvCxnSpPr>
            <p:spPr>
              <a:xfrm>
                <a:off x="6513574" y="3201745"/>
                <a:ext cx="0" cy="76730"/>
              </a:xfrm>
              <a:prstGeom prst="straightConnector1">
                <a:avLst/>
              </a:prstGeom>
              <a:noFill/>
              <a:ln w="9525" cap="flat" cmpd="sng">
                <a:solidFill>
                  <a:schemeClr val="dk1"/>
                </a:solidFill>
                <a:prstDash val="solid"/>
                <a:miter lim="800000"/>
                <a:headEnd type="none" w="sm" len="sm"/>
                <a:tailEnd type="none" w="sm" len="sm"/>
              </a:ln>
            </p:spPr>
          </p:cxnSp>
        </p:grpSp>
        <p:sp>
          <p:nvSpPr>
            <p:cNvPr id="142" name="Google Shape;1497;p60">
              <a:extLst>
                <a:ext uri="{FF2B5EF4-FFF2-40B4-BE49-F238E27FC236}">
                  <a16:creationId xmlns:a16="http://schemas.microsoft.com/office/drawing/2014/main" id="{08EB2BE8-3E0B-4616-9096-C37DC9D5B3DA}"/>
                </a:ext>
              </a:extLst>
            </p:cNvPr>
            <p:cNvSpPr/>
            <p:nvPr/>
          </p:nvSpPr>
          <p:spPr>
            <a:xfrm>
              <a:off x="7311125" y="1677980"/>
              <a:ext cx="668098" cy="135117"/>
            </a:xfrm>
            <a:prstGeom prst="rect">
              <a:avLst/>
            </a:prstGeom>
            <a:noFill/>
            <a:ln>
              <a:noFill/>
            </a:ln>
          </p:spPr>
          <p:txBody>
            <a:bodyPr spcFirstLastPara="1" wrap="square" lIns="0" tIns="0" rIns="0" bIns="0" anchor="t" anchorCtr="0">
              <a:spAutoFit/>
            </a:bodyPr>
            <a:lstStyle/>
            <a:p>
              <a:pPr marL="0" marR="0" lvl="0" indent="0" algn="l" defTabSz="1097269" rtl="0" eaLnBrk="1" fontAlgn="auto" latinLnBrk="0" hangingPunct="1">
                <a:lnSpc>
                  <a:spcPct val="100000"/>
                </a:lnSpc>
                <a:spcBef>
                  <a:spcPts val="0"/>
                </a:spcBef>
                <a:spcAft>
                  <a:spcPts val="0"/>
                </a:spcAft>
                <a:buClr>
                  <a:srgbClr val="000000"/>
                </a:buClr>
                <a:buSzTx/>
                <a:buFontTx/>
                <a:buNone/>
                <a:tabLst/>
                <a:defRPr/>
              </a:pPr>
              <a:r>
                <a:rPr kumimoji="0" lang="en-CA" sz="1260" b="0" i="0" u="none" strike="noStrike" kern="0" cap="none" spc="0" normalizeH="0" baseline="0" noProof="0" dirty="0">
                  <a:ln>
                    <a:noFill/>
                  </a:ln>
                  <a:solidFill>
                    <a:srgbClr val="000000"/>
                  </a:solidFill>
                  <a:effectLst/>
                  <a:uLnTx/>
                  <a:uFillTx/>
                  <a:latin typeface="Arial"/>
                  <a:ea typeface="Arial"/>
                  <a:cs typeface="Arial"/>
                  <a:sym typeface="Arial"/>
                </a:rPr>
                <a:t>Censored</a:t>
              </a:r>
              <a:endParaRPr kumimoji="0" sz="216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sp>
        <p:nvSpPr>
          <p:cNvPr id="145" name="Rectangle 144">
            <a:extLst>
              <a:ext uri="{FF2B5EF4-FFF2-40B4-BE49-F238E27FC236}">
                <a16:creationId xmlns:a16="http://schemas.microsoft.com/office/drawing/2014/main" id="{94752610-5C08-469A-A598-F561BC0A31EC}"/>
              </a:ext>
            </a:extLst>
          </p:cNvPr>
          <p:cNvSpPr/>
          <p:nvPr/>
        </p:nvSpPr>
        <p:spPr>
          <a:xfrm>
            <a:off x="5261283" y="2253082"/>
            <a:ext cx="1091315" cy="5125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US"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481" name="Group 480">
            <a:extLst>
              <a:ext uri="{FF2B5EF4-FFF2-40B4-BE49-F238E27FC236}">
                <a16:creationId xmlns:a16="http://schemas.microsoft.com/office/drawing/2014/main" id="{4A498141-AC82-419C-BF72-34EC11F1DCEA}"/>
              </a:ext>
            </a:extLst>
          </p:cNvPr>
          <p:cNvGrpSpPr/>
          <p:nvPr/>
        </p:nvGrpSpPr>
        <p:grpSpPr>
          <a:xfrm>
            <a:off x="2049667" y="1705530"/>
            <a:ext cx="5217527" cy="1315972"/>
            <a:chOff x="10315897" y="1359585"/>
            <a:chExt cx="6361113" cy="1412875"/>
          </a:xfrm>
        </p:grpSpPr>
        <p:sp>
          <p:nvSpPr>
            <p:cNvPr id="482" name="Freeform 963">
              <a:extLst>
                <a:ext uri="{FF2B5EF4-FFF2-40B4-BE49-F238E27FC236}">
                  <a16:creationId xmlns:a16="http://schemas.microsoft.com/office/drawing/2014/main" id="{C5BA3826-2E53-46AB-943E-E1925F710234}"/>
                </a:ext>
              </a:extLst>
            </p:cNvPr>
            <p:cNvSpPr>
              <a:spLocks/>
            </p:cNvSpPr>
            <p:nvPr/>
          </p:nvSpPr>
          <p:spPr bwMode="auto">
            <a:xfrm>
              <a:off x="10315897" y="1359585"/>
              <a:ext cx="6313488" cy="1368425"/>
            </a:xfrm>
            <a:custGeom>
              <a:avLst/>
              <a:gdLst>
                <a:gd name="T0" fmla="*/ 288 w 8306"/>
                <a:gd name="T1" fmla="*/ 13 h 1800"/>
                <a:gd name="T2" fmla="*/ 439 w 8306"/>
                <a:gd name="T3" fmla="*/ 32 h 1800"/>
                <a:gd name="T4" fmla="*/ 498 w 8306"/>
                <a:gd name="T5" fmla="*/ 54 h 1800"/>
                <a:gd name="T6" fmla="*/ 540 w 8306"/>
                <a:gd name="T7" fmla="*/ 85 h 1800"/>
                <a:gd name="T8" fmla="*/ 610 w 8306"/>
                <a:gd name="T9" fmla="*/ 99 h 1800"/>
                <a:gd name="T10" fmla="*/ 638 w 8306"/>
                <a:gd name="T11" fmla="*/ 140 h 1800"/>
                <a:gd name="T12" fmla="*/ 815 w 8306"/>
                <a:gd name="T13" fmla="*/ 175 h 1800"/>
                <a:gd name="T14" fmla="*/ 871 w 8306"/>
                <a:gd name="T15" fmla="*/ 197 h 1800"/>
                <a:gd name="T16" fmla="*/ 989 w 8306"/>
                <a:gd name="T17" fmla="*/ 219 h 1800"/>
                <a:gd name="T18" fmla="*/ 1165 w 8306"/>
                <a:gd name="T19" fmla="*/ 241 h 1800"/>
                <a:gd name="T20" fmla="*/ 1308 w 8306"/>
                <a:gd name="T21" fmla="*/ 295 h 1800"/>
                <a:gd name="T22" fmla="*/ 1394 w 8306"/>
                <a:gd name="T23" fmla="*/ 338 h 1800"/>
                <a:gd name="T24" fmla="*/ 1417 w 8306"/>
                <a:gd name="T25" fmla="*/ 390 h 1800"/>
                <a:gd name="T26" fmla="*/ 1431 w 8306"/>
                <a:gd name="T27" fmla="*/ 439 h 1800"/>
                <a:gd name="T28" fmla="*/ 1445 w 8306"/>
                <a:gd name="T29" fmla="*/ 500 h 1800"/>
                <a:gd name="T30" fmla="*/ 1471 w 8306"/>
                <a:gd name="T31" fmla="*/ 536 h 1800"/>
                <a:gd name="T32" fmla="*/ 1496 w 8306"/>
                <a:gd name="T33" fmla="*/ 562 h 1800"/>
                <a:gd name="T34" fmla="*/ 1518 w 8306"/>
                <a:gd name="T35" fmla="*/ 622 h 1800"/>
                <a:gd name="T36" fmla="*/ 1545 w 8306"/>
                <a:gd name="T37" fmla="*/ 660 h 1800"/>
                <a:gd name="T38" fmla="*/ 1576 w 8306"/>
                <a:gd name="T39" fmla="*/ 681 h 1800"/>
                <a:gd name="T40" fmla="*/ 1686 w 8306"/>
                <a:gd name="T41" fmla="*/ 706 h 1800"/>
                <a:gd name="T42" fmla="*/ 1868 w 8306"/>
                <a:gd name="T43" fmla="*/ 727 h 1800"/>
                <a:gd name="T44" fmla="*/ 2033 w 8306"/>
                <a:gd name="T45" fmla="*/ 749 h 1800"/>
                <a:gd name="T46" fmla="*/ 2062 w 8306"/>
                <a:gd name="T47" fmla="*/ 771 h 1800"/>
                <a:gd name="T48" fmla="*/ 2121 w 8306"/>
                <a:gd name="T49" fmla="*/ 794 h 1800"/>
                <a:gd name="T50" fmla="*/ 2154 w 8306"/>
                <a:gd name="T51" fmla="*/ 819 h 1800"/>
                <a:gd name="T52" fmla="*/ 2191 w 8306"/>
                <a:gd name="T53" fmla="*/ 840 h 1800"/>
                <a:gd name="T54" fmla="*/ 2578 w 8306"/>
                <a:gd name="T55" fmla="*/ 862 h 1800"/>
                <a:gd name="T56" fmla="*/ 2668 w 8306"/>
                <a:gd name="T57" fmla="*/ 885 h 1800"/>
                <a:gd name="T58" fmla="*/ 2688 w 8306"/>
                <a:gd name="T59" fmla="*/ 907 h 1800"/>
                <a:gd name="T60" fmla="*/ 2705 w 8306"/>
                <a:gd name="T61" fmla="*/ 929 h 1800"/>
                <a:gd name="T62" fmla="*/ 2730 w 8306"/>
                <a:gd name="T63" fmla="*/ 957 h 1800"/>
                <a:gd name="T64" fmla="*/ 2748 w 8306"/>
                <a:gd name="T65" fmla="*/ 993 h 1800"/>
                <a:gd name="T66" fmla="*/ 2763 w 8306"/>
                <a:gd name="T67" fmla="*/ 1016 h 1800"/>
                <a:gd name="T68" fmla="*/ 2806 w 8306"/>
                <a:gd name="T69" fmla="*/ 1038 h 1800"/>
                <a:gd name="T70" fmla="*/ 2827 w 8306"/>
                <a:gd name="T71" fmla="*/ 1068 h 1800"/>
                <a:gd name="T72" fmla="*/ 2905 w 8306"/>
                <a:gd name="T73" fmla="*/ 1101 h 1800"/>
                <a:gd name="T74" fmla="*/ 2996 w 8306"/>
                <a:gd name="T75" fmla="*/ 1127 h 1800"/>
                <a:gd name="T76" fmla="*/ 3102 w 8306"/>
                <a:gd name="T77" fmla="*/ 1149 h 1800"/>
                <a:gd name="T78" fmla="*/ 3578 w 8306"/>
                <a:gd name="T79" fmla="*/ 1173 h 1800"/>
                <a:gd name="T80" fmla="*/ 3734 w 8306"/>
                <a:gd name="T81" fmla="*/ 1192 h 1800"/>
                <a:gd name="T82" fmla="*/ 3851 w 8306"/>
                <a:gd name="T83" fmla="*/ 1219 h 1800"/>
                <a:gd name="T84" fmla="*/ 4102 w 8306"/>
                <a:gd name="T85" fmla="*/ 1251 h 1800"/>
                <a:gd name="T86" fmla="*/ 4122 w 8306"/>
                <a:gd name="T87" fmla="*/ 1292 h 1800"/>
                <a:gd name="T88" fmla="*/ 4151 w 8306"/>
                <a:gd name="T89" fmla="*/ 1324 h 1800"/>
                <a:gd name="T90" fmla="*/ 4239 w 8306"/>
                <a:gd name="T91" fmla="*/ 1345 h 1800"/>
                <a:gd name="T92" fmla="*/ 4369 w 8306"/>
                <a:gd name="T93" fmla="*/ 1384 h 1800"/>
                <a:gd name="T94" fmla="*/ 5456 w 8306"/>
                <a:gd name="T95" fmla="*/ 1407 h 1800"/>
                <a:gd name="T96" fmla="*/ 5522 w 8306"/>
                <a:gd name="T97" fmla="*/ 1437 h 1800"/>
                <a:gd name="T98" fmla="*/ 6271 w 8306"/>
                <a:gd name="T99" fmla="*/ 1477 h 1800"/>
                <a:gd name="T100" fmla="*/ 6521 w 8306"/>
                <a:gd name="T101" fmla="*/ 1543 h 1800"/>
                <a:gd name="T102" fmla="*/ 6947 w 8306"/>
                <a:gd name="T103" fmla="*/ 1606 h 1800"/>
                <a:gd name="T104" fmla="*/ 8306 w 8306"/>
                <a:gd name="T105" fmla="*/ 1800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06" h="1800">
                  <a:moveTo>
                    <a:pt x="0" y="0"/>
                  </a:moveTo>
                  <a:lnTo>
                    <a:pt x="129" y="0"/>
                  </a:lnTo>
                  <a:lnTo>
                    <a:pt x="129" y="13"/>
                  </a:lnTo>
                  <a:lnTo>
                    <a:pt x="288" y="13"/>
                  </a:lnTo>
                  <a:lnTo>
                    <a:pt x="288" y="23"/>
                  </a:lnTo>
                  <a:lnTo>
                    <a:pt x="397" y="23"/>
                  </a:lnTo>
                  <a:lnTo>
                    <a:pt x="397" y="32"/>
                  </a:lnTo>
                  <a:lnTo>
                    <a:pt x="439" y="32"/>
                  </a:lnTo>
                  <a:lnTo>
                    <a:pt x="439" y="43"/>
                  </a:lnTo>
                  <a:lnTo>
                    <a:pt x="460" y="43"/>
                  </a:lnTo>
                  <a:lnTo>
                    <a:pt x="460" y="54"/>
                  </a:lnTo>
                  <a:lnTo>
                    <a:pt x="498" y="54"/>
                  </a:lnTo>
                  <a:lnTo>
                    <a:pt x="498" y="65"/>
                  </a:lnTo>
                  <a:lnTo>
                    <a:pt x="506" y="65"/>
                  </a:lnTo>
                  <a:lnTo>
                    <a:pt x="506" y="85"/>
                  </a:lnTo>
                  <a:lnTo>
                    <a:pt x="540" y="85"/>
                  </a:lnTo>
                  <a:lnTo>
                    <a:pt x="540" y="91"/>
                  </a:lnTo>
                  <a:lnTo>
                    <a:pt x="561" y="91"/>
                  </a:lnTo>
                  <a:lnTo>
                    <a:pt x="561" y="99"/>
                  </a:lnTo>
                  <a:lnTo>
                    <a:pt x="610" y="99"/>
                  </a:lnTo>
                  <a:lnTo>
                    <a:pt x="610" y="118"/>
                  </a:lnTo>
                  <a:lnTo>
                    <a:pt x="630" y="118"/>
                  </a:lnTo>
                  <a:lnTo>
                    <a:pt x="630" y="140"/>
                  </a:lnTo>
                  <a:lnTo>
                    <a:pt x="638" y="140"/>
                  </a:lnTo>
                  <a:lnTo>
                    <a:pt x="638" y="153"/>
                  </a:lnTo>
                  <a:lnTo>
                    <a:pt x="794" y="153"/>
                  </a:lnTo>
                  <a:lnTo>
                    <a:pt x="794" y="175"/>
                  </a:lnTo>
                  <a:lnTo>
                    <a:pt x="815" y="175"/>
                  </a:lnTo>
                  <a:lnTo>
                    <a:pt x="815" y="188"/>
                  </a:lnTo>
                  <a:lnTo>
                    <a:pt x="843" y="188"/>
                  </a:lnTo>
                  <a:lnTo>
                    <a:pt x="843" y="197"/>
                  </a:lnTo>
                  <a:lnTo>
                    <a:pt x="871" y="197"/>
                  </a:lnTo>
                  <a:lnTo>
                    <a:pt x="871" y="208"/>
                  </a:lnTo>
                  <a:lnTo>
                    <a:pt x="976" y="208"/>
                  </a:lnTo>
                  <a:lnTo>
                    <a:pt x="976" y="219"/>
                  </a:lnTo>
                  <a:lnTo>
                    <a:pt x="989" y="219"/>
                  </a:lnTo>
                  <a:lnTo>
                    <a:pt x="989" y="232"/>
                  </a:lnTo>
                  <a:lnTo>
                    <a:pt x="1105" y="232"/>
                  </a:lnTo>
                  <a:lnTo>
                    <a:pt x="1105" y="241"/>
                  </a:lnTo>
                  <a:lnTo>
                    <a:pt x="1165" y="241"/>
                  </a:lnTo>
                  <a:lnTo>
                    <a:pt x="1165" y="275"/>
                  </a:lnTo>
                  <a:lnTo>
                    <a:pt x="1196" y="275"/>
                  </a:lnTo>
                  <a:lnTo>
                    <a:pt x="1196" y="295"/>
                  </a:lnTo>
                  <a:lnTo>
                    <a:pt x="1308" y="295"/>
                  </a:lnTo>
                  <a:lnTo>
                    <a:pt x="1308" y="307"/>
                  </a:lnTo>
                  <a:lnTo>
                    <a:pt x="1349" y="307"/>
                  </a:lnTo>
                  <a:lnTo>
                    <a:pt x="1349" y="338"/>
                  </a:lnTo>
                  <a:lnTo>
                    <a:pt x="1394" y="338"/>
                  </a:lnTo>
                  <a:lnTo>
                    <a:pt x="1394" y="354"/>
                  </a:lnTo>
                  <a:lnTo>
                    <a:pt x="1405" y="354"/>
                  </a:lnTo>
                  <a:lnTo>
                    <a:pt x="1405" y="390"/>
                  </a:lnTo>
                  <a:lnTo>
                    <a:pt x="1417" y="390"/>
                  </a:lnTo>
                  <a:lnTo>
                    <a:pt x="1417" y="412"/>
                  </a:lnTo>
                  <a:lnTo>
                    <a:pt x="1420" y="412"/>
                  </a:lnTo>
                  <a:lnTo>
                    <a:pt x="1420" y="439"/>
                  </a:lnTo>
                  <a:lnTo>
                    <a:pt x="1431" y="439"/>
                  </a:lnTo>
                  <a:lnTo>
                    <a:pt x="1431" y="456"/>
                  </a:lnTo>
                  <a:lnTo>
                    <a:pt x="1439" y="456"/>
                  </a:lnTo>
                  <a:lnTo>
                    <a:pt x="1439" y="500"/>
                  </a:lnTo>
                  <a:lnTo>
                    <a:pt x="1445" y="500"/>
                  </a:lnTo>
                  <a:lnTo>
                    <a:pt x="1445" y="513"/>
                  </a:lnTo>
                  <a:lnTo>
                    <a:pt x="1459" y="513"/>
                  </a:lnTo>
                  <a:lnTo>
                    <a:pt x="1459" y="536"/>
                  </a:lnTo>
                  <a:lnTo>
                    <a:pt x="1471" y="536"/>
                  </a:lnTo>
                  <a:lnTo>
                    <a:pt x="1471" y="545"/>
                  </a:lnTo>
                  <a:lnTo>
                    <a:pt x="1485" y="545"/>
                  </a:lnTo>
                  <a:lnTo>
                    <a:pt x="1485" y="562"/>
                  </a:lnTo>
                  <a:lnTo>
                    <a:pt x="1496" y="562"/>
                  </a:lnTo>
                  <a:lnTo>
                    <a:pt x="1496" y="578"/>
                  </a:lnTo>
                  <a:lnTo>
                    <a:pt x="1505" y="578"/>
                  </a:lnTo>
                  <a:lnTo>
                    <a:pt x="1505" y="622"/>
                  </a:lnTo>
                  <a:lnTo>
                    <a:pt x="1518" y="622"/>
                  </a:lnTo>
                  <a:lnTo>
                    <a:pt x="1518" y="650"/>
                  </a:lnTo>
                  <a:lnTo>
                    <a:pt x="1530" y="650"/>
                  </a:lnTo>
                  <a:lnTo>
                    <a:pt x="1530" y="660"/>
                  </a:lnTo>
                  <a:lnTo>
                    <a:pt x="1545" y="660"/>
                  </a:lnTo>
                  <a:lnTo>
                    <a:pt x="1545" y="673"/>
                  </a:lnTo>
                  <a:lnTo>
                    <a:pt x="1556" y="673"/>
                  </a:lnTo>
                  <a:lnTo>
                    <a:pt x="1556" y="681"/>
                  </a:lnTo>
                  <a:lnTo>
                    <a:pt x="1576" y="681"/>
                  </a:lnTo>
                  <a:lnTo>
                    <a:pt x="1576" y="693"/>
                  </a:lnTo>
                  <a:lnTo>
                    <a:pt x="1603" y="693"/>
                  </a:lnTo>
                  <a:lnTo>
                    <a:pt x="1603" y="706"/>
                  </a:lnTo>
                  <a:lnTo>
                    <a:pt x="1686" y="706"/>
                  </a:lnTo>
                  <a:lnTo>
                    <a:pt x="1686" y="714"/>
                  </a:lnTo>
                  <a:lnTo>
                    <a:pt x="1862" y="714"/>
                  </a:lnTo>
                  <a:lnTo>
                    <a:pt x="1862" y="727"/>
                  </a:lnTo>
                  <a:lnTo>
                    <a:pt x="1868" y="727"/>
                  </a:lnTo>
                  <a:lnTo>
                    <a:pt x="1868" y="735"/>
                  </a:lnTo>
                  <a:lnTo>
                    <a:pt x="2021" y="735"/>
                  </a:lnTo>
                  <a:lnTo>
                    <a:pt x="2021" y="749"/>
                  </a:lnTo>
                  <a:lnTo>
                    <a:pt x="2033" y="749"/>
                  </a:lnTo>
                  <a:lnTo>
                    <a:pt x="2033" y="761"/>
                  </a:lnTo>
                  <a:lnTo>
                    <a:pt x="2043" y="761"/>
                  </a:lnTo>
                  <a:lnTo>
                    <a:pt x="2043" y="771"/>
                  </a:lnTo>
                  <a:lnTo>
                    <a:pt x="2062" y="771"/>
                  </a:lnTo>
                  <a:lnTo>
                    <a:pt x="2062" y="782"/>
                  </a:lnTo>
                  <a:lnTo>
                    <a:pt x="2072" y="782"/>
                  </a:lnTo>
                  <a:lnTo>
                    <a:pt x="2072" y="794"/>
                  </a:lnTo>
                  <a:lnTo>
                    <a:pt x="2121" y="794"/>
                  </a:lnTo>
                  <a:lnTo>
                    <a:pt x="2121" y="803"/>
                  </a:lnTo>
                  <a:lnTo>
                    <a:pt x="2147" y="803"/>
                  </a:lnTo>
                  <a:lnTo>
                    <a:pt x="2147" y="819"/>
                  </a:lnTo>
                  <a:lnTo>
                    <a:pt x="2154" y="819"/>
                  </a:lnTo>
                  <a:lnTo>
                    <a:pt x="2154" y="827"/>
                  </a:lnTo>
                  <a:lnTo>
                    <a:pt x="2181" y="827"/>
                  </a:lnTo>
                  <a:lnTo>
                    <a:pt x="2181" y="840"/>
                  </a:lnTo>
                  <a:lnTo>
                    <a:pt x="2191" y="840"/>
                  </a:lnTo>
                  <a:lnTo>
                    <a:pt x="2191" y="849"/>
                  </a:lnTo>
                  <a:lnTo>
                    <a:pt x="2265" y="849"/>
                  </a:lnTo>
                  <a:lnTo>
                    <a:pt x="2265" y="862"/>
                  </a:lnTo>
                  <a:lnTo>
                    <a:pt x="2578" y="862"/>
                  </a:lnTo>
                  <a:lnTo>
                    <a:pt x="2578" y="875"/>
                  </a:lnTo>
                  <a:lnTo>
                    <a:pt x="2585" y="875"/>
                  </a:lnTo>
                  <a:lnTo>
                    <a:pt x="2585" y="885"/>
                  </a:lnTo>
                  <a:lnTo>
                    <a:pt x="2668" y="885"/>
                  </a:lnTo>
                  <a:lnTo>
                    <a:pt x="2668" y="897"/>
                  </a:lnTo>
                  <a:lnTo>
                    <a:pt x="2681" y="897"/>
                  </a:lnTo>
                  <a:lnTo>
                    <a:pt x="2681" y="907"/>
                  </a:lnTo>
                  <a:lnTo>
                    <a:pt x="2688" y="907"/>
                  </a:lnTo>
                  <a:lnTo>
                    <a:pt x="2688" y="921"/>
                  </a:lnTo>
                  <a:lnTo>
                    <a:pt x="2697" y="921"/>
                  </a:lnTo>
                  <a:lnTo>
                    <a:pt x="2697" y="929"/>
                  </a:lnTo>
                  <a:lnTo>
                    <a:pt x="2705" y="929"/>
                  </a:lnTo>
                  <a:lnTo>
                    <a:pt x="2705" y="943"/>
                  </a:lnTo>
                  <a:lnTo>
                    <a:pt x="2721" y="943"/>
                  </a:lnTo>
                  <a:lnTo>
                    <a:pt x="2721" y="957"/>
                  </a:lnTo>
                  <a:lnTo>
                    <a:pt x="2730" y="957"/>
                  </a:lnTo>
                  <a:lnTo>
                    <a:pt x="2730" y="981"/>
                  </a:lnTo>
                  <a:lnTo>
                    <a:pt x="2736" y="981"/>
                  </a:lnTo>
                  <a:lnTo>
                    <a:pt x="2736" y="993"/>
                  </a:lnTo>
                  <a:lnTo>
                    <a:pt x="2748" y="993"/>
                  </a:lnTo>
                  <a:lnTo>
                    <a:pt x="2748" y="1005"/>
                  </a:lnTo>
                  <a:lnTo>
                    <a:pt x="2754" y="1005"/>
                  </a:lnTo>
                  <a:lnTo>
                    <a:pt x="2754" y="1016"/>
                  </a:lnTo>
                  <a:lnTo>
                    <a:pt x="2763" y="1016"/>
                  </a:lnTo>
                  <a:lnTo>
                    <a:pt x="2763" y="1022"/>
                  </a:lnTo>
                  <a:lnTo>
                    <a:pt x="2794" y="1022"/>
                  </a:lnTo>
                  <a:lnTo>
                    <a:pt x="2794" y="1038"/>
                  </a:lnTo>
                  <a:lnTo>
                    <a:pt x="2806" y="1038"/>
                  </a:lnTo>
                  <a:lnTo>
                    <a:pt x="2806" y="1047"/>
                  </a:lnTo>
                  <a:lnTo>
                    <a:pt x="2815" y="1047"/>
                  </a:lnTo>
                  <a:lnTo>
                    <a:pt x="2815" y="1068"/>
                  </a:lnTo>
                  <a:lnTo>
                    <a:pt x="2827" y="1068"/>
                  </a:lnTo>
                  <a:lnTo>
                    <a:pt x="2827" y="1079"/>
                  </a:lnTo>
                  <a:lnTo>
                    <a:pt x="2862" y="1079"/>
                  </a:lnTo>
                  <a:lnTo>
                    <a:pt x="2862" y="1101"/>
                  </a:lnTo>
                  <a:lnTo>
                    <a:pt x="2905" y="1101"/>
                  </a:lnTo>
                  <a:lnTo>
                    <a:pt x="2905" y="1114"/>
                  </a:lnTo>
                  <a:lnTo>
                    <a:pt x="2920" y="1114"/>
                  </a:lnTo>
                  <a:lnTo>
                    <a:pt x="2920" y="1127"/>
                  </a:lnTo>
                  <a:lnTo>
                    <a:pt x="2996" y="1127"/>
                  </a:lnTo>
                  <a:lnTo>
                    <a:pt x="2996" y="1135"/>
                  </a:lnTo>
                  <a:lnTo>
                    <a:pt x="3040" y="1135"/>
                  </a:lnTo>
                  <a:lnTo>
                    <a:pt x="3040" y="1149"/>
                  </a:lnTo>
                  <a:lnTo>
                    <a:pt x="3102" y="1149"/>
                  </a:lnTo>
                  <a:lnTo>
                    <a:pt x="3102" y="1157"/>
                  </a:lnTo>
                  <a:lnTo>
                    <a:pt x="3150" y="1157"/>
                  </a:lnTo>
                  <a:lnTo>
                    <a:pt x="3150" y="1173"/>
                  </a:lnTo>
                  <a:lnTo>
                    <a:pt x="3578" y="1173"/>
                  </a:lnTo>
                  <a:lnTo>
                    <a:pt x="3578" y="1182"/>
                  </a:lnTo>
                  <a:lnTo>
                    <a:pt x="3643" y="1182"/>
                  </a:lnTo>
                  <a:lnTo>
                    <a:pt x="3643" y="1192"/>
                  </a:lnTo>
                  <a:lnTo>
                    <a:pt x="3734" y="1192"/>
                  </a:lnTo>
                  <a:lnTo>
                    <a:pt x="3734" y="1205"/>
                  </a:lnTo>
                  <a:lnTo>
                    <a:pt x="3836" y="1205"/>
                  </a:lnTo>
                  <a:lnTo>
                    <a:pt x="3836" y="1219"/>
                  </a:lnTo>
                  <a:lnTo>
                    <a:pt x="3851" y="1219"/>
                  </a:lnTo>
                  <a:lnTo>
                    <a:pt x="3851" y="1241"/>
                  </a:lnTo>
                  <a:lnTo>
                    <a:pt x="4070" y="1241"/>
                  </a:lnTo>
                  <a:lnTo>
                    <a:pt x="4070" y="1251"/>
                  </a:lnTo>
                  <a:lnTo>
                    <a:pt x="4102" y="1251"/>
                  </a:lnTo>
                  <a:lnTo>
                    <a:pt x="4102" y="1262"/>
                  </a:lnTo>
                  <a:lnTo>
                    <a:pt x="4113" y="1262"/>
                  </a:lnTo>
                  <a:lnTo>
                    <a:pt x="4113" y="1292"/>
                  </a:lnTo>
                  <a:lnTo>
                    <a:pt x="4122" y="1292"/>
                  </a:lnTo>
                  <a:lnTo>
                    <a:pt x="4122" y="1307"/>
                  </a:lnTo>
                  <a:lnTo>
                    <a:pt x="4132" y="1307"/>
                  </a:lnTo>
                  <a:lnTo>
                    <a:pt x="4132" y="1324"/>
                  </a:lnTo>
                  <a:lnTo>
                    <a:pt x="4151" y="1324"/>
                  </a:lnTo>
                  <a:lnTo>
                    <a:pt x="4151" y="1334"/>
                  </a:lnTo>
                  <a:lnTo>
                    <a:pt x="4186" y="1334"/>
                  </a:lnTo>
                  <a:lnTo>
                    <a:pt x="4186" y="1345"/>
                  </a:lnTo>
                  <a:lnTo>
                    <a:pt x="4239" y="1345"/>
                  </a:lnTo>
                  <a:lnTo>
                    <a:pt x="4239" y="1359"/>
                  </a:lnTo>
                  <a:lnTo>
                    <a:pt x="4274" y="1359"/>
                  </a:lnTo>
                  <a:lnTo>
                    <a:pt x="4274" y="1384"/>
                  </a:lnTo>
                  <a:lnTo>
                    <a:pt x="4369" y="1384"/>
                  </a:lnTo>
                  <a:lnTo>
                    <a:pt x="4369" y="1392"/>
                  </a:lnTo>
                  <a:lnTo>
                    <a:pt x="4639" y="1392"/>
                  </a:lnTo>
                  <a:lnTo>
                    <a:pt x="4639" y="1407"/>
                  </a:lnTo>
                  <a:lnTo>
                    <a:pt x="5456" y="1407"/>
                  </a:lnTo>
                  <a:lnTo>
                    <a:pt x="5456" y="1418"/>
                  </a:lnTo>
                  <a:lnTo>
                    <a:pt x="5484" y="1418"/>
                  </a:lnTo>
                  <a:lnTo>
                    <a:pt x="5484" y="1437"/>
                  </a:lnTo>
                  <a:lnTo>
                    <a:pt x="5522" y="1437"/>
                  </a:lnTo>
                  <a:lnTo>
                    <a:pt x="5522" y="1453"/>
                  </a:lnTo>
                  <a:lnTo>
                    <a:pt x="5742" y="1453"/>
                  </a:lnTo>
                  <a:lnTo>
                    <a:pt x="5742" y="1477"/>
                  </a:lnTo>
                  <a:lnTo>
                    <a:pt x="6271" y="1477"/>
                  </a:lnTo>
                  <a:lnTo>
                    <a:pt x="6271" y="1509"/>
                  </a:lnTo>
                  <a:lnTo>
                    <a:pt x="6421" y="1509"/>
                  </a:lnTo>
                  <a:lnTo>
                    <a:pt x="6421" y="1543"/>
                  </a:lnTo>
                  <a:lnTo>
                    <a:pt x="6521" y="1543"/>
                  </a:lnTo>
                  <a:lnTo>
                    <a:pt x="6521" y="1574"/>
                  </a:lnTo>
                  <a:lnTo>
                    <a:pt x="6563" y="1574"/>
                  </a:lnTo>
                  <a:lnTo>
                    <a:pt x="6563" y="1606"/>
                  </a:lnTo>
                  <a:lnTo>
                    <a:pt x="6947" y="1606"/>
                  </a:lnTo>
                  <a:lnTo>
                    <a:pt x="6947" y="1696"/>
                  </a:lnTo>
                  <a:lnTo>
                    <a:pt x="6975" y="1696"/>
                  </a:lnTo>
                  <a:lnTo>
                    <a:pt x="6975" y="1800"/>
                  </a:lnTo>
                  <a:lnTo>
                    <a:pt x="8306" y="1800"/>
                  </a:lnTo>
                </a:path>
              </a:pathLst>
            </a:custGeom>
            <a:noFill/>
            <a:ln w="19050"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grpSp>
          <p:nvGrpSpPr>
            <p:cNvPr id="483" name="Group 482">
              <a:extLst>
                <a:ext uri="{FF2B5EF4-FFF2-40B4-BE49-F238E27FC236}">
                  <a16:creationId xmlns:a16="http://schemas.microsoft.com/office/drawing/2014/main" id="{29AE2211-BE52-461A-BD79-B79F021B106F}"/>
                </a:ext>
              </a:extLst>
            </p:cNvPr>
            <p:cNvGrpSpPr/>
            <p:nvPr/>
          </p:nvGrpSpPr>
          <p:grpSpPr>
            <a:xfrm>
              <a:off x="10681022" y="1375460"/>
              <a:ext cx="5995988" cy="1397000"/>
              <a:chOff x="10681022" y="1375460"/>
              <a:chExt cx="5995988" cy="1397000"/>
            </a:xfrm>
          </p:grpSpPr>
          <p:sp>
            <p:nvSpPr>
              <p:cNvPr id="484" name="Line 964">
                <a:extLst>
                  <a:ext uri="{FF2B5EF4-FFF2-40B4-BE49-F238E27FC236}">
                    <a16:creationId xmlns:a16="http://schemas.microsoft.com/office/drawing/2014/main" id="{023CA8F9-92DC-4929-AA14-D94469BF1823}"/>
                  </a:ext>
                </a:extLst>
              </p:cNvPr>
              <p:cNvSpPr>
                <a:spLocks noChangeShapeType="1"/>
              </p:cNvSpPr>
              <p:nvPr/>
            </p:nvSpPr>
            <p:spPr bwMode="auto">
              <a:xfrm flipH="1">
                <a:off x="16578585"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85" name="Line 965">
                <a:extLst>
                  <a:ext uri="{FF2B5EF4-FFF2-40B4-BE49-F238E27FC236}">
                    <a16:creationId xmlns:a16="http://schemas.microsoft.com/office/drawing/2014/main" id="{525E408A-3810-4488-9BD2-B88D106B60C4}"/>
                  </a:ext>
                </a:extLst>
              </p:cNvPr>
              <p:cNvSpPr>
                <a:spLocks noChangeShapeType="1"/>
              </p:cNvSpPr>
              <p:nvPr/>
            </p:nvSpPr>
            <p:spPr bwMode="auto">
              <a:xfrm>
                <a:off x="16627797"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86" name="Line 966">
                <a:extLst>
                  <a:ext uri="{FF2B5EF4-FFF2-40B4-BE49-F238E27FC236}">
                    <a16:creationId xmlns:a16="http://schemas.microsoft.com/office/drawing/2014/main" id="{E12D71F6-1A22-47C1-A5C5-11E562DC7C1A}"/>
                  </a:ext>
                </a:extLst>
              </p:cNvPr>
              <p:cNvSpPr>
                <a:spLocks noChangeShapeType="1"/>
              </p:cNvSpPr>
              <p:nvPr/>
            </p:nvSpPr>
            <p:spPr bwMode="auto">
              <a:xfrm flipH="1">
                <a:off x="16564297" y="272642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87" name="Line 967">
                <a:extLst>
                  <a:ext uri="{FF2B5EF4-FFF2-40B4-BE49-F238E27FC236}">
                    <a16:creationId xmlns:a16="http://schemas.microsoft.com/office/drawing/2014/main" id="{8EAB02F9-7321-4841-8E1A-4310B79CA144}"/>
                  </a:ext>
                </a:extLst>
              </p:cNvPr>
              <p:cNvSpPr>
                <a:spLocks noChangeShapeType="1"/>
              </p:cNvSpPr>
              <p:nvPr/>
            </p:nvSpPr>
            <p:spPr bwMode="auto">
              <a:xfrm>
                <a:off x="16611922"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88" name="Line 968">
                <a:extLst>
                  <a:ext uri="{FF2B5EF4-FFF2-40B4-BE49-F238E27FC236}">
                    <a16:creationId xmlns:a16="http://schemas.microsoft.com/office/drawing/2014/main" id="{E3B2AF35-376D-489D-A9E5-D7365D5D6D3B}"/>
                  </a:ext>
                </a:extLst>
              </p:cNvPr>
              <p:cNvSpPr>
                <a:spLocks noChangeShapeType="1"/>
              </p:cNvSpPr>
              <p:nvPr/>
            </p:nvSpPr>
            <p:spPr bwMode="auto">
              <a:xfrm flipH="1">
                <a:off x="16542072"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89" name="Line 969">
                <a:extLst>
                  <a:ext uri="{FF2B5EF4-FFF2-40B4-BE49-F238E27FC236}">
                    <a16:creationId xmlns:a16="http://schemas.microsoft.com/office/drawing/2014/main" id="{CF265191-EB3B-4031-9F7C-6D47C8021471}"/>
                  </a:ext>
                </a:extLst>
              </p:cNvPr>
              <p:cNvSpPr>
                <a:spLocks noChangeShapeType="1"/>
              </p:cNvSpPr>
              <p:nvPr/>
            </p:nvSpPr>
            <p:spPr bwMode="auto">
              <a:xfrm>
                <a:off x="16591285"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0" name="Line 970">
                <a:extLst>
                  <a:ext uri="{FF2B5EF4-FFF2-40B4-BE49-F238E27FC236}">
                    <a16:creationId xmlns:a16="http://schemas.microsoft.com/office/drawing/2014/main" id="{AF517C33-1CBF-41FA-A6EA-31C65EFD4691}"/>
                  </a:ext>
                </a:extLst>
              </p:cNvPr>
              <p:cNvSpPr>
                <a:spLocks noChangeShapeType="1"/>
              </p:cNvSpPr>
              <p:nvPr/>
            </p:nvSpPr>
            <p:spPr bwMode="auto">
              <a:xfrm flipH="1">
                <a:off x="16457935" y="272642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1" name="Line 971">
                <a:extLst>
                  <a:ext uri="{FF2B5EF4-FFF2-40B4-BE49-F238E27FC236}">
                    <a16:creationId xmlns:a16="http://schemas.microsoft.com/office/drawing/2014/main" id="{9B5DCB22-D350-4926-9802-DF755765A6F3}"/>
                  </a:ext>
                </a:extLst>
              </p:cNvPr>
              <p:cNvSpPr>
                <a:spLocks noChangeShapeType="1"/>
              </p:cNvSpPr>
              <p:nvPr/>
            </p:nvSpPr>
            <p:spPr bwMode="auto">
              <a:xfrm>
                <a:off x="16505560"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2" name="Line 972">
                <a:extLst>
                  <a:ext uri="{FF2B5EF4-FFF2-40B4-BE49-F238E27FC236}">
                    <a16:creationId xmlns:a16="http://schemas.microsoft.com/office/drawing/2014/main" id="{9071FB8D-ECA7-4B3D-BE2D-577884437129}"/>
                  </a:ext>
                </a:extLst>
              </p:cNvPr>
              <p:cNvSpPr>
                <a:spLocks noChangeShapeType="1"/>
              </p:cNvSpPr>
              <p:nvPr/>
            </p:nvSpPr>
            <p:spPr bwMode="auto">
              <a:xfrm flipH="1">
                <a:off x="16442060"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3" name="Line 973">
                <a:extLst>
                  <a:ext uri="{FF2B5EF4-FFF2-40B4-BE49-F238E27FC236}">
                    <a16:creationId xmlns:a16="http://schemas.microsoft.com/office/drawing/2014/main" id="{762E95D5-EB9F-4509-B089-C58EC7E8C4EF}"/>
                  </a:ext>
                </a:extLst>
              </p:cNvPr>
              <p:cNvSpPr>
                <a:spLocks noChangeShapeType="1"/>
              </p:cNvSpPr>
              <p:nvPr/>
            </p:nvSpPr>
            <p:spPr bwMode="auto">
              <a:xfrm>
                <a:off x="16491272"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4" name="Line 974">
                <a:extLst>
                  <a:ext uri="{FF2B5EF4-FFF2-40B4-BE49-F238E27FC236}">
                    <a16:creationId xmlns:a16="http://schemas.microsoft.com/office/drawing/2014/main" id="{26AE221E-2274-4551-9896-DCB09B32940F}"/>
                  </a:ext>
                </a:extLst>
              </p:cNvPr>
              <p:cNvSpPr>
                <a:spLocks noChangeShapeType="1"/>
              </p:cNvSpPr>
              <p:nvPr/>
            </p:nvSpPr>
            <p:spPr bwMode="auto">
              <a:xfrm flipH="1">
                <a:off x="16100747" y="272642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5" name="Line 975">
                <a:extLst>
                  <a:ext uri="{FF2B5EF4-FFF2-40B4-BE49-F238E27FC236}">
                    <a16:creationId xmlns:a16="http://schemas.microsoft.com/office/drawing/2014/main" id="{715A51B9-7ACF-43A0-A0FE-EC525E973BCC}"/>
                  </a:ext>
                </a:extLst>
              </p:cNvPr>
              <p:cNvSpPr>
                <a:spLocks noChangeShapeType="1"/>
              </p:cNvSpPr>
              <p:nvPr/>
            </p:nvSpPr>
            <p:spPr bwMode="auto">
              <a:xfrm>
                <a:off x="16149960"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6" name="Line 976">
                <a:extLst>
                  <a:ext uri="{FF2B5EF4-FFF2-40B4-BE49-F238E27FC236}">
                    <a16:creationId xmlns:a16="http://schemas.microsoft.com/office/drawing/2014/main" id="{EABAC8BD-2127-4D35-A3CA-064181DE578F}"/>
                  </a:ext>
                </a:extLst>
              </p:cNvPr>
              <p:cNvSpPr>
                <a:spLocks noChangeShapeType="1"/>
              </p:cNvSpPr>
              <p:nvPr/>
            </p:nvSpPr>
            <p:spPr bwMode="auto">
              <a:xfrm flipH="1">
                <a:off x="15975335"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7" name="Line 977">
                <a:extLst>
                  <a:ext uri="{FF2B5EF4-FFF2-40B4-BE49-F238E27FC236}">
                    <a16:creationId xmlns:a16="http://schemas.microsoft.com/office/drawing/2014/main" id="{117BEB71-3BFF-4A36-B794-258EE5690157}"/>
                  </a:ext>
                </a:extLst>
              </p:cNvPr>
              <p:cNvSpPr>
                <a:spLocks noChangeShapeType="1"/>
              </p:cNvSpPr>
              <p:nvPr/>
            </p:nvSpPr>
            <p:spPr bwMode="auto">
              <a:xfrm>
                <a:off x="16024547"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8" name="Line 978">
                <a:extLst>
                  <a:ext uri="{FF2B5EF4-FFF2-40B4-BE49-F238E27FC236}">
                    <a16:creationId xmlns:a16="http://schemas.microsoft.com/office/drawing/2014/main" id="{039DF656-ED2A-4F29-808B-57EEF07D84C0}"/>
                  </a:ext>
                </a:extLst>
              </p:cNvPr>
              <p:cNvSpPr>
                <a:spLocks noChangeShapeType="1"/>
              </p:cNvSpPr>
              <p:nvPr/>
            </p:nvSpPr>
            <p:spPr bwMode="auto">
              <a:xfrm flipH="1">
                <a:off x="15764197" y="272642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9" name="Line 979">
                <a:extLst>
                  <a:ext uri="{FF2B5EF4-FFF2-40B4-BE49-F238E27FC236}">
                    <a16:creationId xmlns:a16="http://schemas.microsoft.com/office/drawing/2014/main" id="{18B9DA85-37E8-430A-8E91-F614E16D4C2D}"/>
                  </a:ext>
                </a:extLst>
              </p:cNvPr>
              <p:cNvSpPr>
                <a:spLocks noChangeShapeType="1"/>
              </p:cNvSpPr>
              <p:nvPr/>
            </p:nvSpPr>
            <p:spPr bwMode="auto">
              <a:xfrm>
                <a:off x="15813410"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0" name="Line 980">
                <a:extLst>
                  <a:ext uri="{FF2B5EF4-FFF2-40B4-BE49-F238E27FC236}">
                    <a16:creationId xmlns:a16="http://schemas.microsoft.com/office/drawing/2014/main" id="{99FC7FEC-20A3-4BDF-937F-672FC9F2E8EA}"/>
                  </a:ext>
                </a:extLst>
              </p:cNvPr>
              <p:cNvSpPr>
                <a:spLocks noChangeShapeType="1"/>
              </p:cNvSpPr>
              <p:nvPr/>
            </p:nvSpPr>
            <p:spPr bwMode="auto">
              <a:xfrm flipH="1">
                <a:off x="15711810"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1" name="Line 981">
                <a:extLst>
                  <a:ext uri="{FF2B5EF4-FFF2-40B4-BE49-F238E27FC236}">
                    <a16:creationId xmlns:a16="http://schemas.microsoft.com/office/drawing/2014/main" id="{5233A833-C467-4F78-B79D-C843E8DAFBE5}"/>
                  </a:ext>
                </a:extLst>
              </p:cNvPr>
              <p:cNvSpPr>
                <a:spLocks noChangeShapeType="1"/>
              </p:cNvSpPr>
              <p:nvPr/>
            </p:nvSpPr>
            <p:spPr bwMode="auto">
              <a:xfrm>
                <a:off x="15761022"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2" name="Line 982">
                <a:extLst>
                  <a:ext uri="{FF2B5EF4-FFF2-40B4-BE49-F238E27FC236}">
                    <a16:creationId xmlns:a16="http://schemas.microsoft.com/office/drawing/2014/main" id="{9995C0A9-9C6C-4818-9975-B0CF790BC06F}"/>
                  </a:ext>
                </a:extLst>
              </p:cNvPr>
              <p:cNvSpPr>
                <a:spLocks noChangeShapeType="1"/>
              </p:cNvSpPr>
              <p:nvPr/>
            </p:nvSpPr>
            <p:spPr bwMode="auto">
              <a:xfrm flipH="1">
                <a:off x="15694347"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3" name="Line 983">
                <a:extLst>
                  <a:ext uri="{FF2B5EF4-FFF2-40B4-BE49-F238E27FC236}">
                    <a16:creationId xmlns:a16="http://schemas.microsoft.com/office/drawing/2014/main" id="{2DAD94AE-F80D-4466-97B2-B9BF1A766853}"/>
                  </a:ext>
                </a:extLst>
              </p:cNvPr>
              <p:cNvSpPr>
                <a:spLocks noChangeShapeType="1"/>
              </p:cNvSpPr>
              <p:nvPr/>
            </p:nvSpPr>
            <p:spPr bwMode="auto">
              <a:xfrm>
                <a:off x="15743560"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4" name="Line 984">
                <a:extLst>
                  <a:ext uri="{FF2B5EF4-FFF2-40B4-BE49-F238E27FC236}">
                    <a16:creationId xmlns:a16="http://schemas.microsoft.com/office/drawing/2014/main" id="{8448368F-F975-4911-8FC3-68B35B908C5D}"/>
                  </a:ext>
                </a:extLst>
              </p:cNvPr>
              <p:cNvSpPr>
                <a:spLocks noChangeShapeType="1"/>
              </p:cNvSpPr>
              <p:nvPr/>
            </p:nvSpPr>
            <p:spPr bwMode="auto">
              <a:xfrm flipH="1">
                <a:off x="15672122"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5" name="Line 985">
                <a:extLst>
                  <a:ext uri="{FF2B5EF4-FFF2-40B4-BE49-F238E27FC236}">
                    <a16:creationId xmlns:a16="http://schemas.microsoft.com/office/drawing/2014/main" id="{8F14C2F0-9227-44F5-9B11-16947FE61C3E}"/>
                  </a:ext>
                </a:extLst>
              </p:cNvPr>
              <p:cNvSpPr>
                <a:spLocks noChangeShapeType="1"/>
              </p:cNvSpPr>
              <p:nvPr/>
            </p:nvSpPr>
            <p:spPr bwMode="auto">
              <a:xfrm>
                <a:off x="15721335"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6" name="Line 986">
                <a:extLst>
                  <a:ext uri="{FF2B5EF4-FFF2-40B4-BE49-F238E27FC236}">
                    <a16:creationId xmlns:a16="http://schemas.microsoft.com/office/drawing/2014/main" id="{2938BC16-B5EA-40B9-825A-E9B70F91CEC9}"/>
                  </a:ext>
                </a:extLst>
              </p:cNvPr>
              <p:cNvSpPr>
                <a:spLocks noChangeShapeType="1"/>
              </p:cNvSpPr>
              <p:nvPr/>
            </p:nvSpPr>
            <p:spPr bwMode="auto">
              <a:xfrm flipH="1">
                <a:off x="15648310" y="272642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7" name="Line 987">
                <a:extLst>
                  <a:ext uri="{FF2B5EF4-FFF2-40B4-BE49-F238E27FC236}">
                    <a16:creationId xmlns:a16="http://schemas.microsoft.com/office/drawing/2014/main" id="{A26976B2-4A5A-4C17-982B-EB2F6148536B}"/>
                  </a:ext>
                </a:extLst>
              </p:cNvPr>
              <p:cNvSpPr>
                <a:spLocks noChangeShapeType="1"/>
              </p:cNvSpPr>
              <p:nvPr/>
            </p:nvSpPr>
            <p:spPr bwMode="auto">
              <a:xfrm>
                <a:off x="15697522"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8" name="Line 988">
                <a:extLst>
                  <a:ext uri="{FF2B5EF4-FFF2-40B4-BE49-F238E27FC236}">
                    <a16:creationId xmlns:a16="http://schemas.microsoft.com/office/drawing/2014/main" id="{08EB984E-B1E0-492A-B960-110C06022C5A}"/>
                  </a:ext>
                </a:extLst>
              </p:cNvPr>
              <p:cNvSpPr>
                <a:spLocks noChangeShapeType="1"/>
              </p:cNvSpPr>
              <p:nvPr/>
            </p:nvSpPr>
            <p:spPr bwMode="auto">
              <a:xfrm flipH="1">
                <a:off x="15640372"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9" name="Line 989">
                <a:extLst>
                  <a:ext uri="{FF2B5EF4-FFF2-40B4-BE49-F238E27FC236}">
                    <a16:creationId xmlns:a16="http://schemas.microsoft.com/office/drawing/2014/main" id="{D5E1ABCD-07CA-465E-8E5C-08D375FE0A74}"/>
                  </a:ext>
                </a:extLst>
              </p:cNvPr>
              <p:cNvSpPr>
                <a:spLocks noChangeShapeType="1"/>
              </p:cNvSpPr>
              <p:nvPr/>
            </p:nvSpPr>
            <p:spPr bwMode="auto">
              <a:xfrm>
                <a:off x="15689585"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0" name="Line 990">
                <a:extLst>
                  <a:ext uri="{FF2B5EF4-FFF2-40B4-BE49-F238E27FC236}">
                    <a16:creationId xmlns:a16="http://schemas.microsoft.com/office/drawing/2014/main" id="{2E8BE8C1-DFC4-4879-AB7C-3205E64288B9}"/>
                  </a:ext>
                </a:extLst>
              </p:cNvPr>
              <p:cNvSpPr>
                <a:spLocks noChangeShapeType="1"/>
              </p:cNvSpPr>
              <p:nvPr/>
            </p:nvSpPr>
            <p:spPr bwMode="auto">
              <a:xfrm flipH="1">
                <a:off x="15629260"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1" name="Line 991">
                <a:extLst>
                  <a:ext uri="{FF2B5EF4-FFF2-40B4-BE49-F238E27FC236}">
                    <a16:creationId xmlns:a16="http://schemas.microsoft.com/office/drawing/2014/main" id="{5560E0B1-C465-49B4-850B-5B3F90ADF504}"/>
                  </a:ext>
                </a:extLst>
              </p:cNvPr>
              <p:cNvSpPr>
                <a:spLocks noChangeShapeType="1"/>
              </p:cNvSpPr>
              <p:nvPr/>
            </p:nvSpPr>
            <p:spPr bwMode="auto">
              <a:xfrm>
                <a:off x="15678472"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2" name="Line 992">
                <a:extLst>
                  <a:ext uri="{FF2B5EF4-FFF2-40B4-BE49-F238E27FC236}">
                    <a16:creationId xmlns:a16="http://schemas.microsoft.com/office/drawing/2014/main" id="{5D1DDD1A-885B-4FF7-A445-675616D5DAB7}"/>
                  </a:ext>
                </a:extLst>
              </p:cNvPr>
              <p:cNvSpPr>
                <a:spLocks noChangeShapeType="1"/>
              </p:cNvSpPr>
              <p:nvPr/>
            </p:nvSpPr>
            <p:spPr bwMode="auto">
              <a:xfrm flipH="1">
                <a:off x="15595922" y="272642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3" name="Line 993">
                <a:extLst>
                  <a:ext uri="{FF2B5EF4-FFF2-40B4-BE49-F238E27FC236}">
                    <a16:creationId xmlns:a16="http://schemas.microsoft.com/office/drawing/2014/main" id="{DD6D0E8A-F4F0-4A74-9DC9-797802097577}"/>
                  </a:ext>
                </a:extLst>
              </p:cNvPr>
              <p:cNvSpPr>
                <a:spLocks noChangeShapeType="1"/>
              </p:cNvSpPr>
              <p:nvPr/>
            </p:nvSpPr>
            <p:spPr bwMode="auto">
              <a:xfrm>
                <a:off x="15643547"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4" name="Line 994">
                <a:extLst>
                  <a:ext uri="{FF2B5EF4-FFF2-40B4-BE49-F238E27FC236}">
                    <a16:creationId xmlns:a16="http://schemas.microsoft.com/office/drawing/2014/main" id="{B407AAD1-06C9-4B4B-904C-721B41060934}"/>
                  </a:ext>
                </a:extLst>
              </p:cNvPr>
              <p:cNvSpPr>
                <a:spLocks noChangeShapeType="1"/>
              </p:cNvSpPr>
              <p:nvPr/>
            </p:nvSpPr>
            <p:spPr bwMode="auto">
              <a:xfrm flipH="1">
                <a:off x="15583222" y="272642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5" name="Line 995">
                <a:extLst>
                  <a:ext uri="{FF2B5EF4-FFF2-40B4-BE49-F238E27FC236}">
                    <a16:creationId xmlns:a16="http://schemas.microsoft.com/office/drawing/2014/main" id="{6D00EB5E-20F4-471D-929B-23E5A6055953}"/>
                  </a:ext>
                </a:extLst>
              </p:cNvPr>
              <p:cNvSpPr>
                <a:spLocks noChangeShapeType="1"/>
              </p:cNvSpPr>
              <p:nvPr/>
            </p:nvSpPr>
            <p:spPr bwMode="auto">
              <a:xfrm>
                <a:off x="15632435"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6" name="Line 996">
                <a:extLst>
                  <a:ext uri="{FF2B5EF4-FFF2-40B4-BE49-F238E27FC236}">
                    <a16:creationId xmlns:a16="http://schemas.microsoft.com/office/drawing/2014/main" id="{C8B5446E-D6D2-46FA-86D1-CBAB73FD6709}"/>
                  </a:ext>
                </a:extLst>
              </p:cNvPr>
              <p:cNvSpPr>
                <a:spLocks noChangeShapeType="1"/>
              </p:cNvSpPr>
              <p:nvPr/>
            </p:nvSpPr>
            <p:spPr bwMode="auto">
              <a:xfrm flipH="1">
                <a:off x="15570522" y="2726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7" name="Line 997">
                <a:extLst>
                  <a:ext uri="{FF2B5EF4-FFF2-40B4-BE49-F238E27FC236}">
                    <a16:creationId xmlns:a16="http://schemas.microsoft.com/office/drawing/2014/main" id="{D361CED7-55D4-4CED-9AA5-078695F8BC98}"/>
                  </a:ext>
                </a:extLst>
              </p:cNvPr>
              <p:cNvSpPr>
                <a:spLocks noChangeShapeType="1"/>
              </p:cNvSpPr>
              <p:nvPr/>
            </p:nvSpPr>
            <p:spPr bwMode="auto">
              <a:xfrm>
                <a:off x="15619735" y="2680385"/>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8" name="Line 998">
                <a:extLst>
                  <a:ext uri="{FF2B5EF4-FFF2-40B4-BE49-F238E27FC236}">
                    <a16:creationId xmlns:a16="http://schemas.microsoft.com/office/drawing/2014/main" id="{63BCC201-A7AC-4331-9EA3-7BF8900F3749}"/>
                  </a:ext>
                </a:extLst>
              </p:cNvPr>
              <p:cNvSpPr>
                <a:spLocks noChangeShapeType="1"/>
              </p:cNvSpPr>
              <p:nvPr/>
            </p:nvSpPr>
            <p:spPr bwMode="auto">
              <a:xfrm flipH="1">
                <a:off x="15565760" y="2647047"/>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9" name="Line 999">
                <a:extLst>
                  <a:ext uri="{FF2B5EF4-FFF2-40B4-BE49-F238E27FC236}">
                    <a16:creationId xmlns:a16="http://schemas.microsoft.com/office/drawing/2014/main" id="{50EE3718-BD6B-4C97-A18D-59457725AC90}"/>
                  </a:ext>
                </a:extLst>
              </p:cNvPr>
              <p:cNvSpPr>
                <a:spLocks noChangeShapeType="1"/>
              </p:cNvSpPr>
              <p:nvPr/>
            </p:nvSpPr>
            <p:spPr bwMode="auto">
              <a:xfrm>
                <a:off x="15614972" y="2601010"/>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0" name="Line 1000">
                <a:extLst>
                  <a:ext uri="{FF2B5EF4-FFF2-40B4-BE49-F238E27FC236}">
                    <a16:creationId xmlns:a16="http://schemas.microsoft.com/office/drawing/2014/main" id="{AD8CD83C-77AB-4A63-92E2-A7D645BBCF75}"/>
                  </a:ext>
                </a:extLst>
              </p:cNvPr>
              <p:cNvSpPr>
                <a:spLocks noChangeShapeType="1"/>
              </p:cNvSpPr>
              <p:nvPr/>
            </p:nvSpPr>
            <p:spPr bwMode="auto">
              <a:xfrm flipH="1">
                <a:off x="15556235" y="2647047"/>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1" name="Line 1001">
                <a:extLst>
                  <a:ext uri="{FF2B5EF4-FFF2-40B4-BE49-F238E27FC236}">
                    <a16:creationId xmlns:a16="http://schemas.microsoft.com/office/drawing/2014/main" id="{04B7690E-7051-48D6-A56E-6386189644BC}"/>
                  </a:ext>
                </a:extLst>
              </p:cNvPr>
              <p:cNvSpPr>
                <a:spLocks noChangeShapeType="1"/>
              </p:cNvSpPr>
              <p:nvPr/>
            </p:nvSpPr>
            <p:spPr bwMode="auto">
              <a:xfrm>
                <a:off x="15605447" y="2601010"/>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2" name="Line 1002">
                <a:extLst>
                  <a:ext uri="{FF2B5EF4-FFF2-40B4-BE49-F238E27FC236}">
                    <a16:creationId xmlns:a16="http://schemas.microsoft.com/office/drawing/2014/main" id="{72A8F935-EAA0-4C72-8368-1F90AF5DD2A8}"/>
                  </a:ext>
                </a:extLst>
              </p:cNvPr>
              <p:cNvSpPr>
                <a:spLocks noChangeShapeType="1"/>
              </p:cNvSpPr>
              <p:nvPr/>
            </p:nvSpPr>
            <p:spPr bwMode="auto">
              <a:xfrm flipH="1">
                <a:off x="15548297" y="2647047"/>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3" name="Line 1003">
                <a:extLst>
                  <a:ext uri="{FF2B5EF4-FFF2-40B4-BE49-F238E27FC236}">
                    <a16:creationId xmlns:a16="http://schemas.microsoft.com/office/drawing/2014/main" id="{1D441A79-75D0-47D9-8473-D254F25A047F}"/>
                  </a:ext>
                </a:extLst>
              </p:cNvPr>
              <p:cNvSpPr>
                <a:spLocks noChangeShapeType="1"/>
              </p:cNvSpPr>
              <p:nvPr/>
            </p:nvSpPr>
            <p:spPr bwMode="auto">
              <a:xfrm>
                <a:off x="15597510" y="2601010"/>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4" name="Line 1004">
                <a:extLst>
                  <a:ext uri="{FF2B5EF4-FFF2-40B4-BE49-F238E27FC236}">
                    <a16:creationId xmlns:a16="http://schemas.microsoft.com/office/drawing/2014/main" id="{238FEFE8-0DC9-41F4-B426-2EFB06F5FE57}"/>
                  </a:ext>
                </a:extLst>
              </p:cNvPr>
              <p:cNvSpPr>
                <a:spLocks noChangeShapeType="1"/>
              </p:cNvSpPr>
              <p:nvPr/>
            </p:nvSpPr>
            <p:spPr bwMode="auto">
              <a:xfrm flipH="1">
                <a:off x="15540360" y="258037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5" name="Line 1005">
                <a:extLst>
                  <a:ext uri="{FF2B5EF4-FFF2-40B4-BE49-F238E27FC236}">
                    <a16:creationId xmlns:a16="http://schemas.microsoft.com/office/drawing/2014/main" id="{A9F346D3-E7EF-4602-965E-C8B348E65C92}"/>
                  </a:ext>
                </a:extLst>
              </p:cNvPr>
              <p:cNvSpPr>
                <a:spLocks noChangeShapeType="1"/>
              </p:cNvSpPr>
              <p:nvPr/>
            </p:nvSpPr>
            <p:spPr bwMode="auto">
              <a:xfrm>
                <a:off x="15589572" y="25327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6" name="Line 1006">
                <a:extLst>
                  <a:ext uri="{FF2B5EF4-FFF2-40B4-BE49-F238E27FC236}">
                    <a16:creationId xmlns:a16="http://schemas.microsoft.com/office/drawing/2014/main" id="{B1A63BFC-5A8E-4999-8FBF-7731BC164818}"/>
                  </a:ext>
                </a:extLst>
              </p:cNvPr>
              <p:cNvSpPr>
                <a:spLocks noChangeShapeType="1"/>
              </p:cNvSpPr>
              <p:nvPr/>
            </p:nvSpPr>
            <p:spPr bwMode="auto">
              <a:xfrm flipH="1">
                <a:off x="15526072" y="258037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7" name="Line 1007">
                <a:extLst>
                  <a:ext uri="{FF2B5EF4-FFF2-40B4-BE49-F238E27FC236}">
                    <a16:creationId xmlns:a16="http://schemas.microsoft.com/office/drawing/2014/main" id="{105C3843-AECA-4623-9786-FC35CEAC760F}"/>
                  </a:ext>
                </a:extLst>
              </p:cNvPr>
              <p:cNvSpPr>
                <a:spLocks noChangeShapeType="1"/>
              </p:cNvSpPr>
              <p:nvPr/>
            </p:nvSpPr>
            <p:spPr bwMode="auto">
              <a:xfrm>
                <a:off x="15573697" y="25327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8" name="Line 1008">
                <a:extLst>
                  <a:ext uri="{FF2B5EF4-FFF2-40B4-BE49-F238E27FC236}">
                    <a16:creationId xmlns:a16="http://schemas.microsoft.com/office/drawing/2014/main" id="{6A53B3F7-7158-4881-820E-2F59988971BD}"/>
                  </a:ext>
                </a:extLst>
              </p:cNvPr>
              <p:cNvSpPr>
                <a:spLocks noChangeShapeType="1"/>
              </p:cNvSpPr>
              <p:nvPr/>
            </p:nvSpPr>
            <p:spPr bwMode="auto">
              <a:xfrm flipH="1">
                <a:off x="15519722" y="258037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9" name="Line 1009">
                <a:extLst>
                  <a:ext uri="{FF2B5EF4-FFF2-40B4-BE49-F238E27FC236}">
                    <a16:creationId xmlns:a16="http://schemas.microsoft.com/office/drawing/2014/main" id="{E41EA288-1857-42D1-BA66-52C606D22AE9}"/>
                  </a:ext>
                </a:extLst>
              </p:cNvPr>
              <p:cNvSpPr>
                <a:spLocks noChangeShapeType="1"/>
              </p:cNvSpPr>
              <p:nvPr/>
            </p:nvSpPr>
            <p:spPr bwMode="auto">
              <a:xfrm>
                <a:off x="15568935" y="25327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0" name="Line 1010">
                <a:extLst>
                  <a:ext uri="{FF2B5EF4-FFF2-40B4-BE49-F238E27FC236}">
                    <a16:creationId xmlns:a16="http://schemas.microsoft.com/office/drawing/2014/main" id="{501FC539-9FB8-491C-8B6E-8EFE3478BD55}"/>
                  </a:ext>
                </a:extLst>
              </p:cNvPr>
              <p:cNvSpPr>
                <a:spLocks noChangeShapeType="1"/>
              </p:cNvSpPr>
              <p:nvPr/>
            </p:nvSpPr>
            <p:spPr bwMode="auto">
              <a:xfrm flipH="1">
                <a:off x="15503847" y="258037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1" name="Line 1011">
                <a:extLst>
                  <a:ext uri="{FF2B5EF4-FFF2-40B4-BE49-F238E27FC236}">
                    <a16:creationId xmlns:a16="http://schemas.microsoft.com/office/drawing/2014/main" id="{BB527E65-0DBD-4ADE-ADBB-D5ADAD8E14DA}"/>
                  </a:ext>
                </a:extLst>
              </p:cNvPr>
              <p:cNvSpPr>
                <a:spLocks noChangeShapeType="1"/>
              </p:cNvSpPr>
              <p:nvPr/>
            </p:nvSpPr>
            <p:spPr bwMode="auto">
              <a:xfrm>
                <a:off x="15553060" y="25327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2" name="Line 1012">
                <a:extLst>
                  <a:ext uri="{FF2B5EF4-FFF2-40B4-BE49-F238E27FC236}">
                    <a16:creationId xmlns:a16="http://schemas.microsoft.com/office/drawing/2014/main" id="{A35A7719-516F-43B4-AD85-247EAA4872FE}"/>
                  </a:ext>
                </a:extLst>
              </p:cNvPr>
              <p:cNvSpPr>
                <a:spLocks noChangeShapeType="1"/>
              </p:cNvSpPr>
              <p:nvPr/>
            </p:nvSpPr>
            <p:spPr bwMode="auto">
              <a:xfrm flipH="1">
                <a:off x="15489560" y="258037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3" name="Line 1013">
                <a:extLst>
                  <a:ext uri="{FF2B5EF4-FFF2-40B4-BE49-F238E27FC236}">
                    <a16:creationId xmlns:a16="http://schemas.microsoft.com/office/drawing/2014/main" id="{A0FAAF92-8521-46C2-8841-DB46AC0A662A}"/>
                  </a:ext>
                </a:extLst>
              </p:cNvPr>
              <p:cNvSpPr>
                <a:spLocks noChangeShapeType="1"/>
              </p:cNvSpPr>
              <p:nvPr/>
            </p:nvSpPr>
            <p:spPr bwMode="auto">
              <a:xfrm>
                <a:off x="15537185" y="25327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4" name="Line 1014">
                <a:extLst>
                  <a:ext uri="{FF2B5EF4-FFF2-40B4-BE49-F238E27FC236}">
                    <a16:creationId xmlns:a16="http://schemas.microsoft.com/office/drawing/2014/main" id="{6CF8B0C0-7ABA-42E3-B7C0-1859DCA4A9D5}"/>
                  </a:ext>
                </a:extLst>
              </p:cNvPr>
              <p:cNvSpPr>
                <a:spLocks noChangeShapeType="1"/>
              </p:cNvSpPr>
              <p:nvPr/>
            </p:nvSpPr>
            <p:spPr bwMode="auto">
              <a:xfrm flipH="1">
                <a:off x="15478447" y="258037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5" name="Line 1016">
                <a:extLst>
                  <a:ext uri="{FF2B5EF4-FFF2-40B4-BE49-F238E27FC236}">
                    <a16:creationId xmlns:a16="http://schemas.microsoft.com/office/drawing/2014/main" id="{1AB62728-9F58-428F-9291-8F39805CAC14}"/>
                  </a:ext>
                </a:extLst>
              </p:cNvPr>
              <p:cNvSpPr>
                <a:spLocks noChangeShapeType="1"/>
              </p:cNvSpPr>
              <p:nvPr/>
            </p:nvSpPr>
            <p:spPr bwMode="auto">
              <a:xfrm>
                <a:off x="15527660"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6" name="Line 1017">
                <a:extLst>
                  <a:ext uri="{FF2B5EF4-FFF2-40B4-BE49-F238E27FC236}">
                    <a16:creationId xmlns:a16="http://schemas.microsoft.com/office/drawing/2014/main" id="{D1625875-C7DB-4D2C-818A-1FE7391E28DD}"/>
                  </a:ext>
                </a:extLst>
              </p:cNvPr>
              <p:cNvSpPr>
                <a:spLocks noChangeShapeType="1"/>
              </p:cNvSpPr>
              <p:nvPr/>
            </p:nvSpPr>
            <p:spPr bwMode="auto">
              <a:xfrm flipH="1">
                <a:off x="15473685" y="25803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7" name="Line 1018">
                <a:extLst>
                  <a:ext uri="{FF2B5EF4-FFF2-40B4-BE49-F238E27FC236}">
                    <a16:creationId xmlns:a16="http://schemas.microsoft.com/office/drawing/2014/main" id="{D399D23F-4F49-461F-9EF2-2A53287A6E8D}"/>
                  </a:ext>
                </a:extLst>
              </p:cNvPr>
              <p:cNvSpPr>
                <a:spLocks noChangeShapeType="1"/>
              </p:cNvSpPr>
              <p:nvPr/>
            </p:nvSpPr>
            <p:spPr bwMode="auto">
              <a:xfrm>
                <a:off x="15522897"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8" name="Line 1019">
                <a:extLst>
                  <a:ext uri="{FF2B5EF4-FFF2-40B4-BE49-F238E27FC236}">
                    <a16:creationId xmlns:a16="http://schemas.microsoft.com/office/drawing/2014/main" id="{A646C076-3F1E-4917-B14C-34C5009956D1}"/>
                  </a:ext>
                </a:extLst>
              </p:cNvPr>
              <p:cNvSpPr>
                <a:spLocks noChangeShapeType="1"/>
              </p:cNvSpPr>
              <p:nvPr/>
            </p:nvSpPr>
            <p:spPr bwMode="auto">
              <a:xfrm flipH="1">
                <a:off x="15457810" y="25803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39" name="Line 1020">
                <a:extLst>
                  <a:ext uri="{FF2B5EF4-FFF2-40B4-BE49-F238E27FC236}">
                    <a16:creationId xmlns:a16="http://schemas.microsoft.com/office/drawing/2014/main" id="{61DC3C48-A119-4DA5-A682-EE8CB1FF7BF8}"/>
                  </a:ext>
                </a:extLst>
              </p:cNvPr>
              <p:cNvSpPr>
                <a:spLocks noChangeShapeType="1"/>
              </p:cNvSpPr>
              <p:nvPr/>
            </p:nvSpPr>
            <p:spPr bwMode="auto">
              <a:xfrm>
                <a:off x="15508610"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0" name="Line 1021">
                <a:extLst>
                  <a:ext uri="{FF2B5EF4-FFF2-40B4-BE49-F238E27FC236}">
                    <a16:creationId xmlns:a16="http://schemas.microsoft.com/office/drawing/2014/main" id="{165D1DE3-FF8C-42D8-9D7F-2B2D76AA9F1E}"/>
                  </a:ext>
                </a:extLst>
              </p:cNvPr>
              <p:cNvSpPr>
                <a:spLocks noChangeShapeType="1"/>
              </p:cNvSpPr>
              <p:nvPr/>
            </p:nvSpPr>
            <p:spPr bwMode="auto">
              <a:xfrm flipH="1">
                <a:off x="15448285" y="25803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1" name="Line 1022">
                <a:extLst>
                  <a:ext uri="{FF2B5EF4-FFF2-40B4-BE49-F238E27FC236}">
                    <a16:creationId xmlns:a16="http://schemas.microsoft.com/office/drawing/2014/main" id="{41950B5D-22CE-42F5-A87A-15993CF494DD}"/>
                  </a:ext>
                </a:extLst>
              </p:cNvPr>
              <p:cNvSpPr>
                <a:spLocks noChangeShapeType="1"/>
              </p:cNvSpPr>
              <p:nvPr/>
            </p:nvSpPr>
            <p:spPr bwMode="auto">
              <a:xfrm>
                <a:off x="15495910"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2" name="Line 1023">
                <a:extLst>
                  <a:ext uri="{FF2B5EF4-FFF2-40B4-BE49-F238E27FC236}">
                    <a16:creationId xmlns:a16="http://schemas.microsoft.com/office/drawing/2014/main" id="{21789C06-CF62-4BD5-9480-BCA8FF7ED1EA}"/>
                  </a:ext>
                </a:extLst>
              </p:cNvPr>
              <p:cNvSpPr>
                <a:spLocks noChangeShapeType="1"/>
              </p:cNvSpPr>
              <p:nvPr/>
            </p:nvSpPr>
            <p:spPr bwMode="auto">
              <a:xfrm flipH="1">
                <a:off x="15427647" y="25803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3" name="Line 1024">
                <a:extLst>
                  <a:ext uri="{FF2B5EF4-FFF2-40B4-BE49-F238E27FC236}">
                    <a16:creationId xmlns:a16="http://schemas.microsoft.com/office/drawing/2014/main" id="{6DF8FE72-BA4B-4894-B5E8-03F3FFF13F21}"/>
                  </a:ext>
                </a:extLst>
              </p:cNvPr>
              <p:cNvSpPr>
                <a:spLocks noChangeShapeType="1"/>
              </p:cNvSpPr>
              <p:nvPr/>
            </p:nvSpPr>
            <p:spPr bwMode="auto">
              <a:xfrm>
                <a:off x="15475272"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4" name="Line 1025">
                <a:extLst>
                  <a:ext uri="{FF2B5EF4-FFF2-40B4-BE49-F238E27FC236}">
                    <a16:creationId xmlns:a16="http://schemas.microsoft.com/office/drawing/2014/main" id="{5C92EB03-C7DE-40F7-91D9-F52A4AA6035C}"/>
                  </a:ext>
                </a:extLst>
              </p:cNvPr>
              <p:cNvSpPr>
                <a:spLocks noChangeShapeType="1"/>
              </p:cNvSpPr>
              <p:nvPr/>
            </p:nvSpPr>
            <p:spPr bwMode="auto">
              <a:xfrm flipH="1">
                <a:off x="15416535" y="25803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5" name="Line 1026">
                <a:extLst>
                  <a:ext uri="{FF2B5EF4-FFF2-40B4-BE49-F238E27FC236}">
                    <a16:creationId xmlns:a16="http://schemas.microsoft.com/office/drawing/2014/main" id="{B02BA207-EC48-46C8-8F31-28D8FB061979}"/>
                  </a:ext>
                </a:extLst>
              </p:cNvPr>
              <p:cNvSpPr>
                <a:spLocks noChangeShapeType="1"/>
              </p:cNvSpPr>
              <p:nvPr/>
            </p:nvSpPr>
            <p:spPr bwMode="auto">
              <a:xfrm>
                <a:off x="15465747"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6" name="Line 1027">
                <a:extLst>
                  <a:ext uri="{FF2B5EF4-FFF2-40B4-BE49-F238E27FC236}">
                    <a16:creationId xmlns:a16="http://schemas.microsoft.com/office/drawing/2014/main" id="{EE4AA91E-0289-4CE6-B75C-DC5AC8C5D85C}"/>
                  </a:ext>
                </a:extLst>
              </p:cNvPr>
              <p:cNvSpPr>
                <a:spLocks noChangeShapeType="1"/>
              </p:cNvSpPr>
              <p:nvPr/>
            </p:nvSpPr>
            <p:spPr bwMode="auto">
              <a:xfrm flipH="1">
                <a:off x="15403835" y="25803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7" name="Line 1028">
                <a:extLst>
                  <a:ext uri="{FF2B5EF4-FFF2-40B4-BE49-F238E27FC236}">
                    <a16:creationId xmlns:a16="http://schemas.microsoft.com/office/drawing/2014/main" id="{FACA79B0-7691-427B-B7E0-19E70F18006E}"/>
                  </a:ext>
                </a:extLst>
              </p:cNvPr>
              <p:cNvSpPr>
                <a:spLocks noChangeShapeType="1"/>
              </p:cNvSpPr>
              <p:nvPr/>
            </p:nvSpPr>
            <p:spPr bwMode="auto">
              <a:xfrm>
                <a:off x="15453047"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8" name="Line 1029">
                <a:extLst>
                  <a:ext uri="{FF2B5EF4-FFF2-40B4-BE49-F238E27FC236}">
                    <a16:creationId xmlns:a16="http://schemas.microsoft.com/office/drawing/2014/main" id="{0BBF77C9-5AB7-4288-A168-49B1AFDE1C79}"/>
                  </a:ext>
                </a:extLst>
              </p:cNvPr>
              <p:cNvSpPr>
                <a:spLocks noChangeShapeType="1"/>
              </p:cNvSpPr>
              <p:nvPr/>
            </p:nvSpPr>
            <p:spPr bwMode="auto">
              <a:xfrm flipH="1">
                <a:off x="15394310" y="25803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49" name="Line 1030">
                <a:extLst>
                  <a:ext uri="{FF2B5EF4-FFF2-40B4-BE49-F238E27FC236}">
                    <a16:creationId xmlns:a16="http://schemas.microsoft.com/office/drawing/2014/main" id="{BE3AFB7F-004B-4CE7-8CF0-8FE3B1515A8E}"/>
                  </a:ext>
                </a:extLst>
              </p:cNvPr>
              <p:cNvSpPr>
                <a:spLocks noChangeShapeType="1"/>
              </p:cNvSpPr>
              <p:nvPr/>
            </p:nvSpPr>
            <p:spPr bwMode="auto">
              <a:xfrm>
                <a:off x="15441935"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0" name="Line 1031">
                <a:extLst>
                  <a:ext uri="{FF2B5EF4-FFF2-40B4-BE49-F238E27FC236}">
                    <a16:creationId xmlns:a16="http://schemas.microsoft.com/office/drawing/2014/main" id="{012279FE-0C20-4A61-8128-700D8BABBE60}"/>
                  </a:ext>
                </a:extLst>
              </p:cNvPr>
              <p:cNvSpPr>
                <a:spLocks noChangeShapeType="1"/>
              </p:cNvSpPr>
              <p:nvPr/>
            </p:nvSpPr>
            <p:spPr bwMode="auto">
              <a:xfrm flipH="1">
                <a:off x="15365735" y="25803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1" name="Line 1032">
                <a:extLst>
                  <a:ext uri="{FF2B5EF4-FFF2-40B4-BE49-F238E27FC236}">
                    <a16:creationId xmlns:a16="http://schemas.microsoft.com/office/drawing/2014/main" id="{D6530322-EDB4-4872-9937-834056242586}"/>
                  </a:ext>
                </a:extLst>
              </p:cNvPr>
              <p:cNvSpPr>
                <a:spLocks noChangeShapeType="1"/>
              </p:cNvSpPr>
              <p:nvPr/>
            </p:nvSpPr>
            <p:spPr bwMode="auto">
              <a:xfrm>
                <a:off x="15414947"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2" name="Line 1033">
                <a:extLst>
                  <a:ext uri="{FF2B5EF4-FFF2-40B4-BE49-F238E27FC236}">
                    <a16:creationId xmlns:a16="http://schemas.microsoft.com/office/drawing/2014/main" id="{6348C7BA-3F34-44F4-98E2-07C79EEBE9CA}"/>
                  </a:ext>
                </a:extLst>
              </p:cNvPr>
              <p:cNvSpPr>
                <a:spLocks noChangeShapeType="1"/>
              </p:cNvSpPr>
              <p:nvPr/>
            </p:nvSpPr>
            <p:spPr bwMode="auto">
              <a:xfrm flipH="1">
                <a:off x="15337160" y="25803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3" name="Line 1034">
                <a:extLst>
                  <a:ext uri="{FF2B5EF4-FFF2-40B4-BE49-F238E27FC236}">
                    <a16:creationId xmlns:a16="http://schemas.microsoft.com/office/drawing/2014/main" id="{C5B69B2E-D465-43A0-8443-B35CB775FC61}"/>
                  </a:ext>
                </a:extLst>
              </p:cNvPr>
              <p:cNvSpPr>
                <a:spLocks noChangeShapeType="1"/>
              </p:cNvSpPr>
              <p:nvPr/>
            </p:nvSpPr>
            <p:spPr bwMode="auto">
              <a:xfrm>
                <a:off x="15386372"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4" name="Line 1035">
                <a:extLst>
                  <a:ext uri="{FF2B5EF4-FFF2-40B4-BE49-F238E27FC236}">
                    <a16:creationId xmlns:a16="http://schemas.microsoft.com/office/drawing/2014/main" id="{68D11883-E9B5-48DD-8D78-B72FFCA9DFB5}"/>
                  </a:ext>
                </a:extLst>
              </p:cNvPr>
              <p:cNvSpPr>
                <a:spLocks noChangeShapeType="1"/>
              </p:cNvSpPr>
              <p:nvPr/>
            </p:nvSpPr>
            <p:spPr bwMode="auto">
              <a:xfrm flipH="1">
                <a:off x="15321285" y="25803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5" name="Line 1036">
                <a:extLst>
                  <a:ext uri="{FF2B5EF4-FFF2-40B4-BE49-F238E27FC236}">
                    <a16:creationId xmlns:a16="http://schemas.microsoft.com/office/drawing/2014/main" id="{F4556251-55EC-4340-B448-74625B661687}"/>
                  </a:ext>
                </a:extLst>
              </p:cNvPr>
              <p:cNvSpPr>
                <a:spLocks noChangeShapeType="1"/>
              </p:cNvSpPr>
              <p:nvPr/>
            </p:nvSpPr>
            <p:spPr bwMode="auto">
              <a:xfrm>
                <a:off x="15368910"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6" name="Line 1037">
                <a:extLst>
                  <a:ext uri="{FF2B5EF4-FFF2-40B4-BE49-F238E27FC236}">
                    <a16:creationId xmlns:a16="http://schemas.microsoft.com/office/drawing/2014/main" id="{083853C4-6318-4079-A81D-ADEBB6068A5B}"/>
                  </a:ext>
                </a:extLst>
              </p:cNvPr>
              <p:cNvSpPr>
                <a:spLocks noChangeShapeType="1"/>
              </p:cNvSpPr>
              <p:nvPr/>
            </p:nvSpPr>
            <p:spPr bwMode="auto">
              <a:xfrm flipH="1">
                <a:off x="15295885" y="25803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7" name="Line 1038">
                <a:extLst>
                  <a:ext uri="{FF2B5EF4-FFF2-40B4-BE49-F238E27FC236}">
                    <a16:creationId xmlns:a16="http://schemas.microsoft.com/office/drawing/2014/main" id="{45C64C66-75B9-4EE3-A6B0-91B1F5AC6F7E}"/>
                  </a:ext>
                </a:extLst>
              </p:cNvPr>
              <p:cNvSpPr>
                <a:spLocks noChangeShapeType="1"/>
              </p:cNvSpPr>
              <p:nvPr/>
            </p:nvSpPr>
            <p:spPr bwMode="auto">
              <a:xfrm>
                <a:off x="15345097"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8" name="Line 1039">
                <a:extLst>
                  <a:ext uri="{FF2B5EF4-FFF2-40B4-BE49-F238E27FC236}">
                    <a16:creationId xmlns:a16="http://schemas.microsoft.com/office/drawing/2014/main" id="{210C77B0-7636-4133-AA41-B47E03FB36C9}"/>
                  </a:ext>
                </a:extLst>
              </p:cNvPr>
              <p:cNvSpPr>
                <a:spLocks noChangeShapeType="1"/>
              </p:cNvSpPr>
              <p:nvPr/>
            </p:nvSpPr>
            <p:spPr bwMode="auto">
              <a:xfrm flipH="1">
                <a:off x="15280010" y="25803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59" name="Line 1040">
                <a:extLst>
                  <a:ext uri="{FF2B5EF4-FFF2-40B4-BE49-F238E27FC236}">
                    <a16:creationId xmlns:a16="http://schemas.microsoft.com/office/drawing/2014/main" id="{DA751CD0-3AC8-43D8-B2F5-81C6395BAE38}"/>
                  </a:ext>
                </a:extLst>
              </p:cNvPr>
              <p:cNvSpPr>
                <a:spLocks noChangeShapeType="1"/>
              </p:cNvSpPr>
              <p:nvPr/>
            </p:nvSpPr>
            <p:spPr bwMode="auto">
              <a:xfrm>
                <a:off x="15330810"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0" name="Line 1041">
                <a:extLst>
                  <a:ext uri="{FF2B5EF4-FFF2-40B4-BE49-F238E27FC236}">
                    <a16:creationId xmlns:a16="http://schemas.microsoft.com/office/drawing/2014/main" id="{727296E9-6B55-4ECC-A46A-64D347EDDA75}"/>
                  </a:ext>
                </a:extLst>
              </p:cNvPr>
              <p:cNvSpPr>
                <a:spLocks noChangeShapeType="1"/>
              </p:cNvSpPr>
              <p:nvPr/>
            </p:nvSpPr>
            <p:spPr bwMode="auto">
              <a:xfrm flipH="1">
                <a:off x="15265722" y="25803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1" name="Line 1042">
                <a:extLst>
                  <a:ext uri="{FF2B5EF4-FFF2-40B4-BE49-F238E27FC236}">
                    <a16:creationId xmlns:a16="http://schemas.microsoft.com/office/drawing/2014/main" id="{EC8DAA28-FDCC-460A-AB2E-08BDDFA60696}"/>
                  </a:ext>
                </a:extLst>
              </p:cNvPr>
              <p:cNvSpPr>
                <a:spLocks noChangeShapeType="1"/>
              </p:cNvSpPr>
              <p:nvPr/>
            </p:nvSpPr>
            <p:spPr bwMode="auto">
              <a:xfrm>
                <a:off x="15314935"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2" name="Line 1043">
                <a:extLst>
                  <a:ext uri="{FF2B5EF4-FFF2-40B4-BE49-F238E27FC236}">
                    <a16:creationId xmlns:a16="http://schemas.microsoft.com/office/drawing/2014/main" id="{E683B8C4-5806-4A08-B3EE-50AF1D8A2BB4}"/>
                  </a:ext>
                </a:extLst>
              </p:cNvPr>
              <p:cNvSpPr>
                <a:spLocks noChangeShapeType="1"/>
              </p:cNvSpPr>
              <p:nvPr/>
            </p:nvSpPr>
            <p:spPr bwMode="auto">
              <a:xfrm flipH="1">
                <a:off x="15257785" y="25803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3" name="Line 1044">
                <a:extLst>
                  <a:ext uri="{FF2B5EF4-FFF2-40B4-BE49-F238E27FC236}">
                    <a16:creationId xmlns:a16="http://schemas.microsoft.com/office/drawing/2014/main" id="{E03EECF2-57CC-4ED7-B47C-276B8FBDD4B6}"/>
                  </a:ext>
                </a:extLst>
              </p:cNvPr>
              <p:cNvSpPr>
                <a:spLocks noChangeShapeType="1"/>
              </p:cNvSpPr>
              <p:nvPr/>
            </p:nvSpPr>
            <p:spPr bwMode="auto">
              <a:xfrm>
                <a:off x="15306997" y="25327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4" name="Line 1045">
                <a:extLst>
                  <a:ext uri="{FF2B5EF4-FFF2-40B4-BE49-F238E27FC236}">
                    <a16:creationId xmlns:a16="http://schemas.microsoft.com/office/drawing/2014/main" id="{4EDD5E34-DEAC-4552-B294-58035231BEFE}"/>
                  </a:ext>
                </a:extLst>
              </p:cNvPr>
              <p:cNvSpPr>
                <a:spLocks noChangeShapeType="1"/>
              </p:cNvSpPr>
              <p:nvPr/>
            </p:nvSpPr>
            <p:spPr bwMode="auto">
              <a:xfrm flipH="1">
                <a:off x="15246672" y="2556560"/>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5" name="Line 1046">
                <a:extLst>
                  <a:ext uri="{FF2B5EF4-FFF2-40B4-BE49-F238E27FC236}">
                    <a16:creationId xmlns:a16="http://schemas.microsoft.com/office/drawing/2014/main" id="{92BB233B-ADFC-4A14-8DBB-9F2B681E0F66}"/>
                  </a:ext>
                </a:extLst>
              </p:cNvPr>
              <p:cNvSpPr>
                <a:spLocks noChangeShapeType="1"/>
              </p:cNvSpPr>
              <p:nvPr/>
            </p:nvSpPr>
            <p:spPr bwMode="auto">
              <a:xfrm>
                <a:off x="15295885" y="251052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6" name="Line 1047">
                <a:extLst>
                  <a:ext uri="{FF2B5EF4-FFF2-40B4-BE49-F238E27FC236}">
                    <a16:creationId xmlns:a16="http://schemas.microsoft.com/office/drawing/2014/main" id="{2BFC58DA-53E9-4351-BEAC-1369A1A46614}"/>
                  </a:ext>
                </a:extLst>
              </p:cNvPr>
              <p:cNvSpPr>
                <a:spLocks noChangeShapeType="1"/>
              </p:cNvSpPr>
              <p:nvPr/>
            </p:nvSpPr>
            <p:spPr bwMode="auto">
              <a:xfrm flipH="1">
                <a:off x="15233972" y="2556560"/>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7" name="Line 1048">
                <a:extLst>
                  <a:ext uri="{FF2B5EF4-FFF2-40B4-BE49-F238E27FC236}">
                    <a16:creationId xmlns:a16="http://schemas.microsoft.com/office/drawing/2014/main" id="{187AE394-4211-4AB3-8865-C0839EEC9D82}"/>
                  </a:ext>
                </a:extLst>
              </p:cNvPr>
              <p:cNvSpPr>
                <a:spLocks noChangeShapeType="1"/>
              </p:cNvSpPr>
              <p:nvPr/>
            </p:nvSpPr>
            <p:spPr bwMode="auto">
              <a:xfrm>
                <a:off x="15283185" y="251052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8" name="Line 1049">
                <a:extLst>
                  <a:ext uri="{FF2B5EF4-FFF2-40B4-BE49-F238E27FC236}">
                    <a16:creationId xmlns:a16="http://schemas.microsoft.com/office/drawing/2014/main" id="{5CB44FC9-58F5-45A0-8E1E-7E35D4C2F31C}"/>
                  </a:ext>
                </a:extLst>
              </p:cNvPr>
              <p:cNvSpPr>
                <a:spLocks noChangeShapeType="1"/>
              </p:cNvSpPr>
              <p:nvPr/>
            </p:nvSpPr>
            <p:spPr bwMode="auto">
              <a:xfrm flipH="1">
                <a:off x="15222860" y="253274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69" name="Line 1050">
                <a:extLst>
                  <a:ext uri="{FF2B5EF4-FFF2-40B4-BE49-F238E27FC236}">
                    <a16:creationId xmlns:a16="http://schemas.microsoft.com/office/drawing/2014/main" id="{F0B39E61-347A-4A86-94EE-E84FEC5F21B0}"/>
                  </a:ext>
                </a:extLst>
              </p:cNvPr>
              <p:cNvSpPr>
                <a:spLocks noChangeShapeType="1"/>
              </p:cNvSpPr>
              <p:nvPr/>
            </p:nvSpPr>
            <p:spPr bwMode="auto">
              <a:xfrm>
                <a:off x="15270485" y="2486710"/>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0" name="Line 1051">
                <a:extLst>
                  <a:ext uri="{FF2B5EF4-FFF2-40B4-BE49-F238E27FC236}">
                    <a16:creationId xmlns:a16="http://schemas.microsoft.com/office/drawing/2014/main" id="{895637E8-88B1-4C1D-A6BF-798BBB6E9525}"/>
                  </a:ext>
                </a:extLst>
              </p:cNvPr>
              <p:cNvSpPr>
                <a:spLocks noChangeShapeType="1"/>
              </p:cNvSpPr>
              <p:nvPr/>
            </p:nvSpPr>
            <p:spPr bwMode="auto">
              <a:xfrm flipH="1">
                <a:off x="15205397" y="2532748"/>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1" name="Line 1052">
                <a:extLst>
                  <a:ext uri="{FF2B5EF4-FFF2-40B4-BE49-F238E27FC236}">
                    <a16:creationId xmlns:a16="http://schemas.microsoft.com/office/drawing/2014/main" id="{7FB174FC-D5B2-4FE6-880C-59E9C21BA107}"/>
                  </a:ext>
                </a:extLst>
              </p:cNvPr>
              <p:cNvSpPr>
                <a:spLocks noChangeShapeType="1"/>
              </p:cNvSpPr>
              <p:nvPr/>
            </p:nvSpPr>
            <p:spPr bwMode="auto">
              <a:xfrm>
                <a:off x="15254610" y="2486710"/>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2" name="Line 1053">
                <a:extLst>
                  <a:ext uri="{FF2B5EF4-FFF2-40B4-BE49-F238E27FC236}">
                    <a16:creationId xmlns:a16="http://schemas.microsoft.com/office/drawing/2014/main" id="{264E7F42-05AE-4200-8485-2EAC2BD8194F}"/>
                  </a:ext>
                </a:extLst>
              </p:cNvPr>
              <p:cNvSpPr>
                <a:spLocks noChangeShapeType="1"/>
              </p:cNvSpPr>
              <p:nvPr/>
            </p:nvSpPr>
            <p:spPr bwMode="auto">
              <a:xfrm flipH="1">
                <a:off x="15186347" y="253274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3" name="Line 1054">
                <a:extLst>
                  <a:ext uri="{FF2B5EF4-FFF2-40B4-BE49-F238E27FC236}">
                    <a16:creationId xmlns:a16="http://schemas.microsoft.com/office/drawing/2014/main" id="{5B9FB495-4EB8-4E95-8B4F-094E68C8E59A}"/>
                  </a:ext>
                </a:extLst>
              </p:cNvPr>
              <p:cNvSpPr>
                <a:spLocks noChangeShapeType="1"/>
              </p:cNvSpPr>
              <p:nvPr/>
            </p:nvSpPr>
            <p:spPr bwMode="auto">
              <a:xfrm>
                <a:off x="15233972" y="2486710"/>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4" name="Line 1055">
                <a:extLst>
                  <a:ext uri="{FF2B5EF4-FFF2-40B4-BE49-F238E27FC236}">
                    <a16:creationId xmlns:a16="http://schemas.microsoft.com/office/drawing/2014/main" id="{47075ED8-89C7-4EE4-A5C0-66871363F754}"/>
                  </a:ext>
                </a:extLst>
              </p:cNvPr>
              <p:cNvSpPr>
                <a:spLocks noChangeShapeType="1"/>
              </p:cNvSpPr>
              <p:nvPr/>
            </p:nvSpPr>
            <p:spPr bwMode="auto">
              <a:xfrm flipH="1">
                <a:off x="15151422" y="253274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5" name="Line 1056">
                <a:extLst>
                  <a:ext uri="{FF2B5EF4-FFF2-40B4-BE49-F238E27FC236}">
                    <a16:creationId xmlns:a16="http://schemas.microsoft.com/office/drawing/2014/main" id="{4FBE6FC7-4C5E-49F6-87C9-A1BB0421A00D}"/>
                  </a:ext>
                </a:extLst>
              </p:cNvPr>
              <p:cNvSpPr>
                <a:spLocks noChangeShapeType="1"/>
              </p:cNvSpPr>
              <p:nvPr/>
            </p:nvSpPr>
            <p:spPr bwMode="auto">
              <a:xfrm>
                <a:off x="15200635" y="2486710"/>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6" name="Line 1057">
                <a:extLst>
                  <a:ext uri="{FF2B5EF4-FFF2-40B4-BE49-F238E27FC236}">
                    <a16:creationId xmlns:a16="http://schemas.microsoft.com/office/drawing/2014/main" id="{E358F6D4-EC3A-41FB-B923-26F61663BD87}"/>
                  </a:ext>
                </a:extLst>
              </p:cNvPr>
              <p:cNvSpPr>
                <a:spLocks noChangeShapeType="1"/>
              </p:cNvSpPr>
              <p:nvPr/>
            </p:nvSpPr>
            <p:spPr bwMode="auto">
              <a:xfrm flipH="1">
                <a:off x="15129197" y="2505760"/>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7" name="Line 1058">
                <a:extLst>
                  <a:ext uri="{FF2B5EF4-FFF2-40B4-BE49-F238E27FC236}">
                    <a16:creationId xmlns:a16="http://schemas.microsoft.com/office/drawing/2014/main" id="{77CA8A08-AB09-4EB0-A0CC-92CA419959A7}"/>
                  </a:ext>
                </a:extLst>
              </p:cNvPr>
              <p:cNvSpPr>
                <a:spLocks noChangeShapeType="1"/>
              </p:cNvSpPr>
              <p:nvPr/>
            </p:nvSpPr>
            <p:spPr bwMode="auto">
              <a:xfrm>
                <a:off x="15178410" y="245972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8" name="Line 1059">
                <a:extLst>
                  <a:ext uri="{FF2B5EF4-FFF2-40B4-BE49-F238E27FC236}">
                    <a16:creationId xmlns:a16="http://schemas.microsoft.com/office/drawing/2014/main" id="{D75F2E57-9736-4130-B07A-FDEE003208FD}"/>
                  </a:ext>
                </a:extLst>
              </p:cNvPr>
              <p:cNvSpPr>
                <a:spLocks noChangeShapeType="1"/>
              </p:cNvSpPr>
              <p:nvPr/>
            </p:nvSpPr>
            <p:spPr bwMode="auto">
              <a:xfrm flipH="1">
                <a:off x="15078397" y="2505760"/>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79" name="Line 1060">
                <a:extLst>
                  <a:ext uri="{FF2B5EF4-FFF2-40B4-BE49-F238E27FC236}">
                    <a16:creationId xmlns:a16="http://schemas.microsoft.com/office/drawing/2014/main" id="{233DD875-55FF-4B8C-8755-3010C3EEFBAF}"/>
                  </a:ext>
                </a:extLst>
              </p:cNvPr>
              <p:cNvSpPr>
                <a:spLocks noChangeShapeType="1"/>
              </p:cNvSpPr>
              <p:nvPr/>
            </p:nvSpPr>
            <p:spPr bwMode="auto">
              <a:xfrm>
                <a:off x="15127610" y="245972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0" name="Line 1061">
                <a:extLst>
                  <a:ext uri="{FF2B5EF4-FFF2-40B4-BE49-F238E27FC236}">
                    <a16:creationId xmlns:a16="http://schemas.microsoft.com/office/drawing/2014/main" id="{AB0BD8DD-3B5D-42DF-BAD1-CC464EF8058B}"/>
                  </a:ext>
                </a:extLst>
              </p:cNvPr>
              <p:cNvSpPr>
                <a:spLocks noChangeShapeType="1"/>
              </p:cNvSpPr>
              <p:nvPr/>
            </p:nvSpPr>
            <p:spPr bwMode="auto">
              <a:xfrm flipH="1">
                <a:off x="15027597" y="248829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1" name="Line 1062">
                <a:extLst>
                  <a:ext uri="{FF2B5EF4-FFF2-40B4-BE49-F238E27FC236}">
                    <a16:creationId xmlns:a16="http://schemas.microsoft.com/office/drawing/2014/main" id="{C526EAF3-2BEB-487F-9C1B-DF7FD35DBC04}"/>
                  </a:ext>
                </a:extLst>
              </p:cNvPr>
              <p:cNvSpPr>
                <a:spLocks noChangeShapeType="1"/>
              </p:cNvSpPr>
              <p:nvPr/>
            </p:nvSpPr>
            <p:spPr bwMode="auto">
              <a:xfrm>
                <a:off x="15075222" y="24406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2" name="Line 1063">
                <a:extLst>
                  <a:ext uri="{FF2B5EF4-FFF2-40B4-BE49-F238E27FC236}">
                    <a16:creationId xmlns:a16="http://schemas.microsoft.com/office/drawing/2014/main" id="{5330F1A8-885C-4F6D-BEA8-F3CC89712206}"/>
                  </a:ext>
                </a:extLst>
              </p:cNvPr>
              <p:cNvSpPr>
                <a:spLocks noChangeShapeType="1"/>
              </p:cNvSpPr>
              <p:nvPr/>
            </p:nvSpPr>
            <p:spPr bwMode="auto">
              <a:xfrm flipH="1">
                <a:off x="15006960" y="248829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3" name="Line 1064">
                <a:extLst>
                  <a:ext uri="{FF2B5EF4-FFF2-40B4-BE49-F238E27FC236}">
                    <a16:creationId xmlns:a16="http://schemas.microsoft.com/office/drawing/2014/main" id="{146CE3D1-3702-4A1D-BCCE-9983C00DACCB}"/>
                  </a:ext>
                </a:extLst>
              </p:cNvPr>
              <p:cNvSpPr>
                <a:spLocks noChangeShapeType="1"/>
              </p:cNvSpPr>
              <p:nvPr/>
            </p:nvSpPr>
            <p:spPr bwMode="auto">
              <a:xfrm>
                <a:off x="15054585" y="24406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4" name="Line 1065">
                <a:extLst>
                  <a:ext uri="{FF2B5EF4-FFF2-40B4-BE49-F238E27FC236}">
                    <a16:creationId xmlns:a16="http://schemas.microsoft.com/office/drawing/2014/main" id="{2DC4CF0D-2E29-4AA8-A622-B434B7DFCA87}"/>
                  </a:ext>
                </a:extLst>
              </p:cNvPr>
              <p:cNvSpPr>
                <a:spLocks noChangeShapeType="1"/>
              </p:cNvSpPr>
              <p:nvPr/>
            </p:nvSpPr>
            <p:spPr bwMode="auto">
              <a:xfrm flipH="1">
                <a:off x="14897422" y="248829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5" name="Line 1066">
                <a:extLst>
                  <a:ext uri="{FF2B5EF4-FFF2-40B4-BE49-F238E27FC236}">
                    <a16:creationId xmlns:a16="http://schemas.microsoft.com/office/drawing/2014/main" id="{93BC0D80-082B-47F5-A0C2-9D539CEBDB60}"/>
                  </a:ext>
                </a:extLst>
              </p:cNvPr>
              <p:cNvSpPr>
                <a:spLocks noChangeShapeType="1"/>
              </p:cNvSpPr>
              <p:nvPr/>
            </p:nvSpPr>
            <p:spPr bwMode="auto">
              <a:xfrm>
                <a:off x="14945047" y="24406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6" name="Line 1067">
                <a:extLst>
                  <a:ext uri="{FF2B5EF4-FFF2-40B4-BE49-F238E27FC236}">
                    <a16:creationId xmlns:a16="http://schemas.microsoft.com/office/drawing/2014/main" id="{5EFEFA35-73F2-4472-B33E-BC8CCAA98884}"/>
                  </a:ext>
                </a:extLst>
              </p:cNvPr>
              <p:cNvSpPr>
                <a:spLocks noChangeShapeType="1"/>
              </p:cNvSpPr>
              <p:nvPr/>
            </p:nvSpPr>
            <p:spPr bwMode="auto">
              <a:xfrm flipH="1">
                <a:off x="14759310" y="2488298"/>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7" name="Line 1068">
                <a:extLst>
                  <a:ext uri="{FF2B5EF4-FFF2-40B4-BE49-F238E27FC236}">
                    <a16:creationId xmlns:a16="http://schemas.microsoft.com/office/drawing/2014/main" id="{CE702789-A7A4-4852-B972-B07EBC2EA5E5}"/>
                  </a:ext>
                </a:extLst>
              </p:cNvPr>
              <p:cNvSpPr>
                <a:spLocks noChangeShapeType="1"/>
              </p:cNvSpPr>
              <p:nvPr/>
            </p:nvSpPr>
            <p:spPr bwMode="auto">
              <a:xfrm>
                <a:off x="14810110" y="24406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8" name="Line 1069">
                <a:extLst>
                  <a:ext uri="{FF2B5EF4-FFF2-40B4-BE49-F238E27FC236}">
                    <a16:creationId xmlns:a16="http://schemas.microsoft.com/office/drawing/2014/main" id="{ACABDC97-2DA8-48A0-9B7C-6BA77FF53375}"/>
                  </a:ext>
                </a:extLst>
              </p:cNvPr>
              <p:cNvSpPr>
                <a:spLocks noChangeShapeType="1"/>
              </p:cNvSpPr>
              <p:nvPr/>
            </p:nvSpPr>
            <p:spPr bwMode="auto">
              <a:xfrm flipH="1">
                <a:off x="14749785" y="2488298"/>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89" name="Line 1070">
                <a:extLst>
                  <a:ext uri="{FF2B5EF4-FFF2-40B4-BE49-F238E27FC236}">
                    <a16:creationId xmlns:a16="http://schemas.microsoft.com/office/drawing/2014/main" id="{C5E0DA94-054C-48E7-82EA-64A9C2DC57B0}"/>
                  </a:ext>
                </a:extLst>
              </p:cNvPr>
              <p:cNvSpPr>
                <a:spLocks noChangeShapeType="1"/>
              </p:cNvSpPr>
              <p:nvPr/>
            </p:nvSpPr>
            <p:spPr bwMode="auto">
              <a:xfrm>
                <a:off x="14798997" y="24406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0" name="Line 1071">
                <a:extLst>
                  <a:ext uri="{FF2B5EF4-FFF2-40B4-BE49-F238E27FC236}">
                    <a16:creationId xmlns:a16="http://schemas.microsoft.com/office/drawing/2014/main" id="{32ACD747-2D5F-4DB2-915E-8FDF969D36C1}"/>
                  </a:ext>
                </a:extLst>
              </p:cNvPr>
              <p:cNvSpPr>
                <a:spLocks noChangeShapeType="1"/>
              </p:cNvSpPr>
              <p:nvPr/>
            </p:nvSpPr>
            <p:spPr bwMode="auto">
              <a:xfrm flipH="1">
                <a:off x="14710097" y="248829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1" name="Line 1072">
                <a:extLst>
                  <a:ext uri="{FF2B5EF4-FFF2-40B4-BE49-F238E27FC236}">
                    <a16:creationId xmlns:a16="http://schemas.microsoft.com/office/drawing/2014/main" id="{B7FC7736-F3F6-41D1-B27A-0876892E0431}"/>
                  </a:ext>
                </a:extLst>
              </p:cNvPr>
              <p:cNvSpPr>
                <a:spLocks noChangeShapeType="1"/>
              </p:cNvSpPr>
              <p:nvPr/>
            </p:nvSpPr>
            <p:spPr bwMode="auto">
              <a:xfrm>
                <a:off x="14759310" y="24406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2" name="Line 1073">
                <a:extLst>
                  <a:ext uri="{FF2B5EF4-FFF2-40B4-BE49-F238E27FC236}">
                    <a16:creationId xmlns:a16="http://schemas.microsoft.com/office/drawing/2014/main" id="{C8984660-C6EA-4FC5-815F-09E4D9C491AE}"/>
                  </a:ext>
                </a:extLst>
              </p:cNvPr>
              <p:cNvSpPr>
                <a:spLocks noChangeShapeType="1"/>
              </p:cNvSpPr>
              <p:nvPr/>
            </p:nvSpPr>
            <p:spPr bwMode="auto">
              <a:xfrm flipH="1">
                <a:off x="14681522" y="248829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3" name="Line 1074">
                <a:extLst>
                  <a:ext uri="{FF2B5EF4-FFF2-40B4-BE49-F238E27FC236}">
                    <a16:creationId xmlns:a16="http://schemas.microsoft.com/office/drawing/2014/main" id="{7FC74BA3-5785-480A-A474-7672B1C3317D}"/>
                  </a:ext>
                </a:extLst>
              </p:cNvPr>
              <p:cNvSpPr>
                <a:spLocks noChangeShapeType="1"/>
              </p:cNvSpPr>
              <p:nvPr/>
            </p:nvSpPr>
            <p:spPr bwMode="auto">
              <a:xfrm>
                <a:off x="14730735" y="24406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4" name="Line 1075">
                <a:extLst>
                  <a:ext uri="{FF2B5EF4-FFF2-40B4-BE49-F238E27FC236}">
                    <a16:creationId xmlns:a16="http://schemas.microsoft.com/office/drawing/2014/main" id="{21FFC0C9-A2CE-4FF8-A1E2-EA137C273A20}"/>
                  </a:ext>
                </a:extLst>
              </p:cNvPr>
              <p:cNvSpPr>
                <a:spLocks noChangeShapeType="1"/>
              </p:cNvSpPr>
              <p:nvPr/>
            </p:nvSpPr>
            <p:spPr bwMode="auto">
              <a:xfrm flipH="1">
                <a:off x="14667235" y="2488298"/>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5" name="Line 1076">
                <a:extLst>
                  <a:ext uri="{FF2B5EF4-FFF2-40B4-BE49-F238E27FC236}">
                    <a16:creationId xmlns:a16="http://schemas.microsoft.com/office/drawing/2014/main" id="{EA4EF3D8-6061-4B38-B8ED-2082651918C5}"/>
                  </a:ext>
                </a:extLst>
              </p:cNvPr>
              <p:cNvSpPr>
                <a:spLocks noChangeShapeType="1"/>
              </p:cNvSpPr>
              <p:nvPr/>
            </p:nvSpPr>
            <p:spPr bwMode="auto">
              <a:xfrm>
                <a:off x="14716447" y="24406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6" name="Line 1077">
                <a:extLst>
                  <a:ext uri="{FF2B5EF4-FFF2-40B4-BE49-F238E27FC236}">
                    <a16:creationId xmlns:a16="http://schemas.microsoft.com/office/drawing/2014/main" id="{21188BE5-A2EF-44D8-937B-B09734324BF6}"/>
                  </a:ext>
                </a:extLst>
              </p:cNvPr>
              <p:cNvSpPr>
                <a:spLocks noChangeShapeType="1"/>
              </p:cNvSpPr>
              <p:nvPr/>
            </p:nvSpPr>
            <p:spPr bwMode="auto">
              <a:xfrm flipH="1">
                <a:off x="14630722" y="248829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7" name="Line 1078">
                <a:extLst>
                  <a:ext uri="{FF2B5EF4-FFF2-40B4-BE49-F238E27FC236}">
                    <a16:creationId xmlns:a16="http://schemas.microsoft.com/office/drawing/2014/main" id="{3864668E-458C-45A5-BF16-FBEEE8981383}"/>
                  </a:ext>
                </a:extLst>
              </p:cNvPr>
              <p:cNvSpPr>
                <a:spLocks noChangeShapeType="1"/>
              </p:cNvSpPr>
              <p:nvPr/>
            </p:nvSpPr>
            <p:spPr bwMode="auto">
              <a:xfrm>
                <a:off x="14679935" y="24406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8" name="Line 1079">
                <a:extLst>
                  <a:ext uri="{FF2B5EF4-FFF2-40B4-BE49-F238E27FC236}">
                    <a16:creationId xmlns:a16="http://schemas.microsoft.com/office/drawing/2014/main" id="{2634E165-39CE-4D86-B783-C9E810EF2B96}"/>
                  </a:ext>
                </a:extLst>
              </p:cNvPr>
              <p:cNvSpPr>
                <a:spLocks noChangeShapeType="1"/>
              </p:cNvSpPr>
              <p:nvPr/>
            </p:nvSpPr>
            <p:spPr bwMode="auto">
              <a:xfrm flipH="1">
                <a:off x="14616435" y="24644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99" name="Line 1080">
                <a:extLst>
                  <a:ext uri="{FF2B5EF4-FFF2-40B4-BE49-F238E27FC236}">
                    <a16:creationId xmlns:a16="http://schemas.microsoft.com/office/drawing/2014/main" id="{EC7F2D7E-281B-4AAA-9877-A780C632C04B}"/>
                  </a:ext>
                </a:extLst>
              </p:cNvPr>
              <p:cNvSpPr>
                <a:spLocks noChangeShapeType="1"/>
              </p:cNvSpPr>
              <p:nvPr/>
            </p:nvSpPr>
            <p:spPr bwMode="auto">
              <a:xfrm>
                <a:off x="14664060"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0" name="Line 1081">
                <a:extLst>
                  <a:ext uri="{FF2B5EF4-FFF2-40B4-BE49-F238E27FC236}">
                    <a16:creationId xmlns:a16="http://schemas.microsoft.com/office/drawing/2014/main" id="{731B6D4E-5BA0-4D84-AB4F-F9430D9C04CD}"/>
                  </a:ext>
                </a:extLst>
              </p:cNvPr>
              <p:cNvSpPr>
                <a:spLocks noChangeShapeType="1"/>
              </p:cNvSpPr>
              <p:nvPr/>
            </p:nvSpPr>
            <p:spPr bwMode="auto">
              <a:xfrm flipH="1">
                <a:off x="14605322"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1" name="Line 1082">
                <a:extLst>
                  <a:ext uri="{FF2B5EF4-FFF2-40B4-BE49-F238E27FC236}">
                    <a16:creationId xmlns:a16="http://schemas.microsoft.com/office/drawing/2014/main" id="{1FD4AD48-EA9C-4D1D-A727-62BB6554B7D4}"/>
                  </a:ext>
                </a:extLst>
              </p:cNvPr>
              <p:cNvSpPr>
                <a:spLocks noChangeShapeType="1"/>
              </p:cNvSpPr>
              <p:nvPr/>
            </p:nvSpPr>
            <p:spPr bwMode="auto">
              <a:xfrm>
                <a:off x="14652947"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2" name="Line 1083">
                <a:extLst>
                  <a:ext uri="{FF2B5EF4-FFF2-40B4-BE49-F238E27FC236}">
                    <a16:creationId xmlns:a16="http://schemas.microsoft.com/office/drawing/2014/main" id="{10735519-8D77-4053-8223-98C3D9A59F0F}"/>
                  </a:ext>
                </a:extLst>
              </p:cNvPr>
              <p:cNvSpPr>
                <a:spLocks noChangeShapeType="1"/>
              </p:cNvSpPr>
              <p:nvPr/>
            </p:nvSpPr>
            <p:spPr bwMode="auto">
              <a:xfrm flipH="1">
                <a:off x="14591035" y="24644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3" name="Line 1084">
                <a:extLst>
                  <a:ext uri="{FF2B5EF4-FFF2-40B4-BE49-F238E27FC236}">
                    <a16:creationId xmlns:a16="http://schemas.microsoft.com/office/drawing/2014/main" id="{058CFF44-16D9-4F6F-A969-2651E70547DF}"/>
                  </a:ext>
                </a:extLst>
              </p:cNvPr>
              <p:cNvSpPr>
                <a:spLocks noChangeShapeType="1"/>
              </p:cNvSpPr>
              <p:nvPr/>
            </p:nvSpPr>
            <p:spPr bwMode="auto">
              <a:xfrm>
                <a:off x="14640247"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4" name="Line 1085">
                <a:extLst>
                  <a:ext uri="{FF2B5EF4-FFF2-40B4-BE49-F238E27FC236}">
                    <a16:creationId xmlns:a16="http://schemas.microsoft.com/office/drawing/2014/main" id="{04B28444-2062-4FAC-9D5C-3EF4B080C490}"/>
                  </a:ext>
                </a:extLst>
              </p:cNvPr>
              <p:cNvSpPr>
                <a:spLocks noChangeShapeType="1"/>
              </p:cNvSpPr>
              <p:nvPr/>
            </p:nvSpPr>
            <p:spPr bwMode="auto">
              <a:xfrm flipH="1">
                <a:off x="14578335"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5" name="Line 1086">
                <a:extLst>
                  <a:ext uri="{FF2B5EF4-FFF2-40B4-BE49-F238E27FC236}">
                    <a16:creationId xmlns:a16="http://schemas.microsoft.com/office/drawing/2014/main" id="{E4156C46-332D-4A3F-8E47-91E665FA343C}"/>
                  </a:ext>
                </a:extLst>
              </p:cNvPr>
              <p:cNvSpPr>
                <a:spLocks noChangeShapeType="1"/>
              </p:cNvSpPr>
              <p:nvPr/>
            </p:nvSpPr>
            <p:spPr bwMode="auto">
              <a:xfrm>
                <a:off x="14627547"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6" name="Line 1087">
                <a:extLst>
                  <a:ext uri="{FF2B5EF4-FFF2-40B4-BE49-F238E27FC236}">
                    <a16:creationId xmlns:a16="http://schemas.microsoft.com/office/drawing/2014/main" id="{8A82408E-842F-4F12-B82D-24754C990905}"/>
                  </a:ext>
                </a:extLst>
              </p:cNvPr>
              <p:cNvSpPr>
                <a:spLocks noChangeShapeType="1"/>
              </p:cNvSpPr>
              <p:nvPr/>
            </p:nvSpPr>
            <p:spPr bwMode="auto">
              <a:xfrm flipH="1">
                <a:off x="14570397" y="24644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7" name="Line 1088">
                <a:extLst>
                  <a:ext uri="{FF2B5EF4-FFF2-40B4-BE49-F238E27FC236}">
                    <a16:creationId xmlns:a16="http://schemas.microsoft.com/office/drawing/2014/main" id="{8DB254B6-1D3B-43A7-9324-F436814EE817}"/>
                  </a:ext>
                </a:extLst>
              </p:cNvPr>
              <p:cNvSpPr>
                <a:spLocks noChangeShapeType="1"/>
              </p:cNvSpPr>
              <p:nvPr/>
            </p:nvSpPr>
            <p:spPr bwMode="auto">
              <a:xfrm>
                <a:off x="14618022"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8" name="Line 1089">
                <a:extLst>
                  <a:ext uri="{FF2B5EF4-FFF2-40B4-BE49-F238E27FC236}">
                    <a16:creationId xmlns:a16="http://schemas.microsoft.com/office/drawing/2014/main" id="{4EBA7A5A-D33C-4C2B-9E59-A791A59AEFFD}"/>
                  </a:ext>
                </a:extLst>
              </p:cNvPr>
              <p:cNvSpPr>
                <a:spLocks noChangeShapeType="1"/>
              </p:cNvSpPr>
              <p:nvPr/>
            </p:nvSpPr>
            <p:spPr bwMode="auto">
              <a:xfrm flipH="1">
                <a:off x="14554522" y="24644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09" name="Line 1090">
                <a:extLst>
                  <a:ext uri="{FF2B5EF4-FFF2-40B4-BE49-F238E27FC236}">
                    <a16:creationId xmlns:a16="http://schemas.microsoft.com/office/drawing/2014/main" id="{5D2C6C16-81EB-4E8F-A97E-FE26927F4567}"/>
                  </a:ext>
                </a:extLst>
              </p:cNvPr>
              <p:cNvSpPr>
                <a:spLocks noChangeShapeType="1"/>
              </p:cNvSpPr>
              <p:nvPr/>
            </p:nvSpPr>
            <p:spPr bwMode="auto">
              <a:xfrm>
                <a:off x="14602147"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0" name="Line 1091">
                <a:extLst>
                  <a:ext uri="{FF2B5EF4-FFF2-40B4-BE49-F238E27FC236}">
                    <a16:creationId xmlns:a16="http://schemas.microsoft.com/office/drawing/2014/main" id="{6612DF78-FADF-4810-8C6A-6163434E3C7C}"/>
                  </a:ext>
                </a:extLst>
              </p:cNvPr>
              <p:cNvSpPr>
                <a:spLocks noChangeShapeType="1"/>
              </p:cNvSpPr>
              <p:nvPr/>
            </p:nvSpPr>
            <p:spPr bwMode="auto">
              <a:xfrm flipH="1">
                <a:off x="14543410"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1" name="Line 1092">
                <a:extLst>
                  <a:ext uri="{FF2B5EF4-FFF2-40B4-BE49-F238E27FC236}">
                    <a16:creationId xmlns:a16="http://schemas.microsoft.com/office/drawing/2014/main" id="{BB24AB60-490F-4587-BDC1-8BB41BADB0A0}"/>
                  </a:ext>
                </a:extLst>
              </p:cNvPr>
              <p:cNvSpPr>
                <a:spLocks noChangeShapeType="1"/>
              </p:cNvSpPr>
              <p:nvPr/>
            </p:nvSpPr>
            <p:spPr bwMode="auto">
              <a:xfrm>
                <a:off x="14592622"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2" name="Line 1093">
                <a:extLst>
                  <a:ext uri="{FF2B5EF4-FFF2-40B4-BE49-F238E27FC236}">
                    <a16:creationId xmlns:a16="http://schemas.microsoft.com/office/drawing/2014/main" id="{731E478A-2BDB-4F54-A445-F76A26373668}"/>
                  </a:ext>
                </a:extLst>
              </p:cNvPr>
              <p:cNvSpPr>
                <a:spLocks noChangeShapeType="1"/>
              </p:cNvSpPr>
              <p:nvPr/>
            </p:nvSpPr>
            <p:spPr bwMode="auto">
              <a:xfrm flipH="1">
                <a:off x="14535472"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3" name="Line 1094">
                <a:extLst>
                  <a:ext uri="{FF2B5EF4-FFF2-40B4-BE49-F238E27FC236}">
                    <a16:creationId xmlns:a16="http://schemas.microsoft.com/office/drawing/2014/main" id="{F41D8B49-A8A8-455B-B5AE-776B707AF01B}"/>
                  </a:ext>
                </a:extLst>
              </p:cNvPr>
              <p:cNvSpPr>
                <a:spLocks noChangeShapeType="1"/>
              </p:cNvSpPr>
              <p:nvPr/>
            </p:nvSpPr>
            <p:spPr bwMode="auto">
              <a:xfrm>
                <a:off x="14584685"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4" name="Line 1095">
                <a:extLst>
                  <a:ext uri="{FF2B5EF4-FFF2-40B4-BE49-F238E27FC236}">
                    <a16:creationId xmlns:a16="http://schemas.microsoft.com/office/drawing/2014/main" id="{A9C05846-E4C3-4ED5-B5FC-98C0FD0C7289}"/>
                  </a:ext>
                </a:extLst>
              </p:cNvPr>
              <p:cNvSpPr>
                <a:spLocks noChangeShapeType="1"/>
              </p:cNvSpPr>
              <p:nvPr/>
            </p:nvSpPr>
            <p:spPr bwMode="auto">
              <a:xfrm flipH="1">
                <a:off x="14522772"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5" name="Line 1096">
                <a:extLst>
                  <a:ext uri="{FF2B5EF4-FFF2-40B4-BE49-F238E27FC236}">
                    <a16:creationId xmlns:a16="http://schemas.microsoft.com/office/drawing/2014/main" id="{EB312D5F-A981-415E-B2FC-CD4583482A34}"/>
                  </a:ext>
                </a:extLst>
              </p:cNvPr>
              <p:cNvSpPr>
                <a:spLocks noChangeShapeType="1"/>
              </p:cNvSpPr>
              <p:nvPr/>
            </p:nvSpPr>
            <p:spPr bwMode="auto">
              <a:xfrm>
                <a:off x="14571985"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6" name="Line 1097">
                <a:extLst>
                  <a:ext uri="{FF2B5EF4-FFF2-40B4-BE49-F238E27FC236}">
                    <a16:creationId xmlns:a16="http://schemas.microsoft.com/office/drawing/2014/main" id="{DEF4C6FE-D924-4D15-9E81-A62710F537E6}"/>
                  </a:ext>
                </a:extLst>
              </p:cNvPr>
              <p:cNvSpPr>
                <a:spLocks noChangeShapeType="1"/>
              </p:cNvSpPr>
              <p:nvPr/>
            </p:nvSpPr>
            <p:spPr bwMode="auto">
              <a:xfrm flipH="1">
                <a:off x="14513247"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7" name="Line 1098">
                <a:extLst>
                  <a:ext uri="{FF2B5EF4-FFF2-40B4-BE49-F238E27FC236}">
                    <a16:creationId xmlns:a16="http://schemas.microsoft.com/office/drawing/2014/main" id="{428D7982-0B08-43B7-A81F-4A7C2F7EA575}"/>
                  </a:ext>
                </a:extLst>
              </p:cNvPr>
              <p:cNvSpPr>
                <a:spLocks noChangeShapeType="1"/>
              </p:cNvSpPr>
              <p:nvPr/>
            </p:nvSpPr>
            <p:spPr bwMode="auto">
              <a:xfrm>
                <a:off x="14562460"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8" name="Line 1099">
                <a:extLst>
                  <a:ext uri="{FF2B5EF4-FFF2-40B4-BE49-F238E27FC236}">
                    <a16:creationId xmlns:a16="http://schemas.microsoft.com/office/drawing/2014/main" id="{F353C0E0-7511-4052-AD54-22A61051EA7B}"/>
                  </a:ext>
                </a:extLst>
              </p:cNvPr>
              <p:cNvSpPr>
                <a:spLocks noChangeShapeType="1"/>
              </p:cNvSpPr>
              <p:nvPr/>
            </p:nvSpPr>
            <p:spPr bwMode="auto">
              <a:xfrm flipH="1">
                <a:off x="14508485"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19" name="Line 1100">
                <a:extLst>
                  <a:ext uri="{FF2B5EF4-FFF2-40B4-BE49-F238E27FC236}">
                    <a16:creationId xmlns:a16="http://schemas.microsoft.com/office/drawing/2014/main" id="{127B5884-3FDF-4292-BC46-7252A813619D}"/>
                  </a:ext>
                </a:extLst>
              </p:cNvPr>
              <p:cNvSpPr>
                <a:spLocks noChangeShapeType="1"/>
              </p:cNvSpPr>
              <p:nvPr/>
            </p:nvSpPr>
            <p:spPr bwMode="auto">
              <a:xfrm>
                <a:off x="14557697"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0" name="Line 1101">
                <a:extLst>
                  <a:ext uri="{FF2B5EF4-FFF2-40B4-BE49-F238E27FC236}">
                    <a16:creationId xmlns:a16="http://schemas.microsoft.com/office/drawing/2014/main" id="{641AFEA8-618B-4EA8-B459-A75AC36E55EB}"/>
                  </a:ext>
                </a:extLst>
              </p:cNvPr>
              <p:cNvSpPr>
                <a:spLocks noChangeShapeType="1"/>
              </p:cNvSpPr>
              <p:nvPr/>
            </p:nvSpPr>
            <p:spPr bwMode="auto">
              <a:xfrm flipH="1">
                <a:off x="14498960"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1" name="Line 1102">
                <a:extLst>
                  <a:ext uri="{FF2B5EF4-FFF2-40B4-BE49-F238E27FC236}">
                    <a16:creationId xmlns:a16="http://schemas.microsoft.com/office/drawing/2014/main" id="{3A79569D-2DBC-403A-84A5-E6F22A33AECA}"/>
                  </a:ext>
                </a:extLst>
              </p:cNvPr>
              <p:cNvSpPr>
                <a:spLocks noChangeShapeType="1"/>
              </p:cNvSpPr>
              <p:nvPr/>
            </p:nvSpPr>
            <p:spPr bwMode="auto">
              <a:xfrm>
                <a:off x="14548172"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2" name="Line 1103">
                <a:extLst>
                  <a:ext uri="{FF2B5EF4-FFF2-40B4-BE49-F238E27FC236}">
                    <a16:creationId xmlns:a16="http://schemas.microsoft.com/office/drawing/2014/main" id="{D7EA95CE-150C-4C20-9728-099627A2A068}"/>
                  </a:ext>
                </a:extLst>
              </p:cNvPr>
              <p:cNvSpPr>
                <a:spLocks noChangeShapeType="1"/>
              </p:cNvSpPr>
              <p:nvPr/>
            </p:nvSpPr>
            <p:spPr bwMode="auto">
              <a:xfrm flipH="1">
                <a:off x="14491022"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3" name="Line 1104">
                <a:extLst>
                  <a:ext uri="{FF2B5EF4-FFF2-40B4-BE49-F238E27FC236}">
                    <a16:creationId xmlns:a16="http://schemas.microsoft.com/office/drawing/2014/main" id="{23DA2D20-F803-44C4-BF53-15FE013077FE}"/>
                  </a:ext>
                </a:extLst>
              </p:cNvPr>
              <p:cNvSpPr>
                <a:spLocks noChangeShapeType="1"/>
              </p:cNvSpPr>
              <p:nvPr/>
            </p:nvSpPr>
            <p:spPr bwMode="auto">
              <a:xfrm>
                <a:off x="14540235"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4" name="Line 1105">
                <a:extLst>
                  <a:ext uri="{FF2B5EF4-FFF2-40B4-BE49-F238E27FC236}">
                    <a16:creationId xmlns:a16="http://schemas.microsoft.com/office/drawing/2014/main" id="{5E932117-3C5A-4CE6-A1B6-E71998E1F22D}"/>
                  </a:ext>
                </a:extLst>
              </p:cNvPr>
              <p:cNvSpPr>
                <a:spLocks noChangeShapeType="1"/>
              </p:cNvSpPr>
              <p:nvPr/>
            </p:nvSpPr>
            <p:spPr bwMode="auto">
              <a:xfrm flipH="1">
                <a:off x="14481497" y="24644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5" name="Line 1106">
                <a:extLst>
                  <a:ext uri="{FF2B5EF4-FFF2-40B4-BE49-F238E27FC236}">
                    <a16:creationId xmlns:a16="http://schemas.microsoft.com/office/drawing/2014/main" id="{1D21530B-EE07-491A-B413-6969C4215CB3}"/>
                  </a:ext>
                </a:extLst>
              </p:cNvPr>
              <p:cNvSpPr>
                <a:spLocks noChangeShapeType="1"/>
              </p:cNvSpPr>
              <p:nvPr/>
            </p:nvSpPr>
            <p:spPr bwMode="auto">
              <a:xfrm>
                <a:off x="14529122"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6" name="Line 1107">
                <a:extLst>
                  <a:ext uri="{FF2B5EF4-FFF2-40B4-BE49-F238E27FC236}">
                    <a16:creationId xmlns:a16="http://schemas.microsoft.com/office/drawing/2014/main" id="{75415FF3-BB4B-43E2-A37C-07AADCCAD993}"/>
                  </a:ext>
                </a:extLst>
              </p:cNvPr>
              <p:cNvSpPr>
                <a:spLocks noChangeShapeType="1"/>
              </p:cNvSpPr>
              <p:nvPr/>
            </p:nvSpPr>
            <p:spPr bwMode="auto">
              <a:xfrm flipH="1">
                <a:off x="14478322" y="24644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7" name="Line 1108">
                <a:extLst>
                  <a:ext uri="{FF2B5EF4-FFF2-40B4-BE49-F238E27FC236}">
                    <a16:creationId xmlns:a16="http://schemas.microsoft.com/office/drawing/2014/main" id="{8C24B3ED-C74B-40D1-B6C8-4F0B241408C2}"/>
                  </a:ext>
                </a:extLst>
              </p:cNvPr>
              <p:cNvSpPr>
                <a:spLocks noChangeShapeType="1"/>
              </p:cNvSpPr>
              <p:nvPr/>
            </p:nvSpPr>
            <p:spPr bwMode="auto">
              <a:xfrm>
                <a:off x="14525947"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8" name="Line 1109">
                <a:extLst>
                  <a:ext uri="{FF2B5EF4-FFF2-40B4-BE49-F238E27FC236}">
                    <a16:creationId xmlns:a16="http://schemas.microsoft.com/office/drawing/2014/main" id="{52FB9609-D7D5-4ADB-A99C-827668DAB1EA}"/>
                  </a:ext>
                </a:extLst>
              </p:cNvPr>
              <p:cNvSpPr>
                <a:spLocks noChangeShapeType="1"/>
              </p:cNvSpPr>
              <p:nvPr/>
            </p:nvSpPr>
            <p:spPr bwMode="auto">
              <a:xfrm flipH="1">
                <a:off x="14465622"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29" name="Line 1110">
                <a:extLst>
                  <a:ext uri="{FF2B5EF4-FFF2-40B4-BE49-F238E27FC236}">
                    <a16:creationId xmlns:a16="http://schemas.microsoft.com/office/drawing/2014/main" id="{CAC0D3D5-0179-487E-8D36-C1CB17DD85B2}"/>
                  </a:ext>
                </a:extLst>
              </p:cNvPr>
              <p:cNvSpPr>
                <a:spLocks noChangeShapeType="1"/>
              </p:cNvSpPr>
              <p:nvPr/>
            </p:nvSpPr>
            <p:spPr bwMode="auto">
              <a:xfrm>
                <a:off x="14514835"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0" name="Line 1111">
                <a:extLst>
                  <a:ext uri="{FF2B5EF4-FFF2-40B4-BE49-F238E27FC236}">
                    <a16:creationId xmlns:a16="http://schemas.microsoft.com/office/drawing/2014/main" id="{4FACFAAC-BEE5-4BE3-9B19-FBCF6E3AB3B4}"/>
                  </a:ext>
                </a:extLst>
              </p:cNvPr>
              <p:cNvSpPr>
                <a:spLocks noChangeShapeType="1"/>
              </p:cNvSpPr>
              <p:nvPr/>
            </p:nvSpPr>
            <p:spPr bwMode="auto">
              <a:xfrm flipH="1">
                <a:off x="14460860" y="24644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1" name="Line 1112">
                <a:extLst>
                  <a:ext uri="{FF2B5EF4-FFF2-40B4-BE49-F238E27FC236}">
                    <a16:creationId xmlns:a16="http://schemas.microsoft.com/office/drawing/2014/main" id="{75EFBC9A-E2EF-492E-AECF-FE58A9433CFF}"/>
                  </a:ext>
                </a:extLst>
              </p:cNvPr>
              <p:cNvSpPr>
                <a:spLocks noChangeShapeType="1"/>
              </p:cNvSpPr>
              <p:nvPr/>
            </p:nvSpPr>
            <p:spPr bwMode="auto">
              <a:xfrm>
                <a:off x="14510072" y="24184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2" name="Line 1113">
                <a:extLst>
                  <a:ext uri="{FF2B5EF4-FFF2-40B4-BE49-F238E27FC236}">
                    <a16:creationId xmlns:a16="http://schemas.microsoft.com/office/drawing/2014/main" id="{6500720A-FFE2-4187-ACD6-4F83BC3242DB}"/>
                  </a:ext>
                </a:extLst>
              </p:cNvPr>
              <p:cNvSpPr>
                <a:spLocks noChangeShapeType="1"/>
              </p:cNvSpPr>
              <p:nvPr/>
            </p:nvSpPr>
            <p:spPr bwMode="auto">
              <a:xfrm flipH="1">
                <a:off x="14454510" y="2448610"/>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3" name="Line 1114">
                <a:extLst>
                  <a:ext uri="{FF2B5EF4-FFF2-40B4-BE49-F238E27FC236}">
                    <a16:creationId xmlns:a16="http://schemas.microsoft.com/office/drawing/2014/main" id="{559F9232-9DE3-4D67-A8C1-D673E31D6D99}"/>
                  </a:ext>
                </a:extLst>
              </p:cNvPr>
              <p:cNvSpPr>
                <a:spLocks noChangeShapeType="1"/>
              </p:cNvSpPr>
              <p:nvPr/>
            </p:nvSpPr>
            <p:spPr bwMode="auto">
              <a:xfrm>
                <a:off x="14503722" y="240257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4" name="Line 1115">
                <a:extLst>
                  <a:ext uri="{FF2B5EF4-FFF2-40B4-BE49-F238E27FC236}">
                    <a16:creationId xmlns:a16="http://schemas.microsoft.com/office/drawing/2014/main" id="{5782D335-F523-457F-900F-44FDE22FAABA}"/>
                  </a:ext>
                </a:extLst>
              </p:cNvPr>
              <p:cNvSpPr>
                <a:spLocks noChangeShapeType="1"/>
              </p:cNvSpPr>
              <p:nvPr/>
            </p:nvSpPr>
            <p:spPr bwMode="auto">
              <a:xfrm flipH="1">
                <a:off x="14444985" y="2448610"/>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5" name="Line 1116">
                <a:extLst>
                  <a:ext uri="{FF2B5EF4-FFF2-40B4-BE49-F238E27FC236}">
                    <a16:creationId xmlns:a16="http://schemas.microsoft.com/office/drawing/2014/main" id="{28903B7F-E73A-4441-A108-42B0AD859FBC}"/>
                  </a:ext>
                </a:extLst>
              </p:cNvPr>
              <p:cNvSpPr>
                <a:spLocks noChangeShapeType="1"/>
              </p:cNvSpPr>
              <p:nvPr/>
            </p:nvSpPr>
            <p:spPr bwMode="auto">
              <a:xfrm>
                <a:off x="14494197" y="240257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6" name="Line 1117">
                <a:extLst>
                  <a:ext uri="{FF2B5EF4-FFF2-40B4-BE49-F238E27FC236}">
                    <a16:creationId xmlns:a16="http://schemas.microsoft.com/office/drawing/2014/main" id="{5157CA38-5DC3-4FFB-8117-F4B57359DC4A}"/>
                  </a:ext>
                </a:extLst>
              </p:cNvPr>
              <p:cNvSpPr>
                <a:spLocks noChangeShapeType="1"/>
              </p:cNvSpPr>
              <p:nvPr/>
            </p:nvSpPr>
            <p:spPr bwMode="auto">
              <a:xfrm flipH="1">
                <a:off x="14435460" y="2437498"/>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7" name="Line 1118">
                <a:extLst>
                  <a:ext uri="{FF2B5EF4-FFF2-40B4-BE49-F238E27FC236}">
                    <a16:creationId xmlns:a16="http://schemas.microsoft.com/office/drawing/2014/main" id="{961F4D93-B321-4C9C-9098-B3005F56C3E4}"/>
                  </a:ext>
                </a:extLst>
              </p:cNvPr>
              <p:cNvSpPr>
                <a:spLocks noChangeShapeType="1"/>
              </p:cNvSpPr>
              <p:nvPr/>
            </p:nvSpPr>
            <p:spPr bwMode="auto">
              <a:xfrm>
                <a:off x="14484672" y="2389873"/>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8" name="Line 1119">
                <a:extLst>
                  <a:ext uri="{FF2B5EF4-FFF2-40B4-BE49-F238E27FC236}">
                    <a16:creationId xmlns:a16="http://schemas.microsoft.com/office/drawing/2014/main" id="{627127D3-D0AF-45E6-A821-9E597C680223}"/>
                  </a:ext>
                </a:extLst>
              </p:cNvPr>
              <p:cNvSpPr>
                <a:spLocks noChangeShapeType="1"/>
              </p:cNvSpPr>
              <p:nvPr/>
            </p:nvSpPr>
            <p:spPr bwMode="auto">
              <a:xfrm flipH="1">
                <a:off x="14430697" y="243114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39" name="Line 1120">
                <a:extLst>
                  <a:ext uri="{FF2B5EF4-FFF2-40B4-BE49-F238E27FC236}">
                    <a16:creationId xmlns:a16="http://schemas.microsoft.com/office/drawing/2014/main" id="{36BCD929-C807-4034-8A9F-38EC1F2A12C8}"/>
                  </a:ext>
                </a:extLst>
              </p:cNvPr>
              <p:cNvSpPr>
                <a:spLocks noChangeShapeType="1"/>
              </p:cNvSpPr>
              <p:nvPr/>
            </p:nvSpPr>
            <p:spPr bwMode="auto">
              <a:xfrm>
                <a:off x="14478322" y="2385110"/>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0" name="Line 1121">
                <a:extLst>
                  <a:ext uri="{FF2B5EF4-FFF2-40B4-BE49-F238E27FC236}">
                    <a16:creationId xmlns:a16="http://schemas.microsoft.com/office/drawing/2014/main" id="{C68A1A56-81F3-4DB6-96C0-E647C61F9549}"/>
                  </a:ext>
                </a:extLst>
              </p:cNvPr>
              <p:cNvSpPr>
                <a:spLocks noChangeShapeType="1"/>
              </p:cNvSpPr>
              <p:nvPr/>
            </p:nvSpPr>
            <p:spPr bwMode="auto">
              <a:xfrm flipH="1">
                <a:off x="14419585" y="2431148"/>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1" name="Line 1122">
                <a:extLst>
                  <a:ext uri="{FF2B5EF4-FFF2-40B4-BE49-F238E27FC236}">
                    <a16:creationId xmlns:a16="http://schemas.microsoft.com/office/drawing/2014/main" id="{F7B61B72-6F9B-444D-B201-0E09650E35E8}"/>
                  </a:ext>
                </a:extLst>
              </p:cNvPr>
              <p:cNvSpPr>
                <a:spLocks noChangeShapeType="1"/>
              </p:cNvSpPr>
              <p:nvPr/>
            </p:nvSpPr>
            <p:spPr bwMode="auto">
              <a:xfrm>
                <a:off x="14468797" y="2385110"/>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2" name="Line 1123">
                <a:extLst>
                  <a:ext uri="{FF2B5EF4-FFF2-40B4-BE49-F238E27FC236}">
                    <a16:creationId xmlns:a16="http://schemas.microsoft.com/office/drawing/2014/main" id="{0B47A9E0-4CBB-4132-BECB-D620F7B3B429}"/>
                  </a:ext>
                </a:extLst>
              </p:cNvPr>
              <p:cNvSpPr>
                <a:spLocks noChangeShapeType="1"/>
              </p:cNvSpPr>
              <p:nvPr/>
            </p:nvSpPr>
            <p:spPr bwMode="auto">
              <a:xfrm flipH="1">
                <a:off x="14413235" y="2431148"/>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3" name="Line 1124">
                <a:extLst>
                  <a:ext uri="{FF2B5EF4-FFF2-40B4-BE49-F238E27FC236}">
                    <a16:creationId xmlns:a16="http://schemas.microsoft.com/office/drawing/2014/main" id="{1E054DD5-04BC-494B-9B4D-014D88F51D51}"/>
                  </a:ext>
                </a:extLst>
              </p:cNvPr>
              <p:cNvSpPr>
                <a:spLocks noChangeShapeType="1"/>
              </p:cNvSpPr>
              <p:nvPr/>
            </p:nvSpPr>
            <p:spPr bwMode="auto">
              <a:xfrm>
                <a:off x="14460860" y="2385110"/>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4" name="Line 1125">
                <a:extLst>
                  <a:ext uri="{FF2B5EF4-FFF2-40B4-BE49-F238E27FC236}">
                    <a16:creationId xmlns:a16="http://schemas.microsoft.com/office/drawing/2014/main" id="{F654B03A-0822-46A1-93B2-F477F96F6462}"/>
                  </a:ext>
                </a:extLst>
              </p:cNvPr>
              <p:cNvSpPr>
                <a:spLocks noChangeShapeType="1"/>
              </p:cNvSpPr>
              <p:nvPr/>
            </p:nvSpPr>
            <p:spPr bwMode="auto">
              <a:xfrm flipH="1">
                <a:off x="14406885" y="24263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5" name="Line 1126">
                <a:extLst>
                  <a:ext uri="{FF2B5EF4-FFF2-40B4-BE49-F238E27FC236}">
                    <a16:creationId xmlns:a16="http://schemas.microsoft.com/office/drawing/2014/main" id="{578703BA-F6A7-4EA0-AD0F-A8B382CB9B62}"/>
                  </a:ext>
                </a:extLst>
              </p:cNvPr>
              <p:cNvSpPr>
                <a:spLocks noChangeShapeType="1"/>
              </p:cNvSpPr>
              <p:nvPr/>
            </p:nvSpPr>
            <p:spPr bwMode="auto">
              <a:xfrm>
                <a:off x="14456097" y="23803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6" name="Line 1127">
                <a:extLst>
                  <a:ext uri="{FF2B5EF4-FFF2-40B4-BE49-F238E27FC236}">
                    <a16:creationId xmlns:a16="http://schemas.microsoft.com/office/drawing/2014/main" id="{EE427162-B3C0-44F0-B0C6-6DD3CAA9B1B1}"/>
                  </a:ext>
                </a:extLst>
              </p:cNvPr>
              <p:cNvSpPr>
                <a:spLocks noChangeShapeType="1"/>
              </p:cNvSpPr>
              <p:nvPr/>
            </p:nvSpPr>
            <p:spPr bwMode="auto">
              <a:xfrm flipH="1">
                <a:off x="14398947" y="24263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7" name="Line 1128">
                <a:extLst>
                  <a:ext uri="{FF2B5EF4-FFF2-40B4-BE49-F238E27FC236}">
                    <a16:creationId xmlns:a16="http://schemas.microsoft.com/office/drawing/2014/main" id="{EFDDBD85-74B7-48E8-AD51-647657F57860}"/>
                  </a:ext>
                </a:extLst>
              </p:cNvPr>
              <p:cNvSpPr>
                <a:spLocks noChangeShapeType="1"/>
              </p:cNvSpPr>
              <p:nvPr/>
            </p:nvSpPr>
            <p:spPr bwMode="auto">
              <a:xfrm>
                <a:off x="14446572" y="23803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8" name="Line 1129">
                <a:extLst>
                  <a:ext uri="{FF2B5EF4-FFF2-40B4-BE49-F238E27FC236}">
                    <a16:creationId xmlns:a16="http://schemas.microsoft.com/office/drawing/2014/main" id="{8E3B93AA-6AA5-4D86-9266-468E8159AA1E}"/>
                  </a:ext>
                </a:extLst>
              </p:cNvPr>
              <p:cNvSpPr>
                <a:spLocks noChangeShapeType="1"/>
              </p:cNvSpPr>
              <p:nvPr/>
            </p:nvSpPr>
            <p:spPr bwMode="auto">
              <a:xfrm flipH="1">
                <a:off x="14389422" y="24263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49" name="Line 1130">
                <a:extLst>
                  <a:ext uri="{FF2B5EF4-FFF2-40B4-BE49-F238E27FC236}">
                    <a16:creationId xmlns:a16="http://schemas.microsoft.com/office/drawing/2014/main" id="{968CCB5E-6A08-40CD-8A4A-2DD25BE7C2FF}"/>
                  </a:ext>
                </a:extLst>
              </p:cNvPr>
              <p:cNvSpPr>
                <a:spLocks noChangeShapeType="1"/>
              </p:cNvSpPr>
              <p:nvPr/>
            </p:nvSpPr>
            <p:spPr bwMode="auto">
              <a:xfrm>
                <a:off x="14438635" y="23803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0" name="Line 1131">
                <a:extLst>
                  <a:ext uri="{FF2B5EF4-FFF2-40B4-BE49-F238E27FC236}">
                    <a16:creationId xmlns:a16="http://schemas.microsoft.com/office/drawing/2014/main" id="{2FF31FD4-BF11-4D27-91B7-455978E70373}"/>
                  </a:ext>
                </a:extLst>
              </p:cNvPr>
              <p:cNvSpPr>
                <a:spLocks noChangeShapeType="1"/>
              </p:cNvSpPr>
              <p:nvPr/>
            </p:nvSpPr>
            <p:spPr bwMode="auto">
              <a:xfrm flipH="1">
                <a:off x="14386247" y="24263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1" name="Line 1132">
                <a:extLst>
                  <a:ext uri="{FF2B5EF4-FFF2-40B4-BE49-F238E27FC236}">
                    <a16:creationId xmlns:a16="http://schemas.microsoft.com/office/drawing/2014/main" id="{2391D0E5-DD8D-4A83-82BA-B34A27016DF2}"/>
                  </a:ext>
                </a:extLst>
              </p:cNvPr>
              <p:cNvSpPr>
                <a:spLocks noChangeShapeType="1"/>
              </p:cNvSpPr>
              <p:nvPr/>
            </p:nvSpPr>
            <p:spPr bwMode="auto">
              <a:xfrm>
                <a:off x="14435460" y="238034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2" name="Line 1133">
                <a:extLst>
                  <a:ext uri="{FF2B5EF4-FFF2-40B4-BE49-F238E27FC236}">
                    <a16:creationId xmlns:a16="http://schemas.microsoft.com/office/drawing/2014/main" id="{C10153B2-8290-4699-9321-B5F55C04A8BF}"/>
                  </a:ext>
                </a:extLst>
              </p:cNvPr>
              <p:cNvSpPr>
                <a:spLocks noChangeShapeType="1"/>
              </p:cNvSpPr>
              <p:nvPr/>
            </p:nvSpPr>
            <p:spPr bwMode="auto">
              <a:xfrm flipH="1">
                <a:off x="14373547"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3" name="Line 1134">
                <a:extLst>
                  <a:ext uri="{FF2B5EF4-FFF2-40B4-BE49-F238E27FC236}">
                    <a16:creationId xmlns:a16="http://schemas.microsoft.com/office/drawing/2014/main" id="{157DDB4C-965E-4CCB-94D0-7A980B0C6AD3}"/>
                  </a:ext>
                </a:extLst>
              </p:cNvPr>
              <p:cNvSpPr>
                <a:spLocks noChangeShapeType="1"/>
              </p:cNvSpPr>
              <p:nvPr/>
            </p:nvSpPr>
            <p:spPr bwMode="auto">
              <a:xfrm>
                <a:off x="14421172"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4" name="Line 1135">
                <a:extLst>
                  <a:ext uri="{FF2B5EF4-FFF2-40B4-BE49-F238E27FC236}">
                    <a16:creationId xmlns:a16="http://schemas.microsoft.com/office/drawing/2014/main" id="{7ACD44D5-8984-4190-A919-117E5FBEB040}"/>
                  </a:ext>
                </a:extLst>
              </p:cNvPr>
              <p:cNvSpPr>
                <a:spLocks noChangeShapeType="1"/>
              </p:cNvSpPr>
              <p:nvPr/>
            </p:nvSpPr>
            <p:spPr bwMode="auto">
              <a:xfrm flipH="1">
                <a:off x="14368785"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5" name="Line 1136">
                <a:extLst>
                  <a:ext uri="{FF2B5EF4-FFF2-40B4-BE49-F238E27FC236}">
                    <a16:creationId xmlns:a16="http://schemas.microsoft.com/office/drawing/2014/main" id="{3D3FF7C9-8324-4A12-B3DF-67348AA512C9}"/>
                  </a:ext>
                </a:extLst>
              </p:cNvPr>
              <p:cNvSpPr>
                <a:spLocks noChangeShapeType="1"/>
              </p:cNvSpPr>
              <p:nvPr/>
            </p:nvSpPr>
            <p:spPr bwMode="auto">
              <a:xfrm>
                <a:off x="14417997"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6" name="Line 1137">
                <a:extLst>
                  <a:ext uri="{FF2B5EF4-FFF2-40B4-BE49-F238E27FC236}">
                    <a16:creationId xmlns:a16="http://schemas.microsoft.com/office/drawing/2014/main" id="{600D7BF9-6636-4335-82FB-DDE414739887}"/>
                  </a:ext>
                </a:extLst>
              </p:cNvPr>
              <p:cNvSpPr>
                <a:spLocks noChangeShapeType="1"/>
              </p:cNvSpPr>
              <p:nvPr/>
            </p:nvSpPr>
            <p:spPr bwMode="auto">
              <a:xfrm flipH="1">
                <a:off x="14360847"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7" name="Line 1138">
                <a:extLst>
                  <a:ext uri="{FF2B5EF4-FFF2-40B4-BE49-F238E27FC236}">
                    <a16:creationId xmlns:a16="http://schemas.microsoft.com/office/drawing/2014/main" id="{F80E4994-C480-45ED-B4FF-E3C5E63BDEAE}"/>
                  </a:ext>
                </a:extLst>
              </p:cNvPr>
              <p:cNvSpPr>
                <a:spLocks noChangeShapeType="1"/>
              </p:cNvSpPr>
              <p:nvPr/>
            </p:nvSpPr>
            <p:spPr bwMode="auto">
              <a:xfrm>
                <a:off x="14410060"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8" name="Line 1139">
                <a:extLst>
                  <a:ext uri="{FF2B5EF4-FFF2-40B4-BE49-F238E27FC236}">
                    <a16:creationId xmlns:a16="http://schemas.microsoft.com/office/drawing/2014/main" id="{F4D3A351-7200-415D-AA5B-500C885B6E37}"/>
                  </a:ext>
                </a:extLst>
              </p:cNvPr>
              <p:cNvSpPr>
                <a:spLocks noChangeShapeType="1"/>
              </p:cNvSpPr>
              <p:nvPr/>
            </p:nvSpPr>
            <p:spPr bwMode="auto">
              <a:xfrm flipH="1">
                <a:off x="14352910"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59" name="Line 1140">
                <a:extLst>
                  <a:ext uri="{FF2B5EF4-FFF2-40B4-BE49-F238E27FC236}">
                    <a16:creationId xmlns:a16="http://schemas.microsoft.com/office/drawing/2014/main" id="{7A769E5E-5173-4A30-B80C-B9E8A4A656BD}"/>
                  </a:ext>
                </a:extLst>
              </p:cNvPr>
              <p:cNvSpPr>
                <a:spLocks noChangeShapeType="1"/>
              </p:cNvSpPr>
              <p:nvPr/>
            </p:nvSpPr>
            <p:spPr bwMode="auto">
              <a:xfrm>
                <a:off x="14400535"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0" name="Line 1141">
                <a:extLst>
                  <a:ext uri="{FF2B5EF4-FFF2-40B4-BE49-F238E27FC236}">
                    <a16:creationId xmlns:a16="http://schemas.microsoft.com/office/drawing/2014/main" id="{BAB639E0-3A34-4083-9DA5-FABF5A5E3CFB}"/>
                  </a:ext>
                </a:extLst>
              </p:cNvPr>
              <p:cNvSpPr>
                <a:spLocks noChangeShapeType="1"/>
              </p:cNvSpPr>
              <p:nvPr/>
            </p:nvSpPr>
            <p:spPr bwMode="auto">
              <a:xfrm flipH="1">
                <a:off x="14346560"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1" name="Line 1142">
                <a:extLst>
                  <a:ext uri="{FF2B5EF4-FFF2-40B4-BE49-F238E27FC236}">
                    <a16:creationId xmlns:a16="http://schemas.microsoft.com/office/drawing/2014/main" id="{8B9621B0-B7E4-448D-A2CB-2DA27B740B7A}"/>
                  </a:ext>
                </a:extLst>
              </p:cNvPr>
              <p:cNvSpPr>
                <a:spLocks noChangeShapeType="1"/>
              </p:cNvSpPr>
              <p:nvPr/>
            </p:nvSpPr>
            <p:spPr bwMode="auto">
              <a:xfrm>
                <a:off x="14394185"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2" name="Line 1143">
                <a:extLst>
                  <a:ext uri="{FF2B5EF4-FFF2-40B4-BE49-F238E27FC236}">
                    <a16:creationId xmlns:a16="http://schemas.microsoft.com/office/drawing/2014/main" id="{45234353-C245-4869-94F6-2C2DF08D814A}"/>
                  </a:ext>
                </a:extLst>
              </p:cNvPr>
              <p:cNvSpPr>
                <a:spLocks noChangeShapeType="1"/>
              </p:cNvSpPr>
              <p:nvPr/>
            </p:nvSpPr>
            <p:spPr bwMode="auto">
              <a:xfrm flipH="1">
                <a:off x="14317985"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3" name="Line 1144">
                <a:extLst>
                  <a:ext uri="{FF2B5EF4-FFF2-40B4-BE49-F238E27FC236}">
                    <a16:creationId xmlns:a16="http://schemas.microsoft.com/office/drawing/2014/main" id="{300691DA-DD70-4C8E-BE39-D53711AD5C8C}"/>
                  </a:ext>
                </a:extLst>
              </p:cNvPr>
              <p:cNvSpPr>
                <a:spLocks noChangeShapeType="1"/>
              </p:cNvSpPr>
              <p:nvPr/>
            </p:nvSpPr>
            <p:spPr bwMode="auto">
              <a:xfrm>
                <a:off x="14365610"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4" name="Line 1145">
                <a:extLst>
                  <a:ext uri="{FF2B5EF4-FFF2-40B4-BE49-F238E27FC236}">
                    <a16:creationId xmlns:a16="http://schemas.microsoft.com/office/drawing/2014/main" id="{99DA40D2-93F4-4F74-8BEA-16E7257642EC}"/>
                  </a:ext>
                </a:extLst>
              </p:cNvPr>
              <p:cNvSpPr>
                <a:spLocks noChangeShapeType="1"/>
              </p:cNvSpPr>
              <p:nvPr/>
            </p:nvSpPr>
            <p:spPr bwMode="auto">
              <a:xfrm flipH="1">
                <a:off x="14308460"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5" name="Line 1146">
                <a:extLst>
                  <a:ext uri="{FF2B5EF4-FFF2-40B4-BE49-F238E27FC236}">
                    <a16:creationId xmlns:a16="http://schemas.microsoft.com/office/drawing/2014/main" id="{074563A4-7CBF-4AD2-9512-03E36473613B}"/>
                  </a:ext>
                </a:extLst>
              </p:cNvPr>
              <p:cNvSpPr>
                <a:spLocks noChangeShapeType="1"/>
              </p:cNvSpPr>
              <p:nvPr/>
            </p:nvSpPr>
            <p:spPr bwMode="auto">
              <a:xfrm>
                <a:off x="14356085"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6" name="Line 1147">
                <a:extLst>
                  <a:ext uri="{FF2B5EF4-FFF2-40B4-BE49-F238E27FC236}">
                    <a16:creationId xmlns:a16="http://schemas.microsoft.com/office/drawing/2014/main" id="{69A5B7B0-7E34-471E-8E81-BC7817160537}"/>
                  </a:ext>
                </a:extLst>
              </p:cNvPr>
              <p:cNvSpPr>
                <a:spLocks noChangeShapeType="1"/>
              </p:cNvSpPr>
              <p:nvPr/>
            </p:nvSpPr>
            <p:spPr bwMode="auto">
              <a:xfrm flipH="1">
                <a:off x="14298935"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7" name="Line 1148">
                <a:extLst>
                  <a:ext uri="{FF2B5EF4-FFF2-40B4-BE49-F238E27FC236}">
                    <a16:creationId xmlns:a16="http://schemas.microsoft.com/office/drawing/2014/main" id="{DF3828E2-A476-49A3-8D72-93325130CF30}"/>
                  </a:ext>
                </a:extLst>
              </p:cNvPr>
              <p:cNvSpPr>
                <a:spLocks noChangeShapeType="1"/>
              </p:cNvSpPr>
              <p:nvPr/>
            </p:nvSpPr>
            <p:spPr bwMode="auto">
              <a:xfrm>
                <a:off x="14346560"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8" name="Line 1149">
                <a:extLst>
                  <a:ext uri="{FF2B5EF4-FFF2-40B4-BE49-F238E27FC236}">
                    <a16:creationId xmlns:a16="http://schemas.microsoft.com/office/drawing/2014/main" id="{1146CE79-6524-48D2-96BD-4A09A3896A9C}"/>
                  </a:ext>
                </a:extLst>
              </p:cNvPr>
              <p:cNvSpPr>
                <a:spLocks noChangeShapeType="1"/>
              </p:cNvSpPr>
              <p:nvPr/>
            </p:nvSpPr>
            <p:spPr bwMode="auto">
              <a:xfrm flipH="1">
                <a:off x="14290997"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69" name="Line 1150">
                <a:extLst>
                  <a:ext uri="{FF2B5EF4-FFF2-40B4-BE49-F238E27FC236}">
                    <a16:creationId xmlns:a16="http://schemas.microsoft.com/office/drawing/2014/main" id="{B414FB36-F981-4FD4-BF7C-26185D9975C1}"/>
                  </a:ext>
                </a:extLst>
              </p:cNvPr>
              <p:cNvSpPr>
                <a:spLocks noChangeShapeType="1"/>
              </p:cNvSpPr>
              <p:nvPr/>
            </p:nvSpPr>
            <p:spPr bwMode="auto">
              <a:xfrm>
                <a:off x="14338622"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0" name="Line 1151">
                <a:extLst>
                  <a:ext uri="{FF2B5EF4-FFF2-40B4-BE49-F238E27FC236}">
                    <a16:creationId xmlns:a16="http://schemas.microsoft.com/office/drawing/2014/main" id="{2A12B0C2-3170-47C3-945F-A6A01CE33A57}"/>
                  </a:ext>
                </a:extLst>
              </p:cNvPr>
              <p:cNvSpPr>
                <a:spLocks noChangeShapeType="1"/>
              </p:cNvSpPr>
              <p:nvPr/>
            </p:nvSpPr>
            <p:spPr bwMode="auto">
              <a:xfrm flipH="1">
                <a:off x="14281472"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1" name="Line 1152">
                <a:extLst>
                  <a:ext uri="{FF2B5EF4-FFF2-40B4-BE49-F238E27FC236}">
                    <a16:creationId xmlns:a16="http://schemas.microsoft.com/office/drawing/2014/main" id="{4F8A8C12-6240-41FD-9ACD-C10705DF2235}"/>
                  </a:ext>
                </a:extLst>
              </p:cNvPr>
              <p:cNvSpPr>
                <a:spLocks noChangeShapeType="1"/>
              </p:cNvSpPr>
              <p:nvPr/>
            </p:nvSpPr>
            <p:spPr bwMode="auto">
              <a:xfrm>
                <a:off x="14330685"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2" name="Line 1153">
                <a:extLst>
                  <a:ext uri="{FF2B5EF4-FFF2-40B4-BE49-F238E27FC236}">
                    <a16:creationId xmlns:a16="http://schemas.microsoft.com/office/drawing/2014/main" id="{54756F13-40D6-41AC-9547-30CD91E7909E}"/>
                  </a:ext>
                </a:extLst>
              </p:cNvPr>
              <p:cNvSpPr>
                <a:spLocks noChangeShapeType="1"/>
              </p:cNvSpPr>
              <p:nvPr/>
            </p:nvSpPr>
            <p:spPr bwMode="auto">
              <a:xfrm flipH="1">
                <a:off x="14275122"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3" name="Line 1154">
                <a:extLst>
                  <a:ext uri="{FF2B5EF4-FFF2-40B4-BE49-F238E27FC236}">
                    <a16:creationId xmlns:a16="http://schemas.microsoft.com/office/drawing/2014/main" id="{842D555C-2119-42FA-B7F8-35852E1624F2}"/>
                  </a:ext>
                </a:extLst>
              </p:cNvPr>
              <p:cNvSpPr>
                <a:spLocks noChangeShapeType="1"/>
              </p:cNvSpPr>
              <p:nvPr/>
            </p:nvSpPr>
            <p:spPr bwMode="auto">
              <a:xfrm>
                <a:off x="14324335"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4" name="Line 1155">
                <a:extLst>
                  <a:ext uri="{FF2B5EF4-FFF2-40B4-BE49-F238E27FC236}">
                    <a16:creationId xmlns:a16="http://schemas.microsoft.com/office/drawing/2014/main" id="{78F8EED4-BA2E-4EEE-BF71-AC6F3C41C7FC}"/>
                  </a:ext>
                </a:extLst>
              </p:cNvPr>
              <p:cNvSpPr>
                <a:spLocks noChangeShapeType="1"/>
              </p:cNvSpPr>
              <p:nvPr/>
            </p:nvSpPr>
            <p:spPr bwMode="auto">
              <a:xfrm flipH="1">
                <a:off x="14257660"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5" name="Line 1156">
                <a:extLst>
                  <a:ext uri="{FF2B5EF4-FFF2-40B4-BE49-F238E27FC236}">
                    <a16:creationId xmlns:a16="http://schemas.microsoft.com/office/drawing/2014/main" id="{C2AD8575-BCCF-47C2-A609-ECE23D7AF7EE}"/>
                  </a:ext>
                </a:extLst>
              </p:cNvPr>
              <p:cNvSpPr>
                <a:spLocks noChangeShapeType="1"/>
              </p:cNvSpPr>
              <p:nvPr/>
            </p:nvSpPr>
            <p:spPr bwMode="auto">
              <a:xfrm>
                <a:off x="14308460"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6" name="Line 1157">
                <a:extLst>
                  <a:ext uri="{FF2B5EF4-FFF2-40B4-BE49-F238E27FC236}">
                    <a16:creationId xmlns:a16="http://schemas.microsoft.com/office/drawing/2014/main" id="{9202D353-3B7B-4D88-A2AC-1FE47B1A93FE}"/>
                  </a:ext>
                </a:extLst>
              </p:cNvPr>
              <p:cNvSpPr>
                <a:spLocks noChangeShapeType="1"/>
              </p:cNvSpPr>
              <p:nvPr/>
            </p:nvSpPr>
            <p:spPr bwMode="auto">
              <a:xfrm flipH="1">
                <a:off x="14256072"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7" name="Line 1158">
                <a:extLst>
                  <a:ext uri="{FF2B5EF4-FFF2-40B4-BE49-F238E27FC236}">
                    <a16:creationId xmlns:a16="http://schemas.microsoft.com/office/drawing/2014/main" id="{411C2266-5A5D-4982-9C8E-CE91CE4227EE}"/>
                  </a:ext>
                </a:extLst>
              </p:cNvPr>
              <p:cNvSpPr>
                <a:spLocks noChangeShapeType="1"/>
              </p:cNvSpPr>
              <p:nvPr/>
            </p:nvSpPr>
            <p:spPr bwMode="auto">
              <a:xfrm>
                <a:off x="14303697"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8" name="Line 1159">
                <a:extLst>
                  <a:ext uri="{FF2B5EF4-FFF2-40B4-BE49-F238E27FC236}">
                    <a16:creationId xmlns:a16="http://schemas.microsoft.com/office/drawing/2014/main" id="{A5C1CEE2-1D7E-4356-B793-5248C8B5AF36}"/>
                  </a:ext>
                </a:extLst>
              </p:cNvPr>
              <p:cNvSpPr>
                <a:spLocks noChangeShapeType="1"/>
              </p:cNvSpPr>
              <p:nvPr/>
            </p:nvSpPr>
            <p:spPr bwMode="auto">
              <a:xfrm flipH="1">
                <a:off x="14244960"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9" name="Line 1160">
                <a:extLst>
                  <a:ext uri="{FF2B5EF4-FFF2-40B4-BE49-F238E27FC236}">
                    <a16:creationId xmlns:a16="http://schemas.microsoft.com/office/drawing/2014/main" id="{9A1E22C6-EBA8-492A-A3A8-AE35E8630688}"/>
                  </a:ext>
                </a:extLst>
              </p:cNvPr>
              <p:cNvSpPr>
                <a:spLocks noChangeShapeType="1"/>
              </p:cNvSpPr>
              <p:nvPr/>
            </p:nvSpPr>
            <p:spPr bwMode="auto">
              <a:xfrm>
                <a:off x="14294172"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0" name="Line 1161">
                <a:extLst>
                  <a:ext uri="{FF2B5EF4-FFF2-40B4-BE49-F238E27FC236}">
                    <a16:creationId xmlns:a16="http://schemas.microsoft.com/office/drawing/2014/main" id="{06B8C5DD-57DF-4B3E-A189-70EF19C5E59B}"/>
                  </a:ext>
                </a:extLst>
              </p:cNvPr>
              <p:cNvSpPr>
                <a:spLocks noChangeShapeType="1"/>
              </p:cNvSpPr>
              <p:nvPr/>
            </p:nvSpPr>
            <p:spPr bwMode="auto">
              <a:xfrm flipH="1">
                <a:off x="14237022"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1" name="Line 1162">
                <a:extLst>
                  <a:ext uri="{FF2B5EF4-FFF2-40B4-BE49-F238E27FC236}">
                    <a16:creationId xmlns:a16="http://schemas.microsoft.com/office/drawing/2014/main" id="{8F551E3C-9E47-4DC0-8383-0CC7B0E244BC}"/>
                  </a:ext>
                </a:extLst>
              </p:cNvPr>
              <p:cNvSpPr>
                <a:spLocks noChangeShapeType="1"/>
              </p:cNvSpPr>
              <p:nvPr/>
            </p:nvSpPr>
            <p:spPr bwMode="auto">
              <a:xfrm>
                <a:off x="14286235"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2" name="Line 1163">
                <a:extLst>
                  <a:ext uri="{FF2B5EF4-FFF2-40B4-BE49-F238E27FC236}">
                    <a16:creationId xmlns:a16="http://schemas.microsoft.com/office/drawing/2014/main" id="{67401BA7-0451-4FCC-8E46-1ADFBEDA0668}"/>
                  </a:ext>
                </a:extLst>
              </p:cNvPr>
              <p:cNvSpPr>
                <a:spLocks noChangeShapeType="1"/>
              </p:cNvSpPr>
              <p:nvPr/>
            </p:nvSpPr>
            <p:spPr bwMode="auto">
              <a:xfrm flipH="1">
                <a:off x="14229085"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3" name="Line 1164">
                <a:extLst>
                  <a:ext uri="{FF2B5EF4-FFF2-40B4-BE49-F238E27FC236}">
                    <a16:creationId xmlns:a16="http://schemas.microsoft.com/office/drawing/2014/main" id="{83133BC4-9BC3-40C4-BBEE-2F65E4D438B7}"/>
                  </a:ext>
                </a:extLst>
              </p:cNvPr>
              <p:cNvSpPr>
                <a:spLocks noChangeShapeType="1"/>
              </p:cNvSpPr>
              <p:nvPr/>
            </p:nvSpPr>
            <p:spPr bwMode="auto">
              <a:xfrm>
                <a:off x="14278297"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4" name="Line 1165">
                <a:extLst>
                  <a:ext uri="{FF2B5EF4-FFF2-40B4-BE49-F238E27FC236}">
                    <a16:creationId xmlns:a16="http://schemas.microsoft.com/office/drawing/2014/main" id="{C78273F0-D6AC-4F30-8225-E3CCA63F854C}"/>
                  </a:ext>
                </a:extLst>
              </p:cNvPr>
              <p:cNvSpPr>
                <a:spLocks noChangeShapeType="1"/>
              </p:cNvSpPr>
              <p:nvPr/>
            </p:nvSpPr>
            <p:spPr bwMode="auto">
              <a:xfrm flipH="1">
                <a:off x="14213210"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5" name="Line 1166">
                <a:extLst>
                  <a:ext uri="{FF2B5EF4-FFF2-40B4-BE49-F238E27FC236}">
                    <a16:creationId xmlns:a16="http://schemas.microsoft.com/office/drawing/2014/main" id="{DF9601F6-E8BF-476C-BE01-82CB7644BE13}"/>
                  </a:ext>
                </a:extLst>
              </p:cNvPr>
              <p:cNvSpPr>
                <a:spLocks noChangeShapeType="1"/>
              </p:cNvSpPr>
              <p:nvPr/>
            </p:nvSpPr>
            <p:spPr bwMode="auto">
              <a:xfrm>
                <a:off x="14262422"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6" name="Line 1167">
                <a:extLst>
                  <a:ext uri="{FF2B5EF4-FFF2-40B4-BE49-F238E27FC236}">
                    <a16:creationId xmlns:a16="http://schemas.microsoft.com/office/drawing/2014/main" id="{D4DE6920-5C4D-4070-BA7E-6996A2146E39}"/>
                  </a:ext>
                </a:extLst>
              </p:cNvPr>
              <p:cNvSpPr>
                <a:spLocks noChangeShapeType="1"/>
              </p:cNvSpPr>
              <p:nvPr/>
            </p:nvSpPr>
            <p:spPr bwMode="auto">
              <a:xfrm flipH="1">
                <a:off x="14178285"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7" name="Line 1168">
                <a:extLst>
                  <a:ext uri="{FF2B5EF4-FFF2-40B4-BE49-F238E27FC236}">
                    <a16:creationId xmlns:a16="http://schemas.microsoft.com/office/drawing/2014/main" id="{EDE6492B-A55E-46EA-A6C0-7F0B4B0931CE}"/>
                  </a:ext>
                </a:extLst>
              </p:cNvPr>
              <p:cNvSpPr>
                <a:spLocks noChangeShapeType="1"/>
              </p:cNvSpPr>
              <p:nvPr/>
            </p:nvSpPr>
            <p:spPr bwMode="auto">
              <a:xfrm>
                <a:off x="14225910"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8" name="Line 1169">
                <a:extLst>
                  <a:ext uri="{FF2B5EF4-FFF2-40B4-BE49-F238E27FC236}">
                    <a16:creationId xmlns:a16="http://schemas.microsoft.com/office/drawing/2014/main" id="{17112168-B393-45C9-8C66-B7DFCE49B56A}"/>
                  </a:ext>
                </a:extLst>
              </p:cNvPr>
              <p:cNvSpPr>
                <a:spLocks noChangeShapeType="1"/>
              </p:cNvSpPr>
              <p:nvPr/>
            </p:nvSpPr>
            <p:spPr bwMode="auto">
              <a:xfrm flipH="1">
                <a:off x="14167172"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89" name="Line 1170">
                <a:extLst>
                  <a:ext uri="{FF2B5EF4-FFF2-40B4-BE49-F238E27FC236}">
                    <a16:creationId xmlns:a16="http://schemas.microsoft.com/office/drawing/2014/main" id="{AF83E26C-35C4-4C6A-AAF4-098ED9155971}"/>
                  </a:ext>
                </a:extLst>
              </p:cNvPr>
              <p:cNvSpPr>
                <a:spLocks noChangeShapeType="1"/>
              </p:cNvSpPr>
              <p:nvPr/>
            </p:nvSpPr>
            <p:spPr bwMode="auto">
              <a:xfrm>
                <a:off x="14216385"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0" name="Line 1171">
                <a:extLst>
                  <a:ext uri="{FF2B5EF4-FFF2-40B4-BE49-F238E27FC236}">
                    <a16:creationId xmlns:a16="http://schemas.microsoft.com/office/drawing/2014/main" id="{700D084B-897C-47C8-A62C-17426D56C449}"/>
                  </a:ext>
                </a:extLst>
              </p:cNvPr>
              <p:cNvSpPr>
                <a:spLocks noChangeShapeType="1"/>
              </p:cNvSpPr>
              <p:nvPr/>
            </p:nvSpPr>
            <p:spPr bwMode="auto">
              <a:xfrm flipH="1">
                <a:off x="14137010"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1" name="Line 1172">
                <a:extLst>
                  <a:ext uri="{FF2B5EF4-FFF2-40B4-BE49-F238E27FC236}">
                    <a16:creationId xmlns:a16="http://schemas.microsoft.com/office/drawing/2014/main" id="{6C2F18F1-4E9E-43B9-B9DE-BF7B7C4ED1B5}"/>
                  </a:ext>
                </a:extLst>
              </p:cNvPr>
              <p:cNvSpPr>
                <a:spLocks noChangeShapeType="1"/>
              </p:cNvSpPr>
              <p:nvPr/>
            </p:nvSpPr>
            <p:spPr bwMode="auto">
              <a:xfrm>
                <a:off x="14186222"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2" name="Line 1173">
                <a:extLst>
                  <a:ext uri="{FF2B5EF4-FFF2-40B4-BE49-F238E27FC236}">
                    <a16:creationId xmlns:a16="http://schemas.microsoft.com/office/drawing/2014/main" id="{EB48DB27-83AB-413C-A1DB-6867C851CFFA}"/>
                  </a:ext>
                </a:extLst>
              </p:cNvPr>
              <p:cNvSpPr>
                <a:spLocks noChangeShapeType="1"/>
              </p:cNvSpPr>
              <p:nvPr/>
            </p:nvSpPr>
            <p:spPr bwMode="auto">
              <a:xfrm flipH="1">
                <a:off x="14081447"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3" name="Line 1174">
                <a:extLst>
                  <a:ext uri="{FF2B5EF4-FFF2-40B4-BE49-F238E27FC236}">
                    <a16:creationId xmlns:a16="http://schemas.microsoft.com/office/drawing/2014/main" id="{BE735120-29D4-4CB6-A367-73388FFC2059}"/>
                  </a:ext>
                </a:extLst>
              </p:cNvPr>
              <p:cNvSpPr>
                <a:spLocks noChangeShapeType="1"/>
              </p:cNvSpPr>
              <p:nvPr/>
            </p:nvSpPr>
            <p:spPr bwMode="auto">
              <a:xfrm>
                <a:off x="14130660"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4" name="Line 1175">
                <a:extLst>
                  <a:ext uri="{FF2B5EF4-FFF2-40B4-BE49-F238E27FC236}">
                    <a16:creationId xmlns:a16="http://schemas.microsoft.com/office/drawing/2014/main" id="{5C286C97-704C-4574-88D7-2083A267EE43}"/>
                  </a:ext>
                </a:extLst>
              </p:cNvPr>
              <p:cNvSpPr>
                <a:spLocks noChangeShapeType="1"/>
              </p:cNvSpPr>
              <p:nvPr/>
            </p:nvSpPr>
            <p:spPr bwMode="auto">
              <a:xfrm flipH="1">
                <a:off x="14043347"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5" name="Line 1176">
                <a:extLst>
                  <a:ext uri="{FF2B5EF4-FFF2-40B4-BE49-F238E27FC236}">
                    <a16:creationId xmlns:a16="http://schemas.microsoft.com/office/drawing/2014/main" id="{6469B500-49A0-42A0-8D67-6EC7219B44A7}"/>
                  </a:ext>
                </a:extLst>
              </p:cNvPr>
              <p:cNvSpPr>
                <a:spLocks noChangeShapeType="1"/>
              </p:cNvSpPr>
              <p:nvPr/>
            </p:nvSpPr>
            <p:spPr bwMode="auto">
              <a:xfrm>
                <a:off x="14090972"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6" name="Line 1177">
                <a:extLst>
                  <a:ext uri="{FF2B5EF4-FFF2-40B4-BE49-F238E27FC236}">
                    <a16:creationId xmlns:a16="http://schemas.microsoft.com/office/drawing/2014/main" id="{9D83F620-3210-4510-9B89-BC2F4D012040}"/>
                  </a:ext>
                </a:extLst>
              </p:cNvPr>
              <p:cNvSpPr>
                <a:spLocks noChangeShapeType="1"/>
              </p:cNvSpPr>
              <p:nvPr/>
            </p:nvSpPr>
            <p:spPr bwMode="auto">
              <a:xfrm flipH="1">
                <a:off x="14036997"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7" name="Line 1178">
                <a:extLst>
                  <a:ext uri="{FF2B5EF4-FFF2-40B4-BE49-F238E27FC236}">
                    <a16:creationId xmlns:a16="http://schemas.microsoft.com/office/drawing/2014/main" id="{875802DD-AD5F-45E5-80E7-F6D7EBBB2985}"/>
                  </a:ext>
                </a:extLst>
              </p:cNvPr>
              <p:cNvSpPr>
                <a:spLocks noChangeShapeType="1"/>
              </p:cNvSpPr>
              <p:nvPr/>
            </p:nvSpPr>
            <p:spPr bwMode="auto">
              <a:xfrm>
                <a:off x="14084622"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8" name="Line 1179">
                <a:extLst>
                  <a:ext uri="{FF2B5EF4-FFF2-40B4-BE49-F238E27FC236}">
                    <a16:creationId xmlns:a16="http://schemas.microsoft.com/office/drawing/2014/main" id="{04EAE638-74DC-4ACF-8490-B14EE9B43673}"/>
                  </a:ext>
                </a:extLst>
              </p:cNvPr>
              <p:cNvSpPr>
                <a:spLocks noChangeShapeType="1"/>
              </p:cNvSpPr>
              <p:nvPr/>
            </p:nvSpPr>
            <p:spPr bwMode="auto">
              <a:xfrm flipH="1">
                <a:off x="14000485"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99" name="Line 1180">
                <a:extLst>
                  <a:ext uri="{FF2B5EF4-FFF2-40B4-BE49-F238E27FC236}">
                    <a16:creationId xmlns:a16="http://schemas.microsoft.com/office/drawing/2014/main" id="{06A18F73-874D-43FB-ABDB-D24BEB24873A}"/>
                  </a:ext>
                </a:extLst>
              </p:cNvPr>
              <p:cNvSpPr>
                <a:spLocks noChangeShapeType="1"/>
              </p:cNvSpPr>
              <p:nvPr/>
            </p:nvSpPr>
            <p:spPr bwMode="auto">
              <a:xfrm>
                <a:off x="14049697"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0" name="Line 1181">
                <a:extLst>
                  <a:ext uri="{FF2B5EF4-FFF2-40B4-BE49-F238E27FC236}">
                    <a16:creationId xmlns:a16="http://schemas.microsoft.com/office/drawing/2014/main" id="{DC77272F-AC6F-4793-8DDE-9A2A076534EA}"/>
                  </a:ext>
                </a:extLst>
              </p:cNvPr>
              <p:cNvSpPr>
                <a:spLocks noChangeShapeType="1"/>
              </p:cNvSpPr>
              <p:nvPr/>
            </p:nvSpPr>
            <p:spPr bwMode="auto">
              <a:xfrm flipH="1">
                <a:off x="13956035"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1" name="Line 1182">
                <a:extLst>
                  <a:ext uri="{FF2B5EF4-FFF2-40B4-BE49-F238E27FC236}">
                    <a16:creationId xmlns:a16="http://schemas.microsoft.com/office/drawing/2014/main" id="{464307A9-5080-409C-9F09-80A266DE15BC}"/>
                  </a:ext>
                </a:extLst>
              </p:cNvPr>
              <p:cNvSpPr>
                <a:spLocks noChangeShapeType="1"/>
              </p:cNvSpPr>
              <p:nvPr/>
            </p:nvSpPr>
            <p:spPr bwMode="auto">
              <a:xfrm>
                <a:off x="14005247"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2" name="Line 1183">
                <a:extLst>
                  <a:ext uri="{FF2B5EF4-FFF2-40B4-BE49-F238E27FC236}">
                    <a16:creationId xmlns:a16="http://schemas.microsoft.com/office/drawing/2014/main" id="{B56381B5-C759-41FE-B7F0-0EEFD69F6880}"/>
                  </a:ext>
                </a:extLst>
              </p:cNvPr>
              <p:cNvSpPr>
                <a:spLocks noChangeShapeType="1"/>
              </p:cNvSpPr>
              <p:nvPr/>
            </p:nvSpPr>
            <p:spPr bwMode="auto">
              <a:xfrm flipH="1">
                <a:off x="13883010" y="242797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3" name="Line 1184">
                <a:extLst>
                  <a:ext uri="{FF2B5EF4-FFF2-40B4-BE49-F238E27FC236}">
                    <a16:creationId xmlns:a16="http://schemas.microsoft.com/office/drawing/2014/main" id="{181433C4-8C52-4A3F-9589-B77249B62CE0}"/>
                  </a:ext>
                </a:extLst>
              </p:cNvPr>
              <p:cNvSpPr>
                <a:spLocks noChangeShapeType="1"/>
              </p:cNvSpPr>
              <p:nvPr/>
            </p:nvSpPr>
            <p:spPr bwMode="auto">
              <a:xfrm>
                <a:off x="13932222"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4" name="Line 1185">
                <a:extLst>
                  <a:ext uri="{FF2B5EF4-FFF2-40B4-BE49-F238E27FC236}">
                    <a16:creationId xmlns:a16="http://schemas.microsoft.com/office/drawing/2014/main" id="{FCF3B2CC-FA42-40AE-819F-715D971953D9}"/>
                  </a:ext>
                </a:extLst>
              </p:cNvPr>
              <p:cNvSpPr>
                <a:spLocks noChangeShapeType="1"/>
              </p:cNvSpPr>
              <p:nvPr/>
            </p:nvSpPr>
            <p:spPr bwMode="auto">
              <a:xfrm flipH="1">
                <a:off x="13854435" y="2427973"/>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5" name="Line 1186">
                <a:extLst>
                  <a:ext uri="{FF2B5EF4-FFF2-40B4-BE49-F238E27FC236}">
                    <a16:creationId xmlns:a16="http://schemas.microsoft.com/office/drawing/2014/main" id="{0BD5EC5D-F45E-4E62-BDB6-98C0915AB4DC}"/>
                  </a:ext>
                </a:extLst>
              </p:cNvPr>
              <p:cNvSpPr>
                <a:spLocks noChangeShapeType="1"/>
              </p:cNvSpPr>
              <p:nvPr/>
            </p:nvSpPr>
            <p:spPr bwMode="auto">
              <a:xfrm>
                <a:off x="13903647" y="23819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6" name="Line 1187">
                <a:extLst>
                  <a:ext uri="{FF2B5EF4-FFF2-40B4-BE49-F238E27FC236}">
                    <a16:creationId xmlns:a16="http://schemas.microsoft.com/office/drawing/2014/main" id="{89C685CC-610E-496B-8E46-C7A9F17461C7}"/>
                  </a:ext>
                </a:extLst>
              </p:cNvPr>
              <p:cNvSpPr>
                <a:spLocks noChangeShapeType="1"/>
              </p:cNvSpPr>
              <p:nvPr/>
            </p:nvSpPr>
            <p:spPr bwMode="auto">
              <a:xfrm flipH="1">
                <a:off x="13663935" y="242003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7" name="Line 1188">
                <a:extLst>
                  <a:ext uri="{FF2B5EF4-FFF2-40B4-BE49-F238E27FC236}">
                    <a16:creationId xmlns:a16="http://schemas.microsoft.com/office/drawing/2014/main" id="{BEA2D464-C31A-4B85-8B8C-1F1E028EC085}"/>
                  </a:ext>
                </a:extLst>
              </p:cNvPr>
              <p:cNvSpPr>
                <a:spLocks noChangeShapeType="1"/>
              </p:cNvSpPr>
              <p:nvPr/>
            </p:nvSpPr>
            <p:spPr bwMode="auto">
              <a:xfrm>
                <a:off x="13711560" y="237399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8" name="Line 1189">
                <a:extLst>
                  <a:ext uri="{FF2B5EF4-FFF2-40B4-BE49-F238E27FC236}">
                    <a16:creationId xmlns:a16="http://schemas.microsoft.com/office/drawing/2014/main" id="{C7151ED9-C3CB-4ADC-B8D2-639C4159A3BF}"/>
                  </a:ext>
                </a:extLst>
              </p:cNvPr>
              <p:cNvSpPr>
                <a:spLocks noChangeShapeType="1"/>
              </p:cNvSpPr>
              <p:nvPr/>
            </p:nvSpPr>
            <p:spPr bwMode="auto">
              <a:xfrm flipH="1">
                <a:off x="13648060" y="242003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09" name="Line 1190">
                <a:extLst>
                  <a:ext uri="{FF2B5EF4-FFF2-40B4-BE49-F238E27FC236}">
                    <a16:creationId xmlns:a16="http://schemas.microsoft.com/office/drawing/2014/main" id="{D8240598-B069-4BFA-A649-3CF7045B4AE9}"/>
                  </a:ext>
                </a:extLst>
              </p:cNvPr>
              <p:cNvSpPr>
                <a:spLocks noChangeShapeType="1"/>
              </p:cNvSpPr>
              <p:nvPr/>
            </p:nvSpPr>
            <p:spPr bwMode="auto">
              <a:xfrm>
                <a:off x="13695685" y="237399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0" name="Line 1191">
                <a:extLst>
                  <a:ext uri="{FF2B5EF4-FFF2-40B4-BE49-F238E27FC236}">
                    <a16:creationId xmlns:a16="http://schemas.microsoft.com/office/drawing/2014/main" id="{915407A0-0649-4825-A934-403ACB024BF2}"/>
                  </a:ext>
                </a:extLst>
              </p:cNvPr>
              <p:cNvSpPr>
                <a:spLocks noChangeShapeType="1"/>
              </p:cNvSpPr>
              <p:nvPr/>
            </p:nvSpPr>
            <p:spPr bwMode="auto">
              <a:xfrm flipH="1">
                <a:off x="13592497" y="242003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1" name="Line 1192">
                <a:extLst>
                  <a:ext uri="{FF2B5EF4-FFF2-40B4-BE49-F238E27FC236}">
                    <a16:creationId xmlns:a16="http://schemas.microsoft.com/office/drawing/2014/main" id="{F317521F-0089-4A5F-A3DC-D97FBEF32F57}"/>
                  </a:ext>
                </a:extLst>
              </p:cNvPr>
              <p:cNvSpPr>
                <a:spLocks noChangeShapeType="1"/>
              </p:cNvSpPr>
              <p:nvPr/>
            </p:nvSpPr>
            <p:spPr bwMode="auto">
              <a:xfrm>
                <a:off x="13641710" y="237399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2" name="Line 1193">
                <a:extLst>
                  <a:ext uri="{FF2B5EF4-FFF2-40B4-BE49-F238E27FC236}">
                    <a16:creationId xmlns:a16="http://schemas.microsoft.com/office/drawing/2014/main" id="{1D2B12E7-E21D-47A5-9D8C-63579853EC65}"/>
                  </a:ext>
                </a:extLst>
              </p:cNvPr>
              <p:cNvSpPr>
                <a:spLocks noChangeShapeType="1"/>
              </p:cNvSpPr>
              <p:nvPr/>
            </p:nvSpPr>
            <p:spPr bwMode="auto">
              <a:xfrm flipH="1">
                <a:off x="13584560" y="242003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3" name="Line 1194">
                <a:extLst>
                  <a:ext uri="{FF2B5EF4-FFF2-40B4-BE49-F238E27FC236}">
                    <a16:creationId xmlns:a16="http://schemas.microsoft.com/office/drawing/2014/main" id="{63CE59F2-50E3-4185-B6A8-6F1259A78D5B}"/>
                  </a:ext>
                </a:extLst>
              </p:cNvPr>
              <p:cNvSpPr>
                <a:spLocks noChangeShapeType="1"/>
              </p:cNvSpPr>
              <p:nvPr/>
            </p:nvSpPr>
            <p:spPr bwMode="auto">
              <a:xfrm>
                <a:off x="13633772" y="2373998"/>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4" name="Line 1195">
                <a:extLst>
                  <a:ext uri="{FF2B5EF4-FFF2-40B4-BE49-F238E27FC236}">
                    <a16:creationId xmlns:a16="http://schemas.microsoft.com/office/drawing/2014/main" id="{03C6F5D3-580D-4DE3-88EF-3035EE237F52}"/>
                  </a:ext>
                </a:extLst>
              </p:cNvPr>
              <p:cNvSpPr>
                <a:spLocks noChangeShapeType="1"/>
              </p:cNvSpPr>
              <p:nvPr/>
            </p:nvSpPr>
            <p:spPr bwMode="auto">
              <a:xfrm flipH="1">
                <a:off x="13527410" y="240733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5" name="Line 1196">
                <a:extLst>
                  <a:ext uri="{FF2B5EF4-FFF2-40B4-BE49-F238E27FC236}">
                    <a16:creationId xmlns:a16="http://schemas.microsoft.com/office/drawing/2014/main" id="{FFF5B16B-76BB-4A57-AAA8-CB5FBE8E67C1}"/>
                  </a:ext>
                </a:extLst>
              </p:cNvPr>
              <p:cNvSpPr>
                <a:spLocks noChangeShapeType="1"/>
              </p:cNvSpPr>
              <p:nvPr/>
            </p:nvSpPr>
            <p:spPr bwMode="auto">
              <a:xfrm>
                <a:off x="13576622" y="236129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6" name="Line 1197">
                <a:extLst>
                  <a:ext uri="{FF2B5EF4-FFF2-40B4-BE49-F238E27FC236}">
                    <a16:creationId xmlns:a16="http://schemas.microsoft.com/office/drawing/2014/main" id="{2A4C01D0-8266-4E0B-9FA2-811D45B51292}"/>
                  </a:ext>
                </a:extLst>
              </p:cNvPr>
              <p:cNvSpPr>
                <a:spLocks noChangeShapeType="1"/>
              </p:cNvSpPr>
              <p:nvPr/>
            </p:nvSpPr>
            <p:spPr bwMode="auto">
              <a:xfrm flipH="1">
                <a:off x="13514710" y="240733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7" name="Line 1198">
                <a:extLst>
                  <a:ext uri="{FF2B5EF4-FFF2-40B4-BE49-F238E27FC236}">
                    <a16:creationId xmlns:a16="http://schemas.microsoft.com/office/drawing/2014/main" id="{540C1A38-B7B5-4E3D-9BAD-C58A7EAB90F7}"/>
                  </a:ext>
                </a:extLst>
              </p:cNvPr>
              <p:cNvSpPr>
                <a:spLocks noChangeShapeType="1"/>
              </p:cNvSpPr>
              <p:nvPr/>
            </p:nvSpPr>
            <p:spPr bwMode="auto">
              <a:xfrm>
                <a:off x="13563922" y="236129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8" name="Line 1199">
                <a:extLst>
                  <a:ext uri="{FF2B5EF4-FFF2-40B4-BE49-F238E27FC236}">
                    <a16:creationId xmlns:a16="http://schemas.microsoft.com/office/drawing/2014/main" id="{6467DFAE-E374-42FD-9380-ADA9804214AA}"/>
                  </a:ext>
                </a:extLst>
              </p:cNvPr>
              <p:cNvSpPr>
                <a:spLocks noChangeShapeType="1"/>
              </p:cNvSpPr>
              <p:nvPr/>
            </p:nvSpPr>
            <p:spPr bwMode="auto">
              <a:xfrm flipH="1">
                <a:off x="13395647" y="2347010"/>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19" name="Line 1200">
                <a:extLst>
                  <a:ext uri="{FF2B5EF4-FFF2-40B4-BE49-F238E27FC236}">
                    <a16:creationId xmlns:a16="http://schemas.microsoft.com/office/drawing/2014/main" id="{35EBF3B9-15A1-4872-8A21-912327DCA12D}"/>
                  </a:ext>
                </a:extLst>
              </p:cNvPr>
              <p:cNvSpPr>
                <a:spLocks noChangeShapeType="1"/>
              </p:cNvSpPr>
              <p:nvPr/>
            </p:nvSpPr>
            <p:spPr bwMode="auto">
              <a:xfrm>
                <a:off x="13443272" y="229938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0" name="Line 1201">
                <a:extLst>
                  <a:ext uri="{FF2B5EF4-FFF2-40B4-BE49-F238E27FC236}">
                    <a16:creationId xmlns:a16="http://schemas.microsoft.com/office/drawing/2014/main" id="{AEB9BB38-918E-41F2-AFC4-C1BF9405FF58}"/>
                  </a:ext>
                </a:extLst>
              </p:cNvPr>
              <p:cNvSpPr>
                <a:spLocks noChangeShapeType="1"/>
              </p:cNvSpPr>
              <p:nvPr/>
            </p:nvSpPr>
            <p:spPr bwMode="auto">
              <a:xfrm flipH="1">
                <a:off x="13348022" y="2302560"/>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1" name="Line 1202">
                <a:extLst>
                  <a:ext uri="{FF2B5EF4-FFF2-40B4-BE49-F238E27FC236}">
                    <a16:creationId xmlns:a16="http://schemas.microsoft.com/office/drawing/2014/main" id="{C92E2859-E696-4340-99EB-96B6974D8679}"/>
                  </a:ext>
                </a:extLst>
              </p:cNvPr>
              <p:cNvSpPr>
                <a:spLocks noChangeShapeType="1"/>
              </p:cNvSpPr>
              <p:nvPr/>
            </p:nvSpPr>
            <p:spPr bwMode="auto">
              <a:xfrm>
                <a:off x="13397235" y="225652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2" name="Line 1203">
                <a:extLst>
                  <a:ext uri="{FF2B5EF4-FFF2-40B4-BE49-F238E27FC236}">
                    <a16:creationId xmlns:a16="http://schemas.microsoft.com/office/drawing/2014/main" id="{2DC57BCE-7D91-4935-AD2C-C805679B132B}"/>
                  </a:ext>
                </a:extLst>
              </p:cNvPr>
              <p:cNvSpPr>
                <a:spLocks noChangeShapeType="1"/>
              </p:cNvSpPr>
              <p:nvPr/>
            </p:nvSpPr>
            <p:spPr bwMode="auto">
              <a:xfrm flipH="1">
                <a:off x="13228960" y="2302560"/>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3" name="Line 1204">
                <a:extLst>
                  <a:ext uri="{FF2B5EF4-FFF2-40B4-BE49-F238E27FC236}">
                    <a16:creationId xmlns:a16="http://schemas.microsoft.com/office/drawing/2014/main" id="{B4C18499-0221-4E7C-8D7D-DADDCF67CD3C}"/>
                  </a:ext>
                </a:extLst>
              </p:cNvPr>
              <p:cNvSpPr>
                <a:spLocks noChangeShapeType="1"/>
              </p:cNvSpPr>
              <p:nvPr/>
            </p:nvSpPr>
            <p:spPr bwMode="auto">
              <a:xfrm>
                <a:off x="13278172" y="225652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4" name="Line 1205">
                <a:extLst>
                  <a:ext uri="{FF2B5EF4-FFF2-40B4-BE49-F238E27FC236}">
                    <a16:creationId xmlns:a16="http://schemas.microsoft.com/office/drawing/2014/main" id="{D8836EC8-787E-45C5-B112-77C06911EED2}"/>
                  </a:ext>
                </a:extLst>
              </p:cNvPr>
              <p:cNvSpPr>
                <a:spLocks noChangeShapeType="1"/>
              </p:cNvSpPr>
              <p:nvPr/>
            </p:nvSpPr>
            <p:spPr bwMode="auto">
              <a:xfrm flipH="1">
                <a:off x="13157522" y="2277160"/>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5" name="Line 1206">
                <a:extLst>
                  <a:ext uri="{FF2B5EF4-FFF2-40B4-BE49-F238E27FC236}">
                    <a16:creationId xmlns:a16="http://schemas.microsoft.com/office/drawing/2014/main" id="{76035D01-7884-4E42-ADCF-8E7B71EEB361}"/>
                  </a:ext>
                </a:extLst>
              </p:cNvPr>
              <p:cNvSpPr>
                <a:spLocks noChangeShapeType="1"/>
              </p:cNvSpPr>
              <p:nvPr/>
            </p:nvSpPr>
            <p:spPr bwMode="auto">
              <a:xfrm>
                <a:off x="13205147" y="22295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6" name="Line 1207">
                <a:extLst>
                  <a:ext uri="{FF2B5EF4-FFF2-40B4-BE49-F238E27FC236}">
                    <a16:creationId xmlns:a16="http://schemas.microsoft.com/office/drawing/2014/main" id="{8F23B7D3-ABEA-4E17-983F-D0402B3B3F49}"/>
                  </a:ext>
                </a:extLst>
              </p:cNvPr>
              <p:cNvSpPr>
                <a:spLocks noChangeShapeType="1"/>
              </p:cNvSpPr>
              <p:nvPr/>
            </p:nvSpPr>
            <p:spPr bwMode="auto">
              <a:xfrm flipH="1">
                <a:off x="12895585" y="22485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7" name="Line 1208">
                <a:extLst>
                  <a:ext uri="{FF2B5EF4-FFF2-40B4-BE49-F238E27FC236}">
                    <a16:creationId xmlns:a16="http://schemas.microsoft.com/office/drawing/2014/main" id="{66541F9F-C0EA-414D-A4F3-B1D443FEC53C}"/>
                  </a:ext>
                </a:extLst>
              </p:cNvPr>
              <p:cNvSpPr>
                <a:spLocks noChangeShapeType="1"/>
              </p:cNvSpPr>
              <p:nvPr/>
            </p:nvSpPr>
            <p:spPr bwMode="auto">
              <a:xfrm>
                <a:off x="12943210" y="22025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8" name="Line 1209">
                <a:extLst>
                  <a:ext uri="{FF2B5EF4-FFF2-40B4-BE49-F238E27FC236}">
                    <a16:creationId xmlns:a16="http://schemas.microsoft.com/office/drawing/2014/main" id="{D8E26189-D445-4BE2-82E8-450E041FBB5D}"/>
                  </a:ext>
                </a:extLst>
              </p:cNvPr>
              <p:cNvSpPr>
                <a:spLocks noChangeShapeType="1"/>
              </p:cNvSpPr>
              <p:nvPr/>
            </p:nvSpPr>
            <p:spPr bwMode="auto">
              <a:xfrm flipH="1">
                <a:off x="12857485" y="22485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29" name="Line 1210">
                <a:extLst>
                  <a:ext uri="{FF2B5EF4-FFF2-40B4-BE49-F238E27FC236}">
                    <a16:creationId xmlns:a16="http://schemas.microsoft.com/office/drawing/2014/main" id="{B3C64846-8D90-4712-BDCD-650EE0FE8008}"/>
                  </a:ext>
                </a:extLst>
              </p:cNvPr>
              <p:cNvSpPr>
                <a:spLocks noChangeShapeType="1"/>
              </p:cNvSpPr>
              <p:nvPr/>
            </p:nvSpPr>
            <p:spPr bwMode="auto">
              <a:xfrm>
                <a:off x="12906697" y="22025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0" name="Line 1211">
                <a:extLst>
                  <a:ext uri="{FF2B5EF4-FFF2-40B4-BE49-F238E27FC236}">
                    <a16:creationId xmlns:a16="http://schemas.microsoft.com/office/drawing/2014/main" id="{E46BF504-63C0-4F00-914C-AD9A22225ACD}"/>
                  </a:ext>
                </a:extLst>
              </p:cNvPr>
              <p:cNvSpPr>
                <a:spLocks noChangeShapeType="1"/>
              </p:cNvSpPr>
              <p:nvPr/>
            </p:nvSpPr>
            <p:spPr bwMode="auto">
              <a:xfrm flipH="1">
                <a:off x="12741597" y="22485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1" name="Line 1212">
                <a:extLst>
                  <a:ext uri="{FF2B5EF4-FFF2-40B4-BE49-F238E27FC236}">
                    <a16:creationId xmlns:a16="http://schemas.microsoft.com/office/drawing/2014/main" id="{54F3874F-0509-4C31-B786-3D210F26C66A}"/>
                  </a:ext>
                </a:extLst>
              </p:cNvPr>
              <p:cNvSpPr>
                <a:spLocks noChangeShapeType="1"/>
              </p:cNvSpPr>
              <p:nvPr/>
            </p:nvSpPr>
            <p:spPr bwMode="auto">
              <a:xfrm>
                <a:off x="12790810" y="2202548"/>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2" name="Line 1213">
                <a:extLst>
                  <a:ext uri="{FF2B5EF4-FFF2-40B4-BE49-F238E27FC236}">
                    <a16:creationId xmlns:a16="http://schemas.microsoft.com/office/drawing/2014/main" id="{A71FA874-B904-4008-9672-C682A155A62B}"/>
                  </a:ext>
                </a:extLst>
              </p:cNvPr>
              <p:cNvSpPr>
                <a:spLocks noChangeShapeType="1"/>
              </p:cNvSpPr>
              <p:nvPr/>
            </p:nvSpPr>
            <p:spPr bwMode="auto">
              <a:xfrm flipH="1">
                <a:off x="12620947" y="2239060"/>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3" name="Line 1214">
                <a:extLst>
                  <a:ext uri="{FF2B5EF4-FFF2-40B4-BE49-F238E27FC236}">
                    <a16:creationId xmlns:a16="http://schemas.microsoft.com/office/drawing/2014/main" id="{C1B6B8A3-46F9-431F-92B2-FDAC71C566CE}"/>
                  </a:ext>
                </a:extLst>
              </p:cNvPr>
              <p:cNvSpPr>
                <a:spLocks noChangeShapeType="1"/>
              </p:cNvSpPr>
              <p:nvPr/>
            </p:nvSpPr>
            <p:spPr bwMode="auto">
              <a:xfrm>
                <a:off x="12670160" y="219143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4" name="Line 1215">
                <a:extLst>
                  <a:ext uri="{FF2B5EF4-FFF2-40B4-BE49-F238E27FC236}">
                    <a16:creationId xmlns:a16="http://schemas.microsoft.com/office/drawing/2014/main" id="{E53F22CC-032D-4422-BAA5-B1D2CE854E03}"/>
                  </a:ext>
                </a:extLst>
              </p:cNvPr>
              <p:cNvSpPr>
                <a:spLocks noChangeShapeType="1"/>
              </p:cNvSpPr>
              <p:nvPr/>
            </p:nvSpPr>
            <p:spPr bwMode="auto">
              <a:xfrm flipH="1">
                <a:off x="12535222" y="2218423"/>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5" name="Line 1217">
                <a:extLst>
                  <a:ext uri="{FF2B5EF4-FFF2-40B4-BE49-F238E27FC236}">
                    <a16:creationId xmlns:a16="http://schemas.microsoft.com/office/drawing/2014/main" id="{9B29A3EF-F88F-4DC0-892C-EAA708333CC3}"/>
                  </a:ext>
                </a:extLst>
              </p:cNvPr>
              <p:cNvSpPr>
                <a:spLocks noChangeShapeType="1"/>
              </p:cNvSpPr>
              <p:nvPr/>
            </p:nvSpPr>
            <p:spPr bwMode="auto">
              <a:xfrm>
                <a:off x="12582847" y="217079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6" name="Line 1218">
                <a:extLst>
                  <a:ext uri="{FF2B5EF4-FFF2-40B4-BE49-F238E27FC236}">
                    <a16:creationId xmlns:a16="http://schemas.microsoft.com/office/drawing/2014/main" id="{6AE0FEB9-07E6-49D8-89D2-4D0352C7939B}"/>
                  </a:ext>
                </a:extLst>
              </p:cNvPr>
              <p:cNvSpPr>
                <a:spLocks noChangeShapeType="1"/>
              </p:cNvSpPr>
              <p:nvPr/>
            </p:nvSpPr>
            <p:spPr bwMode="auto">
              <a:xfrm flipH="1">
                <a:off x="12243122" y="2031097"/>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7" name="Line 1219">
                <a:extLst>
                  <a:ext uri="{FF2B5EF4-FFF2-40B4-BE49-F238E27FC236}">
                    <a16:creationId xmlns:a16="http://schemas.microsoft.com/office/drawing/2014/main" id="{AE2F7543-9798-4187-A7BF-61B0B3D46829}"/>
                  </a:ext>
                </a:extLst>
              </p:cNvPr>
              <p:cNvSpPr>
                <a:spLocks noChangeShapeType="1"/>
              </p:cNvSpPr>
              <p:nvPr/>
            </p:nvSpPr>
            <p:spPr bwMode="auto">
              <a:xfrm>
                <a:off x="12292334" y="1985060"/>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8" name="Line 1220">
                <a:extLst>
                  <a:ext uri="{FF2B5EF4-FFF2-40B4-BE49-F238E27FC236}">
                    <a16:creationId xmlns:a16="http://schemas.microsoft.com/office/drawing/2014/main" id="{ADC8447A-C601-4FD9-9C88-8BC5C6A417B2}"/>
                  </a:ext>
                </a:extLst>
              </p:cNvPr>
              <p:cNvSpPr>
                <a:spLocks noChangeShapeType="1"/>
              </p:cNvSpPr>
              <p:nvPr/>
            </p:nvSpPr>
            <p:spPr bwMode="auto">
              <a:xfrm flipH="1">
                <a:off x="11439847" y="18675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39" name="Line 1221">
                <a:extLst>
                  <a:ext uri="{FF2B5EF4-FFF2-40B4-BE49-F238E27FC236}">
                    <a16:creationId xmlns:a16="http://schemas.microsoft.com/office/drawing/2014/main" id="{3647D93A-5A8C-4264-A1BF-1139CAF0A293}"/>
                  </a:ext>
                </a:extLst>
              </p:cNvPr>
              <p:cNvSpPr>
                <a:spLocks noChangeShapeType="1"/>
              </p:cNvSpPr>
              <p:nvPr/>
            </p:nvSpPr>
            <p:spPr bwMode="auto">
              <a:xfrm>
                <a:off x="11487472" y="18215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0" name="Line 1222">
                <a:extLst>
                  <a:ext uri="{FF2B5EF4-FFF2-40B4-BE49-F238E27FC236}">
                    <a16:creationId xmlns:a16="http://schemas.microsoft.com/office/drawing/2014/main" id="{626A7B9E-B93F-4D90-9623-033486859701}"/>
                  </a:ext>
                </a:extLst>
              </p:cNvPr>
              <p:cNvSpPr>
                <a:spLocks noChangeShapeType="1"/>
              </p:cNvSpPr>
              <p:nvPr/>
            </p:nvSpPr>
            <p:spPr bwMode="auto">
              <a:xfrm flipH="1">
                <a:off x="11422384" y="1851710"/>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1" name="Line 1223">
                <a:extLst>
                  <a:ext uri="{FF2B5EF4-FFF2-40B4-BE49-F238E27FC236}">
                    <a16:creationId xmlns:a16="http://schemas.microsoft.com/office/drawing/2014/main" id="{160A21C2-EB54-4A47-95EF-BF7039F08403}"/>
                  </a:ext>
                </a:extLst>
              </p:cNvPr>
              <p:cNvSpPr>
                <a:spLocks noChangeShapeType="1"/>
              </p:cNvSpPr>
              <p:nvPr/>
            </p:nvSpPr>
            <p:spPr bwMode="auto">
              <a:xfrm>
                <a:off x="11470009" y="1805672"/>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2" name="Line 1224">
                <a:extLst>
                  <a:ext uri="{FF2B5EF4-FFF2-40B4-BE49-F238E27FC236}">
                    <a16:creationId xmlns:a16="http://schemas.microsoft.com/office/drawing/2014/main" id="{90A72F27-38E3-4E6A-BE15-B546A175AE7D}"/>
                  </a:ext>
                </a:extLst>
              </p:cNvPr>
              <p:cNvSpPr>
                <a:spLocks noChangeShapeType="1"/>
              </p:cNvSpPr>
              <p:nvPr/>
            </p:nvSpPr>
            <p:spPr bwMode="auto">
              <a:xfrm flipH="1">
                <a:off x="11392222" y="177868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3" name="Line 1225">
                <a:extLst>
                  <a:ext uri="{FF2B5EF4-FFF2-40B4-BE49-F238E27FC236}">
                    <a16:creationId xmlns:a16="http://schemas.microsoft.com/office/drawing/2014/main" id="{518E010E-268F-4A04-A4BE-1E6DB17500B2}"/>
                  </a:ext>
                </a:extLst>
              </p:cNvPr>
              <p:cNvSpPr>
                <a:spLocks noChangeShapeType="1"/>
              </p:cNvSpPr>
              <p:nvPr/>
            </p:nvSpPr>
            <p:spPr bwMode="auto">
              <a:xfrm>
                <a:off x="11441434" y="17326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4" name="Line 1226">
                <a:extLst>
                  <a:ext uri="{FF2B5EF4-FFF2-40B4-BE49-F238E27FC236}">
                    <a16:creationId xmlns:a16="http://schemas.microsoft.com/office/drawing/2014/main" id="{FFC98EF3-4CD0-4885-AEEB-F161B37729DB}"/>
                  </a:ext>
                </a:extLst>
              </p:cNvPr>
              <p:cNvSpPr>
                <a:spLocks noChangeShapeType="1"/>
              </p:cNvSpPr>
              <p:nvPr/>
            </p:nvSpPr>
            <p:spPr bwMode="auto">
              <a:xfrm flipH="1">
                <a:off x="11338247" y="1651685"/>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5" name="Line 1227">
                <a:extLst>
                  <a:ext uri="{FF2B5EF4-FFF2-40B4-BE49-F238E27FC236}">
                    <a16:creationId xmlns:a16="http://schemas.microsoft.com/office/drawing/2014/main" id="{98E40C05-CDEA-4899-93C4-6F1E28038B00}"/>
                  </a:ext>
                </a:extLst>
              </p:cNvPr>
              <p:cNvSpPr>
                <a:spLocks noChangeShapeType="1"/>
              </p:cNvSpPr>
              <p:nvPr/>
            </p:nvSpPr>
            <p:spPr bwMode="auto">
              <a:xfrm>
                <a:off x="11387459" y="1605647"/>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6" name="Line 1228">
                <a:extLst>
                  <a:ext uri="{FF2B5EF4-FFF2-40B4-BE49-F238E27FC236}">
                    <a16:creationId xmlns:a16="http://schemas.microsoft.com/office/drawing/2014/main" id="{93D92FAE-528D-4CDA-8BFE-701F599E6FFA}"/>
                  </a:ext>
                </a:extLst>
              </p:cNvPr>
              <p:cNvSpPr>
                <a:spLocks noChangeShapeType="1"/>
              </p:cNvSpPr>
              <p:nvPr/>
            </p:nvSpPr>
            <p:spPr bwMode="auto">
              <a:xfrm flipH="1">
                <a:off x="11296972" y="1618347"/>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7" name="Line 1229">
                <a:extLst>
                  <a:ext uri="{FF2B5EF4-FFF2-40B4-BE49-F238E27FC236}">
                    <a16:creationId xmlns:a16="http://schemas.microsoft.com/office/drawing/2014/main" id="{C0ABED5D-7967-429E-9A6D-8BDF30B4F931}"/>
                  </a:ext>
                </a:extLst>
              </p:cNvPr>
              <p:cNvSpPr>
                <a:spLocks noChangeShapeType="1"/>
              </p:cNvSpPr>
              <p:nvPr/>
            </p:nvSpPr>
            <p:spPr bwMode="auto">
              <a:xfrm>
                <a:off x="11346184" y="1572310"/>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8" name="Line 1230">
                <a:extLst>
                  <a:ext uri="{FF2B5EF4-FFF2-40B4-BE49-F238E27FC236}">
                    <a16:creationId xmlns:a16="http://schemas.microsoft.com/office/drawing/2014/main" id="{35137A55-4485-46EE-A992-BF74C0A18E35}"/>
                  </a:ext>
                </a:extLst>
              </p:cNvPr>
              <p:cNvSpPr>
                <a:spLocks noChangeShapeType="1"/>
              </p:cNvSpPr>
              <p:nvPr/>
            </p:nvSpPr>
            <p:spPr bwMode="auto">
              <a:xfrm flipH="1">
                <a:off x="11276334" y="1594535"/>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49" name="Line 1231">
                <a:extLst>
                  <a:ext uri="{FF2B5EF4-FFF2-40B4-BE49-F238E27FC236}">
                    <a16:creationId xmlns:a16="http://schemas.microsoft.com/office/drawing/2014/main" id="{2DF73DE9-C24B-4CB2-87FF-62D687B63D85}"/>
                  </a:ext>
                </a:extLst>
              </p:cNvPr>
              <p:cNvSpPr>
                <a:spLocks noChangeShapeType="1"/>
              </p:cNvSpPr>
              <p:nvPr/>
            </p:nvSpPr>
            <p:spPr bwMode="auto">
              <a:xfrm>
                <a:off x="11325547" y="1546910"/>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0" name="Line 1232">
                <a:extLst>
                  <a:ext uri="{FF2B5EF4-FFF2-40B4-BE49-F238E27FC236}">
                    <a16:creationId xmlns:a16="http://schemas.microsoft.com/office/drawing/2014/main" id="{06392D96-3E05-4E7D-9719-BDF1FEF0E9FC}"/>
                  </a:ext>
                </a:extLst>
              </p:cNvPr>
              <p:cNvSpPr>
                <a:spLocks noChangeShapeType="1"/>
              </p:cNvSpPr>
              <p:nvPr/>
            </p:nvSpPr>
            <p:spPr bwMode="auto">
              <a:xfrm flipH="1">
                <a:off x="11201722" y="158342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1" name="Line 1233">
                <a:extLst>
                  <a:ext uri="{FF2B5EF4-FFF2-40B4-BE49-F238E27FC236}">
                    <a16:creationId xmlns:a16="http://schemas.microsoft.com/office/drawing/2014/main" id="{DFA8F1B9-AC97-4F1B-8F2D-1C9B93156AC7}"/>
                  </a:ext>
                </a:extLst>
              </p:cNvPr>
              <p:cNvSpPr>
                <a:spLocks noChangeShapeType="1"/>
              </p:cNvSpPr>
              <p:nvPr/>
            </p:nvSpPr>
            <p:spPr bwMode="auto">
              <a:xfrm>
                <a:off x="11249347" y="1537385"/>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2" name="Line 1234">
                <a:extLst>
                  <a:ext uri="{FF2B5EF4-FFF2-40B4-BE49-F238E27FC236}">
                    <a16:creationId xmlns:a16="http://schemas.microsoft.com/office/drawing/2014/main" id="{62D12027-0CB8-4DE5-9A10-E2DACAF55383}"/>
                  </a:ext>
                </a:extLst>
              </p:cNvPr>
              <p:cNvSpPr>
                <a:spLocks noChangeShapeType="1"/>
              </p:cNvSpPr>
              <p:nvPr/>
            </p:nvSpPr>
            <p:spPr bwMode="auto">
              <a:xfrm flipH="1">
                <a:off x="11176322" y="157707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3" name="Line 1235">
                <a:extLst>
                  <a:ext uri="{FF2B5EF4-FFF2-40B4-BE49-F238E27FC236}">
                    <a16:creationId xmlns:a16="http://schemas.microsoft.com/office/drawing/2014/main" id="{5CD3185A-B25A-4158-8E65-974C6035593C}"/>
                  </a:ext>
                </a:extLst>
              </p:cNvPr>
              <p:cNvSpPr>
                <a:spLocks noChangeShapeType="1"/>
              </p:cNvSpPr>
              <p:nvPr/>
            </p:nvSpPr>
            <p:spPr bwMode="auto">
              <a:xfrm>
                <a:off x="11225534" y="15294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4" name="Line 1236">
                <a:extLst>
                  <a:ext uri="{FF2B5EF4-FFF2-40B4-BE49-F238E27FC236}">
                    <a16:creationId xmlns:a16="http://schemas.microsoft.com/office/drawing/2014/main" id="{7488ABEF-E8CA-496D-B0B2-17BC0D2D919E}"/>
                  </a:ext>
                </a:extLst>
              </p:cNvPr>
              <p:cNvSpPr>
                <a:spLocks noChangeShapeType="1"/>
              </p:cNvSpPr>
              <p:nvPr/>
            </p:nvSpPr>
            <p:spPr bwMode="auto">
              <a:xfrm flipH="1">
                <a:off x="10800084" y="1472297"/>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5" name="Line 1237">
                <a:extLst>
                  <a:ext uri="{FF2B5EF4-FFF2-40B4-BE49-F238E27FC236}">
                    <a16:creationId xmlns:a16="http://schemas.microsoft.com/office/drawing/2014/main" id="{E02620AE-1C76-44E2-B475-031594E7A23C}"/>
                  </a:ext>
                </a:extLst>
              </p:cNvPr>
              <p:cNvSpPr>
                <a:spLocks noChangeShapeType="1"/>
              </p:cNvSpPr>
              <p:nvPr/>
            </p:nvSpPr>
            <p:spPr bwMode="auto">
              <a:xfrm>
                <a:off x="10849297" y="1424672"/>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6" name="Line 1238">
                <a:extLst>
                  <a:ext uri="{FF2B5EF4-FFF2-40B4-BE49-F238E27FC236}">
                    <a16:creationId xmlns:a16="http://schemas.microsoft.com/office/drawing/2014/main" id="{58B871F0-3325-4450-A799-827BA8FE8C66}"/>
                  </a:ext>
                </a:extLst>
              </p:cNvPr>
              <p:cNvSpPr>
                <a:spLocks noChangeShapeType="1"/>
              </p:cNvSpPr>
              <p:nvPr/>
            </p:nvSpPr>
            <p:spPr bwMode="auto">
              <a:xfrm flipH="1">
                <a:off x="10761984" y="1472297"/>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7" name="Line 1239">
                <a:extLst>
                  <a:ext uri="{FF2B5EF4-FFF2-40B4-BE49-F238E27FC236}">
                    <a16:creationId xmlns:a16="http://schemas.microsoft.com/office/drawing/2014/main" id="{EF45EB24-AC7A-402E-809B-9D7CA53048F0}"/>
                  </a:ext>
                </a:extLst>
              </p:cNvPr>
              <p:cNvSpPr>
                <a:spLocks noChangeShapeType="1"/>
              </p:cNvSpPr>
              <p:nvPr/>
            </p:nvSpPr>
            <p:spPr bwMode="auto">
              <a:xfrm>
                <a:off x="10809609" y="1424672"/>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8" name="Line 1240">
                <a:extLst>
                  <a:ext uri="{FF2B5EF4-FFF2-40B4-BE49-F238E27FC236}">
                    <a16:creationId xmlns:a16="http://schemas.microsoft.com/office/drawing/2014/main" id="{4CD78B48-7184-4B19-843E-20B7A8E32B72}"/>
                  </a:ext>
                </a:extLst>
              </p:cNvPr>
              <p:cNvSpPr>
                <a:spLocks noChangeShapeType="1"/>
              </p:cNvSpPr>
              <p:nvPr/>
            </p:nvSpPr>
            <p:spPr bwMode="auto">
              <a:xfrm flipH="1">
                <a:off x="10720709" y="1437372"/>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59" name="Line 1241">
                <a:extLst>
                  <a:ext uri="{FF2B5EF4-FFF2-40B4-BE49-F238E27FC236}">
                    <a16:creationId xmlns:a16="http://schemas.microsoft.com/office/drawing/2014/main" id="{80E01F24-4FCF-4412-A845-BA12DAA22BBF}"/>
                  </a:ext>
                </a:extLst>
              </p:cNvPr>
              <p:cNvSpPr>
                <a:spLocks noChangeShapeType="1"/>
              </p:cNvSpPr>
              <p:nvPr/>
            </p:nvSpPr>
            <p:spPr bwMode="auto">
              <a:xfrm>
                <a:off x="10768334" y="13897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60" name="Line 1242">
                <a:extLst>
                  <a:ext uri="{FF2B5EF4-FFF2-40B4-BE49-F238E27FC236}">
                    <a16:creationId xmlns:a16="http://schemas.microsoft.com/office/drawing/2014/main" id="{433386E7-E378-40C8-B6AB-6405FDF8812C}"/>
                  </a:ext>
                </a:extLst>
              </p:cNvPr>
              <p:cNvSpPr>
                <a:spLocks noChangeShapeType="1"/>
              </p:cNvSpPr>
              <p:nvPr/>
            </p:nvSpPr>
            <p:spPr bwMode="auto">
              <a:xfrm flipH="1">
                <a:off x="10695309" y="1437372"/>
                <a:ext cx="9842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61" name="Line 1243">
                <a:extLst>
                  <a:ext uri="{FF2B5EF4-FFF2-40B4-BE49-F238E27FC236}">
                    <a16:creationId xmlns:a16="http://schemas.microsoft.com/office/drawing/2014/main" id="{4B5DA8FD-4E0B-4954-9E46-65AE70D85D4B}"/>
                  </a:ext>
                </a:extLst>
              </p:cNvPr>
              <p:cNvSpPr>
                <a:spLocks noChangeShapeType="1"/>
              </p:cNvSpPr>
              <p:nvPr/>
            </p:nvSpPr>
            <p:spPr bwMode="auto">
              <a:xfrm>
                <a:off x="10744522" y="1389747"/>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62" name="Line 1244">
                <a:extLst>
                  <a:ext uri="{FF2B5EF4-FFF2-40B4-BE49-F238E27FC236}">
                    <a16:creationId xmlns:a16="http://schemas.microsoft.com/office/drawing/2014/main" id="{DDA68A82-9439-40C0-9557-15170F4B4110}"/>
                  </a:ext>
                </a:extLst>
              </p:cNvPr>
              <p:cNvSpPr>
                <a:spLocks noChangeShapeType="1"/>
              </p:cNvSpPr>
              <p:nvPr/>
            </p:nvSpPr>
            <p:spPr bwMode="auto">
              <a:xfrm flipH="1">
                <a:off x="10681022" y="1421497"/>
                <a:ext cx="96838"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763" name="Line 1245">
                <a:extLst>
                  <a:ext uri="{FF2B5EF4-FFF2-40B4-BE49-F238E27FC236}">
                    <a16:creationId xmlns:a16="http://schemas.microsoft.com/office/drawing/2014/main" id="{0C9AD34B-998B-4C0C-BCE1-78F890088EBD}"/>
                  </a:ext>
                </a:extLst>
              </p:cNvPr>
              <p:cNvSpPr>
                <a:spLocks noChangeShapeType="1"/>
              </p:cNvSpPr>
              <p:nvPr/>
            </p:nvSpPr>
            <p:spPr bwMode="auto">
              <a:xfrm>
                <a:off x="10730234" y="1375460"/>
                <a:ext cx="0" cy="93663"/>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grpSp>
      </p:grpSp>
      <p:grpSp>
        <p:nvGrpSpPr>
          <p:cNvPr id="146" name="Group 145">
            <a:extLst>
              <a:ext uri="{FF2B5EF4-FFF2-40B4-BE49-F238E27FC236}">
                <a16:creationId xmlns:a16="http://schemas.microsoft.com/office/drawing/2014/main" id="{C711C055-EFA8-457C-A0FA-C90ED8B38D8F}"/>
              </a:ext>
            </a:extLst>
          </p:cNvPr>
          <p:cNvGrpSpPr/>
          <p:nvPr/>
        </p:nvGrpSpPr>
        <p:grpSpPr>
          <a:xfrm>
            <a:off x="2005236" y="1642636"/>
            <a:ext cx="4892000" cy="2213497"/>
            <a:chOff x="2360320" y="1253314"/>
            <a:chExt cx="4647783" cy="1542455"/>
          </a:xfrm>
        </p:grpSpPr>
        <p:sp>
          <p:nvSpPr>
            <p:cNvPr id="147" name="Freeform 629">
              <a:extLst>
                <a:ext uri="{FF2B5EF4-FFF2-40B4-BE49-F238E27FC236}">
                  <a16:creationId xmlns:a16="http://schemas.microsoft.com/office/drawing/2014/main" id="{5C2B3845-8676-40AE-A865-0CE3CC55D69E}"/>
                </a:ext>
              </a:extLst>
            </p:cNvPr>
            <p:cNvSpPr>
              <a:spLocks/>
            </p:cNvSpPr>
            <p:nvPr/>
          </p:nvSpPr>
          <p:spPr bwMode="auto">
            <a:xfrm>
              <a:off x="2394959" y="1283195"/>
              <a:ext cx="4574794" cy="1481663"/>
            </a:xfrm>
            <a:custGeom>
              <a:avLst/>
              <a:gdLst>
                <a:gd name="T0" fmla="*/ 62 w 7724"/>
                <a:gd name="T1" fmla="*/ 12 h 3004"/>
                <a:gd name="T2" fmla="*/ 195 w 7724"/>
                <a:gd name="T3" fmla="*/ 23 h 3004"/>
                <a:gd name="T4" fmla="*/ 276 w 7724"/>
                <a:gd name="T5" fmla="*/ 52 h 3004"/>
                <a:gd name="T6" fmla="*/ 557 w 7724"/>
                <a:gd name="T7" fmla="*/ 62 h 3004"/>
                <a:gd name="T8" fmla="*/ 625 w 7724"/>
                <a:gd name="T9" fmla="*/ 96 h 3004"/>
                <a:gd name="T10" fmla="*/ 702 w 7724"/>
                <a:gd name="T11" fmla="*/ 102 h 3004"/>
                <a:gd name="T12" fmla="*/ 714 w 7724"/>
                <a:gd name="T13" fmla="*/ 120 h 3004"/>
                <a:gd name="T14" fmla="*/ 847 w 7724"/>
                <a:gd name="T15" fmla="*/ 142 h 3004"/>
                <a:gd name="T16" fmla="*/ 943 w 7724"/>
                <a:gd name="T17" fmla="*/ 176 h 3004"/>
                <a:gd name="T18" fmla="*/ 1154 w 7724"/>
                <a:gd name="T19" fmla="*/ 239 h 3004"/>
                <a:gd name="T20" fmla="*/ 1201 w 7724"/>
                <a:gd name="T21" fmla="*/ 285 h 3004"/>
                <a:gd name="T22" fmla="*/ 1374 w 7724"/>
                <a:gd name="T23" fmla="*/ 297 h 3004"/>
                <a:gd name="T24" fmla="*/ 1419 w 7724"/>
                <a:gd name="T25" fmla="*/ 364 h 3004"/>
                <a:gd name="T26" fmla="*/ 1434 w 7724"/>
                <a:gd name="T27" fmla="*/ 403 h 3004"/>
                <a:gd name="T28" fmla="*/ 1441 w 7724"/>
                <a:gd name="T29" fmla="*/ 505 h 3004"/>
                <a:gd name="T30" fmla="*/ 1464 w 7724"/>
                <a:gd name="T31" fmla="*/ 515 h 3004"/>
                <a:gd name="T32" fmla="*/ 1485 w 7724"/>
                <a:gd name="T33" fmla="*/ 558 h 3004"/>
                <a:gd name="T34" fmla="*/ 1601 w 7724"/>
                <a:gd name="T35" fmla="*/ 568 h 3004"/>
                <a:gd name="T36" fmla="*/ 1628 w 7724"/>
                <a:gd name="T37" fmla="*/ 592 h 3004"/>
                <a:gd name="T38" fmla="*/ 1875 w 7724"/>
                <a:gd name="T39" fmla="*/ 604 h 3004"/>
                <a:gd name="T40" fmla="*/ 2078 w 7724"/>
                <a:gd name="T41" fmla="*/ 631 h 3004"/>
                <a:gd name="T42" fmla="*/ 2345 w 7724"/>
                <a:gd name="T43" fmla="*/ 647 h 3004"/>
                <a:gd name="T44" fmla="*/ 2482 w 7724"/>
                <a:gd name="T45" fmla="*/ 687 h 3004"/>
                <a:gd name="T46" fmla="*/ 2635 w 7724"/>
                <a:gd name="T47" fmla="*/ 709 h 3004"/>
                <a:gd name="T48" fmla="*/ 2720 w 7724"/>
                <a:gd name="T49" fmla="*/ 770 h 3004"/>
                <a:gd name="T50" fmla="*/ 2764 w 7724"/>
                <a:gd name="T51" fmla="*/ 785 h 3004"/>
                <a:gd name="T52" fmla="*/ 2776 w 7724"/>
                <a:gd name="T53" fmla="*/ 813 h 3004"/>
                <a:gd name="T54" fmla="*/ 2895 w 7724"/>
                <a:gd name="T55" fmla="*/ 826 h 3004"/>
                <a:gd name="T56" fmla="*/ 2916 w 7724"/>
                <a:gd name="T57" fmla="*/ 851 h 3004"/>
                <a:gd name="T58" fmla="*/ 3187 w 7724"/>
                <a:gd name="T59" fmla="*/ 860 h 3004"/>
                <a:gd name="T60" fmla="*/ 3369 w 7724"/>
                <a:gd name="T61" fmla="*/ 887 h 3004"/>
                <a:gd name="T62" fmla="*/ 3769 w 7724"/>
                <a:gd name="T63" fmla="*/ 897 h 3004"/>
                <a:gd name="T64" fmla="*/ 3835 w 7724"/>
                <a:gd name="T65" fmla="*/ 915 h 3004"/>
                <a:gd name="T66" fmla="*/ 4028 w 7724"/>
                <a:gd name="T67" fmla="*/ 929 h 3004"/>
                <a:gd name="T68" fmla="*/ 4095 w 7724"/>
                <a:gd name="T69" fmla="*/ 958 h 3004"/>
                <a:gd name="T70" fmla="*/ 4269 w 7724"/>
                <a:gd name="T71" fmla="*/ 982 h 3004"/>
                <a:gd name="T72" fmla="*/ 4295 w 7724"/>
                <a:gd name="T73" fmla="*/ 1007 h 3004"/>
                <a:gd name="T74" fmla="*/ 4593 w 7724"/>
                <a:gd name="T75" fmla="*/ 1019 h 3004"/>
                <a:gd name="T76" fmla="*/ 4627 w 7724"/>
                <a:gd name="T77" fmla="*/ 1037 h 3004"/>
                <a:gd name="T78" fmla="*/ 4819 w 7724"/>
                <a:gd name="T79" fmla="*/ 1042 h 3004"/>
                <a:gd name="T80" fmla="*/ 5166 w 7724"/>
                <a:gd name="T81" fmla="*/ 1069 h 3004"/>
                <a:gd name="T82" fmla="*/ 5418 w 7724"/>
                <a:gd name="T83" fmla="*/ 1085 h 3004"/>
                <a:gd name="T84" fmla="*/ 5547 w 7724"/>
                <a:gd name="T85" fmla="*/ 1116 h 3004"/>
                <a:gd name="T86" fmla="*/ 5672 w 7724"/>
                <a:gd name="T87" fmla="*/ 1139 h 3004"/>
                <a:gd name="T88" fmla="*/ 5751 w 7724"/>
                <a:gd name="T89" fmla="*/ 1159 h 3004"/>
                <a:gd name="T90" fmla="*/ 5783 w 7724"/>
                <a:gd name="T91" fmla="*/ 1217 h 3004"/>
                <a:gd name="T92" fmla="*/ 5898 w 7724"/>
                <a:gd name="T93" fmla="*/ 1243 h 3004"/>
                <a:gd name="T94" fmla="*/ 6435 w 7724"/>
                <a:gd name="T95" fmla="*/ 1297 h 3004"/>
                <a:gd name="T96" fmla="*/ 7724 w 7724"/>
                <a:gd name="T97" fmla="*/ 300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24" h="3004">
                  <a:moveTo>
                    <a:pt x="0" y="0"/>
                  </a:moveTo>
                  <a:lnTo>
                    <a:pt x="62" y="0"/>
                  </a:lnTo>
                  <a:lnTo>
                    <a:pt x="62" y="12"/>
                  </a:lnTo>
                  <a:lnTo>
                    <a:pt x="77" y="12"/>
                  </a:lnTo>
                  <a:lnTo>
                    <a:pt x="77" y="23"/>
                  </a:lnTo>
                  <a:lnTo>
                    <a:pt x="195" y="23"/>
                  </a:lnTo>
                  <a:lnTo>
                    <a:pt x="195" y="43"/>
                  </a:lnTo>
                  <a:lnTo>
                    <a:pt x="276" y="43"/>
                  </a:lnTo>
                  <a:lnTo>
                    <a:pt x="276" y="52"/>
                  </a:lnTo>
                  <a:lnTo>
                    <a:pt x="505" y="52"/>
                  </a:lnTo>
                  <a:lnTo>
                    <a:pt x="505" y="62"/>
                  </a:lnTo>
                  <a:lnTo>
                    <a:pt x="557" y="62"/>
                  </a:lnTo>
                  <a:lnTo>
                    <a:pt x="557" y="74"/>
                  </a:lnTo>
                  <a:lnTo>
                    <a:pt x="625" y="74"/>
                  </a:lnTo>
                  <a:lnTo>
                    <a:pt x="625" y="96"/>
                  </a:lnTo>
                  <a:lnTo>
                    <a:pt x="680" y="96"/>
                  </a:lnTo>
                  <a:lnTo>
                    <a:pt x="680" y="102"/>
                  </a:lnTo>
                  <a:lnTo>
                    <a:pt x="702" y="102"/>
                  </a:lnTo>
                  <a:lnTo>
                    <a:pt x="702" y="111"/>
                  </a:lnTo>
                  <a:lnTo>
                    <a:pt x="714" y="111"/>
                  </a:lnTo>
                  <a:lnTo>
                    <a:pt x="714" y="120"/>
                  </a:lnTo>
                  <a:lnTo>
                    <a:pt x="806" y="120"/>
                  </a:lnTo>
                  <a:lnTo>
                    <a:pt x="806" y="142"/>
                  </a:lnTo>
                  <a:lnTo>
                    <a:pt x="847" y="142"/>
                  </a:lnTo>
                  <a:lnTo>
                    <a:pt x="847" y="154"/>
                  </a:lnTo>
                  <a:lnTo>
                    <a:pt x="943" y="154"/>
                  </a:lnTo>
                  <a:lnTo>
                    <a:pt x="943" y="176"/>
                  </a:lnTo>
                  <a:lnTo>
                    <a:pt x="982" y="176"/>
                  </a:lnTo>
                  <a:lnTo>
                    <a:pt x="982" y="239"/>
                  </a:lnTo>
                  <a:lnTo>
                    <a:pt x="1154" y="239"/>
                  </a:lnTo>
                  <a:lnTo>
                    <a:pt x="1154" y="274"/>
                  </a:lnTo>
                  <a:lnTo>
                    <a:pt x="1201" y="274"/>
                  </a:lnTo>
                  <a:lnTo>
                    <a:pt x="1201" y="285"/>
                  </a:lnTo>
                  <a:lnTo>
                    <a:pt x="1248" y="285"/>
                  </a:lnTo>
                  <a:lnTo>
                    <a:pt x="1248" y="297"/>
                  </a:lnTo>
                  <a:lnTo>
                    <a:pt x="1374" y="297"/>
                  </a:lnTo>
                  <a:lnTo>
                    <a:pt x="1374" y="322"/>
                  </a:lnTo>
                  <a:lnTo>
                    <a:pt x="1419" y="322"/>
                  </a:lnTo>
                  <a:lnTo>
                    <a:pt x="1419" y="364"/>
                  </a:lnTo>
                  <a:lnTo>
                    <a:pt x="1424" y="364"/>
                  </a:lnTo>
                  <a:lnTo>
                    <a:pt x="1424" y="403"/>
                  </a:lnTo>
                  <a:lnTo>
                    <a:pt x="1434" y="403"/>
                  </a:lnTo>
                  <a:lnTo>
                    <a:pt x="1434" y="439"/>
                  </a:lnTo>
                  <a:lnTo>
                    <a:pt x="1441" y="439"/>
                  </a:lnTo>
                  <a:lnTo>
                    <a:pt x="1441" y="505"/>
                  </a:lnTo>
                  <a:lnTo>
                    <a:pt x="1450" y="505"/>
                  </a:lnTo>
                  <a:lnTo>
                    <a:pt x="1450" y="515"/>
                  </a:lnTo>
                  <a:lnTo>
                    <a:pt x="1464" y="515"/>
                  </a:lnTo>
                  <a:lnTo>
                    <a:pt x="1464" y="532"/>
                  </a:lnTo>
                  <a:lnTo>
                    <a:pt x="1485" y="532"/>
                  </a:lnTo>
                  <a:lnTo>
                    <a:pt x="1485" y="558"/>
                  </a:lnTo>
                  <a:lnTo>
                    <a:pt x="1558" y="558"/>
                  </a:lnTo>
                  <a:lnTo>
                    <a:pt x="1558" y="568"/>
                  </a:lnTo>
                  <a:lnTo>
                    <a:pt x="1601" y="568"/>
                  </a:lnTo>
                  <a:lnTo>
                    <a:pt x="1601" y="580"/>
                  </a:lnTo>
                  <a:lnTo>
                    <a:pt x="1628" y="580"/>
                  </a:lnTo>
                  <a:lnTo>
                    <a:pt x="1628" y="592"/>
                  </a:lnTo>
                  <a:lnTo>
                    <a:pt x="1693" y="592"/>
                  </a:lnTo>
                  <a:lnTo>
                    <a:pt x="1693" y="604"/>
                  </a:lnTo>
                  <a:lnTo>
                    <a:pt x="1875" y="604"/>
                  </a:lnTo>
                  <a:lnTo>
                    <a:pt x="1875" y="614"/>
                  </a:lnTo>
                  <a:lnTo>
                    <a:pt x="2078" y="614"/>
                  </a:lnTo>
                  <a:lnTo>
                    <a:pt x="2078" y="631"/>
                  </a:lnTo>
                  <a:lnTo>
                    <a:pt x="2192" y="631"/>
                  </a:lnTo>
                  <a:lnTo>
                    <a:pt x="2192" y="647"/>
                  </a:lnTo>
                  <a:lnTo>
                    <a:pt x="2345" y="647"/>
                  </a:lnTo>
                  <a:lnTo>
                    <a:pt x="2345" y="657"/>
                  </a:lnTo>
                  <a:lnTo>
                    <a:pt x="2482" y="657"/>
                  </a:lnTo>
                  <a:lnTo>
                    <a:pt x="2482" y="687"/>
                  </a:lnTo>
                  <a:lnTo>
                    <a:pt x="2527" y="687"/>
                  </a:lnTo>
                  <a:lnTo>
                    <a:pt x="2527" y="709"/>
                  </a:lnTo>
                  <a:lnTo>
                    <a:pt x="2635" y="709"/>
                  </a:lnTo>
                  <a:lnTo>
                    <a:pt x="2635" y="724"/>
                  </a:lnTo>
                  <a:lnTo>
                    <a:pt x="2720" y="724"/>
                  </a:lnTo>
                  <a:lnTo>
                    <a:pt x="2720" y="770"/>
                  </a:lnTo>
                  <a:lnTo>
                    <a:pt x="2752" y="770"/>
                  </a:lnTo>
                  <a:lnTo>
                    <a:pt x="2752" y="785"/>
                  </a:lnTo>
                  <a:lnTo>
                    <a:pt x="2764" y="785"/>
                  </a:lnTo>
                  <a:lnTo>
                    <a:pt x="2764" y="801"/>
                  </a:lnTo>
                  <a:lnTo>
                    <a:pt x="2776" y="801"/>
                  </a:lnTo>
                  <a:lnTo>
                    <a:pt x="2776" y="813"/>
                  </a:lnTo>
                  <a:lnTo>
                    <a:pt x="2789" y="813"/>
                  </a:lnTo>
                  <a:lnTo>
                    <a:pt x="2789" y="826"/>
                  </a:lnTo>
                  <a:lnTo>
                    <a:pt x="2895" y="826"/>
                  </a:lnTo>
                  <a:lnTo>
                    <a:pt x="2895" y="838"/>
                  </a:lnTo>
                  <a:lnTo>
                    <a:pt x="2916" y="838"/>
                  </a:lnTo>
                  <a:lnTo>
                    <a:pt x="2916" y="851"/>
                  </a:lnTo>
                  <a:lnTo>
                    <a:pt x="3060" y="851"/>
                  </a:lnTo>
                  <a:lnTo>
                    <a:pt x="3060" y="860"/>
                  </a:lnTo>
                  <a:lnTo>
                    <a:pt x="3187" y="860"/>
                  </a:lnTo>
                  <a:lnTo>
                    <a:pt x="3187" y="872"/>
                  </a:lnTo>
                  <a:lnTo>
                    <a:pt x="3369" y="872"/>
                  </a:lnTo>
                  <a:lnTo>
                    <a:pt x="3369" y="887"/>
                  </a:lnTo>
                  <a:lnTo>
                    <a:pt x="3507" y="887"/>
                  </a:lnTo>
                  <a:lnTo>
                    <a:pt x="3507" y="897"/>
                  </a:lnTo>
                  <a:lnTo>
                    <a:pt x="3769" y="897"/>
                  </a:lnTo>
                  <a:lnTo>
                    <a:pt x="3769" y="909"/>
                  </a:lnTo>
                  <a:lnTo>
                    <a:pt x="3835" y="909"/>
                  </a:lnTo>
                  <a:lnTo>
                    <a:pt x="3835" y="915"/>
                  </a:lnTo>
                  <a:lnTo>
                    <a:pt x="4017" y="915"/>
                  </a:lnTo>
                  <a:lnTo>
                    <a:pt x="4017" y="929"/>
                  </a:lnTo>
                  <a:lnTo>
                    <a:pt x="4028" y="929"/>
                  </a:lnTo>
                  <a:lnTo>
                    <a:pt x="4028" y="947"/>
                  </a:lnTo>
                  <a:lnTo>
                    <a:pt x="4095" y="947"/>
                  </a:lnTo>
                  <a:lnTo>
                    <a:pt x="4095" y="958"/>
                  </a:lnTo>
                  <a:lnTo>
                    <a:pt x="4177" y="958"/>
                  </a:lnTo>
                  <a:lnTo>
                    <a:pt x="4177" y="982"/>
                  </a:lnTo>
                  <a:lnTo>
                    <a:pt x="4269" y="982"/>
                  </a:lnTo>
                  <a:lnTo>
                    <a:pt x="4269" y="999"/>
                  </a:lnTo>
                  <a:lnTo>
                    <a:pt x="4295" y="999"/>
                  </a:lnTo>
                  <a:lnTo>
                    <a:pt x="4295" y="1007"/>
                  </a:lnTo>
                  <a:lnTo>
                    <a:pt x="4519" y="1007"/>
                  </a:lnTo>
                  <a:lnTo>
                    <a:pt x="4519" y="1019"/>
                  </a:lnTo>
                  <a:lnTo>
                    <a:pt x="4593" y="1019"/>
                  </a:lnTo>
                  <a:lnTo>
                    <a:pt x="4593" y="1031"/>
                  </a:lnTo>
                  <a:lnTo>
                    <a:pt x="4627" y="1031"/>
                  </a:lnTo>
                  <a:lnTo>
                    <a:pt x="4627" y="1037"/>
                  </a:lnTo>
                  <a:lnTo>
                    <a:pt x="4653" y="1037"/>
                  </a:lnTo>
                  <a:lnTo>
                    <a:pt x="4653" y="1042"/>
                  </a:lnTo>
                  <a:lnTo>
                    <a:pt x="4819" y="1042"/>
                  </a:lnTo>
                  <a:lnTo>
                    <a:pt x="4819" y="1057"/>
                  </a:lnTo>
                  <a:lnTo>
                    <a:pt x="5166" y="1057"/>
                  </a:lnTo>
                  <a:lnTo>
                    <a:pt x="5166" y="1069"/>
                  </a:lnTo>
                  <a:lnTo>
                    <a:pt x="5405" y="1069"/>
                  </a:lnTo>
                  <a:lnTo>
                    <a:pt x="5405" y="1085"/>
                  </a:lnTo>
                  <a:lnTo>
                    <a:pt x="5418" y="1085"/>
                  </a:lnTo>
                  <a:lnTo>
                    <a:pt x="5418" y="1095"/>
                  </a:lnTo>
                  <a:lnTo>
                    <a:pt x="5547" y="1095"/>
                  </a:lnTo>
                  <a:lnTo>
                    <a:pt x="5547" y="1116"/>
                  </a:lnTo>
                  <a:lnTo>
                    <a:pt x="5647" y="1116"/>
                  </a:lnTo>
                  <a:lnTo>
                    <a:pt x="5672" y="1116"/>
                  </a:lnTo>
                  <a:lnTo>
                    <a:pt x="5672" y="1139"/>
                  </a:lnTo>
                  <a:lnTo>
                    <a:pt x="5695" y="1139"/>
                  </a:lnTo>
                  <a:lnTo>
                    <a:pt x="5695" y="1159"/>
                  </a:lnTo>
                  <a:lnTo>
                    <a:pt x="5751" y="1159"/>
                  </a:lnTo>
                  <a:lnTo>
                    <a:pt x="5751" y="1188"/>
                  </a:lnTo>
                  <a:lnTo>
                    <a:pt x="5783" y="1188"/>
                  </a:lnTo>
                  <a:lnTo>
                    <a:pt x="5783" y="1217"/>
                  </a:lnTo>
                  <a:lnTo>
                    <a:pt x="5832" y="1217"/>
                  </a:lnTo>
                  <a:lnTo>
                    <a:pt x="5832" y="1243"/>
                  </a:lnTo>
                  <a:lnTo>
                    <a:pt x="5898" y="1243"/>
                  </a:lnTo>
                  <a:lnTo>
                    <a:pt x="5898" y="1271"/>
                  </a:lnTo>
                  <a:lnTo>
                    <a:pt x="6435" y="1271"/>
                  </a:lnTo>
                  <a:lnTo>
                    <a:pt x="6435" y="1297"/>
                  </a:lnTo>
                  <a:lnTo>
                    <a:pt x="7543" y="1297"/>
                  </a:lnTo>
                  <a:lnTo>
                    <a:pt x="7543" y="3004"/>
                  </a:lnTo>
                  <a:lnTo>
                    <a:pt x="7724" y="3004"/>
                  </a:ln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grpSp>
          <p:nvGrpSpPr>
            <p:cNvPr id="148" name="Group 147">
              <a:extLst>
                <a:ext uri="{FF2B5EF4-FFF2-40B4-BE49-F238E27FC236}">
                  <a16:creationId xmlns:a16="http://schemas.microsoft.com/office/drawing/2014/main" id="{8D540364-A159-4CB3-BF5C-456931F6696F}"/>
                </a:ext>
              </a:extLst>
            </p:cNvPr>
            <p:cNvGrpSpPr/>
            <p:nvPr/>
          </p:nvGrpSpPr>
          <p:grpSpPr>
            <a:xfrm>
              <a:off x="2360320" y="1253314"/>
              <a:ext cx="4647783" cy="1542455"/>
              <a:chOff x="10271447" y="1313547"/>
              <a:chExt cx="5964238" cy="2376489"/>
            </a:xfrm>
          </p:grpSpPr>
          <p:sp>
            <p:nvSpPr>
              <p:cNvPr id="149" name="Line 630">
                <a:extLst>
                  <a:ext uri="{FF2B5EF4-FFF2-40B4-BE49-F238E27FC236}">
                    <a16:creationId xmlns:a16="http://schemas.microsoft.com/office/drawing/2014/main" id="{A6EAF2D4-FE63-45F7-9969-4CD4A1857AE2}"/>
                  </a:ext>
                </a:extLst>
              </p:cNvPr>
              <p:cNvSpPr>
                <a:spLocks noChangeShapeType="1"/>
              </p:cNvSpPr>
              <p:nvPr/>
            </p:nvSpPr>
            <p:spPr bwMode="auto">
              <a:xfrm flipH="1">
                <a:off x="16138847" y="36424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 name="Line 631">
                <a:extLst>
                  <a:ext uri="{FF2B5EF4-FFF2-40B4-BE49-F238E27FC236}">
                    <a16:creationId xmlns:a16="http://schemas.microsoft.com/office/drawing/2014/main" id="{141C1952-F83E-4711-B881-87FA78C65E84}"/>
                  </a:ext>
                </a:extLst>
              </p:cNvPr>
              <p:cNvSpPr>
                <a:spLocks noChangeShapeType="1"/>
              </p:cNvSpPr>
              <p:nvPr/>
            </p:nvSpPr>
            <p:spPr bwMode="auto">
              <a:xfrm>
                <a:off x="16186472" y="3596373"/>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 name="Line 632">
                <a:extLst>
                  <a:ext uri="{FF2B5EF4-FFF2-40B4-BE49-F238E27FC236}">
                    <a16:creationId xmlns:a16="http://schemas.microsoft.com/office/drawing/2014/main" id="{944B7E17-EB18-4157-B5B5-DA9ECB6C3C24}"/>
                  </a:ext>
                </a:extLst>
              </p:cNvPr>
              <p:cNvSpPr>
                <a:spLocks noChangeShapeType="1"/>
              </p:cNvSpPr>
              <p:nvPr/>
            </p:nvSpPr>
            <p:spPr bwMode="auto">
              <a:xfrm flipH="1">
                <a:off x="15832459"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 name="Line 633">
                <a:extLst>
                  <a:ext uri="{FF2B5EF4-FFF2-40B4-BE49-F238E27FC236}">
                    <a16:creationId xmlns:a16="http://schemas.microsoft.com/office/drawing/2014/main" id="{5254C3FC-8787-4F1A-9DDB-F3E22A0469FF}"/>
                  </a:ext>
                </a:extLst>
              </p:cNvPr>
              <p:cNvSpPr>
                <a:spLocks noChangeShapeType="1"/>
              </p:cNvSpPr>
              <p:nvPr/>
            </p:nvSpPr>
            <p:spPr bwMode="auto">
              <a:xfrm>
                <a:off x="1588167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 name="Line 634">
                <a:extLst>
                  <a:ext uri="{FF2B5EF4-FFF2-40B4-BE49-F238E27FC236}">
                    <a16:creationId xmlns:a16="http://schemas.microsoft.com/office/drawing/2014/main" id="{E2FDAB6F-0AAA-4675-9C50-26E5B6EB0FB3}"/>
                  </a:ext>
                </a:extLst>
              </p:cNvPr>
              <p:cNvSpPr>
                <a:spLocks noChangeShapeType="1"/>
              </p:cNvSpPr>
              <p:nvPr/>
            </p:nvSpPr>
            <p:spPr bwMode="auto">
              <a:xfrm flipH="1">
                <a:off x="15822934"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 name="Line 635">
                <a:extLst>
                  <a:ext uri="{FF2B5EF4-FFF2-40B4-BE49-F238E27FC236}">
                    <a16:creationId xmlns:a16="http://schemas.microsoft.com/office/drawing/2014/main" id="{1153B184-9D32-43F2-AFAF-B20DD3A1F321}"/>
                  </a:ext>
                </a:extLst>
              </p:cNvPr>
              <p:cNvSpPr>
                <a:spLocks noChangeShapeType="1"/>
              </p:cNvSpPr>
              <p:nvPr/>
            </p:nvSpPr>
            <p:spPr bwMode="auto">
              <a:xfrm>
                <a:off x="1587214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 name="Line 636">
                <a:extLst>
                  <a:ext uri="{FF2B5EF4-FFF2-40B4-BE49-F238E27FC236}">
                    <a16:creationId xmlns:a16="http://schemas.microsoft.com/office/drawing/2014/main" id="{3BED1E7D-C35F-4067-9EA3-A027B5A86C23}"/>
                  </a:ext>
                </a:extLst>
              </p:cNvPr>
              <p:cNvSpPr>
                <a:spLocks noChangeShapeType="1"/>
              </p:cNvSpPr>
              <p:nvPr/>
            </p:nvSpPr>
            <p:spPr bwMode="auto">
              <a:xfrm flipH="1">
                <a:off x="15813409"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 name="Line 637">
                <a:extLst>
                  <a:ext uri="{FF2B5EF4-FFF2-40B4-BE49-F238E27FC236}">
                    <a16:creationId xmlns:a16="http://schemas.microsoft.com/office/drawing/2014/main" id="{0BCF8745-2134-4982-9CDA-44EF1B52274D}"/>
                  </a:ext>
                </a:extLst>
              </p:cNvPr>
              <p:cNvSpPr>
                <a:spLocks noChangeShapeType="1"/>
              </p:cNvSpPr>
              <p:nvPr/>
            </p:nvSpPr>
            <p:spPr bwMode="auto">
              <a:xfrm>
                <a:off x="15861034"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 name="Line 638">
                <a:extLst>
                  <a:ext uri="{FF2B5EF4-FFF2-40B4-BE49-F238E27FC236}">
                    <a16:creationId xmlns:a16="http://schemas.microsoft.com/office/drawing/2014/main" id="{9DB3A0B0-7CEF-4A43-8EB3-78A6F090B979}"/>
                  </a:ext>
                </a:extLst>
              </p:cNvPr>
              <p:cNvSpPr>
                <a:spLocks noChangeShapeType="1"/>
              </p:cNvSpPr>
              <p:nvPr/>
            </p:nvSpPr>
            <p:spPr bwMode="auto">
              <a:xfrm flipH="1">
                <a:off x="15718159"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 name="Line 639">
                <a:extLst>
                  <a:ext uri="{FF2B5EF4-FFF2-40B4-BE49-F238E27FC236}">
                    <a16:creationId xmlns:a16="http://schemas.microsoft.com/office/drawing/2014/main" id="{0FD6F649-E093-4D5E-88FD-3B388FDC83DB}"/>
                  </a:ext>
                </a:extLst>
              </p:cNvPr>
              <p:cNvSpPr>
                <a:spLocks noChangeShapeType="1"/>
              </p:cNvSpPr>
              <p:nvPr/>
            </p:nvSpPr>
            <p:spPr bwMode="auto">
              <a:xfrm>
                <a:off x="1576737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 name="Line 640">
                <a:extLst>
                  <a:ext uri="{FF2B5EF4-FFF2-40B4-BE49-F238E27FC236}">
                    <a16:creationId xmlns:a16="http://schemas.microsoft.com/office/drawing/2014/main" id="{4F84396B-15ED-4409-8FAD-FA1B08315005}"/>
                  </a:ext>
                </a:extLst>
              </p:cNvPr>
              <p:cNvSpPr>
                <a:spLocks noChangeShapeType="1"/>
              </p:cNvSpPr>
              <p:nvPr/>
            </p:nvSpPr>
            <p:spPr bwMode="auto">
              <a:xfrm flipH="1">
                <a:off x="15703872"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 name="Line 641">
                <a:extLst>
                  <a:ext uri="{FF2B5EF4-FFF2-40B4-BE49-F238E27FC236}">
                    <a16:creationId xmlns:a16="http://schemas.microsoft.com/office/drawing/2014/main" id="{6F595822-0381-4D58-A0C8-09463F83DDD1}"/>
                  </a:ext>
                </a:extLst>
              </p:cNvPr>
              <p:cNvSpPr>
                <a:spLocks noChangeShapeType="1"/>
              </p:cNvSpPr>
              <p:nvPr/>
            </p:nvSpPr>
            <p:spPr bwMode="auto">
              <a:xfrm>
                <a:off x="15753084"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 name="Line 642">
                <a:extLst>
                  <a:ext uri="{FF2B5EF4-FFF2-40B4-BE49-F238E27FC236}">
                    <a16:creationId xmlns:a16="http://schemas.microsoft.com/office/drawing/2014/main" id="{C0944B55-2A63-4995-8E5E-6762CF83FC90}"/>
                  </a:ext>
                </a:extLst>
              </p:cNvPr>
              <p:cNvSpPr>
                <a:spLocks noChangeShapeType="1"/>
              </p:cNvSpPr>
              <p:nvPr/>
            </p:nvSpPr>
            <p:spPr bwMode="auto">
              <a:xfrm flipH="1">
                <a:off x="15683234"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 name="Line 643">
                <a:extLst>
                  <a:ext uri="{FF2B5EF4-FFF2-40B4-BE49-F238E27FC236}">
                    <a16:creationId xmlns:a16="http://schemas.microsoft.com/office/drawing/2014/main" id="{B174FAC4-B5F1-4F58-97FA-CF148B1F2800}"/>
                  </a:ext>
                </a:extLst>
              </p:cNvPr>
              <p:cNvSpPr>
                <a:spLocks noChangeShapeType="1"/>
              </p:cNvSpPr>
              <p:nvPr/>
            </p:nvSpPr>
            <p:spPr bwMode="auto">
              <a:xfrm>
                <a:off x="1573244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 name="Line 644">
                <a:extLst>
                  <a:ext uri="{FF2B5EF4-FFF2-40B4-BE49-F238E27FC236}">
                    <a16:creationId xmlns:a16="http://schemas.microsoft.com/office/drawing/2014/main" id="{CFC63962-2916-4916-826E-E9FDC535C157}"/>
                  </a:ext>
                </a:extLst>
              </p:cNvPr>
              <p:cNvSpPr>
                <a:spLocks noChangeShapeType="1"/>
              </p:cNvSpPr>
              <p:nvPr/>
            </p:nvSpPr>
            <p:spPr bwMode="auto">
              <a:xfrm flipH="1">
                <a:off x="15657834"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 name="Line 645">
                <a:extLst>
                  <a:ext uri="{FF2B5EF4-FFF2-40B4-BE49-F238E27FC236}">
                    <a16:creationId xmlns:a16="http://schemas.microsoft.com/office/drawing/2014/main" id="{6200B8AC-0421-465A-BA78-C5E7BB42EEEE}"/>
                  </a:ext>
                </a:extLst>
              </p:cNvPr>
              <p:cNvSpPr>
                <a:spLocks noChangeShapeType="1"/>
              </p:cNvSpPr>
              <p:nvPr/>
            </p:nvSpPr>
            <p:spPr bwMode="auto">
              <a:xfrm>
                <a:off x="1570704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 name="Line 646">
                <a:extLst>
                  <a:ext uri="{FF2B5EF4-FFF2-40B4-BE49-F238E27FC236}">
                    <a16:creationId xmlns:a16="http://schemas.microsoft.com/office/drawing/2014/main" id="{49ADADBC-C717-41A2-9D4A-782A8B6C4CEB}"/>
                  </a:ext>
                </a:extLst>
              </p:cNvPr>
              <p:cNvSpPr>
                <a:spLocks noChangeShapeType="1"/>
              </p:cNvSpPr>
              <p:nvPr/>
            </p:nvSpPr>
            <p:spPr bwMode="auto">
              <a:xfrm flipH="1">
                <a:off x="1563719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 name="Line 647">
                <a:extLst>
                  <a:ext uri="{FF2B5EF4-FFF2-40B4-BE49-F238E27FC236}">
                    <a16:creationId xmlns:a16="http://schemas.microsoft.com/office/drawing/2014/main" id="{66B057C5-AAAF-49E3-93E2-C2AFDA793466}"/>
                  </a:ext>
                </a:extLst>
              </p:cNvPr>
              <p:cNvSpPr>
                <a:spLocks noChangeShapeType="1"/>
              </p:cNvSpPr>
              <p:nvPr/>
            </p:nvSpPr>
            <p:spPr bwMode="auto">
              <a:xfrm>
                <a:off x="1568799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 name="Line 648">
                <a:extLst>
                  <a:ext uri="{FF2B5EF4-FFF2-40B4-BE49-F238E27FC236}">
                    <a16:creationId xmlns:a16="http://schemas.microsoft.com/office/drawing/2014/main" id="{E18D458F-D112-44FD-ADA3-561B166AFB0F}"/>
                  </a:ext>
                </a:extLst>
              </p:cNvPr>
              <p:cNvSpPr>
                <a:spLocks noChangeShapeType="1"/>
              </p:cNvSpPr>
              <p:nvPr/>
            </p:nvSpPr>
            <p:spPr bwMode="auto">
              <a:xfrm flipH="1">
                <a:off x="15621322"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 name="Line 649">
                <a:extLst>
                  <a:ext uri="{FF2B5EF4-FFF2-40B4-BE49-F238E27FC236}">
                    <a16:creationId xmlns:a16="http://schemas.microsoft.com/office/drawing/2014/main" id="{5E62ADCF-0B10-4CF2-AD57-385F9B29E7CD}"/>
                  </a:ext>
                </a:extLst>
              </p:cNvPr>
              <p:cNvSpPr>
                <a:spLocks noChangeShapeType="1"/>
              </p:cNvSpPr>
              <p:nvPr/>
            </p:nvSpPr>
            <p:spPr bwMode="auto">
              <a:xfrm>
                <a:off x="15670534"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 name="Line 650">
                <a:extLst>
                  <a:ext uri="{FF2B5EF4-FFF2-40B4-BE49-F238E27FC236}">
                    <a16:creationId xmlns:a16="http://schemas.microsoft.com/office/drawing/2014/main" id="{7175CE5F-FB5A-49DF-ADD3-76A10BE4F45B}"/>
                  </a:ext>
                </a:extLst>
              </p:cNvPr>
              <p:cNvSpPr>
                <a:spLocks noChangeShapeType="1"/>
              </p:cNvSpPr>
              <p:nvPr/>
            </p:nvSpPr>
            <p:spPr bwMode="auto">
              <a:xfrm flipH="1">
                <a:off x="1561179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 name="Line 651">
                <a:extLst>
                  <a:ext uri="{FF2B5EF4-FFF2-40B4-BE49-F238E27FC236}">
                    <a16:creationId xmlns:a16="http://schemas.microsoft.com/office/drawing/2014/main" id="{ADACD799-7564-4535-AF3E-CE5644E73811}"/>
                  </a:ext>
                </a:extLst>
              </p:cNvPr>
              <p:cNvSpPr>
                <a:spLocks noChangeShapeType="1"/>
              </p:cNvSpPr>
              <p:nvPr/>
            </p:nvSpPr>
            <p:spPr bwMode="auto">
              <a:xfrm>
                <a:off x="1566100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 name="Line 652">
                <a:extLst>
                  <a:ext uri="{FF2B5EF4-FFF2-40B4-BE49-F238E27FC236}">
                    <a16:creationId xmlns:a16="http://schemas.microsoft.com/office/drawing/2014/main" id="{E5BE3107-550B-4D05-9678-D0B32B215498}"/>
                  </a:ext>
                </a:extLst>
              </p:cNvPr>
              <p:cNvSpPr>
                <a:spLocks noChangeShapeType="1"/>
              </p:cNvSpPr>
              <p:nvPr/>
            </p:nvSpPr>
            <p:spPr bwMode="auto">
              <a:xfrm flipH="1">
                <a:off x="15603859"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 name="Line 653">
                <a:extLst>
                  <a:ext uri="{FF2B5EF4-FFF2-40B4-BE49-F238E27FC236}">
                    <a16:creationId xmlns:a16="http://schemas.microsoft.com/office/drawing/2014/main" id="{E1CE79F9-5742-4561-896F-858BC15A4CE6}"/>
                  </a:ext>
                </a:extLst>
              </p:cNvPr>
              <p:cNvSpPr>
                <a:spLocks noChangeShapeType="1"/>
              </p:cNvSpPr>
              <p:nvPr/>
            </p:nvSpPr>
            <p:spPr bwMode="auto">
              <a:xfrm>
                <a:off x="1565307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 name="Line 654">
                <a:extLst>
                  <a:ext uri="{FF2B5EF4-FFF2-40B4-BE49-F238E27FC236}">
                    <a16:creationId xmlns:a16="http://schemas.microsoft.com/office/drawing/2014/main" id="{C2CA7A49-6496-4782-8206-D3E3EDBAF916}"/>
                  </a:ext>
                </a:extLst>
              </p:cNvPr>
              <p:cNvSpPr>
                <a:spLocks noChangeShapeType="1"/>
              </p:cNvSpPr>
              <p:nvPr/>
            </p:nvSpPr>
            <p:spPr bwMode="auto">
              <a:xfrm flipH="1">
                <a:off x="15594334"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 name="Line 655">
                <a:extLst>
                  <a:ext uri="{FF2B5EF4-FFF2-40B4-BE49-F238E27FC236}">
                    <a16:creationId xmlns:a16="http://schemas.microsoft.com/office/drawing/2014/main" id="{2B162D5F-D618-43C1-A318-A9E934CB9528}"/>
                  </a:ext>
                </a:extLst>
              </p:cNvPr>
              <p:cNvSpPr>
                <a:spLocks noChangeShapeType="1"/>
              </p:cNvSpPr>
              <p:nvPr/>
            </p:nvSpPr>
            <p:spPr bwMode="auto">
              <a:xfrm>
                <a:off x="1564354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 name="Line 656">
                <a:extLst>
                  <a:ext uri="{FF2B5EF4-FFF2-40B4-BE49-F238E27FC236}">
                    <a16:creationId xmlns:a16="http://schemas.microsoft.com/office/drawing/2014/main" id="{2B4168AD-9CF5-482F-A0DF-1F626469ACEF}"/>
                  </a:ext>
                </a:extLst>
              </p:cNvPr>
              <p:cNvSpPr>
                <a:spLocks noChangeShapeType="1"/>
              </p:cNvSpPr>
              <p:nvPr/>
            </p:nvSpPr>
            <p:spPr bwMode="auto">
              <a:xfrm flipH="1">
                <a:off x="1558639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 name="Line 657">
                <a:extLst>
                  <a:ext uri="{FF2B5EF4-FFF2-40B4-BE49-F238E27FC236}">
                    <a16:creationId xmlns:a16="http://schemas.microsoft.com/office/drawing/2014/main" id="{66D000C6-82B5-49B2-9CB5-D844794CEBE3}"/>
                  </a:ext>
                </a:extLst>
              </p:cNvPr>
              <p:cNvSpPr>
                <a:spLocks noChangeShapeType="1"/>
              </p:cNvSpPr>
              <p:nvPr/>
            </p:nvSpPr>
            <p:spPr bwMode="auto">
              <a:xfrm>
                <a:off x="1563560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 name="Line 658">
                <a:extLst>
                  <a:ext uri="{FF2B5EF4-FFF2-40B4-BE49-F238E27FC236}">
                    <a16:creationId xmlns:a16="http://schemas.microsoft.com/office/drawing/2014/main" id="{D228E2AE-C850-4CDB-89EE-46D485E7B787}"/>
                  </a:ext>
                </a:extLst>
              </p:cNvPr>
              <p:cNvSpPr>
                <a:spLocks noChangeShapeType="1"/>
              </p:cNvSpPr>
              <p:nvPr/>
            </p:nvSpPr>
            <p:spPr bwMode="auto">
              <a:xfrm flipH="1">
                <a:off x="15580047"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 name="Line 659">
                <a:extLst>
                  <a:ext uri="{FF2B5EF4-FFF2-40B4-BE49-F238E27FC236}">
                    <a16:creationId xmlns:a16="http://schemas.microsoft.com/office/drawing/2014/main" id="{01AE6BF5-D85D-49BA-80D0-521D88D9DEAB}"/>
                  </a:ext>
                </a:extLst>
              </p:cNvPr>
              <p:cNvSpPr>
                <a:spLocks noChangeShapeType="1"/>
              </p:cNvSpPr>
              <p:nvPr/>
            </p:nvSpPr>
            <p:spPr bwMode="auto">
              <a:xfrm>
                <a:off x="1562767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 name="Line 660">
                <a:extLst>
                  <a:ext uri="{FF2B5EF4-FFF2-40B4-BE49-F238E27FC236}">
                    <a16:creationId xmlns:a16="http://schemas.microsoft.com/office/drawing/2014/main" id="{5260285E-E800-4FA7-BE83-3E2CF501D9C1}"/>
                  </a:ext>
                </a:extLst>
              </p:cNvPr>
              <p:cNvSpPr>
                <a:spLocks noChangeShapeType="1"/>
              </p:cNvSpPr>
              <p:nvPr/>
            </p:nvSpPr>
            <p:spPr bwMode="auto">
              <a:xfrm flipH="1">
                <a:off x="15572109"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 name="Line 661">
                <a:extLst>
                  <a:ext uri="{FF2B5EF4-FFF2-40B4-BE49-F238E27FC236}">
                    <a16:creationId xmlns:a16="http://schemas.microsoft.com/office/drawing/2014/main" id="{0089ED3B-96D8-45D9-A81D-182E97DD9FF4}"/>
                  </a:ext>
                </a:extLst>
              </p:cNvPr>
              <p:cNvSpPr>
                <a:spLocks noChangeShapeType="1"/>
              </p:cNvSpPr>
              <p:nvPr/>
            </p:nvSpPr>
            <p:spPr bwMode="auto">
              <a:xfrm>
                <a:off x="1562132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 name="Line 662">
                <a:extLst>
                  <a:ext uri="{FF2B5EF4-FFF2-40B4-BE49-F238E27FC236}">
                    <a16:creationId xmlns:a16="http://schemas.microsoft.com/office/drawing/2014/main" id="{6B2B64AE-C41B-439E-BC06-C3C9217C00D5}"/>
                  </a:ext>
                </a:extLst>
              </p:cNvPr>
              <p:cNvSpPr>
                <a:spLocks noChangeShapeType="1"/>
              </p:cNvSpPr>
              <p:nvPr/>
            </p:nvSpPr>
            <p:spPr bwMode="auto">
              <a:xfrm flipH="1">
                <a:off x="15567347"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2" name="Line 663">
                <a:extLst>
                  <a:ext uri="{FF2B5EF4-FFF2-40B4-BE49-F238E27FC236}">
                    <a16:creationId xmlns:a16="http://schemas.microsoft.com/office/drawing/2014/main" id="{A07BD1E8-CEA4-4A13-985B-B20AE981AE08}"/>
                  </a:ext>
                </a:extLst>
              </p:cNvPr>
              <p:cNvSpPr>
                <a:spLocks noChangeShapeType="1"/>
              </p:cNvSpPr>
              <p:nvPr/>
            </p:nvSpPr>
            <p:spPr bwMode="auto">
              <a:xfrm>
                <a:off x="1561655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3" name="Line 664">
                <a:extLst>
                  <a:ext uri="{FF2B5EF4-FFF2-40B4-BE49-F238E27FC236}">
                    <a16:creationId xmlns:a16="http://schemas.microsoft.com/office/drawing/2014/main" id="{3564D884-2468-4601-AEFA-4A89EA8937AF}"/>
                  </a:ext>
                </a:extLst>
              </p:cNvPr>
              <p:cNvSpPr>
                <a:spLocks noChangeShapeType="1"/>
              </p:cNvSpPr>
              <p:nvPr/>
            </p:nvSpPr>
            <p:spPr bwMode="auto">
              <a:xfrm flipH="1">
                <a:off x="15557822"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4" name="Line 665">
                <a:extLst>
                  <a:ext uri="{FF2B5EF4-FFF2-40B4-BE49-F238E27FC236}">
                    <a16:creationId xmlns:a16="http://schemas.microsoft.com/office/drawing/2014/main" id="{9010BD00-23DA-45BA-9FB9-4BF8C23133A6}"/>
                  </a:ext>
                </a:extLst>
              </p:cNvPr>
              <p:cNvSpPr>
                <a:spLocks noChangeShapeType="1"/>
              </p:cNvSpPr>
              <p:nvPr/>
            </p:nvSpPr>
            <p:spPr bwMode="auto">
              <a:xfrm>
                <a:off x="1560544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5" name="Line 666">
                <a:extLst>
                  <a:ext uri="{FF2B5EF4-FFF2-40B4-BE49-F238E27FC236}">
                    <a16:creationId xmlns:a16="http://schemas.microsoft.com/office/drawing/2014/main" id="{A8B01B8A-4472-4236-9E3C-5347BA49905A}"/>
                  </a:ext>
                </a:extLst>
              </p:cNvPr>
              <p:cNvSpPr>
                <a:spLocks noChangeShapeType="1"/>
              </p:cNvSpPr>
              <p:nvPr/>
            </p:nvSpPr>
            <p:spPr bwMode="auto">
              <a:xfrm flipH="1">
                <a:off x="15549884"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6" name="Line 667">
                <a:extLst>
                  <a:ext uri="{FF2B5EF4-FFF2-40B4-BE49-F238E27FC236}">
                    <a16:creationId xmlns:a16="http://schemas.microsoft.com/office/drawing/2014/main" id="{E21C6847-1630-45CA-BAE9-1333B1D0F6EF}"/>
                  </a:ext>
                </a:extLst>
              </p:cNvPr>
              <p:cNvSpPr>
                <a:spLocks noChangeShapeType="1"/>
              </p:cNvSpPr>
              <p:nvPr/>
            </p:nvSpPr>
            <p:spPr bwMode="auto">
              <a:xfrm>
                <a:off x="15600684"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7" name="Line 668">
                <a:extLst>
                  <a:ext uri="{FF2B5EF4-FFF2-40B4-BE49-F238E27FC236}">
                    <a16:creationId xmlns:a16="http://schemas.microsoft.com/office/drawing/2014/main" id="{9B679195-0644-4A60-A0F6-9E688154AC20}"/>
                  </a:ext>
                </a:extLst>
              </p:cNvPr>
              <p:cNvSpPr>
                <a:spLocks noChangeShapeType="1"/>
              </p:cNvSpPr>
              <p:nvPr/>
            </p:nvSpPr>
            <p:spPr bwMode="auto">
              <a:xfrm flipH="1">
                <a:off x="15540359"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8" name="Line 669">
                <a:extLst>
                  <a:ext uri="{FF2B5EF4-FFF2-40B4-BE49-F238E27FC236}">
                    <a16:creationId xmlns:a16="http://schemas.microsoft.com/office/drawing/2014/main" id="{01F7977C-A15D-427A-B6F0-5CF4E7C4467B}"/>
                  </a:ext>
                </a:extLst>
              </p:cNvPr>
              <p:cNvSpPr>
                <a:spLocks noChangeShapeType="1"/>
              </p:cNvSpPr>
              <p:nvPr/>
            </p:nvSpPr>
            <p:spPr bwMode="auto">
              <a:xfrm>
                <a:off x="1558957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9" name="Line 670">
                <a:extLst>
                  <a:ext uri="{FF2B5EF4-FFF2-40B4-BE49-F238E27FC236}">
                    <a16:creationId xmlns:a16="http://schemas.microsoft.com/office/drawing/2014/main" id="{6AF1BF21-1B3D-4340-9970-F15AA3713055}"/>
                  </a:ext>
                </a:extLst>
              </p:cNvPr>
              <p:cNvSpPr>
                <a:spLocks noChangeShapeType="1"/>
              </p:cNvSpPr>
              <p:nvPr/>
            </p:nvSpPr>
            <p:spPr bwMode="auto">
              <a:xfrm flipH="1">
                <a:off x="15535597"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0" name="Line 671">
                <a:extLst>
                  <a:ext uri="{FF2B5EF4-FFF2-40B4-BE49-F238E27FC236}">
                    <a16:creationId xmlns:a16="http://schemas.microsoft.com/office/drawing/2014/main" id="{A087BE6D-5CBB-4B07-A9E3-7E160380A7C8}"/>
                  </a:ext>
                </a:extLst>
              </p:cNvPr>
              <p:cNvSpPr>
                <a:spLocks noChangeShapeType="1"/>
              </p:cNvSpPr>
              <p:nvPr/>
            </p:nvSpPr>
            <p:spPr bwMode="auto">
              <a:xfrm>
                <a:off x="1558322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1" name="Line 672">
                <a:extLst>
                  <a:ext uri="{FF2B5EF4-FFF2-40B4-BE49-F238E27FC236}">
                    <a16:creationId xmlns:a16="http://schemas.microsoft.com/office/drawing/2014/main" id="{421D6869-46B4-4439-888A-FB5E94635F93}"/>
                  </a:ext>
                </a:extLst>
              </p:cNvPr>
              <p:cNvSpPr>
                <a:spLocks noChangeShapeType="1"/>
              </p:cNvSpPr>
              <p:nvPr/>
            </p:nvSpPr>
            <p:spPr bwMode="auto">
              <a:xfrm flipH="1">
                <a:off x="15526072"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2" name="Line 673">
                <a:extLst>
                  <a:ext uri="{FF2B5EF4-FFF2-40B4-BE49-F238E27FC236}">
                    <a16:creationId xmlns:a16="http://schemas.microsoft.com/office/drawing/2014/main" id="{DF382FA1-E259-47AB-8B56-6AEA20589927}"/>
                  </a:ext>
                </a:extLst>
              </p:cNvPr>
              <p:cNvSpPr>
                <a:spLocks noChangeShapeType="1"/>
              </p:cNvSpPr>
              <p:nvPr/>
            </p:nvSpPr>
            <p:spPr bwMode="auto">
              <a:xfrm>
                <a:off x="1557369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3" name="Line 674">
                <a:extLst>
                  <a:ext uri="{FF2B5EF4-FFF2-40B4-BE49-F238E27FC236}">
                    <a16:creationId xmlns:a16="http://schemas.microsoft.com/office/drawing/2014/main" id="{2E965DFA-18C9-44EC-83F4-D46C25599647}"/>
                  </a:ext>
                </a:extLst>
              </p:cNvPr>
              <p:cNvSpPr>
                <a:spLocks noChangeShapeType="1"/>
              </p:cNvSpPr>
              <p:nvPr/>
            </p:nvSpPr>
            <p:spPr bwMode="auto">
              <a:xfrm flipH="1">
                <a:off x="15521309"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4" name="Line 675">
                <a:extLst>
                  <a:ext uri="{FF2B5EF4-FFF2-40B4-BE49-F238E27FC236}">
                    <a16:creationId xmlns:a16="http://schemas.microsoft.com/office/drawing/2014/main" id="{A1C79A52-DD7D-4747-AA5E-F418A81B2547}"/>
                  </a:ext>
                </a:extLst>
              </p:cNvPr>
              <p:cNvSpPr>
                <a:spLocks noChangeShapeType="1"/>
              </p:cNvSpPr>
              <p:nvPr/>
            </p:nvSpPr>
            <p:spPr bwMode="auto">
              <a:xfrm>
                <a:off x="15568934"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5" name="Line 676">
                <a:extLst>
                  <a:ext uri="{FF2B5EF4-FFF2-40B4-BE49-F238E27FC236}">
                    <a16:creationId xmlns:a16="http://schemas.microsoft.com/office/drawing/2014/main" id="{ECCE632D-4A31-4153-989E-0999B61F0644}"/>
                  </a:ext>
                </a:extLst>
              </p:cNvPr>
              <p:cNvSpPr>
                <a:spLocks noChangeShapeType="1"/>
              </p:cNvSpPr>
              <p:nvPr/>
            </p:nvSpPr>
            <p:spPr bwMode="auto">
              <a:xfrm flipH="1">
                <a:off x="15511784"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6" name="Line 677">
                <a:extLst>
                  <a:ext uri="{FF2B5EF4-FFF2-40B4-BE49-F238E27FC236}">
                    <a16:creationId xmlns:a16="http://schemas.microsoft.com/office/drawing/2014/main" id="{31CB2A03-7FDF-400A-BC49-FF7FBE546B3B}"/>
                  </a:ext>
                </a:extLst>
              </p:cNvPr>
              <p:cNvSpPr>
                <a:spLocks noChangeShapeType="1"/>
              </p:cNvSpPr>
              <p:nvPr/>
            </p:nvSpPr>
            <p:spPr bwMode="auto">
              <a:xfrm>
                <a:off x="1555940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7" name="Line 678">
                <a:extLst>
                  <a:ext uri="{FF2B5EF4-FFF2-40B4-BE49-F238E27FC236}">
                    <a16:creationId xmlns:a16="http://schemas.microsoft.com/office/drawing/2014/main" id="{79D63194-546E-42B1-82AA-CFC082798C6E}"/>
                  </a:ext>
                </a:extLst>
              </p:cNvPr>
              <p:cNvSpPr>
                <a:spLocks noChangeShapeType="1"/>
              </p:cNvSpPr>
              <p:nvPr/>
            </p:nvSpPr>
            <p:spPr bwMode="auto">
              <a:xfrm flipH="1">
                <a:off x="15503847"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8" name="Line 679">
                <a:extLst>
                  <a:ext uri="{FF2B5EF4-FFF2-40B4-BE49-F238E27FC236}">
                    <a16:creationId xmlns:a16="http://schemas.microsoft.com/office/drawing/2014/main" id="{C435689A-E0D5-4508-849D-E15AD1E1F2C8}"/>
                  </a:ext>
                </a:extLst>
              </p:cNvPr>
              <p:cNvSpPr>
                <a:spLocks noChangeShapeType="1"/>
              </p:cNvSpPr>
              <p:nvPr/>
            </p:nvSpPr>
            <p:spPr bwMode="auto">
              <a:xfrm>
                <a:off x="1555305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99" name="Line 680">
                <a:extLst>
                  <a:ext uri="{FF2B5EF4-FFF2-40B4-BE49-F238E27FC236}">
                    <a16:creationId xmlns:a16="http://schemas.microsoft.com/office/drawing/2014/main" id="{05EBCE78-58A2-4B43-9D60-D38AC495B2F7}"/>
                  </a:ext>
                </a:extLst>
              </p:cNvPr>
              <p:cNvSpPr>
                <a:spLocks noChangeShapeType="1"/>
              </p:cNvSpPr>
              <p:nvPr/>
            </p:nvSpPr>
            <p:spPr bwMode="auto">
              <a:xfrm flipH="1">
                <a:off x="15494322"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0" name="Line 681">
                <a:extLst>
                  <a:ext uri="{FF2B5EF4-FFF2-40B4-BE49-F238E27FC236}">
                    <a16:creationId xmlns:a16="http://schemas.microsoft.com/office/drawing/2014/main" id="{50E29777-F528-48D3-85C9-EE1AD6B4A897}"/>
                  </a:ext>
                </a:extLst>
              </p:cNvPr>
              <p:cNvSpPr>
                <a:spLocks noChangeShapeType="1"/>
              </p:cNvSpPr>
              <p:nvPr/>
            </p:nvSpPr>
            <p:spPr bwMode="auto">
              <a:xfrm>
                <a:off x="15543534"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1" name="Line 682">
                <a:extLst>
                  <a:ext uri="{FF2B5EF4-FFF2-40B4-BE49-F238E27FC236}">
                    <a16:creationId xmlns:a16="http://schemas.microsoft.com/office/drawing/2014/main" id="{DC732638-2B68-4C16-BA05-042FCCE18C52}"/>
                  </a:ext>
                </a:extLst>
              </p:cNvPr>
              <p:cNvSpPr>
                <a:spLocks noChangeShapeType="1"/>
              </p:cNvSpPr>
              <p:nvPr/>
            </p:nvSpPr>
            <p:spPr bwMode="auto">
              <a:xfrm flipH="1">
                <a:off x="15489559"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2" name="Line 683">
                <a:extLst>
                  <a:ext uri="{FF2B5EF4-FFF2-40B4-BE49-F238E27FC236}">
                    <a16:creationId xmlns:a16="http://schemas.microsoft.com/office/drawing/2014/main" id="{8D0438D7-E0FA-4734-B16F-9EA436556E59}"/>
                  </a:ext>
                </a:extLst>
              </p:cNvPr>
              <p:cNvSpPr>
                <a:spLocks noChangeShapeType="1"/>
              </p:cNvSpPr>
              <p:nvPr/>
            </p:nvSpPr>
            <p:spPr bwMode="auto">
              <a:xfrm>
                <a:off x="1553877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3" name="Line 684">
                <a:extLst>
                  <a:ext uri="{FF2B5EF4-FFF2-40B4-BE49-F238E27FC236}">
                    <a16:creationId xmlns:a16="http://schemas.microsoft.com/office/drawing/2014/main" id="{E1AC41E9-1B89-4272-8BE4-A75BD2EE9941}"/>
                  </a:ext>
                </a:extLst>
              </p:cNvPr>
              <p:cNvSpPr>
                <a:spLocks noChangeShapeType="1"/>
              </p:cNvSpPr>
              <p:nvPr/>
            </p:nvSpPr>
            <p:spPr bwMode="auto">
              <a:xfrm flipH="1">
                <a:off x="1547844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4" name="Line 685">
                <a:extLst>
                  <a:ext uri="{FF2B5EF4-FFF2-40B4-BE49-F238E27FC236}">
                    <a16:creationId xmlns:a16="http://schemas.microsoft.com/office/drawing/2014/main" id="{1CF701EB-23AC-495F-BA81-C423CC329E50}"/>
                  </a:ext>
                </a:extLst>
              </p:cNvPr>
              <p:cNvSpPr>
                <a:spLocks noChangeShapeType="1"/>
              </p:cNvSpPr>
              <p:nvPr/>
            </p:nvSpPr>
            <p:spPr bwMode="auto">
              <a:xfrm>
                <a:off x="1552765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5" name="Line 686">
                <a:extLst>
                  <a:ext uri="{FF2B5EF4-FFF2-40B4-BE49-F238E27FC236}">
                    <a16:creationId xmlns:a16="http://schemas.microsoft.com/office/drawing/2014/main" id="{6466EF80-68BC-4F52-A225-424B9D6CF928}"/>
                  </a:ext>
                </a:extLst>
              </p:cNvPr>
              <p:cNvSpPr>
                <a:spLocks noChangeShapeType="1"/>
              </p:cNvSpPr>
              <p:nvPr/>
            </p:nvSpPr>
            <p:spPr bwMode="auto">
              <a:xfrm flipH="1">
                <a:off x="15475272"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6" name="Line 687">
                <a:extLst>
                  <a:ext uri="{FF2B5EF4-FFF2-40B4-BE49-F238E27FC236}">
                    <a16:creationId xmlns:a16="http://schemas.microsoft.com/office/drawing/2014/main" id="{80AF5D54-FCFC-418E-9A20-CF0D91DFDE60}"/>
                  </a:ext>
                </a:extLst>
              </p:cNvPr>
              <p:cNvSpPr>
                <a:spLocks noChangeShapeType="1"/>
              </p:cNvSpPr>
              <p:nvPr/>
            </p:nvSpPr>
            <p:spPr bwMode="auto">
              <a:xfrm>
                <a:off x="1552289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7" name="Line 688">
                <a:extLst>
                  <a:ext uri="{FF2B5EF4-FFF2-40B4-BE49-F238E27FC236}">
                    <a16:creationId xmlns:a16="http://schemas.microsoft.com/office/drawing/2014/main" id="{71254FDF-DA67-4481-A4A5-F8B982C0DC77}"/>
                  </a:ext>
                </a:extLst>
              </p:cNvPr>
              <p:cNvSpPr>
                <a:spLocks noChangeShapeType="1"/>
              </p:cNvSpPr>
              <p:nvPr/>
            </p:nvSpPr>
            <p:spPr bwMode="auto">
              <a:xfrm flipH="1">
                <a:off x="1546574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8" name="Line 689">
                <a:extLst>
                  <a:ext uri="{FF2B5EF4-FFF2-40B4-BE49-F238E27FC236}">
                    <a16:creationId xmlns:a16="http://schemas.microsoft.com/office/drawing/2014/main" id="{41B1486D-0BFB-40F4-88FE-D192583E2B4D}"/>
                  </a:ext>
                </a:extLst>
              </p:cNvPr>
              <p:cNvSpPr>
                <a:spLocks noChangeShapeType="1"/>
              </p:cNvSpPr>
              <p:nvPr/>
            </p:nvSpPr>
            <p:spPr bwMode="auto">
              <a:xfrm>
                <a:off x="1551337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09" name="Line 690">
                <a:extLst>
                  <a:ext uri="{FF2B5EF4-FFF2-40B4-BE49-F238E27FC236}">
                    <a16:creationId xmlns:a16="http://schemas.microsoft.com/office/drawing/2014/main" id="{991F8A59-1F54-49DA-B1AE-8248E73834A5}"/>
                  </a:ext>
                </a:extLst>
              </p:cNvPr>
              <p:cNvSpPr>
                <a:spLocks noChangeShapeType="1"/>
              </p:cNvSpPr>
              <p:nvPr/>
            </p:nvSpPr>
            <p:spPr bwMode="auto">
              <a:xfrm flipH="1">
                <a:off x="1545939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0" name="Line 691">
                <a:extLst>
                  <a:ext uri="{FF2B5EF4-FFF2-40B4-BE49-F238E27FC236}">
                    <a16:creationId xmlns:a16="http://schemas.microsoft.com/office/drawing/2014/main" id="{32F40CCB-2DD7-44D0-A80E-B2967B437B3E}"/>
                  </a:ext>
                </a:extLst>
              </p:cNvPr>
              <p:cNvSpPr>
                <a:spLocks noChangeShapeType="1"/>
              </p:cNvSpPr>
              <p:nvPr/>
            </p:nvSpPr>
            <p:spPr bwMode="auto">
              <a:xfrm>
                <a:off x="1550860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1" name="Line 692">
                <a:extLst>
                  <a:ext uri="{FF2B5EF4-FFF2-40B4-BE49-F238E27FC236}">
                    <a16:creationId xmlns:a16="http://schemas.microsoft.com/office/drawing/2014/main" id="{F4D5BDFE-6E9E-4568-810A-7EA0FBC2A42B}"/>
                  </a:ext>
                </a:extLst>
              </p:cNvPr>
              <p:cNvSpPr>
                <a:spLocks noChangeShapeType="1"/>
              </p:cNvSpPr>
              <p:nvPr/>
            </p:nvSpPr>
            <p:spPr bwMode="auto">
              <a:xfrm flipH="1">
                <a:off x="1544034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2" name="Line 693">
                <a:extLst>
                  <a:ext uri="{FF2B5EF4-FFF2-40B4-BE49-F238E27FC236}">
                    <a16:creationId xmlns:a16="http://schemas.microsoft.com/office/drawing/2014/main" id="{8EB61422-6983-403F-9EA3-32F99094BF25}"/>
                  </a:ext>
                </a:extLst>
              </p:cNvPr>
              <p:cNvSpPr>
                <a:spLocks noChangeShapeType="1"/>
              </p:cNvSpPr>
              <p:nvPr/>
            </p:nvSpPr>
            <p:spPr bwMode="auto">
              <a:xfrm>
                <a:off x="1548955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3" name="Line 694">
                <a:extLst>
                  <a:ext uri="{FF2B5EF4-FFF2-40B4-BE49-F238E27FC236}">
                    <a16:creationId xmlns:a16="http://schemas.microsoft.com/office/drawing/2014/main" id="{78E88348-04E7-4030-B8A5-CBE236F822F0}"/>
                  </a:ext>
                </a:extLst>
              </p:cNvPr>
              <p:cNvSpPr>
                <a:spLocks noChangeShapeType="1"/>
              </p:cNvSpPr>
              <p:nvPr/>
            </p:nvSpPr>
            <p:spPr bwMode="auto">
              <a:xfrm flipH="1">
                <a:off x="15433997"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4" name="Line 695">
                <a:extLst>
                  <a:ext uri="{FF2B5EF4-FFF2-40B4-BE49-F238E27FC236}">
                    <a16:creationId xmlns:a16="http://schemas.microsoft.com/office/drawing/2014/main" id="{31AB30BE-10F0-4F7D-8F21-1ECAEB0CFC97}"/>
                  </a:ext>
                </a:extLst>
              </p:cNvPr>
              <p:cNvSpPr>
                <a:spLocks noChangeShapeType="1"/>
              </p:cNvSpPr>
              <p:nvPr/>
            </p:nvSpPr>
            <p:spPr bwMode="auto">
              <a:xfrm>
                <a:off x="1548162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5" name="Line 696">
                <a:extLst>
                  <a:ext uri="{FF2B5EF4-FFF2-40B4-BE49-F238E27FC236}">
                    <a16:creationId xmlns:a16="http://schemas.microsoft.com/office/drawing/2014/main" id="{06E7AB50-50BC-46B0-BBAF-849B9E18E0E7}"/>
                  </a:ext>
                </a:extLst>
              </p:cNvPr>
              <p:cNvSpPr>
                <a:spLocks noChangeShapeType="1"/>
              </p:cNvSpPr>
              <p:nvPr/>
            </p:nvSpPr>
            <p:spPr bwMode="auto">
              <a:xfrm flipH="1">
                <a:off x="15429234"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6" name="Line 697">
                <a:extLst>
                  <a:ext uri="{FF2B5EF4-FFF2-40B4-BE49-F238E27FC236}">
                    <a16:creationId xmlns:a16="http://schemas.microsoft.com/office/drawing/2014/main" id="{539104A5-C5EA-42E2-97A7-C87EAA01BB34}"/>
                  </a:ext>
                </a:extLst>
              </p:cNvPr>
              <p:cNvSpPr>
                <a:spLocks noChangeShapeType="1"/>
              </p:cNvSpPr>
              <p:nvPr/>
            </p:nvSpPr>
            <p:spPr bwMode="auto">
              <a:xfrm>
                <a:off x="1547844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7" name="Line 698">
                <a:extLst>
                  <a:ext uri="{FF2B5EF4-FFF2-40B4-BE49-F238E27FC236}">
                    <a16:creationId xmlns:a16="http://schemas.microsoft.com/office/drawing/2014/main" id="{53823C2F-5F7B-44E8-B4AD-89955DE00162}"/>
                  </a:ext>
                </a:extLst>
              </p:cNvPr>
              <p:cNvSpPr>
                <a:spLocks noChangeShapeType="1"/>
              </p:cNvSpPr>
              <p:nvPr/>
            </p:nvSpPr>
            <p:spPr bwMode="auto">
              <a:xfrm flipH="1">
                <a:off x="15416534"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8" name="Line 699">
                <a:extLst>
                  <a:ext uri="{FF2B5EF4-FFF2-40B4-BE49-F238E27FC236}">
                    <a16:creationId xmlns:a16="http://schemas.microsoft.com/office/drawing/2014/main" id="{926A5F26-FAB2-409A-8011-DD0F9319E90C}"/>
                  </a:ext>
                </a:extLst>
              </p:cNvPr>
              <p:cNvSpPr>
                <a:spLocks noChangeShapeType="1"/>
              </p:cNvSpPr>
              <p:nvPr/>
            </p:nvSpPr>
            <p:spPr bwMode="auto">
              <a:xfrm>
                <a:off x="1546574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19" name="Line 700">
                <a:extLst>
                  <a:ext uri="{FF2B5EF4-FFF2-40B4-BE49-F238E27FC236}">
                    <a16:creationId xmlns:a16="http://schemas.microsoft.com/office/drawing/2014/main" id="{2F36C831-E553-4C4C-B015-BAA235EF8DC0}"/>
                  </a:ext>
                </a:extLst>
              </p:cNvPr>
              <p:cNvSpPr>
                <a:spLocks noChangeShapeType="1"/>
              </p:cNvSpPr>
              <p:nvPr/>
            </p:nvSpPr>
            <p:spPr bwMode="auto">
              <a:xfrm flipH="1">
                <a:off x="15413359"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0" name="Line 701">
                <a:extLst>
                  <a:ext uri="{FF2B5EF4-FFF2-40B4-BE49-F238E27FC236}">
                    <a16:creationId xmlns:a16="http://schemas.microsoft.com/office/drawing/2014/main" id="{BDABD9E7-0E13-4CE9-BB6A-8DD5C0371E79}"/>
                  </a:ext>
                </a:extLst>
              </p:cNvPr>
              <p:cNvSpPr>
                <a:spLocks noChangeShapeType="1"/>
              </p:cNvSpPr>
              <p:nvPr/>
            </p:nvSpPr>
            <p:spPr bwMode="auto">
              <a:xfrm>
                <a:off x="15460984"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1" name="Line 702">
                <a:extLst>
                  <a:ext uri="{FF2B5EF4-FFF2-40B4-BE49-F238E27FC236}">
                    <a16:creationId xmlns:a16="http://schemas.microsoft.com/office/drawing/2014/main" id="{CB61477D-5C7F-4D4D-94AC-ACDA6FA4AAF7}"/>
                  </a:ext>
                </a:extLst>
              </p:cNvPr>
              <p:cNvSpPr>
                <a:spLocks noChangeShapeType="1"/>
              </p:cNvSpPr>
              <p:nvPr/>
            </p:nvSpPr>
            <p:spPr bwMode="auto">
              <a:xfrm flipH="1">
                <a:off x="1540224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2" name="Line 703">
                <a:extLst>
                  <a:ext uri="{FF2B5EF4-FFF2-40B4-BE49-F238E27FC236}">
                    <a16:creationId xmlns:a16="http://schemas.microsoft.com/office/drawing/2014/main" id="{C838E2C2-E98E-4615-A192-8E735BF32ACF}"/>
                  </a:ext>
                </a:extLst>
              </p:cNvPr>
              <p:cNvSpPr>
                <a:spLocks noChangeShapeType="1"/>
              </p:cNvSpPr>
              <p:nvPr/>
            </p:nvSpPr>
            <p:spPr bwMode="auto">
              <a:xfrm>
                <a:off x="1545145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3" name="Line 704">
                <a:extLst>
                  <a:ext uri="{FF2B5EF4-FFF2-40B4-BE49-F238E27FC236}">
                    <a16:creationId xmlns:a16="http://schemas.microsoft.com/office/drawing/2014/main" id="{98D45004-A89F-4264-B465-A04B09368453}"/>
                  </a:ext>
                </a:extLst>
              </p:cNvPr>
              <p:cNvSpPr>
                <a:spLocks noChangeShapeType="1"/>
              </p:cNvSpPr>
              <p:nvPr/>
            </p:nvSpPr>
            <p:spPr bwMode="auto">
              <a:xfrm flipH="1">
                <a:off x="15395897"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4" name="Line 705">
                <a:extLst>
                  <a:ext uri="{FF2B5EF4-FFF2-40B4-BE49-F238E27FC236}">
                    <a16:creationId xmlns:a16="http://schemas.microsoft.com/office/drawing/2014/main" id="{DC81A33E-2795-4A0D-92C8-486519895258}"/>
                  </a:ext>
                </a:extLst>
              </p:cNvPr>
              <p:cNvSpPr>
                <a:spLocks noChangeShapeType="1"/>
              </p:cNvSpPr>
              <p:nvPr/>
            </p:nvSpPr>
            <p:spPr bwMode="auto">
              <a:xfrm>
                <a:off x="1544352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5" name="Line 706">
                <a:extLst>
                  <a:ext uri="{FF2B5EF4-FFF2-40B4-BE49-F238E27FC236}">
                    <a16:creationId xmlns:a16="http://schemas.microsoft.com/office/drawing/2014/main" id="{93250702-8AB4-43EE-9270-E6AABFC511A2}"/>
                  </a:ext>
                </a:extLst>
              </p:cNvPr>
              <p:cNvSpPr>
                <a:spLocks noChangeShapeType="1"/>
              </p:cNvSpPr>
              <p:nvPr/>
            </p:nvSpPr>
            <p:spPr bwMode="auto">
              <a:xfrm flipH="1">
                <a:off x="15386372"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6" name="Line 707">
                <a:extLst>
                  <a:ext uri="{FF2B5EF4-FFF2-40B4-BE49-F238E27FC236}">
                    <a16:creationId xmlns:a16="http://schemas.microsoft.com/office/drawing/2014/main" id="{71EB7FF5-82E5-47E1-ABE2-68665992CC92}"/>
                  </a:ext>
                </a:extLst>
              </p:cNvPr>
              <p:cNvSpPr>
                <a:spLocks noChangeShapeType="1"/>
              </p:cNvSpPr>
              <p:nvPr/>
            </p:nvSpPr>
            <p:spPr bwMode="auto">
              <a:xfrm>
                <a:off x="15435584"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7" name="Line 708">
                <a:extLst>
                  <a:ext uri="{FF2B5EF4-FFF2-40B4-BE49-F238E27FC236}">
                    <a16:creationId xmlns:a16="http://schemas.microsoft.com/office/drawing/2014/main" id="{EAD7CA63-B56A-4160-978A-5F80A870104F}"/>
                  </a:ext>
                </a:extLst>
              </p:cNvPr>
              <p:cNvSpPr>
                <a:spLocks noChangeShapeType="1"/>
              </p:cNvSpPr>
              <p:nvPr/>
            </p:nvSpPr>
            <p:spPr bwMode="auto">
              <a:xfrm flipH="1">
                <a:off x="1537049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8" name="Line 709">
                <a:extLst>
                  <a:ext uri="{FF2B5EF4-FFF2-40B4-BE49-F238E27FC236}">
                    <a16:creationId xmlns:a16="http://schemas.microsoft.com/office/drawing/2014/main" id="{B819294A-62B6-4521-B1AB-991DC6CAE72E}"/>
                  </a:ext>
                </a:extLst>
              </p:cNvPr>
              <p:cNvSpPr>
                <a:spLocks noChangeShapeType="1"/>
              </p:cNvSpPr>
              <p:nvPr/>
            </p:nvSpPr>
            <p:spPr bwMode="auto">
              <a:xfrm>
                <a:off x="1541970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29" name="Line 710">
                <a:extLst>
                  <a:ext uri="{FF2B5EF4-FFF2-40B4-BE49-F238E27FC236}">
                    <a16:creationId xmlns:a16="http://schemas.microsoft.com/office/drawing/2014/main" id="{6F7795E4-6141-47CC-A52C-600BAA02A35B}"/>
                  </a:ext>
                </a:extLst>
              </p:cNvPr>
              <p:cNvSpPr>
                <a:spLocks noChangeShapeType="1"/>
              </p:cNvSpPr>
              <p:nvPr/>
            </p:nvSpPr>
            <p:spPr bwMode="auto">
              <a:xfrm flipH="1">
                <a:off x="15359384"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0" name="Line 711">
                <a:extLst>
                  <a:ext uri="{FF2B5EF4-FFF2-40B4-BE49-F238E27FC236}">
                    <a16:creationId xmlns:a16="http://schemas.microsoft.com/office/drawing/2014/main" id="{13ED9778-7F82-41CE-A23D-FBA455EDFB5B}"/>
                  </a:ext>
                </a:extLst>
              </p:cNvPr>
              <p:cNvSpPr>
                <a:spLocks noChangeShapeType="1"/>
              </p:cNvSpPr>
              <p:nvPr/>
            </p:nvSpPr>
            <p:spPr bwMode="auto">
              <a:xfrm>
                <a:off x="1540859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1" name="Line 712">
                <a:extLst>
                  <a:ext uri="{FF2B5EF4-FFF2-40B4-BE49-F238E27FC236}">
                    <a16:creationId xmlns:a16="http://schemas.microsoft.com/office/drawing/2014/main" id="{22CE9A74-53AE-416B-BDED-D7D28F236428}"/>
                  </a:ext>
                </a:extLst>
              </p:cNvPr>
              <p:cNvSpPr>
                <a:spLocks noChangeShapeType="1"/>
              </p:cNvSpPr>
              <p:nvPr/>
            </p:nvSpPr>
            <p:spPr bwMode="auto">
              <a:xfrm flipH="1">
                <a:off x="1535144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2" name="Line 713">
                <a:extLst>
                  <a:ext uri="{FF2B5EF4-FFF2-40B4-BE49-F238E27FC236}">
                    <a16:creationId xmlns:a16="http://schemas.microsoft.com/office/drawing/2014/main" id="{173380E8-7CBE-4ABB-B38C-FA678BED8FB8}"/>
                  </a:ext>
                </a:extLst>
              </p:cNvPr>
              <p:cNvSpPr>
                <a:spLocks noChangeShapeType="1"/>
              </p:cNvSpPr>
              <p:nvPr/>
            </p:nvSpPr>
            <p:spPr bwMode="auto">
              <a:xfrm>
                <a:off x="1540065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3" name="Line 714">
                <a:extLst>
                  <a:ext uri="{FF2B5EF4-FFF2-40B4-BE49-F238E27FC236}">
                    <a16:creationId xmlns:a16="http://schemas.microsoft.com/office/drawing/2014/main" id="{8749DEF8-54BA-4E60-B5D2-82D0915850B8}"/>
                  </a:ext>
                </a:extLst>
              </p:cNvPr>
              <p:cNvSpPr>
                <a:spLocks noChangeShapeType="1"/>
              </p:cNvSpPr>
              <p:nvPr/>
            </p:nvSpPr>
            <p:spPr bwMode="auto">
              <a:xfrm flipH="1">
                <a:off x="15324459"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4" name="Line 715">
                <a:extLst>
                  <a:ext uri="{FF2B5EF4-FFF2-40B4-BE49-F238E27FC236}">
                    <a16:creationId xmlns:a16="http://schemas.microsoft.com/office/drawing/2014/main" id="{396F6C98-56A4-414B-AC83-92BDC4B2B850}"/>
                  </a:ext>
                </a:extLst>
              </p:cNvPr>
              <p:cNvSpPr>
                <a:spLocks noChangeShapeType="1"/>
              </p:cNvSpPr>
              <p:nvPr/>
            </p:nvSpPr>
            <p:spPr bwMode="auto">
              <a:xfrm>
                <a:off x="1537367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5" name="Line 716">
                <a:extLst>
                  <a:ext uri="{FF2B5EF4-FFF2-40B4-BE49-F238E27FC236}">
                    <a16:creationId xmlns:a16="http://schemas.microsoft.com/office/drawing/2014/main" id="{6C411117-2146-4B3F-9C1B-B03017CBFA60}"/>
                  </a:ext>
                </a:extLst>
              </p:cNvPr>
              <p:cNvSpPr>
                <a:spLocks noChangeShapeType="1"/>
              </p:cNvSpPr>
              <p:nvPr/>
            </p:nvSpPr>
            <p:spPr bwMode="auto">
              <a:xfrm flipH="1">
                <a:off x="1531969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6" name="Line 717">
                <a:extLst>
                  <a:ext uri="{FF2B5EF4-FFF2-40B4-BE49-F238E27FC236}">
                    <a16:creationId xmlns:a16="http://schemas.microsoft.com/office/drawing/2014/main" id="{5F40F687-0B8D-4375-96BD-8832F2F3EB82}"/>
                  </a:ext>
                </a:extLst>
              </p:cNvPr>
              <p:cNvSpPr>
                <a:spLocks noChangeShapeType="1"/>
              </p:cNvSpPr>
              <p:nvPr/>
            </p:nvSpPr>
            <p:spPr bwMode="auto">
              <a:xfrm>
                <a:off x="1536890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7" name="Line 718">
                <a:extLst>
                  <a:ext uri="{FF2B5EF4-FFF2-40B4-BE49-F238E27FC236}">
                    <a16:creationId xmlns:a16="http://schemas.microsoft.com/office/drawing/2014/main" id="{F09A16AB-68A9-400B-8EFA-62563A21F84A}"/>
                  </a:ext>
                </a:extLst>
              </p:cNvPr>
              <p:cNvSpPr>
                <a:spLocks noChangeShapeType="1"/>
              </p:cNvSpPr>
              <p:nvPr/>
            </p:nvSpPr>
            <p:spPr bwMode="auto">
              <a:xfrm flipH="1">
                <a:off x="15295884"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8" name="Line 719">
                <a:extLst>
                  <a:ext uri="{FF2B5EF4-FFF2-40B4-BE49-F238E27FC236}">
                    <a16:creationId xmlns:a16="http://schemas.microsoft.com/office/drawing/2014/main" id="{7B1ECAAD-CE92-4B56-8D2A-FA721820735E}"/>
                  </a:ext>
                </a:extLst>
              </p:cNvPr>
              <p:cNvSpPr>
                <a:spLocks noChangeShapeType="1"/>
              </p:cNvSpPr>
              <p:nvPr/>
            </p:nvSpPr>
            <p:spPr bwMode="auto">
              <a:xfrm>
                <a:off x="1534350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39" name="Line 720">
                <a:extLst>
                  <a:ext uri="{FF2B5EF4-FFF2-40B4-BE49-F238E27FC236}">
                    <a16:creationId xmlns:a16="http://schemas.microsoft.com/office/drawing/2014/main" id="{7643809E-96CA-4AD2-9505-9E248C4931D0}"/>
                  </a:ext>
                </a:extLst>
              </p:cNvPr>
              <p:cNvSpPr>
                <a:spLocks noChangeShapeType="1"/>
              </p:cNvSpPr>
              <p:nvPr/>
            </p:nvSpPr>
            <p:spPr bwMode="auto">
              <a:xfrm flipH="1">
                <a:off x="15289534"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0" name="Line 721">
                <a:extLst>
                  <a:ext uri="{FF2B5EF4-FFF2-40B4-BE49-F238E27FC236}">
                    <a16:creationId xmlns:a16="http://schemas.microsoft.com/office/drawing/2014/main" id="{FC7837CD-C74D-4DF9-98C5-5DEE9B5A3960}"/>
                  </a:ext>
                </a:extLst>
              </p:cNvPr>
              <p:cNvSpPr>
                <a:spLocks noChangeShapeType="1"/>
              </p:cNvSpPr>
              <p:nvPr/>
            </p:nvSpPr>
            <p:spPr bwMode="auto">
              <a:xfrm>
                <a:off x="1533715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1" name="Line 722">
                <a:extLst>
                  <a:ext uri="{FF2B5EF4-FFF2-40B4-BE49-F238E27FC236}">
                    <a16:creationId xmlns:a16="http://schemas.microsoft.com/office/drawing/2014/main" id="{496518BD-19E4-4ACB-BEB1-0C8E6E7EBB60}"/>
                  </a:ext>
                </a:extLst>
              </p:cNvPr>
              <p:cNvSpPr>
                <a:spLocks noChangeShapeType="1"/>
              </p:cNvSpPr>
              <p:nvPr/>
            </p:nvSpPr>
            <p:spPr bwMode="auto">
              <a:xfrm flipH="1">
                <a:off x="15276834" y="2347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2" name="Line 723">
                <a:extLst>
                  <a:ext uri="{FF2B5EF4-FFF2-40B4-BE49-F238E27FC236}">
                    <a16:creationId xmlns:a16="http://schemas.microsoft.com/office/drawing/2014/main" id="{F0400219-874C-4458-8714-A64A3C4E40CC}"/>
                  </a:ext>
                </a:extLst>
              </p:cNvPr>
              <p:cNvSpPr>
                <a:spLocks noChangeShapeType="1"/>
              </p:cNvSpPr>
              <p:nvPr/>
            </p:nvSpPr>
            <p:spPr bwMode="auto">
              <a:xfrm>
                <a:off x="1532445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3" name="Line 724">
                <a:extLst>
                  <a:ext uri="{FF2B5EF4-FFF2-40B4-BE49-F238E27FC236}">
                    <a16:creationId xmlns:a16="http://schemas.microsoft.com/office/drawing/2014/main" id="{DB6FC46A-B0B3-4DA1-BD82-C85B4CA8502C}"/>
                  </a:ext>
                </a:extLst>
              </p:cNvPr>
              <p:cNvSpPr>
                <a:spLocks noChangeShapeType="1"/>
              </p:cNvSpPr>
              <p:nvPr/>
            </p:nvSpPr>
            <p:spPr bwMode="auto">
              <a:xfrm flipH="1">
                <a:off x="15241909"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4" name="Line 725">
                <a:extLst>
                  <a:ext uri="{FF2B5EF4-FFF2-40B4-BE49-F238E27FC236}">
                    <a16:creationId xmlns:a16="http://schemas.microsoft.com/office/drawing/2014/main" id="{3A89968E-76FC-49EC-BAEE-3A7A73F0FC22}"/>
                  </a:ext>
                </a:extLst>
              </p:cNvPr>
              <p:cNvSpPr>
                <a:spLocks noChangeShapeType="1"/>
              </p:cNvSpPr>
              <p:nvPr/>
            </p:nvSpPr>
            <p:spPr bwMode="auto">
              <a:xfrm>
                <a:off x="15291122"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5" name="Line 726">
                <a:extLst>
                  <a:ext uri="{FF2B5EF4-FFF2-40B4-BE49-F238E27FC236}">
                    <a16:creationId xmlns:a16="http://schemas.microsoft.com/office/drawing/2014/main" id="{6B2D3656-F9AF-4936-9E74-A2418CEE6B27}"/>
                  </a:ext>
                </a:extLst>
              </p:cNvPr>
              <p:cNvSpPr>
                <a:spLocks noChangeShapeType="1"/>
              </p:cNvSpPr>
              <p:nvPr/>
            </p:nvSpPr>
            <p:spPr bwMode="auto">
              <a:xfrm flipH="1">
                <a:off x="15232384"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6" name="Line 727">
                <a:extLst>
                  <a:ext uri="{FF2B5EF4-FFF2-40B4-BE49-F238E27FC236}">
                    <a16:creationId xmlns:a16="http://schemas.microsoft.com/office/drawing/2014/main" id="{1B78D475-3B42-4004-93C3-179425134782}"/>
                  </a:ext>
                </a:extLst>
              </p:cNvPr>
              <p:cNvSpPr>
                <a:spLocks noChangeShapeType="1"/>
              </p:cNvSpPr>
              <p:nvPr/>
            </p:nvSpPr>
            <p:spPr bwMode="auto">
              <a:xfrm>
                <a:off x="1528159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7" name="Line 728">
                <a:extLst>
                  <a:ext uri="{FF2B5EF4-FFF2-40B4-BE49-F238E27FC236}">
                    <a16:creationId xmlns:a16="http://schemas.microsoft.com/office/drawing/2014/main" id="{8FCF181B-2782-4453-829A-69CE5F879DB0}"/>
                  </a:ext>
                </a:extLst>
              </p:cNvPr>
              <p:cNvSpPr>
                <a:spLocks noChangeShapeType="1"/>
              </p:cNvSpPr>
              <p:nvPr/>
            </p:nvSpPr>
            <p:spPr bwMode="auto">
              <a:xfrm flipH="1">
                <a:off x="15186347"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8" name="Line 729">
                <a:extLst>
                  <a:ext uri="{FF2B5EF4-FFF2-40B4-BE49-F238E27FC236}">
                    <a16:creationId xmlns:a16="http://schemas.microsoft.com/office/drawing/2014/main" id="{CFBF356A-B049-45D3-9B39-0EE20D3FD336}"/>
                  </a:ext>
                </a:extLst>
              </p:cNvPr>
              <p:cNvSpPr>
                <a:spLocks noChangeShapeType="1"/>
              </p:cNvSpPr>
              <p:nvPr/>
            </p:nvSpPr>
            <p:spPr bwMode="auto">
              <a:xfrm>
                <a:off x="15235559"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49" name="Line 730">
                <a:extLst>
                  <a:ext uri="{FF2B5EF4-FFF2-40B4-BE49-F238E27FC236}">
                    <a16:creationId xmlns:a16="http://schemas.microsoft.com/office/drawing/2014/main" id="{4FCA3A47-30BA-4A84-AB14-60C8EBF1ABD1}"/>
                  </a:ext>
                </a:extLst>
              </p:cNvPr>
              <p:cNvSpPr>
                <a:spLocks noChangeShapeType="1"/>
              </p:cNvSpPr>
              <p:nvPr/>
            </p:nvSpPr>
            <p:spPr bwMode="auto">
              <a:xfrm flipH="1">
                <a:off x="15176822" y="23470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0" name="Line 731">
                <a:extLst>
                  <a:ext uri="{FF2B5EF4-FFF2-40B4-BE49-F238E27FC236}">
                    <a16:creationId xmlns:a16="http://schemas.microsoft.com/office/drawing/2014/main" id="{583899E2-1445-417F-8A59-725023CB9BD2}"/>
                  </a:ext>
                </a:extLst>
              </p:cNvPr>
              <p:cNvSpPr>
                <a:spLocks noChangeShapeType="1"/>
              </p:cNvSpPr>
              <p:nvPr/>
            </p:nvSpPr>
            <p:spPr bwMode="auto">
              <a:xfrm>
                <a:off x="15224447" y="2299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1" name="Line 732">
                <a:extLst>
                  <a:ext uri="{FF2B5EF4-FFF2-40B4-BE49-F238E27FC236}">
                    <a16:creationId xmlns:a16="http://schemas.microsoft.com/office/drawing/2014/main" id="{C5B08D9A-B394-47FC-BEC4-D371B19A825A}"/>
                  </a:ext>
                </a:extLst>
              </p:cNvPr>
              <p:cNvSpPr>
                <a:spLocks noChangeShapeType="1"/>
              </p:cNvSpPr>
              <p:nvPr/>
            </p:nvSpPr>
            <p:spPr bwMode="auto">
              <a:xfrm flipH="1">
                <a:off x="15099034" y="232478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2" name="Line 733">
                <a:extLst>
                  <a:ext uri="{FF2B5EF4-FFF2-40B4-BE49-F238E27FC236}">
                    <a16:creationId xmlns:a16="http://schemas.microsoft.com/office/drawing/2014/main" id="{B8CFDEA1-9C23-4234-B434-B132FE239695}"/>
                  </a:ext>
                </a:extLst>
              </p:cNvPr>
              <p:cNvSpPr>
                <a:spLocks noChangeShapeType="1"/>
              </p:cNvSpPr>
              <p:nvPr/>
            </p:nvSpPr>
            <p:spPr bwMode="auto">
              <a:xfrm>
                <a:off x="15149834"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3" name="Line 734">
                <a:extLst>
                  <a:ext uri="{FF2B5EF4-FFF2-40B4-BE49-F238E27FC236}">
                    <a16:creationId xmlns:a16="http://schemas.microsoft.com/office/drawing/2014/main" id="{73ED2D80-6C4D-4369-9AB2-4A94B68C6482}"/>
                  </a:ext>
                </a:extLst>
              </p:cNvPr>
              <p:cNvSpPr>
                <a:spLocks noChangeShapeType="1"/>
              </p:cNvSpPr>
              <p:nvPr/>
            </p:nvSpPr>
            <p:spPr bwMode="auto">
              <a:xfrm flipH="1">
                <a:off x="15070459" y="232478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4" name="Line 735">
                <a:extLst>
                  <a:ext uri="{FF2B5EF4-FFF2-40B4-BE49-F238E27FC236}">
                    <a16:creationId xmlns:a16="http://schemas.microsoft.com/office/drawing/2014/main" id="{E0A397D5-F0DE-49CF-A65F-A51847B3A75A}"/>
                  </a:ext>
                </a:extLst>
              </p:cNvPr>
              <p:cNvSpPr>
                <a:spLocks noChangeShapeType="1"/>
              </p:cNvSpPr>
              <p:nvPr/>
            </p:nvSpPr>
            <p:spPr bwMode="auto">
              <a:xfrm>
                <a:off x="15119672"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5" name="Line 736">
                <a:extLst>
                  <a:ext uri="{FF2B5EF4-FFF2-40B4-BE49-F238E27FC236}">
                    <a16:creationId xmlns:a16="http://schemas.microsoft.com/office/drawing/2014/main" id="{B25F84BB-485E-4567-AD55-7E851454A9DE}"/>
                  </a:ext>
                </a:extLst>
              </p:cNvPr>
              <p:cNvSpPr>
                <a:spLocks noChangeShapeType="1"/>
              </p:cNvSpPr>
              <p:nvPr/>
            </p:nvSpPr>
            <p:spPr bwMode="auto">
              <a:xfrm flipH="1">
                <a:off x="15065697" y="232478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6" name="Line 737">
                <a:extLst>
                  <a:ext uri="{FF2B5EF4-FFF2-40B4-BE49-F238E27FC236}">
                    <a16:creationId xmlns:a16="http://schemas.microsoft.com/office/drawing/2014/main" id="{C2F240F7-F05A-413F-8E6B-B1F6E816D739}"/>
                  </a:ext>
                </a:extLst>
              </p:cNvPr>
              <p:cNvSpPr>
                <a:spLocks noChangeShapeType="1"/>
              </p:cNvSpPr>
              <p:nvPr/>
            </p:nvSpPr>
            <p:spPr bwMode="auto">
              <a:xfrm>
                <a:off x="15116497"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7" name="Line 738">
                <a:extLst>
                  <a:ext uri="{FF2B5EF4-FFF2-40B4-BE49-F238E27FC236}">
                    <a16:creationId xmlns:a16="http://schemas.microsoft.com/office/drawing/2014/main" id="{8335F471-C627-45D2-A328-3CAC58BF02E8}"/>
                  </a:ext>
                </a:extLst>
              </p:cNvPr>
              <p:cNvSpPr>
                <a:spLocks noChangeShapeType="1"/>
              </p:cNvSpPr>
              <p:nvPr/>
            </p:nvSpPr>
            <p:spPr bwMode="auto">
              <a:xfrm flipH="1">
                <a:off x="15051409" y="232478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8" name="Line 739">
                <a:extLst>
                  <a:ext uri="{FF2B5EF4-FFF2-40B4-BE49-F238E27FC236}">
                    <a16:creationId xmlns:a16="http://schemas.microsoft.com/office/drawing/2014/main" id="{858FCBAA-595B-444B-A92A-CAB92A6190F5}"/>
                  </a:ext>
                </a:extLst>
              </p:cNvPr>
              <p:cNvSpPr>
                <a:spLocks noChangeShapeType="1"/>
              </p:cNvSpPr>
              <p:nvPr/>
            </p:nvSpPr>
            <p:spPr bwMode="auto">
              <a:xfrm>
                <a:off x="15099034"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9" name="Line 740">
                <a:extLst>
                  <a:ext uri="{FF2B5EF4-FFF2-40B4-BE49-F238E27FC236}">
                    <a16:creationId xmlns:a16="http://schemas.microsoft.com/office/drawing/2014/main" id="{C93C2994-2711-4146-9412-3EF18BF3EA08}"/>
                  </a:ext>
                </a:extLst>
              </p:cNvPr>
              <p:cNvSpPr>
                <a:spLocks noChangeShapeType="1"/>
              </p:cNvSpPr>
              <p:nvPr/>
            </p:nvSpPr>
            <p:spPr bwMode="auto">
              <a:xfrm flipH="1">
                <a:off x="15024422" y="232478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0" name="Line 741">
                <a:extLst>
                  <a:ext uri="{FF2B5EF4-FFF2-40B4-BE49-F238E27FC236}">
                    <a16:creationId xmlns:a16="http://schemas.microsoft.com/office/drawing/2014/main" id="{620777E9-9DA0-4D22-8A05-5742EB434D46}"/>
                  </a:ext>
                </a:extLst>
              </p:cNvPr>
              <p:cNvSpPr>
                <a:spLocks noChangeShapeType="1"/>
              </p:cNvSpPr>
              <p:nvPr/>
            </p:nvSpPr>
            <p:spPr bwMode="auto">
              <a:xfrm>
                <a:off x="15073634"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1" name="Line 742">
                <a:extLst>
                  <a:ext uri="{FF2B5EF4-FFF2-40B4-BE49-F238E27FC236}">
                    <a16:creationId xmlns:a16="http://schemas.microsoft.com/office/drawing/2014/main" id="{FAECB280-129C-4950-A61F-F1C22077AE8E}"/>
                  </a:ext>
                </a:extLst>
              </p:cNvPr>
              <p:cNvSpPr>
                <a:spLocks noChangeShapeType="1"/>
              </p:cNvSpPr>
              <p:nvPr/>
            </p:nvSpPr>
            <p:spPr bwMode="auto">
              <a:xfrm flipH="1">
                <a:off x="15021247" y="232478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2" name="Line 743">
                <a:extLst>
                  <a:ext uri="{FF2B5EF4-FFF2-40B4-BE49-F238E27FC236}">
                    <a16:creationId xmlns:a16="http://schemas.microsoft.com/office/drawing/2014/main" id="{7FCD3872-BCD9-4320-B689-42E24E409AB1}"/>
                  </a:ext>
                </a:extLst>
              </p:cNvPr>
              <p:cNvSpPr>
                <a:spLocks noChangeShapeType="1"/>
              </p:cNvSpPr>
              <p:nvPr/>
            </p:nvSpPr>
            <p:spPr bwMode="auto">
              <a:xfrm>
                <a:off x="15070459"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3" name="Line 744">
                <a:extLst>
                  <a:ext uri="{FF2B5EF4-FFF2-40B4-BE49-F238E27FC236}">
                    <a16:creationId xmlns:a16="http://schemas.microsoft.com/office/drawing/2014/main" id="{4337A17F-23EF-446D-9D37-34A99A1F5CF6}"/>
                  </a:ext>
                </a:extLst>
              </p:cNvPr>
              <p:cNvSpPr>
                <a:spLocks noChangeShapeType="1"/>
              </p:cNvSpPr>
              <p:nvPr/>
            </p:nvSpPr>
            <p:spPr bwMode="auto">
              <a:xfrm flipH="1">
                <a:off x="14949809" y="2324785"/>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4" name="Line 745">
                <a:extLst>
                  <a:ext uri="{FF2B5EF4-FFF2-40B4-BE49-F238E27FC236}">
                    <a16:creationId xmlns:a16="http://schemas.microsoft.com/office/drawing/2014/main" id="{C323F717-CA14-4F95-A14C-30AEE9E6F72C}"/>
                  </a:ext>
                </a:extLst>
              </p:cNvPr>
              <p:cNvSpPr>
                <a:spLocks noChangeShapeType="1"/>
              </p:cNvSpPr>
              <p:nvPr/>
            </p:nvSpPr>
            <p:spPr bwMode="auto">
              <a:xfrm>
                <a:off x="14997434"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5" name="Line 746">
                <a:extLst>
                  <a:ext uri="{FF2B5EF4-FFF2-40B4-BE49-F238E27FC236}">
                    <a16:creationId xmlns:a16="http://schemas.microsoft.com/office/drawing/2014/main" id="{8CD9707C-BEB3-4753-A6BB-8D8D3BBE1D9A}"/>
                  </a:ext>
                </a:extLst>
              </p:cNvPr>
              <p:cNvSpPr>
                <a:spLocks noChangeShapeType="1"/>
              </p:cNvSpPr>
              <p:nvPr/>
            </p:nvSpPr>
            <p:spPr bwMode="auto">
              <a:xfrm flipH="1">
                <a:off x="14918059" y="2324785"/>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6" name="Line 747">
                <a:extLst>
                  <a:ext uri="{FF2B5EF4-FFF2-40B4-BE49-F238E27FC236}">
                    <a16:creationId xmlns:a16="http://schemas.microsoft.com/office/drawing/2014/main" id="{D9F79928-A1AF-4880-9413-434C6936DD5C}"/>
                  </a:ext>
                </a:extLst>
              </p:cNvPr>
              <p:cNvSpPr>
                <a:spLocks noChangeShapeType="1"/>
              </p:cNvSpPr>
              <p:nvPr/>
            </p:nvSpPr>
            <p:spPr bwMode="auto">
              <a:xfrm>
                <a:off x="14967272"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7" name="Line 748">
                <a:extLst>
                  <a:ext uri="{FF2B5EF4-FFF2-40B4-BE49-F238E27FC236}">
                    <a16:creationId xmlns:a16="http://schemas.microsoft.com/office/drawing/2014/main" id="{011F633A-93A5-4DB9-A4EE-1A43EFF816CC}"/>
                  </a:ext>
                </a:extLst>
              </p:cNvPr>
              <p:cNvSpPr>
                <a:spLocks noChangeShapeType="1"/>
              </p:cNvSpPr>
              <p:nvPr/>
            </p:nvSpPr>
            <p:spPr bwMode="auto">
              <a:xfrm flipH="1">
                <a:off x="14897422" y="2324785"/>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8" name="Line 749">
                <a:extLst>
                  <a:ext uri="{FF2B5EF4-FFF2-40B4-BE49-F238E27FC236}">
                    <a16:creationId xmlns:a16="http://schemas.microsoft.com/office/drawing/2014/main" id="{CA384F4B-9531-4DB2-8A7F-58BECF6ECE4B}"/>
                  </a:ext>
                </a:extLst>
              </p:cNvPr>
              <p:cNvSpPr>
                <a:spLocks noChangeShapeType="1"/>
              </p:cNvSpPr>
              <p:nvPr/>
            </p:nvSpPr>
            <p:spPr bwMode="auto">
              <a:xfrm>
                <a:off x="14946634"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9" name="Line 750">
                <a:extLst>
                  <a:ext uri="{FF2B5EF4-FFF2-40B4-BE49-F238E27FC236}">
                    <a16:creationId xmlns:a16="http://schemas.microsoft.com/office/drawing/2014/main" id="{18A5E327-E869-4C12-BE35-9D6DFE748177}"/>
                  </a:ext>
                </a:extLst>
              </p:cNvPr>
              <p:cNvSpPr>
                <a:spLocks noChangeShapeType="1"/>
              </p:cNvSpPr>
              <p:nvPr/>
            </p:nvSpPr>
            <p:spPr bwMode="auto">
              <a:xfrm flipH="1">
                <a:off x="14867259" y="232478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0" name="Line 751">
                <a:extLst>
                  <a:ext uri="{FF2B5EF4-FFF2-40B4-BE49-F238E27FC236}">
                    <a16:creationId xmlns:a16="http://schemas.microsoft.com/office/drawing/2014/main" id="{2641D56B-D859-4997-B5DE-C25C2C996684}"/>
                  </a:ext>
                </a:extLst>
              </p:cNvPr>
              <p:cNvSpPr>
                <a:spLocks noChangeShapeType="1"/>
              </p:cNvSpPr>
              <p:nvPr/>
            </p:nvSpPr>
            <p:spPr bwMode="auto">
              <a:xfrm>
                <a:off x="14916472"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1" name="Line 752">
                <a:extLst>
                  <a:ext uri="{FF2B5EF4-FFF2-40B4-BE49-F238E27FC236}">
                    <a16:creationId xmlns:a16="http://schemas.microsoft.com/office/drawing/2014/main" id="{D1E03640-0997-4726-8682-06C3E61954C5}"/>
                  </a:ext>
                </a:extLst>
              </p:cNvPr>
              <p:cNvSpPr>
                <a:spLocks noChangeShapeType="1"/>
              </p:cNvSpPr>
              <p:nvPr/>
            </p:nvSpPr>
            <p:spPr bwMode="auto">
              <a:xfrm flipH="1">
                <a:off x="14851384" y="232478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2" name="Line 753">
                <a:extLst>
                  <a:ext uri="{FF2B5EF4-FFF2-40B4-BE49-F238E27FC236}">
                    <a16:creationId xmlns:a16="http://schemas.microsoft.com/office/drawing/2014/main" id="{447C53F4-B102-4A4A-A7E7-3E961C49EEA5}"/>
                  </a:ext>
                </a:extLst>
              </p:cNvPr>
              <p:cNvSpPr>
                <a:spLocks noChangeShapeType="1"/>
              </p:cNvSpPr>
              <p:nvPr/>
            </p:nvSpPr>
            <p:spPr bwMode="auto">
              <a:xfrm>
                <a:off x="14900597"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3" name="Line 754">
                <a:extLst>
                  <a:ext uri="{FF2B5EF4-FFF2-40B4-BE49-F238E27FC236}">
                    <a16:creationId xmlns:a16="http://schemas.microsoft.com/office/drawing/2014/main" id="{83764B26-A260-4AFA-A518-AD64AB920C48}"/>
                  </a:ext>
                </a:extLst>
              </p:cNvPr>
              <p:cNvSpPr>
                <a:spLocks noChangeShapeType="1"/>
              </p:cNvSpPr>
              <p:nvPr/>
            </p:nvSpPr>
            <p:spPr bwMode="auto">
              <a:xfrm flipH="1">
                <a:off x="14841859" y="2324785"/>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4" name="Line 755">
                <a:extLst>
                  <a:ext uri="{FF2B5EF4-FFF2-40B4-BE49-F238E27FC236}">
                    <a16:creationId xmlns:a16="http://schemas.microsoft.com/office/drawing/2014/main" id="{87509F61-8CF9-4A15-B369-3C9AD5C93ACA}"/>
                  </a:ext>
                </a:extLst>
              </p:cNvPr>
              <p:cNvSpPr>
                <a:spLocks noChangeShapeType="1"/>
              </p:cNvSpPr>
              <p:nvPr/>
            </p:nvSpPr>
            <p:spPr bwMode="auto">
              <a:xfrm>
                <a:off x="14891072"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5" name="Line 756">
                <a:extLst>
                  <a:ext uri="{FF2B5EF4-FFF2-40B4-BE49-F238E27FC236}">
                    <a16:creationId xmlns:a16="http://schemas.microsoft.com/office/drawing/2014/main" id="{66FA1A24-BDC4-4F9F-9897-6B0FA676B44E}"/>
                  </a:ext>
                </a:extLst>
              </p:cNvPr>
              <p:cNvSpPr>
                <a:spLocks noChangeShapeType="1"/>
              </p:cNvSpPr>
              <p:nvPr/>
            </p:nvSpPr>
            <p:spPr bwMode="auto">
              <a:xfrm flipH="1">
                <a:off x="14798997" y="232478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6" name="Line 757">
                <a:extLst>
                  <a:ext uri="{FF2B5EF4-FFF2-40B4-BE49-F238E27FC236}">
                    <a16:creationId xmlns:a16="http://schemas.microsoft.com/office/drawing/2014/main" id="{8E77DB1B-6D12-4BD7-947D-02124336B818}"/>
                  </a:ext>
                </a:extLst>
              </p:cNvPr>
              <p:cNvSpPr>
                <a:spLocks noChangeShapeType="1"/>
              </p:cNvSpPr>
              <p:nvPr/>
            </p:nvSpPr>
            <p:spPr bwMode="auto">
              <a:xfrm>
                <a:off x="14848209"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7" name="Line 758">
                <a:extLst>
                  <a:ext uri="{FF2B5EF4-FFF2-40B4-BE49-F238E27FC236}">
                    <a16:creationId xmlns:a16="http://schemas.microsoft.com/office/drawing/2014/main" id="{136A3E65-ACE6-4E91-A505-89DE08D4A7FB}"/>
                  </a:ext>
                </a:extLst>
              </p:cNvPr>
              <p:cNvSpPr>
                <a:spLocks noChangeShapeType="1"/>
              </p:cNvSpPr>
              <p:nvPr/>
            </p:nvSpPr>
            <p:spPr bwMode="auto">
              <a:xfrm flipH="1">
                <a:off x="14791059" y="2324785"/>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8" name="Line 759">
                <a:extLst>
                  <a:ext uri="{FF2B5EF4-FFF2-40B4-BE49-F238E27FC236}">
                    <a16:creationId xmlns:a16="http://schemas.microsoft.com/office/drawing/2014/main" id="{C6A804FF-E2EC-4A2A-B63E-6DE52490F245}"/>
                  </a:ext>
                </a:extLst>
              </p:cNvPr>
              <p:cNvSpPr>
                <a:spLocks noChangeShapeType="1"/>
              </p:cNvSpPr>
              <p:nvPr/>
            </p:nvSpPr>
            <p:spPr bwMode="auto">
              <a:xfrm>
                <a:off x="14840272" y="2278748"/>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79" name="Line 760">
                <a:extLst>
                  <a:ext uri="{FF2B5EF4-FFF2-40B4-BE49-F238E27FC236}">
                    <a16:creationId xmlns:a16="http://schemas.microsoft.com/office/drawing/2014/main" id="{D032DB01-2461-4600-A9A3-0B393DC60F6F}"/>
                  </a:ext>
                </a:extLst>
              </p:cNvPr>
              <p:cNvSpPr>
                <a:spLocks noChangeShapeType="1"/>
              </p:cNvSpPr>
              <p:nvPr/>
            </p:nvSpPr>
            <p:spPr bwMode="auto">
              <a:xfrm flipH="1">
                <a:off x="14714859" y="2304148"/>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0" name="Line 761">
                <a:extLst>
                  <a:ext uri="{FF2B5EF4-FFF2-40B4-BE49-F238E27FC236}">
                    <a16:creationId xmlns:a16="http://schemas.microsoft.com/office/drawing/2014/main" id="{7685EBCC-B044-4DAB-867A-FD33B14E930D}"/>
                  </a:ext>
                </a:extLst>
              </p:cNvPr>
              <p:cNvSpPr>
                <a:spLocks noChangeShapeType="1"/>
              </p:cNvSpPr>
              <p:nvPr/>
            </p:nvSpPr>
            <p:spPr bwMode="auto">
              <a:xfrm>
                <a:off x="14762484" y="22581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1" name="Line 762">
                <a:extLst>
                  <a:ext uri="{FF2B5EF4-FFF2-40B4-BE49-F238E27FC236}">
                    <a16:creationId xmlns:a16="http://schemas.microsoft.com/office/drawing/2014/main" id="{69F5F70F-22C0-456B-85C0-C998EF1C9B07}"/>
                  </a:ext>
                </a:extLst>
              </p:cNvPr>
              <p:cNvSpPr>
                <a:spLocks noChangeShapeType="1"/>
              </p:cNvSpPr>
              <p:nvPr/>
            </p:nvSpPr>
            <p:spPr bwMode="auto">
              <a:xfrm flipH="1">
                <a:off x="14706922" y="230414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2" name="Line 763">
                <a:extLst>
                  <a:ext uri="{FF2B5EF4-FFF2-40B4-BE49-F238E27FC236}">
                    <a16:creationId xmlns:a16="http://schemas.microsoft.com/office/drawing/2014/main" id="{6C721611-B0C4-4D83-B636-6511ED5D8CB1}"/>
                  </a:ext>
                </a:extLst>
              </p:cNvPr>
              <p:cNvSpPr>
                <a:spLocks noChangeShapeType="1"/>
              </p:cNvSpPr>
              <p:nvPr/>
            </p:nvSpPr>
            <p:spPr bwMode="auto">
              <a:xfrm>
                <a:off x="14756134" y="22581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3" name="Line 764">
                <a:extLst>
                  <a:ext uri="{FF2B5EF4-FFF2-40B4-BE49-F238E27FC236}">
                    <a16:creationId xmlns:a16="http://schemas.microsoft.com/office/drawing/2014/main" id="{280EAE1D-565D-470B-830C-3FD1F1F1F8F7}"/>
                  </a:ext>
                </a:extLst>
              </p:cNvPr>
              <p:cNvSpPr>
                <a:spLocks noChangeShapeType="1"/>
              </p:cNvSpPr>
              <p:nvPr/>
            </p:nvSpPr>
            <p:spPr bwMode="auto">
              <a:xfrm flipH="1">
                <a:off x="14676759" y="2281923"/>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4" name="Line 765">
                <a:extLst>
                  <a:ext uri="{FF2B5EF4-FFF2-40B4-BE49-F238E27FC236}">
                    <a16:creationId xmlns:a16="http://schemas.microsoft.com/office/drawing/2014/main" id="{9258F105-4567-46AF-B5A1-518591ECC2C2}"/>
                  </a:ext>
                </a:extLst>
              </p:cNvPr>
              <p:cNvSpPr>
                <a:spLocks noChangeShapeType="1"/>
              </p:cNvSpPr>
              <p:nvPr/>
            </p:nvSpPr>
            <p:spPr bwMode="auto">
              <a:xfrm>
                <a:off x="14724384" y="22358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5" name="Line 766">
                <a:extLst>
                  <a:ext uri="{FF2B5EF4-FFF2-40B4-BE49-F238E27FC236}">
                    <a16:creationId xmlns:a16="http://schemas.microsoft.com/office/drawing/2014/main" id="{B0D3540F-91D2-44A8-BDD2-EAF0C11F0E4F}"/>
                  </a:ext>
                </a:extLst>
              </p:cNvPr>
              <p:cNvSpPr>
                <a:spLocks noChangeShapeType="1"/>
              </p:cNvSpPr>
              <p:nvPr/>
            </p:nvSpPr>
            <p:spPr bwMode="auto">
              <a:xfrm flipH="1">
                <a:off x="14660884" y="2262873"/>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6" name="Line 767">
                <a:extLst>
                  <a:ext uri="{FF2B5EF4-FFF2-40B4-BE49-F238E27FC236}">
                    <a16:creationId xmlns:a16="http://schemas.microsoft.com/office/drawing/2014/main" id="{F942E4BA-9553-4E73-BBFD-C1F80A385CF9}"/>
                  </a:ext>
                </a:extLst>
              </p:cNvPr>
              <p:cNvSpPr>
                <a:spLocks noChangeShapeType="1"/>
              </p:cNvSpPr>
              <p:nvPr/>
            </p:nvSpPr>
            <p:spPr bwMode="auto">
              <a:xfrm>
                <a:off x="14710097" y="221683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7" name="Line 768">
                <a:extLst>
                  <a:ext uri="{FF2B5EF4-FFF2-40B4-BE49-F238E27FC236}">
                    <a16:creationId xmlns:a16="http://schemas.microsoft.com/office/drawing/2014/main" id="{85E2ACAA-E72F-40CD-8C61-5FFE6F1EDCC9}"/>
                  </a:ext>
                </a:extLst>
              </p:cNvPr>
              <p:cNvSpPr>
                <a:spLocks noChangeShapeType="1"/>
              </p:cNvSpPr>
              <p:nvPr/>
            </p:nvSpPr>
            <p:spPr bwMode="auto">
              <a:xfrm flipH="1">
                <a:off x="14651359" y="2262873"/>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8" name="Line 769">
                <a:extLst>
                  <a:ext uri="{FF2B5EF4-FFF2-40B4-BE49-F238E27FC236}">
                    <a16:creationId xmlns:a16="http://schemas.microsoft.com/office/drawing/2014/main" id="{F95AEAE2-34BF-4117-9FA9-373AFF162887}"/>
                  </a:ext>
                </a:extLst>
              </p:cNvPr>
              <p:cNvSpPr>
                <a:spLocks noChangeShapeType="1"/>
              </p:cNvSpPr>
              <p:nvPr/>
            </p:nvSpPr>
            <p:spPr bwMode="auto">
              <a:xfrm>
                <a:off x="14700572" y="221683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89" name="Line 770">
                <a:extLst>
                  <a:ext uri="{FF2B5EF4-FFF2-40B4-BE49-F238E27FC236}">
                    <a16:creationId xmlns:a16="http://schemas.microsoft.com/office/drawing/2014/main" id="{910E2064-F37B-428A-B37F-0CF05645ED3A}"/>
                  </a:ext>
                </a:extLst>
              </p:cNvPr>
              <p:cNvSpPr>
                <a:spLocks noChangeShapeType="1"/>
              </p:cNvSpPr>
              <p:nvPr/>
            </p:nvSpPr>
            <p:spPr bwMode="auto">
              <a:xfrm flipH="1">
                <a:off x="14641834" y="2262873"/>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0" name="Line 771">
                <a:extLst>
                  <a:ext uri="{FF2B5EF4-FFF2-40B4-BE49-F238E27FC236}">
                    <a16:creationId xmlns:a16="http://schemas.microsoft.com/office/drawing/2014/main" id="{360A974F-41CB-4F76-9BC5-FF8E35C47005}"/>
                  </a:ext>
                </a:extLst>
              </p:cNvPr>
              <p:cNvSpPr>
                <a:spLocks noChangeShapeType="1"/>
              </p:cNvSpPr>
              <p:nvPr/>
            </p:nvSpPr>
            <p:spPr bwMode="auto">
              <a:xfrm>
                <a:off x="14689459" y="221683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1" name="Line 772">
                <a:extLst>
                  <a:ext uri="{FF2B5EF4-FFF2-40B4-BE49-F238E27FC236}">
                    <a16:creationId xmlns:a16="http://schemas.microsoft.com/office/drawing/2014/main" id="{6568015E-14F0-4D9D-9C7F-A6122DE9C0C3}"/>
                  </a:ext>
                </a:extLst>
              </p:cNvPr>
              <p:cNvSpPr>
                <a:spLocks noChangeShapeType="1"/>
              </p:cNvSpPr>
              <p:nvPr/>
            </p:nvSpPr>
            <p:spPr bwMode="auto">
              <a:xfrm flipH="1">
                <a:off x="14632309" y="2243823"/>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2" name="Line 773">
                <a:extLst>
                  <a:ext uri="{FF2B5EF4-FFF2-40B4-BE49-F238E27FC236}">
                    <a16:creationId xmlns:a16="http://schemas.microsoft.com/office/drawing/2014/main" id="{218625AC-060E-4DB1-B897-2E2647343FDC}"/>
                  </a:ext>
                </a:extLst>
              </p:cNvPr>
              <p:cNvSpPr>
                <a:spLocks noChangeShapeType="1"/>
              </p:cNvSpPr>
              <p:nvPr/>
            </p:nvSpPr>
            <p:spPr bwMode="auto">
              <a:xfrm>
                <a:off x="14679934" y="2196198"/>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3" name="Line 774">
                <a:extLst>
                  <a:ext uri="{FF2B5EF4-FFF2-40B4-BE49-F238E27FC236}">
                    <a16:creationId xmlns:a16="http://schemas.microsoft.com/office/drawing/2014/main" id="{C2648A8C-3DFA-4618-B36D-909AD6A1725C}"/>
                  </a:ext>
                </a:extLst>
              </p:cNvPr>
              <p:cNvSpPr>
                <a:spLocks noChangeShapeType="1"/>
              </p:cNvSpPr>
              <p:nvPr/>
            </p:nvSpPr>
            <p:spPr bwMode="auto">
              <a:xfrm flipH="1">
                <a:off x="14624372" y="2243823"/>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4" name="Line 775">
                <a:extLst>
                  <a:ext uri="{FF2B5EF4-FFF2-40B4-BE49-F238E27FC236}">
                    <a16:creationId xmlns:a16="http://schemas.microsoft.com/office/drawing/2014/main" id="{5E976D24-A5D3-414B-8D2F-1B729BB1165D}"/>
                  </a:ext>
                </a:extLst>
              </p:cNvPr>
              <p:cNvSpPr>
                <a:spLocks noChangeShapeType="1"/>
              </p:cNvSpPr>
              <p:nvPr/>
            </p:nvSpPr>
            <p:spPr bwMode="auto">
              <a:xfrm>
                <a:off x="14671997" y="2196198"/>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5" name="Line 776">
                <a:extLst>
                  <a:ext uri="{FF2B5EF4-FFF2-40B4-BE49-F238E27FC236}">
                    <a16:creationId xmlns:a16="http://schemas.microsoft.com/office/drawing/2014/main" id="{E75FF5FB-8815-49A9-8C33-3F8394D9F583}"/>
                  </a:ext>
                </a:extLst>
              </p:cNvPr>
              <p:cNvSpPr>
                <a:spLocks noChangeShapeType="1"/>
              </p:cNvSpPr>
              <p:nvPr/>
            </p:nvSpPr>
            <p:spPr bwMode="auto">
              <a:xfrm flipH="1">
                <a:off x="14614847" y="2243823"/>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6" name="Line 777">
                <a:extLst>
                  <a:ext uri="{FF2B5EF4-FFF2-40B4-BE49-F238E27FC236}">
                    <a16:creationId xmlns:a16="http://schemas.microsoft.com/office/drawing/2014/main" id="{C1A5704A-F4F3-40CB-AE75-267F5CF6E5BF}"/>
                  </a:ext>
                </a:extLst>
              </p:cNvPr>
              <p:cNvSpPr>
                <a:spLocks noChangeShapeType="1"/>
              </p:cNvSpPr>
              <p:nvPr/>
            </p:nvSpPr>
            <p:spPr bwMode="auto">
              <a:xfrm>
                <a:off x="14664059" y="2196198"/>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7" name="Line 778">
                <a:extLst>
                  <a:ext uri="{FF2B5EF4-FFF2-40B4-BE49-F238E27FC236}">
                    <a16:creationId xmlns:a16="http://schemas.microsoft.com/office/drawing/2014/main" id="{6968C388-30D8-4916-9E63-CD8146465642}"/>
                  </a:ext>
                </a:extLst>
              </p:cNvPr>
              <p:cNvSpPr>
                <a:spLocks noChangeShapeType="1"/>
              </p:cNvSpPr>
              <p:nvPr/>
            </p:nvSpPr>
            <p:spPr bwMode="auto">
              <a:xfrm flipH="1">
                <a:off x="14605322" y="2243823"/>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8" name="Line 779">
                <a:extLst>
                  <a:ext uri="{FF2B5EF4-FFF2-40B4-BE49-F238E27FC236}">
                    <a16:creationId xmlns:a16="http://schemas.microsoft.com/office/drawing/2014/main" id="{B3596AB6-F281-47A7-B23A-EDACA611DF67}"/>
                  </a:ext>
                </a:extLst>
              </p:cNvPr>
              <p:cNvSpPr>
                <a:spLocks noChangeShapeType="1"/>
              </p:cNvSpPr>
              <p:nvPr/>
            </p:nvSpPr>
            <p:spPr bwMode="auto">
              <a:xfrm>
                <a:off x="14654534" y="2196198"/>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99" name="Line 780">
                <a:extLst>
                  <a:ext uri="{FF2B5EF4-FFF2-40B4-BE49-F238E27FC236}">
                    <a16:creationId xmlns:a16="http://schemas.microsoft.com/office/drawing/2014/main" id="{01B6DB71-286D-4ECE-BE4D-5E866D8B0AA3}"/>
                  </a:ext>
                </a:extLst>
              </p:cNvPr>
              <p:cNvSpPr>
                <a:spLocks noChangeShapeType="1"/>
              </p:cNvSpPr>
              <p:nvPr/>
            </p:nvSpPr>
            <p:spPr bwMode="auto">
              <a:xfrm flipH="1">
                <a:off x="14598972" y="2243823"/>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0" name="Line 781">
                <a:extLst>
                  <a:ext uri="{FF2B5EF4-FFF2-40B4-BE49-F238E27FC236}">
                    <a16:creationId xmlns:a16="http://schemas.microsoft.com/office/drawing/2014/main" id="{8CDE569B-B81F-460F-A980-FC98D61DC7D2}"/>
                  </a:ext>
                </a:extLst>
              </p:cNvPr>
              <p:cNvSpPr>
                <a:spLocks noChangeShapeType="1"/>
              </p:cNvSpPr>
              <p:nvPr/>
            </p:nvSpPr>
            <p:spPr bwMode="auto">
              <a:xfrm>
                <a:off x="14648184" y="2196198"/>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1" name="Line 782">
                <a:extLst>
                  <a:ext uri="{FF2B5EF4-FFF2-40B4-BE49-F238E27FC236}">
                    <a16:creationId xmlns:a16="http://schemas.microsoft.com/office/drawing/2014/main" id="{A0F5970D-9F22-4260-B786-57612662CCC8}"/>
                  </a:ext>
                </a:extLst>
              </p:cNvPr>
              <p:cNvSpPr>
                <a:spLocks noChangeShapeType="1"/>
              </p:cNvSpPr>
              <p:nvPr/>
            </p:nvSpPr>
            <p:spPr bwMode="auto">
              <a:xfrm flipH="1">
                <a:off x="14589447" y="2227948"/>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2" name="Line 783">
                <a:extLst>
                  <a:ext uri="{FF2B5EF4-FFF2-40B4-BE49-F238E27FC236}">
                    <a16:creationId xmlns:a16="http://schemas.microsoft.com/office/drawing/2014/main" id="{991D4D50-1011-4A54-B00D-C5858D0877FD}"/>
                  </a:ext>
                </a:extLst>
              </p:cNvPr>
              <p:cNvSpPr>
                <a:spLocks noChangeShapeType="1"/>
              </p:cNvSpPr>
              <p:nvPr/>
            </p:nvSpPr>
            <p:spPr bwMode="auto">
              <a:xfrm>
                <a:off x="14637072" y="218191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3" name="Line 784">
                <a:extLst>
                  <a:ext uri="{FF2B5EF4-FFF2-40B4-BE49-F238E27FC236}">
                    <a16:creationId xmlns:a16="http://schemas.microsoft.com/office/drawing/2014/main" id="{7113FCF9-4752-4763-BB95-C1B9757D95C1}"/>
                  </a:ext>
                </a:extLst>
              </p:cNvPr>
              <p:cNvSpPr>
                <a:spLocks noChangeShapeType="1"/>
              </p:cNvSpPr>
              <p:nvPr/>
            </p:nvSpPr>
            <p:spPr bwMode="auto">
              <a:xfrm flipH="1">
                <a:off x="14586272" y="222794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4" name="Line 785">
                <a:extLst>
                  <a:ext uri="{FF2B5EF4-FFF2-40B4-BE49-F238E27FC236}">
                    <a16:creationId xmlns:a16="http://schemas.microsoft.com/office/drawing/2014/main" id="{F85DA9BA-985A-4840-81E0-FAD4EC324D21}"/>
                  </a:ext>
                </a:extLst>
              </p:cNvPr>
              <p:cNvSpPr>
                <a:spLocks noChangeShapeType="1"/>
              </p:cNvSpPr>
              <p:nvPr/>
            </p:nvSpPr>
            <p:spPr bwMode="auto">
              <a:xfrm>
                <a:off x="14635484" y="218191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5" name="Line 786">
                <a:extLst>
                  <a:ext uri="{FF2B5EF4-FFF2-40B4-BE49-F238E27FC236}">
                    <a16:creationId xmlns:a16="http://schemas.microsoft.com/office/drawing/2014/main" id="{E90E48C1-14BE-4362-BBA1-B43F9667BB8F}"/>
                  </a:ext>
                </a:extLst>
              </p:cNvPr>
              <p:cNvSpPr>
                <a:spLocks noChangeShapeType="1"/>
              </p:cNvSpPr>
              <p:nvPr/>
            </p:nvSpPr>
            <p:spPr bwMode="auto">
              <a:xfrm flipH="1">
                <a:off x="14573572" y="2227948"/>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6" name="Line 787">
                <a:extLst>
                  <a:ext uri="{FF2B5EF4-FFF2-40B4-BE49-F238E27FC236}">
                    <a16:creationId xmlns:a16="http://schemas.microsoft.com/office/drawing/2014/main" id="{168F830C-4E64-4086-831E-240B88CDFF50}"/>
                  </a:ext>
                </a:extLst>
              </p:cNvPr>
              <p:cNvSpPr>
                <a:spLocks noChangeShapeType="1"/>
              </p:cNvSpPr>
              <p:nvPr/>
            </p:nvSpPr>
            <p:spPr bwMode="auto">
              <a:xfrm>
                <a:off x="14621197" y="218191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7" name="Line 788">
                <a:extLst>
                  <a:ext uri="{FF2B5EF4-FFF2-40B4-BE49-F238E27FC236}">
                    <a16:creationId xmlns:a16="http://schemas.microsoft.com/office/drawing/2014/main" id="{92994E31-013E-4D27-85A1-920EB1F8F69F}"/>
                  </a:ext>
                </a:extLst>
              </p:cNvPr>
              <p:cNvSpPr>
                <a:spLocks noChangeShapeType="1"/>
              </p:cNvSpPr>
              <p:nvPr/>
            </p:nvSpPr>
            <p:spPr bwMode="auto">
              <a:xfrm flipH="1">
                <a:off x="14560872" y="2227948"/>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8" name="Line 789">
                <a:extLst>
                  <a:ext uri="{FF2B5EF4-FFF2-40B4-BE49-F238E27FC236}">
                    <a16:creationId xmlns:a16="http://schemas.microsoft.com/office/drawing/2014/main" id="{ECCEE2C9-E260-4137-9005-3D3B2E589A58}"/>
                  </a:ext>
                </a:extLst>
              </p:cNvPr>
              <p:cNvSpPr>
                <a:spLocks noChangeShapeType="1"/>
              </p:cNvSpPr>
              <p:nvPr/>
            </p:nvSpPr>
            <p:spPr bwMode="auto">
              <a:xfrm>
                <a:off x="14610084" y="218191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09" name="Line 790">
                <a:extLst>
                  <a:ext uri="{FF2B5EF4-FFF2-40B4-BE49-F238E27FC236}">
                    <a16:creationId xmlns:a16="http://schemas.microsoft.com/office/drawing/2014/main" id="{FE2203AE-E91B-4731-981A-6A628596C1AC}"/>
                  </a:ext>
                </a:extLst>
              </p:cNvPr>
              <p:cNvSpPr>
                <a:spLocks noChangeShapeType="1"/>
              </p:cNvSpPr>
              <p:nvPr/>
            </p:nvSpPr>
            <p:spPr bwMode="auto">
              <a:xfrm flipH="1">
                <a:off x="14556109" y="22088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0" name="Line 791">
                <a:extLst>
                  <a:ext uri="{FF2B5EF4-FFF2-40B4-BE49-F238E27FC236}">
                    <a16:creationId xmlns:a16="http://schemas.microsoft.com/office/drawing/2014/main" id="{CD203923-9EC7-4A0E-828F-6BFADA5F37AB}"/>
                  </a:ext>
                </a:extLst>
              </p:cNvPr>
              <p:cNvSpPr>
                <a:spLocks noChangeShapeType="1"/>
              </p:cNvSpPr>
              <p:nvPr/>
            </p:nvSpPr>
            <p:spPr bwMode="auto">
              <a:xfrm>
                <a:off x="14605322" y="2162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1" name="Line 792">
                <a:extLst>
                  <a:ext uri="{FF2B5EF4-FFF2-40B4-BE49-F238E27FC236}">
                    <a16:creationId xmlns:a16="http://schemas.microsoft.com/office/drawing/2014/main" id="{4DE4FF94-1796-4302-A107-35714AE64E0E}"/>
                  </a:ext>
                </a:extLst>
              </p:cNvPr>
              <p:cNvSpPr>
                <a:spLocks noChangeShapeType="1"/>
              </p:cNvSpPr>
              <p:nvPr/>
            </p:nvSpPr>
            <p:spPr bwMode="auto">
              <a:xfrm flipH="1">
                <a:off x="14552934" y="22088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2" name="Line 793">
                <a:extLst>
                  <a:ext uri="{FF2B5EF4-FFF2-40B4-BE49-F238E27FC236}">
                    <a16:creationId xmlns:a16="http://schemas.microsoft.com/office/drawing/2014/main" id="{076E357D-A0FE-4FC9-9582-F66D2C4C415C}"/>
                  </a:ext>
                </a:extLst>
              </p:cNvPr>
              <p:cNvSpPr>
                <a:spLocks noChangeShapeType="1"/>
              </p:cNvSpPr>
              <p:nvPr/>
            </p:nvSpPr>
            <p:spPr bwMode="auto">
              <a:xfrm>
                <a:off x="14602147" y="2162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3" name="Line 794">
                <a:extLst>
                  <a:ext uri="{FF2B5EF4-FFF2-40B4-BE49-F238E27FC236}">
                    <a16:creationId xmlns:a16="http://schemas.microsoft.com/office/drawing/2014/main" id="{53BF3FF9-1E3D-4B73-AF8D-130434E85C00}"/>
                  </a:ext>
                </a:extLst>
              </p:cNvPr>
              <p:cNvSpPr>
                <a:spLocks noChangeShapeType="1"/>
              </p:cNvSpPr>
              <p:nvPr/>
            </p:nvSpPr>
            <p:spPr bwMode="auto">
              <a:xfrm flipH="1">
                <a:off x="14543409" y="22088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4" name="Line 795">
                <a:extLst>
                  <a:ext uri="{FF2B5EF4-FFF2-40B4-BE49-F238E27FC236}">
                    <a16:creationId xmlns:a16="http://schemas.microsoft.com/office/drawing/2014/main" id="{F065B91D-4767-4770-924E-D77B34630853}"/>
                  </a:ext>
                </a:extLst>
              </p:cNvPr>
              <p:cNvSpPr>
                <a:spLocks noChangeShapeType="1"/>
              </p:cNvSpPr>
              <p:nvPr/>
            </p:nvSpPr>
            <p:spPr bwMode="auto">
              <a:xfrm>
                <a:off x="14592622" y="2162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5" name="Line 796">
                <a:extLst>
                  <a:ext uri="{FF2B5EF4-FFF2-40B4-BE49-F238E27FC236}">
                    <a16:creationId xmlns:a16="http://schemas.microsoft.com/office/drawing/2014/main" id="{6ACF0FB5-4CB3-45A7-AAAF-DD6896BB7974}"/>
                  </a:ext>
                </a:extLst>
              </p:cNvPr>
              <p:cNvSpPr>
                <a:spLocks noChangeShapeType="1"/>
              </p:cNvSpPr>
              <p:nvPr/>
            </p:nvSpPr>
            <p:spPr bwMode="auto">
              <a:xfrm flipH="1">
                <a:off x="14537059" y="22088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6" name="Line 797">
                <a:extLst>
                  <a:ext uri="{FF2B5EF4-FFF2-40B4-BE49-F238E27FC236}">
                    <a16:creationId xmlns:a16="http://schemas.microsoft.com/office/drawing/2014/main" id="{EA48BB11-BE97-4D8A-B2AA-C097005697FE}"/>
                  </a:ext>
                </a:extLst>
              </p:cNvPr>
              <p:cNvSpPr>
                <a:spLocks noChangeShapeType="1"/>
              </p:cNvSpPr>
              <p:nvPr/>
            </p:nvSpPr>
            <p:spPr bwMode="auto">
              <a:xfrm>
                <a:off x="14586272" y="2162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7" name="Line 798">
                <a:extLst>
                  <a:ext uri="{FF2B5EF4-FFF2-40B4-BE49-F238E27FC236}">
                    <a16:creationId xmlns:a16="http://schemas.microsoft.com/office/drawing/2014/main" id="{2CFD40CF-C7CA-452F-8010-63B8E3D9A094}"/>
                  </a:ext>
                </a:extLst>
              </p:cNvPr>
              <p:cNvSpPr>
                <a:spLocks noChangeShapeType="1"/>
              </p:cNvSpPr>
              <p:nvPr/>
            </p:nvSpPr>
            <p:spPr bwMode="auto">
              <a:xfrm flipH="1">
                <a:off x="14527534" y="22088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8" name="Line 799">
                <a:extLst>
                  <a:ext uri="{FF2B5EF4-FFF2-40B4-BE49-F238E27FC236}">
                    <a16:creationId xmlns:a16="http://schemas.microsoft.com/office/drawing/2014/main" id="{1AC23C2A-D036-455C-BEE0-06CD5130164E}"/>
                  </a:ext>
                </a:extLst>
              </p:cNvPr>
              <p:cNvSpPr>
                <a:spLocks noChangeShapeType="1"/>
              </p:cNvSpPr>
              <p:nvPr/>
            </p:nvSpPr>
            <p:spPr bwMode="auto">
              <a:xfrm>
                <a:off x="14576747" y="2162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19" name="Line 800">
                <a:extLst>
                  <a:ext uri="{FF2B5EF4-FFF2-40B4-BE49-F238E27FC236}">
                    <a16:creationId xmlns:a16="http://schemas.microsoft.com/office/drawing/2014/main" id="{6A92BAEE-E485-499B-AE1A-10E53D910EDD}"/>
                  </a:ext>
                </a:extLst>
              </p:cNvPr>
              <p:cNvSpPr>
                <a:spLocks noChangeShapeType="1"/>
              </p:cNvSpPr>
              <p:nvPr/>
            </p:nvSpPr>
            <p:spPr bwMode="auto">
              <a:xfrm flipH="1">
                <a:off x="14511659" y="22088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0" name="Line 801">
                <a:extLst>
                  <a:ext uri="{FF2B5EF4-FFF2-40B4-BE49-F238E27FC236}">
                    <a16:creationId xmlns:a16="http://schemas.microsoft.com/office/drawing/2014/main" id="{D1B510B4-27B1-45BA-BE6C-EDA1FDC353AB}"/>
                  </a:ext>
                </a:extLst>
              </p:cNvPr>
              <p:cNvSpPr>
                <a:spLocks noChangeShapeType="1"/>
              </p:cNvSpPr>
              <p:nvPr/>
            </p:nvSpPr>
            <p:spPr bwMode="auto">
              <a:xfrm>
                <a:off x="14560872" y="2162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1" name="Line 802">
                <a:extLst>
                  <a:ext uri="{FF2B5EF4-FFF2-40B4-BE49-F238E27FC236}">
                    <a16:creationId xmlns:a16="http://schemas.microsoft.com/office/drawing/2014/main" id="{B33224E4-D723-4DD0-B186-A41B3AE95E27}"/>
                  </a:ext>
                </a:extLst>
              </p:cNvPr>
              <p:cNvSpPr>
                <a:spLocks noChangeShapeType="1"/>
              </p:cNvSpPr>
              <p:nvPr/>
            </p:nvSpPr>
            <p:spPr bwMode="auto">
              <a:xfrm flipH="1">
                <a:off x="14508484" y="2208898"/>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2" name="Line 803">
                <a:extLst>
                  <a:ext uri="{FF2B5EF4-FFF2-40B4-BE49-F238E27FC236}">
                    <a16:creationId xmlns:a16="http://schemas.microsoft.com/office/drawing/2014/main" id="{60D42D7D-9F2E-4354-9831-AA1A03F517E5}"/>
                  </a:ext>
                </a:extLst>
              </p:cNvPr>
              <p:cNvSpPr>
                <a:spLocks noChangeShapeType="1"/>
              </p:cNvSpPr>
              <p:nvPr/>
            </p:nvSpPr>
            <p:spPr bwMode="auto">
              <a:xfrm>
                <a:off x="14556109" y="2162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3" name="Line 804">
                <a:extLst>
                  <a:ext uri="{FF2B5EF4-FFF2-40B4-BE49-F238E27FC236}">
                    <a16:creationId xmlns:a16="http://schemas.microsoft.com/office/drawing/2014/main" id="{5FCACD60-B146-4016-BB0B-7F993EAF9071}"/>
                  </a:ext>
                </a:extLst>
              </p:cNvPr>
              <p:cNvSpPr>
                <a:spLocks noChangeShapeType="1"/>
              </p:cNvSpPr>
              <p:nvPr/>
            </p:nvSpPr>
            <p:spPr bwMode="auto">
              <a:xfrm flipH="1">
                <a:off x="14494197" y="22088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4" name="Line 805">
                <a:extLst>
                  <a:ext uri="{FF2B5EF4-FFF2-40B4-BE49-F238E27FC236}">
                    <a16:creationId xmlns:a16="http://schemas.microsoft.com/office/drawing/2014/main" id="{A306E158-6FC7-4BDA-A18A-4AD1C4892FEE}"/>
                  </a:ext>
                </a:extLst>
              </p:cNvPr>
              <p:cNvSpPr>
                <a:spLocks noChangeShapeType="1"/>
              </p:cNvSpPr>
              <p:nvPr/>
            </p:nvSpPr>
            <p:spPr bwMode="auto">
              <a:xfrm>
                <a:off x="14543409" y="2162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5" name="Line 806">
                <a:extLst>
                  <a:ext uri="{FF2B5EF4-FFF2-40B4-BE49-F238E27FC236}">
                    <a16:creationId xmlns:a16="http://schemas.microsoft.com/office/drawing/2014/main" id="{1DD87BF8-ED6D-4043-A8B5-C4BF475F9042}"/>
                  </a:ext>
                </a:extLst>
              </p:cNvPr>
              <p:cNvSpPr>
                <a:spLocks noChangeShapeType="1"/>
              </p:cNvSpPr>
              <p:nvPr/>
            </p:nvSpPr>
            <p:spPr bwMode="auto">
              <a:xfrm flipH="1">
                <a:off x="14498959" y="22088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6" name="Line 807">
                <a:extLst>
                  <a:ext uri="{FF2B5EF4-FFF2-40B4-BE49-F238E27FC236}">
                    <a16:creationId xmlns:a16="http://schemas.microsoft.com/office/drawing/2014/main" id="{5DAF9AA1-90BB-4E27-AC5F-F7909A51FAA9}"/>
                  </a:ext>
                </a:extLst>
              </p:cNvPr>
              <p:cNvSpPr>
                <a:spLocks noChangeShapeType="1"/>
              </p:cNvSpPr>
              <p:nvPr/>
            </p:nvSpPr>
            <p:spPr bwMode="auto">
              <a:xfrm>
                <a:off x="14548172" y="2162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7" name="Line 808">
                <a:extLst>
                  <a:ext uri="{FF2B5EF4-FFF2-40B4-BE49-F238E27FC236}">
                    <a16:creationId xmlns:a16="http://schemas.microsoft.com/office/drawing/2014/main" id="{43F32CEB-949D-4F27-99C2-8C06BD751DE9}"/>
                  </a:ext>
                </a:extLst>
              </p:cNvPr>
              <p:cNvSpPr>
                <a:spLocks noChangeShapeType="1"/>
              </p:cNvSpPr>
              <p:nvPr/>
            </p:nvSpPr>
            <p:spPr bwMode="auto">
              <a:xfrm flipH="1">
                <a:off x="14481497" y="21946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8" name="Line 809">
                <a:extLst>
                  <a:ext uri="{FF2B5EF4-FFF2-40B4-BE49-F238E27FC236}">
                    <a16:creationId xmlns:a16="http://schemas.microsoft.com/office/drawing/2014/main" id="{1B7E630E-B344-48BD-B682-AAE3C236D860}"/>
                  </a:ext>
                </a:extLst>
              </p:cNvPr>
              <p:cNvSpPr>
                <a:spLocks noChangeShapeType="1"/>
              </p:cNvSpPr>
              <p:nvPr/>
            </p:nvSpPr>
            <p:spPr bwMode="auto">
              <a:xfrm>
                <a:off x="14530709" y="2148573"/>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29" name="Line 810">
                <a:extLst>
                  <a:ext uri="{FF2B5EF4-FFF2-40B4-BE49-F238E27FC236}">
                    <a16:creationId xmlns:a16="http://schemas.microsoft.com/office/drawing/2014/main" id="{D5531171-334F-4E19-9BCA-CB3BF0014A6A}"/>
                  </a:ext>
                </a:extLst>
              </p:cNvPr>
              <p:cNvSpPr>
                <a:spLocks noChangeShapeType="1"/>
              </p:cNvSpPr>
              <p:nvPr/>
            </p:nvSpPr>
            <p:spPr bwMode="auto">
              <a:xfrm flipH="1">
                <a:off x="14476734" y="21961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0" name="Line 811">
                <a:extLst>
                  <a:ext uri="{FF2B5EF4-FFF2-40B4-BE49-F238E27FC236}">
                    <a16:creationId xmlns:a16="http://schemas.microsoft.com/office/drawing/2014/main" id="{00D3F3B7-51CE-4F3E-B8DD-E32F2E33A2D9}"/>
                  </a:ext>
                </a:extLst>
              </p:cNvPr>
              <p:cNvSpPr>
                <a:spLocks noChangeShapeType="1"/>
              </p:cNvSpPr>
              <p:nvPr/>
            </p:nvSpPr>
            <p:spPr bwMode="auto">
              <a:xfrm>
                <a:off x="14525947"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1" name="Line 812">
                <a:extLst>
                  <a:ext uri="{FF2B5EF4-FFF2-40B4-BE49-F238E27FC236}">
                    <a16:creationId xmlns:a16="http://schemas.microsoft.com/office/drawing/2014/main" id="{0949F960-4D99-464D-A079-3E14E037B40C}"/>
                  </a:ext>
                </a:extLst>
              </p:cNvPr>
              <p:cNvSpPr>
                <a:spLocks noChangeShapeType="1"/>
              </p:cNvSpPr>
              <p:nvPr/>
            </p:nvSpPr>
            <p:spPr bwMode="auto">
              <a:xfrm flipH="1">
                <a:off x="14465622" y="2196198"/>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2" name="Line 813">
                <a:extLst>
                  <a:ext uri="{FF2B5EF4-FFF2-40B4-BE49-F238E27FC236}">
                    <a16:creationId xmlns:a16="http://schemas.microsoft.com/office/drawing/2014/main" id="{E7B73B8F-1634-4E06-8072-132DF81D3A35}"/>
                  </a:ext>
                </a:extLst>
              </p:cNvPr>
              <p:cNvSpPr>
                <a:spLocks noChangeShapeType="1"/>
              </p:cNvSpPr>
              <p:nvPr/>
            </p:nvSpPr>
            <p:spPr bwMode="auto">
              <a:xfrm>
                <a:off x="14514834"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3" name="Line 815">
                <a:extLst>
                  <a:ext uri="{FF2B5EF4-FFF2-40B4-BE49-F238E27FC236}">
                    <a16:creationId xmlns:a16="http://schemas.microsoft.com/office/drawing/2014/main" id="{B27E6BB0-CA07-4217-9AD7-340C2336F37C}"/>
                  </a:ext>
                </a:extLst>
              </p:cNvPr>
              <p:cNvSpPr>
                <a:spLocks noChangeShapeType="1"/>
              </p:cNvSpPr>
              <p:nvPr/>
            </p:nvSpPr>
            <p:spPr bwMode="auto">
              <a:xfrm flipH="1">
                <a:off x="14462447" y="219619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4" name="Line 816">
                <a:extLst>
                  <a:ext uri="{FF2B5EF4-FFF2-40B4-BE49-F238E27FC236}">
                    <a16:creationId xmlns:a16="http://schemas.microsoft.com/office/drawing/2014/main" id="{AA1A951E-13E8-413E-B36B-F711CB57A5E4}"/>
                  </a:ext>
                </a:extLst>
              </p:cNvPr>
              <p:cNvSpPr>
                <a:spLocks noChangeShapeType="1"/>
              </p:cNvSpPr>
              <p:nvPr/>
            </p:nvSpPr>
            <p:spPr bwMode="auto">
              <a:xfrm>
                <a:off x="14511660"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5" name="Line 817">
                <a:extLst>
                  <a:ext uri="{FF2B5EF4-FFF2-40B4-BE49-F238E27FC236}">
                    <a16:creationId xmlns:a16="http://schemas.microsoft.com/office/drawing/2014/main" id="{78185E00-2888-4252-8611-2F32FF314A40}"/>
                  </a:ext>
                </a:extLst>
              </p:cNvPr>
              <p:cNvSpPr>
                <a:spLocks noChangeShapeType="1"/>
              </p:cNvSpPr>
              <p:nvPr/>
            </p:nvSpPr>
            <p:spPr bwMode="auto">
              <a:xfrm flipH="1">
                <a:off x="14451335" y="219619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6" name="Line 818">
                <a:extLst>
                  <a:ext uri="{FF2B5EF4-FFF2-40B4-BE49-F238E27FC236}">
                    <a16:creationId xmlns:a16="http://schemas.microsoft.com/office/drawing/2014/main" id="{FB03F94A-5DB4-4816-AAF4-7CD79111EBFD}"/>
                  </a:ext>
                </a:extLst>
              </p:cNvPr>
              <p:cNvSpPr>
                <a:spLocks noChangeShapeType="1"/>
              </p:cNvSpPr>
              <p:nvPr/>
            </p:nvSpPr>
            <p:spPr bwMode="auto">
              <a:xfrm>
                <a:off x="14498960"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7" name="Line 819">
                <a:extLst>
                  <a:ext uri="{FF2B5EF4-FFF2-40B4-BE49-F238E27FC236}">
                    <a16:creationId xmlns:a16="http://schemas.microsoft.com/office/drawing/2014/main" id="{E1AC66DE-7B88-4614-B6F8-C4543B4E0F23}"/>
                  </a:ext>
                </a:extLst>
              </p:cNvPr>
              <p:cNvSpPr>
                <a:spLocks noChangeShapeType="1"/>
              </p:cNvSpPr>
              <p:nvPr/>
            </p:nvSpPr>
            <p:spPr bwMode="auto">
              <a:xfrm flipH="1">
                <a:off x="14446572" y="219619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8" name="Line 820">
                <a:extLst>
                  <a:ext uri="{FF2B5EF4-FFF2-40B4-BE49-F238E27FC236}">
                    <a16:creationId xmlns:a16="http://schemas.microsoft.com/office/drawing/2014/main" id="{F326D376-23FA-414B-B394-716BDAEF41DD}"/>
                  </a:ext>
                </a:extLst>
              </p:cNvPr>
              <p:cNvSpPr>
                <a:spLocks noChangeShapeType="1"/>
              </p:cNvSpPr>
              <p:nvPr/>
            </p:nvSpPr>
            <p:spPr bwMode="auto">
              <a:xfrm>
                <a:off x="14494197"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39" name="Line 821">
                <a:extLst>
                  <a:ext uri="{FF2B5EF4-FFF2-40B4-BE49-F238E27FC236}">
                    <a16:creationId xmlns:a16="http://schemas.microsoft.com/office/drawing/2014/main" id="{13EBF500-0CEE-4DE9-A222-BFA978CA163D}"/>
                  </a:ext>
                </a:extLst>
              </p:cNvPr>
              <p:cNvSpPr>
                <a:spLocks noChangeShapeType="1"/>
              </p:cNvSpPr>
              <p:nvPr/>
            </p:nvSpPr>
            <p:spPr bwMode="auto">
              <a:xfrm flipH="1">
                <a:off x="14433872" y="219619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0" name="Line 822">
                <a:extLst>
                  <a:ext uri="{FF2B5EF4-FFF2-40B4-BE49-F238E27FC236}">
                    <a16:creationId xmlns:a16="http://schemas.microsoft.com/office/drawing/2014/main" id="{33082A80-4DE7-493C-9E8D-8802BC2347AC}"/>
                  </a:ext>
                </a:extLst>
              </p:cNvPr>
              <p:cNvSpPr>
                <a:spLocks noChangeShapeType="1"/>
              </p:cNvSpPr>
              <p:nvPr/>
            </p:nvSpPr>
            <p:spPr bwMode="auto">
              <a:xfrm>
                <a:off x="14481497"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1" name="Line 823">
                <a:extLst>
                  <a:ext uri="{FF2B5EF4-FFF2-40B4-BE49-F238E27FC236}">
                    <a16:creationId xmlns:a16="http://schemas.microsoft.com/office/drawing/2014/main" id="{C2BAE2A9-AFBF-4039-9480-739ADB9121E1}"/>
                  </a:ext>
                </a:extLst>
              </p:cNvPr>
              <p:cNvSpPr>
                <a:spLocks noChangeShapeType="1"/>
              </p:cNvSpPr>
              <p:nvPr/>
            </p:nvSpPr>
            <p:spPr bwMode="auto">
              <a:xfrm flipH="1">
                <a:off x="14437047" y="219619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2" name="Line 824">
                <a:extLst>
                  <a:ext uri="{FF2B5EF4-FFF2-40B4-BE49-F238E27FC236}">
                    <a16:creationId xmlns:a16="http://schemas.microsoft.com/office/drawing/2014/main" id="{95869E37-497B-4FBA-B069-8C8E39271171}"/>
                  </a:ext>
                </a:extLst>
              </p:cNvPr>
              <p:cNvSpPr>
                <a:spLocks noChangeShapeType="1"/>
              </p:cNvSpPr>
              <p:nvPr/>
            </p:nvSpPr>
            <p:spPr bwMode="auto">
              <a:xfrm>
                <a:off x="14484672"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3" name="Line 825">
                <a:extLst>
                  <a:ext uri="{FF2B5EF4-FFF2-40B4-BE49-F238E27FC236}">
                    <a16:creationId xmlns:a16="http://schemas.microsoft.com/office/drawing/2014/main" id="{D3F4DDBB-73BC-41B2-ABC1-D4835C39831C}"/>
                  </a:ext>
                </a:extLst>
              </p:cNvPr>
              <p:cNvSpPr>
                <a:spLocks noChangeShapeType="1"/>
              </p:cNvSpPr>
              <p:nvPr/>
            </p:nvSpPr>
            <p:spPr bwMode="auto">
              <a:xfrm flipH="1">
                <a:off x="14419585" y="219619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4" name="Line 826">
                <a:extLst>
                  <a:ext uri="{FF2B5EF4-FFF2-40B4-BE49-F238E27FC236}">
                    <a16:creationId xmlns:a16="http://schemas.microsoft.com/office/drawing/2014/main" id="{E8731BA0-6783-464F-9AE8-21857865079E}"/>
                  </a:ext>
                </a:extLst>
              </p:cNvPr>
              <p:cNvSpPr>
                <a:spLocks noChangeShapeType="1"/>
              </p:cNvSpPr>
              <p:nvPr/>
            </p:nvSpPr>
            <p:spPr bwMode="auto">
              <a:xfrm>
                <a:off x="14468797"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5" name="Line 827">
                <a:extLst>
                  <a:ext uri="{FF2B5EF4-FFF2-40B4-BE49-F238E27FC236}">
                    <a16:creationId xmlns:a16="http://schemas.microsoft.com/office/drawing/2014/main" id="{D5F1DE8F-6907-4FB4-9051-A532DF85F5C5}"/>
                  </a:ext>
                </a:extLst>
              </p:cNvPr>
              <p:cNvSpPr>
                <a:spLocks noChangeShapeType="1"/>
              </p:cNvSpPr>
              <p:nvPr/>
            </p:nvSpPr>
            <p:spPr bwMode="auto">
              <a:xfrm flipH="1">
                <a:off x="14417997" y="219619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6" name="Line 828">
                <a:extLst>
                  <a:ext uri="{FF2B5EF4-FFF2-40B4-BE49-F238E27FC236}">
                    <a16:creationId xmlns:a16="http://schemas.microsoft.com/office/drawing/2014/main" id="{8DAB8975-176F-43A3-A98D-B421ED8EFC9B}"/>
                  </a:ext>
                </a:extLst>
              </p:cNvPr>
              <p:cNvSpPr>
                <a:spLocks noChangeShapeType="1"/>
              </p:cNvSpPr>
              <p:nvPr/>
            </p:nvSpPr>
            <p:spPr bwMode="auto">
              <a:xfrm>
                <a:off x="14465622"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7" name="Line 829">
                <a:extLst>
                  <a:ext uri="{FF2B5EF4-FFF2-40B4-BE49-F238E27FC236}">
                    <a16:creationId xmlns:a16="http://schemas.microsoft.com/office/drawing/2014/main" id="{B7940134-9E66-456A-8F5A-B4DEDCB9D53B}"/>
                  </a:ext>
                </a:extLst>
              </p:cNvPr>
              <p:cNvSpPr>
                <a:spLocks noChangeShapeType="1"/>
              </p:cNvSpPr>
              <p:nvPr/>
            </p:nvSpPr>
            <p:spPr bwMode="auto">
              <a:xfrm flipH="1">
                <a:off x="14405297" y="219619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8" name="Line 830">
                <a:extLst>
                  <a:ext uri="{FF2B5EF4-FFF2-40B4-BE49-F238E27FC236}">
                    <a16:creationId xmlns:a16="http://schemas.microsoft.com/office/drawing/2014/main" id="{240DF442-F1DC-4819-837B-2829FAED8FF5}"/>
                  </a:ext>
                </a:extLst>
              </p:cNvPr>
              <p:cNvSpPr>
                <a:spLocks noChangeShapeType="1"/>
              </p:cNvSpPr>
              <p:nvPr/>
            </p:nvSpPr>
            <p:spPr bwMode="auto">
              <a:xfrm>
                <a:off x="14454510"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49" name="Line 831">
                <a:extLst>
                  <a:ext uri="{FF2B5EF4-FFF2-40B4-BE49-F238E27FC236}">
                    <a16:creationId xmlns:a16="http://schemas.microsoft.com/office/drawing/2014/main" id="{83EA33D1-5477-4D64-BD67-7F4CC5D93544}"/>
                  </a:ext>
                </a:extLst>
              </p:cNvPr>
              <p:cNvSpPr>
                <a:spLocks noChangeShapeType="1"/>
              </p:cNvSpPr>
              <p:nvPr/>
            </p:nvSpPr>
            <p:spPr bwMode="auto">
              <a:xfrm flipH="1">
                <a:off x="14400535" y="219619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0" name="Line 832">
                <a:extLst>
                  <a:ext uri="{FF2B5EF4-FFF2-40B4-BE49-F238E27FC236}">
                    <a16:creationId xmlns:a16="http://schemas.microsoft.com/office/drawing/2014/main" id="{892C0792-4D2D-4A81-B00D-DA8DC733A740}"/>
                  </a:ext>
                </a:extLst>
              </p:cNvPr>
              <p:cNvSpPr>
                <a:spLocks noChangeShapeType="1"/>
              </p:cNvSpPr>
              <p:nvPr/>
            </p:nvSpPr>
            <p:spPr bwMode="auto">
              <a:xfrm>
                <a:off x="14449747"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1" name="Line 833">
                <a:extLst>
                  <a:ext uri="{FF2B5EF4-FFF2-40B4-BE49-F238E27FC236}">
                    <a16:creationId xmlns:a16="http://schemas.microsoft.com/office/drawing/2014/main" id="{BA44CA67-B094-4E07-A31F-A6F89F4AB7FD}"/>
                  </a:ext>
                </a:extLst>
              </p:cNvPr>
              <p:cNvSpPr>
                <a:spLocks noChangeShapeType="1"/>
              </p:cNvSpPr>
              <p:nvPr/>
            </p:nvSpPr>
            <p:spPr bwMode="auto">
              <a:xfrm flipH="1">
                <a:off x="14387835" y="219619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2" name="Line 834">
                <a:extLst>
                  <a:ext uri="{FF2B5EF4-FFF2-40B4-BE49-F238E27FC236}">
                    <a16:creationId xmlns:a16="http://schemas.microsoft.com/office/drawing/2014/main" id="{0210FE8A-FF4B-4265-9E99-7E352DC5CBB7}"/>
                  </a:ext>
                </a:extLst>
              </p:cNvPr>
              <p:cNvSpPr>
                <a:spLocks noChangeShapeType="1"/>
              </p:cNvSpPr>
              <p:nvPr/>
            </p:nvSpPr>
            <p:spPr bwMode="auto">
              <a:xfrm>
                <a:off x="14437047"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3" name="Line 835">
                <a:extLst>
                  <a:ext uri="{FF2B5EF4-FFF2-40B4-BE49-F238E27FC236}">
                    <a16:creationId xmlns:a16="http://schemas.microsoft.com/office/drawing/2014/main" id="{68E8A7A9-88A5-40CE-ADA7-135EF3920F66}"/>
                  </a:ext>
                </a:extLst>
              </p:cNvPr>
              <p:cNvSpPr>
                <a:spLocks noChangeShapeType="1"/>
              </p:cNvSpPr>
              <p:nvPr/>
            </p:nvSpPr>
            <p:spPr bwMode="auto">
              <a:xfrm flipH="1">
                <a:off x="14375135" y="219619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4" name="Line 836">
                <a:extLst>
                  <a:ext uri="{FF2B5EF4-FFF2-40B4-BE49-F238E27FC236}">
                    <a16:creationId xmlns:a16="http://schemas.microsoft.com/office/drawing/2014/main" id="{2E79644D-DFAD-4D83-BB22-268C5E1BE1B0}"/>
                  </a:ext>
                </a:extLst>
              </p:cNvPr>
              <p:cNvSpPr>
                <a:spLocks noChangeShapeType="1"/>
              </p:cNvSpPr>
              <p:nvPr/>
            </p:nvSpPr>
            <p:spPr bwMode="auto">
              <a:xfrm>
                <a:off x="14422760" y="2150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5" name="Line 837">
                <a:extLst>
                  <a:ext uri="{FF2B5EF4-FFF2-40B4-BE49-F238E27FC236}">
                    <a16:creationId xmlns:a16="http://schemas.microsoft.com/office/drawing/2014/main" id="{EB6E990E-F55B-4545-8CBB-B730B90B079C}"/>
                  </a:ext>
                </a:extLst>
              </p:cNvPr>
              <p:cNvSpPr>
                <a:spLocks noChangeShapeType="1"/>
              </p:cNvSpPr>
              <p:nvPr/>
            </p:nvSpPr>
            <p:spPr bwMode="auto">
              <a:xfrm flipH="1">
                <a:off x="14362435" y="21739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6" name="Line 838">
                <a:extLst>
                  <a:ext uri="{FF2B5EF4-FFF2-40B4-BE49-F238E27FC236}">
                    <a16:creationId xmlns:a16="http://schemas.microsoft.com/office/drawing/2014/main" id="{4399B66B-3CD0-4854-A184-A98E512035E0}"/>
                  </a:ext>
                </a:extLst>
              </p:cNvPr>
              <p:cNvSpPr>
                <a:spLocks noChangeShapeType="1"/>
              </p:cNvSpPr>
              <p:nvPr/>
            </p:nvSpPr>
            <p:spPr bwMode="auto">
              <a:xfrm>
                <a:off x="14411647"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7" name="Line 839">
                <a:extLst>
                  <a:ext uri="{FF2B5EF4-FFF2-40B4-BE49-F238E27FC236}">
                    <a16:creationId xmlns:a16="http://schemas.microsoft.com/office/drawing/2014/main" id="{86643A3C-0EB8-422A-A653-36EE7E99F248}"/>
                  </a:ext>
                </a:extLst>
              </p:cNvPr>
              <p:cNvSpPr>
                <a:spLocks noChangeShapeType="1"/>
              </p:cNvSpPr>
              <p:nvPr/>
            </p:nvSpPr>
            <p:spPr bwMode="auto">
              <a:xfrm flipH="1">
                <a:off x="14351322" y="217397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8" name="Line 840">
                <a:extLst>
                  <a:ext uri="{FF2B5EF4-FFF2-40B4-BE49-F238E27FC236}">
                    <a16:creationId xmlns:a16="http://schemas.microsoft.com/office/drawing/2014/main" id="{2ABA64BB-F9E0-4001-9D43-2CBAE5999B73}"/>
                  </a:ext>
                </a:extLst>
              </p:cNvPr>
              <p:cNvSpPr>
                <a:spLocks noChangeShapeType="1"/>
              </p:cNvSpPr>
              <p:nvPr/>
            </p:nvSpPr>
            <p:spPr bwMode="auto">
              <a:xfrm>
                <a:off x="14400535"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59" name="Line 841">
                <a:extLst>
                  <a:ext uri="{FF2B5EF4-FFF2-40B4-BE49-F238E27FC236}">
                    <a16:creationId xmlns:a16="http://schemas.microsoft.com/office/drawing/2014/main" id="{EA7504E3-C831-43E7-B538-DDCDF91660C9}"/>
                  </a:ext>
                </a:extLst>
              </p:cNvPr>
              <p:cNvSpPr>
                <a:spLocks noChangeShapeType="1"/>
              </p:cNvSpPr>
              <p:nvPr/>
            </p:nvSpPr>
            <p:spPr bwMode="auto">
              <a:xfrm flipH="1">
                <a:off x="14344972" y="21739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0" name="Line 842">
                <a:extLst>
                  <a:ext uri="{FF2B5EF4-FFF2-40B4-BE49-F238E27FC236}">
                    <a16:creationId xmlns:a16="http://schemas.microsoft.com/office/drawing/2014/main" id="{87C65D2E-3B4C-4CA6-BD8C-F34E44D85228}"/>
                  </a:ext>
                </a:extLst>
              </p:cNvPr>
              <p:cNvSpPr>
                <a:spLocks noChangeShapeType="1"/>
              </p:cNvSpPr>
              <p:nvPr/>
            </p:nvSpPr>
            <p:spPr bwMode="auto">
              <a:xfrm>
                <a:off x="14394185"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1" name="Line 843">
                <a:extLst>
                  <a:ext uri="{FF2B5EF4-FFF2-40B4-BE49-F238E27FC236}">
                    <a16:creationId xmlns:a16="http://schemas.microsoft.com/office/drawing/2014/main" id="{204C3DD3-3BE1-4A25-98F7-236E12B1007A}"/>
                  </a:ext>
                </a:extLst>
              </p:cNvPr>
              <p:cNvSpPr>
                <a:spLocks noChangeShapeType="1"/>
              </p:cNvSpPr>
              <p:nvPr/>
            </p:nvSpPr>
            <p:spPr bwMode="auto">
              <a:xfrm flipH="1">
                <a:off x="14338622" y="217397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2" name="Line 844">
                <a:extLst>
                  <a:ext uri="{FF2B5EF4-FFF2-40B4-BE49-F238E27FC236}">
                    <a16:creationId xmlns:a16="http://schemas.microsoft.com/office/drawing/2014/main" id="{56200613-D15A-494A-8FDA-72B74DC5534C}"/>
                  </a:ext>
                </a:extLst>
              </p:cNvPr>
              <p:cNvSpPr>
                <a:spLocks noChangeShapeType="1"/>
              </p:cNvSpPr>
              <p:nvPr/>
            </p:nvSpPr>
            <p:spPr bwMode="auto">
              <a:xfrm>
                <a:off x="14387835"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3" name="Line 845">
                <a:extLst>
                  <a:ext uri="{FF2B5EF4-FFF2-40B4-BE49-F238E27FC236}">
                    <a16:creationId xmlns:a16="http://schemas.microsoft.com/office/drawing/2014/main" id="{B2D6D6E2-6A2B-4FF9-8C1D-D96670DC5DCF}"/>
                  </a:ext>
                </a:extLst>
              </p:cNvPr>
              <p:cNvSpPr>
                <a:spLocks noChangeShapeType="1"/>
              </p:cNvSpPr>
              <p:nvPr/>
            </p:nvSpPr>
            <p:spPr bwMode="auto">
              <a:xfrm flipH="1">
                <a:off x="14322747" y="21739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4" name="Line 846">
                <a:extLst>
                  <a:ext uri="{FF2B5EF4-FFF2-40B4-BE49-F238E27FC236}">
                    <a16:creationId xmlns:a16="http://schemas.microsoft.com/office/drawing/2014/main" id="{CE3865B5-3657-469C-B771-6EE45F3048DA}"/>
                  </a:ext>
                </a:extLst>
              </p:cNvPr>
              <p:cNvSpPr>
                <a:spLocks noChangeShapeType="1"/>
              </p:cNvSpPr>
              <p:nvPr/>
            </p:nvSpPr>
            <p:spPr bwMode="auto">
              <a:xfrm>
                <a:off x="14370372"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5" name="Line 847">
                <a:extLst>
                  <a:ext uri="{FF2B5EF4-FFF2-40B4-BE49-F238E27FC236}">
                    <a16:creationId xmlns:a16="http://schemas.microsoft.com/office/drawing/2014/main" id="{21055BBE-F41F-4383-A0C7-DDBCDDB980E9}"/>
                  </a:ext>
                </a:extLst>
              </p:cNvPr>
              <p:cNvSpPr>
                <a:spLocks noChangeShapeType="1"/>
              </p:cNvSpPr>
              <p:nvPr/>
            </p:nvSpPr>
            <p:spPr bwMode="auto">
              <a:xfrm flipH="1">
                <a:off x="14314810" y="217397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6" name="Line 848">
                <a:extLst>
                  <a:ext uri="{FF2B5EF4-FFF2-40B4-BE49-F238E27FC236}">
                    <a16:creationId xmlns:a16="http://schemas.microsoft.com/office/drawing/2014/main" id="{D463CDD3-7D68-4EFE-A048-63DCD1854835}"/>
                  </a:ext>
                </a:extLst>
              </p:cNvPr>
              <p:cNvSpPr>
                <a:spLocks noChangeShapeType="1"/>
              </p:cNvSpPr>
              <p:nvPr/>
            </p:nvSpPr>
            <p:spPr bwMode="auto">
              <a:xfrm>
                <a:off x="14365610"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7" name="Line 849">
                <a:extLst>
                  <a:ext uri="{FF2B5EF4-FFF2-40B4-BE49-F238E27FC236}">
                    <a16:creationId xmlns:a16="http://schemas.microsoft.com/office/drawing/2014/main" id="{931FDC24-AF29-4083-BD8C-8DB5C2B67E32}"/>
                  </a:ext>
                </a:extLst>
              </p:cNvPr>
              <p:cNvSpPr>
                <a:spLocks noChangeShapeType="1"/>
              </p:cNvSpPr>
              <p:nvPr/>
            </p:nvSpPr>
            <p:spPr bwMode="auto">
              <a:xfrm flipH="1">
                <a:off x="14302110" y="217397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8" name="Line 850">
                <a:extLst>
                  <a:ext uri="{FF2B5EF4-FFF2-40B4-BE49-F238E27FC236}">
                    <a16:creationId xmlns:a16="http://schemas.microsoft.com/office/drawing/2014/main" id="{1416DF82-DDF4-455E-9709-3AFDB5A0EF0C}"/>
                  </a:ext>
                </a:extLst>
              </p:cNvPr>
              <p:cNvSpPr>
                <a:spLocks noChangeShapeType="1"/>
              </p:cNvSpPr>
              <p:nvPr/>
            </p:nvSpPr>
            <p:spPr bwMode="auto">
              <a:xfrm>
                <a:off x="14351322"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69" name="Line 851">
                <a:extLst>
                  <a:ext uri="{FF2B5EF4-FFF2-40B4-BE49-F238E27FC236}">
                    <a16:creationId xmlns:a16="http://schemas.microsoft.com/office/drawing/2014/main" id="{EBF8479B-401C-41B1-849D-7AB612C9F03B}"/>
                  </a:ext>
                </a:extLst>
              </p:cNvPr>
              <p:cNvSpPr>
                <a:spLocks noChangeShapeType="1"/>
              </p:cNvSpPr>
              <p:nvPr/>
            </p:nvSpPr>
            <p:spPr bwMode="auto">
              <a:xfrm flipH="1">
                <a:off x="14273535" y="21739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0" name="Line 852">
                <a:extLst>
                  <a:ext uri="{FF2B5EF4-FFF2-40B4-BE49-F238E27FC236}">
                    <a16:creationId xmlns:a16="http://schemas.microsoft.com/office/drawing/2014/main" id="{E4F6C71C-D7EA-46A0-BF64-03BB044242AC}"/>
                  </a:ext>
                </a:extLst>
              </p:cNvPr>
              <p:cNvSpPr>
                <a:spLocks noChangeShapeType="1"/>
              </p:cNvSpPr>
              <p:nvPr/>
            </p:nvSpPr>
            <p:spPr bwMode="auto">
              <a:xfrm>
                <a:off x="14322747"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1" name="Line 853">
                <a:extLst>
                  <a:ext uri="{FF2B5EF4-FFF2-40B4-BE49-F238E27FC236}">
                    <a16:creationId xmlns:a16="http://schemas.microsoft.com/office/drawing/2014/main" id="{A0B3EDA8-09F8-4B7E-9D00-6E79D387DC28}"/>
                  </a:ext>
                </a:extLst>
              </p:cNvPr>
              <p:cNvSpPr>
                <a:spLocks noChangeShapeType="1"/>
              </p:cNvSpPr>
              <p:nvPr/>
            </p:nvSpPr>
            <p:spPr bwMode="auto">
              <a:xfrm flipH="1">
                <a:off x="14270360" y="21739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2" name="Line 854">
                <a:extLst>
                  <a:ext uri="{FF2B5EF4-FFF2-40B4-BE49-F238E27FC236}">
                    <a16:creationId xmlns:a16="http://schemas.microsoft.com/office/drawing/2014/main" id="{77DB7168-3FF1-4048-8D07-19027B399C75}"/>
                  </a:ext>
                </a:extLst>
              </p:cNvPr>
              <p:cNvSpPr>
                <a:spLocks noChangeShapeType="1"/>
              </p:cNvSpPr>
              <p:nvPr/>
            </p:nvSpPr>
            <p:spPr bwMode="auto">
              <a:xfrm>
                <a:off x="14317985"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3" name="Line 855">
                <a:extLst>
                  <a:ext uri="{FF2B5EF4-FFF2-40B4-BE49-F238E27FC236}">
                    <a16:creationId xmlns:a16="http://schemas.microsoft.com/office/drawing/2014/main" id="{BCD29252-FB21-4EF4-ADA0-E4994CDC89E9}"/>
                  </a:ext>
                </a:extLst>
              </p:cNvPr>
              <p:cNvSpPr>
                <a:spLocks noChangeShapeType="1"/>
              </p:cNvSpPr>
              <p:nvPr/>
            </p:nvSpPr>
            <p:spPr bwMode="auto">
              <a:xfrm flipH="1">
                <a:off x="14235435" y="21739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4" name="Line 856">
                <a:extLst>
                  <a:ext uri="{FF2B5EF4-FFF2-40B4-BE49-F238E27FC236}">
                    <a16:creationId xmlns:a16="http://schemas.microsoft.com/office/drawing/2014/main" id="{2EC73F52-AC47-4396-8B61-596F7FAD1E6B}"/>
                  </a:ext>
                </a:extLst>
              </p:cNvPr>
              <p:cNvSpPr>
                <a:spLocks noChangeShapeType="1"/>
              </p:cNvSpPr>
              <p:nvPr/>
            </p:nvSpPr>
            <p:spPr bwMode="auto">
              <a:xfrm>
                <a:off x="14284647"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5" name="Line 857">
                <a:extLst>
                  <a:ext uri="{FF2B5EF4-FFF2-40B4-BE49-F238E27FC236}">
                    <a16:creationId xmlns:a16="http://schemas.microsoft.com/office/drawing/2014/main" id="{7A33F61A-7991-47A7-8C2E-120CE9458554}"/>
                  </a:ext>
                </a:extLst>
              </p:cNvPr>
              <p:cNvSpPr>
                <a:spLocks noChangeShapeType="1"/>
              </p:cNvSpPr>
              <p:nvPr/>
            </p:nvSpPr>
            <p:spPr bwMode="auto">
              <a:xfrm flipH="1">
                <a:off x="14224322" y="217397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6" name="Line 858">
                <a:extLst>
                  <a:ext uri="{FF2B5EF4-FFF2-40B4-BE49-F238E27FC236}">
                    <a16:creationId xmlns:a16="http://schemas.microsoft.com/office/drawing/2014/main" id="{285CD4D5-E8F2-420C-B5D7-16BC7944BCCF}"/>
                  </a:ext>
                </a:extLst>
              </p:cNvPr>
              <p:cNvSpPr>
                <a:spLocks noChangeShapeType="1"/>
              </p:cNvSpPr>
              <p:nvPr/>
            </p:nvSpPr>
            <p:spPr bwMode="auto">
              <a:xfrm>
                <a:off x="14273535"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7" name="Line 859">
                <a:extLst>
                  <a:ext uri="{FF2B5EF4-FFF2-40B4-BE49-F238E27FC236}">
                    <a16:creationId xmlns:a16="http://schemas.microsoft.com/office/drawing/2014/main" id="{11B8CF83-3357-4883-B335-1E9B24999382}"/>
                  </a:ext>
                </a:extLst>
              </p:cNvPr>
              <p:cNvSpPr>
                <a:spLocks noChangeShapeType="1"/>
              </p:cNvSpPr>
              <p:nvPr/>
            </p:nvSpPr>
            <p:spPr bwMode="auto">
              <a:xfrm flipH="1">
                <a:off x="14217972" y="21739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8" name="Line 860">
                <a:extLst>
                  <a:ext uri="{FF2B5EF4-FFF2-40B4-BE49-F238E27FC236}">
                    <a16:creationId xmlns:a16="http://schemas.microsoft.com/office/drawing/2014/main" id="{0A6D0531-3A8D-44AB-8A26-FD2BE59E8E5F}"/>
                  </a:ext>
                </a:extLst>
              </p:cNvPr>
              <p:cNvSpPr>
                <a:spLocks noChangeShapeType="1"/>
              </p:cNvSpPr>
              <p:nvPr/>
            </p:nvSpPr>
            <p:spPr bwMode="auto">
              <a:xfrm>
                <a:off x="14267185" y="21279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79" name="Line 861">
                <a:extLst>
                  <a:ext uri="{FF2B5EF4-FFF2-40B4-BE49-F238E27FC236}">
                    <a16:creationId xmlns:a16="http://schemas.microsoft.com/office/drawing/2014/main" id="{2B794630-BE27-472F-A5C0-C2A9503300ED}"/>
                  </a:ext>
                </a:extLst>
              </p:cNvPr>
              <p:cNvSpPr>
                <a:spLocks noChangeShapeType="1"/>
              </p:cNvSpPr>
              <p:nvPr/>
            </p:nvSpPr>
            <p:spPr bwMode="auto">
              <a:xfrm flipH="1">
                <a:off x="14192572" y="21644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0" name="Line 862">
                <a:extLst>
                  <a:ext uri="{FF2B5EF4-FFF2-40B4-BE49-F238E27FC236}">
                    <a16:creationId xmlns:a16="http://schemas.microsoft.com/office/drawing/2014/main" id="{A0450C90-ED2F-4665-BEB0-DD3630EB40F0}"/>
                  </a:ext>
                </a:extLst>
              </p:cNvPr>
              <p:cNvSpPr>
                <a:spLocks noChangeShapeType="1"/>
              </p:cNvSpPr>
              <p:nvPr/>
            </p:nvSpPr>
            <p:spPr bwMode="auto">
              <a:xfrm>
                <a:off x="14241785"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1" name="Line 863">
                <a:extLst>
                  <a:ext uri="{FF2B5EF4-FFF2-40B4-BE49-F238E27FC236}">
                    <a16:creationId xmlns:a16="http://schemas.microsoft.com/office/drawing/2014/main" id="{FC43BC45-D00A-4868-8D2C-17FBCF186925}"/>
                  </a:ext>
                </a:extLst>
              </p:cNvPr>
              <p:cNvSpPr>
                <a:spLocks noChangeShapeType="1"/>
              </p:cNvSpPr>
              <p:nvPr/>
            </p:nvSpPr>
            <p:spPr bwMode="auto">
              <a:xfrm flipH="1">
                <a:off x="14168760" y="216444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2" name="Line 864">
                <a:extLst>
                  <a:ext uri="{FF2B5EF4-FFF2-40B4-BE49-F238E27FC236}">
                    <a16:creationId xmlns:a16="http://schemas.microsoft.com/office/drawing/2014/main" id="{6E68671F-2A5D-471C-9F3B-5F45233171F5}"/>
                  </a:ext>
                </a:extLst>
              </p:cNvPr>
              <p:cNvSpPr>
                <a:spLocks noChangeShapeType="1"/>
              </p:cNvSpPr>
              <p:nvPr/>
            </p:nvSpPr>
            <p:spPr bwMode="auto">
              <a:xfrm>
                <a:off x="14216385"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3" name="Line 865">
                <a:extLst>
                  <a:ext uri="{FF2B5EF4-FFF2-40B4-BE49-F238E27FC236}">
                    <a16:creationId xmlns:a16="http://schemas.microsoft.com/office/drawing/2014/main" id="{C7B4A4FD-FE8D-4566-8035-60AF87509898}"/>
                  </a:ext>
                </a:extLst>
              </p:cNvPr>
              <p:cNvSpPr>
                <a:spLocks noChangeShapeType="1"/>
              </p:cNvSpPr>
              <p:nvPr/>
            </p:nvSpPr>
            <p:spPr bwMode="auto">
              <a:xfrm flipH="1">
                <a:off x="14121135" y="21644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4" name="Line 866">
                <a:extLst>
                  <a:ext uri="{FF2B5EF4-FFF2-40B4-BE49-F238E27FC236}">
                    <a16:creationId xmlns:a16="http://schemas.microsoft.com/office/drawing/2014/main" id="{7D3BC10C-3E1A-4DC4-884C-44E5065B87F1}"/>
                  </a:ext>
                </a:extLst>
              </p:cNvPr>
              <p:cNvSpPr>
                <a:spLocks noChangeShapeType="1"/>
              </p:cNvSpPr>
              <p:nvPr/>
            </p:nvSpPr>
            <p:spPr bwMode="auto">
              <a:xfrm>
                <a:off x="14170347"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5" name="Line 867">
                <a:extLst>
                  <a:ext uri="{FF2B5EF4-FFF2-40B4-BE49-F238E27FC236}">
                    <a16:creationId xmlns:a16="http://schemas.microsoft.com/office/drawing/2014/main" id="{AF349EEC-62AF-4229-AB6E-95FB0A43B349}"/>
                  </a:ext>
                </a:extLst>
              </p:cNvPr>
              <p:cNvSpPr>
                <a:spLocks noChangeShapeType="1"/>
              </p:cNvSpPr>
              <p:nvPr/>
            </p:nvSpPr>
            <p:spPr bwMode="auto">
              <a:xfrm flipH="1">
                <a:off x="14116372" y="21644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6" name="Line 868">
                <a:extLst>
                  <a:ext uri="{FF2B5EF4-FFF2-40B4-BE49-F238E27FC236}">
                    <a16:creationId xmlns:a16="http://schemas.microsoft.com/office/drawing/2014/main" id="{AD58134D-D254-4BFD-8993-70E83EA4E956}"/>
                  </a:ext>
                </a:extLst>
              </p:cNvPr>
              <p:cNvSpPr>
                <a:spLocks noChangeShapeType="1"/>
              </p:cNvSpPr>
              <p:nvPr/>
            </p:nvSpPr>
            <p:spPr bwMode="auto">
              <a:xfrm>
                <a:off x="14165585"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7" name="Line 869">
                <a:extLst>
                  <a:ext uri="{FF2B5EF4-FFF2-40B4-BE49-F238E27FC236}">
                    <a16:creationId xmlns:a16="http://schemas.microsoft.com/office/drawing/2014/main" id="{7734CEA2-BA13-47C0-91E3-B917A4321C30}"/>
                  </a:ext>
                </a:extLst>
              </p:cNvPr>
              <p:cNvSpPr>
                <a:spLocks noChangeShapeType="1"/>
              </p:cNvSpPr>
              <p:nvPr/>
            </p:nvSpPr>
            <p:spPr bwMode="auto">
              <a:xfrm flipH="1">
                <a:off x="14090972" y="216444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8" name="Line 870">
                <a:extLst>
                  <a:ext uri="{FF2B5EF4-FFF2-40B4-BE49-F238E27FC236}">
                    <a16:creationId xmlns:a16="http://schemas.microsoft.com/office/drawing/2014/main" id="{EEDBCB2D-6FD1-4E4F-BA16-758447590214}"/>
                  </a:ext>
                </a:extLst>
              </p:cNvPr>
              <p:cNvSpPr>
                <a:spLocks noChangeShapeType="1"/>
              </p:cNvSpPr>
              <p:nvPr/>
            </p:nvSpPr>
            <p:spPr bwMode="auto">
              <a:xfrm>
                <a:off x="14140185"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89" name="Line 871">
                <a:extLst>
                  <a:ext uri="{FF2B5EF4-FFF2-40B4-BE49-F238E27FC236}">
                    <a16:creationId xmlns:a16="http://schemas.microsoft.com/office/drawing/2014/main" id="{23068528-78D6-4A66-8192-2DC57DC9EC85}"/>
                  </a:ext>
                </a:extLst>
              </p:cNvPr>
              <p:cNvSpPr>
                <a:spLocks noChangeShapeType="1"/>
              </p:cNvSpPr>
              <p:nvPr/>
            </p:nvSpPr>
            <p:spPr bwMode="auto">
              <a:xfrm flipH="1">
                <a:off x="14081447" y="21644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0" name="Line 872">
                <a:extLst>
                  <a:ext uri="{FF2B5EF4-FFF2-40B4-BE49-F238E27FC236}">
                    <a16:creationId xmlns:a16="http://schemas.microsoft.com/office/drawing/2014/main" id="{072151E2-94E4-4A5B-A4DE-423D24CC156C}"/>
                  </a:ext>
                </a:extLst>
              </p:cNvPr>
              <p:cNvSpPr>
                <a:spLocks noChangeShapeType="1"/>
              </p:cNvSpPr>
              <p:nvPr/>
            </p:nvSpPr>
            <p:spPr bwMode="auto">
              <a:xfrm>
                <a:off x="14130660"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1" name="Line 873">
                <a:extLst>
                  <a:ext uri="{FF2B5EF4-FFF2-40B4-BE49-F238E27FC236}">
                    <a16:creationId xmlns:a16="http://schemas.microsoft.com/office/drawing/2014/main" id="{6BB35D19-9BA4-4681-B9B1-1E8ADB831DCE}"/>
                  </a:ext>
                </a:extLst>
              </p:cNvPr>
              <p:cNvSpPr>
                <a:spLocks noChangeShapeType="1"/>
              </p:cNvSpPr>
              <p:nvPr/>
            </p:nvSpPr>
            <p:spPr bwMode="auto">
              <a:xfrm flipH="1">
                <a:off x="14019535" y="21644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2" name="Line 874">
                <a:extLst>
                  <a:ext uri="{FF2B5EF4-FFF2-40B4-BE49-F238E27FC236}">
                    <a16:creationId xmlns:a16="http://schemas.microsoft.com/office/drawing/2014/main" id="{38B5F78F-2197-4B0D-A624-BEFBE5F35E57}"/>
                  </a:ext>
                </a:extLst>
              </p:cNvPr>
              <p:cNvSpPr>
                <a:spLocks noChangeShapeType="1"/>
              </p:cNvSpPr>
              <p:nvPr/>
            </p:nvSpPr>
            <p:spPr bwMode="auto">
              <a:xfrm>
                <a:off x="14068747"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3" name="Line 875">
                <a:extLst>
                  <a:ext uri="{FF2B5EF4-FFF2-40B4-BE49-F238E27FC236}">
                    <a16:creationId xmlns:a16="http://schemas.microsoft.com/office/drawing/2014/main" id="{01A03456-7500-4E75-92B5-D0651C466EF4}"/>
                  </a:ext>
                </a:extLst>
              </p:cNvPr>
              <p:cNvSpPr>
                <a:spLocks noChangeShapeType="1"/>
              </p:cNvSpPr>
              <p:nvPr/>
            </p:nvSpPr>
            <p:spPr bwMode="auto">
              <a:xfrm flipH="1">
                <a:off x="13978260" y="21644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4" name="Line 876">
                <a:extLst>
                  <a:ext uri="{FF2B5EF4-FFF2-40B4-BE49-F238E27FC236}">
                    <a16:creationId xmlns:a16="http://schemas.microsoft.com/office/drawing/2014/main" id="{A288DBE4-8365-4794-A7EA-BF1968D6FB3B}"/>
                  </a:ext>
                </a:extLst>
              </p:cNvPr>
              <p:cNvSpPr>
                <a:spLocks noChangeShapeType="1"/>
              </p:cNvSpPr>
              <p:nvPr/>
            </p:nvSpPr>
            <p:spPr bwMode="auto">
              <a:xfrm>
                <a:off x="14027472"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5" name="Line 877">
                <a:extLst>
                  <a:ext uri="{FF2B5EF4-FFF2-40B4-BE49-F238E27FC236}">
                    <a16:creationId xmlns:a16="http://schemas.microsoft.com/office/drawing/2014/main" id="{1C5C055D-0E49-40F6-9B47-7AC289377757}"/>
                  </a:ext>
                </a:extLst>
              </p:cNvPr>
              <p:cNvSpPr>
                <a:spLocks noChangeShapeType="1"/>
              </p:cNvSpPr>
              <p:nvPr/>
            </p:nvSpPr>
            <p:spPr bwMode="auto">
              <a:xfrm flipH="1">
                <a:off x="13960797" y="21644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6" name="Line 878">
                <a:extLst>
                  <a:ext uri="{FF2B5EF4-FFF2-40B4-BE49-F238E27FC236}">
                    <a16:creationId xmlns:a16="http://schemas.microsoft.com/office/drawing/2014/main" id="{4CC4F672-E460-4673-97DD-03295E3A735E}"/>
                  </a:ext>
                </a:extLst>
              </p:cNvPr>
              <p:cNvSpPr>
                <a:spLocks noChangeShapeType="1"/>
              </p:cNvSpPr>
              <p:nvPr/>
            </p:nvSpPr>
            <p:spPr bwMode="auto">
              <a:xfrm>
                <a:off x="14010010"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7" name="Line 879">
                <a:extLst>
                  <a:ext uri="{FF2B5EF4-FFF2-40B4-BE49-F238E27FC236}">
                    <a16:creationId xmlns:a16="http://schemas.microsoft.com/office/drawing/2014/main" id="{B7658507-35BC-414C-8782-C070EBFC5196}"/>
                  </a:ext>
                </a:extLst>
              </p:cNvPr>
              <p:cNvSpPr>
                <a:spLocks noChangeShapeType="1"/>
              </p:cNvSpPr>
              <p:nvPr/>
            </p:nvSpPr>
            <p:spPr bwMode="auto">
              <a:xfrm flipH="1">
                <a:off x="13952860" y="21644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8" name="Line 880">
                <a:extLst>
                  <a:ext uri="{FF2B5EF4-FFF2-40B4-BE49-F238E27FC236}">
                    <a16:creationId xmlns:a16="http://schemas.microsoft.com/office/drawing/2014/main" id="{E8C7CE41-56B0-4770-AA73-63D7DBDAB83D}"/>
                  </a:ext>
                </a:extLst>
              </p:cNvPr>
              <p:cNvSpPr>
                <a:spLocks noChangeShapeType="1"/>
              </p:cNvSpPr>
              <p:nvPr/>
            </p:nvSpPr>
            <p:spPr bwMode="auto">
              <a:xfrm>
                <a:off x="14002072" y="21184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399" name="Line 881">
                <a:extLst>
                  <a:ext uri="{FF2B5EF4-FFF2-40B4-BE49-F238E27FC236}">
                    <a16:creationId xmlns:a16="http://schemas.microsoft.com/office/drawing/2014/main" id="{3EDA4A78-58BB-4657-8DC8-4DF373AC9B03}"/>
                  </a:ext>
                </a:extLst>
              </p:cNvPr>
              <p:cNvSpPr>
                <a:spLocks noChangeShapeType="1"/>
              </p:cNvSpPr>
              <p:nvPr/>
            </p:nvSpPr>
            <p:spPr bwMode="auto">
              <a:xfrm flipH="1">
                <a:off x="13909997" y="215174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0" name="Line 882">
                <a:extLst>
                  <a:ext uri="{FF2B5EF4-FFF2-40B4-BE49-F238E27FC236}">
                    <a16:creationId xmlns:a16="http://schemas.microsoft.com/office/drawing/2014/main" id="{7622C569-9255-474B-B581-B958BB0915AF}"/>
                  </a:ext>
                </a:extLst>
              </p:cNvPr>
              <p:cNvSpPr>
                <a:spLocks noChangeShapeType="1"/>
              </p:cNvSpPr>
              <p:nvPr/>
            </p:nvSpPr>
            <p:spPr bwMode="auto">
              <a:xfrm>
                <a:off x="13959210" y="21057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1" name="Line 883">
                <a:extLst>
                  <a:ext uri="{FF2B5EF4-FFF2-40B4-BE49-F238E27FC236}">
                    <a16:creationId xmlns:a16="http://schemas.microsoft.com/office/drawing/2014/main" id="{F4F6FB61-4ABB-41E6-B909-3B9CC62BEBB8}"/>
                  </a:ext>
                </a:extLst>
              </p:cNvPr>
              <p:cNvSpPr>
                <a:spLocks noChangeShapeType="1"/>
              </p:cNvSpPr>
              <p:nvPr/>
            </p:nvSpPr>
            <p:spPr bwMode="auto">
              <a:xfrm flipH="1">
                <a:off x="13865547" y="21517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2" name="Line 884">
                <a:extLst>
                  <a:ext uri="{FF2B5EF4-FFF2-40B4-BE49-F238E27FC236}">
                    <a16:creationId xmlns:a16="http://schemas.microsoft.com/office/drawing/2014/main" id="{60C7B661-9714-40FF-8449-190EEC435BE4}"/>
                  </a:ext>
                </a:extLst>
              </p:cNvPr>
              <p:cNvSpPr>
                <a:spLocks noChangeShapeType="1"/>
              </p:cNvSpPr>
              <p:nvPr/>
            </p:nvSpPr>
            <p:spPr bwMode="auto">
              <a:xfrm>
                <a:off x="13916347" y="21057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3" name="Line 885">
                <a:extLst>
                  <a:ext uri="{FF2B5EF4-FFF2-40B4-BE49-F238E27FC236}">
                    <a16:creationId xmlns:a16="http://schemas.microsoft.com/office/drawing/2014/main" id="{5351F212-50E8-4B2B-933A-58E248A60F2F}"/>
                  </a:ext>
                </a:extLst>
              </p:cNvPr>
              <p:cNvSpPr>
                <a:spLocks noChangeShapeType="1"/>
              </p:cNvSpPr>
              <p:nvPr/>
            </p:nvSpPr>
            <p:spPr bwMode="auto">
              <a:xfrm flipH="1">
                <a:off x="13838560" y="215174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4" name="Line 886">
                <a:extLst>
                  <a:ext uri="{FF2B5EF4-FFF2-40B4-BE49-F238E27FC236}">
                    <a16:creationId xmlns:a16="http://schemas.microsoft.com/office/drawing/2014/main" id="{4F5D8318-EB23-4ABF-B0D5-243E8FAC9F32}"/>
                  </a:ext>
                </a:extLst>
              </p:cNvPr>
              <p:cNvSpPr>
                <a:spLocks noChangeShapeType="1"/>
              </p:cNvSpPr>
              <p:nvPr/>
            </p:nvSpPr>
            <p:spPr bwMode="auto">
              <a:xfrm>
                <a:off x="13886185" y="21057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5" name="Line 887">
                <a:extLst>
                  <a:ext uri="{FF2B5EF4-FFF2-40B4-BE49-F238E27FC236}">
                    <a16:creationId xmlns:a16="http://schemas.microsoft.com/office/drawing/2014/main" id="{B6023BE4-D23E-4A67-A12A-3B92B661E6CD}"/>
                  </a:ext>
                </a:extLst>
              </p:cNvPr>
              <p:cNvSpPr>
                <a:spLocks noChangeShapeType="1"/>
              </p:cNvSpPr>
              <p:nvPr/>
            </p:nvSpPr>
            <p:spPr bwMode="auto">
              <a:xfrm flipH="1">
                <a:off x="13808397" y="215174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6" name="Line 888">
                <a:extLst>
                  <a:ext uri="{FF2B5EF4-FFF2-40B4-BE49-F238E27FC236}">
                    <a16:creationId xmlns:a16="http://schemas.microsoft.com/office/drawing/2014/main" id="{BD3AEB3E-F917-45D1-BE60-262A0E05C25B}"/>
                  </a:ext>
                </a:extLst>
              </p:cNvPr>
              <p:cNvSpPr>
                <a:spLocks noChangeShapeType="1"/>
              </p:cNvSpPr>
              <p:nvPr/>
            </p:nvSpPr>
            <p:spPr bwMode="auto">
              <a:xfrm>
                <a:off x="13856022" y="21057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7" name="Line 889">
                <a:extLst>
                  <a:ext uri="{FF2B5EF4-FFF2-40B4-BE49-F238E27FC236}">
                    <a16:creationId xmlns:a16="http://schemas.microsoft.com/office/drawing/2014/main" id="{B54118FE-420D-4023-8783-5F30459706BD}"/>
                  </a:ext>
                </a:extLst>
              </p:cNvPr>
              <p:cNvSpPr>
                <a:spLocks noChangeShapeType="1"/>
              </p:cNvSpPr>
              <p:nvPr/>
            </p:nvSpPr>
            <p:spPr bwMode="auto">
              <a:xfrm flipH="1">
                <a:off x="13782997" y="214539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8" name="Line 890">
                <a:extLst>
                  <a:ext uri="{FF2B5EF4-FFF2-40B4-BE49-F238E27FC236}">
                    <a16:creationId xmlns:a16="http://schemas.microsoft.com/office/drawing/2014/main" id="{C6FEC776-2793-4DA1-8EDD-DD143F3A2B4F}"/>
                  </a:ext>
                </a:extLst>
              </p:cNvPr>
              <p:cNvSpPr>
                <a:spLocks noChangeShapeType="1"/>
              </p:cNvSpPr>
              <p:nvPr/>
            </p:nvSpPr>
            <p:spPr bwMode="auto">
              <a:xfrm>
                <a:off x="13832210" y="209777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09" name="Line 891">
                <a:extLst>
                  <a:ext uri="{FF2B5EF4-FFF2-40B4-BE49-F238E27FC236}">
                    <a16:creationId xmlns:a16="http://schemas.microsoft.com/office/drawing/2014/main" id="{559D6C6F-07D5-475C-90A6-2B6A2FD4C99B}"/>
                  </a:ext>
                </a:extLst>
              </p:cNvPr>
              <p:cNvSpPr>
                <a:spLocks noChangeShapeType="1"/>
              </p:cNvSpPr>
              <p:nvPr/>
            </p:nvSpPr>
            <p:spPr bwMode="auto">
              <a:xfrm flipH="1">
                <a:off x="13756010" y="213746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0" name="Line 892">
                <a:extLst>
                  <a:ext uri="{FF2B5EF4-FFF2-40B4-BE49-F238E27FC236}">
                    <a16:creationId xmlns:a16="http://schemas.microsoft.com/office/drawing/2014/main" id="{8437D6C5-DD54-4CC6-BC2F-D109759A7797}"/>
                  </a:ext>
                </a:extLst>
              </p:cNvPr>
              <p:cNvSpPr>
                <a:spLocks noChangeShapeType="1"/>
              </p:cNvSpPr>
              <p:nvPr/>
            </p:nvSpPr>
            <p:spPr bwMode="auto">
              <a:xfrm>
                <a:off x="13805222" y="209142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1" name="Line 893">
                <a:extLst>
                  <a:ext uri="{FF2B5EF4-FFF2-40B4-BE49-F238E27FC236}">
                    <a16:creationId xmlns:a16="http://schemas.microsoft.com/office/drawing/2014/main" id="{9A2080EE-69F1-4EF9-832F-4AD2551E4835}"/>
                  </a:ext>
                </a:extLst>
              </p:cNvPr>
              <p:cNvSpPr>
                <a:spLocks noChangeShapeType="1"/>
              </p:cNvSpPr>
              <p:nvPr/>
            </p:nvSpPr>
            <p:spPr bwMode="auto">
              <a:xfrm flipH="1">
                <a:off x="13736960" y="213746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2" name="Line 894">
                <a:extLst>
                  <a:ext uri="{FF2B5EF4-FFF2-40B4-BE49-F238E27FC236}">
                    <a16:creationId xmlns:a16="http://schemas.microsoft.com/office/drawing/2014/main" id="{FC634ADF-C792-45DA-86FE-0CDE84CAC687}"/>
                  </a:ext>
                </a:extLst>
              </p:cNvPr>
              <p:cNvSpPr>
                <a:spLocks noChangeShapeType="1"/>
              </p:cNvSpPr>
              <p:nvPr/>
            </p:nvSpPr>
            <p:spPr bwMode="auto">
              <a:xfrm>
                <a:off x="13786172" y="209142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3" name="Line 895">
                <a:extLst>
                  <a:ext uri="{FF2B5EF4-FFF2-40B4-BE49-F238E27FC236}">
                    <a16:creationId xmlns:a16="http://schemas.microsoft.com/office/drawing/2014/main" id="{BE75B2B9-D985-4EF5-87EF-1C6B2B4B3689}"/>
                  </a:ext>
                </a:extLst>
              </p:cNvPr>
              <p:cNvSpPr>
                <a:spLocks noChangeShapeType="1"/>
              </p:cNvSpPr>
              <p:nvPr/>
            </p:nvSpPr>
            <p:spPr bwMode="auto">
              <a:xfrm flipH="1">
                <a:off x="13725847" y="213746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4" name="Line 896">
                <a:extLst>
                  <a:ext uri="{FF2B5EF4-FFF2-40B4-BE49-F238E27FC236}">
                    <a16:creationId xmlns:a16="http://schemas.microsoft.com/office/drawing/2014/main" id="{3D7152E9-DADA-4CF4-9F41-566FB6CB05F9}"/>
                  </a:ext>
                </a:extLst>
              </p:cNvPr>
              <p:cNvSpPr>
                <a:spLocks noChangeShapeType="1"/>
              </p:cNvSpPr>
              <p:nvPr/>
            </p:nvSpPr>
            <p:spPr bwMode="auto">
              <a:xfrm>
                <a:off x="13775060" y="209142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5" name="Line 897">
                <a:extLst>
                  <a:ext uri="{FF2B5EF4-FFF2-40B4-BE49-F238E27FC236}">
                    <a16:creationId xmlns:a16="http://schemas.microsoft.com/office/drawing/2014/main" id="{ABD8D952-D00D-4429-89B3-D36EAAE4AF34}"/>
                  </a:ext>
                </a:extLst>
              </p:cNvPr>
              <p:cNvSpPr>
                <a:spLocks noChangeShapeType="1"/>
              </p:cNvSpPr>
              <p:nvPr/>
            </p:nvSpPr>
            <p:spPr bwMode="auto">
              <a:xfrm flipH="1">
                <a:off x="13679810" y="212952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6" name="Line 898">
                <a:extLst>
                  <a:ext uri="{FF2B5EF4-FFF2-40B4-BE49-F238E27FC236}">
                    <a16:creationId xmlns:a16="http://schemas.microsoft.com/office/drawing/2014/main" id="{DCF11282-F403-4CE6-8B20-FDFB2E12B4E8}"/>
                  </a:ext>
                </a:extLst>
              </p:cNvPr>
              <p:cNvSpPr>
                <a:spLocks noChangeShapeType="1"/>
              </p:cNvSpPr>
              <p:nvPr/>
            </p:nvSpPr>
            <p:spPr bwMode="auto">
              <a:xfrm>
                <a:off x="13729022" y="2081897"/>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7" name="Line 899">
                <a:extLst>
                  <a:ext uri="{FF2B5EF4-FFF2-40B4-BE49-F238E27FC236}">
                    <a16:creationId xmlns:a16="http://schemas.microsoft.com/office/drawing/2014/main" id="{BCFABDDF-FD35-45D3-B572-6FDAAC3D58F4}"/>
                  </a:ext>
                </a:extLst>
              </p:cNvPr>
              <p:cNvSpPr>
                <a:spLocks noChangeShapeType="1"/>
              </p:cNvSpPr>
              <p:nvPr/>
            </p:nvSpPr>
            <p:spPr bwMode="auto">
              <a:xfrm flipH="1">
                <a:off x="13622660" y="212952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8" name="Line 900">
                <a:extLst>
                  <a:ext uri="{FF2B5EF4-FFF2-40B4-BE49-F238E27FC236}">
                    <a16:creationId xmlns:a16="http://schemas.microsoft.com/office/drawing/2014/main" id="{CE047570-4C46-4F26-9252-20EA354D2EA5}"/>
                  </a:ext>
                </a:extLst>
              </p:cNvPr>
              <p:cNvSpPr>
                <a:spLocks noChangeShapeType="1"/>
              </p:cNvSpPr>
              <p:nvPr/>
            </p:nvSpPr>
            <p:spPr bwMode="auto">
              <a:xfrm>
                <a:off x="13671872" y="2081897"/>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19" name="Line 901">
                <a:extLst>
                  <a:ext uri="{FF2B5EF4-FFF2-40B4-BE49-F238E27FC236}">
                    <a16:creationId xmlns:a16="http://schemas.microsoft.com/office/drawing/2014/main" id="{CDEB5482-E849-45B2-8043-B19CED5B3891}"/>
                  </a:ext>
                </a:extLst>
              </p:cNvPr>
              <p:cNvSpPr>
                <a:spLocks noChangeShapeType="1"/>
              </p:cNvSpPr>
              <p:nvPr/>
            </p:nvSpPr>
            <p:spPr bwMode="auto">
              <a:xfrm flipH="1">
                <a:off x="13594085" y="212952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0" name="Line 902">
                <a:extLst>
                  <a:ext uri="{FF2B5EF4-FFF2-40B4-BE49-F238E27FC236}">
                    <a16:creationId xmlns:a16="http://schemas.microsoft.com/office/drawing/2014/main" id="{CFA6B5E1-4C58-43E9-8B0E-DA62B989DFF7}"/>
                  </a:ext>
                </a:extLst>
              </p:cNvPr>
              <p:cNvSpPr>
                <a:spLocks noChangeShapeType="1"/>
              </p:cNvSpPr>
              <p:nvPr/>
            </p:nvSpPr>
            <p:spPr bwMode="auto">
              <a:xfrm>
                <a:off x="13643297" y="2081897"/>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1" name="Line 903">
                <a:extLst>
                  <a:ext uri="{FF2B5EF4-FFF2-40B4-BE49-F238E27FC236}">
                    <a16:creationId xmlns:a16="http://schemas.microsoft.com/office/drawing/2014/main" id="{2A8BDFCC-8172-4A6E-BE73-DF94EE510F70}"/>
                  </a:ext>
                </a:extLst>
              </p:cNvPr>
              <p:cNvSpPr>
                <a:spLocks noChangeShapeType="1"/>
              </p:cNvSpPr>
              <p:nvPr/>
            </p:nvSpPr>
            <p:spPr bwMode="auto">
              <a:xfrm flipH="1">
                <a:off x="13573447" y="21311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2" name="Line 904">
                <a:extLst>
                  <a:ext uri="{FF2B5EF4-FFF2-40B4-BE49-F238E27FC236}">
                    <a16:creationId xmlns:a16="http://schemas.microsoft.com/office/drawing/2014/main" id="{6CBAD552-1082-4647-8E8C-1197B129B373}"/>
                  </a:ext>
                </a:extLst>
              </p:cNvPr>
              <p:cNvSpPr>
                <a:spLocks noChangeShapeType="1"/>
              </p:cNvSpPr>
              <p:nvPr/>
            </p:nvSpPr>
            <p:spPr bwMode="auto">
              <a:xfrm>
                <a:off x="13622660" y="20834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3" name="Line 905">
                <a:extLst>
                  <a:ext uri="{FF2B5EF4-FFF2-40B4-BE49-F238E27FC236}">
                    <a16:creationId xmlns:a16="http://schemas.microsoft.com/office/drawing/2014/main" id="{A7A15877-3A8A-48B0-8B5A-573BABC36693}"/>
                  </a:ext>
                </a:extLst>
              </p:cNvPr>
              <p:cNvSpPr>
                <a:spLocks noChangeShapeType="1"/>
              </p:cNvSpPr>
              <p:nvPr/>
            </p:nvSpPr>
            <p:spPr bwMode="auto">
              <a:xfrm flipH="1">
                <a:off x="13559160" y="213111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4" name="Line 906">
                <a:extLst>
                  <a:ext uri="{FF2B5EF4-FFF2-40B4-BE49-F238E27FC236}">
                    <a16:creationId xmlns:a16="http://schemas.microsoft.com/office/drawing/2014/main" id="{FC15DAE8-BCC9-4C32-8CC2-838D3B02384E}"/>
                  </a:ext>
                </a:extLst>
              </p:cNvPr>
              <p:cNvSpPr>
                <a:spLocks noChangeShapeType="1"/>
              </p:cNvSpPr>
              <p:nvPr/>
            </p:nvSpPr>
            <p:spPr bwMode="auto">
              <a:xfrm>
                <a:off x="13608372" y="20834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5" name="Line 907">
                <a:extLst>
                  <a:ext uri="{FF2B5EF4-FFF2-40B4-BE49-F238E27FC236}">
                    <a16:creationId xmlns:a16="http://schemas.microsoft.com/office/drawing/2014/main" id="{A3E9694A-F8BA-4C2A-8A8C-6B51B4C5DC71}"/>
                  </a:ext>
                </a:extLst>
              </p:cNvPr>
              <p:cNvSpPr>
                <a:spLocks noChangeShapeType="1"/>
              </p:cNvSpPr>
              <p:nvPr/>
            </p:nvSpPr>
            <p:spPr bwMode="auto">
              <a:xfrm flipH="1">
                <a:off x="13540110" y="21311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6" name="Line 908">
                <a:extLst>
                  <a:ext uri="{FF2B5EF4-FFF2-40B4-BE49-F238E27FC236}">
                    <a16:creationId xmlns:a16="http://schemas.microsoft.com/office/drawing/2014/main" id="{6190DEC5-F8BB-440E-831D-0BAA92C4358F}"/>
                  </a:ext>
                </a:extLst>
              </p:cNvPr>
              <p:cNvSpPr>
                <a:spLocks noChangeShapeType="1"/>
              </p:cNvSpPr>
              <p:nvPr/>
            </p:nvSpPr>
            <p:spPr bwMode="auto">
              <a:xfrm>
                <a:off x="13587735" y="20834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7" name="Line 909">
                <a:extLst>
                  <a:ext uri="{FF2B5EF4-FFF2-40B4-BE49-F238E27FC236}">
                    <a16:creationId xmlns:a16="http://schemas.microsoft.com/office/drawing/2014/main" id="{E99BEAAF-6348-46AF-AAA9-B5EFF8158D48}"/>
                  </a:ext>
                </a:extLst>
              </p:cNvPr>
              <p:cNvSpPr>
                <a:spLocks noChangeShapeType="1"/>
              </p:cNvSpPr>
              <p:nvPr/>
            </p:nvSpPr>
            <p:spPr bwMode="auto">
              <a:xfrm flipH="1">
                <a:off x="13527410" y="2119997"/>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8" name="Line 910">
                <a:extLst>
                  <a:ext uri="{FF2B5EF4-FFF2-40B4-BE49-F238E27FC236}">
                    <a16:creationId xmlns:a16="http://schemas.microsoft.com/office/drawing/2014/main" id="{49A9368E-C7C5-4ECA-9B76-E1A55B4C85CC}"/>
                  </a:ext>
                </a:extLst>
              </p:cNvPr>
              <p:cNvSpPr>
                <a:spLocks noChangeShapeType="1"/>
              </p:cNvSpPr>
              <p:nvPr/>
            </p:nvSpPr>
            <p:spPr bwMode="auto">
              <a:xfrm>
                <a:off x="13576622" y="20739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29" name="Line 911">
                <a:extLst>
                  <a:ext uri="{FF2B5EF4-FFF2-40B4-BE49-F238E27FC236}">
                    <a16:creationId xmlns:a16="http://schemas.microsoft.com/office/drawing/2014/main" id="{2BD987D7-CB4F-43F2-88AD-8666EB88D238}"/>
                  </a:ext>
                </a:extLst>
              </p:cNvPr>
              <p:cNvSpPr>
                <a:spLocks noChangeShapeType="1"/>
              </p:cNvSpPr>
              <p:nvPr/>
            </p:nvSpPr>
            <p:spPr bwMode="auto">
              <a:xfrm flipH="1">
                <a:off x="13475022" y="211047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0" name="Line 912">
                <a:extLst>
                  <a:ext uri="{FF2B5EF4-FFF2-40B4-BE49-F238E27FC236}">
                    <a16:creationId xmlns:a16="http://schemas.microsoft.com/office/drawing/2014/main" id="{485EBB3D-DBAD-4789-8039-C007DD87F5CD}"/>
                  </a:ext>
                </a:extLst>
              </p:cNvPr>
              <p:cNvSpPr>
                <a:spLocks noChangeShapeType="1"/>
              </p:cNvSpPr>
              <p:nvPr/>
            </p:nvSpPr>
            <p:spPr bwMode="auto">
              <a:xfrm>
                <a:off x="13524235" y="2062847"/>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1" name="Line 913">
                <a:extLst>
                  <a:ext uri="{FF2B5EF4-FFF2-40B4-BE49-F238E27FC236}">
                    <a16:creationId xmlns:a16="http://schemas.microsoft.com/office/drawing/2014/main" id="{B52BAA71-E332-46AA-B633-BD402C9749C9}"/>
                  </a:ext>
                </a:extLst>
              </p:cNvPr>
              <p:cNvSpPr>
                <a:spLocks noChangeShapeType="1"/>
              </p:cNvSpPr>
              <p:nvPr/>
            </p:nvSpPr>
            <p:spPr bwMode="auto">
              <a:xfrm flipH="1">
                <a:off x="13414697" y="208666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2" name="Line 914">
                <a:extLst>
                  <a:ext uri="{FF2B5EF4-FFF2-40B4-BE49-F238E27FC236}">
                    <a16:creationId xmlns:a16="http://schemas.microsoft.com/office/drawing/2014/main" id="{ADE92B77-2C28-4F5C-8289-309927B5A86B}"/>
                  </a:ext>
                </a:extLst>
              </p:cNvPr>
              <p:cNvSpPr>
                <a:spLocks noChangeShapeType="1"/>
              </p:cNvSpPr>
              <p:nvPr/>
            </p:nvSpPr>
            <p:spPr bwMode="auto">
              <a:xfrm>
                <a:off x="13463910" y="204062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3" name="Line 915">
                <a:extLst>
                  <a:ext uri="{FF2B5EF4-FFF2-40B4-BE49-F238E27FC236}">
                    <a16:creationId xmlns:a16="http://schemas.microsoft.com/office/drawing/2014/main" id="{BA5BDBF7-588F-4536-9814-725A9F97210F}"/>
                  </a:ext>
                </a:extLst>
              </p:cNvPr>
              <p:cNvSpPr>
                <a:spLocks noChangeShapeType="1"/>
              </p:cNvSpPr>
              <p:nvPr/>
            </p:nvSpPr>
            <p:spPr bwMode="auto">
              <a:xfrm flipH="1">
                <a:off x="13400410" y="2086660"/>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4" name="Line 916">
                <a:extLst>
                  <a:ext uri="{FF2B5EF4-FFF2-40B4-BE49-F238E27FC236}">
                    <a16:creationId xmlns:a16="http://schemas.microsoft.com/office/drawing/2014/main" id="{8739FD04-C014-4044-90C7-46928180A8A6}"/>
                  </a:ext>
                </a:extLst>
              </p:cNvPr>
              <p:cNvSpPr>
                <a:spLocks noChangeShapeType="1"/>
              </p:cNvSpPr>
              <p:nvPr/>
            </p:nvSpPr>
            <p:spPr bwMode="auto">
              <a:xfrm>
                <a:off x="13449622" y="204062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5" name="Line 917">
                <a:extLst>
                  <a:ext uri="{FF2B5EF4-FFF2-40B4-BE49-F238E27FC236}">
                    <a16:creationId xmlns:a16="http://schemas.microsoft.com/office/drawing/2014/main" id="{1073B2BB-7DA8-4C33-A6D9-4EB1B262B159}"/>
                  </a:ext>
                </a:extLst>
              </p:cNvPr>
              <p:cNvSpPr>
                <a:spLocks noChangeShapeType="1"/>
              </p:cNvSpPr>
              <p:nvPr/>
            </p:nvSpPr>
            <p:spPr bwMode="auto">
              <a:xfrm flipH="1">
                <a:off x="13390885" y="208666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6" name="Line 918">
                <a:extLst>
                  <a:ext uri="{FF2B5EF4-FFF2-40B4-BE49-F238E27FC236}">
                    <a16:creationId xmlns:a16="http://schemas.microsoft.com/office/drawing/2014/main" id="{45C7837D-2B41-4B77-AF4D-7C53B76E314B}"/>
                  </a:ext>
                </a:extLst>
              </p:cNvPr>
              <p:cNvSpPr>
                <a:spLocks noChangeShapeType="1"/>
              </p:cNvSpPr>
              <p:nvPr/>
            </p:nvSpPr>
            <p:spPr bwMode="auto">
              <a:xfrm>
                <a:off x="13440097" y="204062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7" name="Line 919">
                <a:extLst>
                  <a:ext uri="{FF2B5EF4-FFF2-40B4-BE49-F238E27FC236}">
                    <a16:creationId xmlns:a16="http://schemas.microsoft.com/office/drawing/2014/main" id="{50346DE7-A9C3-46CE-8D5D-56704EBF6751}"/>
                  </a:ext>
                </a:extLst>
              </p:cNvPr>
              <p:cNvSpPr>
                <a:spLocks noChangeShapeType="1"/>
              </p:cNvSpPr>
              <p:nvPr/>
            </p:nvSpPr>
            <p:spPr bwMode="auto">
              <a:xfrm flipH="1">
                <a:off x="13375010" y="208666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8" name="Line 920">
                <a:extLst>
                  <a:ext uri="{FF2B5EF4-FFF2-40B4-BE49-F238E27FC236}">
                    <a16:creationId xmlns:a16="http://schemas.microsoft.com/office/drawing/2014/main" id="{16693D9E-997D-435A-B8C0-57F267816F19}"/>
                  </a:ext>
                </a:extLst>
              </p:cNvPr>
              <p:cNvSpPr>
                <a:spLocks noChangeShapeType="1"/>
              </p:cNvSpPr>
              <p:nvPr/>
            </p:nvSpPr>
            <p:spPr bwMode="auto">
              <a:xfrm>
                <a:off x="13424222" y="204062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39" name="Line 921">
                <a:extLst>
                  <a:ext uri="{FF2B5EF4-FFF2-40B4-BE49-F238E27FC236}">
                    <a16:creationId xmlns:a16="http://schemas.microsoft.com/office/drawing/2014/main" id="{AEBD6CD1-5A4C-4596-9CAE-F6757A002C5B}"/>
                  </a:ext>
                </a:extLst>
              </p:cNvPr>
              <p:cNvSpPr>
                <a:spLocks noChangeShapeType="1"/>
              </p:cNvSpPr>
              <p:nvPr/>
            </p:nvSpPr>
            <p:spPr bwMode="auto">
              <a:xfrm flipH="1">
                <a:off x="13365485" y="208189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0" name="Line 922">
                <a:extLst>
                  <a:ext uri="{FF2B5EF4-FFF2-40B4-BE49-F238E27FC236}">
                    <a16:creationId xmlns:a16="http://schemas.microsoft.com/office/drawing/2014/main" id="{D4762CB0-56C3-40C5-939E-BC91BD156496}"/>
                  </a:ext>
                </a:extLst>
              </p:cNvPr>
              <p:cNvSpPr>
                <a:spLocks noChangeShapeType="1"/>
              </p:cNvSpPr>
              <p:nvPr/>
            </p:nvSpPr>
            <p:spPr bwMode="auto">
              <a:xfrm>
                <a:off x="13414697" y="2035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1" name="Line 923">
                <a:extLst>
                  <a:ext uri="{FF2B5EF4-FFF2-40B4-BE49-F238E27FC236}">
                    <a16:creationId xmlns:a16="http://schemas.microsoft.com/office/drawing/2014/main" id="{F9CA4590-0C75-4168-9553-D6DEFC0C10D2}"/>
                  </a:ext>
                </a:extLst>
              </p:cNvPr>
              <p:cNvSpPr>
                <a:spLocks noChangeShapeType="1"/>
              </p:cNvSpPr>
              <p:nvPr/>
            </p:nvSpPr>
            <p:spPr bwMode="auto">
              <a:xfrm flipH="1">
                <a:off x="13340085" y="208189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2" name="Line 924">
                <a:extLst>
                  <a:ext uri="{FF2B5EF4-FFF2-40B4-BE49-F238E27FC236}">
                    <a16:creationId xmlns:a16="http://schemas.microsoft.com/office/drawing/2014/main" id="{E354C047-DC44-45F4-A437-3CE77DBBD6C0}"/>
                  </a:ext>
                </a:extLst>
              </p:cNvPr>
              <p:cNvSpPr>
                <a:spLocks noChangeShapeType="1"/>
              </p:cNvSpPr>
              <p:nvPr/>
            </p:nvSpPr>
            <p:spPr bwMode="auto">
              <a:xfrm>
                <a:off x="13389297" y="2035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3" name="Line 925">
                <a:extLst>
                  <a:ext uri="{FF2B5EF4-FFF2-40B4-BE49-F238E27FC236}">
                    <a16:creationId xmlns:a16="http://schemas.microsoft.com/office/drawing/2014/main" id="{90B467D0-6FAE-425A-BBCB-79C8C49E8727}"/>
                  </a:ext>
                </a:extLst>
              </p:cNvPr>
              <p:cNvSpPr>
                <a:spLocks noChangeShapeType="1"/>
              </p:cNvSpPr>
              <p:nvPr/>
            </p:nvSpPr>
            <p:spPr bwMode="auto">
              <a:xfrm flipH="1">
                <a:off x="13328972" y="208189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4" name="Line 926">
                <a:extLst>
                  <a:ext uri="{FF2B5EF4-FFF2-40B4-BE49-F238E27FC236}">
                    <a16:creationId xmlns:a16="http://schemas.microsoft.com/office/drawing/2014/main" id="{9CFF540E-D878-4099-9E49-73C2AC7207B8}"/>
                  </a:ext>
                </a:extLst>
              </p:cNvPr>
              <p:cNvSpPr>
                <a:spLocks noChangeShapeType="1"/>
              </p:cNvSpPr>
              <p:nvPr/>
            </p:nvSpPr>
            <p:spPr bwMode="auto">
              <a:xfrm>
                <a:off x="13378185" y="203586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5" name="Line 927">
                <a:extLst>
                  <a:ext uri="{FF2B5EF4-FFF2-40B4-BE49-F238E27FC236}">
                    <a16:creationId xmlns:a16="http://schemas.microsoft.com/office/drawing/2014/main" id="{E48023A9-92FE-461B-AB76-D5B396832C31}"/>
                  </a:ext>
                </a:extLst>
              </p:cNvPr>
              <p:cNvSpPr>
                <a:spLocks noChangeShapeType="1"/>
              </p:cNvSpPr>
              <p:nvPr/>
            </p:nvSpPr>
            <p:spPr bwMode="auto">
              <a:xfrm flipH="1">
                <a:off x="12814622" y="20215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6" name="Line 928">
                <a:extLst>
                  <a:ext uri="{FF2B5EF4-FFF2-40B4-BE49-F238E27FC236}">
                    <a16:creationId xmlns:a16="http://schemas.microsoft.com/office/drawing/2014/main" id="{46912AA0-0AFB-4EDE-9742-BDEC880ABEE1}"/>
                  </a:ext>
                </a:extLst>
              </p:cNvPr>
              <p:cNvSpPr>
                <a:spLocks noChangeShapeType="1"/>
              </p:cNvSpPr>
              <p:nvPr/>
            </p:nvSpPr>
            <p:spPr bwMode="auto">
              <a:xfrm>
                <a:off x="12862247" y="19755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7" name="Line 929">
                <a:extLst>
                  <a:ext uri="{FF2B5EF4-FFF2-40B4-BE49-F238E27FC236}">
                    <a16:creationId xmlns:a16="http://schemas.microsoft.com/office/drawing/2014/main" id="{1D7F1EA1-59A4-4F3F-978A-7FCDB137FDE1}"/>
                  </a:ext>
                </a:extLst>
              </p:cNvPr>
              <p:cNvSpPr>
                <a:spLocks noChangeShapeType="1"/>
              </p:cNvSpPr>
              <p:nvPr/>
            </p:nvSpPr>
            <p:spPr bwMode="auto">
              <a:xfrm flipH="1">
                <a:off x="12803510" y="202157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8" name="Line 930">
                <a:extLst>
                  <a:ext uri="{FF2B5EF4-FFF2-40B4-BE49-F238E27FC236}">
                    <a16:creationId xmlns:a16="http://schemas.microsoft.com/office/drawing/2014/main" id="{D50DF3C3-B5C4-4233-8E41-671129312244}"/>
                  </a:ext>
                </a:extLst>
              </p:cNvPr>
              <p:cNvSpPr>
                <a:spLocks noChangeShapeType="1"/>
              </p:cNvSpPr>
              <p:nvPr/>
            </p:nvSpPr>
            <p:spPr bwMode="auto">
              <a:xfrm>
                <a:off x="12852722" y="197553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49" name="Line 931">
                <a:extLst>
                  <a:ext uri="{FF2B5EF4-FFF2-40B4-BE49-F238E27FC236}">
                    <a16:creationId xmlns:a16="http://schemas.microsoft.com/office/drawing/2014/main" id="{A5EA10DB-920A-45DA-8BBE-91567C869F98}"/>
                  </a:ext>
                </a:extLst>
              </p:cNvPr>
              <p:cNvSpPr>
                <a:spLocks noChangeShapeType="1"/>
              </p:cNvSpPr>
              <p:nvPr/>
            </p:nvSpPr>
            <p:spPr bwMode="auto">
              <a:xfrm flipH="1">
                <a:off x="12614597" y="201363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0" name="Line 932">
                <a:extLst>
                  <a:ext uri="{FF2B5EF4-FFF2-40B4-BE49-F238E27FC236}">
                    <a16:creationId xmlns:a16="http://schemas.microsoft.com/office/drawing/2014/main" id="{6832DBF8-FD0F-4F15-9223-280F39D73650}"/>
                  </a:ext>
                </a:extLst>
              </p:cNvPr>
              <p:cNvSpPr>
                <a:spLocks noChangeShapeType="1"/>
              </p:cNvSpPr>
              <p:nvPr/>
            </p:nvSpPr>
            <p:spPr bwMode="auto">
              <a:xfrm>
                <a:off x="12663810" y="1967597"/>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1" name="Line 933">
                <a:extLst>
                  <a:ext uri="{FF2B5EF4-FFF2-40B4-BE49-F238E27FC236}">
                    <a16:creationId xmlns:a16="http://schemas.microsoft.com/office/drawing/2014/main" id="{9BE64EDB-FDF4-4C1A-8D67-9C6289A85EA9}"/>
                  </a:ext>
                </a:extLst>
              </p:cNvPr>
              <p:cNvSpPr>
                <a:spLocks noChangeShapeType="1"/>
              </p:cNvSpPr>
              <p:nvPr/>
            </p:nvSpPr>
            <p:spPr bwMode="auto">
              <a:xfrm flipH="1">
                <a:off x="12541572" y="200569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2" name="Line 934">
                <a:extLst>
                  <a:ext uri="{FF2B5EF4-FFF2-40B4-BE49-F238E27FC236}">
                    <a16:creationId xmlns:a16="http://schemas.microsoft.com/office/drawing/2014/main" id="{11280216-39AA-48D4-B8A9-77233DE3D09D}"/>
                  </a:ext>
                </a:extLst>
              </p:cNvPr>
              <p:cNvSpPr>
                <a:spLocks noChangeShapeType="1"/>
              </p:cNvSpPr>
              <p:nvPr/>
            </p:nvSpPr>
            <p:spPr bwMode="auto">
              <a:xfrm>
                <a:off x="12592372" y="195807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3" name="Line 935">
                <a:extLst>
                  <a:ext uri="{FF2B5EF4-FFF2-40B4-BE49-F238E27FC236}">
                    <a16:creationId xmlns:a16="http://schemas.microsoft.com/office/drawing/2014/main" id="{47267429-C5F7-4E40-998B-82D2B0B3B5D8}"/>
                  </a:ext>
                </a:extLst>
              </p:cNvPr>
              <p:cNvSpPr>
                <a:spLocks noChangeShapeType="1"/>
              </p:cNvSpPr>
              <p:nvPr/>
            </p:nvSpPr>
            <p:spPr bwMode="auto">
              <a:xfrm flipH="1">
                <a:off x="12412985" y="1988235"/>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4" name="Line 936">
                <a:extLst>
                  <a:ext uri="{FF2B5EF4-FFF2-40B4-BE49-F238E27FC236}">
                    <a16:creationId xmlns:a16="http://schemas.microsoft.com/office/drawing/2014/main" id="{F56673C8-3B75-4128-8AD6-A2B0CE47C43F}"/>
                  </a:ext>
                </a:extLst>
              </p:cNvPr>
              <p:cNvSpPr>
                <a:spLocks noChangeShapeType="1"/>
              </p:cNvSpPr>
              <p:nvPr/>
            </p:nvSpPr>
            <p:spPr bwMode="auto">
              <a:xfrm>
                <a:off x="12463785" y="194061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5" name="Line 937">
                <a:extLst>
                  <a:ext uri="{FF2B5EF4-FFF2-40B4-BE49-F238E27FC236}">
                    <a16:creationId xmlns:a16="http://schemas.microsoft.com/office/drawing/2014/main" id="{60166C94-BCC5-4006-827D-80D7669D82AA}"/>
                  </a:ext>
                </a:extLst>
              </p:cNvPr>
              <p:cNvSpPr>
                <a:spLocks noChangeShapeType="1"/>
              </p:cNvSpPr>
              <p:nvPr/>
            </p:nvSpPr>
            <p:spPr bwMode="auto">
              <a:xfrm flipH="1">
                <a:off x="12333610" y="1937435"/>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6" name="Line 938">
                <a:extLst>
                  <a:ext uri="{FF2B5EF4-FFF2-40B4-BE49-F238E27FC236}">
                    <a16:creationId xmlns:a16="http://schemas.microsoft.com/office/drawing/2014/main" id="{1FFA8375-4F1B-4233-BDFD-A839C09F8FAE}"/>
                  </a:ext>
                </a:extLst>
              </p:cNvPr>
              <p:cNvSpPr>
                <a:spLocks noChangeShapeType="1"/>
              </p:cNvSpPr>
              <p:nvPr/>
            </p:nvSpPr>
            <p:spPr bwMode="auto">
              <a:xfrm>
                <a:off x="12381235" y="188981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7" name="Line 939">
                <a:extLst>
                  <a:ext uri="{FF2B5EF4-FFF2-40B4-BE49-F238E27FC236}">
                    <a16:creationId xmlns:a16="http://schemas.microsoft.com/office/drawing/2014/main" id="{E75E9923-A4F1-494E-9BF8-3DD809727F8A}"/>
                  </a:ext>
                </a:extLst>
              </p:cNvPr>
              <p:cNvSpPr>
                <a:spLocks noChangeShapeType="1"/>
              </p:cNvSpPr>
              <p:nvPr/>
            </p:nvSpPr>
            <p:spPr bwMode="auto">
              <a:xfrm flipH="1">
                <a:off x="11684322" y="181519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8" name="Line 940">
                <a:extLst>
                  <a:ext uri="{FF2B5EF4-FFF2-40B4-BE49-F238E27FC236}">
                    <a16:creationId xmlns:a16="http://schemas.microsoft.com/office/drawing/2014/main" id="{2BA20B53-3A97-4934-AF96-641E420262EA}"/>
                  </a:ext>
                </a:extLst>
              </p:cNvPr>
              <p:cNvSpPr>
                <a:spLocks noChangeShapeType="1"/>
              </p:cNvSpPr>
              <p:nvPr/>
            </p:nvSpPr>
            <p:spPr bwMode="auto">
              <a:xfrm>
                <a:off x="11733535" y="1769160"/>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59" name="Line 941">
                <a:extLst>
                  <a:ext uri="{FF2B5EF4-FFF2-40B4-BE49-F238E27FC236}">
                    <a16:creationId xmlns:a16="http://schemas.microsoft.com/office/drawing/2014/main" id="{F38EE72F-54AB-4E1E-848F-3C413BD54F74}"/>
                  </a:ext>
                </a:extLst>
              </p:cNvPr>
              <p:cNvSpPr>
                <a:spLocks noChangeShapeType="1"/>
              </p:cNvSpPr>
              <p:nvPr/>
            </p:nvSpPr>
            <p:spPr bwMode="auto">
              <a:xfrm flipH="1">
                <a:off x="11444610" y="1785035"/>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0" name="Line 942">
                <a:extLst>
                  <a:ext uri="{FF2B5EF4-FFF2-40B4-BE49-F238E27FC236}">
                    <a16:creationId xmlns:a16="http://schemas.microsoft.com/office/drawing/2014/main" id="{F96025CB-F01E-46D1-B6AD-B6BF981FB18A}"/>
                  </a:ext>
                </a:extLst>
              </p:cNvPr>
              <p:cNvSpPr>
                <a:spLocks noChangeShapeType="1"/>
              </p:cNvSpPr>
              <p:nvPr/>
            </p:nvSpPr>
            <p:spPr bwMode="auto">
              <a:xfrm>
                <a:off x="11492235" y="1738997"/>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1" name="Line 943">
                <a:extLst>
                  <a:ext uri="{FF2B5EF4-FFF2-40B4-BE49-F238E27FC236}">
                    <a16:creationId xmlns:a16="http://schemas.microsoft.com/office/drawing/2014/main" id="{AB557D57-55E0-4FC3-A98D-1BD321263850}"/>
                  </a:ext>
                </a:extLst>
              </p:cNvPr>
              <p:cNvSpPr>
                <a:spLocks noChangeShapeType="1"/>
              </p:cNvSpPr>
              <p:nvPr/>
            </p:nvSpPr>
            <p:spPr bwMode="auto">
              <a:xfrm flipH="1">
                <a:off x="11438260" y="17802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2" name="Line 944">
                <a:extLst>
                  <a:ext uri="{FF2B5EF4-FFF2-40B4-BE49-F238E27FC236}">
                    <a16:creationId xmlns:a16="http://schemas.microsoft.com/office/drawing/2014/main" id="{AE7FEFB3-960F-4877-BED3-1B562230FE80}"/>
                  </a:ext>
                </a:extLst>
              </p:cNvPr>
              <p:cNvSpPr>
                <a:spLocks noChangeShapeType="1"/>
              </p:cNvSpPr>
              <p:nvPr/>
            </p:nvSpPr>
            <p:spPr bwMode="auto">
              <a:xfrm>
                <a:off x="11485885" y="173423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3" name="Line 945">
                <a:extLst>
                  <a:ext uri="{FF2B5EF4-FFF2-40B4-BE49-F238E27FC236}">
                    <a16:creationId xmlns:a16="http://schemas.microsoft.com/office/drawing/2014/main" id="{69906C12-19F7-4755-8994-4B6159BDE884}"/>
                  </a:ext>
                </a:extLst>
              </p:cNvPr>
              <p:cNvSpPr>
                <a:spLocks noChangeShapeType="1"/>
              </p:cNvSpPr>
              <p:nvPr/>
            </p:nvSpPr>
            <p:spPr bwMode="auto">
              <a:xfrm flipH="1">
                <a:off x="11427147" y="178027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4" name="Line 946">
                <a:extLst>
                  <a:ext uri="{FF2B5EF4-FFF2-40B4-BE49-F238E27FC236}">
                    <a16:creationId xmlns:a16="http://schemas.microsoft.com/office/drawing/2014/main" id="{4B421F3D-01E3-4615-A2B1-A7092C1462DC}"/>
                  </a:ext>
                </a:extLst>
              </p:cNvPr>
              <p:cNvSpPr>
                <a:spLocks noChangeShapeType="1"/>
              </p:cNvSpPr>
              <p:nvPr/>
            </p:nvSpPr>
            <p:spPr bwMode="auto">
              <a:xfrm>
                <a:off x="11476360" y="173423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5" name="Line 947">
                <a:extLst>
                  <a:ext uri="{FF2B5EF4-FFF2-40B4-BE49-F238E27FC236}">
                    <a16:creationId xmlns:a16="http://schemas.microsoft.com/office/drawing/2014/main" id="{DF8A0A53-2BAF-4CB2-9C03-6ABADDE6FD8D}"/>
                  </a:ext>
                </a:extLst>
              </p:cNvPr>
              <p:cNvSpPr>
                <a:spLocks noChangeShapeType="1"/>
              </p:cNvSpPr>
              <p:nvPr/>
            </p:nvSpPr>
            <p:spPr bwMode="auto">
              <a:xfrm flipH="1">
                <a:off x="11358885" y="17072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6" name="Line 948">
                <a:extLst>
                  <a:ext uri="{FF2B5EF4-FFF2-40B4-BE49-F238E27FC236}">
                    <a16:creationId xmlns:a16="http://schemas.microsoft.com/office/drawing/2014/main" id="{64276658-1C4F-450F-81CF-363453326CEA}"/>
                  </a:ext>
                </a:extLst>
              </p:cNvPr>
              <p:cNvSpPr>
                <a:spLocks noChangeShapeType="1"/>
              </p:cNvSpPr>
              <p:nvPr/>
            </p:nvSpPr>
            <p:spPr bwMode="auto">
              <a:xfrm>
                <a:off x="11408097" y="1661210"/>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7" name="Line 949">
                <a:extLst>
                  <a:ext uri="{FF2B5EF4-FFF2-40B4-BE49-F238E27FC236}">
                    <a16:creationId xmlns:a16="http://schemas.microsoft.com/office/drawing/2014/main" id="{CD232350-F36B-4DF4-9943-A5CA0531C842}"/>
                  </a:ext>
                </a:extLst>
              </p:cNvPr>
              <p:cNvSpPr>
                <a:spLocks noChangeShapeType="1"/>
              </p:cNvSpPr>
              <p:nvPr/>
            </p:nvSpPr>
            <p:spPr bwMode="auto">
              <a:xfrm flipH="1">
                <a:off x="11352535" y="169137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8" name="Line 950">
                <a:extLst>
                  <a:ext uri="{FF2B5EF4-FFF2-40B4-BE49-F238E27FC236}">
                    <a16:creationId xmlns:a16="http://schemas.microsoft.com/office/drawing/2014/main" id="{2A35B70E-5117-4D1B-AEEC-83215AA3D4CF}"/>
                  </a:ext>
                </a:extLst>
              </p:cNvPr>
              <p:cNvSpPr>
                <a:spLocks noChangeShapeType="1"/>
              </p:cNvSpPr>
              <p:nvPr/>
            </p:nvSpPr>
            <p:spPr bwMode="auto">
              <a:xfrm>
                <a:off x="11400160" y="164533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69" name="Line 951">
                <a:extLst>
                  <a:ext uri="{FF2B5EF4-FFF2-40B4-BE49-F238E27FC236}">
                    <a16:creationId xmlns:a16="http://schemas.microsoft.com/office/drawing/2014/main" id="{7B96B2F0-FFA8-4888-9618-2BCDE5050D67}"/>
                  </a:ext>
                </a:extLst>
              </p:cNvPr>
              <p:cNvSpPr>
                <a:spLocks noChangeShapeType="1"/>
              </p:cNvSpPr>
              <p:nvPr/>
            </p:nvSpPr>
            <p:spPr bwMode="auto">
              <a:xfrm flipH="1">
                <a:off x="11346185" y="1669147"/>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0" name="Line 952">
                <a:extLst>
                  <a:ext uri="{FF2B5EF4-FFF2-40B4-BE49-F238E27FC236}">
                    <a16:creationId xmlns:a16="http://schemas.microsoft.com/office/drawing/2014/main" id="{32DDE528-BCB2-4B90-BF12-34054C04989B}"/>
                  </a:ext>
                </a:extLst>
              </p:cNvPr>
              <p:cNvSpPr>
                <a:spLocks noChangeShapeType="1"/>
              </p:cNvSpPr>
              <p:nvPr/>
            </p:nvSpPr>
            <p:spPr bwMode="auto">
              <a:xfrm>
                <a:off x="11395397" y="1621522"/>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1" name="Line 953">
                <a:extLst>
                  <a:ext uri="{FF2B5EF4-FFF2-40B4-BE49-F238E27FC236}">
                    <a16:creationId xmlns:a16="http://schemas.microsoft.com/office/drawing/2014/main" id="{6E3827E3-83D3-4D94-8729-139721DA3078}"/>
                  </a:ext>
                </a:extLst>
              </p:cNvPr>
              <p:cNvSpPr>
                <a:spLocks noChangeShapeType="1"/>
              </p:cNvSpPr>
              <p:nvPr/>
            </p:nvSpPr>
            <p:spPr bwMode="auto">
              <a:xfrm flipH="1">
                <a:off x="11277922" y="1585010"/>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2" name="Line 954">
                <a:extLst>
                  <a:ext uri="{FF2B5EF4-FFF2-40B4-BE49-F238E27FC236}">
                    <a16:creationId xmlns:a16="http://schemas.microsoft.com/office/drawing/2014/main" id="{81C8C7FF-9C66-444B-A6CC-69D1605B0DEB}"/>
                  </a:ext>
                </a:extLst>
              </p:cNvPr>
              <p:cNvSpPr>
                <a:spLocks noChangeShapeType="1"/>
              </p:cNvSpPr>
              <p:nvPr/>
            </p:nvSpPr>
            <p:spPr bwMode="auto">
              <a:xfrm>
                <a:off x="11325547" y="1537385"/>
                <a:ext cx="0" cy="93663"/>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3" name="Line 955">
                <a:extLst>
                  <a:ext uri="{FF2B5EF4-FFF2-40B4-BE49-F238E27FC236}">
                    <a16:creationId xmlns:a16="http://schemas.microsoft.com/office/drawing/2014/main" id="{03A59105-3BAB-446F-9A2D-968E2BBA0DDD}"/>
                  </a:ext>
                </a:extLst>
              </p:cNvPr>
              <p:cNvSpPr>
                <a:spLocks noChangeShapeType="1"/>
              </p:cNvSpPr>
              <p:nvPr/>
            </p:nvSpPr>
            <p:spPr bwMode="auto">
              <a:xfrm flipH="1">
                <a:off x="10798497" y="1442135"/>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4" name="Line 956">
                <a:extLst>
                  <a:ext uri="{FF2B5EF4-FFF2-40B4-BE49-F238E27FC236}">
                    <a16:creationId xmlns:a16="http://schemas.microsoft.com/office/drawing/2014/main" id="{F8734BE1-ED86-4C49-A7C6-9D0D5501C1A9}"/>
                  </a:ext>
                </a:extLst>
              </p:cNvPr>
              <p:cNvSpPr>
                <a:spLocks noChangeShapeType="1"/>
              </p:cNvSpPr>
              <p:nvPr/>
            </p:nvSpPr>
            <p:spPr bwMode="auto">
              <a:xfrm>
                <a:off x="10847710" y="1396097"/>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5" name="Line 957">
                <a:extLst>
                  <a:ext uri="{FF2B5EF4-FFF2-40B4-BE49-F238E27FC236}">
                    <a16:creationId xmlns:a16="http://schemas.microsoft.com/office/drawing/2014/main" id="{E6458360-37BE-46A1-823B-92488D81F035}"/>
                  </a:ext>
                </a:extLst>
              </p:cNvPr>
              <p:cNvSpPr>
                <a:spLocks noChangeShapeType="1"/>
              </p:cNvSpPr>
              <p:nvPr/>
            </p:nvSpPr>
            <p:spPr bwMode="auto">
              <a:xfrm flipH="1">
                <a:off x="10760397" y="1431022"/>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6" name="Line 958">
                <a:extLst>
                  <a:ext uri="{FF2B5EF4-FFF2-40B4-BE49-F238E27FC236}">
                    <a16:creationId xmlns:a16="http://schemas.microsoft.com/office/drawing/2014/main" id="{FC817959-E1FA-4533-AA7F-BCC3D9CEEE56}"/>
                  </a:ext>
                </a:extLst>
              </p:cNvPr>
              <p:cNvSpPr>
                <a:spLocks noChangeShapeType="1"/>
              </p:cNvSpPr>
              <p:nvPr/>
            </p:nvSpPr>
            <p:spPr bwMode="auto">
              <a:xfrm>
                <a:off x="10808022" y="138498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7" name="Line 959">
                <a:extLst>
                  <a:ext uri="{FF2B5EF4-FFF2-40B4-BE49-F238E27FC236}">
                    <a16:creationId xmlns:a16="http://schemas.microsoft.com/office/drawing/2014/main" id="{EB49274D-20D0-4DFD-B08B-41B10C2436AC}"/>
                  </a:ext>
                </a:extLst>
              </p:cNvPr>
              <p:cNvSpPr>
                <a:spLocks noChangeShapeType="1"/>
              </p:cNvSpPr>
              <p:nvPr/>
            </p:nvSpPr>
            <p:spPr bwMode="auto">
              <a:xfrm flipH="1">
                <a:off x="10715947" y="1418322"/>
                <a:ext cx="9842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8" name="Line 960">
                <a:extLst>
                  <a:ext uri="{FF2B5EF4-FFF2-40B4-BE49-F238E27FC236}">
                    <a16:creationId xmlns:a16="http://schemas.microsoft.com/office/drawing/2014/main" id="{AB94CEC8-7986-4705-AF9A-B031309E8D0D}"/>
                  </a:ext>
                </a:extLst>
              </p:cNvPr>
              <p:cNvSpPr>
                <a:spLocks noChangeShapeType="1"/>
              </p:cNvSpPr>
              <p:nvPr/>
            </p:nvSpPr>
            <p:spPr bwMode="auto">
              <a:xfrm>
                <a:off x="10765160" y="1372285"/>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9" name="Line 961">
                <a:extLst>
                  <a:ext uri="{FF2B5EF4-FFF2-40B4-BE49-F238E27FC236}">
                    <a16:creationId xmlns:a16="http://schemas.microsoft.com/office/drawing/2014/main" id="{8FAEA9C0-8AFD-4B8F-98C0-7A3A5065042D}"/>
                  </a:ext>
                </a:extLst>
              </p:cNvPr>
              <p:cNvSpPr>
                <a:spLocks noChangeShapeType="1"/>
              </p:cNvSpPr>
              <p:nvPr/>
            </p:nvSpPr>
            <p:spPr bwMode="auto">
              <a:xfrm flipH="1">
                <a:off x="10271447" y="1359585"/>
                <a:ext cx="96838"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80" name="Line 962">
                <a:extLst>
                  <a:ext uri="{FF2B5EF4-FFF2-40B4-BE49-F238E27FC236}">
                    <a16:creationId xmlns:a16="http://schemas.microsoft.com/office/drawing/2014/main" id="{24F8D8DF-F6E3-48E0-A19D-B29FFE24452B}"/>
                  </a:ext>
                </a:extLst>
              </p:cNvPr>
              <p:cNvSpPr>
                <a:spLocks noChangeShapeType="1"/>
              </p:cNvSpPr>
              <p:nvPr/>
            </p:nvSpPr>
            <p:spPr bwMode="auto">
              <a:xfrm>
                <a:off x="10319072" y="1313547"/>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grpSp>
      </p:grpSp>
      <p:sp>
        <p:nvSpPr>
          <p:cNvPr id="764" name="TextBox 763">
            <a:extLst>
              <a:ext uri="{FF2B5EF4-FFF2-40B4-BE49-F238E27FC236}">
                <a16:creationId xmlns:a16="http://schemas.microsoft.com/office/drawing/2014/main" id="{09732C0C-E07B-6E60-A99A-E1D55EAFF712}"/>
              </a:ext>
            </a:extLst>
          </p:cNvPr>
          <p:cNvSpPr txBox="1"/>
          <p:nvPr/>
        </p:nvSpPr>
        <p:spPr>
          <a:xfrm>
            <a:off x="7058722" y="6272698"/>
            <a:ext cx="50403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23361">
                    <a:lumMod val="50000"/>
                  </a:srgbClr>
                </a:solidFill>
                <a:effectLst/>
                <a:uLnTx/>
                <a:uFillTx/>
                <a:latin typeface="Arial" panose="020B0604020202020204"/>
                <a:ea typeface="+mn-ea"/>
                <a:cs typeface="+mn-cs"/>
              </a:rPr>
              <a:t>Tilly H et al. N </a:t>
            </a:r>
            <a:r>
              <a:rPr kumimoji="0" lang="en-US" sz="1800" b="0" i="0" u="none" strike="noStrike" kern="1200" cap="none" spc="0" normalizeH="0" baseline="0" noProof="0" dirty="0" err="1">
                <a:ln>
                  <a:noFill/>
                </a:ln>
                <a:solidFill>
                  <a:srgbClr val="123361">
                    <a:lumMod val="50000"/>
                  </a:srgbClr>
                </a:solidFill>
                <a:effectLst/>
                <a:uLnTx/>
                <a:uFillTx/>
                <a:latin typeface="Arial" panose="020B0604020202020204"/>
                <a:ea typeface="+mn-ea"/>
                <a:cs typeface="+mn-cs"/>
              </a:rPr>
              <a:t>Engl</a:t>
            </a:r>
            <a:r>
              <a:rPr kumimoji="0" lang="en-US" sz="1800" b="0" i="0" u="none" strike="noStrike" kern="1200" cap="none" spc="0" normalizeH="0" baseline="0" noProof="0" dirty="0">
                <a:ln>
                  <a:noFill/>
                </a:ln>
                <a:solidFill>
                  <a:srgbClr val="123361">
                    <a:lumMod val="50000"/>
                  </a:srgbClr>
                </a:solidFill>
                <a:effectLst/>
                <a:uLnTx/>
                <a:uFillTx/>
                <a:latin typeface="Arial" panose="020B0604020202020204"/>
                <a:ea typeface="+mn-ea"/>
                <a:cs typeface="+mn-cs"/>
              </a:rPr>
              <a:t> J Med 2022;386(4):351-63.</a:t>
            </a:r>
          </a:p>
        </p:txBody>
      </p:sp>
    </p:spTree>
    <p:extLst>
      <p:ext uri="{BB962C8B-B14F-4D97-AF65-F5344CB8AC3E}">
        <p14:creationId xmlns:p14="http://schemas.microsoft.com/office/powerpoint/2010/main" val="1146566934"/>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14E12D-BFFE-328B-DF9B-373DA2584570}"/>
              </a:ext>
            </a:extLst>
          </p:cNvPr>
          <p:cNvSpPr>
            <a:spLocks noGrp="1"/>
          </p:cNvSpPr>
          <p:nvPr>
            <p:ph type="title"/>
          </p:nvPr>
        </p:nvSpPr>
        <p:spPr>
          <a:xfrm>
            <a:off x="527050" y="238400"/>
            <a:ext cx="8246376" cy="907252"/>
          </a:xfrm>
        </p:spPr>
        <p:txBody>
          <a:bodyPr/>
          <a:lstStyle/>
          <a:p>
            <a:r>
              <a:rPr lang="en-US" dirty="0"/>
              <a:t>Subgroup analysis of PFS by INV</a:t>
            </a:r>
          </a:p>
        </p:txBody>
      </p:sp>
      <p:sp>
        <p:nvSpPr>
          <p:cNvPr id="3" name="Text Placeholder 2">
            <a:extLst>
              <a:ext uri="{FF2B5EF4-FFF2-40B4-BE49-F238E27FC236}">
                <a16:creationId xmlns:a16="http://schemas.microsoft.com/office/drawing/2014/main" id="{49AB8600-2487-D4D5-4D27-91B7CB2C44CE}"/>
              </a:ext>
            </a:extLst>
          </p:cNvPr>
          <p:cNvSpPr>
            <a:spLocks noGrp="1"/>
          </p:cNvSpPr>
          <p:nvPr>
            <p:ph type="body" sz="quarter" idx="11"/>
          </p:nvPr>
        </p:nvSpPr>
        <p:spPr/>
        <p:txBody>
          <a:bodyPr/>
          <a:lstStyle/>
          <a:p>
            <a:endParaRPr lang="en-US"/>
          </a:p>
        </p:txBody>
      </p:sp>
      <p:sp>
        <p:nvSpPr>
          <p:cNvPr id="4" name="Text Placeholder 3">
            <a:extLst>
              <a:ext uri="{FF2B5EF4-FFF2-40B4-BE49-F238E27FC236}">
                <a16:creationId xmlns:a16="http://schemas.microsoft.com/office/drawing/2014/main" id="{8CFCC65D-7F6B-355A-B994-A0C257679BAC}"/>
              </a:ext>
            </a:extLst>
          </p:cNvPr>
          <p:cNvSpPr>
            <a:spLocks noGrp="1"/>
          </p:cNvSpPr>
          <p:nvPr>
            <p:ph type="body" sz="quarter" idx="12"/>
          </p:nvPr>
        </p:nvSpPr>
        <p:spPr/>
        <p:txBody>
          <a:bodyPr/>
          <a:lstStyle/>
          <a:p>
            <a:endParaRPr lang="en-US"/>
          </a:p>
        </p:txBody>
      </p:sp>
      <p:sp>
        <p:nvSpPr>
          <p:cNvPr id="5" name="Text Placeholder 4">
            <a:extLst>
              <a:ext uri="{FF2B5EF4-FFF2-40B4-BE49-F238E27FC236}">
                <a16:creationId xmlns:a16="http://schemas.microsoft.com/office/drawing/2014/main" id="{51617874-87CC-679C-7CCD-C823E8ABD78E}"/>
              </a:ext>
            </a:extLst>
          </p:cNvPr>
          <p:cNvSpPr>
            <a:spLocks noGrp="1"/>
          </p:cNvSpPr>
          <p:nvPr>
            <p:ph type="body" sz="quarter" idx="13"/>
          </p:nvPr>
        </p:nvSpPr>
        <p:spPr/>
        <p:txBody>
          <a:bodyPr/>
          <a:lstStyle/>
          <a:p>
            <a:endParaRPr lang="en-US"/>
          </a:p>
        </p:txBody>
      </p:sp>
      <p:pic>
        <p:nvPicPr>
          <p:cNvPr id="1025" name="Picture 1" descr="page29image530439680">
            <a:extLst>
              <a:ext uri="{FF2B5EF4-FFF2-40B4-BE49-F238E27FC236}">
                <a16:creationId xmlns:a16="http://schemas.microsoft.com/office/drawing/2014/main" id="{61327BB4-0234-7208-B838-53EB2FAD53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38838" y="1401693"/>
            <a:ext cx="5037907" cy="5037907"/>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A560C44F-3507-CD09-AB7B-6284C08C413F}"/>
              </a:ext>
            </a:extLst>
          </p:cNvPr>
          <p:cNvSpPr txBox="1"/>
          <p:nvPr/>
        </p:nvSpPr>
        <p:spPr>
          <a:xfrm>
            <a:off x="7058722" y="6272698"/>
            <a:ext cx="50403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23361">
                    <a:lumMod val="50000"/>
                  </a:srgbClr>
                </a:solidFill>
                <a:effectLst/>
                <a:uLnTx/>
                <a:uFillTx/>
                <a:latin typeface="Arial" panose="020B0604020202020204"/>
                <a:ea typeface="+mn-ea"/>
                <a:cs typeface="+mn-cs"/>
              </a:rPr>
              <a:t>Tilly H et al. N </a:t>
            </a:r>
            <a:r>
              <a:rPr kumimoji="0" lang="en-US" sz="1800" b="0" i="0" u="none" strike="noStrike" kern="1200" cap="none" spc="0" normalizeH="0" baseline="0" noProof="0" dirty="0" err="1">
                <a:ln>
                  <a:noFill/>
                </a:ln>
                <a:solidFill>
                  <a:srgbClr val="123361">
                    <a:lumMod val="50000"/>
                  </a:srgbClr>
                </a:solidFill>
                <a:effectLst/>
                <a:uLnTx/>
                <a:uFillTx/>
                <a:latin typeface="Arial" panose="020B0604020202020204"/>
                <a:ea typeface="+mn-ea"/>
                <a:cs typeface="+mn-cs"/>
              </a:rPr>
              <a:t>Engl</a:t>
            </a:r>
            <a:r>
              <a:rPr kumimoji="0" lang="en-US" sz="1800" b="0" i="0" u="none" strike="noStrike" kern="1200" cap="none" spc="0" normalizeH="0" baseline="0" noProof="0" dirty="0">
                <a:ln>
                  <a:noFill/>
                </a:ln>
                <a:solidFill>
                  <a:srgbClr val="123361">
                    <a:lumMod val="50000"/>
                  </a:srgbClr>
                </a:solidFill>
                <a:effectLst/>
                <a:uLnTx/>
                <a:uFillTx/>
                <a:latin typeface="Arial" panose="020B0604020202020204"/>
                <a:ea typeface="+mn-ea"/>
                <a:cs typeface="+mn-cs"/>
              </a:rPr>
              <a:t> J Med 2022;386(4):351-63.</a:t>
            </a:r>
          </a:p>
        </p:txBody>
      </p:sp>
    </p:spTree>
    <p:extLst>
      <p:ext uri="{BB962C8B-B14F-4D97-AF65-F5344CB8AC3E}">
        <p14:creationId xmlns:p14="http://schemas.microsoft.com/office/powerpoint/2010/main" val="2274186561"/>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81" name="Table 104">
            <a:extLst>
              <a:ext uri="{FF2B5EF4-FFF2-40B4-BE49-F238E27FC236}">
                <a16:creationId xmlns:a16="http://schemas.microsoft.com/office/drawing/2014/main" id="{2BEE0870-EA60-4157-B46F-C97BD9E92EAE}"/>
              </a:ext>
            </a:extLst>
          </p:cNvPr>
          <p:cNvGraphicFramePr>
            <a:graphicFrameLocks noGrp="1"/>
          </p:cNvGraphicFramePr>
          <p:nvPr/>
        </p:nvGraphicFramePr>
        <p:xfrm>
          <a:off x="5132970" y="5649949"/>
          <a:ext cx="6803035" cy="513648"/>
        </p:xfrm>
        <a:graphic>
          <a:graphicData uri="http://schemas.openxmlformats.org/drawingml/2006/table">
            <a:tbl>
              <a:tblPr firstRow="1" bandRow="1">
                <a:tableStyleId>{5C22544A-7EE6-4342-B048-85BDC9FD1C3A}</a:tableStyleId>
              </a:tblPr>
              <a:tblGrid>
                <a:gridCol w="995275">
                  <a:extLst>
                    <a:ext uri="{9D8B030D-6E8A-4147-A177-3AD203B41FA5}">
                      <a16:colId xmlns:a16="http://schemas.microsoft.com/office/drawing/2014/main" val="2869645027"/>
                    </a:ext>
                  </a:extLst>
                </a:gridCol>
                <a:gridCol w="876372">
                  <a:extLst>
                    <a:ext uri="{9D8B030D-6E8A-4147-A177-3AD203B41FA5}">
                      <a16:colId xmlns:a16="http://schemas.microsoft.com/office/drawing/2014/main" val="540751401"/>
                    </a:ext>
                  </a:extLst>
                </a:gridCol>
                <a:gridCol w="704484">
                  <a:extLst>
                    <a:ext uri="{9D8B030D-6E8A-4147-A177-3AD203B41FA5}">
                      <a16:colId xmlns:a16="http://schemas.microsoft.com/office/drawing/2014/main" val="1540182813"/>
                    </a:ext>
                  </a:extLst>
                </a:gridCol>
                <a:gridCol w="704484">
                  <a:extLst>
                    <a:ext uri="{9D8B030D-6E8A-4147-A177-3AD203B41FA5}">
                      <a16:colId xmlns:a16="http://schemas.microsoft.com/office/drawing/2014/main" val="4150260454"/>
                    </a:ext>
                  </a:extLst>
                </a:gridCol>
                <a:gridCol w="704484">
                  <a:extLst>
                    <a:ext uri="{9D8B030D-6E8A-4147-A177-3AD203B41FA5}">
                      <a16:colId xmlns:a16="http://schemas.microsoft.com/office/drawing/2014/main" val="2548447822"/>
                    </a:ext>
                  </a:extLst>
                </a:gridCol>
                <a:gridCol w="704484">
                  <a:extLst>
                    <a:ext uri="{9D8B030D-6E8A-4147-A177-3AD203B41FA5}">
                      <a16:colId xmlns:a16="http://schemas.microsoft.com/office/drawing/2014/main" val="1311460247"/>
                    </a:ext>
                  </a:extLst>
                </a:gridCol>
                <a:gridCol w="704484">
                  <a:extLst>
                    <a:ext uri="{9D8B030D-6E8A-4147-A177-3AD203B41FA5}">
                      <a16:colId xmlns:a16="http://schemas.microsoft.com/office/drawing/2014/main" val="981588324"/>
                    </a:ext>
                  </a:extLst>
                </a:gridCol>
                <a:gridCol w="704484">
                  <a:extLst>
                    <a:ext uri="{9D8B030D-6E8A-4147-A177-3AD203B41FA5}">
                      <a16:colId xmlns:a16="http://schemas.microsoft.com/office/drawing/2014/main" val="1455001978"/>
                    </a:ext>
                  </a:extLst>
                </a:gridCol>
                <a:gridCol w="704484">
                  <a:extLst>
                    <a:ext uri="{9D8B030D-6E8A-4147-A177-3AD203B41FA5}">
                      <a16:colId xmlns:a16="http://schemas.microsoft.com/office/drawing/2014/main" val="2577441386"/>
                    </a:ext>
                  </a:extLst>
                </a:gridCol>
              </a:tblGrid>
              <a:tr h="171216">
                <a:tc gridSpan="9">
                  <a:txBody>
                    <a:bodyPr/>
                    <a:lstStyle/>
                    <a:p>
                      <a:r>
                        <a:rPr lang="en-GB" sz="800" b="1" dirty="0">
                          <a:solidFill>
                            <a:schemeClr val="tx1"/>
                          </a:solidFill>
                        </a:rPr>
                        <a:t>No. of patients at risk</a:t>
                      </a:r>
                    </a:p>
                  </a:txBody>
                  <a:tcPr marL="109728" marR="109728" marT="21600" marB="216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en-GB" dirty="0"/>
                    </a:p>
                  </a:txBody>
                  <a:tcPr/>
                </a:tc>
                <a:tc hMerge="1">
                  <a:txBody>
                    <a:bodyPr/>
                    <a:lstStyle/>
                    <a:p>
                      <a:endParaRPr lang="en-GB" dirty="0"/>
                    </a:p>
                  </a:txBody>
                  <a:tcPr/>
                </a:tc>
                <a:tc hMerge="1">
                  <a:txBody>
                    <a:bodyPr/>
                    <a:lstStyle/>
                    <a:p>
                      <a:endParaRPr lang="en-GB" dirty="0"/>
                    </a:p>
                  </a:txBody>
                  <a:tcPr/>
                </a:tc>
                <a:tc hMerge="1">
                  <a:txBody>
                    <a:bodyPr/>
                    <a:lstStyle/>
                    <a:p>
                      <a:endParaRPr lang="en-GB" dirty="0"/>
                    </a:p>
                  </a:txBody>
                  <a:tcPr/>
                </a:tc>
                <a:tc hMerge="1">
                  <a:txBody>
                    <a:bodyPr/>
                    <a:lstStyle/>
                    <a:p>
                      <a:endParaRPr lang="en-GB"/>
                    </a:p>
                  </a:txBody>
                  <a:tcPr/>
                </a:tc>
                <a:tc hMerge="1">
                  <a:txBody>
                    <a:bodyPr/>
                    <a:lstStyle/>
                    <a:p>
                      <a:endParaRPr lang="en-GB" dirty="0"/>
                    </a:p>
                  </a:txBody>
                  <a:tcPr/>
                </a:tc>
                <a:tc hMerge="1">
                  <a:txBody>
                    <a:bodyPr/>
                    <a:lstStyle/>
                    <a:p>
                      <a:endParaRPr lang="en-GB" dirty="0"/>
                    </a:p>
                  </a:txBody>
                  <a:tcPr/>
                </a:tc>
                <a:tc hMerge="1">
                  <a:txBody>
                    <a:bodyPr/>
                    <a:lstStyle/>
                    <a:p>
                      <a:endParaRPr lang="en-GB" dirty="0"/>
                    </a:p>
                  </a:txBody>
                  <a:tcPr/>
                </a:tc>
                <a:extLst>
                  <a:ext uri="{0D108BD9-81ED-4DB2-BD59-A6C34878D82A}">
                    <a16:rowId xmlns:a16="http://schemas.microsoft.com/office/drawing/2014/main" val="2137173209"/>
                  </a:ext>
                </a:extLst>
              </a:tr>
              <a:tr h="171216">
                <a:tc>
                  <a:txBody>
                    <a:bodyPr/>
                    <a:lstStyle/>
                    <a:p>
                      <a:r>
                        <a:rPr lang="en-GB" sz="800" b="0" dirty="0">
                          <a:solidFill>
                            <a:schemeClr val="accent1"/>
                          </a:solidFill>
                        </a:rPr>
                        <a:t>Pola-R-CHP</a:t>
                      </a:r>
                    </a:p>
                  </a:txBody>
                  <a:tcPr marL="109728" marR="0" marT="21600" marB="2160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accent1"/>
                          </a:solidFill>
                        </a:rPr>
                        <a:t>381</a:t>
                      </a:r>
                    </a:p>
                  </a:txBody>
                  <a:tcPr marL="109728" marR="109728" marT="21600" marB="2160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accent1"/>
                          </a:solidFill>
                        </a:rPr>
                        <a:t>342</a:t>
                      </a:r>
                    </a:p>
                  </a:txBody>
                  <a:tcPr marL="109728" marR="109728" marT="21600" marB="2160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accent1"/>
                          </a:solidFill>
                        </a:rPr>
                        <a:t>322</a:t>
                      </a:r>
                    </a:p>
                  </a:txBody>
                  <a:tcPr marL="109728" marR="109728" marT="21600" marB="2160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accent1"/>
                          </a:solidFill>
                        </a:rPr>
                        <a:t>266</a:t>
                      </a:r>
                    </a:p>
                  </a:txBody>
                  <a:tcPr marL="109728" marR="109728" marT="21600" marB="2160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accent1"/>
                          </a:solidFill>
                        </a:rPr>
                        <a:t>106</a:t>
                      </a:r>
                    </a:p>
                  </a:txBody>
                  <a:tcPr marL="109728" marR="109728" marT="21600" marB="2160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accent1"/>
                          </a:solidFill>
                        </a:rPr>
                        <a:t>2</a:t>
                      </a:r>
                    </a:p>
                  </a:txBody>
                  <a:tcPr marL="109728" marR="109728" marT="21600" marB="2160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accent1"/>
                          </a:solidFill>
                        </a:rPr>
                        <a:t>NE</a:t>
                      </a:r>
                    </a:p>
                  </a:txBody>
                  <a:tcPr marL="109728" marR="109728" marT="21600" marB="2160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accent1"/>
                          </a:solidFill>
                        </a:rPr>
                        <a:t>NE</a:t>
                      </a:r>
                    </a:p>
                  </a:txBody>
                  <a:tcPr marL="109728" marR="109728" marT="21600" marB="21600">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09738207"/>
                  </a:ext>
                </a:extLst>
              </a:tr>
              <a:tr h="171216">
                <a:tc>
                  <a:txBody>
                    <a:bodyPr/>
                    <a:lstStyle/>
                    <a:p>
                      <a:r>
                        <a:rPr lang="en-GB" sz="800" b="0" dirty="0">
                          <a:solidFill>
                            <a:schemeClr val="tx2"/>
                          </a:solidFill>
                        </a:rPr>
                        <a:t>R-CHOP</a:t>
                      </a:r>
                    </a:p>
                  </a:txBody>
                  <a:tcPr marL="109728" marR="0" marT="21600" marB="216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tx2"/>
                          </a:solidFill>
                        </a:rPr>
                        <a:t>363</a:t>
                      </a:r>
                    </a:p>
                  </a:txBody>
                  <a:tcPr marL="109728" marR="109728" marT="21600" marB="216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tx2"/>
                          </a:solidFill>
                        </a:rPr>
                        <a:t>326</a:t>
                      </a:r>
                    </a:p>
                  </a:txBody>
                  <a:tcPr marL="109728" marR="109728" marT="21600" marB="216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tx2"/>
                          </a:solidFill>
                        </a:rPr>
                        <a:t>282</a:t>
                      </a:r>
                    </a:p>
                  </a:txBody>
                  <a:tcPr marL="109728" marR="109728" marT="21600" marB="216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tx2"/>
                          </a:solidFill>
                        </a:rPr>
                        <a:t>238</a:t>
                      </a:r>
                    </a:p>
                  </a:txBody>
                  <a:tcPr marL="109728" marR="109728" marT="21600" marB="216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tx2"/>
                          </a:solidFill>
                        </a:rPr>
                        <a:t>96</a:t>
                      </a:r>
                    </a:p>
                  </a:txBody>
                  <a:tcPr marL="109728" marR="109728" marT="21600" marB="216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tx2"/>
                          </a:solidFill>
                        </a:rPr>
                        <a:t>5</a:t>
                      </a:r>
                    </a:p>
                  </a:txBody>
                  <a:tcPr marL="109728" marR="109728" marT="21600" marB="216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tx2"/>
                          </a:solidFill>
                        </a:rPr>
                        <a:t>NE</a:t>
                      </a:r>
                    </a:p>
                  </a:txBody>
                  <a:tcPr marL="109728" marR="109728" marT="21600" marB="216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800" b="0" dirty="0">
                          <a:solidFill>
                            <a:schemeClr val="tx2"/>
                          </a:solidFill>
                        </a:rPr>
                        <a:t>NE</a:t>
                      </a:r>
                    </a:p>
                  </a:txBody>
                  <a:tcPr marL="109728" marR="109728" marT="21600" marB="216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68119370"/>
                  </a:ext>
                </a:extLst>
              </a:tr>
            </a:tbl>
          </a:graphicData>
        </a:graphic>
      </p:graphicFrame>
      <p:sp>
        <p:nvSpPr>
          <p:cNvPr id="984" name="Google Shape;2347;p59">
            <a:extLst>
              <a:ext uri="{FF2B5EF4-FFF2-40B4-BE49-F238E27FC236}">
                <a16:creationId xmlns:a16="http://schemas.microsoft.com/office/drawing/2014/main" id="{C77046E1-69E9-45E9-8442-1871440E2576}"/>
              </a:ext>
            </a:extLst>
          </p:cNvPr>
          <p:cNvSpPr/>
          <p:nvPr/>
        </p:nvSpPr>
        <p:spPr>
          <a:xfrm>
            <a:off x="6582855" y="1930279"/>
            <a:ext cx="5006257" cy="3231342"/>
          </a:xfrm>
          <a:custGeom>
            <a:avLst/>
            <a:gdLst/>
            <a:ahLst/>
            <a:cxnLst/>
            <a:rect l="l" t="t" r="r" b="b"/>
            <a:pathLst>
              <a:path w="8870" h="4387" extrusionOk="0">
                <a:moveTo>
                  <a:pt x="0" y="0"/>
                </a:moveTo>
                <a:lnTo>
                  <a:pt x="0" y="4387"/>
                </a:lnTo>
                <a:lnTo>
                  <a:pt x="8870" y="4387"/>
                </a:lnTo>
              </a:path>
            </a:pathLst>
          </a:custGeom>
          <a:noFill/>
          <a:ln w="28575" cap="sq" cmpd="sng">
            <a:solidFill>
              <a:schemeClr val="dk1"/>
            </a:solidFill>
            <a:prstDash val="solid"/>
            <a:miter lim="800000"/>
            <a:headEnd type="none" w="sm" len="sm"/>
            <a:tailEnd type="none" w="sm" len="sm"/>
          </a:ln>
        </p:spPr>
        <p:txBody>
          <a:bodyPr spcFirstLastPara="1" wrap="square" lIns="91410" tIns="45690" rIns="91410" bIns="45690" anchor="t" anchorCtr="0">
            <a:noAutofit/>
          </a:bodyPr>
          <a:lstStyle/>
          <a:p>
            <a:pPr marL="0" marR="0" lvl="0" indent="0" algn="l" defTabSz="1097280" rtl="0" eaLnBrk="1" fontAlgn="base" latinLnBrk="0" hangingPunct="1">
              <a:lnSpc>
                <a:spcPct val="100000"/>
              </a:lnSpc>
              <a:spcBef>
                <a:spcPts val="0"/>
              </a:spcBef>
              <a:spcAft>
                <a:spcPts val="0"/>
              </a:spcAft>
              <a:buClrTx/>
              <a:buSzTx/>
              <a:buFontTx/>
              <a:buNone/>
              <a:tabLst/>
              <a:defRPr/>
            </a:pPr>
            <a:endParaRPr kumimoji="0" sz="1260" b="0" i="0" u="none" strike="noStrike" kern="1200" cap="none" spc="0" normalizeH="0" baseline="0" noProof="0">
              <a:ln>
                <a:noFill/>
              </a:ln>
              <a:solidFill>
                <a:srgbClr val="000000"/>
              </a:solidFill>
              <a:effectLst/>
              <a:uLnTx/>
              <a:uFillTx/>
              <a:latin typeface="Arial"/>
              <a:ea typeface="Arial"/>
              <a:cs typeface="Arial"/>
              <a:sym typeface="Arial"/>
            </a:endParaRPr>
          </a:p>
        </p:txBody>
      </p:sp>
      <p:grpSp>
        <p:nvGrpSpPr>
          <p:cNvPr id="985" name="Group 984">
            <a:extLst>
              <a:ext uri="{FF2B5EF4-FFF2-40B4-BE49-F238E27FC236}">
                <a16:creationId xmlns:a16="http://schemas.microsoft.com/office/drawing/2014/main" id="{F1C93911-C259-4FE0-87BC-BD7DD65734B7}"/>
              </a:ext>
            </a:extLst>
          </p:cNvPr>
          <p:cNvGrpSpPr/>
          <p:nvPr/>
        </p:nvGrpSpPr>
        <p:grpSpPr>
          <a:xfrm>
            <a:off x="6485944" y="1930279"/>
            <a:ext cx="86400" cy="3231342"/>
            <a:chOff x="5358957" y="1484722"/>
            <a:chExt cx="64800" cy="2692785"/>
          </a:xfrm>
        </p:grpSpPr>
        <p:cxnSp>
          <p:nvCxnSpPr>
            <p:cNvPr id="1938" name="Google Shape;2354;p59">
              <a:extLst>
                <a:ext uri="{FF2B5EF4-FFF2-40B4-BE49-F238E27FC236}">
                  <a16:creationId xmlns:a16="http://schemas.microsoft.com/office/drawing/2014/main" id="{7FBE947F-7BCA-4FB7-A898-D2BD30A382CC}"/>
                </a:ext>
              </a:extLst>
            </p:cNvPr>
            <p:cNvCxnSpPr>
              <a:cxnSpLocks/>
            </p:cNvCxnSpPr>
            <p:nvPr/>
          </p:nvCxnSpPr>
          <p:spPr>
            <a:xfrm rot="10800000">
              <a:off x="5358957" y="3638950"/>
              <a:ext cx="64800" cy="0"/>
            </a:xfrm>
            <a:prstGeom prst="straightConnector1">
              <a:avLst/>
            </a:prstGeom>
            <a:noFill/>
            <a:ln w="28575" cap="sq" cmpd="sng">
              <a:solidFill>
                <a:schemeClr val="dk1"/>
              </a:solidFill>
              <a:prstDash val="solid"/>
              <a:miter lim="800000"/>
              <a:headEnd type="none" w="sm" len="sm"/>
              <a:tailEnd type="none" w="sm" len="sm"/>
            </a:ln>
          </p:spPr>
        </p:cxnSp>
        <p:cxnSp>
          <p:nvCxnSpPr>
            <p:cNvPr id="1939" name="Google Shape;2355;p59">
              <a:extLst>
                <a:ext uri="{FF2B5EF4-FFF2-40B4-BE49-F238E27FC236}">
                  <a16:creationId xmlns:a16="http://schemas.microsoft.com/office/drawing/2014/main" id="{E8302C4E-D1A5-4437-B2BC-333B5E05D8DB}"/>
                </a:ext>
              </a:extLst>
            </p:cNvPr>
            <p:cNvCxnSpPr>
              <a:cxnSpLocks/>
            </p:cNvCxnSpPr>
            <p:nvPr/>
          </p:nvCxnSpPr>
          <p:spPr>
            <a:xfrm rot="10800000">
              <a:off x="5358957" y="3100393"/>
              <a:ext cx="64800" cy="0"/>
            </a:xfrm>
            <a:prstGeom prst="straightConnector1">
              <a:avLst/>
            </a:prstGeom>
            <a:noFill/>
            <a:ln w="28575" cap="sq" cmpd="sng">
              <a:solidFill>
                <a:schemeClr val="dk1"/>
              </a:solidFill>
              <a:prstDash val="solid"/>
              <a:miter lim="800000"/>
              <a:headEnd type="none" w="sm" len="sm"/>
              <a:tailEnd type="none" w="sm" len="sm"/>
            </a:ln>
          </p:spPr>
        </p:cxnSp>
        <p:cxnSp>
          <p:nvCxnSpPr>
            <p:cNvPr id="1940" name="Google Shape;2356;p59">
              <a:extLst>
                <a:ext uri="{FF2B5EF4-FFF2-40B4-BE49-F238E27FC236}">
                  <a16:creationId xmlns:a16="http://schemas.microsoft.com/office/drawing/2014/main" id="{303A945C-5BB8-42B4-8915-99E4A4FBA650}"/>
                </a:ext>
              </a:extLst>
            </p:cNvPr>
            <p:cNvCxnSpPr>
              <a:cxnSpLocks/>
            </p:cNvCxnSpPr>
            <p:nvPr/>
          </p:nvCxnSpPr>
          <p:spPr>
            <a:xfrm rot="10800000">
              <a:off x="5358957" y="2561836"/>
              <a:ext cx="64800" cy="0"/>
            </a:xfrm>
            <a:prstGeom prst="straightConnector1">
              <a:avLst/>
            </a:prstGeom>
            <a:noFill/>
            <a:ln w="28575" cap="sq" cmpd="sng">
              <a:solidFill>
                <a:schemeClr val="dk1"/>
              </a:solidFill>
              <a:prstDash val="solid"/>
              <a:miter lim="800000"/>
              <a:headEnd type="none" w="sm" len="sm"/>
              <a:tailEnd type="none" w="sm" len="sm"/>
            </a:ln>
          </p:spPr>
        </p:cxnSp>
        <p:cxnSp>
          <p:nvCxnSpPr>
            <p:cNvPr id="1941" name="Google Shape;2357;p59">
              <a:extLst>
                <a:ext uri="{FF2B5EF4-FFF2-40B4-BE49-F238E27FC236}">
                  <a16:creationId xmlns:a16="http://schemas.microsoft.com/office/drawing/2014/main" id="{91724112-B249-474A-B671-CBC6000E5E52}"/>
                </a:ext>
              </a:extLst>
            </p:cNvPr>
            <p:cNvCxnSpPr>
              <a:cxnSpLocks/>
            </p:cNvCxnSpPr>
            <p:nvPr/>
          </p:nvCxnSpPr>
          <p:spPr>
            <a:xfrm rot="10800000">
              <a:off x="5358957" y="2023279"/>
              <a:ext cx="64800" cy="0"/>
            </a:xfrm>
            <a:prstGeom prst="straightConnector1">
              <a:avLst/>
            </a:prstGeom>
            <a:noFill/>
            <a:ln w="28575" cap="sq" cmpd="sng">
              <a:solidFill>
                <a:schemeClr val="dk1"/>
              </a:solidFill>
              <a:prstDash val="solid"/>
              <a:miter lim="800000"/>
              <a:headEnd type="none" w="sm" len="sm"/>
              <a:tailEnd type="none" w="sm" len="sm"/>
            </a:ln>
          </p:spPr>
        </p:cxnSp>
        <p:cxnSp>
          <p:nvCxnSpPr>
            <p:cNvPr id="1942" name="Google Shape;2358;p59">
              <a:extLst>
                <a:ext uri="{FF2B5EF4-FFF2-40B4-BE49-F238E27FC236}">
                  <a16:creationId xmlns:a16="http://schemas.microsoft.com/office/drawing/2014/main" id="{38A32B0A-CD79-4888-B9A7-7A56C4F06C75}"/>
                </a:ext>
              </a:extLst>
            </p:cNvPr>
            <p:cNvCxnSpPr>
              <a:cxnSpLocks/>
            </p:cNvCxnSpPr>
            <p:nvPr/>
          </p:nvCxnSpPr>
          <p:spPr>
            <a:xfrm rot="10800000">
              <a:off x="5358957" y="1484722"/>
              <a:ext cx="64800" cy="0"/>
            </a:xfrm>
            <a:prstGeom prst="straightConnector1">
              <a:avLst/>
            </a:prstGeom>
            <a:noFill/>
            <a:ln w="28575" cap="sq" cmpd="sng">
              <a:solidFill>
                <a:schemeClr val="dk1"/>
              </a:solidFill>
              <a:prstDash val="solid"/>
              <a:miter lim="800000"/>
              <a:headEnd type="none" w="sm" len="sm"/>
              <a:tailEnd type="none" w="sm" len="sm"/>
            </a:ln>
          </p:spPr>
        </p:cxnSp>
        <p:cxnSp>
          <p:nvCxnSpPr>
            <p:cNvPr id="1943" name="Google Shape;2359;p59">
              <a:extLst>
                <a:ext uri="{FF2B5EF4-FFF2-40B4-BE49-F238E27FC236}">
                  <a16:creationId xmlns:a16="http://schemas.microsoft.com/office/drawing/2014/main" id="{24036D2D-EA4C-4A8F-937E-78E9B46FD32B}"/>
                </a:ext>
              </a:extLst>
            </p:cNvPr>
            <p:cNvCxnSpPr>
              <a:cxnSpLocks/>
            </p:cNvCxnSpPr>
            <p:nvPr/>
          </p:nvCxnSpPr>
          <p:spPr>
            <a:xfrm rot="10800000">
              <a:off x="5358957" y="4177507"/>
              <a:ext cx="64800" cy="0"/>
            </a:xfrm>
            <a:prstGeom prst="straightConnector1">
              <a:avLst/>
            </a:prstGeom>
            <a:noFill/>
            <a:ln w="28575" cap="sq" cmpd="sng">
              <a:solidFill>
                <a:schemeClr val="dk1"/>
              </a:solidFill>
              <a:prstDash val="solid"/>
              <a:miter lim="800000"/>
              <a:headEnd type="none" w="sm" len="sm"/>
              <a:tailEnd type="none" w="sm" len="sm"/>
            </a:ln>
          </p:spPr>
        </p:cxnSp>
      </p:grpSp>
      <p:grpSp>
        <p:nvGrpSpPr>
          <p:cNvPr id="986" name="Group 985">
            <a:extLst>
              <a:ext uri="{FF2B5EF4-FFF2-40B4-BE49-F238E27FC236}">
                <a16:creationId xmlns:a16="http://schemas.microsoft.com/office/drawing/2014/main" id="{F822F89E-1D3C-4B28-9BE1-32EB37053FBE}"/>
              </a:ext>
            </a:extLst>
          </p:cNvPr>
          <p:cNvGrpSpPr/>
          <p:nvPr/>
        </p:nvGrpSpPr>
        <p:grpSpPr>
          <a:xfrm>
            <a:off x="6582855" y="5161620"/>
            <a:ext cx="5006257" cy="86400"/>
            <a:chOff x="5439716" y="4177507"/>
            <a:chExt cx="4171881" cy="64800"/>
          </a:xfrm>
        </p:grpSpPr>
        <p:cxnSp>
          <p:nvCxnSpPr>
            <p:cNvPr id="1930" name="Google Shape;2348;p59">
              <a:extLst>
                <a:ext uri="{FF2B5EF4-FFF2-40B4-BE49-F238E27FC236}">
                  <a16:creationId xmlns:a16="http://schemas.microsoft.com/office/drawing/2014/main" id="{3754273E-CD4A-4159-AF33-1AEFF87C3436}"/>
                </a:ext>
              </a:extLst>
            </p:cNvPr>
            <p:cNvCxnSpPr>
              <a:cxnSpLocks/>
            </p:cNvCxnSpPr>
            <p:nvPr/>
          </p:nvCxnSpPr>
          <p:spPr>
            <a:xfrm>
              <a:off x="6035699" y="4177507"/>
              <a:ext cx="0" cy="64800"/>
            </a:xfrm>
            <a:prstGeom prst="straightConnector1">
              <a:avLst/>
            </a:prstGeom>
            <a:noFill/>
            <a:ln w="28575" cap="sq" cmpd="sng">
              <a:solidFill>
                <a:schemeClr val="dk1"/>
              </a:solidFill>
              <a:prstDash val="solid"/>
              <a:miter lim="800000"/>
              <a:headEnd type="none" w="sm" len="sm"/>
              <a:tailEnd type="none" w="sm" len="sm"/>
            </a:ln>
          </p:spPr>
        </p:cxnSp>
        <p:cxnSp>
          <p:nvCxnSpPr>
            <p:cNvPr id="1931" name="Google Shape;2349;p59">
              <a:extLst>
                <a:ext uri="{FF2B5EF4-FFF2-40B4-BE49-F238E27FC236}">
                  <a16:creationId xmlns:a16="http://schemas.microsoft.com/office/drawing/2014/main" id="{8F65F54E-43A0-436F-910F-EF5A3195B482}"/>
                </a:ext>
              </a:extLst>
            </p:cNvPr>
            <p:cNvCxnSpPr>
              <a:cxnSpLocks/>
            </p:cNvCxnSpPr>
            <p:nvPr/>
          </p:nvCxnSpPr>
          <p:spPr>
            <a:xfrm>
              <a:off x="6631682" y="4177507"/>
              <a:ext cx="0" cy="64800"/>
            </a:xfrm>
            <a:prstGeom prst="straightConnector1">
              <a:avLst/>
            </a:prstGeom>
            <a:noFill/>
            <a:ln w="28575" cap="sq" cmpd="sng">
              <a:solidFill>
                <a:schemeClr val="dk1"/>
              </a:solidFill>
              <a:prstDash val="solid"/>
              <a:miter lim="800000"/>
              <a:headEnd type="none" w="sm" len="sm"/>
              <a:tailEnd type="none" w="sm" len="sm"/>
            </a:ln>
          </p:spPr>
        </p:cxnSp>
        <p:cxnSp>
          <p:nvCxnSpPr>
            <p:cNvPr id="1932" name="Google Shape;2350;p59">
              <a:extLst>
                <a:ext uri="{FF2B5EF4-FFF2-40B4-BE49-F238E27FC236}">
                  <a16:creationId xmlns:a16="http://schemas.microsoft.com/office/drawing/2014/main" id="{0B3F0F0B-6961-459F-BD42-952713362605}"/>
                </a:ext>
              </a:extLst>
            </p:cNvPr>
            <p:cNvCxnSpPr>
              <a:cxnSpLocks/>
            </p:cNvCxnSpPr>
            <p:nvPr/>
          </p:nvCxnSpPr>
          <p:spPr>
            <a:xfrm>
              <a:off x="7227665" y="4177507"/>
              <a:ext cx="0" cy="64800"/>
            </a:xfrm>
            <a:prstGeom prst="straightConnector1">
              <a:avLst/>
            </a:prstGeom>
            <a:noFill/>
            <a:ln w="28575" cap="sq" cmpd="sng">
              <a:solidFill>
                <a:schemeClr val="dk1"/>
              </a:solidFill>
              <a:prstDash val="solid"/>
              <a:miter lim="800000"/>
              <a:headEnd type="none" w="sm" len="sm"/>
              <a:tailEnd type="none" w="sm" len="sm"/>
            </a:ln>
          </p:spPr>
        </p:cxnSp>
        <p:cxnSp>
          <p:nvCxnSpPr>
            <p:cNvPr id="1933" name="Google Shape;2351;p59">
              <a:extLst>
                <a:ext uri="{FF2B5EF4-FFF2-40B4-BE49-F238E27FC236}">
                  <a16:creationId xmlns:a16="http://schemas.microsoft.com/office/drawing/2014/main" id="{3A4851FB-19A1-4458-B159-A328CD80FE25}"/>
                </a:ext>
              </a:extLst>
            </p:cNvPr>
            <p:cNvCxnSpPr>
              <a:cxnSpLocks/>
            </p:cNvCxnSpPr>
            <p:nvPr/>
          </p:nvCxnSpPr>
          <p:spPr>
            <a:xfrm>
              <a:off x="7823648" y="4177507"/>
              <a:ext cx="0" cy="64800"/>
            </a:xfrm>
            <a:prstGeom prst="straightConnector1">
              <a:avLst/>
            </a:prstGeom>
            <a:noFill/>
            <a:ln w="28575" cap="sq" cmpd="sng">
              <a:solidFill>
                <a:schemeClr val="dk1"/>
              </a:solidFill>
              <a:prstDash val="solid"/>
              <a:miter lim="800000"/>
              <a:headEnd type="none" w="sm" len="sm"/>
              <a:tailEnd type="none" w="sm" len="sm"/>
            </a:ln>
          </p:spPr>
        </p:cxnSp>
        <p:cxnSp>
          <p:nvCxnSpPr>
            <p:cNvPr id="1934" name="Google Shape;2352;p59">
              <a:extLst>
                <a:ext uri="{FF2B5EF4-FFF2-40B4-BE49-F238E27FC236}">
                  <a16:creationId xmlns:a16="http://schemas.microsoft.com/office/drawing/2014/main" id="{1EC9B33D-715E-447E-948F-414D871D03F3}"/>
                </a:ext>
              </a:extLst>
            </p:cNvPr>
            <p:cNvCxnSpPr>
              <a:cxnSpLocks/>
            </p:cNvCxnSpPr>
            <p:nvPr/>
          </p:nvCxnSpPr>
          <p:spPr>
            <a:xfrm>
              <a:off x="8419631" y="4177507"/>
              <a:ext cx="0" cy="64800"/>
            </a:xfrm>
            <a:prstGeom prst="straightConnector1">
              <a:avLst/>
            </a:prstGeom>
            <a:noFill/>
            <a:ln w="28575" cap="sq" cmpd="sng">
              <a:solidFill>
                <a:schemeClr val="dk1"/>
              </a:solidFill>
              <a:prstDash val="solid"/>
              <a:miter lim="800000"/>
              <a:headEnd type="none" w="sm" len="sm"/>
              <a:tailEnd type="none" w="sm" len="sm"/>
            </a:ln>
          </p:spPr>
        </p:cxnSp>
        <p:cxnSp>
          <p:nvCxnSpPr>
            <p:cNvPr id="1935" name="Google Shape;2353;p59">
              <a:extLst>
                <a:ext uri="{FF2B5EF4-FFF2-40B4-BE49-F238E27FC236}">
                  <a16:creationId xmlns:a16="http://schemas.microsoft.com/office/drawing/2014/main" id="{D55A12F7-9F52-4E61-A698-8695B6921C0B}"/>
                </a:ext>
              </a:extLst>
            </p:cNvPr>
            <p:cNvCxnSpPr>
              <a:cxnSpLocks/>
            </p:cNvCxnSpPr>
            <p:nvPr/>
          </p:nvCxnSpPr>
          <p:spPr>
            <a:xfrm>
              <a:off x="9015614" y="4177507"/>
              <a:ext cx="0" cy="64800"/>
            </a:xfrm>
            <a:prstGeom prst="straightConnector1">
              <a:avLst/>
            </a:prstGeom>
            <a:noFill/>
            <a:ln w="28575" cap="sq" cmpd="sng">
              <a:solidFill>
                <a:schemeClr val="dk1"/>
              </a:solidFill>
              <a:prstDash val="solid"/>
              <a:miter lim="800000"/>
              <a:headEnd type="none" w="sm" len="sm"/>
              <a:tailEnd type="none" w="sm" len="sm"/>
            </a:ln>
          </p:spPr>
        </p:cxnSp>
        <p:cxnSp>
          <p:nvCxnSpPr>
            <p:cNvPr id="1936" name="Google Shape;2360;p59">
              <a:extLst>
                <a:ext uri="{FF2B5EF4-FFF2-40B4-BE49-F238E27FC236}">
                  <a16:creationId xmlns:a16="http://schemas.microsoft.com/office/drawing/2014/main" id="{F8A6F9D7-5575-406E-8538-1B365F8C52D7}"/>
                </a:ext>
              </a:extLst>
            </p:cNvPr>
            <p:cNvCxnSpPr>
              <a:cxnSpLocks/>
            </p:cNvCxnSpPr>
            <p:nvPr/>
          </p:nvCxnSpPr>
          <p:spPr>
            <a:xfrm>
              <a:off x="9611597" y="4177507"/>
              <a:ext cx="0" cy="64800"/>
            </a:xfrm>
            <a:prstGeom prst="straightConnector1">
              <a:avLst/>
            </a:prstGeom>
            <a:noFill/>
            <a:ln w="28575" cap="sq" cmpd="sng">
              <a:solidFill>
                <a:schemeClr val="dk1"/>
              </a:solidFill>
              <a:prstDash val="solid"/>
              <a:miter lim="800000"/>
              <a:headEnd type="none" w="sm" len="sm"/>
              <a:tailEnd type="none" w="sm" len="sm"/>
            </a:ln>
          </p:spPr>
        </p:cxnSp>
        <p:cxnSp>
          <p:nvCxnSpPr>
            <p:cNvPr id="1937" name="Google Shape;2361;p59">
              <a:extLst>
                <a:ext uri="{FF2B5EF4-FFF2-40B4-BE49-F238E27FC236}">
                  <a16:creationId xmlns:a16="http://schemas.microsoft.com/office/drawing/2014/main" id="{8371F01B-3419-4734-B2E6-8708C09F195A}"/>
                </a:ext>
              </a:extLst>
            </p:cNvPr>
            <p:cNvCxnSpPr>
              <a:cxnSpLocks/>
            </p:cNvCxnSpPr>
            <p:nvPr/>
          </p:nvCxnSpPr>
          <p:spPr>
            <a:xfrm>
              <a:off x="5439716" y="4177507"/>
              <a:ext cx="0" cy="64800"/>
            </a:xfrm>
            <a:prstGeom prst="straightConnector1">
              <a:avLst/>
            </a:prstGeom>
            <a:noFill/>
            <a:ln w="28575" cap="sq" cmpd="sng">
              <a:solidFill>
                <a:schemeClr val="dk1"/>
              </a:solidFill>
              <a:prstDash val="solid"/>
              <a:miter lim="800000"/>
              <a:headEnd type="none" w="sm" len="sm"/>
              <a:tailEnd type="none" w="sm" len="sm"/>
            </a:ln>
          </p:spPr>
        </p:cxnSp>
      </p:grpSp>
      <p:grpSp>
        <p:nvGrpSpPr>
          <p:cNvPr id="987" name="Group 986">
            <a:extLst>
              <a:ext uri="{FF2B5EF4-FFF2-40B4-BE49-F238E27FC236}">
                <a16:creationId xmlns:a16="http://schemas.microsoft.com/office/drawing/2014/main" id="{DC68B0AE-F587-45C7-AC38-907D57031C72}"/>
              </a:ext>
            </a:extLst>
          </p:cNvPr>
          <p:cNvGrpSpPr/>
          <p:nvPr/>
        </p:nvGrpSpPr>
        <p:grpSpPr>
          <a:xfrm>
            <a:off x="6584033" y="1911814"/>
            <a:ext cx="4066775" cy="998639"/>
            <a:chOff x="5440698" y="1469335"/>
            <a:chExt cx="3388979" cy="832199"/>
          </a:xfrm>
        </p:grpSpPr>
        <p:sp>
          <p:nvSpPr>
            <p:cNvPr id="1546" name="Google Shape;2895;p59">
              <a:extLst>
                <a:ext uri="{FF2B5EF4-FFF2-40B4-BE49-F238E27FC236}">
                  <a16:creationId xmlns:a16="http://schemas.microsoft.com/office/drawing/2014/main" id="{77BC9295-D061-4398-914C-BE4956657348}"/>
                </a:ext>
              </a:extLst>
            </p:cNvPr>
            <p:cNvSpPr/>
            <p:nvPr/>
          </p:nvSpPr>
          <p:spPr>
            <a:xfrm>
              <a:off x="5440698" y="1484722"/>
              <a:ext cx="3360492" cy="779626"/>
            </a:xfrm>
            <a:custGeom>
              <a:avLst/>
              <a:gdLst/>
              <a:ahLst/>
              <a:cxnLst/>
              <a:rect l="l" t="t" r="r" b="b"/>
              <a:pathLst>
                <a:path w="7146" h="1270" extrusionOk="0">
                  <a:moveTo>
                    <a:pt x="0" y="0"/>
                  </a:moveTo>
                  <a:lnTo>
                    <a:pt x="167" y="0"/>
                  </a:lnTo>
                  <a:lnTo>
                    <a:pt x="167" y="12"/>
                  </a:lnTo>
                  <a:lnTo>
                    <a:pt x="351" y="12"/>
                  </a:lnTo>
                  <a:lnTo>
                    <a:pt x="351" y="39"/>
                  </a:lnTo>
                  <a:lnTo>
                    <a:pt x="533" y="39"/>
                  </a:lnTo>
                  <a:lnTo>
                    <a:pt x="533" y="50"/>
                  </a:lnTo>
                  <a:lnTo>
                    <a:pt x="598" y="50"/>
                  </a:lnTo>
                  <a:lnTo>
                    <a:pt x="598" y="55"/>
                  </a:lnTo>
                  <a:lnTo>
                    <a:pt x="615" y="55"/>
                  </a:lnTo>
                  <a:lnTo>
                    <a:pt x="615" y="64"/>
                  </a:lnTo>
                  <a:lnTo>
                    <a:pt x="630" y="64"/>
                  </a:lnTo>
                  <a:lnTo>
                    <a:pt x="630" y="71"/>
                  </a:lnTo>
                  <a:lnTo>
                    <a:pt x="679" y="71"/>
                  </a:lnTo>
                  <a:lnTo>
                    <a:pt x="679" y="99"/>
                  </a:lnTo>
                  <a:lnTo>
                    <a:pt x="706" y="99"/>
                  </a:lnTo>
                  <a:lnTo>
                    <a:pt x="706" y="113"/>
                  </a:lnTo>
                  <a:lnTo>
                    <a:pt x="715" y="113"/>
                  </a:lnTo>
                  <a:lnTo>
                    <a:pt x="715" y="125"/>
                  </a:lnTo>
                  <a:lnTo>
                    <a:pt x="745" y="125"/>
                  </a:lnTo>
                  <a:lnTo>
                    <a:pt x="745" y="138"/>
                  </a:lnTo>
                  <a:lnTo>
                    <a:pt x="765" y="138"/>
                  </a:lnTo>
                  <a:lnTo>
                    <a:pt x="765" y="150"/>
                  </a:lnTo>
                  <a:lnTo>
                    <a:pt x="777" y="150"/>
                  </a:lnTo>
                  <a:lnTo>
                    <a:pt x="777" y="162"/>
                  </a:lnTo>
                  <a:lnTo>
                    <a:pt x="784" y="162"/>
                  </a:lnTo>
                  <a:lnTo>
                    <a:pt x="784" y="175"/>
                  </a:lnTo>
                  <a:lnTo>
                    <a:pt x="792" y="175"/>
                  </a:lnTo>
                  <a:lnTo>
                    <a:pt x="792" y="187"/>
                  </a:lnTo>
                  <a:lnTo>
                    <a:pt x="800" y="187"/>
                  </a:lnTo>
                  <a:lnTo>
                    <a:pt x="800" y="201"/>
                  </a:lnTo>
                  <a:lnTo>
                    <a:pt x="824" y="201"/>
                  </a:lnTo>
                  <a:lnTo>
                    <a:pt x="824" y="223"/>
                  </a:lnTo>
                  <a:lnTo>
                    <a:pt x="860" y="223"/>
                  </a:lnTo>
                  <a:lnTo>
                    <a:pt x="860" y="236"/>
                  </a:lnTo>
                  <a:lnTo>
                    <a:pt x="868" y="236"/>
                  </a:lnTo>
                  <a:lnTo>
                    <a:pt x="868" y="248"/>
                  </a:lnTo>
                  <a:lnTo>
                    <a:pt x="918" y="248"/>
                  </a:lnTo>
                  <a:lnTo>
                    <a:pt x="918" y="260"/>
                  </a:lnTo>
                  <a:lnTo>
                    <a:pt x="1025" y="260"/>
                  </a:lnTo>
                  <a:lnTo>
                    <a:pt x="1025" y="273"/>
                  </a:lnTo>
                  <a:lnTo>
                    <a:pt x="1143" y="273"/>
                  </a:lnTo>
                  <a:lnTo>
                    <a:pt x="1143" y="286"/>
                  </a:lnTo>
                  <a:lnTo>
                    <a:pt x="1268" y="286"/>
                  </a:lnTo>
                  <a:lnTo>
                    <a:pt x="1268" y="299"/>
                  </a:lnTo>
                  <a:lnTo>
                    <a:pt x="1276" y="299"/>
                  </a:lnTo>
                  <a:lnTo>
                    <a:pt x="1276" y="312"/>
                  </a:lnTo>
                  <a:lnTo>
                    <a:pt x="1282" y="312"/>
                  </a:lnTo>
                  <a:lnTo>
                    <a:pt x="1282" y="323"/>
                  </a:lnTo>
                  <a:lnTo>
                    <a:pt x="1310" y="323"/>
                  </a:lnTo>
                  <a:lnTo>
                    <a:pt x="1310" y="336"/>
                  </a:lnTo>
                  <a:lnTo>
                    <a:pt x="1326" y="336"/>
                  </a:lnTo>
                  <a:lnTo>
                    <a:pt x="1326" y="361"/>
                  </a:lnTo>
                  <a:lnTo>
                    <a:pt x="1455" y="361"/>
                  </a:lnTo>
                  <a:lnTo>
                    <a:pt x="1455" y="373"/>
                  </a:lnTo>
                  <a:lnTo>
                    <a:pt x="1463" y="373"/>
                  </a:lnTo>
                  <a:lnTo>
                    <a:pt x="1463" y="388"/>
                  </a:lnTo>
                  <a:lnTo>
                    <a:pt x="1470" y="388"/>
                  </a:lnTo>
                  <a:lnTo>
                    <a:pt x="1470" y="400"/>
                  </a:lnTo>
                  <a:lnTo>
                    <a:pt x="1535" y="400"/>
                  </a:lnTo>
                  <a:lnTo>
                    <a:pt x="1535" y="414"/>
                  </a:lnTo>
                  <a:lnTo>
                    <a:pt x="1854" y="414"/>
                  </a:lnTo>
                  <a:lnTo>
                    <a:pt x="1854" y="437"/>
                  </a:lnTo>
                  <a:lnTo>
                    <a:pt x="1914" y="437"/>
                  </a:lnTo>
                  <a:lnTo>
                    <a:pt x="1914" y="450"/>
                  </a:lnTo>
                  <a:lnTo>
                    <a:pt x="1929" y="450"/>
                  </a:lnTo>
                  <a:lnTo>
                    <a:pt x="1929" y="464"/>
                  </a:lnTo>
                  <a:lnTo>
                    <a:pt x="1942" y="464"/>
                  </a:lnTo>
                  <a:lnTo>
                    <a:pt x="1942" y="476"/>
                  </a:lnTo>
                  <a:lnTo>
                    <a:pt x="1950" y="476"/>
                  </a:lnTo>
                  <a:lnTo>
                    <a:pt x="1950" y="488"/>
                  </a:lnTo>
                  <a:lnTo>
                    <a:pt x="1962" y="488"/>
                  </a:lnTo>
                  <a:lnTo>
                    <a:pt x="1962" y="500"/>
                  </a:lnTo>
                  <a:lnTo>
                    <a:pt x="1983" y="500"/>
                  </a:lnTo>
                  <a:lnTo>
                    <a:pt x="1983" y="529"/>
                  </a:lnTo>
                  <a:lnTo>
                    <a:pt x="1991" y="529"/>
                  </a:lnTo>
                  <a:lnTo>
                    <a:pt x="1991" y="541"/>
                  </a:lnTo>
                  <a:lnTo>
                    <a:pt x="2011" y="541"/>
                  </a:lnTo>
                  <a:lnTo>
                    <a:pt x="2011" y="566"/>
                  </a:lnTo>
                  <a:lnTo>
                    <a:pt x="2025" y="566"/>
                  </a:lnTo>
                  <a:lnTo>
                    <a:pt x="2025" y="580"/>
                  </a:lnTo>
                  <a:lnTo>
                    <a:pt x="2045" y="580"/>
                  </a:lnTo>
                  <a:lnTo>
                    <a:pt x="2045" y="589"/>
                  </a:lnTo>
                  <a:lnTo>
                    <a:pt x="2053" y="589"/>
                  </a:lnTo>
                  <a:lnTo>
                    <a:pt x="2053" y="617"/>
                  </a:lnTo>
                  <a:lnTo>
                    <a:pt x="2073" y="617"/>
                  </a:lnTo>
                  <a:lnTo>
                    <a:pt x="2073" y="629"/>
                  </a:lnTo>
                  <a:lnTo>
                    <a:pt x="2168" y="629"/>
                  </a:lnTo>
                  <a:lnTo>
                    <a:pt x="2168" y="647"/>
                  </a:lnTo>
                  <a:lnTo>
                    <a:pt x="2172" y="647"/>
                  </a:lnTo>
                  <a:lnTo>
                    <a:pt x="2172" y="655"/>
                  </a:lnTo>
                  <a:lnTo>
                    <a:pt x="2197" y="655"/>
                  </a:lnTo>
                  <a:lnTo>
                    <a:pt x="2197" y="664"/>
                  </a:lnTo>
                  <a:lnTo>
                    <a:pt x="2255" y="664"/>
                  </a:lnTo>
                  <a:lnTo>
                    <a:pt x="2255" y="679"/>
                  </a:lnTo>
                  <a:lnTo>
                    <a:pt x="2282" y="679"/>
                  </a:lnTo>
                  <a:lnTo>
                    <a:pt x="2282" y="695"/>
                  </a:lnTo>
                  <a:lnTo>
                    <a:pt x="2352" y="695"/>
                  </a:lnTo>
                  <a:lnTo>
                    <a:pt x="2352" y="704"/>
                  </a:lnTo>
                  <a:lnTo>
                    <a:pt x="2379" y="704"/>
                  </a:lnTo>
                  <a:lnTo>
                    <a:pt x="2379" y="719"/>
                  </a:lnTo>
                  <a:lnTo>
                    <a:pt x="2448" y="719"/>
                  </a:lnTo>
                  <a:lnTo>
                    <a:pt x="2448" y="732"/>
                  </a:lnTo>
                  <a:lnTo>
                    <a:pt x="2560" y="732"/>
                  </a:lnTo>
                  <a:lnTo>
                    <a:pt x="2560" y="744"/>
                  </a:lnTo>
                  <a:lnTo>
                    <a:pt x="2689" y="744"/>
                  </a:lnTo>
                  <a:lnTo>
                    <a:pt x="2689" y="756"/>
                  </a:lnTo>
                  <a:lnTo>
                    <a:pt x="2803" y="756"/>
                  </a:lnTo>
                  <a:lnTo>
                    <a:pt x="2803" y="769"/>
                  </a:lnTo>
                  <a:lnTo>
                    <a:pt x="3004" y="769"/>
                  </a:lnTo>
                  <a:lnTo>
                    <a:pt x="3004" y="785"/>
                  </a:lnTo>
                  <a:lnTo>
                    <a:pt x="3219" y="785"/>
                  </a:lnTo>
                  <a:lnTo>
                    <a:pt x="3219" y="798"/>
                  </a:lnTo>
                  <a:lnTo>
                    <a:pt x="3289" y="798"/>
                  </a:lnTo>
                  <a:lnTo>
                    <a:pt x="3289" y="811"/>
                  </a:lnTo>
                  <a:lnTo>
                    <a:pt x="3294" y="811"/>
                  </a:lnTo>
                  <a:lnTo>
                    <a:pt x="3294" y="823"/>
                  </a:lnTo>
                  <a:lnTo>
                    <a:pt x="3302" y="823"/>
                  </a:lnTo>
                  <a:lnTo>
                    <a:pt x="3302" y="836"/>
                  </a:lnTo>
                  <a:lnTo>
                    <a:pt x="3364" y="836"/>
                  </a:lnTo>
                  <a:lnTo>
                    <a:pt x="3364" y="847"/>
                  </a:lnTo>
                  <a:lnTo>
                    <a:pt x="3379" y="847"/>
                  </a:lnTo>
                  <a:lnTo>
                    <a:pt x="3379" y="852"/>
                  </a:lnTo>
                  <a:lnTo>
                    <a:pt x="3399" y="852"/>
                  </a:lnTo>
                  <a:lnTo>
                    <a:pt x="3399" y="866"/>
                  </a:lnTo>
                  <a:lnTo>
                    <a:pt x="3439" y="866"/>
                  </a:lnTo>
                  <a:lnTo>
                    <a:pt x="3439" y="878"/>
                  </a:lnTo>
                  <a:lnTo>
                    <a:pt x="3735" y="878"/>
                  </a:lnTo>
                  <a:lnTo>
                    <a:pt x="3735" y="892"/>
                  </a:lnTo>
                  <a:lnTo>
                    <a:pt x="3921" y="892"/>
                  </a:lnTo>
                  <a:lnTo>
                    <a:pt x="3921" y="908"/>
                  </a:lnTo>
                  <a:lnTo>
                    <a:pt x="4491" y="908"/>
                  </a:lnTo>
                  <a:lnTo>
                    <a:pt x="4491" y="946"/>
                  </a:lnTo>
                  <a:lnTo>
                    <a:pt x="4553" y="946"/>
                  </a:lnTo>
                  <a:lnTo>
                    <a:pt x="4553" y="971"/>
                  </a:lnTo>
                  <a:lnTo>
                    <a:pt x="4631" y="971"/>
                  </a:lnTo>
                  <a:lnTo>
                    <a:pt x="4631" y="994"/>
                  </a:lnTo>
                  <a:lnTo>
                    <a:pt x="5396" y="994"/>
                  </a:lnTo>
                  <a:lnTo>
                    <a:pt x="5396" y="1036"/>
                  </a:lnTo>
                  <a:lnTo>
                    <a:pt x="5508" y="1036"/>
                  </a:lnTo>
                  <a:lnTo>
                    <a:pt x="5508" y="1076"/>
                  </a:lnTo>
                  <a:lnTo>
                    <a:pt x="5570" y="1076"/>
                  </a:lnTo>
                  <a:lnTo>
                    <a:pt x="5570" y="1121"/>
                  </a:lnTo>
                  <a:lnTo>
                    <a:pt x="5917" y="1121"/>
                  </a:lnTo>
                  <a:lnTo>
                    <a:pt x="5917" y="1270"/>
                  </a:lnTo>
                  <a:lnTo>
                    <a:pt x="7146" y="1270"/>
                  </a:lnTo>
                </a:path>
              </a:pathLst>
            </a:custGeom>
            <a:noFill/>
            <a:ln w="19050" cap="sq" cmpd="sng">
              <a:solidFill>
                <a:schemeClr val="tx2"/>
              </a:solidFill>
              <a:prstDash val="solid"/>
              <a:miter lim="800000"/>
              <a:headEnd type="none" w="sm" len="sm"/>
              <a:tailEnd type="none" w="sm" len="sm"/>
            </a:ln>
          </p:spPr>
          <p:txBody>
            <a:bodyPr spcFirstLastPara="1" wrap="square" lIns="91410" tIns="45690" rIns="91410" bIns="45690" anchor="t" anchorCtr="0">
              <a:noAutofit/>
            </a:bodyPr>
            <a:lstStyle/>
            <a:p>
              <a:pPr marL="0" marR="0" lvl="0" indent="0" algn="l" defTabSz="1097280" rtl="0" eaLnBrk="1" fontAlgn="base" latinLnBrk="0" hangingPunct="1">
                <a:lnSpc>
                  <a:spcPct val="100000"/>
                </a:lnSpc>
                <a:spcBef>
                  <a:spcPts val="0"/>
                </a:spcBef>
                <a:spcAft>
                  <a:spcPts val="0"/>
                </a:spcAft>
                <a:buClrTx/>
                <a:buSzTx/>
                <a:buFontTx/>
                <a:buNone/>
                <a:tabLst/>
                <a:defRPr/>
              </a:pPr>
              <a:endParaRPr kumimoji="0" sz="1260" b="0" i="0" u="none" strike="noStrike" kern="1200" cap="none" spc="0" normalizeH="0" baseline="0" noProof="0">
                <a:ln>
                  <a:noFill/>
                </a:ln>
                <a:solidFill>
                  <a:srgbClr val="000000"/>
                </a:solidFill>
                <a:effectLst/>
                <a:uLnTx/>
                <a:uFillTx/>
                <a:latin typeface="Arial"/>
                <a:ea typeface="Arial"/>
                <a:cs typeface="Arial"/>
                <a:sym typeface="Arial"/>
              </a:endParaRPr>
            </a:p>
          </p:txBody>
        </p:sp>
        <p:grpSp>
          <p:nvGrpSpPr>
            <p:cNvPr id="1547" name="Group 1546">
              <a:extLst>
                <a:ext uri="{FF2B5EF4-FFF2-40B4-BE49-F238E27FC236}">
                  <a16:creationId xmlns:a16="http://schemas.microsoft.com/office/drawing/2014/main" id="{65571A42-B152-4922-B337-1713D046E9E7}"/>
                </a:ext>
              </a:extLst>
            </p:cNvPr>
            <p:cNvGrpSpPr/>
            <p:nvPr/>
          </p:nvGrpSpPr>
          <p:grpSpPr>
            <a:xfrm>
              <a:off x="5619478" y="1469335"/>
              <a:ext cx="3210199" cy="832199"/>
              <a:chOff x="5619478" y="1469335"/>
              <a:chExt cx="3210199" cy="832199"/>
            </a:xfrm>
          </p:grpSpPr>
          <p:cxnSp>
            <p:nvCxnSpPr>
              <p:cNvPr id="1548" name="Google Shape;2896;p59">
                <a:extLst>
                  <a:ext uri="{FF2B5EF4-FFF2-40B4-BE49-F238E27FC236}">
                    <a16:creationId xmlns:a16="http://schemas.microsoft.com/office/drawing/2014/main" id="{1BE3B793-B4CA-42AA-A044-FDC4ED27CD4A}"/>
                  </a:ext>
                </a:extLst>
              </p:cNvPr>
              <p:cNvCxnSpPr/>
              <p:nvPr/>
            </p:nvCxnSpPr>
            <p:spPr>
              <a:xfrm rot="10800000">
                <a:off x="8773685"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49" name="Google Shape;2897;p59">
                <a:extLst>
                  <a:ext uri="{FF2B5EF4-FFF2-40B4-BE49-F238E27FC236}">
                    <a16:creationId xmlns:a16="http://schemas.microsoft.com/office/drawing/2014/main" id="{04036085-6FAA-46C9-B2F3-A839D353F7A6}"/>
                  </a:ext>
                </a:extLst>
              </p:cNvPr>
              <p:cNvCxnSpPr/>
              <p:nvPr/>
            </p:nvCxnSpPr>
            <p:spPr>
              <a:xfrm>
                <a:off x="8801189"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50" name="Google Shape;2898;p59">
                <a:extLst>
                  <a:ext uri="{FF2B5EF4-FFF2-40B4-BE49-F238E27FC236}">
                    <a16:creationId xmlns:a16="http://schemas.microsoft.com/office/drawing/2014/main" id="{17CFAA14-EADE-463C-B194-3F3F00869968}"/>
                  </a:ext>
                </a:extLst>
              </p:cNvPr>
              <p:cNvCxnSpPr/>
              <p:nvPr/>
            </p:nvCxnSpPr>
            <p:spPr>
              <a:xfrm rot="10800000">
                <a:off x="8771720" y="2264348"/>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551" name="Google Shape;2899;p59">
                <a:extLst>
                  <a:ext uri="{FF2B5EF4-FFF2-40B4-BE49-F238E27FC236}">
                    <a16:creationId xmlns:a16="http://schemas.microsoft.com/office/drawing/2014/main" id="{A0CCB6F3-D3B1-48B4-8D38-B5058F05BAE6}"/>
                  </a:ext>
                </a:extLst>
              </p:cNvPr>
              <p:cNvCxnSpPr/>
              <p:nvPr/>
            </p:nvCxnSpPr>
            <p:spPr>
              <a:xfrm>
                <a:off x="8800207"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52" name="Google Shape;2900;p59">
                <a:extLst>
                  <a:ext uri="{FF2B5EF4-FFF2-40B4-BE49-F238E27FC236}">
                    <a16:creationId xmlns:a16="http://schemas.microsoft.com/office/drawing/2014/main" id="{9F31D431-525D-4FC3-92B4-F2B9AB6A758B}"/>
                  </a:ext>
                </a:extLst>
              </p:cNvPr>
              <p:cNvCxnSpPr/>
              <p:nvPr/>
            </p:nvCxnSpPr>
            <p:spPr>
              <a:xfrm rot="10800000">
                <a:off x="8509442"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53" name="Google Shape;2901;p59">
                <a:extLst>
                  <a:ext uri="{FF2B5EF4-FFF2-40B4-BE49-F238E27FC236}">
                    <a16:creationId xmlns:a16="http://schemas.microsoft.com/office/drawing/2014/main" id="{0BFE197D-0BD3-4AEB-A615-E7214A6CC0ED}"/>
                  </a:ext>
                </a:extLst>
              </p:cNvPr>
              <p:cNvCxnSpPr/>
              <p:nvPr/>
            </p:nvCxnSpPr>
            <p:spPr>
              <a:xfrm>
                <a:off x="8537929"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54" name="Google Shape;2902;p59">
                <a:extLst>
                  <a:ext uri="{FF2B5EF4-FFF2-40B4-BE49-F238E27FC236}">
                    <a16:creationId xmlns:a16="http://schemas.microsoft.com/office/drawing/2014/main" id="{AFEE294A-BC3C-49C4-8991-4ACD731B522C}"/>
                  </a:ext>
                </a:extLst>
              </p:cNvPr>
              <p:cNvCxnSpPr/>
              <p:nvPr/>
            </p:nvCxnSpPr>
            <p:spPr>
              <a:xfrm rot="10800000">
                <a:off x="8506496"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55" name="Google Shape;2903;p59">
                <a:extLst>
                  <a:ext uri="{FF2B5EF4-FFF2-40B4-BE49-F238E27FC236}">
                    <a16:creationId xmlns:a16="http://schemas.microsoft.com/office/drawing/2014/main" id="{45C0F094-91C3-4321-853A-D0AF23D5054E}"/>
                  </a:ext>
                </a:extLst>
              </p:cNvPr>
              <p:cNvCxnSpPr/>
              <p:nvPr/>
            </p:nvCxnSpPr>
            <p:spPr>
              <a:xfrm>
                <a:off x="8534000"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56" name="Google Shape;2904;p59">
                <a:extLst>
                  <a:ext uri="{FF2B5EF4-FFF2-40B4-BE49-F238E27FC236}">
                    <a16:creationId xmlns:a16="http://schemas.microsoft.com/office/drawing/2014/main" id="{A282FEFD-72AF-425B-9A4A-123E2CA5A0E3}"/>
                  </a:ext>
                </a:extLst>
              </p:cNvPr>
              <p:cNvCxnSpPr/>
              <p:nvPr/>
            </p:nvCxnSpPr>
            <p:spPr>
              <a:xfrm rot="10800000">
                <a:off x="8417105"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57" name="Google Shape;2905;p59">
                <a:extLst>
                  <a:ext uri="{FF2B5EF4-FFF2-40B4-BE49-F238E27FC236}">
                    <a16:creationId xmlns:a16="http://schemas.microsoft.com/office/drawing/2014/main" id="{9CF7C100-E2C4-4D8A-A75F-A2FFF67BF7AF}"/>
                  </a:ext>
                </a:extLst>
              </p:cNvPr>
              <p:cNvCxnSpPr/>
              <p:nvPr/>
            </p:nvCxnSpPr>
            <p:spPr>
              <a:xfrm>
                <a:off x="8444610"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58" name="Google Shape;2906;p59">
                <a:extLst>
                  <a:ext uri="{FF2B5EF4-FFF2-40B4-BE49-F238E27FC236}">
                    <a16:creationId xmlns:a16="http://schemas.microsoft.com/office/drawing/2014/main" id="{0C2D8823-5D8F-46EE-BD40-858E158E2123}"/>
                  </a:ext>
                </a:extLst>
              </p:cNvPr>
              <p:cNvCxnSpPr/>
              <p:nvPr/>
            </p:nvCxnSpPr>
            <p:spPr>
              <a:xfrm rot="10800000">
                <a:off x="8400405"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59" name="Google Shape;2907;p59">
                <a:extLst>
                  <a:ext uri="{FF2B5EF4-FFF2-40B4-BE49-F238E27FC236}">
                    <a16:creationId xmlns:a16="http://schemas.microsoft.com/office/drawing/2014/main" id="{C9D4B5C4-31F8-4E38-8820-915D3B36C25D}"/>
                  </a:ext>
                </a:extLst>
              </p:cNvPr>
              <p:cNvCxnSpPr/>
              <p:nvPr/>
            </p:nvCxnSpPr>
            <p:spPr>
              <a:xfrm>
                <a:off x="8428892"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60" name="Google Shape;2908;p59">
                <a:extLst>
                  <a:ext uri="{FF2B5EF4-FFF2-40B4-BE49-F238E27FC236}">
                    <a16:creationId xmlns:a16="http://schemas.microsoft.com/office/drawing/2014/main" id="{8C68ECDE-14C9-4DB3-A350-5D0E95761B01}"/>
                  </a:ext>
                </a:extLst>
              </p:cNvPr>
              <p:cNvCxnSpPr/>
              <p:nvPr/>
            </p:nvCxnSpPr>
            <p:spPr>
              <a:xfrm rot="10800000">
                <a:off x="8335573"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61" name="Google Shape;2909;p59">
                <a:extLst>
                  <a:ext uri="{FF2B5EF4-FFF2-40B4-BE49-F238E27FC236}">
                    <a16:creationId xmlns:a16="http://schemas.microsoft.com/office/drawing/2014/main" id="{DE2A7679-3D64-4453-B33A-D2452EB5EFF2}"/>
                  </a:ext>
                </a:extLst>
              </p:cNvPr>
              <p:cNvCxnSpPr/>
              <p:nvPr/>
            </p:nvCxnSpPr>
            <p:spPr>
              <a:xfrm>
                <a:off x="8364060"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62" name="Google Shape;2910;p59">
                <a:extLst>
                  <a:ext uri="{FF2B5EF4-FFF2-40B4-BE49-F238E27FC236}">
                    <a16:creationId xmlns:a16="http://schemas.microsoft.com/office/drawing/2014/main" id="{249322DF-E709-4335-B5E6-9E07FB184B94}"/>
                  </a:ext>
                </a:extLst>
              </p:cNvPr>
              <p:cNvCxnSpPr/>
              <p:nvPr/>
            </p:nvCxnSpPr>
            <p:spPr>
              <a:xfrm rot="10800000">
                <a:off x="8315927" y="2264348"/>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563" name="Google Shape;2911;p59">
                <a:extLst>
                  <a:ext uri="{FF2B5EF4-FFF2-40B4-BE49-F238E27FC236}">
                    <a16:creationId xmlns:a16="http://schemas.microsoft.com/office/drawing/2014/main" id="{2F9A3C26-1495-449F-B9B7-CABF3FC98A59}"/>
                  </a:ext>
                </a:extLst>
              </p:cNvPr>
              <p:cNvCxnSpPr/>
              <p:nvPr/>
            </p:nvCxnSpPr>
            <p:spPr>
              <a:xfrm>
                <a:off x="8344414"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64" name="Google Shape;2912;p59">
                <a:extLst>
                  <a:ext uri="{FF2B5EF4-FFF2-40B4-BE49-F238E27FC236}">
                    <a16:creationId xmlns:a16="http://schemas.microsoft.com/office/drawing/2014/main" id="{B437A332-C9EA-4CA7-B144-8A87FE3A7079}"/>
                  </a:ext>
                </a:extLst>
              </p:cNvPr>
              <p:cNvCxnSpPr/>
              <p:nvPr/>
            </p:nvCxnSpPr>
            <p:spPr>
              <a:xfrm rot="10800000">
                <a:off x="8293334"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65" name="Google Shape;2913;p59">
                <a:extLst>
                  <a:ext uri="{FF2B5EF4-FFF2-40B4-BE49-F238E27FC236}">
                    <a16:creationId xmlns:a16="http://schemas.microsoft.com/office/drawing/2014/main" id="{A68CC657-01E4-45BE-9DAD-100D5F39BEB3}"/>
                  </a:ext>
                </a:extLst>
              </p:cNvPr>
              <p:cNvCxnSpPr/>
              <p:nvPr/>
            </p:nvCxnSpPr>
            <p:spPr>
              <a:xfrm>
                <a:off x="8321821"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66" name="Google Shape;2914;p59">
                <a:extLst>
                  <a:ext uri="{FF2B5EF4-FFF2-40B4-BE49-F238E27FC236}">
                    <a16:creationId xmlns:a16="http://schemas.microsoft.com/office/drawing/2014/main" id="{2F742287-6F86-40E7-BB85-78740AFE41E4}"/>
                  </a:ext>
                </a:extLst>
              </p:cNvPr>
              <p:cNvCxnSpPr/>
              <p:nvPr/>
            </p:nvCxnSpPr>
            <p:spPr>
              <a:xfrm rot="10800000">
                <a:off x="8266811"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67" name="Google Shape;2915;p59">
                <a:extLst>
                  <a:ext uri="{FF2B5EF4-FFF2-40B4-BE49-F238E27FC236}">
                    <a16:creationId xmlns:a16="http://schemas.microsoft.com/office/drawing/2014/main" id="{A1021B55-D4E5-49D2-B76D-AF8F58297FBF}"/>
                  </a:ext>
                </a:extLst>
              </p:cNvPr>
              <p:cNvCxnSpPr/>
              <p:nvPr/>
            </p:nvCxnSpPr>
            <p:spPr>
              <a:xfrm>
                <a:off x="8294316"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68" name="Google Shape;2916;p59">
                <a:extLst>
                  <a:ext uri="{FF2B5EF4-FFF2-40B4-BE49-F238E27FC236}">
                    <a16:creationId xmlns:a16="http://schemas.microsoft.com/office/drawing/2014/main" id="{92207FBF-312D-487F-9A96-3B92B92E861A}"/>
                  </a:ext>
                </a:extLst>
              </p:cNvPr>
              <p:cNvCxnSpPr/>
              <p:nvPr/>
            </p:nvCxnSpPr>
            <p:spPr>
              <a:xfrm rot="10800000">
                <a:off x="8250112" y="2264348"/>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569" name="Google Shape;2917;p59">
                <a:extLst>
                  <a:ext uri="{FF2B5EF4-FFF2-40B4-BE49-F238E27FC236}">
                    <a16:creationId xmlns:a16="http://schemas.microsoft.com/office/drawing/2014/main" id="{09014C58-3503-4AA5-9DB9-D2196C5546B2}"/>
                  </a:ext>
                </a:extLst>
              </p:cNvPr>
              <p:cNvCxnSpPr/>
              <p:nvPr/>
            </p:nvCxnSpPr>
            <p:spPr>
              <a:xfrm>
                <a:off x="8278599"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70" name="Google Shape;2918;p59">
                <a:extLst>
                  <a:ext uri="{FF2B5EF4-FFF2-40B4-BE49-F238E27FC236}">
                    <a16:creationId xmlns:a16="http://schemas.microsoft.com/office/drawing/2014/main" id="{695269E4-7C54-478E-861B-680611CAACE9}"/>
                  </a:ext>
                </a:extLst>
              </p:cNvPr>
              <p:cNvCxnSpPr/>
              <p:nvPr/>
            </p:nvCxnSpPr>
            <p:spPr>
              <a:xfrm rot="10800000">
                <a:off x="8244218"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71" name="Google Shape;2919;p59">
                <a:extLst>
                  <a:ext uri="{FF2B5EF4-FFF2-40B4-BE49-F238E27FC236}">
                    <a16:creationId xmlns:a16="http://schemas.microsoft.com/office/drawing/2014/main" id="{FA52E2E8-C224-4163-B447-49CBDB82B641}"/>
                  </a:ext>
                </a:extLst>
              </p:cNvPr>
              <p:cNvCxnSpPr/>
              <p:nvPr/>
            </p:nvCxnSpPr>
            <p:spPr>
              <a:xfrm>
                <a:off x="8271723"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72" name="Google Shape;2920;p59">
                <a:extLst>
                  <a:ext uri="{FF2B5EF4-FFF2-40B4-BE49-F238E27FC236}">
                    <a16:creationId xmlns:a16="http://schemas.microsoft.com/office/drawing/2014/main" id="{7164BFCD-B4D7-43AB-900A-E4854038FDE1}"/>
                  </a:ext>
                </a:extLst>
              </p:cNvPr>
              <p:cNvCxnSpPr/>
              <p:nvPr/>
            </p:nvCxnSpPr>
            <p:spPr>
              <a:xfrm rot="10800000">
                <a:off x="8233412" y="2264348"/>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573" name="Google Shape;2921;p59">
                <a:extLst>
                  <a:ext uri="{FF2B5EF4-FFF2-40B4-BE49-F238E27FC236}">
                    <a16:creationId xmlns:a16="http://schemas.microsoft.com/office/drawing/2014/main" id="{0D6C608F-40FA-4BB2-A70C-CF853528E429}"/>
                  </a:ext>
                </a:extLst>
              </p:cNvPr>
              <p:cNvCxnSpPr/>
              <p:nvPr/>
            </p:nvCxnSpPr>
            <p:spPr>
              <a:xfrm>
                <a:off x="8261899"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74" name="Google Shape;2922;p59">
                <a:extLst>
                  <a:ext uri="{FF2B5EF4-FFF2-40B4-BE49-F238E27FC236}">
                    <a16:creationId xmlns:a16="http://schemas.microsoft.com/office/drawing/2014/main" id="{1EB25C5D-3660-436F-A3F7-79D1A98EED67}"/>
                  </a:ext>
                </a:extLst>
              </p:cNvPr>
              <p:cNvCxnSpPr/>
              <p:nvPr/>
            </p:nvCxnSpPr>
            <p:spPr>
              <a:xfrm rot="10800000">
                <a:off x="8227519"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75" name="Google Shape;2923;p59">
                <a:extLst>
                  <a:ext uri="{FF2B5EF4-FFF2-40B4-BE49-F238E27FC236}">
                    <a16:creationId xmlns:a16="http://schemas.microsoft.com/office/drawing/2014/main" id="{55B147C0-D065-4078-9BD0-3CE19B45C1F3}"/>
                  </a:ext>
                </a:extLst>
              </p:cNvPr>
              <p:cNvCxnSpPr/>
              <p:nvPr/>
            </p:nvCxnSpPr>
            <p:spPr>
              <a:xfrm>
                <a:off x="8256006"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76" name="Google Shape;2924;p59">
                <a:extLst>
                  <a:ext uri="{FF2B5EF4-FFF2-40B4-BE49-F238E27FC236}">
                    <a16:creationId xmlns:a16="http://schemas.microsoft.com/office/drawing/2014/main" id="{0479FFB4-616D-45A5-87D5-93B8DA18B6C2}"/>
                  </a:ext>
                </a:extLst>
              </p:cNvPr>
              <p:cNvCxnSpPr/>
              <p:nvPr/>
            </p:nvCxnSpPr>
            <p:spPr>
              <a:xfrm rot="10800000">
                <a:off x="8223589"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77" name="Google Shape;2925;p59">
                <a:extLst>
                  <a:ext uri="{FF2B5EF4-FFF2-40B4-BE49-F238E27FC236}">
                    <a16:creationId xmlns:a16="http://schemas.microsoft.com/office/drawing/2014/main" id="{99E85630-6F62-430B-BFA9-08396A505E97}"/>
                  </a:ext>
                </a:extLst>
              </p:cNvPr>
              <p:cNvCxnSpPr/>
              <p:nvPr/>
            </p:nvCxnSpPr>
            <p:spPr>
              <a:xfrm>
                <a:off x="8252076"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78" name="Google Shape;2926;p59">
                <a:extLst>
                  <a:ext uri="{FF2B5EF4-FFF2-40B4-BE49-F238E27FC236}">
                    <a16:creationId xmlns:a16="http://schemas.microsoft.com/office/drawing/2014/main" id="{597BA07D-089E-441B-A388-C46C88BB36B1}"/>
                  </a:ext>
                </a:extLst>
              </p:cNvPr>
              <p:cNvCxnSpPr/>
              <p:nvPr/>
            </p:nvCxnSpPr>
            <p:spPr>
              <a:xfrm rot="10800000">
                <a:off x="8221625"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79" name="Google Shape;2927;p59">
                <a:extLst>
                  <a:ext uri="{FF2B5EF4-FFF2-40B4-BE49-F238E27FC236}">
                    <a16:creationId xmlns:a16="http://schemas.microsoft.com/office/drawing/2014/main" id="{CF7CC4F6-DF9C-4AA0-B53B-3319C8A29E73}"/>
                  </a:ext>
                </a:extLst>
              </p:cNvPr>
              <p:cNvCxnSpPr/>
              <p:nvPr/>
            </p:nvCxnSpPr>
            <p:spPr>
              <a:xfrm>
                <a:off x="8250112"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80" name="Google Shape;2928;p59">
                <a:extLst>
                  <a:ext uri="{FF2B5EF4-FFF2-40B4-BE49-F238E27FC236}">
                    <a16:creationId xmlns:a16="http://schemas.microsoft.com/office/drawing/2014/main" id="{B7E057DB-27F3-4F81-A4A1-A2E12B7902AD}"/>
                  </a:ext>
                </a:extLst>
              </p:cNvPr>
              <p:cNvCxnSpPr/>
              <p:nvPr/>
            </p:nvCxnSpPr>
            <p:spPr>
              <a:xfrm rot="10800000">
                <a:off x="8213766" y="2264348"/>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581" name="Google Shape;2929;p59">
                <a:extLst>
                  <a:ext uri="{FF2B5EF4-FFF2-40B4-BE49-F238E27FC236}">
                    <a16:creationId xmlns:a16="http://schemas.microsoft.com/office/drawing/2014/main" id="{51FDB7CD-E865-4022-AD5C-27FC77A8DDBF}"/>
                  </a:ext>
                </a:extLst>
              </p:cNvPr>
              <p:cNvCxnSpPr/>
              <p:nvPr/>
            </p:nvCxnSpPr>
            <p:spPr>
              <a:xfrm>
                <a:off x="8242253"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82" name="Google Shape;2930;p59">
                <a:extLst>
                  <a:ext uri="{FF2B5EF4-FFF2-40B4-BE49-F238E27FC236}">
                    <a16:creationId xmlns:a16="http://schemas.microsoft.com/office/drawing/2014/main" id="{8EBCA153-EAF8-46EA-BBB9-C597AE291F4C}"/>
                  </a:ext>
                </a:extLst>
              </p:cNvPr>
              <p:cNvCxnSpPr/>
              <p:nvPr/>
            </p:nvCxnSpPr>
            <p:spPr>
              <a:xfrm rot="10800000">
                <a:off x="8207873"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83" name="Google Shape;2931;p59">
                <a:extLst>
                  <a:ext uri="{FF2B5EF4-FFF2-40B4-BE49-F238E27FC236}">
                    <a16:creationId xmlns:a16="http://schemas.microsoft.com/office/drawing/2014/main" id="{123DB560-9CF4-43AE-8874-3C917EE75E8A}"/>
                  </a:ext>
                </a:extLst>
              </p:cNvPr>
              <p:cNvCxnSpPr/>
              <p:nvPr/>
            </p:nvCxnSpPr>
            <p:spPr>
              <a:xfrm>
                <a:off x="8235377"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84" name="Google Shape;2932;p59">
                <a:extLst>
                  <a:ext uri="{FF2B5EF4-FFF2-40B4-BE49-F238E27FC236}">
                    <a16:creationId xmlns:a16="http://schemas.microsoft.com/office/drawing/2014/main" id="{EC207160-20D6-4915-BC4C-74B20F91BCAA}"/>
                  </a:ext>
                </a:extLst>
              </p:cNvPr>
              <p:cNvCxnSpPr/>
              <p:nvPr/>
            </p:nvCxnSpPr>
            <p:spPr>
              <a:xfrm rot="10800000">
                <a:off x="8204925" y="226434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85" name="Google Shape;2933;p59">
                <a:extLst>
                  <a:ext uri="{FF2B5EF4-FFF2-40B4-BE49-F238E27FC236}">
                    <a16:creationId xmlns:a16="http://schemas.microsoft.com/office/drawing/2014/main" id="{EEA42642-D2ED-4431-B369-AC2522ABDB63}"/>
                  </a:ext>
                </a:extLst>
              </p:cNvPr>
              <p:cNvCxnSpPr/>
              <p:nvPr/>
            </p:nvCxnSpPr>
            <p:spPr>
              <a:xfrm>
                <a:off x="8233412"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86" name="Google Shape;2934;p59">
                <a:extLst>
                  <a:ext uri="{FF2B5EF4-FFF2-40B4-BE49-F238E27FC236}">
                    <a16:creationId xmlns:a16="http://schemas.microsoft.com/office/drawing/2014/main" id="{D777BBF3-C18D-4655-B255-BCF2E3AB160C}"/>
                  </a:ext>
                </a:extLst>
              </p:cNvPr>
              <p:cNvCxnSpPr/>
              <p:nvPr/>
            </p:nvCxnSpPr>
            <p:spPr>
              <a:xfrm rot="10800000">
                <a:off x="8195102" y="2264348"/>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587" name="Google Shape;2935;p59">
                <a:extLst>
                  <a:ext uri="{FF2B5EF4-FFF2-40B4-BE49-F238E27FC236}">
                    <a16:creationId xmlns:a16="http://schemas.microsoft.com/office/drawing/2014/main" id="{EBEBD2D6-9F8C-4CDE-A0B1-E253CE0AD888}"/>
                  </a:ext>
                </a:extLst>
              </p:cNvPr>
              <p:cNvCxnSpPr/>
              <p:nvPr/>
            </p:nvCxnSpPr>
            <p:spPr>
              <a:xfrm>
                <a:off x="8223589" y="222716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588" name="Google Shape;2936;p59">
                <a:extLst>
                  <a:ext uri="{FF2B5EF4-FFF2-40B4-BE49-F238E27FC236}">
                    <a16:creationId xmlns:a16="http://schemas.microsoft.com/office/drawing/2014/main" id="{9C2D4DDA-3B33-4921-B6E4-FFF21F418EB2}"/>
                  </a:ext>
                </a:extLst>
              </p:cNvPr>
              <p:cNvCxnSpPr/>
              <p:nvPr/>
            </p:nvCxnSpPr>
            <p:spPr>
              <a:xfrm rot="10800000">
                <a:off x="8192155"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89" name="Google Shape;2937;p59">
                <a:extLst>
                  <a:ext uri="{FF2B5EF4-FFF2-40B4-BE49-F238E27FC236}">
                    <a16:creationId xmlns:a16="http://schemas.microsoft.com/office/drawing/2014/main" id="{22BF1C00-76F8-44F1-BFBF-0316A9FBEE11}"/>
                  </a:ext>
                </a:extLst>
              </p:cNvPr>
              <p:cNvCxnSpPr/>
              <p:nvPr/>
            </p:nvCxnSpPr>
            <p:spPr>
              <a:xfrm>
                <a:off x="8220642"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590" name="Google Shape;2938;p59">
                <a:extLst>
                  <a:ext uri="{FF2B5EF4-FFF2-40B4-BE49-F238E27FC236}">
                    <a16:creationId xmlns:a16="http://schemas.microsoft.com/office/drawing/2014/main" id="{7515D1FE-0B19-40ED-A94A-A3395F546872}"/>
                  </a:ext>
                </a:extLst>
              </p:cNvPr>
              <p:cNvCxnSpPr/>
              <p:nvPr/>
            </p:nvCxnSpPr>
            <p:spPr>
              <a:xfrm rot="10800000">
                <a:off x="8189209"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91" name="Google Shape;2939;p59">
                <a:extLst>
                  <a:ext uri="{FF2B5EF4-FFF2-40B4-BE49-F238E27FC236}">
                    <a16:creationId xmlns:a16="http://schemas.microsoft.com/office/drawing/2014/main" id="{A88A2C0E-4084-49C1-BABB-94E370C49C6F}"/>
                  </a:ext>
                </a:extLst>
              </p:cNvPr>
              <p:cNvCxnSpPr/>
              <p:nvPr/>
            </p:nvCxnSpPr>
            <p:spPr>
              <a:xfrm>
                <a:off x="8216713"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592" name="Google Shape;2940;p59">
                <a:extLst>
                  <a:ext uri="{FF2B5EF4-FFF2-40B4-BE49-F238E27FC236}">
                    <a16:creationId xmlns:a16="http://schemas.microsoft.com/office/drawing/2014/main" id="{AAC6B263-D78A-4626-8E02-730C55A4700D}"/>
                  </a:ext>
                </a:extLst>
              </p:cNvPr>
              <p:cNvCxnSpPr/>
              <p:nvPr/>
            </p:nvCxnSpPr>
            <p:spPr>
              <a:xfrm rot="10800000">
                <a:off x="8182332"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93" name="Google Shape;2941;p59">
                <a:extLst>
                  <a:ext uri="{FF2B5EF4-FFF2-40B4-BE49-F238E27FC236}">
                    <a16:creationId xmlns:a16="http://schemas.microsoft.com/office/drawing/2014/main" id="{4F92071D-93F8-4C1A-A147-A0451D3024BE}"/>
                  </a:ext>
                </a:extLst>
              </p:cNvPr>
              <p:cNvCxnSpPr/>
              <p:nvPr/>
            </p:nvCxnSpPr>
            <p:spPr>
              <a:xfrm>
                <a:off x="8210819"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594" name="Google Shape;2942;p59">
                <a:extLst>
                  <a:ext uri="{FF2B5EF4-FFF2-40B4-BE49-F238E27FC236}">
                    <a16:creationId xmlns:a16="http://schemas.microsoft.com/office/drawing/2014/main" id="{56BB9DE8-5674-402F-B5DB-A9F5C64D5E1C}"/>
                  </a:ext>
                </a:extLst>
              </p:cNvPr>
              <p:cNvCxnSpPr/>
              <p:nvPr/>
            </p:nvCxnSpPr>
            <p:spPr>
              <a:xfrm rot="10800000">
                <a:off x="8178403"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595" name="Google Shape;2943;p59">
                <a:extLst>
                  <a:ext uri="{FF2B5EF4-FFF2-40B4-BE49-F238E27FC236}">
                    <a16:creationId xmlns:a16="http://schemas.microsoft.com/office/drawing/2014/main" id="{9FF89049-546D-4CB0-A8F5-4872C2926CDB}"/>
                  </a:ext>
                </a:extLst>
              </p:cNvPr>
              <p:cNvCxnSpPr/>
              <p:nvPr/>
            </p:nvCxnSpPr>
            <p:spPr>
              <a:xfrm>
                <a:off x="8206890"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596" name="Google Shape;2944;p59">
                <a:extLst>
                  <a:ext uri="{FF2B5EF4-FFF2-40B4-BE49-F238E27FC236}">
                    <a16:creationId xmlns:a16="http://schemas.microsoft.com/office/drawing/2014/main" id="{374F3827-3078-4387-840B-A672F054E949}"/>
                  </a:ext>
                </a:extLst>
              </p:cNvPr>
              <p:cNvCxnSpPr/>
              <p:nvPr/>
            </p:nvCxnSpPr>
            <p:spPr>
              <a:xfrm rot="10800000">
                <a:off x="8175456"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597" name="Google Shape;2945;p59">
                <a:extLst>
                  <a:ext uri="{FF2B5EF4-FFF2-40B4-BE49-F238E27FC236}">
                    <a16:creationId xmlns:a16="http://schemas.microsoft.com/office/drawing/2014/main" id="{B538F497-4CC6-4225-960F-C77F8E9F907A}"/>
                  </a:ext>
                </a:extLst>
              </p:cNvPr>
              <p:cNvCxnSpPr/>
              <p:nvPr/>
            </p:nvCxnSpPr>
            <p:spPr>
              <a:xfrm>
                <a:off x="8203943"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598" name="Google Shape;2946;p59">
                <a:extLst>
                  <a:ext uri="{FF2B5EF4-FFF2-40B4-BE49-F238E27FC236}">
                    <a16:creationId xmlns:a16="http://schemas.microsoft.com/office/drawing/2014/main" id="{2AF383D3-CEDE-4882-A13B-25A48FD8E1C0}"/>
                  </a:ext>
                </a:extLst>
              </p:cNvPr>
              <p:cNvCxnSpPr/>
              <p:nvPr/>
            </p:nvCxnSpPr>
            <p:spPr>
              <a:xfrm rot="10800000">
                <a:off x="8168580"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599" name="Google Shape;2947;p59">
                <a:extLst>
                  <a:ext uri="{FF2B5EF4-FFF2-40B4-BE49-F238E27FC236}">
                    <a16:creationId xmlns:a16="http://schemas.microsoft.com/office/drawing/2014/main" id="{AC710AFF-6F37-48DD-8BF0-43C05AE032DB}"/>
                  </a:ext>
                </a:extLst>
              </p:cNvPr>
              <p:cNvCxnSpPr/>
              <p:nvPr/>
            </p:nvCxnSpPr>
            <p:spPr>
              <a:xfrm>
                <a:off x="8197067"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00" name="Google Shape;2948;p59">
                <a:extLst>
                  <a:ext uri="{FF2B5EF4-FFF2-40B4-BE49-F238E27FC236}">
                    <a16:creationId xmlns:a16="http://schemas.microsoft.com/office/drawing/2014/main" id="{97A3DFF4-E225-444B-B8A0-803826C72C67}"/>
                  </a:ext>
                </a:extLst>
              </p:cNvPr>
              <p:cNvCxnSpPr/>
              <p:nvPr/>
            </p:nvCxnSpPr>
            <p:spPr>
              <a:xfrm rot="10800000">
                <a:off x="8160722"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01" name="Google Shape;2949;p59">
                <a:extLst>
                  <a:ext uri="{FF2B5EF4-FFF2-40B4-BE49-F238E27FC236}">
                    <a16:creationId xmlns:a16="http://schemas.microsoft.com/office/drawing/2014/main" id="{E23FDB24-55AF-408E-92A8-68B08522AB9F}"/>
                  </a:ext>
                </a:extLst>
              </p:cNvPr>
              <p:cNvCxnSpPr/>
              <p:nvPr/>
            </p:nvCxnSpPr>
            <p:spPr>
              <a:xfrm>
                <a:off x="8189209"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02" name="Google Shape;2950;p59">
                <a:extLst>
                  <a:ext uri="{FF2B5EF4-FFF2-40B4-BE49-F238E27FC236}">
                    <a16:creationId xmlns:a16="http://schemas.microsoft.com/office/drawing/2014/main" id="{0B52A8C2-9A20-424A-A9E6-605D7DACD72A}"/>
                  </a:ext>
                </a:extLst>
              </p:cNvPr>
              <p:cNvCxnSpPr/>
              <p:nvPr/>
            </p:nvCxnSpPr>
            <p:spPr>
              <a:xfrm rot="10800000">
                <a:off x="8156792"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03" name="Google Shape;2951;p59">
                <a:extLst>
                  <a:ext uri="{FF2B5EF4-FFF2-40B4-BE49-F238E27FC236}">
                    <a16:creationId xmlns:a16="http://schemas.microsoft.com/office/drawing/2014/main" id="{020199A0-1EF4-45B1-832C-CF49EE9EEBF3}"/>
                  </a:ext>
                </a:extLst>
              </p:cNvPr>
              <p:cNvCxnSpPr/>
              <p:nvPr/>
            </p:nvCxnSpPr>
            <p:spPr>
              <a:xfrm>
                <a:off x="8185279"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04" name="Google Shape;2952;p59">
                <a:extLst>
                  <a:ext uri="{FF2B5EF4-FFF2-40B4-BE49-F238E27FC236}">
                    <a16:creationId xmlns:a16="http://schemas.microsoft.com/office/drawing/2014/main" id="{0DD425EA-5617-44DA-897D-148BE4BF2A84}"/>
                  </a:ext>
                </a:extLst>
              </p:cNvPr>
              <p:cNvCxnSpPr/>
              <p:nvPr/>
            </p:nvCxnSpPr>
            <p:spPr>
              <a:xfrm rot="10800000">
                <a:off x="8154827"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05" name="Google Shape;2953;p59">
                <a:extLst>
                  <a:ext uri="{FF2B5EF4-FFF2-40B4-BE49-F238E27FC236}">
                    <a16:creationId xmlns:a16="http://schemas.microsoft.com/office/drawing/2014/main" id="{4CF9622F-EDBA-485F-B30F-A8ED1F4C9499}"/>
                  </a:ext>
                </a:extLst>
              </p:cNvPr>
              <p:cNvCxnSpPr/>
              <p:nvPr/>
            </p:nvCxnSpPr>
            <p:spPr>
              <a:xfrm>
                <a:off x="8182332"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06" name="Google Shape;2954;p59">
                <a:extLst>
                  <a:ext uri="{FF2B5EF4-FFF2-40B4-BE49-F238E27FC236}">
                    <a16:creationId xmlns:a16="http://schemas.microsoft.com/office/drawing/2014/main" id="{6159DF76-4A16-4A44-9AA8-A931C2583D81}"/>
                  </a:ext>
                </a:extLst>
              </p:cNvPr>
              <p:cNvCxnSpPr/>
              <p:nvPr/>
            </p:nvCxnSpPr>
            <p:spPr>
              <a:xfrm rot="10800000">
                <a:off x="8150899"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07" name="Google Shape;2955;p59">
                <a:extLst>
                  <a:ext uri="{FF2B5EF4-FFF2-40B4-BE49-F238E27FC236}">
                    <a16:creationId xmlns:a16="http://schemas.microsoft.com/office/drawing/2014/main" id="{C5375F90-BF65-4EA5-934D-F343956D34A8}"/>
                  </a:ext>
                </a:extLst>
              </p:cNvPr>
              <p:cNvCxnSpPr/>
              <p:nvPr/>
            </p:nvCxnSpPr>
            <p:spPr>
              <a:xfrm>
                <a:off x="8179386"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08" name="Google Shape;2956;p59">
                <a:extLst>
                  <a:ext uri="{FF2B5EF4-FFF2-40B4-BE49-F238E27FC236}">
                    <a16:creationId xmlns:a16="http://schemas.microsoft.com/office/drawing/2014/main" id="{95BF33DB-9B9C-4EA1-B0EE-45571DC73ECE}"/>
                  </a:ext>
                </a:extLst>
              </p:cNvPr>
              <p:cNvCxnSpPr/>
              <p:nvPr/>
            </p:nvCxnSpPr>
            <p:spPr>
              <a:xfrm rot="10800000">
                <a:off x="8147952"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09" name="Google Shape;2957;p59">
                <a:extLst>
                  <a:ext uri="{FF2B5EF4-FFF2-40B4-BE49-F238E27FC236}">
                    <a16:creationId xmlns:a16="http://schemas.microsoft.com/office/drawing/2014/main" id="{0917422D-13D2-4609-AB0E-0740873B0AD8}"/>
                  </a:ext>
                </a:extLst>
              </p:cNvPr>
              <p:cNvCxnSpPr/>
              <p:nvPr/>
            </p:nvCxnSpPr>
            <p:spPr>
              <a:xfrm>
                <a:off x="8176438"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10" name="Google Shape;2958;p59">
                <a:extLst>
                  <a:ext uri="{FF2B5EF4-FFF2-40B4-BE49-F238E27FC236}">
                    <a16:creationId xmlns:a16="http://schemas.microsoft.com/office/drawing/2014/main" id="{5CD588F3-71E8-49CC-87EE-828607D2693A}"/>
                  </a:ext>
                </a:extLst>
              </p:cNvPr>
              <p:cNvCxnSpPr/>
              <p:nvPr/>
            </p:nvCxnSpPr>
            <p:spPr>
              <a:xfrm rot="10800000">
                <a:off x="8145004"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11" name="Google Shape;2959;p59">
                <a:extLst>
                  <a:ext uri="{FF2B5EF4-FFF2-40B4-BE49-F238E27FC236}">
                    <a16:creationId xmlns:a16="http://schemas.microsoft.com/office/drawing/2014/main" id="{1878BEFD-7660-44A1-BE2B-6BF7EC252153}"/>
                  </a:ext>
                </a:extLst>
              </p:cNvPr>
              <p:cNvCxnSpPr/>
              <p:nvPr/>
            </p:nvCxnSpPr>
            <p:spPr>
              <a:xfrm>
                <a:off x="8173491"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12" name="Google Shape;2960;p59">
                <a:extLst>
                  <a:ext uri="{FF2B5EF4-FFF2-40B4-BE49-F238E27FC236}">
                    <a16:creationId xmlns:a16="http://schemas.microsoft.com/office/drawing/2014/main" id="{11B73DEE-48AC-4685-9D3A-9935CC7F7223}"/>
                  </a:ext>
                </a:extLst>
              </p:cNvPr>
              <p:cNvCxnSpPr/>
              <p:nvPr/>
            </p:nvCxnSpPr>
            <p:spPr>
              <a:xfrm rot="10800000">
                <a:off x="8142058"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13" name="Google Shape;2961;p59">
                <a:extLst>
                  <a:ext uri="{FF2B5EF4-FFF2-40B4-BE49-F238E27FC236}">
                    <a16:creationId xmlns:a16="http://schemas.microsoft.com/office/drawing/2014/main" id="{CF9EFD01-9EAA-49EE-8987-AB03A874F66D}"/>
                  </a:ext>
                </a:extLst>
              </p:cNvPr>
              <p:cNvCxnSpPr/>
              <p:nvPr/>
            </p:nvCxnSpPr>
            <p:spPr>
              <a:xfrm>
                <a:off x="8170545"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14" name="Google Shape;2962;p59">
                <a:extLst>
                  <a:ext uri="{FF2B5EF4-FFF2-40B4-BE49-F238E27FC236}">
                    <a16:creationId xmlns:a16="http://schemas.microsoft.com/office/drawing/2014/main" id="{C48EE96C-5FF7-418D-8E8C-692A38B0B5C2}"/>
                  </a:ext>
                </a:extLst>
              </p:cNvPr>
              <p:cNvCxnSpPr/>
              <p:nvPr/>
            </p:nvCxnSpPr>
            <p:spPr>
              <a:xfrm rot="10800000">
                <a:off x="8139111"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15" name="Google Shape;2963;p59">
                <a:extLst>
                  <a:ext uri="{FF2B5EF4-FFF2-40B4-BE49-F238E27FC236}">
                    <a16:creationId xmlns:a16="http://schemas.microsoft.com/office/drawing/2014/main" id="{0135F670-636B-41BA-B0C0-1DD663A48888}"/>
                  </a:ext>
                </a:extLst>
              </p:cNvPr>
              <p:cNvCxnSpPr/>
              <p:nvPr/>
            </p:nvCxnSpPr>
            <p:spPr>
              <a:xfrm>
                <a:off x="8166615"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16" name="Google Shape;2964;p59">
                <a:extLst>
                  <a:ext uri="{FF2B5EF4-FFF2-40B4-BE49-F238E27FC236}">
                    <a16:creationId xmlns:a16="http://schemas.microsoft.com/office/drawing/2014/main" id="{00E5BD3E-242C-42F4-8C25-F5A05A4F7851}"/>
                  </a:ext>
                </a:extLst>
              </p:cNvPr>
              <p:cNvCxnSpPr/>
              <p:nvPr/>
            </p:nvCxnSpPr>
            <p:spPr>
              <a:xfrm rot="10800000">
                <a:off x="8136164"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17" name="Google Shape;2965;p59">
                <a:extLst>
                  <a:ext uri="{FF2B5EF4-FFF2-40B4-BE49-F238E27FC236}">
                    <a16:creationId xmlns:a16="http://schemas.microsoft.com/office/drawing/2014/main" id="{1D380753-8A15-4C54-9E68-F9DCAB8236BF}"/>
                  </a:ext>
                </a:extLst>
              </p:cNvPr>
              <p:cNvCxnSpPr/>
              <p:nvPr/>
            </p:nvCxnSpPr>
            <p:spPr>
              <a:xfrm>
                <a:off x="8164651"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18" name="Google Shape;2966;p59">
                <a:extLst>
                  <a:ext uri="{FF2B5EF4-FFF2-40B4-BE49-F238E27FC236}">
                    <a16:creationId xmlns:a16="http://schemas.microsoft.com/office/drawing/2014/main" id="{0CF01FAA-5865-4D2E-BD6D-C37DB57102C1}"/>
                  </a:ext>
                </a:extLst>
              </p:cNvPr>
              <p:cNvCxnSpPr/>
              <p:nvPr/>
            </p:nvCxnSpPr>
            <p:spPr>
              <a:xfrm rot="10800000">
                <a:off x="8133216"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19" name="Google Shape;2967;p59">
                <a:extLst>
                  <a:ext uri="{FF2B5EF4-FFF2-40B4-BE49-F238E27FC236}">
                    <a16:creationId xmlns:a16="http://schemas.microsoft.com/office/drawing/2014/main" id="{039A4C16-D4ED-4BC8-8BEF-18055F225A9D}"/>
                  </a:ext>
                </a:extLst>
              </p:cNvPr>
              <p:cNvCxnSpPr/>
              <p:nvPr/>
            </p:nvCxnSpPr>
            <p:spPr>
              <a:xfrm>
                <a:off x="8160722"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20" name="Google Shape;2968;p59">
                <a:extLst>
                  <a:ext uri="{FF2B5EF4-FFF2-40B4-BE49-F238E27FC236}">
                    <a16:creationId xmlns:a16="http://schemas.microsoft.com/office/drawing/2014/main" id="{0FA32063-1123-4BE1-A981-C752137A7448}"/>
                  </a:ext>
                </a:extLst>
              </p:cNvPr>
              <p:cNvCxnSpPr/>
              <p:nvPr/>
            </p:nvCxnSpPr>
            <p:spPr>
              <a:xfrm rot="10800000">
                <a:off x="8130270"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21" name="Google Shape;2969;p59">
                <a:extLst>
                  <a:ext uri="{FF2B5EF4-FFF2-40B4-BE49-F238E27FC236}">
                    <a16:creationId xmlns:a16="http://schemas.microsoft.com/office/drawing/2014/main" id="{210B0157-26B9-436E-AC1D-8FC179A0E7E0}"/>
                  </a:ext>
                </a:extLst>
              </p:cNvPr>
              <p:cNvCxnSpPr/>
              <p:nvPr/>
            </p:nvCxnSpPr>
            <p:spPr>
              <a:xfrm>
                <a:off x="8157775"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22" name="Google Shape;2970;p59">
                <a:extLst>
                  <a:ext uri="{FF2B5EF4-FFF2-40B4-BE49-F238E27FC236}">
                    <a16:creationId xmlns:a16="http://schemas.microsoft.com/office/drawing/2014/main" id="{68C0BAAB-96DA-4613-A168-4167A0424FD3}"/>
                  </a:ext>
                </a:extLst>
              </p:cNvPr>
              <p:cNvCxnSpPr/>
              <p:nvPr/>
            </p:nvCxnSpPr>
            <p:spPr>
              <a:xfrm rot="10800000">
                <a:off x="8126341"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23" name="Google Shape;2971;p59">
                <a:extLst>
                  <a:ext uri="{FF2B5EF4-FFF2-40B4-BE49-F238E27FC236}">
                    <a16:creationId xmlns:a16="http://schemas.microsoft.com/office/drawing/2014/main" id="{45938E9A-11F0-4807-B7D8-E69123579002}"/>
                  </a:ext>
                </a:extLst>
              </p:cNvPr>
              <p:cNvCxnSpPr/>
              <p:nvPr/>
            </p:nvCxnSpPr>
            <p:spPr>
              <a:xfrm>
                <a:off x="8154827"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24" name="Google Shape;2972;p59">
                <a:extLst>
                  <a:ext uri="{FF2B5EF4-FFF2-40B4-BE49-F238E27FC236}">
                    <a16:creationId xmlns:a16="http://schemas.microsoft.com/office/drawing/2014/main" id="{8E46B059-9C1B-4DD4-A1E7-046E418C2227}"/>
                  </a:ext>
                </a:extLst>
              </p:cNvPr>
              <p:cNvCxnSpPr/>
              <p:nvPr/>
            </p:nvCxnSpPr>
            <p:spPr>
              <a:xfrm rot="10800000">
                <a:off x="8123393"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25" name="Google Shape;2973;p59">
                <a:extLst>
                  <a:ext uri="{FF2B5EF4-FFF2-40B4-BE49-F238E27FC236}">
                    <a16:creationId xmlns:a16="http://schemas.microsoft.com/office/drawing/2014/main" id="{8D9B5D7B-E085-45C3-90AC-2CBB18A82BB4}"/>
                  </a:ext>
                </a:extLst>
              </p:cNvPr>
              <p:cNvCxnSpPr/>
              <p:nvPr/>
            </p:nvCxnSpPr>
            <p:spPr>
              <a:xfrm>
                <a:off x="8151881"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26" name="Google Shape;2974;p59">
                <a:extLst>
                  <a:ext uri="{FF2B5EF4-FFF2-40B4-BE49-F238E27FC236}">
                    <a16:creationId xmlns:a16="http://schemas.microsoft.com/office/drawing/2014/main" id="{88033AE2-7EB8-4723-B439-D2F936679AFD}"/>
                  </a:ext>
                </a:extLst>
              </p:cNvPr>
              <p:cNvCxnSpPr/>
              <p:nvPr/>
            </p:nvCxnSpPr>
            <p:spPr>
              <a:xfrm rot="10800000">
                <a:off x="8118482"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27" name="Google Shape;2975;p59">
                <a:extLst>
                  <a:ext uri="{FF2B5EF4-FFF2-40B4-BE49-F238E27FC236}">
                    <a16:creationId xmlns:a16="http://schemas.microsoft.com/office/drawing/2014/main" id="{AA2C4D85-0DFD-4EDF-90AA-7562947471CB}"/>
                  </a:ext>
                </a:extLst>
              </p:cNvPr>
              <p:cNvCxnSpPr/>
              <p:nvPr/>
            </p:nvCxnSpPr>
            <p:spPr>
              <a:xfrm>
                <a:off x="8145987"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28" name="Google Shape;2976;p59">
                <a:extLst>
                  <a:ext uri="{FF2B5EF4-FFF2-40B4-BE49-F238E27FC236}">
                    <a16:creationId xmlns:a16="http://schemas.microsoft.com/office/drawing/2014/main" id="{E5FFF4A7-72B9-41C2-8395-D96E683B5F23}"/>
                  </a:ext>
                </a:extLst>
              </p:cNvPr>
              <p:cNvCxnSpPr/>
              <p:nvPr/>
            </p:nvCxnSpPr>
            <p:spPr>
              <a:xfrm rot="10800000">
                <a:off x="8115535"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29" name="Google Shape;2977;p59">
                <a:extLst>
                  <a:ext uri="{FF2B5EF4-FFF2-40B4-BE49-F238E27FC236}">
                    <a16:creationId xmlns:a16="http://schemas.microsoft.com/office/drawing/2014/main" id="{C5CBD60F-7F3A-4CE5-B719-E3BD74179DE4}"/>
                  </a:ext>
                </a:extLst>
              </p:cNvPr>
              <p:cNvCxnSpPr/>
              <p:nvPr/>
            </p:nvCxnSpPr>
            <p:spPr>
              <a:xfrm>
                <a:off x="8144022"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30" name="Google Shape;2978;p59">
                <a:extLst>
                  <a:ext uri="{FF2B5EF4-FFF2-40B4-BE49-F238E27FC236}">
                    <a16:creationId xmlns:a16="http://schemas.microsoft.com/office/drawing/2014/main" id="{F09C259E-F1EA-4E5E-95DD-A7A6CB368D4A}"/>
                  </a:ext>
                </a:extLst>
              </p:cNvPr>
              <p:cNvCxnSpPr/>
              <p:nvPr/>
            </p:nvCxnSpPr>
            <p:spPr>
              <a:xfrm rot="10800000">
                <a:off x="8110624"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31" name="Google Shape;2979;p59">
                <a:extLst>
                  <a:ext uri="{FF2B5EF4-FFF2-40B4-BE49-F238E27FC236}">
                    <a16:creationId xmlns:a16="http://schemas.microsoft.com/office/drawing/2014/main" id="{7FFDF5B7-C97A-4FEE-A212-99B9F02A572A}"/>
                  </a:ext>
                </a:extLst>
              </p:cNvPr>
              <p:cNvCxnSpPr/>
              <p:nvPr/>
            </p:nvCxnSpPr>
            <p:spPr>
              <a:xfrm>
                <a:off x="8138128"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32" name="Google Shape;2980;p59">
                <a:extLst>
                  <a:ext uri="{FF2B5EF4-FFF2-40B4-BE49-F238E27FC236}">
                    <a16:creationId xmlns:a16="http://schemas.microsoft.com/office/drawing/2014/main" id="{E9C65916-11D5-4829-B8B7-2CA2F511B049}"/>
                  </a:ext>
                </a:extLst>
              </p:cNvPr>
              <p:cNvCxnSpPr/>
              <p:nvPr/>
            </p:nvCxnSpPr>
            <p:spPr>
              <a:xfrm rot="10800000">
                <a:off x="8103747" y="217202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33" name="Google Shape;2981;p59">
                <a:extLst>
                  <a:ext uri="{FF2B5EF4-FFF2-40B4-BE49-F238E27FC236}">
                    <a16:creationId xmlns:a16="http://schemas.microsoft.com/office/drawing/2014/main" id="{A66102D7-13FF-46DE-8074-A64E27615815}"/>
                  </a:ext>
                </a:extLst>
              </p:cNvPr>
              <p:cNvCxnSpPr/>
              <p:nvPr/>
            </p:nvCxnSpPr>
            <p:spPr>
              <a:xfrm>
                <a:off x="8132235"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34" name="Google Shape;2982;p59">
                <a:extLst>
                  <a:ext uri="{FF2B5EF4-FFF2-40B4-BE49-F238E27FC236}">
                    <a16:creationId xmlns:a16="http://schemas.microsoft.com/office/drawing/2014/main" id="{3A423B98-FD1D-479B-AFFF-5D932C1EE2CE}"/>
                  </a:ext>
                </a:extLst>
              </p:cNvPr>
              <p:cNvCxnSpPr/>
              <p:nvPr/>
            </p:nvCxnSpPr>
            <p:spPr>
              <a:xfrm rot="10800000">
                <a:off x="8087048"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35" name="Google Shape;2983;p59">
                <a:extLst>
                  <a:ext uri="{FF2B5EF4-FFF2-40B4-BE49-F238E27FC236}">
                    <a16:creationId xmlns:a16="http://schemas.microsoft.com/office/drawing/2014/main" id="{CC93F0E7-2223-4B33-B0BE-85ABDB4D6F99}"/>
                  </a:ext>
                </a:extLst>
              </p:cNvPr>
              <p:cNvCxnSpPr/>
              <p:nvPr/>
            </p:nvCxnSpPr>
            <p:spPr>
              <a:xfrm>
                <a:off x="8114553"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36" name="Google Shape;2984;p59">
                <a:extLst>
                  <a:ext uri="{FF2B5EF4-FFF2-40B4-BE49-F238E27FC236}">
                    <a16:creationId xmlns:a16="http://schemas.microsoft.com/office/drawing/2014/main" id="{35975B18-D589-44DE-B688-83AA5B4D3168}"/>
                  </a:ext>
                </a:extLst>
              </p:cNvPr>
              <p:cNvCxnSpPr/>
              <p:nvPr/>
            </p:nvCxnSpPr>
            <p:spPr>
              <a:xfrm rot="10800000">
                <a:off x="8076243"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37" name="Google Shape;2985;p59">
                <a:extLst>
                  <a:ext uri="{FF2B5EF4-FFF2-40B4-BE49-F238E27FC236}">
                    <a16:creationId xmlns:a16="http://schemas.microsoft.com/office/drawing/2014/main" id="{1EE8105D-80B6-48F2-95A0-CB784B95F061}"/>
                  </a:ext>
                </a:extLst>
              </p:cNvPr>
              <p:cNvCxnSpPr/>
              <p:nvPr/>
            </p:nvCxnSpPr>
            <p:spPr>
              <a:xfrm>
                <a:off x="8103747"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38" name="Google Shape;2986;p59">
                <a:extLst>
                  <a:ext uri="{FF2B5EF4-FFF2-40B4-BE49-F238E27FC236}">
                    <a16:creationId xmlns:a16="http://schemas.microsoft.com/office/drawing/2014/main" id="{A5755F6A-48EF-49CF-B4EA-7F7E0AD4902E}"/>
                  </a:ext>
                </a:extLst>
              </p:cNvPr>
              <p:cNvCxnSpPr/>
              <p:nvPr/>
            </p:nvCxnSpPr>
            <p:spPr>
              <a:xfrm rot="10800000">
                <a:off x="8067402"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39" name="Google Shape;2987;p59">
                <a:extLst>
                  <a:ext uri="{FF2B5EF4-FFF2-40B4-BE49-F238E27FC236}">
                    <a16:creationId xmlns:a16="http://schemas.microsoft.com/office/drawing/2014/main" id="{45542034-56A9-4E14-9698-2EC2197BFDAB}"/>
                  </a:ext>
                </a:extLst>
              </p:cNvPr>
              <p:cNvCxnSpPr/>
              <p:nvPr/>
            </p:nvCxnSpPr>
            <p:spPr>
              <a:xfrm>
                <a:off x="8095889"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40" name="Google Shape;2988;p59">
                <a:extLst>
                  <a:ext uri="{FF2B5EF4-FFF2-40B4-BE49-F238E27FC236}">
                    <a16:creationId xmlns:a16="http://schemas.microsoft.com/office/drawing/2014/main" id="{E867DC8C-309B-42F5-A03E-D9208BD99D4F}"/>
                  </a:ext>
                </a:extLst>
              </p:cNvPr>
              <p:cNvCxnSpPr/>
              <p:nvPr/>
            </p:nvCxnSpPr>
            <p:spPr>
              <a:xfrm rot="10800000">
                <a:off x="8061508"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41" name="Google Shape;2989;p59">
                <a:extLst>
                  <a:ext uri="{FF2B5EF4-FFF2-40B4-BE49-F238E27FC236}">
                    <a16:creationId xmlns:a16="http://schemas.microsoft.com/office/drawing/2014/main" id="{E2699402-1330-42C9-87CE-508640588F74}"/>
                  </a:ext>
                </a:extLst>
              </p:cNvPr>
              <p:cNvCxnSpPr/>
              <p:nvPr/>
            </p:nvCxnSpPr>
            <p:spPr>
              <a:xfrm>
                <a:off x="8089013"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42" name="Google Shape;2990;p59">
                <a:extLst>
                  <a:ext uri="{FF2B5EF4-FFF2-40B4-BE49-F238E27FC236}">
                    <a16:creationId xmlns:a16="http://schemas.microsoft.com/office/drawing/2014/main" id="{EBA864F7-1DCA-4D70-A08A-F580305CD69F}"/>
                  </a:ext>
                </a:extLst>
              </p:cNvPr>
              <p:cNvCxnSpPr/>
              <p:nvPr/>
            </p:nvCxnSpPr>
            <p:spPr>
              <a:xfrm rot="10800000">
                <a:off x="8058561"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43" name="Google Shape;2991;p59">
                <a:extLst>
                  <a:ext uri="{FF2B5EF4-FFF2-40B4-BE49-F238E27FC236}">
                    <a16:creationId xmlns:a16="http://schemas.microsoft.com/office/drawing/2014/main" id="{BB7AE8F7-C6DB-46ED-B95C-DCAE80034AC7}"/>
                  </a:ext>
                </a:extLst>
              </p:cNvPr>
              <p:cNvCxnSpPr/>
              <p:nvPr/>
            </p:nvCxnSpPr>
            <p:spPr>
              <a:xfrm>
                <a:off x="8087048"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44" name="Google Shape;2992;p59">
                <a:extLst>
                  <a:ext uri="{FF2B5EF4-FFF2-40B4-BE49-F238E27FC236}">
                    <a16:creationId xmlns:a16="http://schemas.microsoft.com/office/drawing/2014/main" id="{CE73305B-BA4D-4FAB-92D2-636A605B8F6C}"/>
                  </a:ext>
                </a:extLst>
              </p:cNvPr>
              <p:cNvCxnSpPr/>
              <p:nvPr/>
            </p:nvCxnSpPr>
            <p:spPr>
              <a:xfrm rot="10800000">
                <a:off x="8040880"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45" name="Google Shape;2993;p59">
                <a:extLst>
                  <a:ext uri="{FF2B5EF4-FFF2-40B4-BE49-F238E27FC236}">
                    <a16:creationId xmlns:a16="http://schemas.microsoft.com/office/drawing/2014/main" id="{85CD4059-5536-4451-92A1-0421115558AB}"/>
                  </a:ext>
                </a:extLst>
              </p:cNvPr>
              <p:cNvCxnSpPr/>
              <p:nvPr/>
            </p:nvCxnSpPr>
            <p:spPr>
              <a:xfrm>
                <a:off x="8068384"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46" name="Google Shape;2994;p59">
                <a:extLst>
                  <a:ext uri="{FF2B5EF4-FFF2-40B4-BE49-F238E27FC236}">
                    <a16:creationId xmlns:a16="http://schemas.microsoft.com/office/drawing/2014/main" id="{8FFC8E0E-05D6-4DF2-B616-77A53F6E20C1}"/>
                  </a:ext>
                </a:extLst>
              </p:cNvPr>
              <p:cNvCxnSpPr/>
              <p:nvPr/>
            </p:nvCxnSpPr>
            <p:spPr>
              <a:xfrm rot="10800000">
                <a:off x="8032039" y="217202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47" name="Google Shape;2995;p59">
                <a:extLst>
                  <a:ext uri="{FF2B5EF4-FFF2-40B4-BE49-F238E27FC236}">
                    <a16:creationId xmlns:a16="http://schemas.microsoft.com/office/drawing/2014/main" id="{916799CF-03A2-42DF-96C4-C554D8412AE2}"/>
                  </a:ext>
                </a:extLst>
              </p:cNvPr>
              <p:cNvCxnSpPr/>
              <p:nvPr/>
            </p:nvCxnSpPr>
            <p:spPr>
              <a:xfrm>
                <a:off x="8059543" y="213612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48" name="Google Shape;2996;p59">
                <a:extLst>
                  <a:ext uri="{FF2B5EF4-FFF2-40B4-BE49-F238E27FC236}">
                    <a16:creationId xmlns:a16="http://schemas.microsoft.com/office/drawing/2014/main" id="{93C74ED1-8A9E-4F38-A4F8-B84E9A7AA85B}"/>
                  </a:ext>
                </a:extLst>
              </p:cNvPr>
              <p:cNvCxnSpPr/>
              <p:nvPr/>
            </p:nvCxnSpPr>
            <p:spPr>
              <a:xfrm rot="10800000">
                <a:off x="8029092" y="2146378"/>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49" name="Google Shape;2997;p59">
                <a:extLst>
                  <a:ext uri="{FF2B5EF4-FFF2-40B4-BE49-F238E27FC236}">
                    <a16:creationId xmlns:a16="http://schemas.microsoft.com/office/drawing/2014/main" id="{DBB946FB-4572-448D-86B0-0634F95B19C3}"/>
                  </a:ext>
                </a:extLst>
              </p:cNvPr>
              <p:cNvCxnSpPr/>
              <p:nvPr/>
            </p:nvCxnSpPr>
            <p:spPr>
              <a:xfrm>
                <a:off x="8057579" y="210919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650" name="Google Shape;2998;p59">
                <a:extLst>
                  <a:ext uri="{FF2B5EF4-FFF2-40B4-BE49-F238E27FC236}">
                    <a16:creationId xmlns:a16="http://schemas.microsoft.com/office/drawing/2014/main" id="{D1D438F0-CD90-4523-A4F8-172ECB1715C2}"/>
                  </a:ext>
                </a:extLst>
              </p:cNvPr>
              <p:cNvCxnSpPr/>
              <p:nvPr/>
            </p:nvCxnSpPr>
            <p:spPr>
              <a:xfrm rot="10800000">
                <a:off x="8015339" y="214637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51" name="Google Shape;2999;p59">
                <a:extLst>
                  <a:ext uri="{FF2B5EF4-FFF2-40B4-BE49-F238E27FC236}">
                    <a16:creationId xmlns:a16="http://schemas.microsoft.com/office/drawing/2014/main" id="{F30567FD-2E69-4DAF-9197-8087BFBA6B5F}"/>
                  </a:ext>
                </a:extLst>
              </p:cNvPr>
              <p:cNvCxnSpPr/>
              <p:nvPr/>
            </p:nvCxnSpPr>
            <p:spPr>
              <a:xfrm>
                <a:off x="8043826" y="210919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652" name="Google Shape;3000;p59">
                <a:extLst>
                  <a:ext uri="{FF2B5EF4-FFF2-40B4-BE49-F238E27FC236}">
                    <a16:creationId xmlns:a16="http://schemas.microsoft.com/office/drawing/2014/main" id="{7577EC53-3D7F-4CC9-9AA6-37C3B4AE25C7}"/>
                  </a:ext>
                </a:extLst>
              </p:cNvPr>
              <p:cNvCxnSpPr/>
              <p:nvPr/>
            </p:nvCxnSpPr>
            <p:spPr>
              <a:xfrm rot="10800000">
                <a:off x="8009445" y="2146378"/>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53" name="Google Shape;3001;p59">
                <a:extLst>
                  <a:ext uri="{FF2B5EF4-FFF2-40B4-BE49-F238E27FC236}">
                    <a16:creationId xmlns:a16="http://schemas.microsoft.com/office/drawing/2014/main" id="{E4203F3B-8455-4737-B94D-7F5DCB0FBB93}"/>
                  </a:ext>
                </a:extLst>
              </p:cNvPr>
              <p:cNvCxnSpPr/>
              <p:nvPr/>
            </p:nvCxnSpPr>
            <p:spPr>
              <a:xfrm>
                <a:off x="8036950" y="2109192"/>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654" name="Google Shape;3002;p59">
                <a:extLst>
                  <a:ext uri="{FF2B5EF4-FFF2-40B4-BE49-F238E27FC236}">
                    <a16:creationId xmlns:a16="http://schemas.microsoft.com/office/drawing/2014/main" id="{D1433532-5800-43DC-A8F2-9AC11CD53193}"/>
                  </a:ext>
                </a:extLst>
              </p:cNvPr>
              <p:cNvCxnSpPr/>
              <p:nvPr/>
            </p:nvCxnSpPr>
            <p:spPr>
              <a:xfrm rot="10800000">
                <a:off x="7993728" y="2120733"/>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55" name="Google Shape;3003;p59">
                <a:extLst>
                  <a:ext uri="{FF2B5EF4-FFF2-40B4-BE49-F238E27FC236}">
                    <a16:creationId xmlns:a16="http://schemas.microsoft.com/office/drawing/2014/main" id="{AACDA81C-AD11-448C-BFBF-82CC953C6C26}"/>
                  </a:ext>
                </a:extLst>
              </p:cNvPr>
              <p:cNvCxnSpPr/>
              <p:nvPr/>
            </p:nvCxnSpPr>
            <p:spPr>
              <a:xfrm>
                <a:off x="8022216" y="2084829"/>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56" name="Google Shape;3004;p59">
                <a:extLst>
                  <a:ext uri="{FF2B5EF4-FFF2-40B4-BE49-F238E27FC236}">
                    <a16:creationId xmlns:a16="http://schemas.microsoft.com/office/drawing/2014/main" id="{F0C84F2C-AE21-46B8-9EFB-1B6DE99F62F1}"/>
                  </a:ext>
                </a:extLst>
              </p:cNvPr>
              <p:cNvCxnSpPr/>
              <p:nvPr/>
            </p:nvCxnSpPr>
            <p:spPr>
              <a:xfrm rot="10800000">
                <a:off x="7991764" y="212073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57" name="Google Shape;3005;p59">
                <a:extLst>
                  <a:ext uri="{FF2B5EF4-FFF2-40B4-BE49-F238E27FC236}">
                    <a16:creationId xmlns:a16="http://schemas.microsoft.com/office/drawing/2014/main" id="{0866B526-71A1-4AFC-9D57-30696F01EDE0}"/>
                  </a:ext>
                </a:extLst>
              </p:cNvPr>
              <p:cNvCxnSpPr/>
              <p:nvPr/>
            </p:nvCxnSpPr>
            <p:spPr>
              <a:xfrm>
                <a:off x="8020251" y="2084829"/>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58" name="Google Shape;3006;p59">
                <a:extLst>
                  <a:ext uri="{FF2B5EF4-FFF2-40B4-BE49-F238E27FC236}">
                    <a16:creationId xmlns:a16="http://schemas.microsoft.com/office/drawing/2014/main" id="{1FAAB697-8178-4014-97C9-F11AAD36F0BE}"/>
                  </a:ext>
                </a:extLst>
              </p:cNvPr>
              <p:cNvCxnSpPr/>
              <p:nvPr/>
            </p:nvCxnSpPr>
            <p:spPr>
              <a:xfrm rot="10800000">
                <a:off x="7955418" y="212073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59" name="Google Shape;3007;p59">
                <a:extLst>
                  <a:ext uri="{FF2B5EF4-FFF2-40B4-BE49-F238E27FC236}">
                    <a16:creationId xmlns:a16="http://schemas.microsoft.com/office/drawing/2014/main" id="{2E4B8086-7060-4EAA-ADCB-FB60D3D2FB0C}"/>
                  </a:ext>
                </a:extLst>
              </p:cNvPr>
              <p:cNvCxnSpPr/>
              <p:nvPr/>
            </p:nvCxnSpPr>
            <p:spPr>
              <a:xfrm>
                <a:off x="7982923" y="2084829"/>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60" name="Google Shape;3008;p59">
                <a:extLst>
                  <a:ext uri="{FF2B5EF4-FFF2-40B4-BE49-F238E27FC236}">
                    <a16:creationId xmlns:a16="http://schemas.microsoft.com/office/drawing/2014/main" id="{80D245AB-5125-4F0C-BB78-FC46197D1CA7}"/>
                  </a:ext>
                </a:extLst>
              </p:cNvPr>
              <p:cNvCxnSpPr/>
              <p:nvPr/>
            </p:nvCxnSpPr>
            <p:spPr>
              <a:xfrm rot="10800000">
                <a:off x="7936754"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61" name="Google Shape;3009;p59">
                <a:extLst>
                  <a:ext uri="{FF2B5EF4-FFF2-40B4-BE49-F238E27FC236}">
                    <a16:creationId xmlns:a16="http://schemas.microsoft.com/office/drawing/2014/main" id="{A52371B2-1BC2-4D06-80D7-A7E88E9F8993}"/>
                  </a:ext>
                </a:extLst>
              </p:cNvPr>
              <p:cNvCxnSpPr/>
              <p:nvPr/>
            </p:nvCxnSpPr>
            <p:spPr>
              <a:xfrm>
                <a:off x="7965241"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62" name="Google Shape;3010;p59">
                <a:extLst>
                  <a:ext uri="{FF2B5EF4-FFF2-40B4-BE49-F238E27FC236}">
                    <a16:creationId xmlns:a16="http://schemas.microsoft.com/office/drawing/2014/main" id="{B81DF3D8-BC59-4289-9CE9-9ED5796883CE}"/>
                  </a:ext>
                </a:extLst>
              </p:cNvPr>
              <p:cNvCxnSpPr/>
              <p:nvPr/>
            </p:nvCxnSpPr>
            <p:spPr>
              <a:xfrm rot="10800000">
                <a:off x="7934789"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63" name="Google Shape;3011;p59">
                <a:extLst>
                  <a:ext uri="{FF2B5EF4-FFF2-40B4-BE49-F238E27FC236}">
                    <a16:creationId xmlns:a16="http://schemas.microsoft.com/office/drawing/2014/main" id="{64626812-F0D7-4491-905E-5298E2D6872F}"/>
                  </a:ext>
                </a:extLst>
              </p:cNvPr>
              <p:cNvCxnSpPr/>
              <p:nvPr/>
            </p:nvCxnSpPr>
            <p:spPr>
              <a:xfrm>
                <a:off x="7963277"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64" name="Google Shape;3012;p59">
                <a:extLst>
                  <a:ext uri="{FF2B5EF4-FFF2-40B4-BE49-F238E27FC236}">
                    <a16:creationId xmlns:a16="http://schemas.microsoft.com/office/drawing/2014/main" id="{7BE4F10B-B90E-49D5-9188-E87926C31770}"/>
                  </a:ext>
                </a:extLst>
              </p:cNvPr>
              <p:cNvCxnSpPr/>
              <p:nvPr/>
            </p:nvCxnSpPr>
            <p:spPr>
              <a:xfrm rot="10800000">
                <a:off x="7885674"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65" name="Google Shape;3013;p59">
                <a:extLst>
                  <a:ext uri="{FF2B5EF4-FFF2-40B4-BE49-F238E27FC236}">
                    <a16:creationId xmlns:a16="http://schemas.microsoft.com/office/drawing/2014/main" id="{96B1F618-7340-44F4-95CF-888319ACC94A}"/>
                  </a:ext>
                </a:extLst>
              </p:cNvPr>
              <p:cNvCxnSpPr/>
              <p:nvPr/>
            </p:nvCxnSpPr>
            <p:spPr>
              <a:xfrm>
                <a:off x="7913179"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66" name="Google Shape;3014;p59">
                <a:extLst>
                  <a:ext uri="{FF2B5EF4-FFF2-40B4-BE49-F238E27FC236}">
                    <a16:creationId xmlns:a16="http://schemas.microsoft.com/office/drawing/2014/main" id="{E645C525-C243-420D-93D3-00A0E8FBA822}"/>
                  </a:ext>
                </a:extLst>
              </p:cNvPr>
              <p:cNvCxnSpPr/>
              <p:nvPr/>
            </p:nvCxnSpPr>
            <p:spPr>
              <a:xfrm rot="10800000">
                <a:off x="7878798"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67" name="Google Shape;3015;p59">
                <a:extLst>
                  <a:ext uri="{FF2B5EF4-FFF2-40B4-BE49-F238E27FC236}">
                    <a16:creationId xmlns:a16="http://schemas.microsoft.com/office/drawing/2014/main" id="{6790FB04-4675-457F-A114-87230C5507A3}"/>
                  </a:ext>
                </a:extLst>
              </p:cNvPr>
              <p:cNvCxnSpPr/>
              <p:nvPr/>
            </p:nvCxnSpPr>
            <p:spPr>
              <a:xfrm>
                <a:off x="7906302"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68" name="Google Shape;3016;p59">
                <a:extLst>
                  <a:ext uri="{FF2B5EF4-FFF2-40B4-BE49-F238E27FC236}">
                    <a16:creationId xmlns:a16="http://schemas.microsoft.com/office/drawing/2014/main" id="{F17BACF3-297A-47FB-960D-2C4B6150D834}"/>
                  </a:ext>
                </a:extLst>
              </p:cNvPr>
              <p:cNvCxnSpPr/>
              <p:nvPr/>
            </p:nvCxnSpPr>
            <p:spPr>
              <a:xfrm rot="10800000">
                <a:off x="7875851"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69" name="Google Shape;3017;p59">
                <a:extLst>
                  <a:ext uri="{FF2B5EF4-FFF2-40B4-BE49-F238E27FC236}">
                    <a16:creationId xmlns:a16="http://schemas.microsoft.com/office/drawing/2014/main" id="{3428952B-5BBF-4694-91FD-05582D8C1620}"/>
                  </a:ext>
                </a:extLst>
              </p:cNvPr>
              <p:cNvCxnSpPr/>
              <p:nvPr/>
            </p:nvCxnSpPr>
            <p:spPr>
              <a:xfrm>
                <a:off x="7903356"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70" name="Google Shape;3018;p59">
                <a:extLst>
                  <a:ext uri="{FF2B5EF4-FFF2-40B4-BE49-F238E27FC236}">
                    <a16:creationId xmlns:a16="http://schemas.microsoft.com/office/drawing/2014/main" id="{88B6B857-D5C7-4E44-A69E-72BD363BCB10}"/>
                  </a:ext>
                </a:extLst>
              </p:cNvPr>
              <p:cNvCxnSpPr/>
              <p:nvPr/>
            </p:nvCxnSpPr>
            <p:spPr>
              <a:xfrm rot="10800000">
                <a:off x="7829682"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71" name="Google Shape;3019;p59">
                <a:extLst>
                  <a:ext uri="{FF2B5EF4-FFF2-40B4-BE49-F238E27FC236}">
                    <a16:creationId xmlns:a16="http://schemas.microsoft.com/office/drawing/2014/main" id="{1ADF5FC6-36FA-4D6D-ADCB-B077AC8B7C2B}"/>
                  </a:ext>
                </a:extLst>
              </p:cNvPr>
              <p:cNvCxnSpPr/>
              <p:nvPr/>
            </p:nvCxnSpPr>
            <p:spPr>
              <a:xfrm>
                <a:off x="7858169"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72" name="Google Shape;3020;p59">
                <a:extLst>
                  <a:ext uri="{FF2B5EF4-FFF2-40B4-BE49-F238E27FC236}">
                    <a16:creationId xmlns:a16="http://schemas.microsoft.com/office/drawing/2014/main" id="{4981C91B-3339-489F-A28B-01407DEC8959}"/>
                  </a:ext>
                </a:extLst>
              </p:cNvPr>
              <p:cNvCxnSpPr/>
              <p:nvPr/>
            </p:nvCxnSpPr>
            <p:spPr>
              <a:xfrm rot="10800000">
                <a:off x="7815930"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73" name="Google Shape;3021;p59">
                <a:extLst>
                  <a:ext uri="{FF2B5EF4-FFF2-40B4-BE49-F238E27FC236}">
                    <a16:creationId xmlns:a16="http://schemas.microsoft.com/office/drawing/2014/main" id="{47BAAF76-197D-492B-8C48-42C680C56796}"/>
                  </a:ext>
                </a:extLst>
              </p:cNvPr>
              <p:cNvCxnSpPr/>
              <p:nvPr/>
            </p:nvCxnSpPr>
            <p:spPr>
              <a:xfrm>
                <a:off x="7844417"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74" name="Google Shape;3022;p59">
                <a:extLst>
                  <a:ext uri="{FF2B5EF4-FFF2-40B4-BE49-F238E27FC236}">
                    <a16:creationId xmlns:a16="http://schemas.microsoft.com/office/drawing/2014/main" id="{CF4D93D3-A124-4E95-917A-3AADD4A2E9EE}"/>
                  </a:ext>
                </a:extLst>
              </p:cNvPr>
              <p:cNvCxnSpPr/>
              <p:nvPr/>
            </p:nvCxnSpPr>
            <p:spPr>
              <a:xfrm rot="10800000">
                <a:off x="7813965"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75" name="Google Shape;3023;p59">
                <a:extLst>
                  <a:ext uri="{FF2B5EF4-FFF2-40B4-BE49-F238E27FC236}">
                    <a16:creationId xmlns:a16="http://schemas.microsoft.com/office/drawing/2014/main" id="{4F06774F-E3F8-49C2-9878-ACF31F7BE8C2}"/>
                  </a:ext>
                </a:extLst>
              </p:cNvPr>
              <p:cNvCxnSpPr/>
              <p:nvPr/>
            </p:nvCxnSpPr>
            <p:spPr>
              <a:xfrm>
                <a:off x="7842452"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76" name="Google Shape;3024;p59">
                <a:extLst>
                  <a:ext uri="{FF2B5EF4-FFF2-40B4-BE49-F238E27FC236}">
                    <a16:creationId xmlns:a16="http://schemas.microsoft.com/office/drawing/2014/main" id="{5C344471-B44A-4FCD-AD46-8AC07439552F}"/>
                  </a:ext>
                </a:extLst>
              </p:cNvPr>
              <p:cNvCxnSpPr/>
              <p:nvPr/>
            </p:nvCxnSpPr>
            <p:spPr>
              <a:xfrm rot="10800000">
                <a:off x="7807089"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77" name="Google Shape;3025;p59">
                <a:extLst>
                  <a:ext uri="{FF2B5EF4-FFF2-40B4-BE49-F238E27FC236}">
                    <a16:creationId xmlns:a16="http://schemas.microsoft.com/office/drawing/2014/main" id="{8BCFEE1F-BC73-4CFB-B01D-AB14541495B5}"/>
                  </a:ext>
                </a:extLst>
              </p:cNvPr>
              <p:cNvCxnSpPr/>
              <p:nvPr/>
            </p:nvCxnSpPr>
            <p:spPr>
              <a:xfrm>
                <a:off x="7835576"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78" name="Google Shape;3026;p59">
                <a:extLst>
                  <a:ext uri="{FF2B5EF4-FFF2-40B4-BE49-F238E27FC236}">
                    <a16:creationId xmlns:a16="http://schemas.microsoft.com/office/drawing/2014/main" id="{BAFEF694-1A42-4E9D-9004-8F6610840C73}"/>
                  </a:ext>
                </a:extLst>
              </p:cNvPr>
              <p:cNvCxnSpPr/>
              <p:nvPr/>
            </p:nvCxnSpPr>
            <p:spPr>
              <a:xfrm rot="10800000">
                <a:off x="7799230"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79" name="Google Shape;3027;p59">
                <a:extLst>
                  <a:ext uri="{FF2B5EF4-FFF2-40B4-BE49-F238E27FC236}">
                    <a16:creationId xmlns:a16="http://schemas.microsoft.com/office/drawing/2014/main" id="{7C878132-E156-4843-9091-57014B77792C}"/>
                  </a:ext>
                </a:extLst>
              </p:cNvPr>
              <p:cNvCxnSpPr/>
              <p:nvPr/>
            </p:nvCxnSpPr>
            <p:spPr>
              <a:xfrm>
                <a:off x="7826735"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80" name="Google Shape;3028;p59">
                <a:extLst>
                  <a:ext uri="{FF2B5EF4-FFF2-40B4-BE49-F238E27FC236}">
                    <a16:creationId xmlns:a16="http://schemas.microsoft.com/office/drawing/2014/main" id="{07EB281B-A39E-492F-88D3-8351D4C67FD9}"/>
                  </a:ext>
                </a:extLst>
              </p:cNvPr>
              <p:cNvCxnSpPr/>
              <p:nvPr/>
            </p:nvCxnSpPr>
            <p:spPr>
              <a:xfrm rot="10800000">
                <a:off x="7794319"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81" name="Google Shape;3029;p59">
                <a:extLst>
                  <a:ext uri="{FF2B5EF4-FFF2-40B4-BE49-F238E27FC236}">
                    <a16:creationId xmlns:a16="http://schemas.microsoft.com/office/drawing/2014/main" id="{D76CA00F-3011-4320-B0FF-28457DF2CB79}"/>
                  </a:ext>
                </a:extLst>
              </p:cNvPr>
              <p:cNvCxnSpPr/>
              <p:nvPr/>
            </p:nvCxnSpPr>
            <p:spPr>
              <a:xfrm>
                <a:off x="7822806"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82" name="Google Shape;3030;p59">
                <a:extLst>
                  <a:ext uri="{FF2B5EF4-FFF2-40B4-BE49-F238E27FC236}">
                    <a16:creationId xmlns:a16="http://schemas.microsoft.com/office/drawing/2014/main" id="{DAA7C575-E904-45E9-94F4-F27DCB882177}"/>
                  </a:ext>
                </a:extLst>
              </p:cNvPr>
              <p:cNvCxnSpPr/>
              <p:nvPr/>
            </p:nvCxnSpPr>
            <p:spPr>
              <a:xfrm rot="10800000">
                <a:off x="7784496"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83" name="Google Shape;3031;p59">
                <a:extLst>
                  <a:ext uri="{FF2B5EF4-FFF2-40B4-BE49-F238E27FC236}">
                    <a16:creationId xmlns:a16="http://schemas.microsoft.com/office/drawing/2014/main" id="{86605BB1-A5EE-4DE3-80A0-3AFC2AACAA88}"/>
                  </a:ext>
                </a:extLst>
              </p:cNvPr>
              <p:cNvCxnSpPr/>
              <p:nvPr/>
            </p:nvCxnSpPr>
            <p:spPr>
              <a:xfrm>
                <a:off x="7812983"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84" name="Google Shape;3032;p59">
                <a:extLst>
                  <a:ext uri="{FF2B5EF4-FFF2-40B4-BE49-F238E27FC236}">
                    <a16:creationId xmlns:a16="http://schemas.microsoft.com/office/drawing/2014/main" id="{CCA1A18B-235C-435B-84E4-ECAF84E9AB41}"/>
                  </a:ext>
                </a:extLst>
              </p:cNvPr>
              <p:cNvCxnSpPr/>
              <p:nvPr/>
            </p:nvCxnSpPr>
            <p:spPr>
              <a:xfrm rot="10800000">
                <a:off x="7761903"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85" name="Google Shape;3033;p59">
                <a:extLst>
                  <a:ext uri="{FF2B5EF4-FFF2-40B4-BE49-F238E27FC236}">
                    <a16:creationId xmlns:a16="http://schemas.microsoft.com/office/drawing/2014/main" id="{DA79DF7C-3F50-432A-9E02-6F215E9EBC21}"/>
                  </a:ext>
                </a:extLst>
              </p:cNvPr>
              <p:cNvCxnSpPr/>
              <p:nvPr/>
            </p:nvCxnSpPr>
            <p:spPr>
              <a:xfrm>
                <a:off x="7790390"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86" name="Google Shape;3034;p59">
                <a:extLst>
                  <a:ext uri="{FF2B5EF4-FFF2-40B4-BE49-F238E27FC236}">
                    <a16:creationId xmlns:a16="http://schemas.microsoft.com/office/drawing/2014/main" id="{57971488-B1EA-4BAA-AB55-4C3A839D9757}"/>
                  </a:ext>
                </a:extLst>
              </p:cNvPr>
              <p:cNvCxnSpPr/>
              <p:nvPr/>
            </p:nvCxnSpPr>
            <p:spPr>
              <a:xfrm rot="10800000">
                <a:off x="7741274"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87" name="Google Shape;3035;p59">
                <a:extLst>
                  <a:ext uri="{FF2B5EF4-FFF2-40B4-BE49-F238E27FC236}">
                    <a16:creationId xmlns:a16="http://schemas.microsoft.com/office/drawing/2014/main" id="{E2A267B8-E2B2-4028-881E-1B362375B641}"/>
                  </a:ext>
                </a:extLst>
              </p:cNvPr>
              <p:cNvCxnSpPr/>
              <p:nvPr/>
            </p:nvCxnSpPr>
            <p:spPr>
              <a:xfrm>
                <a:off x="7769761"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88" name="Google Shape;3036;p59">
                <a:extLst>
                  <a:ext uri="{FF2B5EF4-FFF2-40B4-BE49-F238E27FC236}">
                    <a16:creationId xmlns:a16="http://schemas.microsoft.com/office/drawing/2014/main" id="{F6C18D05-D48A-45C7-AB7F-DB4565993A8F}"/>
                  </a:ext>
                </a:extLst>
              </p:cNvPr>
              <p:cNvCxnSpPr/>
              <p:nvPr/>
            </p:nvCxnSpPr>
            <p:spPr>
              <a:xfrm rot="10800000">
                <a:off x="7723593"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89" name="Google Shape;3037;p59">
                <a:extLst>
                  <a:ext uri="{FF2B5EF4-FFF2-40B4-BE49-F238E27FC236}">
                    <a16:creationId xmlns:a16="http://schemas.microsoft.com/office/drawing/2014/main" id="{8DAB448B-27DF-4BAD-A4C1-2B6927607953}"/>
                  </a:ext>
                </a:extLst>
              </p:cNvPr>
              <p:cNvCxnSpPr/>
              <p:nvPr/>
            </p:nvCxnSpPr>
            <p:spPr>
              <a:xfrm>
                <a:off x="7751097"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90" name="Google Shape;3038;p59">
                <a:extLst>
                  <a:ext uri="{FF2B5EF4-FFF2-40B4-BE49-F238E27FC236}">
                    <a16:creationId xmlns:a16="http://schemas.microsoft.com/office/drawing/2014/main" id="{0516AA04-FEAD-44DD-A1F7-3848A94D04D2}"/>
                  </a:ext>
                </a:extLst>
              </p:cNvPr>
              <p:cNvCxnSpPr/>
              <p:nvPr/>
            </p:nvCxnSpPr>
            <p:spPr>
              <a:xfrm rot="10800000">
                <a:off x="7720646"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91" name="Google Shape;3039;p59">
                <a:extLst>
                  <a:ext uri="{FF2B5EF4-FFF2-40B4-BE49-F238E27FC236}">
                    <a16:creationId xmlns:a16="http://schemas.microsoft.com/office/drawing/2014/main" id="{2743ECEB-33C1-45CF-BA71-5E3B401024EB}"/>
                  </a:ext>
                </a:extLst>
              </p:cNvPr>
              <p:cNvCxnSpPr/>
              <p:nvPr/>
            </p:nvCxnSpPr>
            <p:spPr>
              <a:xfrm>
                <a:off x="7748150"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92" name="Google Shape;3040;p59">
                <a:extLst>
                  <a:ext uri="{FF2B5EF4-FFF2-40B4-BE49-F238E27FC236}">
                    <a16:creationId xmlns:a16="http://schemas.microsoft.com/office/drawing/2014/main" id="{40802BF4-6B12-4CFB-B2A0-5790920EFA8A}"/>
                  </a:ext>
                </a:extLst>
              </p:cNvPr>
              <p:cNvCxnSpPr/>
              <p:nvPr/>
            </p:nvCxnSpPr>
            <p:spPr>
              <a:xfrm rot="10800000">
                <a:off x="7714752"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93" name="Google Shape;3041;p59">
                <a:extLst>
                  <a:ext uri="{FF2B5EF4-FFF2-40B4-BE49-F238E27FC236}">
                    <a16:creationId xmlns:a16="http://schemas.microsoft.com/office/drawing/2014/main" id="{668AA0E8-0BC8-4F92-921A-2CF7C7BE997D}"/>
                  </a:ext>
                </a:extLst>
              </p:cNvPr>
              <p:cNvCxnSpPr/>
              <p:nvPr/>
            </p:nvCxnSpPr>
            <p:spPr>
              <a:xfrm>
                <a:off x="7743239"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94" name="Google Shape;3042;p59">
                <a:extLst>
                  <a:ext uri="{FF2B5EF4-FFF2-40B4-BE49-F238E27FC236}">
                    <a16:creationId xmlns:a16="http://schemas.microsoft.com/office/drawing/2014/main" id="{132D225A-B6EA-483E-8971-D04368A16FF8}"/>
                  </a:ext>
                </a:extLst>
              </p:cNvPr>
              <p:cNvCxnSpPr/>
              <p:nvPr/>
            </p:nvCxnSpPr>
            <p:spPr>
              <a:xfrm rot="10800000">
                <a:off x="7687247"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95" name="Google Shape;3043;p59">
                <a:extLst>
                  <a:ext uri="{FF2B5EF4-FFF2-40B4-BE49-F238E27FC236}">
                    <a16:creationId xmlns:a16="http://schemas.microsoft.com/office/drawing/2014/main" id="{ADA50C0D-B1BA-4645-8E54-BCF93DA228A7}"/>
                  </a:ext>
                </a:extLst>
              </p:cNvPr>
              <p:cNvCxnSpPr/>
              <p:nvPr/>
            </p:nvCxnSpPr>
            <p:spPr>
              <a:xfrm>
                <a:off x="7714752"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96" name="Google Shape;3044;p59">
                <a:extLst>
                  <a:ext uri="{FF2B5EF4-FFF2-40B4-BE49-F238E27FC236}">
                    <a16:creationId xmlns:a16="http://schemas.microsoft.com/office/drawing/2014/main" id="{649E20BD-BAC8-4578-9A68-C5786E4A9A6C}"/>
                  </a:ext>
                </a:extLst>
              </p:cNvPr>
              <p:cNvCxnSpPr/>
              <p:nvPr/>
            </p:nvCxnSpPr>
            <p:spPr>
              <a:xfrm rot="10800000">
                <a:off x="7683318"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697" name="Google Shape;3045;p59">
                <a:extLst>
                  <a:ext uri="{FF2B5EF4-FFF2-40B4-BE49-F238E27FC236}">
                    <a16:creationId xmlns:a16="http://schemas.microsoft.com/office/drawing/2014/main" id="{CA90EE8D-934F-4BBC-8F27-58C743E31D08}"/>
                  </a:ext>
                </a:extLst>
              </p:cNvPr>
              <p:cNvCxnSpPr/>
              <p:nvPr/>
            </p:nvCxnSpPr>
            <p:spPr>
              <a:xfrm>
                <a:off x="7711805"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698" name="Google Shape;3046;p59">
                <a:extLst>
                  <a:ext uri="{FF2B5EF4-FFF2-40B4-BE49-F238E27FC236}">
                    <a16:creationId xmlns:a16="http://schemas.microsoft.com/office/drawing/2014/main" id="{064B7B7E-5E0D-4A24-97D3-A01484035BAF}"/>
                  </a:ext>
                </a:extLst>
              </p:cNvPr>
              <p:cNvCxnSpPr/>
              <p:nvPr/>
            </p:nvCxnSpPr>
            <p:spPr>
              <a:xfrm rot="10800000">
                <a:off x="7674477"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699" name="Google Shape;3047;p59">
                <a:extLst>
                  <a:ext uri="{FF2B5EF4-FFF2-40B4-BE49-F238E27FC236}">
                    <a16:creationId xmlns:a16="http://schemas.microsoft.com/office/drawing/2014/main" id="{B95A5A87-3E3D-43FD-929C-46D964E33B25}"/>
                  </a:ext>
                </a:extLst>
              </p:cNvPr>
              <p:cNvCxnSpPr/>
              <p:nvPr/>
            </p:nvCxnSpPr>
            <p:spPr>
              <a:xfrm>
                <a:off x="7702964"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00" name="Google Shape;3048;p59">
                <a:extLst>
                  <a:ext uri="{FF2B5EF4-FFF2-40B4-BE49-F238E27FC236}">
                    <a16:creationId xmlns:a16="http://schemas.microsoft.com/office/drawing/2014/main" id="{717FEC7E-BF97-4D9A-87F8-A85AF861A6E8}"/>
                  </a:ext>
                </a:extLst>
              </p:cNvPr>
              <p:cNvCxnSpPr/>
              <p:nvPr/>
            </p:nvCxnSpPr>
            <p:spPr>
              <a:xfrm rot="10800000">
                <a:off x="7672512"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01" name="Google Shape;3049;p59">
                <a:extLst>
                  <a:ext uri="{FF2B5EF4-FFF2-40B4-BE49-F238E27FC236}">
                    <a16:creationId xmlns:a16="http://schemas.microsoft.com/office/drawing/2014/main" id="{285D0FB4-DD5B-439F-8604-F4372980CEF5}"/>
                  </a:ext>
                </a:extLst>
              </p:cNvPr>
              <p:cNvCxnSpPr/>
              <p:nvPr/>
            </p:nvCxnSpPr>
            <p:spPr>
              <a:xfrm>
                <a:off x="7700999"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02" name="Google Shape;3050;p59">
                <a:extLst>
                  <a:ext uri="{FF2B5EF4-FFF2-40B4-BE49-F238E27FC236}">
                    <a16:creationId xmlns:a16="http://schemas.microsoft.com/office/drawing/2014/main" id="{559A4635-0169-48DC-9D51-17E8C81FBA27}"/>
                  </a:ext>
                </a:extLst>
              </p:cNvPr>
              <p:cNvCxnSpPr/>
              <p:nvPr/>
            </p:nvCxnSpPr>
            <p:spPr>
              <a:xfrm rot="10800000">
                <a:off x="7655813"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03" name="Google Shape;3051;p59">
                <a:extLst>
                  <a:ext uri="{FF2B5EF4-FFF2-40B4-BE49-F238E27FC236}">
                    <a16:creationId xmlns:a16="http://schemas.microsoft.com/office/drawing/2014/main" id="{6AFB1F3F-AF83-4CB9-93A1-73AEAC6FE0FB}"/>
                  </a:ext>
                </a:extLst>
              </p:cNvPr>
              <p:cNvCxnSpPr/>
              <p:nvPr/>
            </p:nvCxnSpPr>
            <p:spPr>
              <a:xfrm>
                <a:off x="7684300"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04" name="Google Shape;3052;p59">
                <a:extLst>
                  <a:ext uri="{FF2B5EF4-FFF2-40B4-BE49-F238E27FC236}">
                    <a16:creationId xmlns:a16="http://schemas.microsoft.com/office/drawing/2014/main" id="{4538B7C7-0E60-44FB-9148-5C816639CDD1}"/>
                  </a:ext>
                </a:extLst>
              </p:cNvPr>
              <p:cNvCxnSpPr/>
              <p:nvPr/>
            </p:nvCxnSpPr>
            <p:spPr>
              <a:xfrm rot="10800000">
                <a:off x="7641078"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05" name="Google Shape;3053;p59">
                <a:extLst>
                  <a:ext uri="{FF2B5EF4-FFF2-40B4-BE49-F238E27FC236}">
                    <a16:creationId xmlns:a16="http://schemas.microsoft.com/office/drawing/2014/main" id="{D9A27D8B-541E-43B2-9056-A0DE46F61290}"/>
                  </a:ext>
                </a:extLst>
              </p:cNvPr>
              <p:cNvCxnSpPr/>
              <p:nvPr/>
            </p:nvCxnSpPr>
            <p:spPr>
              <a:xfrm>
                <a:off x="7668583"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06" name="Google Shape;3054;p59">
                <a:extLst>
                  <a:ext uri="{FF2B5EF4-FFF2-40B4-BE49-F238E27FC236}">
                    <a16:creationId xmlns:a16="http://schemas.microsoft.com/office/drawing/2014/main" id="{3F3B95AA-0BBF-4F6C-A37E-AD43ABD98D6A}"/>
                  </a:ext>
                </a:extLst>
              </p:cNvPr>
              <p:cNvCxnSpPr/>
              <p:nvPr/>
            </p:nvCxnSpPr>
            <p:spPr>
              <a:xfrm rot="10800000">
                <a:off x="7634202"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07" name="Google Shape;3055;p59">
                <a:extLst>
                  <a:ext uri="{FF2B5EF4-FFF2-40B4-BE49-F238E27FC236}">
                    <a16:creationId xmlns:a16="http://schemas.microsoft.com/office/drawing/2014/main" id="{42DCA802-D795-4720-853A-D0367B9A28C0}"/>
                  </a:ext>
                </a:extLst>
              </p:cNvPr>
              <p:cNvCxnSpPr/>
              <p:nvPr/>
            </p:nvCxnSpPr>
            <p:spPr>
              <a:xfrm>
                <a:off x="7662689"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08" name="Google Shape;3056;p59">
                <a:extLst>
                  <a:ext uri="{FF2B5EF4-FFF2-40B4-BE49-F238E27FC236}">
                    <a16:creationId xmlns:a16="http://schemas.microsoft.com/office/drawing/2014/main" id="{6A2CA1BA-F4C5-4A1A-ABFA-86E80C7476CB}"/>
                  </a:ext>
                </a:extLst>
              </p:cNvPr>
              <p:cNvCxnSpPr/>
              <p:nvPr/>
            </p:nvCxnSpPr>
            <p:spPr>
              <a:xfrm rot="10800000">
                <a:off x="7630273"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09" name="Google Shape;3057;p59">
                <a:extLst>
                  <a:ext uri="{FF2B5EF4-FFF2-40B4-BE49-F238E27FC236}">
                    <a16:creationId xmlns:a16="http://schemas.microsoft.com/office/drawing/2014/main" id="{D4BD6E74-F592-4AF2-AE77-3963DD9DA755}"/>
                  </a:ext>
                </a:extLst>
              </p:cNvPr>
              <p:cNvCxnSpPr/>
              <p:nvPr/>
            </p:nvCxnSpPr>
            <p:spPr>
              <a:xfrm>
                <a:off x="7657777"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10" name="Google Shape;3058;p59">
                <a:extLst>
                  <a:ext uri="{FF2B5EF4-FFF2-40B4-BE49-F238E27FC236}">
                    <a16:creationId xmlns:a16="http://schemas.microsoft.com/office/drawing/2014/main" id="{8F4DD6C5-55FC-45FB-A918-D871909F223A}"/>
                  </a:ext>
                </a:extLst>
              </p:cNvPr>
              <p:cNvCxnSpPr/>
              <p:nvPr/>
            </p:nvCxnSpPr>
            <p:spPr>
              <a:xfrm rot="10800000">
                <a:off x="7620450"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11" name="Google Shape;3059;p59">
                <a:extLst>
                  <a:ext uri="{FF2B5EF4-FFF2-40B4-BE49-F238E27FC236}">
                    <a16:creationId xmlns:a16="http://schemas.microsoft.com/office/drawing/2014/main" id="{20274D32-3269-4228-A3C6-05C237B6BE43}"/>
                  </a:ext>
                </a:extLst>
              </p:cNvPr>
              <p:cNvCxnSpPr/>
              <p:nvPr/>
            </p:nvCxnSpPr>
            <p:spPr>
              <a:xfrm>
                <a:off x="7647954"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12" name="Google Shape;3060;p59">
                <a:extLst>
                  <a:ext uri="{FF2B5EF4-FFF2-40B4-BE49-F238E27FC236}">
                    <a16:creationId xmlns:a16="http://schemas.microsoft.com/office/drawing/2014/main" id="{A3C952E7-7AEB-46F7-9F90-EBB2179CEA3B}"/>
                  </a:ext>
                </a:extLst>
              </p:cNvPr>
              <p:cNvCxnSpPr/>
              <p:nvPr/>
            </p:nvCxnSpPr>
            <p:spPr>
              <a:xfrm rot="10800000">
                <a:off x="7617502"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13" name="Google Shape;3061;p59">
                <a:extLst>
                  <a:ext uri="{FF2B5EF4-FFF2-40B4-BE49-F238E27FC236}">
                    <a16:creationId xmlns:a16="http://schemas.microsoft.com/office/drawing/2014/main" id="{DAD1889A-7967-4E3E-8DF1-DC575802447A}"/>
                  </a:ext>
                </a:extLst>
              </p:cNvPr>
              <p:cNvCxnSpPr/>
              <p:nvPr/>
            </p:nvCxnSpPr>
            <p:spPr>
              <a:xfrm>
                <a:off x="7645990"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14" name="Google Shape;3062;p59">
                <a:extLst>
                  <a:ext uri="{FF2B5EF4-FFF2-40B4-BE49-F238E27FC236}">
                    <a16:creationId xmlns:a16="http://schemas.microsoft.com/office/drawing/2014/main" id="{8410D0D1-BA38-4575-A61E-037F018D1806}"/>
                  </a:ext>
                </a:extLst>
              </p:cNvPr>
              <p:cNvCxnSpPr/>
              <p:nvPr/>
            </p:nvCxnSpPr>
            <p:spPr>
              <a:xfrm rot="10800000">
                <a:off x="7611609"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15" name="Google Shape;3063;p59">
                <a:extLst>
                  <a:ext uri="{FF2B5EF4-FFF2-40B4-BE49-F238E27FC236}">
                    <a16:creationId xmlns:a16="http://schemas.microsoft.com/office/drawing/2014/main" id="{57379A30-0EB3-4DCC-8E39-F73788E3D0C7}"/>
                  </a:ext>
                </a:extLst>
              </p:cNvPr>
              <p:cNvCxnSpPr/>
              <p:nvPr/>
            </p:nvCxnSpPr>
            <p:spPr>
              <a:xfrm>
                <a:off x="7639113"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16" name="Google Shape;3064;p59">
                <a:extLst>
                  <a:ext uri="{FF2B5EF4-FFF2-40B4-BE49-F238E27FC236}">
                    <a16:creationId xmlns:a16="http://schemas.microsoft.com/office/drawing/2014/main" id="{9336EDBF-4169-436D-AB7C-A530D5D7BD65}"/>
                  </a:ext>
                </a:extLst>
              </p:cNvPr>
              <p:cNvCxnSpPr/>
              <p:nvPr/>
            </p:nvCxnSpPr>
            <p:spPr>
              <a:xfrm rot="10800000">
                <a:off x="7608662"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17" name="Google Shape;3065;p59">
                <a:extLst>
                  <a:ext uri="{FF2B5EF4-FFF2-40B4-BE49-F238E27FC236}">
                    <a16:creationId xmlns:a16="http://schemas.microsoft.com/office/drawing/2014/main" id="{B4A05980-511F-40C8-80AD-2121A58DE91C}"/>
                  </a:ext>
                </a:extLst>
              </p:cNvPr>
              <p:cNvCxnSpPr/>
              <p:nvPr/>
            </p:nvCxnSpPr>
            <p:spPr>
              <a:xfrm>
                <a:off x="7636167"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18" name="Google Shape;3066;p59">
                <a:extLst>
                  <a:ext uri="{FF2B5EF4-FFF2-40B4-BE49-F238E27FC236}">
                    <a16:creationId xmlns:a16="http://schemas.microsoft.com/office/drawing/2014/main" id="{5F24F1D1-ABF7-469A-A627-5F5F002957F8}"/>
                  </a:ext>
                </a:extLst>
              </p:cNvPr>
              <p:cNvCxnSpPr/>
              <p:nvPr/>
            </p:nvCxnSpPr>
            <p:spPr>
              <a:xfrm rot="10800000">
                <a:off x="7605715"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19" name="Google Shape;3067;p59">
                <a:extLst>
                  <a:ext uri="{FF2B5EF4-FFF2-40B4-BE49-F238E27FC236}">
                    <a16:creationId xmlns:a16="http://schemas.microsoft.com/office/drawing/2014/main" id="{DD1492BC-A0C2-403E-94EB-BD733ECE1BF4}"/>
                  </a:ext>
                </a:extLst>
              </p:cNvPr>
              <p:cNvCxnSpPr/>
              <p:nvPr/>
            </p:nvCxnSpPr>
            <p:spPr>
              <a:xfrm>
                <a:off x="7634202"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20" name="Google Shape;3068;p59">
                <a:extLst>
                  <a:ext uri="{FF2B5EF4-FFF2-40B4-BE49-F238E27FC236}">
                    <a16:creationId xmlns:a16="http://schemas.microsoft.com/office/drawing/2014/main" id="{AD7CE14C-6159-460D-9FFF-FB5C99F73FBB}"/>
                  </a:ext>
                </a:extLst>
              </p:cNvPr>
              <p:cNvCxnSpPr/>
              <p:nvPr/>
            </p:nvCxnSpPr>
            <p:spPr>
              <a:xfrm rot="10800000">
                <a:off x="7602768" y="2095087"/>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21" name="Google Shape;3069;p59">
                <a:extLst>
                  <a:ext uri="{FF2B5EF4-FFF2-40B4-BE49-F238E27FC236}">
                    <a16:creationId xmlns:a16="http://schemas.microsoft.com/office/drawing/2014/main" id="{432037D5-C288-43C0-9A94-5BD56F43E889}"/>
                  </a:ext>
                </a:extLst>
              </p:cNvPr>
              <p:cNvCxnSpPr/>
              <p:nvPr/>
            </p:nvCxnSpPr>
            <p:spPr>
              <a:xfrm>
                <a:off x="7631255"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22" name="Google Shape;3070;p59">
                <a:extLst>
                  <a:ext uri="{FF2B5EF4-FFF2-40B4-BE49-F238E27FC236}">
                    <a16:creationId xmlns:a16="http://schemas.microsoft.com/office/drawing/2014/main" id="{60F7D78C-8F6B-4A0C-AF64-9BF209E9E0BB}"/>
                  </a:ext>
                </a:extLst>
              </p:cNvPr>
              <p:cNvCxnSpPr/>
              <p:nvPr/>
            </p:nvCxnSpPr>
            <p:spPr>
              <a:xfrm rot="10800000">
                <a:off x="7600803"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23" name="Google Shape;3071;p59">
                <a:extLst>
                  <a:ext uri="{FF2B5EF4-FFF2-40B4-BE49-F238E27FC236}">
                    <a16:creationId xmlns:a16="http://schemas.microsoft.com/office/drawing/2014/main" id="{D8C43883-7C2B-4AB3-B7E4-767CF1A818D9}"/>
                  </a:ext>
                </a:extLst>
              </p:cNvPr>
              <p:cNvCxnSpPr/>
              <p:nvPr/>
            </p:nvCxnSpPr>
            <p:spPr>
              <a:xfrm>
                <a:off x="7628308"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24" name="Google Shape;3072;p59">
                <a:extLst>
                  <a:ext uri="{FF2B5EF4-FFF2-40B4-BE49-F238E27FC236}">
                    <a16:creationId xmlns:a16="http://schemas.microsoft.com/office/drawing/2014/main" id="{74B4350C-0034-424A-9115-0BD41CE13295}"/>
                  </a:ext>
                </a:extLst>
              </p:cNvPr>
              <p:cNvCxnSpPr/>
              <p:nvPr/>
            </p:nvCxnSpPr>
            <p:spPr>
              <a:xfrm rot="10800000">
                <a:off x="7597856"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25" name="Google Shape;3073;p59">
                <a:extLst>
                  <a:ext uri="{FF2B5EF4-FFF2-40B4-BE49-F238E27FC236}">
                    <a16:creationId xmlns:a16="http://schemas.microsoft.com/office/drawing/2014/main" id="{57B83B88-6786-4DD4-9CA3-5DEAC17A800E}"/>
                  </a:ext>
                </a:extLst>
              </p:cNvPr>
              <p:cNvCxnSpPr/>
              <p:nvPr/>
            </p:nvCxnSpPr>
            <p:spPr>
              <a:xfrm>
                <a:off x="7625361"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26" name="Google Shape;3074;p59">
                <a:extLst>
                  <a:ext uri="{FF2B5EF4-FFF2-40B4-BE49-F238E27FC236}">
                    <a16:creationId xmlns:a16="http://schemas.microsoft.com/office/drawing/2014/main" id="{8DC27BA3-73A9-4CA5-B20B-2170B8AF5FE8}"/>
                  </a:ext>
                </a:extLst>
              </p:cNvPr>
              <p:cNvCxnSpPr/>
              <p:nvPr/>
            </p:nvCxnSpPr>
            <p:spPr>
              <a:xfrm rot="10800000">
                <a:off x="7594910"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27" name="Google Shape;3075;p59">
                <a:extLst>
                  <a:ext uri="{FF2B5EF4-FFF2-40B4-BE49-F238E27FC236}">
                    <a16:creationId xmlns:a16="http://schemas.microsoft.com/office/drawing/2014/main" id="{86FFAD5B-C466-4616-925E-BE6A9A082905}"/>
                  </a:ext>
                </a:extLst>
              </p:cNvPr>
              <p:cNvCxnSpPr/>
              <p:nvPr/>
            </p:nvCxnSpPr>
            <p:spPr>
              <a:xfrm>
                <a:off x="7623397"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28" name="Google Shape;3076;p59">
                <a:extLst>
                  <a:ext uri="{FF2B5EF4-FFF2-40B4-BE49-F238E27FC236}">
                    <a16:creationId xmlns:a16="http://schemas.microsoft.com/office/drawing/2014/main" id="{A14F2251-44D7-4F37-ADED-8F757B521D60}"/>
                  </a:ext>
                </a:extLst>
              </p:cNvPr>
              <p:cNvCxnSpPr/>
              <p:nvPr/>
            </p:nvCxnSpPr>
            <p:spPr>
              <a:xfrm rot="10800000">
                <a:off x="7591963" y="209508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29" name="Google Shape;3077;p59">
                <a:extLst>
                  <a:ext uri="{FF2B5EF4-FFF2-40B4-BE49-F238E27FC236}">
                    <a16:creationId xmlns:a16="http://schemas.microsoft.com/office/drawing/2014/main" id="{3F649F32-43F3-4AC2-BF82-58E081DC1259}"/>
                  </a:ext>
                </a:extLst>
              </p:cNvPr>
              <p:cNvCxnSpPr/>
              <p:nvPr/>
            </p:nvCxnSpPr>
            <p:spPr>
              <a:xfrm>
                <a:off x="7620450" y="205790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30" name="Google Shape;3078;p59">
                <a:extLst>
                  <a:ext uri="{FF2B5EF4-FFF2-40B4-BE49-F238E27FC236}">
                    <a16:creationId xmlns:a16="http://schemas.microsoft.com/office/drawing/2014/main" id="{F72FFDC3-4B8A-45AF-B854-33E95752D69B}"/>
                  </a:ext>
                </a:extLst>
              </p:cNvPr>
              <p:cNvCxnSpPr/>
              <p:nvPr/>
            </p:nvCxnSpPr>
            <p:spPr>
              <a:xfrm rot="10800000">
                <a:off x="7589015" y="2080982"/>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31" name="Google Shape;3079;p59">
                <a:extLst>
                  <a:ext uri="{FF2B5EF4-FFF2-40B4-BE49-F238E27FC236}">
                    <a16:creationId xmlns:a16="http://schemas.microsoft.com/office/drawing/2014/main" id="{491F21AF-C9EC-4AEF-8CD5-13EC61F2E6DC}"/>
                  </a:ext>
                </a:extLst>
              </p:cNvPr>
              <p:cNvCxnSpPr/>
              <p:nvPr/>
            </p:nvCxnSpPr>
            <p:spPr>
              <a:xfrm>
                <a:off x="7617502"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32" name="Google Shape;3080;p59">
                <a:extLst>
                  <a:ext uri="{FF2B5EF4-FFF2-40B4-BE49-F238E27FC236}">
                    <a16:creationId xmlns:a16="http://schemas.microsoft.com/office/drawing/2014/main" id="{340DEDEC-1199-4346-988B-1653ED9DBF33}"/>
                  </a:ext>
                </a:extLst>
              </p:cNvPr>
              <p:cNvCxnSpPr/>
              <p:nvPr/>
            </p:nvCxnSpPr>
            <p:spPr>
              <a:xfrm rot="10800000">
                <a:off x="7587051" y="2080982"/>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33" name="Google Shape;3081;p59">
                <a:extLst>
                  <a:ext uri="{FF2B5EF4-FFF2-40B4-BE49-F238E27FC236}">
                    <a16:creationId xmlns:a16="http://schemas.microsoft.com/office/drawing/2014/main" id="{70C612DA-50DD-4D9A-AFBE-314041FDFDE6}"/>
                  </a:ext>
                </a:extLst>
              </p:cNvPr>
              <p:cNvCxnSpPr/>
              <p:nvPr/>
            </p:nvCxnSpPr>
            <p:spPr>
              <a:xfrm>
                <a:off x="7614556"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34" name="Google Shape;3082;p59">
                <a:extLst>
                  <a:ext uri="{FF2B5EF4-FFF2-40B4-BE49-F238E27FC236}">
                    <a16:creationId xmlns:a16="http://schemas.microsoft.com/office/drawing/2014/main" id="{58427204-6FE6-4D3E-95AB-E26FD3CBB362}"/>
                  </a:ext>
                </a:extLst>
              </p:cNvPr>
              <p:cNvCxnSpPr/>
              <p:nvPr/>
            </p:nvCxnSpPr>
            <p:spPr>
              <a:xfrm rot="10800000">
                <a:off x="7584104" y="2080982"/>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35" name="Google Shape;3083;p59">
                <a:extLst>
                  <a:ext uri="{FF2B5EF4-FFF2-40B4-BE49-F238E27FC236}">
                    <a16:creationId xmlns:a16="http://schemas.microsoft.com/office/drawing/2014/main" id="{6708388D-366F-4D5A-BF14-C57217031686}"/>
                  </a:ext>
                </a:extLst>
              </p:cNvPr>
              <p:cNvCxnSpPr/>
              <p:nvPr/>
            </p:nvCxnSpPr>
            <p:spPr>
              <a:xfrm>
                <a:off x="7612591"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36" name="Google Shape;3084;p59">
                <a:extLst>
                  <a:ext uri="{FF2B5EF4-FFF2-40B4-BE49-F238E27FC236}">
                    <a16:creationId xmlns:a16="http://schemas.microsoft.com/office/drawing/2014/main" id="{52E9A8C2-EA5E-4B71-A417-7A651330A82A}"/>
                  </a:ext>
                </a:extLst>
              </p:cNvPr>
              <p:cNvCxnSpPr/>
              <p:nvPr/>
            </p:nvCxnSpPr>
            <p:spPr>
              <a:xfrm rot="10800000">
                <a:off x="7581157" y="2080982"/>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37" name="Google Shape;3085;p59">
                <a:extLst>
                  <a:ext uri="{FF2B5EF4-FFF2-40B4-BE49-F238E27FC236}">
                    <a16:creationId xmlns:a16="http://schemas.microsoft.com/office/drawing/2014/main" id="{99E89BF6-434D-4D3A-B58E-D13ECD776059}"/>
                  </a:ext>
                </a:extLst>
              </p:cNvPr>
              <p:cNvCxnSpPr/>
              <p:nvPr/>
            </p:nvCxnSpPr>
            <p:spPr>
              <a:xfrm>
                <a:off x="7609644"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38" name="Google Shape;3086;p59">
                <a:extLst>
                  <a:ext uri="{FF2B5EF4-FFF2-40B4-BE49-F238E27FC236}">
                    <a16:creationId xmlns:a16="http://schemas.microsoft.com/office/drawing/2014/main" id="{7E6E5A50-46C7-4C1A-BC2B-685B5F5E5C77}"/>
                  </a:ext>
                </a:extLst>
              </p:cNvPr>
              <p:cNvCxnSpPr/>
              <p:nvPr/>
            </p:nvCxnSpPr>
            <p:spPr>
              <a:xfrm rot="10800000">
                <a:off x="7579192" y="2080982"/>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39" name="Google Shape;3087;p59">
                <a:extLst>
                  <a:ext uri="{FF2B5EF4-FFF2-40B4-BE49-F238E27FC236}">
                    <a16:creationId xmlns:a16="http://schemas.microsoft.com/office/drawing/2014/main" id="{9BA87932-E7FB-49B8-B9BD-CC0A186DCEB9}"/>
                  </a:ext>
                </a:extLst>
              </p:cNvPr>
              <p:cNvCxnSpPr/>
              <p:nvPr/>
            </p:nvCxnSpPr>
            <p:spPr>
              <a:xfrm>
                <a:off x="7607679"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40" name="Google Shape;3088;p59">
                <a:extLst>
                  <a:ext uri="{FF2B5EF4-FFF2-40B4-BE49-F238E27FC236}">
                    <a16:creationId xmlns:a16="http://schemas.microsoft.com/office/drawing/2014/main" id="{DA8678E4-D6C1-42B8-918C-20A695A7396F}"/>
                  </a:ext>
                </a:extLst>
              </p:cNvPr>
              <p:cNvCxnSpPr/>
              <p:nvPr/>
            </p:nvCxnSpPr>
            <p:spPr>
              <a:xfrm rot="10800000">
                <a:off x="7571334" y="2080982"/>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41" name="Google Shape;3089;p59">
                <a:extLst>
                  <a:ext uri="{FF2B5EF4-FFF2-40B4-BE49-F238E27FC236}">
                    <a16:creationId xmlns:a16="http://schemas.microsoft.com/office/drawing/2014/main" id="{3EDB50A5-9F5E-46C4-B2B5-D0E54F6BC805}"/>
                  </a:ext>
                </a:extLst>
              </p:cNvPr>
              <p:cNvCxnSpPr/>
              <p:nvPr/>
            </p:nvCxnSpPr>
            <p:spPr>
              <a:xfrm>
                <a:off x="7599821"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42" name="Google Shape;3090;p59">
                <a:extLst>
                  <a:ext uri="{FF2B5EF4-FFF2-40B4-BE49-F238E27FC236}">
                    <a16:creationId xmlns:a16="http://schemas.microsoft.com/office/drawing/2014/main" id="{A78A15F8-5EF2-4090-9E8D-CC1B9B41E310}"/>
                  </a:ext>
                </a:extLst>
              </p:cNvPr>
              <p:cNvCxnSpPr/>
              <p:nvPr/>
            </p:nvCxnSpPr>
            <p:spPr>
              <a:xfrm rot="10800000">
                <a:off x="7565440" y="2080982"/>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43" name="Google Shape;3091;p59">
                <a:extLst>
                  <a:ext uri="{FF2B5EF4-FFF2-40B4-BE49-F238E27FC236}">
                    <a16:creationId xmlns:a16="http://schemas.microsoft.com/office/drawing/2014/main" id="{0F6CFE24-1A20-41A1-9146-E08301E4C8DA}"/>
                  </a:ext>
                </a:extLst>
              </p:cNvPr>
              <p:cNvCxnSpPr/>
              <p:nvPr/>
            </p:nvCxnSpPr>
            <p:spPr>
              <a:xfrm>
                <a:off x="7592945"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44" name="Google Shape;3092;p59">
                <a:extLst>
                  <a:ext uri="{FF2B5EF4-FFF2-40B4-BE49-F238E27FC236}">
                    <a16:creationId xmlns:a16="http://schemas.microsoft.com/office/drawing/2014/main" id="{C2556D01-A4A7-4E6A-BF78-574495C644DF}"/>
                  </a:ext>
                </a:extLst>
              </p:cNvPr>
              <p:cNvCxnSpPr/>
              <p:nvPr/>
            </p:nvCxnSpPr>
            <p:spPr>
              <a:xfrm rot="10800000">
                <a:off x="7562493" y="2080982"/>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45" name="Google Shape;3093;p59">
                <a:extLst>
                  <a:ext uri="{FF2B5EF4-FFF2-40B4-BE49-F238E27FC236}">
                    <a16:creationId xmlns:a16="http://schemas.microsoft.com/office/drawing/2014/main" id="{F5855B98-27EE-4345-A58F-692890A8DF53}"/>
                  </a:ext>
                </a:extLst>
              </p:cNvPr>
              <p:cNvCxnSpPr/>
              <p:nvPr/>
            </p:nvCxnSpPr>
            <p:spPr>
              <a:xfrm>
                <a:off x="7590980"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46" name="Google Shape;3094;p59">
                <a:extLst>
                  <a:ext uri="{FF2B5EF4-FFF2-40B4-BE49-F238E27FC236}">
                    <a16:creationId xmlns:a16="http://schemas.microsoft.com/office/drawing/2014/main" id="{4E1C00FE-E564-48E7-A69A-4172B42E5731}"/>
                  </a:ext>
                </a:extLst>
              </p:cNvPr>
              <p:cNvCxnSpPr/>
              <p:nvPr/>
            </p:nvCxnSpPr>
            <p:spPr>
              <a:xfrm rot="10800000">
                <a:off x="7560528" y="2080982"/>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47" name="Google Shape;3095;p59">
                <a:extLst>
                  <a:ext uri="{FF2B5EF4-FFF2-40B4-BE49-F238E27FC236}">
                    <a16:creationId xmlns:a16="http://schemas.microsoft.com/office/drawing/2014/main" id="{B834E1D9-7AB7-4FAD-8B46-44EDE3638B08}"/>
                  </a:ext>
                </a:extLst>
              </p:cNvPr>
              <p:cNvCxnSpPr/>
              <p:nvPr/>
            </p:nvCxnSpPr>
            <p:spPr>
              <a:xfrm>
                <a:off x="7589015"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48" name="Google Shape;3096;p59">
                <a:extLst>
                  <a:ext uri="{FF2B5EF4-FFF2-40B4-BE49-F238E27FC236}">
                    <a16:creationId xmlns:a16="http://schemas.microsoft.com/office/drawing/2014/main" id="{1BE6B4A9-32A1-4DAD-9C6B-01DA327D62C6}"/>
                  </a:ext>
                </a:extLst>
              </p:cNvPr>
              <p:cNvCxnSpPr/>
              <p:nvPr/>
            </p:nvCxnSpPr>
            <p:spPr>
              <a:xfrm rot="10800000">
                <a:off x="7557581" y="2080982"/>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49" name="Google Shape;3097;p59">
                <a:extLst>
                  <a:ext uri="{FF2B5EF4-FFF2-40B4-BE49-F238E27FC236}">
                    <a16:creationId xmlns:a16="http://schemas.microsoft.com/office/drawing/2014/main" id="{7CBB2451-378A-43B8-A5A5-580B047B1800}"/>
                  </a:ext>
                </a:extLst>
              </p:cNvPr>
              <p:cNvCxnSpPr/>
              <p:nvPr/>
            </p:nvCxnSpPr>
            <p:spPr>
              <a:xfrm>
                <a:off x="7586069"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50" name="Google Shape;3098;p59">
                <a:extLst>
                  <a:ext uri="{FF2B5EF4-FFF2-40B4-BE49-F238E27FC236}">
                    <a16:creationId xmlns:a16="http://schemas.microsoft.com/office/drawing/2014/main" id="{186F0E57-CED6-4252-9ED5-084220E917DE}"/>
                  </a:ext>
                </a:extLst>
              </p:cNvPr>
              <p:cNvCxnSpPr/>
              <p:nvPr/>
            </p:nvCxnSpPr>
            <p:spPr>
              <a:xfrm rot="10800000">
                <a:off x="7555617" y="2080982"/>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51" name="Google Shape;3099;p59">
                <a:extLst>
                  <a:ext uri="{FF2B5EF4-FFF2-40B4-BE49-F238E27FC236}">
                    <a16:creationId xmlns:a16="http://schemas.microsoft.com/office/drawing/2014/main" id="{90A50820-1B47-482A-A2C3-49137DA0F72B}"/>
                  </a:ext>
                </a:extLst>
              </p:cNvPr>
              <p:cNvCxnSpPr/>
              <p:nvPr/>
            </p:nvCxnSpPr>
            <p:spPr>
              <a:xfrm>
                <a:off x="7584104" y="2043796"/>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52" name="Google Shape;3100;p59">
                <a:extLst>
                  <a:ext uri="{FF2B5EF4-FFF2-40B4-BE49-F238E27FC236}">
                    <a16:creationId xmlns:a16="http://schemas.microsoft.com/office/drawing/2014/main" id="{40EF07C2-DA6B-4191-9DBF-AFF05FF622E6}"/>
                  </a:ext>
                </a:extLst>
              </p:cNvPr>
              <p:cNvCxnSpPr/>
              <p:nvPr/>
            </p:nvCxnSpPr>
            <p:spPr>
              <a:xfrm rot="10800000">
                <a:off x="7553652" y="206559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53" name="Google Shape;3101;p59">
                <a:extLst>
                  <a:ext uri="{FF2B5EF4-FFF2-40B4-BE49-F238E27FC236}">
                    <a16:creationId xmlns:a16="http://schemas.microsoft.com/office/drawing/2014/main" id="{4EA827FD-1543-4511-9354-F7E03B118341}"/>
                  </a:ext>
                </a:extLst>
              </p:cNvPr>
              <p:cNvCxnSpPr/>
              <p:nvPr/>
            </p:nvCxnSpPr>
            <p:spPr>
              <a:xfrm>
                <a:off x="7582139" y="202840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754" name="Google Shape;3102;p59">
                <a:extLst>
                  <a:ext uri="{FF2B5EF4-FFF2-40B4-BE49-F238E27FC236}">
                    <a16:creationId xmlns:a16="http://schemas.microsoft.com/office/drawing/2014/main" id="{080C1298-C332-4D6B-9EB1-B68B704F0C5A}"/>
                  </a:ext>
                </a:extLst>
              </p:cNvPr>
              <p:cNvCxnSpPr/>
              <p:nvPr/>
            </p:nvCxnSpPr>
            <p:spPr>
              <a:xfrm rot="10800000">
                <a:off x="7551688" y="206559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55" name="Google Shape;3103;p59">
                <a:extLst>
                  <a:ext uri="{FF2B5EF4-FFF2-40B4-BE49-F238E27FC236}">
                    <a16:creationId xmlns:a16="http://schemas.microsoft.com/office/drawing/2014/main" id="{B05B769B-72C9-466A-9CA1-C6AA55F259F3}"/>
                  </a:ext>
                </a:extLst>
              </p:cNvPr>
              <p:cNvCxnSpPr/>
              <p:nvPr/>
            </p:nvCxnSpPr>
            <p:spPr>
              <a:xfrm>
                <a:off x="7580175" y="202840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756" name="Google Shape;3104;p59">
                <a:extLst>
                  <a:ext uri="{FF2B5EF4-FFF2-40B4-BE49-F238E27FC236}">
                    <a16:creationId xmlns:a16="http://schemas.microsoft.com/office/drawing/2014/main" id="{6222E51C-647F-45FB-975C-DE465A0994C1}"/>
                  </a:ext>
                </a:extLst>
              </p:cNvPr>
              <p:cNvCxnSpPr/>
              <p:nvPr/>
            </p:nvCxnSpPr>
            <p:spPr>
              <a:xfrm rot="10800000">
                <a:off x="7546777" y="206559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57" name="Google Shape;3105;p59">
                <a:extLst>
                  <a:ext uri="{FF2B5EF4-FFF2-40B4-BE49-F238E27FC236}">
                    <a16:creationId xmlns:a16="http://schemas.microsoft.com/office/drawing/2014/main" id="{38342453-241C-4B6E-8156-E5F1F54D14A9}"/>
                  </a:ext>
                </a:extLst>
              </p:cNvPr>
              <p:cNvCxnSpPr/>
              <p:nvPr/>
            </p:nvCxnSpPr>
            <p:spPr>
              <a:xfrm>
                <a:off x="7575263" y="202840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758" name="Google Shape;3106;p59">
                <a:extLst>
                  <a:ext uri="{FF2B5EF4-FFF2-40B4-BE49-F238E27FC236}">
                    <a16:creationId xmlns:a16="http://schemas.microsoft.com/office/drawing/2014/main" id="{583D9AF1-9F98-4249-AF53-FFF4DA265913}"/>
                  </a:ext>
                </a:extLst>
              </p:cNvPr>
              <p:cNvCxnSpPr/>
              <p:nvPr/>
            </p:nvCxnSpPr>
            <p:spPr>
              <a:xfrm rot="10800000">
                <a:off x="7544812" y="206559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59" name="Google Shape;3107;p59">
                <a:extLst>
                  <a:ext uri="{FF2B5EF4-FFF2-40B4-BE49-F238E27FC236}">
                    <a16:creationId xmlns:a16="http://schemas.microsoft.com/office/drawing/2014/main" id="{7728D4F0-B1DE-406E-9398-7E2B8BD9E87C}"/>
                  </a:ext>
                </a:extLst>
              </p:cNvPr>
              <p:cNvCxnSpPr/>
              <p:nvPr/>
            </p:nvCxnSpPr>
            <p:spPr>
              <a:xfrm>
                <a:off x="7572316" y="202840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760" name="Google Shape;3108;p59">
                <a:extLst>
                  <a:ext uri="{FF2B5EF4-FFF2-40B4-BE49-F238E27FC236}">
                    <a16:creationId xmlns:a16="http://schemas.microsoft.com/office/drawing/2014/main" id="{CD8D7D46-0561-4249-AA86-73C7FCA8DD51}"/>
                  </a:ext>
                </a:extLst>
              </p:cNvPr>
              <p:cNvCxnSpPr/>
              <p:nvPr/>
            </p:nvCxnSpPr>
            <p:spPr>
              <a:xfrm rot="10800000">
                <a:off x="7541865" y="206559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61" name="Google Shape;3109;p59">
                <a:extLst>
                  <a:ext uri="{FF2B5EF4-FFF2-40B4-BE49-F238E27FC236}">
                    <a16:creationId xmlns:a16="http://schemas.microsoft.com/office/drawing/2014/main" id="{C94D1296-E651-4FAE-B9AD-FD3482ACDD91}"/>
                  </a:ext>
                </a:extLst>
              </p:cNvPr>
              <p:cNvCxnSpPr/>
              <p:nvPr/>
            </p:nvCxnSpPr>
            <p:spPr>
              <a:xfrm>
                <a:off x="7570352" y="202840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762" name="Google Shape;3110;p59">
                <a:extLst>
                  <a:ext uri="{FF2B5EF4-FFF2-40B4-BE49-F238E27FC236}">
                    <a16:creationId xmlns:a16="http://schemas.microsoft.com/office/drawing/2014/main" id="{C4246370-F582-4472-87A9-3715D9A00A60}"/>
                  </a:ext>
                </a:extLst>
              </p:cNvPr>
              <p:cNvCxnSpPr/>
              <p:nvPr/>
            </p:nvCxnSpPr>
            <p:spPr>
              <a:xfrm rot="10800000">
                <a:off x="7539900" y="206559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63" name="Google Shape;3111;p59">
                <a:extLst>
                  <a:ext uri="{FF2B5EF4-FFF2-40B4-BE49-F238E27FC236}">
                    <a16:creationId xmlns:a16="http://schemas.microsoft.com/office/drawing/2014/main" id="{9895B59B-027F-4A27-8EA3-20900400D1D7}"/>
                  </a:ext>
                </a:extLst>
              </p:cNvPr>
              <p:cNvCxnSpPr/>
              <p:nvPr/>
            </p:nvCxnSpPr>
            <p:spPr>
              <a:xfrm>
                <a:off x="7568387" y="202840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764" name="Google Shape;3112;p59">
                <a:extLst>
                  <a:ext uri="{FF2B5EF4-FFF2-40B4-BE49-F238E27FC236}">
                    <a16:creationId xmlns:a16="http://schemas.microsoft.com/office/drawing/2014/main" id="{4EE80A8B-FBE3-4461-AF79-97CF25666E94}"/>
                  </a:ext>
                </a:extLst>
              </p:cNvPr>
              <p:cNvCxnSpPr/>
              <p:nvPr/>
            </p:nvCxnSpPr>
            <p:spPr>
              <a:xfrm rot="10800000">
                <a:off x="7537935" y="2065594"/>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65" name="Google Shape;3113;p59">
                <a:extLst>
                  <a:ext uri="{FF2B5EF4-FFF2-40B4-BE49-F238E27FC236}">
                    <a16:creationId xmlns:a16="http://schemas.microsoft.com/office/drawing/2014/main" id="{7133DB53-CC28-47EB-B665-7670F14F7AB7}"/>
                  </a:ext>
                </a:extLst>
              </p:cNvPr>
              <p:cNvCxnSpPr/>
              <p:nvPr/>
            </p:nvCxnSpPr>
            <p:spPr>
              <a:xfrm>
                <a:off x="7566423" y="202840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766" name="Google Shape;3114;p59">
                <a:extLst>
                  <a:ext uri="{FF2B5EF4-FFF2-40B4-BE49-F238E27FC236}">
                    <a16:creationId xmlns:a16="http://schemas.microsoft.com/office/drawing/2014/main" id="{073921D9-9951-4CA3-8BFA-42E53A415B20}"/>
                  </a:ext>
                </a:extLst>
              </p:cNvPr>
              <p:cNvCxnSpPr/>
              <p:nvPr/>
            </p:nvCxnSpPr>
            <p:spPr>
              <a:xfrm rot="10800000">
                <a:off x="7534989" y="206559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67" name="Google Shape;3115;p59">
                <a:extLst>
                  <a:ext uri="{FF2B5EF4-FFF2-40B4-BE49-F238E27FC236}">
                    <a16:creationId xmlns:a16="http://schemas.microsoft.com/office/drawing/2014/main" id="{C8DAA5F8-22AF-40B2-A338-915740829058}"/>
                  </a:ext>
                </a:extLst>
              </p:cNvPr>
              <p:cNvCxnSpPr/>
              <p:nvPr/>
            </p:nvCxnSpPr>
            <p:spPr>
              <a:xfrm>
                <a:off x="7563476" y="202840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768" name="Google Shape;3116;p59">
                <a:extLst>
                  <a:ext uri="{FF2B5EF4-FFF2-40B4-BE49-F238E27FC236}">
                    <a16:creationId xmlns:a16="http://schemas.microsoft.com/office/drawing/2014/main" id="{C36045EC-0169-4675-B9E9-317890F7DE70}"/>
                  </a:ext>
                </a:extLst>
              </p:cNvPr>
              <p:cNvCxnSpPr/>
              <p:nvPr/>
            </p:nvCxnSpPr>
            <p:spPr>
              <a:xfrm rot="10800000">
                <a:off x="7533024" y="2065594"/>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69" name="Google Shape;3117;p59">
                <a:extLst>
                  <a:ext uri="{FF2B5EF4-FFF2-40B4-BE49-F238E27FC236}">
                    <a16:creationId xmlns:a16="http://schemas.microsoft.com/office/drawing/2014/main" id="{A7DEE06B-118D-48B7-94AD-5B3FBAD589E1}"/>
                  </a:ext>
                </a:extLst>
              </p:cNvPr>
              <p:cNvCxnSpPr/>
              <p:nvPr/>
            </p:nvCxnSpPr>
            <p:spPr>
              <a:xfrm>
                <a:off x="7561511" y="202840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770" name="Google Shape;3118;p59">
                <a:extLst>
                  <a:ext uri="{FF2B5EF4-FFF2-40B4-BE49-F238E27FC236}">
                    <a16:creationId xmlns:a16="http://schemas.microsoft.com/office/drawing/2014/main" id="{6933545D-614B-44E5-BE19-88F6EF0176D0}"/>
                  </a:ext>
                </a:extLst>
              </p:cNvPr>
              <p:cNvCxnSpPr/>
              <p:nvPr/>
            </p:nvCxnSpPr>
            <p:spPr>
              <a:xfrm rot="10800000">
                <a:off x="7520254"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71" name="Google Shape;3119;p59">
                <a:extLst>
                  <a:ext uri="{FF2B5EF4-FFF2-40B4-BE49-F238E27FC236}">
                    <a16:creationId xmlns:a16="http://schemas.microsoft.com/office/drawing/2014/main" id="{8D255875-2AE5-4E96-A1E7-FBD4D4AD3009}"/>
                  </a:ext>
                </a:extLst>
              </p:cNvPr>
              <p:cNvCxnSpPr/>
              <p:nvPr/>
            </p:nvCxnSpPr>
            <p:spPr>
              <a:xfrm>
                <a:off x="7548741"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72" name="Google Shape;3120;p59">
                <a:extLst>
                  <a:ext uri="{FF2B5EF4-FFF2-40B4-BE49-F238E27FC236}">
                    <a16:creationId xmlns:a16="http://schemas.microsoft.com/office/drawing/2014/main" id="{C6B508D7-EB4E-4EE7-866F-0D83776FE3AA}"/>
                  </a:ext>
                </a:extLst>
              </p:cNvPr>
              <p:cNvCxnSpPr/>
              <p:nvPr/>
            </p:nvCxnSpPr>
            <p:spPr>
              <a:xfrm rot="10800000">
                <a:off x="7509448"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73" name="Google Shape;3121;p59">
                <a:extLst>
                  <a:ext uri="{FF2B5EF4-FFF2-40B4-BE49-F238E27FC236}">
                    <a16:creationId xmlns:a16="http://schemas.microsoft.com/office/drawing/2014/main" id="{2B73222F-BF56-475B-AD28-C86C7E37ECE2}"/>
                  </a:ext>
                </a:extLst>
              </p:cNvPr>
              <p:cNvCxnSpPr/>
              <p:nvPr/>
            </p:nvCxnSpPr>
            <p:spPr>
              <a:xfrm>
                <a:off x="7537935"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74" name="Google Shape;3122;p59">
                <a:extLst>
                  <a:ext uri="{FF2B5EF4-FFF2-40B4-BE49-F238E27FC236}">
                    <a16:creationId xmlns:a16="http://schemas.microsoft.com/office/drawing/2014/main" id="{09D320C3-B214-4661-980C-5FEE038BE47F}"/>
                  </a:ext>
                </a:extLst>
              </p:cNvPr>
              <p:cNvCxnSpPr/>
              <p:nvPr/>
            </p:nvCxnSpPr>
            <p:spPr>
              <a:xfrm rot="10800000">
                <a:off x="7507483"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75" name="Google Shape;3123;p59">
                <a:extLst>
                  <a:ext uri="{FF2B5EF4-FFF2-40B4-BE49-F238E27FC236}">
                    <a16:creationId xmlns:a16="http://schemas.microsoft.com/office/drawing/2014/main" id="{7B5B49C4-613F-47A7-B197-228A244B589B}"/>
                  </a:ext>
                </a:extLst>
              </p:cNvPr>
              <p:cNvCxnSpPr/>
              <p:nvPr/>
            </p:nvCxnSpPr>
            <p:spPr>
              <a:xfrm>
                <a:off x="7534989"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76" name="Google Shape;3124;p59">
                <a:extLst>
                  <a:ext uri="{FF2B5EF4-FFF2-40B4-BE49-F238E27FC236}">
                    <a16:creationId xmlns:a16="http://schemas.microsoft.com/office/drawing/2014/main" id="{41CDED82-D753-4C53-B7A3-EBEFBA9B699A}"/>
                  </a:ext>
                </a:extLst>
              </p:cNvPr>
              <p:cNvCxnSpPr/>
              <p:nvPr/>
            </p:nvCxnSpPr>
            <p:spPr>
              <a:xfrm rot="10800000">
                <a:off x="7504537"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77" name="Google Shape;3125;p59">
                <a:extLst>
                  <a:ext uri="{FF2B5EF4-FFF2-40B4-BE49-F238E27FC236}">
                    <a16:creationId xmlns:a16="http://schemas.microsoft.com/office/drawing/2014/main" id="{3E6CA67A-0201-4F58-8AAA-EF13C7F86F0C}"/>
                  </a:ext>
                </a:extLst>
              </p:cNvPr>
              <p:cNvCxnSpPr/>
              <p:nvPr/>
            </p:nvCxnSpPr>
            <p:spPr>
              <a:xfrm>
                <a:off x="7533024"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78" name="Google Shape;3126;p59">
                <a:extLst>
                  <a:ext uri="{FF2B5EF4-FFF2-40B4-BE49-F238E27FC236}">
                    <a16:creationId xmlns:a16="http://schemas.microsoft.com/office/drawing/2014/main" id="{21E802AC-E59F-482C-AC0F-ED331BDB8EEA}"/>
                  </a:ext>
                </a:extLst>
              </p:cNvPr>
              <p:cNvCxnSpPr/>
              <p:nvPr/>
            </p:nvCxnSpPr>
            <p:spPr>
              <a:xfrm rot="10800000">
                <a:off x="7502572"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79" name="Google Shape;3127;p59">
                <a:extLst>
                  <a:ext uri="{FF2B5EF4-FFF2-40B4-BE49-F238E27FC236}">
                    <a16:creationId xmlns:a16="http://schemas.microsoft.com/office/drawing/2014/main" id="{01823A46-F743-497D-99FE-2A236B587629}"/>
                  </a:ext>
                </a:extLst>
              </p:cNvPr>
              <p:cNvCxnSpPr/>
              <p:nvPr/>
            </p:nvCxnSpPr>
            <p:spPr>
              <a:xfrm>
                <a:off x="7531059"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80" name="Google Shape;3128;p59">
                <a:extLst>
                  <a:ext uri="{FF2B5EF4-FFF2-40B4-BE49-F238E27FC236}">
                    <a16:creationId xmlns:a16="http://schemas.microsoft.com/office/drawing/2014/main" id="{94A42675-D32A-4DE3-A13F-0DECFD061C17}"/>
                  </a:ext>
                </a:extLst>
              </p:cNvPr>
              <p:cNvCxnSpPr/>
              <p:nvPr/>
            </p:nvCxnSpPr>
            <p:spPr>
              <a:xfrm rot="10800000">
                <a:off x="7497660"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81" name="Google Shape;3129;p59">
                <a:extLst>
                  <a:ext uri="{FF2B5EF4-FFF2-40B4-BE49-F238E27FC236}">
                    <a16:creationId xmlns:a16="http://schemas.microsoft.com/office/drawing/2014/main" id="{C4735757-2236-4FEA-872D-A93D141B9BCC}"/>
                  </a:ext>
                </a:extLst>
              </p:cNvPr>
              <p:cNvCxnSpPr/>
              <p:nvPr/>
            </p:nvCxnSpPr>
            <p:spPr>
              <a:xfrm>
                <a:off x="7525166"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82" name="Google Shape;3130;p59">
                <a:extLst>
                  <a:ext uri="{FF2B5EF4-FFF2-40B4-BE49-F238E27FC236}">
                    <a16:creationId xmlns:a16="http://schemas.microsoft.com/office/drawing/2014/main" id="{CEF6149C-1014-48C9-B0A3-D01275C9504C}"/>
                  </a:ext>
                </a:extLst>
              </p:cNvPr>
              <p:cNvCxnSpPr/>
              <p:nvPr/>
            </p:nvCxnSpPr>
            <p:spPr>
              <a:xfrm rot="10800000">
                <a:off x="7490784"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83" name="Google Shape;3131;p59">
                <a:extLst>
                  <a:ext uri="{FF2B5EF4-FFF2-40B4-BE49-F238E27FC236}">
                    <a16:creationId xmlns:a16="http://schemas.microsoft.com/office/drawing/2014/main" id="{B027DC82-3A19-4F3F-B6B6-6E63675BDC88}"/>
                  </a:ext>
                </a:extLst>
              </p:cNvPr>
              <p:cNvCxnSpPr/>
              <p:nvPr/>
            </p:nvCxnSpPr>
            <p:spPr>
              <a:xfrm>
                <a:off x="7519271"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84" name="Google Shape;3132;p59">
                <a:extLst>
                  <a:ext uri="{FF2B5EF4-FFF2-40B4-BE49-F238E27FC236}">
                    <a16:creationId xmlns:a16="http://schemas.microsoft.com/office/drawing/2014/main" id="{99C1F677-EF40-4A8C-A003-F0E05AE3CD6F}"/>
                  </a:ext>
                </a:extLst>
              </p:cNvPr>
              <p:cNvCxnSpPr/>
              <p:nvPr/>
            </p:nvCxnSpPr>
            <p:spPr>
              <a:xfrm rot="10800000">
                <a:off x="7488819"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85" name="Google Shape;3133;p59">
                <a:extLst>
                  <a:ext uri="{FF2B5EF4-FFF2-40B4-BE49-F238E27FC236}">
                    <a16:creationId xmlns:a16="http://schemas.microsoft.com/office/drawing/2014/main" id="{C271EB4E-1992-48A4-80FB-0FE7BB0C73D0}"/>
                  </a:ext>
                </a:extLst>
              </p:cNvPr>
              <p:cNvCxnSpPr/>
              <p:nvPr/>
            </p:nvCxnSpPr>
            <p:spPr>
              <a:xfrm>
                <a:off x="7516325"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86" name="Google Shape;3134;p59">
                <a:extLst>
                  <a:ext uri="{FF2B5EF4-FFF2-40B4-BE49-F238E27FC236}">
                    <a16:creationId xmlns:a16="http://schemas.microsoft.com/office/drawing/2014/main" id="{09F2D6CB-EAED-4A3D-BAA2-DAA274A35B1E}"/>
                  </a:ext>
                </a:extLst>
              </p:cNvPr>
              <p:cNvCxnSpPr/>
              <p:nvPr/>
            </p:nvCxnSpPr>
            <p:spPr>
              <a:xfrm rot="10800000">
                <a:off x="7484891"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787" name="Google Shape;3135;p59">
                <a:extLst>
                  <a:ext uri="{FF2B5EF4-FFF2-40B4-BE49-F238E27FC236}">
                    <a16:creationId xmlns:a16="http://schemas.microsoft.com/office/drawing/2014/main" id="{CAF63DC6-D2B7-49BE-847B-81D7B934F1A7}"/>
                  </a:ext>
                </a:extLst>
              </p:cNvPr>
              <p:cNvCxnSpPr/>
              <p:nvPr/>
            </p:nvCxnSpPr>
            <p:spPr>
              <a:xfrm>
                <a:off x="7513378"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88" name="Google Shape;3136;p59">
                <a:extLst>
                  <a:ext uri="{FF2B5EF4-FFF2-40B4-BE49-F238E27FC236}">
                    <a16:creationId xmlns:a16="http://schemas.microsoft.com/office/drawing/2014/main" id="{33F60ABB-9315-44CD-8D8B-AA710DC8FF22}"/>
                  </a:ext>
                </a:extLst>
              </p:cNvPr>
              <p:cNvCxnSpPr/>
              <p:nvPr/>
            </p:nvCxnSpPr>
            <p:spPr>
              <a:xfrm rot="10800000">
                <a:off x="7473103"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89" name="Google Shape;3137;p59">
                <a:extLst>
                  <a:ext uri="{FF2B5EF4-FFF2-40B4-BE49-F238E27FC236}">
                    <a16:creationId xmlns:a16="http://schemas.microsoft.com/office/drawing/2014/main" id="{569F3806-E094-4461-9E3E-B81624E09F71}"/>
                  </a:ext>
                </a:extLst>
              </p:cNvPr>
              <p:cNvCxnSpPr/>
              <p:nvPr/>
            </p:nvCxnSpPr>
            <p:spPr>
              <a:xfrm>
                <a:off x="7501590"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90" name="Google Shape;3138;p59">
                <a:extLst>
                  <a:ext uri="{FF2B5EF4-FFF2-40B4-BE49-F238E27FC236}">
                    <a16:creationId xmlns:a16="http://schemas.microsoft.com/office/drawing/2014/main" id="{541249EA-99D1-42B0-B56A-765960279A34}"/>
                  </a:ext>
                </a:extLst>
              </p:cNvPr>
              <p:cNvCxnSpPr/>
              <p:nvPr/>
            </p:nvCxnSpPr>
            <p:spPr>
              <a:xfrm rot="10800000">
                <a:off x="7471138"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91" name="Google Shape;3139;p59">
                <a:extLst>
                  <a:ext uri="{FF2B5EF4-FFF2-40B4-BE49-F238E27FC236}">
                    <a16:creationId xmlns:a16="http://schemas.microsoft.com/office/drawing/2014/main" id="{B955336B-5A92-4471-9391-B04CF1E22DBD}"/>
                  </a:ext>
                </a:extLst>
              </p:cNvPr>
              <p:cNvCxnSpPr/>
              <p:nvPr/>
            </p:nvCxnSpPr>
            <p:spPr>
              <a:xfrm>
                <a:off x="7499625"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92" name="Google Shape;3140;p59">
                <a:extLst>
                  <a:ext uri="{FF2B5EF4-FFF2-40B4-BE49-F238E27FC236}">
                    <a16:creationId xmlns:a16="http://schemas.microsoft.com/office/drawing/2014/main" id="{66E98FC7-81A3-4EBC-AEA2-04786293E679}"/>
                  </a:ext>
                </a:extLst>
              </p:cNvPr>
              <p:cNvCxnSpPr/>
              <p:nvPr/>
            </p:nvCxnSpPr>
            <p:spPr>
              <a:xfrm rot="10800000">
                <a:off x="7457386"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93" name="Google Shape;3141;p59">
                <a:extLst>
                  <a:ext uri="{FF2B5EF4-FFF2-40B4-BE49-F238E27FC236}">
                    <a16:creationId xmlns:a16="http://schemas.microsoft.com/office/drawing/2014/main" id="{05067B58-3712-498B-A476-E9B4D47B8951}"/>
                  </a:ext>
                </a:extLst>
              </p:cNvPr>
              <p:cNvCxnSpPr/>
              <p:nvPr/>
            </p:nvCxnSpPr>
            <p:spPr>
              <a:xfrm>
                <a:off x="7485873"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94" name="Google Shape;3142;p59">
                <a:extLst>
                  <a:ext uri="{FF2B5EF4-FFF2-40B4-BE49-F238E27FC236}">
                    <a16:creationId xmlns:a16="http://schemas.microsoft.com/office/drawing/2014/main" id="{5E0F3846-7E74-4CFE-91ED-DBE0D5BB02A5}"/>
                  </a:ext>
                </a:extLst>
              </p:cNvPr>
              <p:cNvCxnSpPr/>
              <p:nvPr/>
            </p:nvCxnSpPr>
            <p:spPr>
              <a:xfrm rot="10800000">
                <a:off x="7454439"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95" name="Google Shape;3143;p59">
                <a:extLst>
                  <a:ext uri="{FF2B5EF4-FFF2-40B4-BE49-F238E27FC236}">
                    <a16:creationId xmlns:a16="http://schemas.microsoft.com/office/drawing/2014/main" id="{8199925C-20AF-43F4-992A-680C3D6FEDD4}"/>
                  </a:ext>
                </a:extLst>
              </p:cNvPr>
              <p:cNvCxnSpPr/>
              <p:nvPr/>
            </p:nvCxnSpPr>
            <p:spPr>
              <a:xfrm>
                <a:off x="7481944"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96" name="Google Shape;3144;p59">
                <a:extLst>
                  <a:ext uri="{FF2B5EF4-FFF2-40B4-BE49-F238E27FC236}">
                    <a16:creationId xmlns:a16="http://schemas.microsoft.com/office/drawing/2014/main" id="{A9BF4494-3693-4F27-9BFE-31D9EA1DD286}"/>
                  </a:ext>
                </a:extLst>
              </p:cNvPr>
              <p:cNvCxnSpPr/>
              <p:nvPr/>
            </p:nvCxnSpPr>
            <p:spPr>
              <a:xfrm rot="10800000">
                <a:off x="7447563"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97" name="Google Shape;3145;p59">
                <a:extLst>
                  <a:ext uri="{FF2B5EF4-FFF2-40B4-BE49-F238E27FC236}">
                    <a16:creationId xmlns:a16="http://schemas.microsoft.com/office/drawing/2014/main" id="{AA0F6793-977F-4146-83D0-7DE07AC6F07D}"/>
                  </a:ext>
                </a:extLst>
              </p:cNvPr>
              <p:cNvCxnSpPr/>
              <p:nvPr/>
            </p:nvCxnSpPr>
            <p:spPr>
              <a:xfrm>
                <a:off x="7476050"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798" name="Google Shape;3146;p59">
                <a:extLst>
                  <a:ext uri="{FF2B5EF4-FFF2-40B4-BE49-F238E27FC236}">
                    <a16:creationId xmlns:a16="http://schemas.microsoft.com/office/drawing/2014/main" id="{2088E653-76E0-4335-AE01-7ED64FDC3E0E}"/>
                  </a:ext>
                </a:extLst>
              </p:cNvPr>
              <p:cNvCxnSpPr/>
              <p:nvPr/>
            </p:nvCxnSpPr>
            <p:spPr>
              <a:xfrm rot="10800000">
                <a:off x="7442651"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799" name="Google Shape;3147;p59">
                <a:extLst>
                  <a:ext uri="{FF2B5EF4-FFF2-40B4-BE49-F238E27FC236}">
                    <a16:creationId xmlns:a16="http://schemas.microsoft.com/office/drawing/2014/main" id="{1385B851-5746-405A-80C2-B90C449652A2}"/>
                  </a:ext>
                </a:extLst>
              </p:cNvPr>
              <p:cNvCxnSpPr/>
              <p:nvPr/>
            </p:nvCxnSpPr>
            <p:spPr>
              <a:xfrm>
                <a:off x="7470156"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00" name="Google Shape;3148;p59">
                <a:extLst>
                  <a:ext uri="{FF2B5EF4-FFF2-40B4-BE49-F238E27FC236}">
                    <a16:creationId xmlns:a16="http://schemas.microsoft.com/office/drawing/2014/main" id="{8BF86664-A74D-4048-A978-8CFC272BA223}"/>
                  </a:ext>
                </a:extLst>
              </p:cNvPr>
              <p:cNvCxnSpPr/>
              <p:nvPr/>
            </p:nvCxnSpPr>
            <p:spPr>
              <a:xfrm rot="10800000">
                <a:off x="7438722"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01" name="Google Shape;3149;p59">
                <a:extLst>
                  <a:ext uri="{FF2B5EF4-FFF2-40B4-BE49-F238E27FC236}">
                    <a16:creationId xmlns:a16="http://schemas.microsoft.com/office/drawing/2014/main" id="{054C4F6C-1114-4F02-A37B-390F31711D6F}"/>
                  </a:ext>
                </a:extLst>
              </p:cNvPr>
              <p:cNvCxnSpPr/>
              <p:nvPr/>
            </p:nvCxnSpPr>
            <p:spPr>
              <a:xfrm>
                <a:off x="7467208"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02" name="Google Shape;3150;p59">
                <a:extLst>
                  <a:ext uri="{FF2B5EF4-FFF2-40B4-BE49-F238E27FC236}">
                    <a16:creationId xmlns:a16="http://schemas.microsoft.com/office/drawing/2014/main" id="{157EC6D8-E74C-4065-B49B-C674CDDF36BE}"/>
                  </a:ext>
                </a:extLst>
              </p:cNvPr>
              <p:cNvCxnSpPr/>
              <p:nvPr/>
            </p:nvCxnSpPr>
            <p:spPr>
              <a:xfrm rot="10800000">
                <a:off x="7430863"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03" name="Google Shape;3151;p59">
                <a:extLst>
                  <a:ext uri="{FF2B5EF4-FFF2-40B4-BE49-F238E27FC236}">
                    <a16:creationId xmlns:a16="http://schemas.microsoft.com/office/drawing/2014/main" id="{67785760-5C85-46EF-AAAE-BDC48D828B23}"/>
                  </a:ext>
                </a:extLst>
              </p:cNvPr>
              <p:cNvCxnSpPr/>
              <p:nvPr/>
            </p:nvCxnSpPr>
            <p:spPr>
              <a:xfrm>
                <a:off x="7459350"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04" name="Google Shape;3152;p59">
                <a:extLst>
                  <a:ext uri="{FF2B5EF4-FFF2-40B4-BE49-F238E27FC236}">
                    <a16:creationId xmlns:a16="http://schemas.microsoft.com/office/drawing/2014/main" id="{8CF9D1FB-986C-4A33-BAB4-DDDAAA871697}"/>
                  </a:ext>
                </a:extLst>
              </p:cNvPr>
              <p:cNvCxnSpPr/>
              <p:nvPr/>
            </p:nvCxnSpPr>
            <p:spPr>
              <a:xfrm rot="10800000">
                <a:off x="7428898"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05" name="Google Shape;3153;p59">
                <a:extLst>
                  <a:ext uri="{FF2B5EF4-FFF2-40B4-BE49-F238E27FC236}">
                    <a16:creationId xmlns:a16="http://schemas.microsoft.com/office/drawing/2014/main" id="{C6CB9B27-397D-4E3A-A4FE-688C3EB1829C}"/>
                  </a:ext>
                </a:extLst>
              </p:cNvPr>
              <p:cNvCxnSpPr/>
              <p:nvPr/>
            </p:nvCxnSpPr>
            <p:spPr>
              <a:xfrm>
                <a:off x="7457385"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06" name="Google Shape;3154;p59">
                <a:extLst>
                  <a:ext uri="{FF2B5EF4-FFF2-40B4-BE49-F238E27FC236}">
                    <a16:creationId xmlns:a16="http://schemas.microsoft.com/office/drawing/2014/main" id="{6F2F76D1-70D2-4DE7-88B2-6BD2104663F7}"/>
                  </a:ext>
                </a:extLst>
              </p:cNvPr>
              <p:cNvCxnSpPr/>
              <p:nvPr/>
            </p:nvCxnSpPr>
            <p:spPr>
              <a:xfrm rot="10800000">
                <a:off x="7425951"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07" name="Google Shape;3155;p59">
                <a:extLst>
                  <a:ext uri="{FF2B5EF4-FFF2-40B4-BE49-F238E27FC236}">
                    <a16:creationId xmlns:a16="http://schemas.microsoft.com/office/drawing/2014/main" id="{F8D28718-384A-4C8F-901A-7D0177804977}"/>
                  </a:ext>
                </a:extLst>
              </p:cNvPr>
              <p:cNvCxnSpPr/>
              <p:nvPr/>
            </p:nvCxnSpPr>
            <p:spPr>
              <a:xfrm>
                <a:off x="7454438"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08" name="Google Shape;3156;p59">
                <a:extLst>
                  <a:ext uri="{FF2B5EF4-FFF2-40B4-BE49-F238E27FC236}">
                    <a16:creationId xmlns:a16="http://schemas.microsoft.com/office/drawing/2014/main" id="{8A62917F-35F2-45C7-B89D-68B96F0BAB62}"/>
                  </a:ext>
                </a:extLst>
              </p:cNvPr>
              <p:cNvCxnSpPr/>
              <p:nvPr/>
            </p:nvCxnSpPr>
            <p:spPr>
              <a:xfrm rot="10800000">
                <a:off x="7409252" y="20412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09" name="Google Shape;3157;p59">
                <a:extLst>
                  <a:ext uri="{FF2B5EF4-FFF2-40B4-BE49-F238E27FC236}">
                    <a16:creationId xmlns:a16="http://schemas.microsoft.com/office/drawing/2014/main" id="{9A8DA82F-41D4-4835-8A6D-CB4F811BE105}"/>
                  </a:ext>
                </a:extLst>
              </p:cNvPr>
              <p:cNvCxnSpPr/>
              <p:nvPr/>
            </p:nvCxnSpPr>
            <p:spPr>
              <a:xfrm>
                <a:off x="7436757"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10" name="Google Shape;3158;p59">
                <a:extLst>
                  <a:ext uri="{FF2B5EF4-FFF2-40B4-BE49-F238E27FC236}">
                    <a16:creationId xmlns:a16="http://schemas.microsoft.com/office/drawing/2014/main" id="{DB28CA13-E934-4090-BA76-C3FC59B127AA}"/>
                  </a:ext>
                </a:extLst>
              </p:cNvPr>
              <p:cNvCxnSpPr/>
              <p:nvPr/>
            </p:nvCxnSpPr>
            <p:spPr>
              <a:xfrm rot="10800000">
                <a:off x="7389606"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11" name="Google Shape;3159;p59">
                <a:extLst>
                  <a:ext uri="{FF2B5EF4-FFF2-40B4-BE49-F238E27FC236}">
                    <a16:creationId xmlns:a16="http://schemas.microsoft.com/office/drawing/2014/main" id="{C0C98DBA-3F26-41D9-8793-6C71F6658B3A}"/>
                  </a:ext>
                </a:extLst>
              </p:cNvPr>
              <p:cNvCxnSpPr/>
              <p:nvPr/>
            </p:nvCxnSpPr>
            <p:spPr>
              <a:xfrm>
                <a:off x="7418093"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12" name="Google Shape;3160;p59">
                <a:extLst>
                  <a:ext uri="{FF2B5EF4-FFF2-40B4-BE49-F238E27FC236}">
                    <a16:creationId xmlns:a16="http://schemas.microsoft.com/office/drawing/2014/main" id="{537D101C-58C1-4162-B424-7411515A18D0}"/>
                  </a:ext>
                </a:extLst>
              </p:cNvPr>
              <p:cNvCxnSpPr/>
              <p:nvPr/>
            </p:nvCxnSpPr>
            <p:spPr>
              <a:xfrm rot="10800000">
                <a:off x="7340490"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13" name="Google Shape;3161;p59">
                <a:extLst>
                  <a:ext uri="{FF2B5EF4-FFF2-40B4-BE49-F238E27FC236}">
                    <a16:creationId xmlns:a16="http://schemas.microsoft.com/office/drawing/2014/main" id="{5DB5B485-B489-4290-849D-4C2E9B3FA945}"/>
                  </a:ext>
                </a:extLst>
              </p:cNvPr>
              <p:cNvCxnSpPr/>
              <p:nvPr/>
            </p:nvCxnSpPr>
            <p:spPr>
              <a:xfrm>
                <a:off x="7368977"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14" name="Google Shape;3162;p59">
                <a:extLst>
                  <a:ext uri="{FF2B5EF4-FFF2-40B4-BE49-F238E27FC236}">
                    <a16:creationId xmlns:a16="http://schemas.microsoft.com/office/drawing/2014/main" id="{C39F11F7-8267-46FA-924D-0571E84D44A7}"/>
                  </a:ext>
                </a:extLst>
              </p:cNvPr>
              <p:cNvCxnSpPr/>
              <p:nvPr/>
            </p:nvCxnSpPr>
            <p:spPr>
              <a:xfrm rot="10800000">
                <a:off x="7333614" y="20412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15" name="Google Shape;3163;p59">
                <a:extLst>
                  <a:ext uri="{FF2B5EF4-FFF2-40B4-BE49-F238E27FC236}">
                    <a16:creationId xmlns:a16="http://schemas.microsoft.com/office/drawing/2014/main" id="{96E54EC9-29FE-46F7-8EB1-2BCB8FFE2E89}"/>
                  </a:ext>
                </a:extLst>
              </p:cNvPr>
              <p:cNvCxnSpPr/>
              <p:nvPr/>
            </p:nvCxnSpPr>
            <p:spPr>
              <a:xfrm>
                <a:off x="7362101" y="2005328"/>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16" name="Google Shape;3164;p59">
                <a:extLst>
                  <a:ext uri="{FF2B5EF4-FFF2-40B4-BE49-F238E27FC236}">
                    <a16:creationId xmlns:a16="http://schemas.microsoft.com/office/drawing/2014/main" id="{74B5087F-CE75-44B1-9CF5-E6A301DC5B1A}"/>
                  </a:ext>
                </a:extLst>
              </p:cNvPr>
              <p:cNvCxnSpPr/>
              <p:nvPr/>
            </p:nvCxnSpPr>
            <p:spPr>
              <a:xfrm rot="10800000">
                <a:off x="7308074" y="2043796"/>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17" name="Google Shape;3165;p59">
                <a:extLst>
                  <a:ext uri="{FF2B5EF4-FFF2-40B4-BE49-F238E27FC236}">
                    <a16:creationId xmlns:a16="http://schemas.microsoft.com/office/drawing/2014/main" id="{46219165-0BD1-48B4-AC53-1CF40B6CBCC0}"/>
                  </a:ext>
                </a:extLst>
              </p:cNvPr>
              <p:cNvCxnSpPr/>
              <p:nvPr/>
            </p:nvCxnSpPr>
            <p:spPr>
              <a:xfrm>
                <a:off x="7335578" y="2006610"/>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18" name="Google Shape;3166;p59">
                <a:extLst>
                  <a:ext uri="{FF2B5EF4-FFF2-40B4-BE49-F238E27FC236}">
                    <a16:creationId xmlns:a16="http://schemas.microsoft.com/office/drawing/2014/main" id="{00C0452D-7404-459A-9661-B5FE26B75AB0}"/>
                  </a:ext>
                </a:extLst>
              </p:cNvPr>
              <p:cNvCxnSpPr/>
              <p:nvPr/>
            </p:nvCxnSpPr>
            <p:spPr>
              <a:xfrm rot="10800000">
                <a:off x="7289410" y="2043796"/>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19" name="Google Shape;3167;p59">
                <a:extLst>
                  <a:ext uri="{FF2B5EF4-FFF2-40B4-BE49-F238E27FC236}">
                    <a16:creationId xmlns:a16="http://schemas.microsoft.com/office/drawing/2014/main" id="{AFA03030-4AA8-4204-8BDB-AFFF9AD49604}"/>
                  </a:ext>
                </a:extLst>
              </p:cNvPr>
              <p:cNvCxnSpPr/>
              <p:nvPr/>
            </p:nvCxnSpPr>
            <p:spPr>
              <a:xfrm>
                <a:off x="7316915" y="2006610"/>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20" name="Google Shape;3168;p59">
                <a:extLst>
                  <a:ext uri="{FF2B5EF4-FFF2-40B4-BE49-F238E27FC236}">
                    <a16:creationId xmlns:a16="http://schemas.microsoft.com/office/drawing/2014/main" id="{50FC74EB-64D8-49CE-A035-5DA9379D9908}"/>
                  </a:ext>
                </a:extLst>
              </p:cNvPr>
              <p:cNvCxnSpPr/>
              <p:nvPr/>
            </p:nvCxnSpPr>
            <p:spPr>
              <a:xfrm rot="10800000">
                <a:off x="7286463" y="2043796"/>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21" name="Google Shape;3169;p59">
                <a:extLst>
                  <a:ext uri="{FF2B5EF4-FFF2-40B4-BE49-F238E27FC236}">
                    <a16:creationId xmlns:a16="http://schemas.microsoft.com/office/drawing/2014/main" id="{72642C15-4B1F-4049-92D7-B9644EADC5BB}"/>
                  </a:ext>
                </a:extLst>
              </p:cNvPr>
              <p:cNvCxnSpPr/>
              <p:nvPr/>
            </p:nvCxnSpPr>
            <p:spPr>
              <a:xfrm>
                <a:off x="7314951" y="2006610"/>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22" name="Google Shape;3170;p59">
                <a:extLst>
                  <a:ext uri="{FF2B5EF4-FFF2-40B4-BE49-F238E27FC236}">
                    <a16:creationId xmlns:a16="http://schemas.microsoft.com/office/drawing/2014/main" id="{D3F2C69D-0E9F-46E4-AC4A-279FD983A50E}"/>
                  </a:ext>
                </a:extLst>
              </p:cNvPr>
              <p:cNvCxnSpPr/>
              <p:nvPr/>
            </p:nvCxnSpPr>
            <p:spPr>
              <a:xfrm rot="10800000">
                <a:off x="7264853" y="2043796"/>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23" name="Google Shape;3171;p59">
                <a:extLst>
                  <a:ext uri="{FF2B5EF4-FFF2-40B4-BE49-F238E27FC236}">
                    <a16:creationId xmlns:a16="http://schemas.microsoft.com/office/drawing/2014/main" id="{9E044FF8-E960-425D-8D8A-FB2B4E9C5160}"/>
                  </a:ext>
                </a:extLst>
              </p:cNvPr>
              <p:cNvCxnSpPr/>
              <p:nvPr/>
            </p:nvCxnSpPr>
            <p:spPr>
              <a:xfrm>
                <a:off x="7292357" y="2006610"/>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24" name="Google Shape;3172;p59">
                <a:extLst>
                  <a:ext uri="{FF2B5EF4-FFF2-40B4-BE49-F238E27FC236}">
                    <a16:creationId xmlns:a16="http://schemas.microsoft.com/office/drawing/2014/main" id="{35F950DF-DACF-4203-BD2E-91A9DAFD8620}"/>
                  </a:ext>
                </a:extLst>
              </p:cNvPr>
              <p:cNvCxnSpPr/>
              <p:nvPr/>
            </p:nvCxnSpPr>
            <p:spPr>
              <a:xfrm rot="10800000">
                <a:off x="7243242"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25" name="Google Shape;3173;p59">
                <a:extLst>
                  <a:ext uri="{FF2B5EF4-FFF2-40B4-BE49-F238E27FC236}">
                    <a16:creationId xmlns:a16="http://schemas.microsoft.com/office/drawing/2014/main" id="{2A36FF2A-FF0B-4FBD-B5F6-EDB509007F3A}"/>
                  </a:ext>
                </a:extLst>
              </p:cNvPr>
              <p:cNvCxnSpPr/>
              <p:nvPr/>
            </p:nvCxnSpPr>
            <p:spPr>
              <a:xfrm>
                <a:off x="7270746"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26" name="Google Shape;3174;p59">
                <a:extLst>
                  <a:ext uri="{FF2B5EF4-FFF2-40B4-BE49-F238E27FC236}">
                    <a16:creationId xmlns:a16="http://schemas.microsoft.com/office/drawing/2014/main" id="{2C44C9A4-E6B9-4C84-89DE-FE8039E66B8E}"/>
                  </a:ext>
                </a:extLst>
              </p:cNvPr>
              <p:cNvCxnSpPr/>
              <p:nvPr/>
            </p:nvCxnSpPr>
            <p:spPr>
              <a:xfrm rot="10800000">
                <a:off x="7240294"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27" name="Google Shape;3175;p59">
                <a:extLst>
                  <a:ext uri="{FF2B5EF4-FFF2-40B4-BE49-F238E27FC236}">
                    <a16:creationId xmlns:a16="http://schemas.microsoft.com/office/drawing/2014/main" id="{DB71A2C9-8B7B-48C9-9FE1-E19494658B4C}"/>
                  </a:ext>
                </a:extLst>
              </p:cNvPr>
              <p:cNvCxnSpPr/>
              <p:nvPr/>
            </p:nvCxnSpPr>
            <p:spPr>
              <a:xfrm>
                <a:off x="7268781"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28" name="Google Shape;3176;p59">
                <a:extLst>
                  <a:ext uri="{FF2B5EF4-FFF2-40B4-BE49-F238E27FC236}">
                    <a16:creationId xmlns:a16="http://schemas.microsoft.com/office/drawing/2014/main" id="{979F3837-779C-40B8-80D0-23874B6403E4}"/>
                  </a:ext>
                </a:extLst>
              </p:cNvPr>
              <p:cNvCxnSpPr/>
              <p:nvPr/>
            </p:nvCxnSpPr>
            <p:spPr>
              <a:xfrm rot="10800000">
                <a:off x="7237347" y="2030973"/>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29" name="Google Shape;3177;p59">
                <a:extLst>
                  <a:ext uri="{FF2B5EF4-FFF2-40B4-BE49-F238E27FC236}">
                    <a16:creationId xmlns:a16="http://schemas.microsoft.com/office/drawing/2014/main" id="{B064114A-E6B6-450D-A699-22EE2FEE1C83}"/>
                  </a:ext>
                </a:extLst>
              </p:cNvPr>
              <p:cNvCxnSpPr/>
              <p:nvPr/>
            </p:nvCxnSpPr>
            <p:spPr>
              <a:xfrm>
                <a:off x="7265834"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30" name="Google Shape;3178;p59">
                <a:extLst>
                  <a:ext uri="{FF2B5EF4-FFF2-40B4-BE49-F238E27FC236}">
                    <a16:creationId xmlns:a16="http://schemas.microsoft.com/office/drawing/2014/main" id="{94B6E849-DB93-441D-B974-5031B671A5BE}"/>
                  </a:ext>
                </a:extLst>
              </p:cNvPr>
              <p:cNvCxnSpPr/>
              <p:nvPr/>
            </p:nvCxnSpPr>
            <p:spPr>
              <a:xfrm rot="10800000">
                <a:off x="7231454" y="2030973"/>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31" name="Google Shape;3179;p59">
                <a:extLst>
                  <a:ext uri="{FF2B5EF4-FFF2-40B4-BE49-F238E27FC236}">
                    <a16:creationId xmlns:a16="http://schemas.microsoft.com/office/drawing/2014/main" id="{10256324-60FE-40BA-AFA2-9562274B7236}"/>
                  </a:ext>
                </a:extLst>
              </p:cNvPr>
              <p:cNvCxnSpPr/>
              <p:nvPr/>
            </p:nvCxnSpPr>
            <p:spPr>
              <a:xfrm>
                <a:off x="7259941"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32" name="Google Shape;3180;p59">
                <a:extLst>
                  <a:ext uri="{FF2B5EF4-FFF2-40B4-BE49-F238E27FC236}">
                    <a16:creationId xmlns:a16="http://schemas.microsoft.com/office/drawing/2014/main" id="{CDEA33C2-CA6A-4673-8BC6-7C8EEBD0C6F5}"/>
                  </a:ext>
                </a:extLst>
              </p:cNvPr>
              <p:cNvCxnSpPr/>
              <p:nvPr/>
            </p:nvCxnSpPr>
            <p:spPr>
              <a:xfrm rot="10800000">
                <a:off x="7216719" y="2030973"/>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33" name="Google Shape;3181;p59">
                <a:extLst>
                  <a:ext uri="{FF2B5EF4-FFF2-40B4-BE49-F238E27FC236}">
                    <a16:creationId xmlns:a16="http://schemas.microsoft.com/office/drawing/2014/main" id="{28CA6900-4874-40B8-86BE-52894575A590}"/>
                  </a:ext>
                </a:extLst>
              </p:cNvPr>
              <p:cNvCxnSpPr/>
              <p:nvPr/>
            </p:nvCxnSpPr>
            <p:spPr>
              <a:xfrm>
                <a:off x="7245206"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34" name="Google Shape;3182;p59">
                <a:extLst>
                  <a:ext uri="{FF2B5EF4-FFF2-40B4-BE49-F238E27FC236}">
                    <a16:creationId xmlns:a16="http://schemas.microsoft.com/office/drawing/2014/main" id="{56BD2686-B601-4E71-AA8B-C6EB7B7652B5}"/>
                  </a:ext>
                </a:extLst>
              </p:cNvPr>
              <p:cNvCxnSpPr/>
              <p:nvPr/>
            </p:nvCxnSpPr>
            <p:spPr>
              <a:xfrm rot="10800000">
                <a:off x="7214755"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35" name="Google Shape;3183;p59">
                <a:extLst>
                  <a:ext uri="{FF2B5EF4-FFF2-40B4-BE49-F238E27FC236}">
                    <a16:creationId xmlns:a16="http://schemas.microsoft.com/office/drawing/2014/main" id="{23CB540F-80A9-46C0-BD0B-E19B94993BCB}"/>
                  </a:ext>
                </a:extLst>
              </p:cNvPr>
              <p:cNvCxnSpPr/>
              <p:nvPr/>
            </p:nvCxnSpPr>
            <p:spPr>
              <a:xfrm>
                <a:off x="7243242"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36" name="Google Shape;3184;p59">
                <a:extLst>
                  <a:ext uri="{FF2B5EF4-FFF2-40B4-BE49-F238E27FC236}">
                    <a16:creationId xmlns:a16="http://schemas.microsoft.com/office/drawing/2014/main" id="{FC39A789-8DB0-4A94-A64D-0B38BFA86403}"/>
                  </a:ext>
                </a:extLst>
              </p:cNvPr>
              <p:cNvCxnSpPr/>
              <p:nvPr/>
            </p:nvCxnSpPr>
            <p:spPr>
              <a:xfrm rot="10800000">
                <a:off x="7212790"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37" name="Google Shape;3185;p59">
                <a:extLst>
                  <a:ext uri="{FF2B5EF4-FFF2-40B4-BE49-F238E27FC236}">
                    <a16:creationId xmlns:a16="http://schemas.microsoft.com/office/drawing/2014/main" id="{2FCC2950-2CF6-40E3-8381-DF7883D9AC6D}"/>
                  </a:ext>
                </a:extLst>
              </p:cNvPr>
              <p:cNvCxnSpPr/>
              <p:nvPr/>
            </p:nvCxnSpPr>
            <p:spPr>
              <a:xfrm>
                <a:off x="7240294"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38" name="Google Shape;3186;p59">
                <a:extLst>
                  <a:ext uri="{FF2B5EF4-FFF2-40B4-BE49-F238E27FC236}">
                    <a16:creationId xmlns:a16="http://schemas.microsoft.com/office/drawing/2014/main" id="{E5831451-9A67-4AF9-9775-636F807C77AC}"/>
                  </a:ext>
                </a:extLst>
              </p:cNvPr>
              <p:cNvCxnSpPr/>
              <p:nvPr/>
            </p:nvCxnSpPr>
            <p:spPr>
              <a:xfrm rot="10800000">
                <a:off x="7205914" y="2030973"/>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39" name="Google Shape;3187;p59">
                <a:extLst>
                  <a:ext uri="{FF2B5EF4-FFF2-40B4-BE49-F238E27FC236}">
                    <a16:creationId xmlns:a16="http://schemas.microsoft.com/office/drawing/2014/main" id="{28530BDC-30D4-41B2-9E63-46ACC7F893D9}"/>
                  </a:ext>
                </a:extLst>
              </p:cNvPr>
              <p:cNvCxnSpPr/>
              <p:nvPr/>
            </p:nvCxnSpPr>
            <p:spPr>
              <a:xfrm>
                <a:off x="7234401"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40" name="Google Shape;3188;p59">
                <a:extLst>
                  <a:ext uri="{FF2B5EF4-FFF2-40B4-BE49-F238E27FC236}">
                    <a16:creationId xmlns:a16="http://schemas.microsoft.com/office/drawing/2014/main" id="{59A6AB7B-35E6-4331-BE63-B7A02B600014}"/>
                  </a:ext>
                </a:extLst>
              </p:cNvPr>
              <p:cNvCxnSpPr/>
              <p:nvPr/>
            </p:nvCxnSpPr>
            <p:spPr>
              <a:xfrm rot="10800000">
                <a:off x="7201002"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41" name="Google Shape;3189;p59">
                <a:extLst>
                  <a:ext uri="{FF2B5EF4-FFF2-40B4-BE49-F238E27FC236}">
                    <a16:creationId xmlns:a16="http://schemas.microsoft.com/office/drawing/2014/main" id="{7FDE9DA0-230C-4056-8CBE-6E9557443C3D}"/>
                  </a:ext>
                </a:extLst>
              </p:cNvPr>
              <p:cNvCxnSpPr/>
              <p:nvPr/>
            </p:nvCxnSpPr>
            <p:spPr>
              <a:xfrm>
                <a:off x="7228507"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42" name="Google Shape;3190;p59">
                <a:extLst>
                  <a:ext uri="{FF2B5EF4-FFF2-40B4-BE49-F238E27FC236}">
                    <a16:creationId xmlns:a16="http://schemas.microsoft.com/office/drawing/2014/main" id="{48CF12A5-FA86-4FEB-B7F2-76326A9EF023}"/>
                  </a:ext>
                </a:extLst>
              </p:cNvPr>
              <p:cNvCxnSpPr/>
              <p:nvPr/>
            </p:nvCxnSpPr>
            <p:spPr>
              <a:xfrm rot="10800000">
                <a:off x="7197072"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43" name="Google Shape;3191;p59">
                <a:extLst>
                  <a:ext uri="{FF2B5EF4-FFF2-40B4-BE49-F238E27FC236}">
                    <a16:creationId xmlns:a16="http://schemas.microsoft.com/office/drawing/2014/main" id="{527DF522-93B0-47DC-9F2D-635A1EB3F574}"/>
                  </a:ext>
                </a:extLst>
              </p:cNvPr>
              <p:cNvCxnSpPr/>
              <p:nvPr/>
            </p:nvCxnSpPr>
            <p:spPr>
              <a:xfrm>
                <a:off x="7224578"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44" name="Google Shape;3192;p59">
                <a:extLst>
                  <a:ext uri="{FF2B5EF4-FFF2-40B4-BE49-F238E27FC236}">
                    <a16:creationId xmlns:a16="http://schemas.microsoft.com/office/drawing/2014/main" id="{7797FA83-A515-4512-95F7-CE1A23354157}"/>
                  </a:ext>
                </a:extLst>
              </p:cNvPr>
              <p:cNvCxnSpPr/>
              <p:nvPr/>
            </p:nvCxnSpPr>
            <p:spPr>
              <a:xfrm rot="10800000">
                <a:off x="7192161" y="2030973"/>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45" name="Google Shape;3193;p59">
                <a:extLst>
                  <a:ext uri="{FF2B5EF4-FFF2-40B4-BE49-F238E27FC236}">
                    <a16:creationId xmlns:a16="http://schemas.microsoft.com/office/drawing/2014/main" id="{084221A1-9275-440A-AEC5-3278BB75C8E2}"/>
                  </a:ext>
                </a:extLst>
              </p:cNvPr>
              <p:cNvCxnSpPr/>
              <p:nvPr/>
            </p:nvCxnSpPr>
            <p:spPr>
              <a:xfrm>
                <a:off x="7220648"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46" name="Google Shape;3194;p59">
                <a:extLst>
                  <a:ext uri="{FF2B5EF4-FFF2-40B4-BE49-F238E27FC236}">
                    <a16:creationId xmlns:a16="http://schemas.microsoft.com/office/drawing/2014/main" id="{3E37C76D-C88D-4E78-BB6F-6602E8C8B17A}"/>
                  </a:ext>
                </a:extLst>
              </p:cNvPr>
              <p:cNvCxnSpPr/>
              <p:nvPr/>
            </p:nvCxnSpPr>
            <p:spPr>
              <a:xfrm rot="10800000">
                <a:off x="7189214"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47" name="Google Shape;3195;p59">
                <a:extLst>
                  <a:ext uri="{FF2B5EF4-FFF2-40B4-BE49-F238E27FC236}">
                    <a16:creationId xmlns:a16="http://schemas.microsoft.com/office/drawing/2014/main" id="{39D6E12B-66A6-4A80-950B-E80E831D4502}"/>
                  </a:ext>
                </a:extLst>
              </p:cNvPr>
              <p:cNvCxnSpPr/>
              <p:nvPr/>
            </p:nvCxnSpPr>
            <p:spPr>
              <a:xfrm>
                <a:off x="7216719"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48" name="Google Shape;3196;p59">
                <a:extLst>
                  <a:ext uri="{FF2B5EF4-FFF2-40B4-BE49-F238E27FC236}">
                    <a16:creationId xmlns:a16="http://schemas.microsoft.com/office/drawing/2014/main" id="{94009D68-21AD-4BF8-A03E-E6712EEECD70}"/>
                  </a:ext>
                </a:extLst>
              </p:cNvPr>
              <p:cNvCxnSpPr/>
              <p:nvPr/>
            </p:nvCxnSpPr>
            <p:spPr>
              <a:xfrm rot="10800000">
                <a:off x="7185285"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49" name="Google Shape;3197;p59">
                <a:extLst>
                  <a:ext uri="{FF2B5EF4-FFF2-40B4-BE49-F238E27FC236}">
                    <a16:creationId xmlns:a16="http://schemas.microsoft.com/office/drawing/2014/main" id="{F40F6170-0034-4BDA-905C-342E7B5766DE}"/>
                  </a:ext>
                </a:extLst>
              </p:cNvPr>
              <p:cNvCxnSpPr/>
              <p:nvPr/>
            </p:nvCxnSpPr>
            <p:spPr>
              <a:xfrm>
                <a:off x="7213772"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50" name="Google Shape;3198;p59">
                <a:extLst>
                  <a:ext uri="{FF2B5EF4-FFF2-40B4-BE49-F238E27FC236}">
                    <a16:creationId xmlns:a16="http://schemas.microsoft.com/office/drawing/2014/main" id="{76F378FE-0FA2-4D28-980E-3A25F7BC083A}"/>
                  </a:ext>
                </a:extLst>
              </p:cNvPr>
              <p:cNvCxnSpPr/>
              <p:nvPr/>
            </p:nvCxnSpPr>
            <p:spPr>
              <a:xfrm rot="10800000">
                <a:off x="7177426"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51" name="Google Shape;3199;p59">
                <a:extLst>
                  <a:ext uri="{FF2B5EF4-FFF2-40B4-BE49-F238E27FC236}">
                    <a16:creationId xmlns:a16="http://schemas.microsoft.com/office/drawing/2014/main" id="{D821B4F7-E797-4AD6-A020-01B7C0341528}"/>
                  </a:ext>
                </a:extLst>
              </p:cNvPr>
              <p:cNvCxnSpPr/>
              <p:nvPr/>
            </p:nvCxnSpPr>
            <p:spPr>
              <a:xfrm>
                <a:off x="7204931"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52" name="Google Shape;3200;p59">
                <a:extLst>
                  <a:ext uri="{FF2B5EF4-FFF2-40B4-BE49-F238E27FC236}">
                    <a16:creationId xmlns:a16="http://schemas.microsoft.com/office/drawing/2014/main" id="{08D4F580-AB02-41AA-B0B3-CA4C8ECE3852}"/>
                  </a:ext>
                </a:extLst>
              </p:cNvPr>
              <p:cNvCxnSpPr/>
              <p:nvPr/>
            </p:nvCxnSpPr>
            <p:spPr>
              <a:xfrm rot="10800000">
                <a:off x="7173497" y="203097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53" name="Google Shape;3201;p59">
                <a:extLst>
                  <a:ext uri="{FF2B5EF4-FFF2-40B4-BE49-F238E27FC236}">
                    <a16:creationId xmlns:a16="http://schemas.microsoft.com/office/drawing/2014/main" id="{23DB426F-1E90-4A44-A182-1A46EFE211AD}"/>
                  </a:ext>
                </a:extLst>
              </p:cNvPr>
              <p:cNvCxnSpPr/>
              <p:nvPr/>
            </p:nvCxnSpPr>
            <p:spPr>
              <a:xfrm>
                <a:off x="7201984" y="1993787"/>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54" name="Google Shape;3202;p59">
                <a:extLst>
                  <a:ext uri="{FF2B5EF4-FFF2-40B4-BE49-F238E27FC236}">
                    <a16:creationId xmlns:a16="http://schemas.microsoft.com/office/drawing/2014/main" id="{197C4908-D3FF-4B8A-9FB8-BA16642D1568}"/>
                  </a:ext>
                </a:extLst>
              </p:cNvPr>
              <p:cNvCxnSpPr/>
              <p:nvPr/>
            </p:nvCxnSpPr>
            <p:spPr>
              <a:xfrm rot="10800000">
                <a:off x="7154833" y="202327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55" name="Google Shape;3203;p59">
                <a:extLst>
                  <a:ext uri="{FF2B5EF4-FFF2-40B4-BE49-F238E27FC236}">
                    <a16:creationId xmlns:a16="http://schemas.microsoft.com/office/drawing/2014/main" id="{C890C044-FFA8-4039-8D85-2827AAC280ED}"/>
                  </a:ext>
                </a:extLst>
              </p:cNvPr>
              <p:cNvCxnSpPr/>
              <p:nvPr/>
            </p:nvCxnSpPr>
            <p:spPr>
              <a:xfrm>
                <a:off x="7182338"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56" name="Google Shape;3204;p59">
                <a:extLst>
                  <a:ext uri="{FF2B5EF4-FFF2-40B4-BE49-F238E27FC236}">
                    <a16:creationId xmlns:a16="http://schemas.microsoft.com/office/drawing/2014/main" id="{C1970083-69B2-49F4-8DA3-FEB17C8D47B0}"/>
                  </a:ext>
                </a:extLst>
              </p:cNvPr>
              <p:cNvCxnSpPr/>
              <p:nvPr/>
            </p:nvCxnSpPr>
            <p:spPr>
              <a:xfrm rot="10800000">
                <a:off x="7125364" y="202327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57" name="Google Shape;3205;p59">
                <a:extLst>
                  <a:ext uri="{FF2B5EF4-FFF2-40B4-BE49-F238E27FC236}">
                    <a16:creationId xmlns:a16="http://schemas.microsoft.com/office/drawing/2014/main" id="{4ED1CE81-22BB-44C4-BBBC-898FE5CB97F2}"/>
                  </a:ext>
                </a:extLst>
              </p:cNvPr>
              <p:cNvCxnSpPr/>
              <p:nvPr/>
            </p:nvCxnSpPr>
            <p:spPr>
              <a:xfrm>
                <a:off x="7153851"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58" name="Google Shape;3206;p59">
                <a:extLst>
                  <a:ext uri="{FF2B5EF4-FFF2-40B4-BE49-F238E27FC236}">
                    <a16:creationId xmlns:a16="http://schemas.microsoft.com/office/drawing/2014/main" id="{20243D00-E727-45D7-8A60-7332CE91F716}"/>
                  </a:ext>
                </a:extLst>
              </p:cNvPr>
              <p:cNvCxnSpPr/>
              <p:nvPr/>
            </p:nvCxnSpPr>
            <p:spPr>
              <a:xfrm rot="10800000">
                <a:off x="7118487" y="202327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59" name="Google Shape;3207;p59">
                <a:extLst>
                  <a:ext uri="{FF2B5EF4-FFF2-40B4-BE49-F238E27FC236}">
                    <a16:creationId xmlns:a16="http://schemas.microsoft.com/office/drawing/2014/main" id="{972C6270-E599-4068-9343-5D5B916528FB}"/>
                  </a:ext>
                </a:extLst>
              </p:cNvPr>
              <p:cNvCxnSpPr/>
              <p:nvPr/>
            </p:nvCxnSpPr>
            <p:spPr>
              <a:xfrm>
                <a:off x="7146974"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60" name="Google Shape;3208;p59">
                <a:extLst>
                  <a:ext uri="{FF2B5EF4-FFF2-40B4-BE49-F238E27FC236}">
                    <a16:creationId xmlns:a16="http://schemas.microsoft.com/office/drawing/2014/main" id="{D0776294-BD32-4546-A9F8-59C0D3528341}"/>
                  </a:ext>
                </a:extLst>
              </p:cNvPr>
              <p:cNvCxnSpPr/>
              <p:nvPr/>
            </p:nvCxnSpPr>
            <p:spPr>
              <a:xfrm rot="10800000">
                <a:off x="7110629" y="2023279"/>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61" name="Google Shape;3209;p59">
                <a:extLst>
                  <a:ext uri="{FF2B5EF4-FFF2-40B4-BE49-F238E27FC236}">
                    <a16:creationId xmlns:a16="http://schemas.microsoft.com/office/drawing/2014/main" id="{9C04EBC3-842E-4102-9D1E-6418AD30105D}"/>
                  </a:ext>
                </a:extLst>
              </p:cNvPr>
              <p:cNvCxnSpPr/>
              <p:nvPr/>
            </p:nvCxnSpPr>
            <p:spPr>
              <a:xfrm>
                <a:off x="7139116"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62" name="Google Shape;3210;p59">
                <a:extLst>
                  <a:ext uri="{FF2B5EF4-FFF2-40B4-BE49-F238E27FC236}">
                    <a16:creationId xmlns:a16="http://schemas.microsoft.com/office/drawing/2014/main" id="{42CFC9DD-EA84-4FC4-8C9A-BA478059BE97}"/>
                  </a:ext>
                </a:extLst>
              </p:cNvPr>
              <p:cNvCxnSpPr/>
              <p:nvPr/>
            </p:nvCxnSpPr>
            <p:spPr>
              <a:xfrm rot="10800000">
                <a:off x="7108664" y="202327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63" name="Google Shape;3211;p59">
                <a:extLst>
                  <a:ext uri="{FF2B5EF4-FFF2-40B4-BE49-F238E27FC236}">
                    <a16:creationId xmlns:a16="http://schemas.microsoft.com/office/drawing/2014/main" id="{5FF09215-04CC-4C20-B02E-9146E0BFCB90}"/>
                  </a:ext>
                </a:extLst>
              </p:cNvPr>
              <p:cNvCxnSpPr/>
              <p:nvPr/>
            </p:nvCxnSpPr>
            <p:spPr>
              <a:xfrm>
                <a:off x="7136170"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64" name="Google Shape;3212;p59">
                <a:extLst>
                  <a:ext uri="{FF2B5EF4-FFF2-40B4-BE49-F238E27FC236}">
                    <a16:creationId xmlns:a16="http://schemas.microsoft.com/office/drawing/2014/main" id="{4A4CEC03-E654-43A1-92A2-6D7DB139CD1F}"/>
                  </a:ext>
                </a:extLst>
              </p:cNvPr>
              <p:cNvCxnSpPr/>
              <p:nvPr/>
            </p:nvCxnSpPr>
            <p:spPr>
              <a:xfrm rot="10800000">
                <a:off x="7072319" y="202327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65" name="Google Shape;3213;p59">
                <a:extLst>
                  <a:ext uri="{FF2B5EF4-FFF2-40B4-BE49-F238E27FC236}">
                    <a16:creationId xmlns:a16="http://schemas.microsoft.com/office/drawing/2014/main" id="{5ECC5C1A-57D9-47C3-8CD8-4991F519F17C}"/>
                  </a:ext>
                </a:extLst>
              </p:cNvPr>
              <p:cNvCxnSpPr/>
              <p:nvPr/>
            </p:nvCxnSpPr>
            <p:spPr>
              <a:xfrm>
                <a:off x="7100806"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66" name="Google Shape;3214;p59">
                <a:extLst>
                  <a:ext uri="{FF2B5EF4-FFF2-40B4-BE49-F238E27FC236}">
                    <a16:creationId xmlns:a16="http://schemas.microsoft.com/office/drawing/2014/main" id="{037A32E9-A319-4542-A6B6-6B7A327F6E4F}"/>
                  </a:ext>
                </a:extLst>
              </p:cNvPr>
              <p:cNvCxnSpPr/>
              <p:nvPr/>
            </p:nvCxnSpPr>
            <p:spPr>
              <a:xfrm rot="10800000">
                <a:off x="7058566" y="2023279"/>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67" name="Google Shape;3215;p59">
                <a:extLst>
                  <a:ext uri="{FF2B5EF4-FFF2-40B4-BE49-F238E27FC236}">
                    <a16:creationId xmlns:a16="http://schemas.microsoft.com/office/drawing/2014/main" id="{8DA80524-3766-4070-BF6A-FADB55232502}"/>
                  </a:ext>
                </a:extLst>
              </p:cNvPr>
              <p:cNvCxnSpPr/>
              <p:nvPr/>
            </p:nvCxnSpPr>
            <p:spPr>
              <a:xfrm>
                <a:off x="7087053"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68" name="Google Shape;3216;p59">
                <a:extLst>
                  <a:ext uri="{FF2B5EF4-FFF2-40B4-BE49-F238E27FC236}">
                    <a16:creationId xmlns:a16="http://schemas.microsoft.com/office/drawing/2014/main" id="{1153A590-30A5-4250-9B29-D06FFBFD7ACA}"/>
                  </a:ext>
                </a:extLst>
              </p:cNvPr>
              <p:cNvCxnSpPr/>
              <p:nvPr/>
            </p:nvCxnSpPr>
            <p:spPr>
              <a:xfrm rot="10800000">
                <a:off x="7053655" y="2023279"/>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69" name="Google Shape;3217;p59">
                <a:extLst>
                  <a:ext uri="{FF2B5EF4-FFF2-40B4-BE49-F238E27FC236}">
                    <a16:creationId xmlns:a16="http://schemas.microsoft.com/office/drawing/2014/main" id="{794B073E-B438-4B23-983D-37C841DC5669}"/>
                  </a:ext>
                </a:extLst>
              </p:cNvPr>
              <p:cNvCxnSpPr/>
              <p:nvPr/>
            </p:nvCxnSpPr>
            <p:spPr>
              <a:xfrm>
                <a:off x="7082142"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70" name="Google Shape;3218;p59">
                <a:extLst>
                  <a:ext uri="{FF2B5EF4-FFF2-40B4-BE49-F238E27FC236}">
                    <a16:creationId xmlns:a16="http://schemas.microsoft.com/office/drawing/2014/main" id="{6ECF0E28-373A-49ED-B224-80AC7B60CE1B}"/>
                  </a:ext>
                </a:extLst>
              </p:cNvPr>
              <p:cNvCxnSpPr/>
              <p:nvPr/>
            </p:nvCxnSpPr>
            <p:spPr>
              <a:xfrm rot="10800000">
                <a:off x="7042850" y="2023279"/>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71" name="Google Shape;3219;p59">
                <a:extLst>
                  <a:ext uri="{FF2B5EF4-FFF2-40B4-BE49-F238E27FC236}">
                    <a16:creationId xmlns:a16="http://schemas.microsoft.com/office/drawing/2014/main" id="{B1C4A012-38B1-4625-B8A7-F3BFC5A0751C}"/>
                  </a:ext>
                </a:extLst>
              </p:cNvPr>
              <p:cNvCxnSpPr/>
              <p:nvPr/>
            </p:nvCxnSpPr>
            <p:spPr>
              <a:xfrm>
                <a:off x="7071337"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72" name="Google Shape;3220;p59">
                <a:extLst>
                  <a:ext uri="{FF2B5EF4-FFF2-40B4-BE49-F238E27FC236}">
                    <a16:creationId xmlns:a16="http://schemas.microsoft.com/office/drawing/2014/main" id="{DCA4C6DF-65A3-4C0D-885F-C29DEAA4A073}"/>
                  </a:ext>
                </a:extLst>
              </p:cNvPr>
              <p:cNvCxnSpPr/>
              <p:nvPr/>
            </p:nvCxnSpPr>
            <p:spPr>
              <a:xfrm rot="10800000">
                <a:off x="7034009" y="2023279"/>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73" name="Google Shape;3221;p59">
                <a:extLst>
                  <a:ext uri="{FF2B5EF4-FFF2-40B4-BE49-F238E27FC236}">
                    <a16:creationId xmlns:a16="http://schemas.microsoft.com/office/drawing/2014/main" id="{3C99F77C-CFF3-43BE-B4DC-D84785970B88}"/>
                  </a:ext>
                </a:extLst>
              </p:cNvPr>
              <p:cNvCxnSpPr/>
              <p:nvPr/>
            </p:nvCxnSpPr>
            <p:spPr>
              <a:xfrm>
                <a:off x="7062496" y="198609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74" name="Google Shape;3222;p59">
                <a:extLst>
                  <a:ext uri="{FF2B5EF4-FFF2-40B4-BE49-F238E27FC236}">
                    <a16:creationId xmlns:a16="http://schemas.microsoft.com/office/drawing/2014/main" id="{6A8D7927-4832-43CB-9E91-4A26B7D642FC}"/>
                  </a:ext>
                </a:extLst>
              </p:cNvPr>
              <p:cNvCxnSpPr/>
              <p:nvPr/>
            </p:nvCxnSpPr>
            <p:spPr>
              <a:xfrm rot="10800000">
                <a:off x="7017310" y="2014303"/>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75" name="Google Shape;3223;p59">
                <a:extLst>
                  <a:ext uri="{FF2B5EF4-FFF2-40B4-BE49-F238E27FC236}">
                    <a16:creationId xmlns:a16="http://schemas.microsoft.com/office/drawing/2014/main" id="{92493FD9-D851-4027-929F-B4381C7D62DC}"/>
                  </a:ext>
                </a:extLst>
              </p:cNvPr>
              <p:cNvCxnSpPr/>
              <p:nvPr/>
            </p:nvCxnSpPr>
            <p:spPr>
              <a:xfrm>
                <a:off x="7045797" y="197840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76" name="Google Shape;3224;p59">
                <a:extLst>
                  <a:ext uri="{FF2B5EF4-FFF2-40B4-BE49-F238E27FC236}">
                    <a16:creationId xmlns:a16="http://schemas.microsoft.com/office/drawing/2014/main" id="{C70C905D-2FC7-431A-A5F9-403D36BDD88D}"/>
                  </a:ext>
                </a:extLst>
              </p:cNvPr>
              <p:cNvCxnSpPr/>
              <p:nvPr/>
            </p:nvCxnSpPr>
            <p:spPr>
              <a:xfrm rot="10800000">
                <a:off x="7014363" y="201430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77" name="Google Shape;3225;p59">
                <a:extLst>
                  <a:ext uri="{FF2B5EF4-FFF2-40B4-BE49-F238E27FC236}">
                    <a16:creationId xmlns:a16="http://schemas.microsoft.com/office/drawing/2014/main" id="{D6E52ED0-6782-43C5-A4E7-8C55FDA94F6B}"/>
                  </a:ext>
                </a:extLst>
              </p:cNvPr>
              <p:cNvCxnSpPr/>
              <p:nvPr/>
            </p:nvCxnSpPr>
            <p:spPr>
              <a:xfrm>
                <a:off x="7042850" y="197840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78" name="Google Shape;3226;p59">
                <a:extLst>
                  <a:ext uri="{FF2B5EF4-FFF2-40B4-BE49-F238E27FC236}">
                    <a16:creationId xmlns:a16="http://schemas.microsoft.com/office/drawing/2014/main" id="{5D28CBEC-22BC-45FA-83B3-203E01C95781}"/>
                  </a:ext>
                </a:extLst>
              </p:cNvPr>
              <p:cNvCxnSpPr/>
              <p:nvPr/>
            </p:nvCxnSpPr>
            <p:spPr>
              <a:xfrm rot="10800000">
                <a:off x="6990787" y="1997633"/>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79" name="Google Shape;3227;p59">
                <a:extLst>
                  <a:ext uri="{FF2B5EF4-FFF2-40B4-BE49-F238E27FC236}">
                    <a16:creationId xmlns:a16="http://schemas.microsoft.com/office/drawing/2014/main" id="{D0938A00-9D5A-4E34-9F63-6C2D437CE738}"/>
                  </a:ext>
                </a:extLst>
              </p:cNvPr>
              <p:cNvCxnSpPr/>
              <p:nvPr/>
            </p:nvCxnSpPr>
            <p:spPr>
              <a:xfrm>
                <a:off x="7019274" y="196044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80" name="Google Shape;3228;p59">
                <a:extLst>
                  <a:ext uri="{FF2B5EF4-FFF2-40B4-BE49-F238E27FC236}">
                    <a16:creationId xmlns:a16="http://schemas.microsoft.com/office/drawing/2014/main" id="{F487D3D1-93B5-452B-8669-42C8D743E819}"/>
                  </a:ext>
                </a:extLst>
              </p:cNvPr>
              <p:cNvCxnSpPr/>
              <p:nvPr/>
            </p:nvCxnSpPr>
            <p:spPr>
              <a:xfrm rot="10800000">
                <a:off x="6981946" y="1997633"/>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81" name="Google Shape;3229;p59">
                <a:extLst>
                  <a:ext uri="{FF2B5EF4-FFF2-40B4-BE49-F238E27FC236}">
                    <a16:creationId xmlns:a16="http://schemas.microsoft.com/office/drawing/2014/main" id="{1D4318ED-ADDF-4D5B-86EA-22189FC2D346}"/>
                  </a:ext>
                </a:extLst>
              </p:cNvPr>
              <p:cNvCxnSpPr/>
              <p:nvPr/>
            </p:nvCxnSpPr>
            <p:spPr>
              <a:xfrm>
                <a:off x="7010433" y="1960448"/>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82" name="Google Shape;3230;p59">
                <a:extLst>
                  <a:ext uri="{FF2B5EF4-FFF2-40B4-BE49-F238E27FC236}">
                    <a16:creationId xmlns:a16="http://schemas.microsoft.com/office/drawing/2014/main" id="{F63E3BAA-400B-420A-AA1E-549AA87565B5}"/>
                  </a:ext>
                </a:extLst>
              </p:cNvPr>
              <p:cNvCxnSpPr/>
              <p:nvPr/>
            </p:nvCxnSpPr>
            <p:spPr>
              <a:xfrm rot="10800000">
                <a:off x="6913184" y="196557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83" name="Google Shape;3231;p59">
                <a:extLst>
                  <a:ext uri="{FF2B5EF4-FFF2-40B4-BE49-F238E27FC236}">
                    <a16:creationId xmlns:a16="http://schemas.microsoft.com/office/drawing/2014/main" id="{D749D484-50E2-4E34-AAA8-779714D22625}"/>
                  </a:ext>
                </a:extLst>
              </p:cNvPr>
              <p:cNvCxnSpPr/>
              <p:nvPr/>
            </p:nvCxnSpPr>
            <p:spPr>
              <a:xfrm>
                <a:off x="6940689" y="1928391"/>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84" name="Google Shape;3232;p59">
                <a:extLst>
                  <a:ext uri="{FF2B5EF4-FFF2-40B4-BE49-F238E27FC236}">
                    <a16:creationId xmlns:a16="http://schemas.microsoft.com/office/drawing/2014/main" id="{2F97E1EE-B0C5-4097-A6A6-215BCEB1B574}"/>
                  </a:ext>
                </a:extLst>
              </p:cNvPr>
              <p:cNvCxnSpPr/>
              <p:nvPr/>
            </p:nvCxnSpPr>
            <p:spPr>
              <a:xfrm rot="10800000">
                <a:off x="6903361" y="196557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85" name="Google Shape;3233;p59">
                <a:extLst>
                  <a:ext uri="{FF2B5EF4-FFF2-40B4-BE49-F238E27FC236}">
                    <a16:creationId xmlns:a16="http://schemas.microsoft.com/office/drawing/2014/main" id="{AE723B67-483A-491F-A714-65E0971DE39D}"/>
                  </a:ext>
                </a:extLst>
              </p:cNvPr>
              <p:cNvCxnSpPr/>
              <p:nvPr/>
            </p:nvCxnSpPr>
            <p:spPr>
              <a:xfrm>
                <a:off x="6931848" y="1928391"/>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86" name="Google Shape;3234;p59">
                <a:extLst>
                  <a:ext uri="{FF2B5EF4-FFF2-40B4-BE49-F238E27FC236}">
                    <a16:creationId xmlns:a16="http://schemas.microsoft.com/office/drawing/2014/main" id="{82847EC7-53B4-4099-8851-E69DD9F9D087}"/>
                  </a:ext>
                </a:extLst>
              </p:cNvPr>
              <p:cNvCxnSpPr/>
              <p:nvPr/>
            </p:nvCxnSpPr>
            <p:spPr>
              <a:xfrm rot="10800000">
                <a:off x="6851298" y="1965577"/>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87" name="Google Shape;3235;p59">
                <a:extLst>
                  <a:ext uri="{FF2B5EF4-FFF2-40B4-BE49-F238E27FC236}">
                    <a16:creationId xmlns:a16="http://schemas.microsoft.com/office/drawing/2014/main" id="{F51F6C92-5C46-4951-A558-4B24D25951D2}"/>
                  </a:ext>
                </a:extLst>
              </p:cNvPr>
              <p:cNvCxnSpPr/>
              <p:nvPr/>
            </p:nvCxnSpPr>
            <p:spPr>
              <a:xfrm>
                <a:off x="6879785" y="1928391"/>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88" name="Google Shape;3236;p59">
                <a:extLst>
                  <a:ext uri="{FF2B5EF4-FFF2-40B4-BE49-F238E27FC236}">
                    <a16:creationId xmlns:a16="http://schemas.microsoft.com/office/drawing/2014/main" id="{8A8CE2C1-7459-45E5-B3A2-928FF1807442}"/>
                  </a:ext>
                </a:extLst>
              </p:cNvPr>
              <p:cNvCxnSpPr/>
              <p:nvPr/>
            </p:nvCxnSpPr>
            <p:spPr>
              <a:xfrm rot="10800000">
                <a:off x="6719669" y="195018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89" name="Google Shape;3237;p59">
                <a:extLst>
                  <a:ext uri="{FF2B5EF4-FFF2-40B4-BE49-F238E27FC236}">
                    <a16:creationId xmlns:a16="http://schemas.microsoft.com/office/drawing/2014/main" id="{5EFC1E22-028A-4957-9482-3895A835560A}"/>
                  </a:ext>
                </a:extLst>
              </p:cNvPr>
              <p:cNvCxnSpPr/>
              <p:nvPr/>
            </p:nvCxnSpPr>
            <p:spPr>
              <a:xfrm>
                <a:off x="6748156" y="1913003"/>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90" name="Google Shape;3238;p59">
                <a:extLst>
                  <a:ext uri="{FF2B5EF4-FFF2-40B4-BE49-F238E27FC236}">
                    <a16:creationId xmlns:a16="http://schemas.microsoft.com/office/drawing/2014/main" id="{A4FE76E5-8D20-4569-99D8-CB582F11BD74}"/>
                  </a:ext>
                </a:extLst>
              </p:cNvPr>
              <p:cNvCxnSpPr/>
              <p:nvPr/>
            </p:nvCxnSpPr>
            <p:spPr>
              <a:xfrm rot="10800000">
                <a:off x="6706899" y="1950189"/>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91" name="Google Shape;3239;p59">
                <a:extLst>
                  <a:ext uri="{FF2B5EF4-FFF2-40B4-BE49-F238E27FC236}">
                    <a16:creationId xmlns:a16="http://schemas.microsoft.com/office/drawing/2014/main" id="{953151AB-3550-4677-BF29-ECFD8231D41B}"/>
                  </a:ext>
                </a:extLst>
              </p:cNvPr>
              <p:cNvCxnSpPr/>
              <p:nvPr/>
            </p:nvCxnSpPr>
            <p:spPr>
              <a:xfrm>
                <a:off x="6735386" y="1913003"/>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92" name="Google Shape;3240;p59">
                <a:extLst>
                  <a:ext uri="{FF2B5EF4-FFF2-40B4-BE49-F238E27FC236}">
                    <a16:creationId xmlns:a16="http://schemas.microsoft.com/office/drawing/2014/main" id="{73247F3F-0F65-41F0-BC69-258F95F8EF56}"/>
                  </a:ext>
                </a:extLst>
              </p:cNvPr>
              <p:cNvCxnSpPr/>
              <p:nvPr/>
            </p:nvCxnSpPr>
            <p:spPr>
              <a:xfrm rot="10800000">
                <a:off x="6694129" y="195018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93" name="Google Shape;3241;p59">
                <a:extLst>
                  <a:ext uri="{FF2B5EF4-FFF2-40B4-BE49-F238E27FC236}">
                    <a16:creationId xmlns:a16="http://schemas.microsoft.com/office/drawing/2014/main" id="{813ED203-53DE-48B6-8965-E6F4EB5526C7}"/>
                  </a:ext>
                </a:extLst>
              </p:cNvPr>
              <p:cNvCxnSpPr/>
              <p:nvPr/>
            </p:nvCxnSpPr>
            <p:spPr>
              <a:xfrm>
                <a:off x="6722616" y="1913003"/>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894" name="Google Shape;3242;p59">
                <a:extLst>
                  <a:ext uri="{FF2B5EF4-FFF2-40B4-BE49-F238E27FC236}">
                    <a16:creationId xmlns:a16="http://schemas.microsoft.com/office/drawing/2014/main" id="{A57D4AD9-2BB6-4310-AD4E-EF490B4E930C}"/>
                  </a:ext>
                </a:extLst>
              </p:cNvPr>
              <p:cNvCxnSpPr/>
              <p:nvPr/>
            </p:nvCxnSpPr>
            <p:spPr>
              <a:xfrm rot="10800000">
                <a:off x="6674482" y="19399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95" name="Google Shape;3243;p59">
                <a:extLst>
                  <a:ext uri="{FF2B5EF4-FFF2-40B4-BE49-F238E27FC236}">
                    <a16:creationId xmlns:a16="http://schemas.microsoft.com/office/drawing/2014/main" id="{FEAAB4DC-5D7F-4CCF-BF94-7F3A50B09A06}"/>
                  </a:ext>
                </a:extLst>
              </p:cNvPr>
              <p:cNvCxnSpPr/>
              <p:nvPr/>
            </p:nvCxnSpPr>
            <p:spPr>
              <a:xfrm>
                <a:off x="6702969" y="1902745"/>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96" name="Google Shape;3244;p59">
                <a:extLst>
                  <a:ext uri="{FF2B5EF4-FFF2-40B4-BE49-F238E27FC236}">
                    <a16:creationId xmlns:a16="http://schemas.microsoft.com/office/drawing/2014/main" id="{5BF4C4B1-5DBF-4C75-A025-37EDD1478F92}"/>
                  </a:ext>
                </a:extLst>
              </p:cNvPr>
              <p:cNvCxnSpPr/>
              <p:nvPr/>
            </p:nvCxnSpPr>
            <p:spPr>
              <a:xfrm rot="10800000">
                <a:off x="6664659" y="193993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897" name="Google Shape;3245;p59">
                <a:extLst>
                  <a:ext uri="{FF2B5EF4-FFF2-40B4-BE49-F238E27FC236}">
                    <a16:creationId xmlns:a16="http://schemas.microsoft.com/office/drawing/2014/main" id="{4AD1E560-66CA-4C90-9B13-F731C01FC5FC}"/>
                  </a:ext>
                </a:extLst>
              </p:cNvPr>
              <p:cNvCxnSpPr/>
              <p:nvPr/>
            </p:nvCxnSpPr>
            <p:spPr>
              <a:xfrm>
                <a:off x="6693146" y="1902745"/>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898" name="Google Shape;3246;p59">
                <a:extLst>
                  <a:ext uri="{FF2B5EF4-FFF2-40B4-BE49-F238E27FC236}">
                    <a16:creationId xmlns:a16="http://schemas.microsoft.com/office/drawing/2014/main" id="{65EF1BE7-55BC-4121-946D-54CA7536F4E4}"/>
                  </a:ext>
                </a:extLst>
              </p:cNvPr>
              <p:cNvCxnSpPr/>
              <p:nvPr/>
            </p:nvCxnSpPr>
            <p:spPr>
              <a:xfrm rot="10800000">
                <a:off x="6626349" y="193993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899" name="Google Shape;3247;p59">
                <a:extLst>
                  <a:ext uri="{FF2B5EF4-FFF2-40B4-BE49-F238E27FC236}">
                    <a16:creationId xmlns:a16="http://schemas.microsoft.com/office/drawing/2014/main" id="{D5DD1A0B-93A5-4B42-A938-2E118F272350}"/>
                  </a:ext>
                </a:extLst>
              </p:cNvPr>
              <p:cNvCxnSpPr/>
              <p:nvPr/>
            </p:nvCxnSpPr>
            <p:spPr>
              <a:xfrm>
                <a:off x="6654836" y="1902745"/>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900" name="Google Shape;3248;p59">
                <a:extLst>
                  <a:ext uri="{FF2B5EF4-FFF2-40B4-BE49-F238E27FC236}">
                    <a16:creationId xmlns:a16="http://schemas.microsoft.com/office/drawing/2014/main" id="{D6B13130-C9B7-4B0E-8E75-AC10BF1E6229}"/>
                  </a:ext>
                </a:extLst>
              </p:cNvPr>
              <p:cNvCxnSpPr/>
              <p:nvPr/>
            </p:nvCxnSpPr>
            <p:spPr>
              <a:xfrm rot="10800000">
                <a:off x="6602773" y="1933520"/>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901" name="Google Shape;3249;p59">
                <a:extLst>
                  <a:ext uri="{FF2B5EF4-FFF2-40B4-BE49-F238E27FC236}">
                    <a16:creationId xmlns:a16="http://schemas.microsoft.com/office/drawing/2014/main" id="{BAD985B3-4140-4A93-ADC0-F3AE10FBF461}"/>
                  </a:ext>
                </a:extLst>
              </p:cNvPr>
              <p:cNvCxnSpPr/>
              <p:nvPr/>
            </p:nvCxnSpPr>
            <p:spPr>
              <a:xfrm>
                <a:off x="6631260" y="1896334"/>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02" name="Google Shape;3250;p59">
                <a:extLst>
                  <a:ext uri="{FF2B5EF4-FFF2-40B4-BE49-F238E27FC236}">
                    <a16:creationId xmlns:a16="http://schemas.microsoft.com/office/drawing/2014/main" id="{B83B5A76-043A-4095-AC78-0B7DDD9DFF82}"/>
                  </a:ext>
                </a:extLst>
              </p:cNvPr>
              <p:cNvCxnSpPr/>
              <p:nvPr/>
            </p:nvCxnSpPr>
            <p:spPr>
              <a:xfrm rot="10800000">
                <a:off x="6601791" y="1933520"/>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03" name="Google Shape;3251;p59">
                <a:extLst>
                  <a:ext uri="{FF2B5EF4-FFF2-40B4-BE49-F238E27FC236}">
                    <a16:creationId xmlns:a16="http://schemas.microsoft.com/office/drawing/2014/main" id="{478AE02A-C6B8-41E4-A29C-8162C2F46938}"/>
                  </a:ext>
                </a:extLst>
              </p:cNvPr>
              <p:cNvCxnSpPr/>
              <p:nvPr/>
            </p:nvCxnSpPr>
            <p:spPr>
              <a:xfrm>
                <a:off x="6629296" y="1896334"/>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04" name="Google Shape;3252;p59">
                <a:extLst>
                  <a:ext uri="{FF2B5EF4-FFF2-40B4-BE49-F238E27FC236}">
                    <a16:creationId xmlns:a16="http://schemas.microsoft.com/office/drawing/2014/main" id="{01A483C4-6CB3-4155-84C0-799BC61B7C23}"/>
                  </a:ext>
                </a:extLst>
              </p:cNvPr>
              <p:cNvCxnSpPr/>
              <p:nvPr/>
            </p:nvCxnSpPr>
            <p:spPr>
              <a:xfrm rot="10800000">
                <a:off x="6580181" y="1933520"/>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905" name="Google Shape;3253;p59">
                <a:extLst>
                  <a:ext uri="{FF2B5EF4-FFF2-40B4-BE49-F238E27FC236}">
                    <a16:creationId xmlns:a16="http://schemas.microsoft.com/office/drawing/2014/main" id="{1FB2C86F-C578-4441-855C-2364E4207B0A}"/>
                  </a:ext>
                </a:extLst>
              </p:cNvPr>
              <p:cNvCxnSpPr/>
              <p:nvPr/>
            </p:nvCxnSpPr>
            <p:spPr>
              <a:xfrm>
                <a:off x="6608668" y="1896334"/>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06" name="Google Shape;3254;p59">
                <a:extLst>
                  <a:ext uri="{FF2B5EF4-FFF2-40B4-BE49-F238E27FC236}">
                    <a16:creationId xmlns:a16="http://schemas.microsoft.com/office/drawing/2014/main" id="{C966089A-F240-406C-AC64-D5B664E95C00}"/>
                  </a:ext>
                </a:extLst>
              </p:cNvPr>
              <p:cNvCxnSpPr/>
              <p:nvPr/>
            </p:nvCxnSpPr>
            <p:spPr>
              <a:xfrm rot="10800000">
                <a:off x="6564463" y="1928391"/>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07" name="Google Shape;3255;p59">
                <a:extLst>
                  <a:ext uri="{FF2B5EF4-FFF2-40B4-BE49-F238E27FC236}">
                    <a16:creationId xmlns:a16="http://schemas.microsoft.com/office/drawing/2014/main" id="{E1D1009A-5AF4-4192-8457-4BFB1D2A61D3}"/>
                  </a:ext>
                </a:extLst>
              </p:cNvPr>
              <p:cNvCxnSpPr/>
              <p:nvPr/>
            </p:nvCxnSpPr>
            <p:spPr>
              <a:xfrm>
                <a:off x="6592950" y="1892487"/>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08" name="Google Shape;3256;p59">
                <a:extLst>
                  <a:ext uri="{FF2B5EF4-FFF2-40B4-BE49-F238E27FC236}">
                    <a16:creationId xmlns:a16="http://schemas.microsoft.com/office/drawing/2014/main" id="{A883E306-9097-4D94-B1D7-56F455946C8D}"/>
                  </a:ext>
                </a:extLst>
              </p:cNvPr>
              <p:cNvCxnSpPr/>
              <p:nvPr/>
            </p:nvCxnSpPr>
            <p:spPr>
              <a:xfrm rot="10800000">
                <a:off x="6504542" y="191043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09" name="Google Shape;3257;p59">
                <a:extLst>
                  <a:ext uri="{FF2B5EF4-FFF2-40B4-BE49-F238E27FC236}">
                    <a16:creationId xmlns:a16="http://schemas.microsoft.com/office/drawing/2014/main" id="{C2398192-54E0-49EC-B87A-D832569E7D67}"/>
                  </a:ext>
                </a:extLst>
              </p:cNvPr>
              <p:cNvCxnSpPr/>
              <p:nvPr/>
            </p:nvCxnSpPr>
            <p:spPr>
              <a:xfrm>
                <a:off x="6533029" y="1874535"/>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10" name="Google Shape;3258;p59">
                <a:extLst>
                  <a:ext uri="{FF2B5EF4-FFF2-40B4-BE49-F238E27FC236}">
                    <a16:creationId xmlns:a16="http://schemas.microsoft.com/office/drawing/2014/main" id="{D54E35FC-764F-44CA-9181-11C4FBE6DC9B}"/>
                  </a:ext>
                </a:extLst>
              </p:cNvPr>
              <p:cNvCxnSpPr/>
              <p:nvPr/>
            </p:nvCxnSpPr>
            <p:spPr>
              <a:xfrm rot="10800000">
                <a:off x="6296292" y="1751436"/>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11" name="Google Shape;3259;p59">
                <a:extLst>
                  <a:ext uri="{FF2B5EF4-FFF2-40B4-BE49-F238E27FC236}">
                    <a16:creationId xmlns:a16="http://schemas.microsoft.com/office/drawing/2014/main" id="{F26258AA-B3AC-4F2B-9D8F-665ABA27C2BD}"/>
                  </a:ext>
                </a:extLst>
              </p:cNvPr>
              <p:cNvCxnSpPr/>
              <p:nvPr/>
            </p:nvCxnSpPr>
            <p:spPr>
              <a:xfrm>
                <a:off x="6324779" y="1715532"/>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12" name="Google Shape;3260;p59">
                <a:extLst>
                  <a:ext uri="{FF2B5EF4-FFF2-40B4-BE49-F238E27FC236}">
                    <a16:creationId xmlns:a16="http://schemas.microsoft.com/office/drawing/2014/main" id="{EE08081C-2F44-4D2C-9EAB-ACC533A058B5}"/>
                  </a:ext>
                </a:extLst>
              </p:cNvPr>
              <p:cNvCxnSpPr/>
              <p:nvPr/>
            </p:nvCxnSpPr>
            <p:spPr>
              <a:xfrm rot="10800000">
                <a:off x="6273699" y="173604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13" name="Google Shape;3261;p59">
                <a:extLst>
                  <a:ext uri="{FF2B5EF4-FFF2-40B4-BE49-F238E27FC236}">
                    <a16:creationId xmlns:a16="http://schemas.microsoft.com/office/drawing/2014/main" id="{F5CF9120-3744-4F62-9B9C-7414B54EEAEC}"/>
                  </a:ext>
                </a:extLst>
              </p:cNvPr>
              <p:cNvCxnSpPr/>
              <p:nvPr/>
            </p:nvCxnSpPr>
            <p:spPr>
              <a:xfrm>
                <a:off x="6302186" y="1698863"/>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914" name="Google Shape;3262;p59">
                <a:extLst>
                  <a:ext uri="{FF2B5EF4-FFF2-40B4-BE49-F238E27FC236}">
                    <a16:creationId xmlns:a16="http://schemas.microsoft.com/office/drawing/2014/main" id="{9247DE77-0691-469F-A3E0-90CB3E37E495}"/>
                  </a:ext>
                </a:extLst>
              </p:cNvPr>
              <p:cNvCxnSpPr/>
              <p:nvPr/>
            </p:nvCxnSpPr>
            <p:spPr>
              <a:xfrm rot="10800000">
                <a:off x="6124388" y="1728355"/>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15" name="Google Shape;3263;p59">
                <a:extLst>
                  <a:ext uri="{FF2B5EF4-FFF2-40B4-BE49-F238E27FC236}">
                    <a16:creationId xmlns:a16="http://schemas.microsoft.com/office/drawing/2014/main" id="{698D6B3B-85E1-45B5-BF2E-BC65824642FC}"/>
                  </a:ext>
                </a:extLst>
              </p:cNvPr>
              <p:cNvCxnSpPr/>
              <p:nvPr/>
            </p:nvCxnSpPr>
            <p:spPr>
              <a:xfrm>
                <a:off x="6151892" y="1691169"/>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916" name="Google Shape;3264;p59">
                <a:extLst>
                  <a:ext uri="{FF2B5EF4-FFF2-40B4-BE49-F238E27FC236}">
                    <a16:creationId xmlns:a16="http://schemas.microsoft.com/office/drawing/2014/main" id="{B3CFADF1-4F71-45BD-9E17-34C969452264}"/>
                  </a:ext>
                </a:extLst>
              </p:cNvPr>
              <p:cNvCxnSpPr/>
              <p:nvPr/>
            </p:nvCxnSpPr>
            <p:spPr>
              <a:xfrm rot="10800000">
                <a:off x="6116529" y="1728355"/>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17" name="Google Shape;3265;p59">
                <a:extLst>
                  <a:ext uri="{FF2B5EF4-FFF2-40B4-BE49-F238E27FC236}">
                    <a16:creationId xmlns:a16="http://schemas.microsoft.com/office/drawing/2014/main" id="{A38FCE90-C2C4-4D46-B55E-477E8753F915}"/>
                  </a:ext>
                </a:extLst>
              </p:cNvPr>
              <p:cNvCxnSpPr/>
              <p:nvPr/>
            </p:nvCxnSpPr>
            <p:spPr>
              <a:xfrm>
                <a:off x="6145016" y="1691169"/>
                <a:ext cx="0" cy="74372"/>
              </a:xfrm>
              <a:prstGeom prst="straightConnector1">
                <a:avLst/>
              </a:prstGeom>
              <a:noFill/>
              <a:ln w="9525" cap="sq" cmpd="sng">
                <a:solidFill>
                  <a:schemeClr val="tx2"/>
                </a:solidFill>
                <a:prstDash val="solid"/>
                <a:miter lim="800000"/>
                <a:headEnd type="none" w="sm" len="sm"/>
                <a:tailEnd type="none" w="sm" len="sm"/>
              </a:ln>
            </p:spPr>
          </p:cxnSp>
          <p:cxnSp>
            <p:nvCxnSpPr>
              <p:cNvPr id="1918" name="Google Shape;3266;p59">
                <a:extLst>
                  <a:ext uri="{FF2B5EF4-FFF2-40B4-BE49-F238E27FC236}">
                    <a16:creationId xmlns:a16="http://schemas.microsoft.com/office/drawing/2014/main" id="{FE0530B8-C5AD-4FCB-8CA3-BC437105E7D2}"/>
                  </a:ext>
                </a:extLst>
              </p:cNvPr>
              <p:cNvCxnSpPr/>
              <p:nvPr/>
            </p:nvCxnSpPr>
            <p:spPr>
              <a:xfrm rot="10800000">
                <a:off x="5966235" y="1662959"/>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19" name="Google Shape;3267;p59">
                <a:extLst>
                  <a:ext uri="{FF2B5EF4-FFF2-40B4-BE49-F238E27FC236}">
                    <a16:creationId xmlns:a16="http://schemas.microsoft.com/office/drawing/2014/main" id="{4529DDCA-3AA7-4D60-B641-90FE8F778187}"/>
                  </a:ext>
                </a:extLst>
              </p:cNvPr>
              <p:cNvCxnSpPr/>
              <p:nvPr/>
            </p:nvCxnSpPr>
            <p:spPr>
              <a:xfrm>
                <a:off x="5994722" y="1625773"/>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20" name="Google Shape;3268;p59">
                <a:extLst>
                  <a:ext uri="{FF2B5EF4-FFF2-40B4-BE49-F238E27FC236}">
                    <a16:creationId xmlns:a16="http://schemas.microsoft.com/office/drawing/2014/main" id="{0AFE06FE-A921-432F-AEAC-6AC160457E53}"/>
                  </a:ext>
                </a:extLst>
              </p:cNvPr>
              <p:cNvCxnSpPr/>
              <p:nvPr/>
            </p:nvCxnSpPr>
            <p:spPr>
              <a:xfrm rot="10800000">
                <a:off x="5917119" y="1650136"/>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21" name="Google Shape;3269;p59">
                <a:extLst>
                  <a:ext uri="{FF2B5EF4-FFF2-40B4-BE49-F238E27FC236}">
                    <a16:creationId xmlns:a16="http://schemas.microsoft.com/office/drawing/2014/main" id="{5322D60B-4892-4FA5-BB0A-B5F51134C75E}"/>
                  </a:ext>
                </a:extLst>
              </p:cNvPr>
              <p:cNvCxnSpPr/>
              <p:nvPr/>
            </p:nvCxnSpPr>
            <p:spPr>
              <a:xfrm>
                <a:off x="5945607" y="1612950"/>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22" name="Google Shape;3270;p59">
                <a:extLst>
                  <a:ext uri="{FF2B5EF4-FFF2-40B4-BE49-F238E27FC236}">
                    <a16:creationId xmlns:a16="http://schemas.microsoft.com/office/drawing/2014/main" id="{4DA8E685-9D10-4A4F-83FE-D4A58A6800BB}"/>
                  </a:ext>
                </a:extLst>
              </p:cNvPr>
              <p:cNvCxnSpPr/>
              <p:nvPr/>
            </p:nvCxnSpPr>
            <p:spPr>
              <a:xfrm rot="10800000">
                <a:off x="5738338" y="1543708"/>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923" name="Google Shape;3271;p59">
                <a:extLst>
                  <a:ext uri="{FF2B5EF4-FFF2-40B4-BE49-F238E27FC236}">
                    <a16:creationId xmlns:a16="http://schemas.microsoft.com/office/drawing/2014/main" id="{94C4712F-A507-4C7B-987D-8309F3911DA4}"/>
                  </a:ext>
                </a:extLst>
              </p:cNvPr>
              <p:cNvCxnSpPr/>
              <p:nvPr/>
            </p:nvCxnSpPr>
            <p:spPr>
              <a:xfrm>
                <a:off x="5766826" y="1506521"/>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24" name="Google Shape;3272;p59">
                <a:extLst>
                  <a:ext uri="{FF2B5EF4-FFF2-40B4-BE49-F238E27FC236}">
                    <a16:creationId xmlns:a16="http://schemas.microsoft.com/office/drawing/2014/main" id="{488BF8A3-A970-4E8F-AA3F-C8AE0446EF76}"/>
                  </a:ext>
                </a:extLst>
              </p:cNvPr>
              <p:cNvCxnSpPr/>
              <p:nvPr/>
            </p:nvCxnSpPr>
            <p:spPr>
              <a:xfrm rot="10800000">
                <a:off x="5721639" y="1529603"/>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25" name="Google Shape;3273;p59">
                <a:extLst>
                  <a:ext uri="{FF2B5EF4-FFF2-40B4-BE49-F238E27FC236}">
                    <a16:creationId xmlns:a16="http://schemas.microsoft.com/office/drawing/2014/main" id="{E40A25E5-0490-439E-A7F2-1DBCF34D3478}"/>
                  </a:ext>
                </a:extLst>
              </p:cNvPr>
              <p:cNvCxnSpPr/>
              <p:nvPr/>
            </p:nvCxnSpPr>
            <p:spPr>
              <a:xfrm>
                <a:off x="5750126" y="1492417"/>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26" name="Google Shape;3274;p59">
                <a:extLst>
                  <a:ext uri="{FF2B5EF4-FFF2-40B4-BE49-F238E27FC236}">
                    <a16:creationId xmlns:a16="http://schemas.microsoft.com/office/drawing/2014/main" id="{B051A032-B6D7-4671-BAF2-602FBC16AF6C}"/>
                  </a:ext>
                </a:extLst>
              </p:cNvPr>
              <p:cNvCxnSpPr/>
              <p:nvPr/>
            </p:nvCxnSpPr>
            <p:spPr>
              <a:xfrm rot="10800000">
                <a:off x="5689223" y="1514215"/>
                <a:ext cx="55992" cy="0"/>
              </a:xfrm>
              <a:prstGeom prst="straightConnector1">
                <a:avLst/>
              </a:prstGeom>
              <a:noFill/>
              <a:ln w="9525" cap="sq" cmpd="sng">
                <a:solidFill>
                  <a:schemeClr val="tx2"/>
                </a:solidFill>
                <a:prstDash val="solid"/>
                <a:miter lim="800000"/>
                <a:headEnd type="none" w="sm" len="sm"/>
                <a:tailEnd type="none" w="sm" len="sm"/>
              </a:ln>
            </p:spPr>
          </p:cxnSp>
          <p:cxnSp>
            <p:nvCxnSpPr>
              <p:cNvPr id="1927" name="Google Shape;3275;p59">
                <a:extLst>
                  <a:ext uri="{FF2B5EF4-FFF2-40B4-BE49-F238E27FC236}">
                    <a16:creationId xmlns:a16="http://schemas.microsoft.com/office/drawing/2014/main" id="{9747A8CB-90B0-4C13-9DE1-F0C151D9B322}"/>
                  </a:ext>
                </a:extLst>
              </p:cNvPr>
              <p:cNvCxnSpPr/>
              <p:nvPr/>
            </p:nvCxnSpPr>
            <p:spPr>
              <a:xfrm>
                <a:off x="5717710" y="1477029"/>
                <a:ext cx="0" cy="73090"/>
              </a:xfrm>
              <a:prstGeom prst="straightConnector1">
                <a:avLst/>
              </a:prstGeom>
              <a:noFill/>
              <a:ln w="9525" cap="sq" cmpd="sng">
                <a:solidFill>
                  <a:schemeClr val="tx2"/>
                </a:solidFill>
                <a:prstDash val="solid"/>
                <a:miter lim="800000"/>
                <a:headEnd type="none" w="sm" len="sm"/>
                <a:tailEnd type="none" w="sm" len="sm"/>
              </a:ln>
            </p:spPr>
          </p:cxnSp>
          <p:cxnSp>
            <p:nvCxnSpPr>
              <p:cNvPr id="1928" name="Google Shape;3276;p59">
                <a:extLst>
                  <a:ext uri="{FF2B5EF4-FFF2-40B4-BE49-F238E27FC236}">
                    <a16:creationId xmlns:a16="http://schemas.microsoft.com/office/drawing/2014/main" id="{632DDB22-20BB-48CE-BF62-846DF219EFCB}"/>
                  </a:ext>
                </a:extLst>
              </p:cNvPr>
              <p:cNvCxnSpPr/>
              <p:nvPr/>
            </p:nvCxnSpPr>
            <p:spPr>
              <a:xfrm rot="10800000">
                <a:off x="5619478" y="1506521"/>
                <a:ext cx="56974" cy="0"/>
              </a:xfrm>
              <a:prstGeom prst="straightConnector1">
                <a:avLst/>
              </a:prstGeom>
              <a:noFill/>
              <a:ln w="9525" cap="sq" cmpd="sng">
                <a:solidFill>
                  <a:schemeClr val="tx2"/>
                </a:solidFill>
                <a:prstDash val="solid"/>
                <a:miter lim="800000"/>
                <a:headEnd type="none" w="sm" len="sm"/>
                <a:tailEnd type="none" w="sm" len="sm"/>
              </a:ln>
            </p:spPr>
          </p:cxnSp>
          <p:cxnSp>
            <p:nvCxnSpPr>
              <p:cNvPr id="1929" name="Google Shape;3277;p59">
                <a:extLst>
                  <a:ext uri="{FF2B5EF4-FFF2-40B4-BE49-F238E27FC236}">
                    <a16:creationId xmlns:a16="http://schemas.microsoft.com/office/drawing/2014/main" id="{E279CB08-489E-4351-BF1C-1DBFAD1AE926}"/>
                  </a:ext>
                </a:extLst>
              </p:cNvPr>
              <p:cNvCxnSpPr/>
              <p:nvPr/>
            </p:nvCxnSpPr>
            <p:spPr>
              <a:xfrm>
                <a:off x="5647966" y="1469335"/>
                <a:ext cx="0" cy="74372"/>
              </a:xfrm>
              <a:prstGeom prst="straightConnector1">
                <a:avLst/>
              </a:prstGeom>
              <a:noFill/>
              <a:ln w="9525" cap="sq" cmpd="sng">
                <a:solidFill>
                  <a:schemeClr val="tx2"/>
                </a:solidFill>
                <a:prstDash val="solid"/>
                <a:miter lim="800000"/>
                <a:headEnd type="none" w="sm" len="sm"/>
                <a:tailEnd type="none" w="sm" len="sm"/>
              </a:ln>
            </p:spPr>
          </p:cxnSp>
        </p:grpSp>
      </p:grpSp>
      <p:sp>
        <p:nvSpPr>
          <p:cNvPr id="988" name="Google Shape;3278;p59">
            <a:extLst>
              <a:ext uri="{FF2B5EF4-FFF2-40B4-BE49-F238E27FC236}">
                <a16:creationId xmlns:a16="http://schemas.microsoft.com/office/drawing/2014/main" id="{6B2650A8-2E53-46CB-9C3C-84E5EF778BA3}"/>
              </a:ext>
            </a:extLst>
          </p:cNvPr>
          <p:cNvSpPr/>
          <p:nvPr/>
        </p:nvSpPr>
        <p:spPr>
          <a:xfrm>
            <a:off x="8344948" y="5507876"/>
            <a:ext cx="1482072" cy="258532"/>
          </a:xfrm>
          <a:prstGeom prst="rect">
            <a:avLst/>
          </a:prstGeom>
          <a:noFill/>
          <a:ln>
            <a:noFill/>
          </a:ln>
        </p:spPr>
        <p:txBody>
          <a:bodyPr spcFirstLastPara="1" wrap="none" lIns="0" tIns="0" rIns="0" bIns="0" anchor="ctr" anchorCtr="0">
            <a:sp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680" b="1" i="0" u="none" strike="noStrike" kern="1200" cap="none" spc="0" normalizeH="0" baseline="0" noProof="0" dirty="0">
                <a:ln>
                  <a:noFill/>
                </a:ln>
                <a:solidFill>
                  <a:srgbClr val="000000"/>
                </a:solidFill>
                <a:effectLst/>
                <a:uLnTx/>
                <a:uFillTx/>
                <a:latin typeface="Arial"/>
                <a:ea typeface="Arial"/>
                <a:cs typeface="Arial"/>
                <a:sym typeface="Arial"/>
              </a:rPr>
              <a:t>Time (months)</a:t>
            </a:r>
            <a:endParaRPr kumimoji="0" sz="168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989" name="Google Shape;3281;p59">
            <a:extLst>
              <a:ext uri="{FF2B5EF4-FFF2-40B4-BE49-F238E27FC236}">
                <a16:creationId xmlns:a16="http://schemas.microsoft.com/office/drawing/2014/main" id="{CD9E69A5-6F06-475E-B17A-B2F245E23345}"/>
              </a:ext>
            </a:extLst>
          </p:cNvPr>
          <p:cNvSpPr/>
          <p:nvPr/>
        </p:nvSpPr>
        <p:spPr>
          <a:xfrm rot="16200000">
            <a:off x="5601878" y="3416682"/>
            <a:ext cx="827150" cy="258532"/>
          </a:xfrm>
          <a:prstGeom prst="rect">
            <a:avLst/>
          </a:prstGeom>
          <a:noFill/>
          <a:ln>
            <a:noFill/>
          </a:ln>
        </p:spPr>
        <p:txBody>
          <a:bodyPr spcFirstLastPara="1" wrap="none" lIns="0" tIns="0" rIns="0" bIns="0" anchor="t" anchorCtr="0">
            <a:sp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680" b="1" i="0" u="none" strike="noStrike" kern="1200" cap="none" spc="0" normalizeH="0" baseline="0" noProof="0" dirty="0">
                <a:ln>
                  <a:noFill/>
                </a:ln>
                <a:solidFill>
                  <a:srgbClr val="000000"/>
                </a:solidFill>
                <a:effectLst/>
                <a:uLnTx/>
                <a:uFillTx/>
                <a:latin typeface="Arial"/>
                <a:ea typeface="Arial"/>
                <a:cs typeface="Arial"/>
                <a:sym typeface="Arial"/>
              </a:rPr>
              <a:t>DFS (%)</a:t>
            </a:r>
            <a:endParaRPr kumimoji="0" sz="1680" b="0" i="0" u="none" strike="noStrike" kern="1200" cap="none" spc="0" normalizeH="0" baseline="0" noProof="0" dirty="0">
              <a:ln>
                <a:noFill/>
              </a:ln>
              <a:solidFill>
                <a:srgbClr val="000000"/>
              </a:solidFill>
              <a:effectLst/>
              <a:uLnTx/>
              <a:uFillTx/>
              <a:latin typeface="Arial"/>
              <a:ea typeface="Arial"/>
              <a:cs typeface="Arial"/>
              <a:sym typeface="Arial"/>
            </a:endParaRPr>
          </a:p>
        </p:txBody>
      </p:sp>
      <p:grpSp>
        <p:nvGrpSpPr>
          <p:cNvPr id="990" name="Group 989">
            <a:extLst>
              <a:ext uri="{FF2B5EF4-FFF2-40B4-BE49-F238E27FC236}">
                <a16:creationId xmlns:a16="http://schemas.microsoft.com/office/drawing/2014/main" id="{4DEB60AD-0546-4901-B1D6-532A5492503B}"/>
              </a:ext>
            </a:extLst>
          </p:cNvPr>
          <p:cNvGrpSpPr/>
          <p:nvPr/>
        </p:nvGrpSpPr>
        <p:grpSpPr>
          <a:xfrm>
            <a:off x="6121726" y="1815929"/>
            <a:ext cx="307777" cy="3445016"/>
            <a:chOff x="5106245" y="1389430"/>
            <a:chExt cx="256481" cy="2870846"/>
          </a:xfrm>
        </p:grpSpPr>
        <p:sp>
          <p:nvSpPr>
            <p:cNvPr id="1540" name="Google Shape;3280;p59">
              <a:extLst>
                <a:ext uri="{FF2B5EF4-FFF2-40B4-BE49-F238E27FC236}">
                  <a16:creationId xmlns:a16="http://schemas.microsoft.com/office/drawing/2014/main" id="{574DC775-1854-40C6-895B-F4BE7E5C2399}"/>
                </a:ext>
              </a:extLst>
            </p:cNvPr>
            <p:cNvSpPr/>
            <p:nvPr/>
          </p:nvSpPr>
          <p:spPr>
            <a:xfrm>
              <a:off x="5277233" y="4075610"/>
              <a:ext cx="85493" cy="184666"/>
            </a:xfrm>
            <a:prstGeom prst="rect">
              <a:avLst/>
            </a:prstGeom>
            <a:noFill/>
            <a:ln>
              <a:noFill/>
            </a:ln>
          </p:spPr>
          <p:txBody>
            <a:bodyPr spcFirstLastPara="1" wrap="none" lIns="0" tIns="0" rIns="0" bIns="0" anchor="ctr" anchorCtr="0">
              <a:spAutoFit/>
            </a:bodyPr>
            <a:lstStyle/>
            <a:p>
              <a:pPr marL="0" marR="0" lvl="0" indent="0" algn="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a:ln>
                    <a:noFill/>
                  </a:ln>
                  <a:solidFill>
                    <a:srgbClr val="000000"/>
                  </a:solidFill>
                  <a:effectLst/>
                  <a:uLnTx/>
                  <a:uFillTx/>
                  <a:latin typeface="Arial"/>
                  <a:ea typeface="Arial"/>
                  <a:cs typeface="Arial"/>
                  <a:sym typeface="Arial"/>
                </a:rPr>
                <a:t>0</a:t>
              </a:r>
              <a:endParaRPr kumimoji="0" sz="144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1541" name="Google Shape;3283;p59">
              <a:extLst>
                <a:ext uri="{FF2B5EF4-FFF2-40B4-BE49-F238E27FC236}">
                  <a16:creationId xmlns:a16="http://schemas.microsoft.com/office/drawing/2014/main" id="{B4D4D01C-5255-466A-82C1-5B4E7A1942DF}"/>
                </a:ext>
              </a:extLst>
            </p:cNvPr>
            <p:cNvSpPr/>
            <p:nvPr/>
          </p:nvSpPr>
          <p:spPr>
            <a:xfrm>
              <a:off x="5191739" y="3538374"/>
              <a:ext cx="170987" cy="184666"/>
            </a:xfrm>
            <a:prstGeom prst="rect">
              <a:avLst/>
            </a:prstGeom>
            <a:noFill/>
            <a:ln>
              <a:noFill/>
            </a:ln>
          </p:spPr>
          <p:txBody>
            <a:bodyPr spcFirstLastPara="1" wrap="none" lIns="0" tIns="0" rIns="0" bIns="0" anchor="ctr" anchorCtr="0">
              <a:spAutoFit/>
            </a:bodyPr>
            <a:lstStyle/>
            <a:p>
              <a:pPr marL="0" marR="0" lvl="0" indent="0" algn="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dirty="0">
                  <a:ln>
                    <a:noFill/>
                  </a:ln>
                  <a:solidFill>
                    <a:srgbClr val="000000"/>
                  </a:solidFill>
                  <a:effectLst/>
                  <a:uLnTx/>
                  <a:uFillTx/>
                  <a:latin typeface="Arial"/>
                  <a:ea typeface="Arial"/>
                  <a:cs typeface="Arial"/>
                  <a:sym typeface="Arial"/>
                </a:rPr>
                <a:t>20</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542" name="Google Shape;3284;p59">
              <a:extLst>
                <a:ext uri="{FF2B5EF4-FFF2-40B4-BE49-F238E27FC236}">
                  <a16:creationId xmlns:a16="http://schemas.microsoft.com/office/drawing/2014/main" id="{92D26474-C84E-4932-9B78-EB52F2E7EF75}"/>
                </a:ext>
              </a:extLst>
            </p:cNvPr>
            <p:cNvSpPr/>
            <p:nvPr/>
          </p:nvSpPr>
          <p:spPr>
            <a:xfrm>
              <a:off x="5191739" y="3001138"/>
              <a:ext cx="170987" cy="184666"/>
            </a:xfrm>
            <a:prstGeom prst="rect">
              <a:avLst/>
            </a:prstGeom>
            <a:noFill/>
            <a:ln>
              <a:noFill/>
            </a:ln>
          </p:spPr>
          <p:txBody>
            <a:bodyPr spcFirstLastPara="1" wrap="none" lIns="0" tIns="0" rIns="0" bIns="0" anchor="ctr" anchorCtr="0">
              <a:spAutoFit/>
            </a:bodyPr>
            <a:lstStyle/>
            <a:p>
              <a:pPr marL="0" marR="0" lvl="0" indent="0" algn="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a:ln>
                    <a:noFill/>
                  </a:ln>
                  <a:solidFill>
                    <a:srgbClr val="000000"/>
                  </a:solidFill>
                  <a:effectLst/>
                  <a:uLnTx/>
                  <a:uFillTx/>
                  <a:latin typeface="Arial"/>
                  <a:ea typeface="Arial"/>
                  <a:cs typeface="Arial"/>
                  <a:sym typeface="Arial"/>
                </a:rPr>
                <a:t>40</a:t>
              </a:r>
              <a:endParaRPr kumimoji="0" sz="144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1543" name="Google Shape;3285;p59">
              <a:extLst>
                <a:ext uri="{FF2B5EF4-FFF2-40B4-BE49-F238E27FC236}">
                  <a16:creationId xmlns:a16="http://schemas.microsoft.com/office/drawing/2014/main" id="{0F36FD0A-FD1A-4584-A48A-5FDA1BF3114A}"/>
                </a:ext>
              </a:extLst>
            </p:cNvPr>
            <p:cNvSpPr/>
            <p:nvPr/>
          </p:nvSpPr>
          <p:spPr>
            <a:xfrm>
              <a:off x="5191739" y="2463902"/>
              <a:ext cx="170987" cy="184666"/>
            </a:xfrm>
            <a:prstGeom prst="rect">
              <a:avLst/>
            </a:prstGeom>
            <a:noFill/>
            <a:ln>
              <a:noFill/>
            </a:ln>
          </p:spPr>
          <p:txBody>
            <a:bodyPr spcFirstLastPara="1" wrap="none" lIns="0" tIns="0" rIns="0" bIns="0" anchor="ctr" anchorCtr="0">
              <a:spAutoFit/>
            </a:bodyPr>
            <a:lstStyle/>
            <a:p>
              <a:pPr marL="0" marR="0" lvl="0" indent="0" algn="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dirty="0">
                  <a:ln>
                    <a:noFill/>
                  </a:ln>
                  <a:solidFill>
                    <a:srgbClr val="000000"/>
                  </a:solidFill>
                  <a:effectLst/>
                  <a:uLnTx/>
                  <a:uFillTx/>
                  <a:latin typeface="Arial"/>
                  <a:ea typeface="Arial"/>
                  <a:cs typeface="Arial"/>
                  <a:sym typeface="Arial"/>
                </a:rPr>
                <a:t>60</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544" name="Google Shape;3286;p59">
              <a:extLst>
                <a:ext uri="{FF2B5EF4-FFF2-40B4-BE49-F238E27FC236}">
                  <a16:creationId xmlns:a16="http://schemas.microsoft.com/office/drawing/2014/main" id="{41DB1D74-5EFA-425B-A497-47632B9D33BB}"/>
                </a:ext>
              </a:extLst>
            </p:cNvPr>
            <p:cNvSpPr/>
            <p:nvPr/>
          </p:nvSpPr>
          <p:spPr>
            <a:xfrm>
              <a:off x="5191739" y="1926665"/>
              <a:ext cx="170987" cy="184666"/>
            </a:xfrm>
            <a:prstGeom prst="rect">
              <a:avLst/>
            </a:prstGeom>
            <a:noFill/>
            <a:ln>
              <a:noFill/>
            </a:ln>
          </p:spPr>
          <p:txBody>
            <a:bodyPr spcFirstLastPara="1" wrap="none" lIns="0" tIns="0" rIns="0" bIns="0" anchor="ctr" anchorCtr="0">
              <a:spAutoFit/>
            </a:bodyPr>
            <a:lstStyle/>
            <a:p>
              <a:pPr marL="0" marR="0" lvl="0" indent="0" algn="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dirty="0">
                  <a:ln>
                    <a:noFill/>
                  </a:ln>
                  <a:solidFill>
                    <a:srgbClr val="000000"/>
                  </a:solidFill>
                  <a:effectLst/>
                  <a:uLnTx/>
                  <a:uFillTx/>
                  <a:latin typeface="Arial"/>
                  <a:ea typeface="Arial"/>
                  <a:cs typeface="Arial"/>
                  <a:sym typeface="Arial"/>
                </a:rPr>
                <a:t>80</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545" name="Google Shape;3287;p59">
              <a:extLst>
                <a:ext uri="{FF2B5EF4-FFF2-40B4-BE49-F238E27FC236}">
                  <a16:creationId xmlns:a16="http://schemas.microsoft.com/office/drawing/2014/main" id="{E3EBDF2E-2F34-444D-BDD8-5D8C7C58F21E}"/>
                </a:ext>
              </a:extLst>
            </p:cNvPr>
            <p:cNvSpPr/>
            <p:nvPr/>
          </p:nvSpPr>
          <p:spPr>
            <a:xfrm>
              <a:off x="5106245" y="1389430"/>
              <a:ext cx="256481" cy="184666"/>
            </a:xfrm>
            <a:prstGeom prst="rect">
              <a:avLst/>
            </a:prstGeom>
            <a:noFill/>
            <a:ln>
              <a:noFill/>
            </a:ln>
          </p:spPr>
          <p:txBody>
            <a:bodyPr spcFirstLastPara="1" wrap="none" lIns="0" tIns="0" rIns="0" bIns="0" anchor="ctr" anchorCtr="0">
              <a:spAutoFit/>
            </a:bodyPr>
            <a:lstStyle/>
            <a:p>
              <a:pPr marL="0" marR="0" lvl="0" indent="0" algn="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dirty="0">
                  <a:ln>
                    <a:noFill/>
                  </a:ln>
                  <a:solidFill>
                    <a:srgbClr val="000000"/>
                  </a:solidFill>
                  <a:effectLst/>
                  <a:uLnTx/>
                  <a:uFillTx/>
                  <a:latin typeface="Arial"/>
                  <a:ea typeface="Arial"/>
                  <a:cs typeface="Arial"/>
                  <a:sym typeface="Arial"/>
                </a:rPr>
                <a:t>100</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grpSp>
      <p:grpSp>
        <p:nvGrpSpPr>
          <p:cNvPr id="991" name="Group 990">
            <a:extLst>
              <a:ext uri="{FF2B5EF4-FFF2-40B4-BE49-F238E27FC236}">
                <a16:creationId xmlns:a16="http://schemas.microsoft.com/office/drawing/2014/main" id="{62C260DD-18A2-4818-923A-0ECED3E94D2B}"/>
              </a:ext>
            </a:extLst>
          </p:cNvPr>
          <p:cNvGrpSpPr/>
          <p:nvPr/>
        </p:nvGrpSpPr>
        <p:grpSpPr>
          <a:xfrm>
            <a:off x="6432801" y="5307615"/>
            <a:ext cx="5311142" cy="200545"/>
            <a:chOff x="5314671" y="4272316"/>
            <a:chExt cx="4425952" cy="167121"/>
          </a:xfrm>
        </p:grpSpPr>
        <p:sp>
          <p:nvSpPr>
            <p:cNvPr id="1532" name="Google Shape;3279;p59">
              <a:extLst>
                <a:ext uri="{FF2B5EF4-FFF2-40B4-BE49-F238E27FC236}">
                  <a16:creationId xmlns:a16="http://schemas.microsoft.com/office/drawing/2014/main" id="{B4EF44FC-080C-4462-B79B-742DF3215009}"/>
                </a:ext>
              </a:extLst>
            </p:cNvPr>
            <p:cNvSpPr/>
            <p:nvPr/>
          </p:nvSpPr>
          <p:spPr>
            <a:xfrm>
              <a:off x="5314671" y="4272316"/>
              <a:ext cx="252190" cy="167121"/>
            </a:xfrm>
            <a:prstGeom prst="rect">
              <a:avLst/>
            </a:prstGeom>
            <a:noFill/>
            <a:ln>
              <a:noFill/>
            </a:ln>
          </p:spPr>
          <p:txBody>
            <a:bodyPr spcFirstLastPara="1" wrap="square" lIns="0" tIns="0" rIns="0" bIns="0" anchor="t" anchorCtr="0">
              <a:no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dirty="0">
                  <a:ln>
                    <a:noFill/>
                  </a:ln>
                  <a:solidFill>
                    <a:srgbClr val="000000"/>
                  </a:solidFill>
                  <a:effectLst/>
                  <a:uLnTx/>
                  <a:uFillTx/>
                  <a:latin typeface="Arial"/>
                  <a:ea typeface="Arial"/>
                  <a:cs typeface="Arial"/>
                  <a:sym typeface="Arial"/>
                </a:rPr>
                <a:t>0</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533" name="Google Shape;3288;p59">
              <a:extLst>
                <a:ext uri="{FF2B5EF4-FFF2-40B4-BE49-F238E27FC236}">
                  <a16:creationId xmlns:a16="http://schemas.microsoft.com/office/drawing/2014/main" id="{5CD67A92-2606-4B8C-91D4-4273C982D59D}"/>
                </a:ext>
              </a:extLst>
            </p:cNvPr>
            <p:cNvSpPr/>
            <p:nvPr/>
          </p:nvSpPr>
          <p:spPr>
            <a:xfrm>
              <a:off x="5910923" y="4272316"/>
              <a:ext cx="252190" cy="167121"/>
            </a:xfrm>
            <a:prstGeom prst="rect">
              <a:avLst/>
            </a:prstGeom>
            <a:noFill/>
            <a:ln>
              <a:noFill/>
            </a:ln>
          </p:spPr>
          <p:txBody>
            <a:bodyPr spcFirstLastPara="1" wrap="square" lIns="0" tIns="0" rIns="0" bIns="0" anchor="t" anchorCtr="0">
              <a:no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a:ln>
                    <a:noFill/>
                  </a:ln>
                  <a:solidFill>
                    <a:srgbClr val="000000"/>
                  </a:solidFill>
                  <a:effectLst/>
                  <a:uLnTx/>
                  <a:uFillTx/>
                  <a:latin typeface="Arial"/>
                  <a:ea typeface="Arial"/>
                  <a:cs typeface="Arial"/>
                  <a:sym typeface="Arial"/>
                </a:rPr>
                <a:t>6</a:t>
              </a:r>
              <a:endParaRPr kumimoji="0" sz="144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1534" name="Google Shape;3290;p59">
              <a:extLst>
                <a:ext uri="{FF2B5EF4-FFF2-40B4-BE49-F238E27FC236}">
                  <a16:creationId xmlns:a16="http://schemas.microsoft.com/office/drawing/2014/main" id="{04651D2A-C353-4C33-9C30-7E67B9B21976}"/>
                </a:ext>
              </a:extLst>
            </p:cNvPr>
            <p:cNvSpPr/>
            <p:nvPr/>
          </p:nvSpPr>
          <p:spPr>
            <a:xfrm>
              <a:off x="6507175" y="4272316"/>
              <a:ext cx="252190" cy="167121"/>
            </a:xfrm>
            <a:prstGeom prst="rect">
              <a:avLst/>
            </a:prstGeom>
            <a:noFill/>
            <a:ln>
              <a:noFill/>
            </a:ln>
          </p:spPr>
          <p:txBody>
            <a:bodyPr spcFirstLastPara="1" wrap="square" lIns="0" tIns="0" rIns="0" bIns="0" anchor="t" anchorCtr="0">
              <a:no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a:ln>
                    <a:noFill/>
                  </a:ln>
                  <a:solidFill>
                    <a:srgbClr val="000000"/>
                  </a:solidFill>
                  <a:effectLst/>
                  <a:uLnTx/>
                  <a:uFillTx/>
                  <a:latin typeface="Arial"/>
                  <a:ea typeface="Arial"/>
                  <a:cs typeface="Arial"/>
                  <a:sym typeface="Arial"/>
                </a:rPr>
                <a:t>12</a:t>
              </a:r>
              <a:endParaRPr kumimoji="0" sz="144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1535" name="Google Shape;3292;p59">
              <a:extLst>
                <a:ext uri="{FF2B5EF4-FFF2-40B4-BE49-F238E27FC236}">
                  <a16:creationId xmlns:a16="http://schemas.microsoft.com/office/drawing/2014/main" id="{AF9E95A0-9454-440E-AF0E-860F738BF710}"/>
                </a:ext>
              </a:extLst>
            </p:cNvPr>
            <p:cNvSpPr/>
            <p:nvPr/>
          </p:nvSpPr>
          <p:spPr>
            <a:xfrm>
              <a:off x="7103427" y="4272316"/>
              <a:ext cx="252190" cy="167121"/>
            </a:xfrm>
            <a:prstGeom prst="rect">
              <a:avLst/>
            </a:prstGeom>
            <a:noFill/>
            <a:ln>
              <a:noFill/>
            </a:ln>
          </p:spPr>
          <p:txBody>
            <a:bodyPr spcFirstLastPara="1" wrap="square" lIns="0" tIns="0" rIns="0" bIns="0" anchor="t" anchorCtr="0">
              <a:no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a:ln>
                    <a:noFill/>
                  </a:ln>
                  <a:solidFill>
                    <a:srgbClr val="000000"/>
                  </a:solidFill>
                  <a:effectLst/>
                  <a:uLnTx/>
                  <a:uFillTx/>
                  <a:latin typeface="Arial"/>
                  <a:ea typeface="Arial"/>
                  <a:cs typeface="Arial"/>
                  <a:sym typeface="Arial"/>
                </a:rPr>
                <a:t>18</a:t>
              </a:r>
              <a:endParaRPr kumimoji="0" sz="144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1536" name="Google Shape;3294;p59">
              <a:extLst>
                <a:ext uri="{FF2B5EF4-FFF2-40B4-BE49-F238E27FC236}">
                  <a16:creationId xmlns:a16="http://schemas.microsoft.com/office/drawing/2014/main" id="{87A3BC8B-91A1-48B2-99EC-CC591AF5BF97}"/>
                </a:ext>
              </a:extLst>
            </p:cNvPr>
            <p:cNvSpPr/>
            <p:nvPr/>
          </p:nvSpPr>
          <p:spPr>
            <a:xfrm>
              <a:off x="7699679" y="4272316"/>
              <a:ext cx="252190" cy="167121"/>
            </a:xfrm>
            <a:prstGeom prst="rect">
              <a:avLst/>
            </a:prstGeom>
            <a:noFill/>
            <a:ln>
              <a:noFill/>
            </a:ln>
          </p:spPr>
          <p:txBody>
            <a:bodyPr spcFirstLastPara="1" wrap="square" lIns="0" tIns="0" rIns="0" bIns="0" anchor="t" anchorCtr="0">
              <a:no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dirty="0">
                  <a:ln>
                    <a:noFill/>
                  </a:ln>
                  <a:solidFill>
                    <a:srgbClr val="000000"/>
                  </a:solidFill>
                  <a:effectLst/>
                  <a:uLnTx/>
                  <a:uFillTx/>
                  <a:latin typeface="Arial"/>
                  <a:ea typeface="Arial"/>
                  <a:cs typeface="Arial"/>
                  <a:sym typeface="Arial"/>
                </a:rPr>
                <a:t>24</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537" name="Google Shape;3296;p59">
              <a:extLst>
                <a:ext uri="{FF2B5EF4-FFF2-40B4-BE49-F238E27FC236}">
                  <a16:creationId xmlns:a16="http://schemas.microsoft.com/office/drawing/2014/main" id="{C5CFFB46-15F1-4B11-B653-D684B17A39DC}"/>
                </a:ext>
              </a:extLst>
            </p:cNvPr>
            <p:cNvSpPr/>
            <p:nvPr/>
          </p:nvSpPr>
          <p:spPr>
            <a:xfrm>
              <a:off x="8295931" y="4272316"/>
              <a:ext cx="252190" cy="167121"/>
            </a:xfrm>
            <a:prstGeom prst="rect">
              <a:avLst/>
            </a:prstGeom>
            <a:noFill/>
            <a:ln>
              <a:noFill/>
            </a:ln>
          </p:spPr>
          <p:txBody>
            <a:bodyPr spcFirstLastPara="1" wrap="square" lIns="0" tIns="0" rIns="0" bIns="0" anchor="t" anchorCtr="0">
              <a:no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dirty="0">
                  <a:ln>
                    <a:noFill/>
                  </a:ln>
                  <a:solidFill>
                    <a:srgbClr val="000000"/>
                  </a:solidFill>
                  <a:effectLst/>
                  <a:uLnTx/>
                  <a:uFillTx/>
                  <a:latin typeface="Arial"/>
                  <a:ea typeface="Arial"/>
                  <a:cs typeface="Arial"/>
                  <a:sym typeface="Arial"/>
                </a:rPr>
                <a:t>30</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1538" name="Google Shape;3298;p59">
              <a:extLst>
                <a:ext uri="{FF2B5EF4-FFF2-40B4-BE49-F238E27FC236}">
                  <a16:creationId xmlns:a16="http://schemas.microsoft.com/office/drawing/2014/main" id="{D1D444F1-38B3-4AF1-B216-AD4E2331B41E}"/>
                </a:ext>
              </a:extLst>
            </p:cNvPr>
            <p:cNvSpPr/>
            <p:nvPr/>
          </p:nvSpPr>
          <p:spPr>
            <a:xfrm>
              <a:off x="8892183" y="4272316"/>
              <a:ext cx="252190" cy="167121"/>
            </a:xfrm>
            <a:prstGeom prst="rect">
              <a:avLst/>
            </a:prstGeom>
            <a:noFill/>
            <a:ln>
              <a:noFill/>
            </a:ln>
          </p:spPr>
          <p:txBody>
            <a:bodyPr spcFirstLastPara="1" wrap="square" lIns="0" tIns="0" rIns="0" bIns="0" anchor="t" anchorCtr="0">
              <a:no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a:ln>
                    <a:noFill/>
                  </a:ln>
                  <a:solidFill>
                    <a:srgbClr val="000000"/>
                  </a:solidFill>
                  <a:effectLst/>
                  <a:uLnTx/>
                  <a:uFillTx/>
                  <a:latin typeface="Arial"/>
                  <a:ea typeface="Arial"/>
                  <a:cs typeface="Arial"/>
                  <a:sym typeface="Arial"/>
                </a:rPr>
                <a:t>36</a:t>
              </a:r>
              <a:endParaRPr kumimoji="0" sz="144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1539" name="Google Shape;3300;p59">
              <a:extLst>
                <a:ext uri="{FF2B5EF4-FFF2-40B4-BE49-F238E27FC236}">
                  <a16:creationId xmlns:a16="http://schemas.microsoft.com/office/drawing/2014/main" id="{751E1140-6006-4B10-9D32-05E68090B5F2}"/>
                </a:ext>
              </a:extLst>
            </p:cNvPr>
            <p:cNvSpPr/>
            <p:nvPr/>
          </p:nvSpPr>
          <p:spPr>
            <a:xfrm>
              <a:off x="9488433" y="4272316"/>
              <a:ext cx="252190" cy="167121"/>
            </a:xfrm>
            <a:prstGeom prst="rect">
              <a:avLst/>
            </a:prstGeom>
            <a:noFill/>
            <a:ln>
              <a:noFill/>
            </a:ln>
          </p:spPr>
          <p:txBody>
            <a:bodyPr spcFirstLastPara="1" wrap="square" lIns="0" tIns="0" rIns="0" bIns="0" anchor="t" anchorCtr="0">
              <a:no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0" i="0" u="none" strike="noStrike" kern="1200" cap="none" spc="0" normalizeH="0" baseline="0" noProof="0" dirty="0">
                  <a:ln>
                    <a:noFill/>
                  </a:ln>
                  <a:solidFill>
                    <a:srgbClr val="000000"/>
                  </a:solidFill>
                  <a:effectLst/>
                  <a:uLnTx/>
                  <a:uFillTx/>
                  <a:latin typeface="Arial"/>
                  <a:ea typeface="Arial"/>
                  <a:cs typeface="Arial"/>
                  <a:sym typeface="Arial"/>
                </a:rPr>
                <a:t>42</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grpSp>
      <p:grpSp>
        <p:nvGrpSpPr>
          <p:cNvPr id="992" name="Group 991">
            <a:extLst>
              <a:ext uri="{FF2B5EF4-FFF2-40B4-BE49-F238E27FC236}">
                <a16:creationId xmlns:a16="http://schemas.microsoft.com/office/drawing/2014/main" id="{57149907-7F52-4E1B-BC3C-F46F96B6DE7C}"/>
              </a:ext>
            </a:extLst>
          </p:cNvPr>
          <p:cNvGrpSpPr/>
          <p:nvPr/>
        </p:nvGrpSpPr>
        <p:grpSpPr>
          <a:xfrm>
            <a:off x="6552206" y="1885655"/>
            <a:ext cx="3796835" cy="2012664"/>
            <a:chOff x="5414175" y="1447536"/>
            <a:chExt cx="3164029" cy="1677220"/>
          </a:xfrm>
        </p:grpSpPr>
        <p:sp>
          <p:nvSpPr>
            <p:cNvPr id="998" name="Google Shape;2362;p59">
              <a:extLst>
                <a:ext uri="{FF2B5EF4-FFF2-40B4-BE49-F238E27FC236}">
                  <a16:creationId xmlns:a16="http://schemas.microsoft.com/office/drawing/2014/main" id="{1FFB2EF0-DF58-43D3-B4B8-603EB49C762E}"/>
                </a:ext>
              </a:extLst>
            </p:cNvPr>
            <p:cNvSpPr/>
            <p:nvPr/>
          </p:nvSpPr>
          <p:spPr>
            <a:xfrm>
              <a:off x="5439716" y="1484722"/>
              <a:ext cx="3110001" cy="1602848"/>
            </a:xfrm>
            <a:custGeom>
              <a:avLst/>
              <a:gdLst/>
              <a:ahLst/>
              <a:cxnLst/>
              <a:rect l="l" t="t" r="r" b="b"/>
              <a:pathLst>
                <a:path w="6613" h="2611" extrusionOk="0">
                  <a:moveTo>
                    <a:pt x="0" y="0"/>
                  </a:moveTo>
                  <a:lnTo>
                    <a:pt x="169" y="0"/>
                  </a:lnTo>
                  <a:lnTo>
                    <a:pt x="169" y="13"/>
                  </a:lnTo>
                  <a:lnTo>
                    <a:pt x="313" y="13"/>
                  </a:lnTo>
                  <a:lnTo>
                    <a:pt x="313" y="24"/>
                  </a:lnTo>
                  <a:lnTo>
                    <a:pt x="408" y="24"/>
                  </a:lnTo>
                  <a:lnTo>
                    <a:pt x="408" y="42"/>
                  </a:lnTo>
                  <a:lnTo>
                    <a:pt x="593" y="42"/>
                  </a:lnTo>
                  <a:lnTo>
                    <a:pt x="593" y="92"/>
                  </a:lnTo>
                  <a:lnTo>
                    <a:pt x="655" y="92"/>
                  </a:lnTo>
                  <a:lnTo>
                    <a:pt x="655" y="107"/>
                  </a:lnTo>
                  <a:lnTo>
                    <a:pt x="743" y="107"/>
                  </a:lnTo>
                  <a:lnTo>
                    <a:pt x="743" y="155"/>
                  </a:lnTo>
                  <a:lnTo>
                    <a:pt x="769" y="155"/>
                  </a:lnTo>
                  <a:lnTo>
                    <a:pt x="769" y="199"/>
                  </a:lnTo>
                  <a:lnTo>
                    <a:pt x="798" y="199"/>
                  </a:lnTo>
                  <a:lnTo>
                    <a:pt x="798" y="217"/>
                  </a:lnTo>
                  <a:lnTo>
                    <a:pt x="806" y="217"/>
                  </a:lnTo>
                  <a:lnTo>
                    <a:pt x="806" y="245"/>
                  </a:lnTo>
                  <a:lnTo>
                    <a:pt x="878" y="245"/>
                  </a:lnTo>
                  <a:lnTo>
                    <a:pt x="878" y="270"/>
                  </a:lnTo>
                  <a:lnTo>
                    <a:pt x="1043" y="270"/>
                  </a:lnTo>
                  <a:lnTo>
                    <a:pt x="1043" y="279"/>
                  </a:lnTo>
                  <a:lnTo>
                    <a:pt x="1071" y="279"/>
                  </a:lnTo>
                  <a:lnTo>
                    <a:pt x="1071" y="292"/>
                  </a:lnTo>
                  <a:lnTo>
                    <a:pt x="1078" y="292"/>
                  </a:lnTo>
                  <a:lnTo>
                    <a:pt x="1078" y="305"/>
                  </a:lnTo>
                  <a:lnTo>
                    <a:pt x="1193" y="305"/>
                  </a:lnTo>
                  <a:lnTo>
                    <a:pt x="1193" y="316"/>
                  </a:lnTo>
                  <a:lnTo>
                    <a:pt x="1487" y="316"/>
                  </a:lnTo>
                  <a:lnTo>
                    <a:pt x="1487" y="328"/>
                  </a:lnTo>
                  <a:lnTo>
                    <a:pt x="1724" y="328"/>
                  </a:lnTo>
                  <a:lnTo>
                    <a:pt x="1724" y="340"/>
                  </a:lnTo>
                  <a:lnTo>
                    <a:pt x="1811" y="340"/>
                  </a:lnTo>
                  <a:lnTo>
                    <a:pt x="1811" y="352"/>
                  </a:lnTo>
                  <a:lnTo>
                    <a:pt x="1953" y="352"/>
                  </a:lnTo>
                  <a:lnTo>
                    <a:pt x="1953" y="375"/>
                  </a:lnTo>
                  <a:lnTo>
                    <a:pt x="2020" y="375"/>
                  </a:lnTo>
                  <a:lnTo>
                    <a:pt x="2020" y="397"/>
                  </a:lnTo>
                  <a:lnTo>
                    <a:pt x="2175" y="397"/>
                  </a:lnTo>
                  <a:lnTo>
                    <a:pt x="2175" y="412"/>
                  </a:lnTo>
                  <a:lnTo>
                    <a:pt x="2299" y="412"/>
                  </a:lnTo>
                  <a:lnTo>
                    <a:pt x="2299" y="436"/>
                  </a:lnTo>
                  <a:lnTo>
                    <a:pt x="2555" y="436"/>
                  </a:lnTo>
                  <a:lnTo>
                    <a:pt x="2555" y="449"/>
                  </a:lnTo>
                  <a:lnTo>
                    <a:pt x="2649" y="449"/>
                  </a:lnTo>
                  <a:lnTo>
                    <a:pt x="2649" y="459"/>
                  </a:lnTo>
                  <a:lnTo>
                    <a:pt x="2981" y="459"/>
                  </a:lnTo>
                  <a:lnTo>
                    <a:pt x="2981" y="472"/>
                  </a:lnTo>
                  <a:lnTo>
                    <a:pt x="3080" y="472"/>
                  </a:lnTo>
                  <a:lnTo>
                    <a:pt x="3080" y="484"/>
                  </a:lnTo>
                  <a:lnTo>
                    <a:pt x="3162" y="484"/>
                  </a:lnTo>
                  <a:lnTo>
                    <a:pt x="3162" y="497"/>
                  </a:lnTo>
                  <a:lnTo>
                    <a:pt x="3186" y="497"/>
                  </a:lnTo>
                  <a:lnTo>
                    <a:pt x="3186" y="510"/>
                  </a:lnTo>
                  <a:lnTo>
                    <a:pt x="3225" y="510"/>
                  </a:lnTo>
                  <a:lnTo>
                    <a:pt x="3225" y="521"/>
                  </a:lnTo>
                  <a:lnTo>
                    <a:pt x="3312" y="521"/>
                  </a:lnTo>
                  <a:lnTo>
                    <a:pt x="3312" y="549"/>
                  </a:lnTo>
                  <a:lnTo>
                    <a:pt x="3388" y="549"/>
                  </a:lnTo>
                  <a:lnTo>
                    <a:pt x="3388" y="561"/>
                  </a:lnTo>
                  <a:lnTo>
                    <a:pt x="3655" y="561"/>
                  </a:lnTo>
                  <a:lnTo>
                    <a:pt x="3655" y="575"/>
                  </a:lnTo>
                  <a:lnTo>
                    <a:pt x="3694" y="575"/>
                  </a:lnTo>
                  <a:lnTo>
                    <a:pt x="3694" y="588"/>
                  </a:lnTo>
                  <a:lnTo>
                    <a:pt x="3711" y="588"/>
                  </a:lnTo>
                  <a:lnTo>
                    <a:pt x="3711" y="599"/>
                  </a:lnTo>
                  <a:lnTo>
                    <a:pt x="3942" y="599"/>
                  </a:lnTo>
                  <a:lnTo>
                    <a:pt x="3942" y="618"/>
                  </a:lnTo>
                  <a:lnTo>
                    <a:pt x="3990" y="618"/>
                  </a:lnTo>
                  <a:lnTo>
                    <a:pt x="3990" y="634"/>
                  </a:lnTo>
                  <a:lnTo>
                    <a:pt x="4034" y="634"/>
                  </a:lnTo>
                  <a:lnTo>
                    <a:pt x="4034" y="650"/>
                  </a:lnTo>
                  <a:lnTo>
                    <a:pt x="4244" y="650"/>
                  </a:lnTo>
                  <a:lnTo>
                    <a:pt x="4244" y="667"/>
                  </a:lnTo>
                  <a:lnTo>
                    <a:pt x="4443" y="667"/>
                  </a:lnTo>
                  <a:lnTo>
                    <a:pt x="4443" y="701"/>
                  </a:lnTo>
                  <a:lnTo>
                    <a:pt x="4597" y="701"/>
                  </a:lnTo>
                  <a:lnTo>
                    <a:pt x="4597" y="723"/>
                  </a:lnTo>
                  <a:lnTo>
                    <a:pt x="4638" y="723"/>
                  </a:lnTo>
                  <a:lnTo>
                    <a:pt x="4638" y="746"/>
                  </a:lnTo>
                  <a:lnTo>
                    <a:pt x="4653" y="746"/>
                  </a:lnTo>
                  <a:lnTo>
                    <a:pt x="4653" y="771"/>
                  </a:lnTo>
                  <a:lnTo>
                    <a:pt x="4811" y="771"/>
                  </a:lnTo>
                  <a:lnTo>
                    <a:pt x="4811" y="798"/>
                  </a:lnTo>
                  <a:lnTo>
                    <a:pt x="5422" y="798"/>
                  </a:lnTo>
                  <a:lnTo>
                    <a:pt x="5422" y="840"/>
                  </a:lnTo>
                  <a:lnTo>
                    <a:pt x="6447" y="840"/>
                  </a:lnTo>
                  <a:lnTo>
                    <a:pt x="6447" y="2611"/>
                  </a:lnTo>
                  <a:lnTo>
                    <a:pt x="6613" y="2611"/>
                  </a:lnTo>
                </a:path>
              </a:pathLst>
            </a:custGeom>
            <a:noFill/>
            <a:ln w="19050" cap="sq" cmpd="sng">
              <a:solidFill>
                <a:schemeClr val="accent1"/>
              </a:solidFill>
              <a:prstDash val="solid"/>
              <a:miter lim="800000"/>
              <a:headEnd type="none" w="sm" len="sm"/>
              <a:tailEnd type="none" w="sm" len="sm"/>
            </a:ln>
          </p:spPr>
          <p:txBody>
            <a:bodyPr spcFirstLastPara="1" wrap="square" lIns="91410" tIns="45690" rIns="91410" bIns="45690" anchor="t" anchorCtr="0">
              <a:noAutofit/>
            </a:bodyPr>
            <a:lstStyle/>
            <a:p>
              <a:pPr marL="0" marR="0" lvl="0" indent="0" algn="l" defTabSz="1097280" rtl="0" eaLnBrk="1" fontAlgn="base" latinLnBrk="0" hangingPunct="1">
                <a:lnSpc>
                  <a:spcPct val="100000"/>
                </a:lnSpc>
                <a:spcBef>
                  <a:spcPts val="0"/>
                </a:spcBef>
                <a:spcAft>
                  <a:spcPts val="0"/>
                </a:spcAft>
                <a:buClrTx/>
                <a:buSzTx/>
                <a:buFontTx/>
                <a:buNone/>
                <a:tabLst/>
                <a:defRPr/>
              </a:pPr>
              <a:endParaRPr kumimoji="0" sz="1260" b="0" i="0" u="none" strike="noStrike" kern="1200" cap="none" spc="0" normalizeH="0" baseline="0" noProof="0">
                <a:ln>
                  <a:noFill/>
                </a:ln>
                <a:solidFill>
                  <a:srgbClr val="000000"/>
                </a:solidFill>
                <a:effectLst/>
                <a:uLnTx/>
                <a:uFillTx/>
                <a:latin typeface="Arial"/>
                <a:ea typeface="Arial"/>
                <a:cs typeface="Arial"/>
                <a:sym typeface="Arial"/>
              </a:endParaRPr>
            </a:p>
          </p:txBody>
        </p:sp>
        <p:grpSp>
          <p:nvGrpSpPr>
            <p:cNvPr id="999" name="Group 998">
              <a:extLst>
                <a:ext uri="{FF2B5EF4-FFF2-40B4-BE49-F238E27FC236}">
                  <a16:creationId xmlns:a16="http://schemas.microsoft.com/office/drawing/2014/main" id="{30A518B3-23A9-4929-B9A3-33CE16686145}"/>
                </a:ext>
              </a:extLst>
            </p:cNvPr>
            <p:cNvGrpSpPr/>
            <p:nvPr/>
          </p:nvGrpSpPr>
          <p:grpSpPr>
            <a:xfrm>
              <a:off x="5414175" y="1447536"/>
              <a:ext cx="3164029" cy="1677220"/>
              <a:chOff x="5414175" y="1447536"/>
              <a:chExt cx="3164029" cy="1677220"/>
            </a:xfrm>
          </p:grpSpPr>
          <p:cxnSp>
            <p:nvCxnSpPr>
              <p:cNvPr id="1000" name="Google Shape;2363;p59">
                <a:extLst>
                  <a:ext uri="{FF2B5EF4-FFF2-40B4-BE49-F238E27FC236}">
                    <a16:creationId xmlns:a16="http://schemas.microsoft.com/office/drawing/2014/main" id="{2640047A-7BE0-4D75-AE06-01911BDE73A1}"/>
                  </a:ext>
                </a:extLst>
              </p:cNvPr>
              <p:cNvCxnSpPr/>
              <p:nvPr/>
            </p:nvCxnSpPr>
            <p:spPr>
              <a:xfrm rot="10800000">
                <a:off x="8521230" y="30875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01" name="Google Shape;2364;p59">
                <a:extLst>
                  <a:ext uri="{FF2B5EF4-FFF2-40B4-BE49-F238E27FC236}">
                    <a16:creationId xmlns:a16="http://schemas.microsoft.com/office/drawing/2014/main" id="{C75939EE-D63E-4229-BC28-8A25E9A6C80B}"/>
                  </a:ext>
                </a:extLst>
              </p:cNvPr>
              <p:cNvCxnSpPr/>
              <p:nvPr/>
            </p:nvCxnSpPr>
            <p:spPr>
              <a:xfrm>
                <a:off x="8549717" y="30503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02" name="Google Shape;2365;p59">
                <a:extLst>
                  <a:ext uri="{FF2B5EF4-FFF2-40B4-BE49-F238E27FC236}">
                    <a16:creationId xmlns:a16="http://schemas.microsoft.com/office/drawing/2014/main" id="{18EDEB31-5A37-4EC8-BF9E-27478E30B6DD}"/>
                  </a:ext>
                </a:extLst>
              </p:cNvPr>
              <p:cNvCxnSpPr/>
              <p:nvPr/>
            </p:nvCxnSpPr>
            <p:spPr>
              <a:xfrm rot="10800000">
                <a:off x="8345396"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03" name="Google Shape;2366;p59">
                <a:extLst>
                  <a:ext uri="{FF2B5EF4-FFF2-40B4-BE49-F238E27FC236}">
                    <a16:creationId xmlns:a16="http://schemas.microsoft.com/office/drawing/2014/main" id="{FB8B896F-6A37-425C-A756-55F5551AC18B}"/>
                  </a:ext>
                </a:extLst>
              </p:cNvPr>
              <p:cNvCxnSpPr/>
              <p:nvPr/>
            </p:nvCxnSpPr>
            <p:spPr>
              <a:xfrm>
                <a:off x="8373883"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04" name="Google Shape;2367;p59">
                <a:extLst>
                  <a:ext uri="{FF2B5EF4-FFF2-40B4-BE49-F238E27FC236}">
                    <a16:creationId xmlns:a16="http://schemas.microsoft.com/office/drawing/2014/main" id="{66359E60-4F67-45F7-B413-A4B7F78AB795}"/>
                  </a:ext>
                </a:extLst>
              </p:cNvPr>
              <p:cNvCxnSpPr/>
              <p:nvPr/>
            </p:nvCxnSpPr>
            <p:spPr>
              <a:xfrm rot="10800000">
                <a:off x="8342449"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05" name="Google Shape;2368;p59">
                <a:extLst>
                  <a:ext uri="{FF2B5EF4-FFF2-40B4-BE49-F238E27FC236}">
                    <a16:creationId xmlns:a16="http://schemas.microsoft.com/office/drawing/2014/main" id="{673797E6-EDE0-4641-8E06-299709712AD5}"/>
                  </a:ext>
                </a:extLst>
              </p:cNvPr>
              <p:cNvCxnSpPr/>
              <p:nvPr/>
            </p:nvCxnSpPr>
            <p:spPr>
              <a:xfrm>
                <a:off x="836995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06" name="Google Shape;2369;p59">
                <a:extLst>
                  <a:ext uri="{FF2B5EF4-FFF2-40B4-BE49-F238E27FC236}">
                    <a16:creationId xmlns:a16="http://schemas.microsoft.com/office/drawing/2014/main" id="{0AF8CD93-6E31-42EB-9F4C-5B1A7B932E67}"/>
                  </a:ext>
                </a:extLst>
              </p:cNvPr>
              <p:cNvCxnSpPr/>
              <p:nvPr/>
            </p:nvCxnSpPr>
            <p:spPr>
              <a:xfrm rot="10800000">
                <a:off x="8269758"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07" name="Google Shape;2370;p59">
                <a:extLst>
                  <a:ext uri="{FF2B5EF4-FFF2-40B4-BE49-F238E27FC236}">
                    <a16:creationId xmlns:a16="http://schemas.microsoft.com/office/drawing/2014/main" id="{8C8724D1-C254-449B-89E5-C10BA1080C57}"/>
                  </a:ext>
                </a:extLst>
              </p:cNvPr>
              <p:cNvCxnSpPr/>
              <p:nvPr/>
            </p:nvCxnSpPr>
            <p:spPr>
              <a:xfrm>
                <a:off x="8298245"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08" name="Google Shape;2371;p59">
                <a:extLst>
                  <a:ext uri="{FF2B5EF4-FFF2-40B4-BE49-F238E27FC236}">
                    <a16:creationId xmlns:a16="http://schemas.microsoft.com/office/drawing/2014/main" id="{80B9A395-C5F0-4325-B570-B44CCA0DD2F1}"/>
                  </a:ext>
                </a:extLst>
              </p:cNvPr>
              <p:cNvCxnSpPr/>
              <p:nvPr/>
            </p:nvCxnSpPr>
            <p:spPr>
              <a:xfrm rot="10800000">
                <a:off x="8254041"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09" name="Google Shape;2372;p59">
                <a:extLst>
                  <a:ext uri="{FF2B5EF4-FFF2-40B4-BE49-F238E27FC236}">
                    <a16:creationId xmlns:a16="http://schemas.microsoft.com/office/drawing/2014/main" id="{9CEA40E9-D166-49A2-B11A-238B50AB8F2C}"/>
                  </a:ext>
                </a:extLst>
              </p:cNvPr>
              <p:cNvCxnSpPr/>
              <p:nvPr/>
            </p:nvCxnSpPr>
            <p:spPr>
              <a:xfrm>
                <a:off x="8282528"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10" name="Google Shape;2373;p59">
                <a:extLst>
                  <a:ext uri="{FF2B5EF4-FFF2-40B4-BE49-F238E27FC236}">
                    <a16:creationId xmlns:a16="http://schemas.microsoft.com/office/drawing/2014/main" id="{FD1D02FC-45BC-44C0-AD71-FE4451590CDE}"/>
                  </a:ext>
                </a:extLst>
              </p:cNvPr>
              <p:cNvCxnSpPr/>
              <p:nvPr/>
            </p:nvCxnSpPr>
            <p:spPr>
              <a:xfrm rot="10800000">
                <a:off x="8227519"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11" name="Google Shape;2374;p59">
                <a:extLst>
                  <a:ext uri="{FF2B5EF4-FFF2-40B4-BE49-F238E27FC236}">
                    <a16:creationId xmlns:a16="http://schemas.microsoft.com/office/drawing/2014/main" id="{6CE6B527-9D32-4AE3-9C84-E6DB7CA11E45}"/>
                  </a:ext>
                </a:extLst>
              </p:cNvPr>
              <p:cNvCxnSpPr/>
              <p:nvPr/>
            </p:nvCxnSpPr>
            <p:spPr>
              <a:xfrm>
                <a:off x="8256006"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12" name="Google Shape;2375;p59">
                <a:extLst>
                  <a:ext uri="{FF2B5EF4-FFF2-40B4-BE49-F238E27FC236}">
                    <a16:creationId xmlns:a16="http://schemas.microsoft.com/office/drawing/2014/main" id="{2B62B13A-F4EE-4FD9-92D3-F0592C478689}"/>
                  </a:ext>
                </a:extLst>
              </p:cNvPr>
              <p:cNvCxnSpPr/>
              <p:nvPr/>
            </p:nvCxnSpPr>
            <p:spPr>
              <a:xfrm rot="10800000">
                <a:off x="8224572"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13" name="Google Shape;2376;p59">
                <a:extLst>
                  <a:ext uri="{FF2B5EF4-FFF2-40B4-BE49-F238E27FC236}">
                    <a16:creationId xmlns:a16="http://schemas.microsoft.com/office/drawing/2014/main" id="{264582A7-587B-404F-9C65-899D2A8A476D}"/>
                  </a:ext>
                </a:extLst>
              </p:cNvPr>
              <p:cNvCxnSpPr/>
              <p:nvPr/>
            </p:nvCxnSpPr>
            <p:spPr>
              <a:xfrm>
                <a:off x="8253059"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14" name="Google Shape;2377;p59">
                <a:extLst>
                  <a:ext uri="{FF2B5EF4-FFF2-40B4-BE49-F238E27FC236}">
                    <a16:creationId xmlns:a16="http://schemas.microsoft.com/office/drawing/2014/main" id="{B63F4B42-69BE-42FF-A385-CB81A459BA43}"/>
                  </a:ext>
                </a:extLst>
              </p:cNvPr>
              <p:cNvCxnSpPr/>
              <p:nvPr/>
            </p:nvCxnSpPr>
            <p:spPr>
              <a:xfrm rot="10800000">
                <a:off x="8221625"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15" name="Google Shape;2378;p59">
                <a:extLst>
                  <a:ext uri="{FF2B5EF4-FFF2-40B4-BE49-F238E27FC236}">
                    <a16:creationId xmlns:a16="http://schemas.microsoft.com/office/drawing/2014/main" id="{4611F9E2-1138-4B92-9DA1-E5F19EE46727}"/>
                  </a:ext>
                </a:extLst>
              </p:cNvPr>
              <p:cNvCxnSpPr/>
              <p:nvPr/>
            </p:nvCxnSpPr>
            <p:spPr>
              <a:xfrm>
                <a:off x="8249129"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16" name="Google Shape;2379;p59">
                <a:extLst>
                  <a:ext uri="{FF2B5EF4-FFF2-40B4-BE49-F238E27FC236}">
                    <a16:creationId xmlns:a16="http://schemas.microsoft.com/office/drawing/2014/main" id="{A38C4E8F-CE3A-4AE2-88AC-34CB51F172B4}"/>
                  </a:ext>
                </a:extLst>
              </p:cNvPr>
              <p:cNvCxnSpPr/>
              <p:nvPr/>
            </p:nvCxnSpPr>
            <p:spPr>
              <a:xfrm rot="10800000">
                <a:off x="8210819"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17" name="Google Shape;2380;p59">
                <a:extLst>
                  <a:ext uri="{FF2B5EF4-FFF2-40B4-BE49-F238E27FC236}">
                    <a16:creationId xmlns:a16="http://schemas.microsoft.com/office/drawing/2014/main" id="{AB704032-EA00-4BAD-90C3-8291E38D815C}"/>
                  </a:ext>
                </a:extLst>
              </p:cNvPr>
              <p:cNvCxnSpPr/>
              <p:nvPr/>
            </p:nvCxnSpPr>
            <p:spPr>
              <a:xfrm>
                <a:off x="8239306"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18" name="Google Shape;2381;p59">
                <a:extLst>
                  <a:ext uri="{FF2B5EF4-FFF2-40B4-BE49-F238E27FC236}">
                    <a16:creationId xmlns:a16="http://schemas.microsoft.com/office/drawing/2014/main" id="{68B5D2EA-2A32-400B-BCD1-6C06E58DF2BA}"/>
                  </a:ext>
                </a:extLst>
              </p:cNvPr>
              <p:cNvCxnSpPr/>
              <p:nvPr/>
            </p:nvCxnSpPr>
            <p:spPr>
              <a:xfrm rot="10800000">
                <a:off x="8204925"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19" name="Google Shape;2382;p59">
                <a:extLst>
                  <a:ext uri="{FF2B5EF4-FFF2-40B4-BE49-F238E27FC236}">
                    <a16:creationId xmlns:a16="http://schemas.microsoft.com/office/drawing/2014/main" id="{79CC4E87-D980-4F6F-8A7B-E6C79505B4A4}"/>
                  </a:ext>
                </a:extLst>
              </p:cNvPr>
              <p:cNvCxnSpPr/>
              <p:nvPr/>
            </p:nvCxnSpPr>
            <p:spPr>
              <a:xfrm>
                <a:off x="8233412"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20" name="Google Shape;2383;p59">
                <a:extLst>
                  <a:ext uri="{FF2B5EF4-FFF2-40B4-BE49-F238E27FC236}">
                    <a16:creationId xmlns:a16="http://schemas.microsoft.com/office/drawing/2014/main" id="{81F7F235-795A-43A1-BA5B-5F75308C7ECD}"/>
                  </a:ext>
                </a:extLst>
              </p:cNvPr>
              <p:cNvCxnSpPr/>
              <p:nvPr/>
            </p:nvCxnSpPr>
            <p:spPr>
              <a:xfrm rot="10800000">
                <a:off x="8201978"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21" name="Google Shape;2384;p59">
                <a:extLst>
                  <a:ext uri="{FF2B5EF4-FFF2-40B4-BE49-F238E27FC236}">
                    <a16:creationId xmlns:a16="http://schemas.microsoft.com/office/drawing/2014/main" id="{B35E18AD-B816-4DA2-9759-E33B145AEB8E}"/>
                  </a:ext>
                </a:extLst>
              </p:cNvPr>
              <p:cNvCxnSpPr/>
              <p:nvPr/>
            </p:nvCxnSpPr>
            <p:spPr>
              <a:xfrm>
                <a:off x="8230465"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22" name="Google Shape;2385;p59">
                <a:extLst>
                  <a:ext uri="{FF2B5EF4-FFF2-40B4-BE49-F238E27FC236}">
                    <a16:creationId xmlns:a16="http://schemas.microsoft.com/office/drawing/2014/main" id="{9F7EEE42-6E42-4659-91E4-538FB355C60A}"/>
                  </a:ext>
                </a:extLst>
              </p:cNvPr>
              <p:cNvCxnSpPr/>
              <p:nvPr/>
            </p:nvCxnSpPr>
            <p:spPr>
              <a:xfrm rot="10800000">
                <a:off x="8200014"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23" name="Google Shape;2386;p59">
                <a:extLst>
                  <a:ext uri="{FF2B5EF4-FFF2-40B4-BE49-F238E27FC236}">
                    <a16:creationId xmlns:a16="http://schemas.microsoft.com/office/drawing/2014/main" id="{4947E1C4-A19F-4CCE-8B6E-B23212B1B21F}"/>
                  </a:ext>
                </a:extLst>
              </p:cNvPr>
              <p:cNvCxnSpPr/>
              <p:nvPr/>
            </p:nvCxnSpPr>
            <p:spPr>
              <a:xfrm>
                <a:off x="8227519"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24" name="Google Shape;2387;p59">
                <a:extLst>
                  <a:ext uri="{FF2B5EF4-FFF2-40B4-BE49-F238E27FC236}">
                    <a16:creationId xmlns:a16="http://schemas.microsoft.com/office/drawing/2014/main" id="{9DF8DF40-1EFD-4962-9E52-F7C672B1DFAF}"/>
                  </a:ext>
                </a:extLst>
              </p:cNvPr>
              <p:cNvCxnSpPr/>
              <p:nvPr/>
            </p:nvCxnSpPr>
            <p:spPr>
              <a:xfrm rot="10800000">
                <a:off x="8197067"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25" name="Google Shape;2388;p59">
                <a:extLst>
                  <a:ext uri="{FF2B5EF4-FFF2-40B4-BE49-F238E27FC236}">
                    <a16:creationId xmlns:a16="http://schemas.microsoft.com/office/drawing/2014/main" id="{CCC0E620-BC45-4871-8D4E-2AA8580446B8}"/>
                  </a:ext>
                </a:extLst>
              </p:cNvPr>
              <p:cNvCxnSpPr/>
              <p:nvPr/>
            </p:nvCxnSpPr>
            <p:spPr>
              <a:xfrm>
                <a:off x="822555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26" name="Google Shape;2389;p59">
                <a:extLst>
                  <a:ext uri="{FF2B5EF4-FFF2-40B4-BE49-F238E27FC236}">
                    <a16:creationId xmlns:a16="http://schemas.microsoft.com/office/drawing/2014/main" id="{75EE7DD0-F179-4992-B33B-0699BB6A4044}"/>
                  </a:ext>
                </a:extLst>
              </p:cNvPr>
              <p:cNvCxnSpPr/>
              <p:nvPr/>
            </p:nvCxnSpPr>
            <p:spPr>
              <a:xfrm rot="10800000">
                <a:off x="8194120"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27" name="Google Shape;2390;p59">
                <a:extLst>
                  <a:ext uri="{FF2B5EF4-FFF2-40B4-BE49-F238E27FC236}">
                    <a16:creationId xmlns:a16="http://schemas.microsoft.com/office/drawing/2014/main" id="{D595EAFC-74EF-427A-91C0-7A98B6BE8892}"/>
                  </a:ext>
                </a:extLst>
              </p:cNvPr>
              <p:cNvCxnSpPr/>
              <p:nvPr/>
            </p:nvCxnSpPr>
            <p:spPr>
              <a:xfrm>
                <a:off x="8222607"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28" name="Google Shape;2391;p59">
                <a:extLst>
                  <a:ext uri="{FF2B5EF4-FFF2-40B4-BE49-F238E27FC236}">
                    <a16:creationId xmlns:a16="http://schemas.microsoft.com/office/drawing/2014/main" id="{85E62547-A866-4149-BBA7-F52A936873D6}"/>
                  </a:ext>
                </a:extLst>
              </p:cNvPr>
              <p:cNvCxnSpPr/>
              <p:nvPr/>
            </p:nvCxnSpPr>
            <p:spPr>
              <a:xfrm rot="10800000">
                <a:off x="8192155"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29" name="Google Shape;2392;p59">
                <a:extLst>
                  <a:ext uri="{FF2B5EF4-FFF2-40B4-BE49-F238E27FC236}">
                    <a16:creationId xmlns:a16="http://schemas.microsoft.com/office/drawing/2014/main" id="{92CF8F53-7E91-4051-95B7-0E65A87B994F}"/>
                  </a:ext>
                </a:extLst>
              </p:cNvPr>
              <p:cNvCxnSpPr/>
              <p:nvPr/>
            </p:nvCxnSpPr>
            <p:spPr>
              <a:xfrm>
                <a:off x="8220642"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30" name="Google Shape;2393;p59">
                <a:extLst>
                  <a:ext uri="{FF2B5EF4-FFF2-40B4-BE49-F238E27FC236}">
                    <a16:creationId xmlns:a16="http://schemas.microsoft.com/office/drawing/2014/main" id="{A8F25340-1E73-44C0-9ABF-8BA23D21B835}"/>
                  </a:ext>
                </a:extLst>
              </p:cNvPr>
              <p:cNvCxnSpPr/>
              <p:nvPr/>
            </p:nvCxnSpPr>
            <p:spPr>
              <a:xfrm rot="10800000">
                <a:off x="8189208"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31" name="Google Shape;2394;p59">
                <a:extLst>
                  <a:ext uri="{FF2B5EF4-FFF2-40B4-BE49-F238E27FC236}">
                    <a16:creationId xmlns:a16="http://schemas.microsoft.com/office/drawing/2014/main" id="{D55FB045-E09B-4A67-B499-94E0F3538015}"/>
                  </a:ext>
                </a:extLst>
              </p:cNvPr>
              <p:cNvCxnSpPr/>
              <p:nvPr/>
            </p:nvCxnSpPr>
            <p:spPr>
              <a:xfrm>
                <a:off x="8217696"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32" name="Google Shape;2395;p59">
                <a:extLst>
                  <a:ext uri="{FF2B5EF4-FFF2-40B4-BE49-F238E27FC236}">
                    <a16:creationId xmlns:a16="http://schemas.microsoft.com/office/drawing/2014/main" id="{53AA98B5-E358-41FB-BF14-3F4D1611F4F5}"/>
                  </a:ext>
                </a:extLst>
              </p:cNvPr>
              <p:cNvCxnSpPr/>
              <p:nvPr/>
            </p:nvCxnSpPr>
            <p:spPr>
              <a:xfrm rot="10800000">
                <a:off x="8182332"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33" name="Google Shape;2396;p59">
                <a:extLst>
                  <a:ext uri="{FF2B5EF4-FFF2-40B4-BE49-F238E27FC236}">
                    <a16:creationId xmlns:a16="http://schemas.microsoft.com/office/drawing/2014/main" id="{C66BFF5A-9EE0-4703-AB82-5A0063F1D94C}"/>
                  </a:ext>
                </a:extLst>
              </p:cNvPr>
              <p:cNvCxnSpPr/>
              <p:nvPr/>
            </p:nvCxnSpPr>
            <p:spPr>
              <a:xfrm>
                <a:off x="8210819"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34" name="Google Shape;2397;p59">
                <a:extLst>
                  <a:ext uri="{FF2B5EF4-FFF2-40B4-BE49-F238E27FC236}">
                    <a16:creationId xmlns:a16="http://schemas.microsoft.com/office/drawing/2014/main" id="{01C23AE1-CD1E-4DD1-98F1-87B060AD531D}"/>
                  </a:ext>
                </a:extLst>
              </p:cNvPr>
              <p:cNvCxnSpPr/>
              <p:nvPr/>
            </p:nvCxnSpPr>
            <p:spPr>
              <a:xfrm rot="10800000">
                <a:off x="8179385"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35" name="Google Shape;2398;p59">
                <a:extLst>
                  <a:ext uri="{FF2B5EF4-FFF2-40B4-BE49-F238E27FC236}">
                    <a16:creationId xmlns:a16="http://schemas.microsoft.com/office/drawing/2014/main" id="{2B6F4823-5264-4A33-9403-8455F96021FC}"/>
                  </a:ext>
                </a:extLst>
              </p:cNvPr>
              <p:cNvCxnSpPr/>
              <p:nvPr/>
            </p:nvCxnSpPr>
            <p:spPr>
              <a:xfrm>
                <a:off x="8207873"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36" name="Google Shape;2399;p59">
                <a:extLst>
                  <a:ext uri="{FF2B5EF4-FFF2-40B4-BE49-F238E27FC236}">
                    <a16:creationId xmlns:a16="http://schemas.microsoft.com/office/drawing/2014/main" id="{DC420560-9F4E-4AAB-A78D-B0E074BDA0EA}"/>
                  </a:ext>
                </a:extLst>
              </p:cNvPr>
              <p:cNvCxnSpPr/>
              <p:nvPr/>
            </p:nvCxnSpPr>
            <p:spPr>
              <a:xfrm rot="10800000">
                <a:off x="8177421"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37" name="Google Shape;2400;p59">
                <a:extLst>
                  <a:ext uri="{FF2B5EF4-FFF2-40B4-BE49-F238E27FC236}">
                    <a16:creationId xmlns:a16="http://schemas.microsoft.com/office/drawing/2014/main" id="{32FD6019-8213-4EE8-800F-737532429E2D}"/>
                  </a:ext>
                </a:extLst>
              </p:cNvPr>
              <p:cNvCxnSpPr/>
              <p:nvPr/>
            </p:nvCxnSpPr>
            <p:spPr>
              <a:xfrm>
                <a:off x="8204925"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38" name="Google Shape;2401;p59">
                <a:extLst>
                  <a:ext uri="{FF2B5EF4-FFF2-40B4-BE49-F238E27FC236}">
                    <a16:creationId xmlns:a16="http://schemas.microsoft.com/office/drawing/2014/main" id="{F5CB6DC6-00FD-4CF0-ACCF-D6075281ED83}"/>
                  </a:ext>
                </a:extLst>
              </p:cNvPr>
              <p:cNvCxnSpPr/>
              <p:nvPr/>
            </p:nvCxnSpPr>
            <p:spPr>
              <a:xfrm rot="10800000">
                <a:off x="8174474"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39" name="Google Shape;2402;p59">
                <a:extLst>
                  <a:ext uri="{FF2B5EF4-FFF2-40B4-BE49-F238E27FC236}">
                    <a16:creationId xmlns:a16="http://schemas.microsoft.com/office/drawing/2014/main" id="{934F1CB0-C78B-402E-949C-8595F607C8E6}"/>
                  </a:ext>
                </a:extLst>
              </p:cNvPr>
              <p:cNvCxnSpPr/>
              <p:nvPr/>
            </p:nvCxnSpPr>
            <p:spPr>
              <a:xfrm>
                <a:off x="8201978"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40" name="Google Shape;2403;p59">
                <a:extLst>
                  <a:ext uri="{FF2B5EF4-FFF2-40B4-BE49-F238E27FC236}">
                    <a16:creationId xmlns:a16="http://schemas.microsoft.com/office/drawing/2014/main" id="{6BEECB39-8D48-43B6-8352-259709DAE43B}"/>
                  </a:ext>
                </a:extLst>
              </p:cNvPr>
              <p:cNvCxnSpPr/>
              <p:nvPr/>
            </p:nvCxnSpPr>
            <p:spPr>
              <a:xfrm rot="10800000">
                <a:off x="8171527"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41" name="Google Shape;2404;p59">
                <a:extLst>
                  <a:ext uri="{FF2B5EF4-FFF2-40B4-BE49-F238E27FC236}">
                    <a16:creationId xmlns:a16="http://schemas.microsoft.com/office/drawing/2014/main" id="{DAC71593-D56C-4AB0-95F0-1F56B4E62C8D}"/>
                  </a:ext>
                </a:extLst>
              </p:cNvPr>
              <p:cNvCxnSpPr/>
              <p:nvPr/>
            </p:nvCxnSpPr>
            <p:spPr>
              <a:xfrm>
                <a:off x="820001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42" name="Google Shape;2405;p59">
                <a:extLst>
                  <a:ext uri="{FF2B5EF4-FFF2-40B4-BE49-F238E27FC236}">
                    <a16:creationId xmlns:a16="http://schemas.microsoft.com/office/drawing/2014/main" id="{89B3B7E9-BED3-426E-97FE-0825C2874CF0}"/>
                  </a:ext>
                </a:extLst>
              </p:cNvPr>
              <p:cNvCxnSpPr/>
              <p:nvPr/>
            </p:nvCxnSpPr>
            <p:spPr>
              <a:xfrm rot="10800000">
                <a:off x="8168579"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43" name="Google Shape;2406;p59">
                <a:extLst>
                  <a:ext uri="{FF2B5EF4-FFF2-40B4-BE49-F238E27FC236}">
                    <a16:creationId xmlns:a16="http://schemas.microsoft.com/office/drawing/2014/main" id="{CAD7FF10-8733-4FD5-AED2-BF8664F25321}"/>
                  </a:ext>
                </a:extLst>
              </p:cNvPr>
              <p:cNvCxnSpPr/>
              <p:nvPr/>
            </p:nvCxnSpPr>
            <p:spPr>
              <a:xfrm>
                <a:off x="8197067"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44" name="Google Shape;2407;p59">
                <a:extLst>
                  <a:ext uri="{FF2B5EF4-FFF2-40B4-BE49-F238E27FC236}">
                    <a16:creationId xmlns:a16="http://schemas.microsoft.com/office/drawing/2014/main" id="{0CFD545B-C24A-4E7C-87AC-E69DF24627F3}"/>
                  </a:ext>
                </a:extLst>
              </p:cNvPr>
              <p:cNvCxnSpPr/>
              <p:nvPr/>
            </p:nvCxnSpPr>
            <p:spPr>
              <a:xfrm rot="10800000">
                <a:off x="8166615"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45" name="Google Shape;2408;p59">
                <a:extLst>
                  <a:ext uri="{FF2B5EF4-FFF2-40B4-BE49-F238E27FC236}">
                    <a16:creationId xmlns:a16="http://schemas.microsoft.com/office/drawing/2014/main" id="{83632ABD-831A-4508-A5D0-BC923088A2BA}"/>
                  </a:ext>
                </a:extLst>
              </p:cNvPr>
              <p:cNvCxnSpPr/>
              <p:nvPr/>
            </p:nvCxnSpPr>
            <p:spPr>
              <a:xfrm>
                <a:off x="8194120"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46" name="Google Shape;2409;p59">
                <a:extLst>
                  <a:ext uri="{FF2B5EF4-FFF2-40B4-BE49-F238E27FC236}">
                    <a16:creationId xmlns:a16="http://schemas.microsoft.com/office/drawing/2014/main" id="{42154DCE-E580-4BFC-8FA1-F2B398903123}"/>
                  </a:ext>
                </a:extLst>
              </p:cNvPr>
              <p:cNvCxnSpPr/>
              <p:nvPr/>
            </p:nvCxnSpPr>
            <p:spPr>
              <a:xfrm rot="10800000">
                <a:off x="8163668"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47" name="Google Shape;2410;p59">
                <a:extLst>
                  <a:ext uri="{FF2B5EF4-FFF2-40B4-BE49-F238E27FC236}">
                    <a16:creationId xmlns:a16="http://schemas.microsoft.com/office/drawing/2014/main" id="{B2C0078E-87C4-4C8F-B7EF-C92B6B73EF57}"/>
                  </a:ext>
                </a:extLst>
              </p:cNvPr>
              <p:cNvCxnSpPr/>
              <p:nvPr/>
            </p:nvCxnSpPr>
            <p:spPr>
              <a:xfrm>
                <a:off x="8192155"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48" name="Google Shape;2411;p59">
                <a:extLst>
                  <a:ext uri="{FF2B5EF4-FFF2-40B4-BE49-F238E27FC236}">
                    <a16:creationId xmlns:a16="http://schemas.microsoft.com/office/drawing/2014/main" id="{7FAB4453-A25B-46CB-95F8-15661551DA7D}"/>
                  </a:ext>
                </a:extLst>
              </p:cNvPr>
              <p:cNvCxnSpPr/>
              <p:nvPr/>
            </p:nvCxnSpPr>
            <p:spPr>
              <a:xfrm rot="10800000">
                <a:off x="8160721"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49" name="Google Shape;2412;p59">
                <a:extLst>
                  <a:ext uri="{FF2B5EF4-FFF2-40B4-BE49-F238E27FC236}">
                    <a16:creationId xmlns:a16="http://schemas.microsoft.com/office/drawing/2014/main" id="{C114694D-3F5C-417A-B167-90C76E2EAB21}"/>
                  </a:ext>
                </a:extLst>
              </p:cNvPr>
              <p:cNvCxnSpPr/>
              <p:nvPr/>
            </p:nvCxnSpPr>
            <p:spPr>
              <a:xfrm>
                <a:off x="8189208"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50" name="Google Shape;2413;p59">
                <a:extLst>
                  <a:ext uri="{FF2B5EF4-FFF2-40B4-BE49-F238E27FC236}">
                    <a16:creationId xmlns:a16="http://schemas.microsoft.com/office/drawing/2014/main" id="{6EA61798-FA8B-4235-A139-19B795E41DEE}"/>
                  </a:ext>
                </a:extLst>
              </p:cNvPr>
              <p:cNvCxnSpPr/>
              <p:nvPr/>
            </p:nvCxnSpPr>
            <p:spPr>
              <a:xfrm rot="10800000">
                <a:off x="8158756"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51" name="Google Shape;2414;p59">
                <a:extLst>
                  <a:ext uri="{FF2B5EF4-FFF2-40B4-BE49-F238E27FC236}">
                    <a16:creationId xmlns:a16="http://schemas.microsoft.com/office/drawing/2014/main" id="{648DD0AE-25FD-4C93-9207-C132B54FC19E}"/>
                  </a:ext>
                </a:extLst>
              </p:cNvPr>
              <p:cNvCxnSpPr/>
              <p:nvPr/>
            </p:nvCxnSpPr>
            <p:spPr>
              <a:xfrm>
                <a:off x="818724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52" name="Google Shape;2415;p59">
                <a:extLst>
                  <a:ext uri="{FF2B5EF4-FFF2-40B4-BE49-F238E27FC236}">
                    <a16:creationId xmlns:a16="http://schemas.microsoft.com/office/drawing/2014/main" id="{0CCB6CDE-ACCA-4DC5-BA42-9A3213F9A2E2}"/>
                  </a:ext>
                </a:extLst>
              </p:cNvPr>
              <p:cNvCxnSpPr/>
              <p:nvPr/>
            </p:nvCxnSpPr>
            <p:spPr>
              <a:xfrm rot="10800000">
                <a:off x="8152863"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53" name="Google Shape;2416;p59">
                <a:extLst>
                  <a:ext uri="{FF2B5EF4-FFF2-40B4-BE49-F238E27FC236}">
                    <a16:creationId xmlns:a16="http://schemas.microsoft.com/office/drawing/2014/main" id="{F8FCA941-2250-4BF7-B679-A8D8F2482BC8}"/>
                  </a:ext>
                </a:extLst>
              </p:cNvPr>
              <p:cNvCxnSpPr/>
              <p:nvPr/>
            </p:nvCxnSpPr>
            <p:spPr>
              <a:xfrm>
                <a:off x="8180367"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54" name="Google Shape;2417;p59">
                <a:extLst>
                  <a:ext uri="{FF2B5EF4-FFF2-40B4-BE49-F238E27FC236}">
                    <a16:creationId xmlns:a16="http://schemas.microsoft.com/office/drawing/2014/main" id="{116A685E-D4ED-49C6-AD27-9BE3FF8CD653}"/>
                  </a:ext>
                </a:extLst>
              </p:cNvPr>
              <p:cNvCxnSpPr/>
              <p:nvPr/>
            </p:nvCxnSpPr>
            <p:spPr>
              <a:xfrm rot="10800000">
                <a:off x="8150898"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55" name="Google Shape;2418;p59">
                <a:extLst>
                  <a:ext uri="{FF2B5EF4-FFF2-40B4-BE49-F238E27FC236}">
                    <a16:creationId xmlns:a16="http://schemas.microsoft.com/office/drawing/2014/main" id="{4E11D96E-3384-4093-9D69-13101920FAD6}"/>
                  </a:ext>
                </a:extLst>
              </p:cNvPr>
              <p:cNvCxnSpPr/>
              <p:nvPr/>
            </p:nvCxnSpPr>
            <p:spPr>
              <a:xfrm>
                <a:off x="8178403"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56" name="Google Shape;2419;p59">
                <a:extLst>
                  <a:ext uri="{FF2B5EF4-FFF2-40B4-BE49-F238E27FC236}">
                    <a16:creationId xmlns:a16="http://schemas.microsoft.com/office/drawing/2014/main" id="{85E1220A-CBDE-454C-8C68-7C5729A6D0D0}"/>
                  </a:ext>
                </a:extLst>
              </p:cNvPr>
              <p:cNvCxnSpPr/>
              <p:nvPr/>
            </p:nvCxnSpPr>
            <p:spPr>
              <a:xfrm rot="10800000">
                <a:off x="8147952"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57" name="Google Shape;2420;p59">
                <a:extLst>
                  <a:ext uri="{FF2B5EF4-FFF2-40B4-BE49-F238E27FC236}">
                    <a16:creationId xmlns:a16="http://schemas.microsoft.com/office/drawing/2014/main" id="{5BFBBC9A-46AF-4C28-8304-41533397CDA4}"/>
                  </a:ext>
                </a:extLst>
              </p:cNvPr>
              <p:cNvCxnSpPr/>
              <p:nvPr/>
            </p:nvCxnSpPr>
            <p:spPr>
              <a:xfrm>
                <a:off x="8176438"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58" name="Google Shape;2421;p59">
                <a:extLst>
                  <a:ext uri="{FF2B5EF4-FFF2-40B4-BE49-F238E27FC236}">
                    <a16:creationId xmlns:a16="http://schemas.microsoft.com/office/drawing/2014/main" id="{C12DA1A2-7FAA-415E-BDCC-9B8DA4658823}"/>
                  </a:ext>
                </a:extLst>
              </p:cNvPr>
              <p:cNvCxnSpPr/>
              <p:nvPr/>
            </p:nvCxnSpPr>
            <p:spPr>
              <a:xfrm rot="10800000">
                <a:off x="8145987"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59" name="Google Shape;2422;p59">
                <a:extLst>
                  <a:ext uri="{FF2B5EF4-FFF2-40B4-BE49-F238E27FC236}">
                    <a16:creationId xmlns:a16="http://schemas.microsoft.com/office/drawing/2014/main" id="{0A0B43EF-A344-4ABB-9124-7B2D62CD96E2}"/>
                  </a:ext>
                </a:extLst>
              </p:cNvPr>
              <p:cNvCxnSpPr/>
              <p:nvPr/>
            </p:nvCxnSpPr>
            <p:spPr>
              <a:xfrm>
                <a:off x="817447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60" name="Google Shape;2423;p59">
                <a:extLst>
                  <a:ext uri="{FF2B5EF4-FFF2-40B4-BE49-F238E27FC236}">
                    <a16:creationId xmlns:a16="http://schemas.microsoft.com/office/drawing/2014/main" id="{86EAE4DB-14EC-427C-ACB0-610E32D7469C}"/>
                  </a:ext>
                </a:extLst>
              </p:cNvPr>
              <p:cNvCxnSpPr/>
              <p:nvPr/>
            </p:nvCxnSpPr>
            <p:spPr>
              <a:xfrm rot="10800000">
                <a:off x="8145004"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61" name="Google Shape;2424;p59">
                <a:extLst>
                  <a:ext uri="{FF2B5EF4-FFF2-40B4-BE49-F238E27FC236}">
                    <a16:creationId xmlns:a16="http://schemas.microsoft.com/office/drawing/2014/main" id="{E33310A0-4B9F-4AD3-AB2D-BB13AB68B649}"/>
                  </a:ext>
                </a:extLst>
              </p:cNvPr>
              <p:cNvCxnSpPr/>
              <p:nvPr/>
            </p:nvCxnSpPr>
            <p:spPr>
              <a:xfrm>
                <a:off x="8172509"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62" name="Google Shape;2425;p59">
                <a:extLst>
                  <a:ext uri="{FF2B5EF4-FFF2-40B4-BE49-F238E27FC236}">
                    <a16:creationId xmlns:a16="http://schemas.microsoft.com/office/drawing/2014/main" id="{00FAB291-398E-4692-BF07-948F718E77A9}"/>
                  </a:ext>
                </a:extLst>
              </p:cNvPr>
              <p:cNvCxnSpPr/>
              <p:nvPr/>
            </p:nvCxnSpPr>
            <p:spPr>
              <a:xfrm rot="10800000">
                <a:off x="8142057"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63" name="Google Shape;2426;p59">
                <a:extLst>
                  <a:ext uri="{FF2B5EF4-FFF2-40B4-BE49-F238E27FC236}">
                    <a16:creationId xmlns:a16="http://schemas.microsoft.com/office/drawing/2014/main" id="{FE961E55-04BC-40EC-B5EA-4281E3A415DF}"/>
                  </a:ext>
                </a:extLst>
              </p:cNvPr>
              <p:cNvCxnSpPr/>
              <p:nvPr/>
            </p:nvCxnSpPr>
            <p:spPr>
              <a:xfrm>
                <a:off x="817054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64" name="Google Shape;2427;p59">
                <a:extLst>
                  <a:ext uri="{FF2B5EF4-FFF2-40B4-BE49-F238E27FC236}">
                    <a16:creationId xmlns:a16="http://schemas.microsoft.com/office/drawing/2014/main" id="{FA289702-9E7A-41C0-BCAC-4D0B5AE43F46}"/>
                  </a:ext>
                </a:extLst>
              </p:cNvPr>
              <p:cNvCxnSpPr/>
              <p:nvPr/>
            </p:nvCxnSpPr>
            <p:spPr>
              <a:xfrm rot="10800000">
                <a:off x="8135181"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65" name="Google Shape;2428;p59">
                <a:extLst>
                  <a:ext uri="{FF2B5EF4-FFF2-40B4-BE49-F238E27FC236}">
                    <a16:creationId xmlns:a16="http://schemas.microsoft.com/office/drawing/2014/main" id="{8516DE54-D8D9-4622-A8FC-C6DF9173AB42}"/>
                  </a:ext>
                </a:extLst>
              </p:cNvPr>
              <p:cNvCxnSpPr/>
              <p:nvPr/>
            </p:nvCxnSpPr>
            <p:spPr>
              <a:xfrm>
                <a:off x="8163668"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66" name="Google Shape;2429;p59">
                <a:extLst>
                  <a:ext uri="{FF2B5EF4-FFF2-40B4-BE49-F238E27FC236}">
                    <a16:creationId xmlns:a16="http://schemas.microsoft.com/office/drawing/2014/main" id="{60E8C67E-BBB2-4E9A-908A-BB6CCB320D84}"/>
                  </a:ext>
                </a:extLst>
              </p:cNvPr>
              <p:cNvCxnSpPr/>
              <p:nvPr/>
            </p:nvCxnSpPr>
            <p:spPr>
              <a:xfrm rot="10800000">
                <a:off x="8133216"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67" name="Google Shape;2430;p59">
                <a:extLst>
                  <a:ext uri="{FF2B5EF4-FFF2-40B4-BE49-F238E27FC236}">
                    <a16:creationId xmlns:a16="http://schemas.microsoft.com/office/drawing/2014/main" id="{254F8FF4-B1CF-4138-B245-BD323BEA7F40}"/>
                  </a:ext>
                </a:extLst>
              </p:cNvPr>
              <p:cNvCxnSpPr/>
              <p:nvPr/>
            </p:nvCxnSpPr>
            <p:spPr>
              <a:xfrm>
                <a:off x="8160721"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68" name="Google Shape;2431;p59">
                <a:extLst>
                  <a:ext uri="{FF2B5EF4-FFF2-40B4-BE49-F238E27FC236}">
                    <a16:creationId xmlns:a16="http://schemas.microsoft.com/office/drawing/2014/main" id="{330F2D2F-BFA5-4306-BDBE-CC31E6D4A252}"/>
                  </a:ext>
                </a:extLst>
              </p:cNvPr>
              <p:cNvCxnSpPr/>
              <p:nvPr/>
            </p:nvCxnSpPr>
            <p:spPr>
              <a:xfrm rot="10800000">
                <a:off x="8130269"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69" name="Google Shape;2432;p59">
                <a:extLst>
                  <a:ext uri="{FF2B5EF4-FFF2-40B4-BE49-F238E27FC236}">
                    <a16:creationId xmlns:a16="http://schemas.microsoft.com/office/drawing/2014/main" id="{24DDF630-0472-411F-B897-6B909E3BAA0D}"/>
                  </a:ext>
                </a:extLst>
              </p:cNvPr>
              <p:cNvCxnSpPr/>
              <p:nvPr/>
            </p:nvCxnSpPr>
            <p:spPr>
              <a:xfrm>
                <a:off x="8158756"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70" name="Google Shape;2433;p59">
                <a:extLst>
                  <a:ext uri="{FF2B5EF4-FFF2-40B4-BE49-F238E27FC236}">
                    <a16:creationId xmlns:a16="http://schemas.microsoft.com/office/drawing/2014/main" id="{11B6B013-1791-41DF-A9F7-AAC378E054B1}"/>
                  </a:ext>
                </a:extLst>
              </p:cNvPr>
              <p:cNvCxnSpPr/>
              <p:nvPr/>
            </p:nvCxnSpPr>
            <p:spPr>
              <a:xfrm rot="10800000">
                <a:off x="8127323"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71" name="Google Shape;2434;p59">
                <a:extLst>
                  <a:ext uri="{FF2B5EF4-FFF2-40B4-BE49-F238E27FC236}">
                    <a16:creationId xmlns:a16="http://schemas.microsoft.com/office/drawing/2014/main" id="{7987377A-B688-46A1-9F9D-75AD85BB022A}"/>
                  </a:ext>
                </a:extLst>
              </p:cNvPr>
              <p:cNvCxnSpPr/>
              <p:nvPr/>
            </p:nvCxnSpPr>
            <p:spPr>
              <a:xfrm>
                <a:off x="8155810"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72" name="Google Shape;2435;p59">
                <a:extLst>
                  <a:ext uri="{FF2B5EF4-FFF2-40B4-BE49-F238E27FC236}">
                    <a16:creationId xmlns:a16="http://schemas.microsoft.com/office/drawing/2014/main" id="{FC932CB9-A6D3-43DB-81DC-45B7D51E3DC3}"/>
                  </a:ext>
                </a:extLst>
              </p:cNvPr>
              <p:cNvCxnSpPr/>
              <p:nvPr/>
            </p:nvCxnSpPr>
            <p:spPr>
              <a:xfrm rot="10800000">
                <a:off x="8125358"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73" name="Google Shape;2436;p59">
                <a:extLst>
                  <a:ext uri="{FF2B5EF4-FFF2-40B4-BE49-F238E27FC236}">
                    <a16:creationId xmlns:a16="http://schemas.microsoft.com/office/drawing/2014/main" id="{B8B2B4CB-A90E-4898-B850-0DAB38875DA0}"/>
                  </a:ext>
                </a:extLst>
              </p:cNvPr>
              <p:cNvCxnSpPr/>
              <p:nvPr/>
            </p:nvCxnSpPr>
            <p:spPr>
              <a:xfrm>
                <a:off x="8153845"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74" name="Google Shape;2437;p59">
                <a:extLst>
                  <a:ext uri="{FF2B5EF4-FFF2-40B4-BE49-F238E27FC236}">
                    <a16:creationId xmlns:a16="http://schemas.microsoft.com/office/drawing/2014/main" id="{7D26B4D3-E7F2-49F8-B959-4876723218DA}"/>
                  </a:ext>
                </a:extLst>
              </p:cNvPr>
              <p:cNvCxnSpPr/>
              <p:nvPr/>
            </p:nvCxnSpPr>
            <p:spPr>
              <a:xfrm rot="10800000">
                <a:off x="8122411"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75" name="Google Shape;2438;p59">
                <a:extLst>
                  <a:ext uri="{FF2B5EF4-FFF2-40B4-BE49-F238E27FC236}">
                    <a16:creationId xmlns:a16="http://schemas.microsoft.com/office/drawing/2014/main" id="{C5E5A9C6-93C2-4EEB-8B9C-33B661797E83}"/>
                  </a:ext>
                </a:extLst>
              </p:cNvPr>
              <p:cNvCxnSpPr/>
              <p:nvPr/>
            </p:nvCxnSpPr>
            <p:spPr>
              <a:xfrm>
                <a:off x="8150898"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76" name="Google Shape;2439;p59">
                <a:extLst>
                  <a:ext uri="{FF2B5EF4-FFF2-40B4-BE49-F238E27FC236}">
                    <a16:creationId xmlns:a16="http://schemas.microsoft.com/office/drawing/2014/main" id="{9A7A86A4-7DF6-49E3-8700-71E1CEC0C247}"/>
                  </a:ext>
                </a:extLst>
              </p:cNvPr>
              <p:cNvCxnSpPr/>
              <p:nvPr/>
            </p:nvCxnSpPr>
            <p:spPr>
              <a:xfrm rot="10800000">
                <a:off x="8120446"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77" name="Google Shape;2440;p59">
                <a:extLst>
                  <a:ext uri="{FF2B5EF4-FFF2-40B4-BE49-F238E27FC236}">
                    <a16:creationId xmlns:a16="http://schemas.microsoft.com/office/drawing/2014/main" id="{DC02CC19-8895-4C9A-8EBF-8D4CE5675274}"/>
                  </a:ext>
                </a:extLst>
              </p:cNvPr>
              <p:cNvCxnSpPr/>
              <p:nvPr/>
            </p:nvCxnSpPr>
            <p:spPr>
              <a:xfrm>
                <a:off x="8147952"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78" name="Google Shape;2441;p59">
                <a:extLst>
                  <a:ext uri="{FF2B5EF4-FFF2-40B4-BE49-F238E27FC236}">
                    <a16:creationId xmlns:a16="http://schemas.microsoft.com/office/drawing/2014/main" id="{225EBC71-5C89-4952-92F9-4ED9CAB21864}"/>
                  </a:ext>
                </a:extLst>
              </p:cNvPr>
              <p:cNvCxnSpPr/>
              <p:nvPr/>
            </p:nvCxnSpPr>
            <p:spPr>
              <a:xfrm rot="10800000">
                <a:off x="8117500"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79" name="Google Shape;2442;p59">
                <a:extLst>
                  <a:ext uri="{FF2B5EF4-FFF2-40B4-BE49-F238E27FC236}">
                    <a16:creationId xmlns:a16="http://schemas.microsoft.com/office/drawing/2014/main" id="{B3DFECF8-BB0F-4B52-A021-14EC316DF5B0}"/>
                  </a:ext>
                </a:extLst>
              </p:cNvPr>
              <p:cNvCxnSpPr/>
              <p:nvPr/>
            </p:nvCxnSpPr>
            <p:spPr>
              <a:xfrm>
                <a:off x="814500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80" name="Google Shape;2443;p59">
                <a:extLst>
                  <a:ext uri="{FF2B5EF4-FFF2-40B4-BE49-F238E27FC236}">
                    <a16:creationId xmlns:a16="http://schemas.microsoft.com/office/drawing/2014/main" id="{CA457ABB-627B-46CA-A425-813823F2D5CD}"/>
                  </a:ext>
                </a:extLst>
              </p:cNvPr>
              <p:cNvCxnSpPr/>
              <p:nvPr/>
            </p:nvCxnSpPr>
            <p:spPr>
              <a:xfrm rot="10800000">
                <a:off x="8114553"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81" name="Google Shape;2444;p59">
                <a:extLst>
                  <a:ext uri="{FF2B5EF4-FFF2-40B4-BE49-F238E27FC236}">
                    <a16:creationId xmlns:a16="http://schemas.microsoft.com/office/drawing/2014/main" id="{3BA08121-DA40-4B9A-849D-E5EEBFA875E4}"/>
                  </a:ext>
                </a:extLst>
              </p:cNvPr>
              <p:cNvCxnSpPr/>
              <p:nvPr/>
            </p:nvCxnSpPr>
            <p:spPr>
              <a:xfrm>
                <a:off x="8143040"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82" name="Google Shape;2445;p59">
                <a:extLst>
                  <a:ext uri="{FF2B5EF4-FFF2-40B4-BE49-F238E27FC236}">
                    <a16:creationId xmlns:a16="http://schemas.microsoft.com/office/drawing/2014/main" id="{93A33EBA-FE23-4D27-808B-48033F9EBBC3}"/>
                  </a:ext>
                </a:extLst>
              </p:cNvPr>
              <p:cNvCxnSpPr/>
              <p:nvPr/>
            </p:nvCxnSpPr>
            <p:spPr>
              <a:xfrm rot="10800000">
                <a:off x="8111605"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83" name="Google Shape;2446;p59">
                <a:extLst>
                  <a:ext uri="{FF2B5EF4-FFF2-40B4-BE49-F238E27FC236}">
                    <a16:creationId xmlns:a16="http://schemas.microsoft.com/office/drawing/2014/main" id="{0CF5AEEB-E2FC-42D3-9152-944224F7F897}"/>
                  </a:ext>
                </a:extLst>
              </p:cNvPr>
              <p:cNvCxnSpPr/>
              <p:nvPr/>
            </p:nvCxnSpPr>
            <p:spPr>
              <a:xfrm>
                <a:off x="8140092"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84" name="Google Shape;2447;p59">
                <a:extLst>
                  <a:ext uri="{FF2B5EF4-FFF2-40B4-BE49-F238E27FC236}">
                    <a16:creationId xmlns:a16="http://schemas.microsoft.com/office/drawing/2014/main" id="{25B43466-ACAC-4E8E-9E24-D8E48C27B89B}"/>
                  </a:ext>
                </a:extLst>
              </p:cNvPr>
              <p:cNvCxnSpPr/>
              <p:nvPr/>
            </p:nvCxnSpPr>
            <p:spPr>
              <a:xfrm rot="10800000">
                <a:off x="8109641"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85" name="Google Shape;2448;p59">
                <a:extLst>
                  <a:ext uri="{FF2B5EF4-FFF2-40B4-BE49-F238E27FC236}">
                    <a16:creationId xmlns:a16="http://schemas.microsoft.com/office/drawing/2014/main" id="{1ABA5FA9-A2F3-443E-BFCB-A8AF01C0CA7F}"/>
                  </a:ext>
                </a:extLst>
              </p:cNvPr>
              <p:cNvCxnSpPr/>
              <p:nvPr/>
            </p:nvCxnSpPr>
            <p:spPr>
              <a:xfrm>
                <a:off x="8137146"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86" name="Google Shape;2449;p59">
                <a:extLst>
                  <a:ext uri="{FF2B5EF4-FFF2-40B4-BE49-F238E27FC236}">
                    <a16:creationId xmlns:a16="http://schemas.microsoft.com/office/drawing/2014/main" id="{2EF5C3DD-7FA2-4AE2-8EBA-ADE5F84D35B3}"/>
                  </a:ext>
                </a:extLst>
              </p:cNvPr>
              <p:cNvCxnSpPr/>
              <p:nvPr/>
            </p:nvCxnSpPr>
            <p:spPr>
              <a:xfrm rot="10800000">
                <a:off x="8106694"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87" name="Google Shape;2450;p59">
                <a:extLst>
                  <a:ext uri="{FF2B5EF4-FFF2-40B4-BE49-F238E27FC236}">
                    <a16:creationId xmlns:a16="http://schemas.microsoft.com/office/drawing/2014/main" id="{BCCE0173-462C-425E-B416-E55B56E7BB1C}"/>
                  </a:ext>
                </a:extLst>
              </p:cNvPr>
              <p:cNvCxnSpPr/>
              <p:nvPr/>
            </p:nvCxnSpPr>
            <p:spPr>
              <a:xfrm>
                <a:off x="8135181"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88" name="Google Shape;2451;p59">
                <a:extLst>
                  <a:ext uri="{FF2B5EF4-FFF2-40B4-BE49-F238E27FC236}">
                    <a16:creationId xmlns:a16="http://schemas.microsoft.com/office/drawing/2014/main" id="{45143521-8123-4AB3-AA7C-9AB8D806F4DE}"/>
                  </a:ext>
                </a:extLst>
              </p:cNvPr>
              <p:cNvCxnSpPr/>
              <p:nvPr/>
            </p:nvCxnSpPr>
            <p:spPr>
              <a:xfrm rot="10800000">
                <a:off x="8103747"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89" name="Google Shape;2452;p59">
                <a:extLst>
                  <a:ext uri="{FF2B5EF4-FFF2-40B4-BE49-F238E27FC236}">
                    <a16:creationId xmlns:a16="http://schemas.microsoft.com/office/drawing/2014/main" id="{C34D200E-0378-466E-B053-65A7F7AA2273}"/>
                  </a:ext>
                </a:extLst>
              </p:cNvPr>
              <p:cNvCxnSpPr/>
              <p:nvPr/>
            </p:nvCxnSpPr>
            <p:spPr>
              <a:xfrm>
                <a:off x="813223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90" name="Google Shape;2453;p59">
                <a:extLst>
                  <a:ext uri="{FF2B5EF4-FFF2-40B4-BE49-F238E27FC236}">
                    <a16:creationId xmlns:a16="http://schemas.microsoft.com/office/drawing/2014/main" id="{242A13C2-B167-4216-A551-787B0F19175F}"/>
                  </a:ext>
                </a:extLst>
              </p:cNvPr>
              <p:cNvCxnSpPr/>
              <p:nvPr/>
            </p:nvCxnSpPr>
            <p:spPr>
              <a:xfrm rot="10800000">
                <a:off x="8091959"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91" name="Google Shape;2454;p59">
                <a:extLst>
                  <a:ext uri="{FF2B5EF4-FFF2-40B4-BE49-F238E27FC236}">
                    <a16:creationId xmlns:a16="http://schemas.microsoft.com/office/drawing/2014/main" id="{CABC6291-8F7D-4A6A-B395-856793B89474}"/>
                  </a:ext>
                </a:extLst>
              </p:cNvPr>
              <p:cNvCxnSpPr/>
              <p:nvPr/>
            </p:nvCxnSpPr>
            <p:spPr>
              <a:xfrm>
                <a:off x="8120446"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92" name="Google Shape;2455;p59">
                <a:extLst>
                  <a:ext uri="{FF2B5EF4-FFF2-40B4-BE49-F238E27FC236}">
                    <a16:creationId xmlns:a16="http://schemas.microsoft.com/office/drawing/2014/main" id="{D0332F81-8349-4CCA-BB96-1E60CA306642}"/>
                  </a:ext>
                </a:extLst>
              </p:cNvPr>
              <p:cNvCxnSpPr/>
              <p:nvPr/>
            </p:nvCxnSpPr>
            <p:spPr>
              <a:xfrm rot="10800000">
                <a:off x="8089994"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93" name="Google Shape;2456;p59">
                <a:extLst>
                  <a:ext uri="{FF2B5EF4-FFF2-40B4-BE49-F238E27FC236}">
                    <a16:creationId xmlns:a16="http://schemas.microsoft.com/office/drawing/2014/main" id="{27A69482-0151-49D8-A28B-673088BCBDFD}"/>
                  </a:ext>
                </a:extLst>
              </p:cNvPr>
              <p:cNvCxnSpPr/>
              <p:nvPr/>
            </p:nvCxnSpPr>
            <p:spPr>
              <a:xfrm>
                <a:off x="8118482"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94" name="Google Shape;2457;p59">
                <a:extLst>
                  <a:ext uri="{FF2B5EF4-FFF2-40B4-BE49-F238E27FC236}">
                    <a16:creationId xmlns:a16="http://schemas.microsoft.com/office/drawing/2014/main" id="{241BC34B-4A93-43BA-9654-974EF3152476}"/>
                  </a:ext>
                </a:extLst>
              </p:cNvPr>
              <p:cNvCxnSpPr/>
              <p:nvPr/>
            </p:nvCxnSpPr>
            <p:spPr>
              <a:xfrm rot="10800000">
                <a:off x="8088030"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095" name="Google Shape;2458;p59">
                <a:extLst>
                  <a:ext uri="{FF2B5EF4-FFF2-40B4-BE49-F238E27FC236}">
                    <a16:creationId xmlns:a16="http://schemas.microsoft.com/office/drawing/2014/main" id="{B0987C89-4A25-48CB-8F88-0AB65F3C3078}"/>
                  </a:ext>
                </a:extLst>
              </p:cNvPr>
              <p:cNvCxnSpPr/>
              <p:nvPr/>
            </p:nvCxnSpPr>
            <p:spPr>
              <a:xfrm>
                <a:off x="8116517"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96" name="Google Shape;2459;p59">
                <a:extLst>
                  <a:ext uri="{FF2B5EF4-FFF2-40B4-BE49-F238E27FC236}">
                    <a16:creationId xmlns:a16="http://schemas.microsoft.com/office/drawing/2014/main" id="{2DC02128-AE3C-41F8-AB47-C1254A5623FE}"/>
                  </a:ext>
                </a:extLst>
              </p:cNvPr>
              <p:cNvCxnSpPr/>
              <p:nvPr/>
            </p:nvCxnSpPr>
            <p:spPr>
              <a:xfrm rot="10800000">
                <a:off x="8087048"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97" name="Google Shape;2460;p59">
                <a:extLst>
                  <a:ext uri="{FF2B5EF4-FFF2-40B4-BE49-F238E27FC236}">
                    <a16:creationId xmlns:a16="http://schemas.microsoft.com/office/drawing/2014/main" id="{D36C1619-D38E-459A-A3E2-B7092F86441B}"/>
                  </a:ext>
                </a:extLst>
              </p:cNvPr>
              <p:cNvCxnSpPr/>
              <p:nvPr/>
            </p:nvCxnSpPr>
            <p:spPr>
              <a:xfrm>
                <a:off x="8114553"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098" name="Google Shape;2461;p59">
                <a:extLst>
                  <a:ext uri="{FF2B5EF4-FFF2-40B4-BE49-F238E27FC236}">
                    <a16:creationId xmlns:a16="http://schemas.microsoft.com/office/drawing/2014/main" id="{9D94B78A-1DA7-4473-9340-BF8F8FCE9BAC}"/>
                  </a:ext>
                </a:extLst>
              </p:cNvPr>
              <p:cNvCxnSpPr/>
              <p:nvPr/>
            </p:nvCxnSpPr>
            <p:spPr>
              <a:xfrm rot="10800000">
                <a:off x="8085083"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099" name="Google Shape;2462;p59">
                <a:extLst>
                  <a:ext uri="{FF2B5EF4-FFF2-40B4-BE49-F238E27FC236}">
                    <a16:creationId xmlns:a16="http://schemas.microsoft.com/office/drawing/2014/main" id="{B0695E7B-88C4-4D73-890B-3E25DD89025D}"/>
                  </a:ext>
                </a:extLst>
              </p:cNvPr>
              <p:cNvCxnSpPr/>
              <p:nvPr/>
            </p:nvCxnSpPr>
            <p:spPr>
              <a:xfrm>
                <a:off x="8112588"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00" name="Google Shape;2463;p59">
                <a:extLst>
                  <a:ext uri="{FF2B5EF4-FFF2-40B4-BE49-F238E27FC236}">
                    <a16:creationId xmlns:a16="http://schemas.microsoft.com/office/drawing/2014/main" id="{6F579904-6733-4E98-8010-FBA983D4A8DF}"/>
                  </a:ext>
                </a:extLst>
              </p:cNvPr>
              <p:cNvCxnSpPr/>
              <p:nvPr/>
            </p:nvCxnSpPr>
            <p:spPr>
              <a:xfrm rot="10800000">
                <a:off x="8077225"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01" name="Google Shape;2464;p59">
                <a:extLst>
                  <a:ext uri="{FF2B5EF4-FFF2-40B4-BE49-F238E27FC236}">
                    <a16:creationId xmlns:a16="http://schemas.microsoft.com/office/drawing/2014/main" id="{030CA677-0D5E-4C62-A20B-C389890E5159}"/>
                  </a:ext>
                </a:extLst>
              </p:cNvPr>
              <p:cNvCxnSpPr/>
              <p:nvPr/>
            </p:nvCxnSpPr>
            <p:spPr>
              <a:xfrm>
                <a:off x="8105712"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02" name="Google Shape;2465;p59">
                <a:extLst>
                  <a:ext uri="{FF2B5EF4-FFF2-40B4-BE49-F238E27FC236}">
                    <a16:creationId xmlns:a16="http://schemas.microsoft.com/office/drawing/2014/main" id="{68938395-AD94-478C-A791-BC314AEE1334}"/>
                  </a:ext>
                </a:extLst>
              </p:cNvPr>
              <p:cNvCxnSpPr/>
              <p:nvPr/>
            </p:nvCxnSpPr>
            <p:spPr>
              <a:xfrm rot="10800000">
                <a:off x="8072313"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03" name="Google Shape;2466;p59">
                <a:extLst>
                  <a:ext uri="{FF2B5EF4-FFF2-40B4-BE49-F238E27FC236}">
                    <a16:creationId xmlns:a16="http://schemas.microsoft.com/office/drawing/2014/main" id="{758DF5CD-C6F4-442B-9601-D3A5BAB25A04}"/>
                  </a:ext>
                </a:extLst>
              </p:cNvPr>
              <p:cNvCxnSpPr/>
              <p:nvPr/>
            </p:nvCxnSpPr>
            <p:spPr>
              <a:xfrm>
                <a:off x="8100800"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04" name="Google Shape;2467;p59">
                <a:extLst>
                  <a:ext uri="{FF2B5EF4-FFF2-40B4-BE49-F238E27FC236}">
                    <a16:creationId xmlns:a16="http://schemas.microsoft.com/office/drawing/2014/main" id="{7B70CAFE-2CCF-49BC-8BFD-2A70D3DD1636}"/>
                  </a:ext>
                </a:extLst>
              </p:cNvPr>
              <p:cNvCxnSpPr/>
              <p:nvPr/>
            </p:nvCxnSpPr>
            <p:spPr>
              <a:xfrm rot="10800000">
                <a:off x="8068384"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05" name="Google Shape;2468;p59">
                <a:extLst>
                  <a:ext uri="{FF2B5EF4-FFF2-40B4-BE49-F238E27FC236}">
                    <a16:creationId xmlns:a16="http://schemas.microsoft.com/office/drawing/2014/main" id="{C9B4CF39-9EE4-4740-AAA6-95B0AFA1C0A7}"/>
                  </a:ext>
                </a:extLst>
              </p:cNvPr>
              <p:cNvCxnSpPr/>
              <p:nvPr/>
            </p:nvCxnSpPr>
            <p:spPr>
              <a:xfrm>
                <a:off x="8096871"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06" name="Google Shape;2469;p59">
                <a:extLst>
                  <a:ext uri="{FF2B5EF4-FFF2-40B4-BE49-F238E27FC236}">
                    <a16:creationId xmlns:a16="http://schemas.microsoft.com/office/drawing/2014/main" id="{7272FE20-8917-4201-AB8E-329FFFA35FBC}"/>
                  </a:ext>
                </a:extLst>
              </p:cNvPr>
              <p:cNvCxnSpPr/>
              <p:nvPr/>
            </p:nvCxnSpPr>
            <p:spPr>
              <a:xfrm rot="10800000">
                <a:off x="8067402"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07" name="Google Shape;2470;p59">
                <a:extLst>
                  <a:ext uri="{FF2B5EF4-FFF2-40B4-BE49-F238E27FC236}">
                    <a16:creationId xmlns:a16="http://schemas.microsoft.com/office/drawing/2014/main" id="{98635DB6-EF80-467A-971F-116F986B7FB6}"/>
                  </a:ext>
                </a:extLst>
              </p:cNvPr>
              <p:cNvCxnSpPr/>
              <p:nvPr/>
            </p:nvCxnSpPr>
            <p:spPr>
              <a:xfrm>
                <a:off x="8095889"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08" name="Google Shape;2471;p59">
                <a:extLst>
                  <a:ext uri="{FF2B5EF4-FFF2-40B4-BE49-F238E27FC236}">
                    <a16:creationId xmlns:a16="http://schemas.microsoft.com/office/drawing/2014/main" id="{CFB0963E-0E06-4D5E-A934-7DE51D5CBC74}"/>
                  </a:ext>
                </a:extLst>
              </p:cNvPr>
              <p:cNvCxnSpPr/>
              <p:nvPr/>
            </p:nvCxnSpPr>
            <p:spPr>
              <a:xfrm rot="10800000">
                <a:off x="8054632"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09" name="Google Shape;2472;p59">
                <a:extLst>
                  <a:ext uri="{FF2B5EF4-FFF2-40B4-BE49-F238E27FC236}">
                    <a16:creationId xmlns:a16="http://schemas.microsoft.com/office/drawing/2014/main" id="{DCA65BBC-9A37-411D-A5ED-01F5DEDA0096}"/>
                  </a:ext>
                </a:extLst>
              </p:cNvPr>
              <p:cNvCxnSpPr/>
              <p:nvPr/>
            </p:nvCxnSpPr>
            <p:spPr>
              <a:xfrm>
                <a:off x="8083119"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10" name="Google Shape;2473;p59">
                <a:extLst>
                  <a:ext uri="{FF2B5EF4-FFF2-40B4-BE49-F238E27FC236}">
                    <a16:creationId xmlns:a16="http://schemas.microsoft.com/office/drawing/2014/main" id="{1BF6B5A6-C1E1-4DBA-9298-C624A2BE0AC1}"/>
                  </a:ext>
                </a:extLst>
              </p:cNvPr>
              <p:cNvCxnSpPr/>
              <p:nvPr/>
            </p:nvCxnSpPr>
            <p:spPr>
              <a:xfrm rot="10800000">
                <a:off x="8052667"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11" name="Google Shape;2474;p59">
                <a:extLst>
                  <a:ext uri="{FF2B5EF4-FFF2-40B4-BE49-F238E27FC236}">
                    <a16:creationId xmlns:a16="http://schemas.microsoft.com/office/drawing/2014/main" id="{A0E4181E-ED16-44C2-B624-DABC4D80DAFE}"/>
                  </a:ext>
                </a:extLst>
              </p:cNvPr>
              <p:cNvCxnSpPr/>
              <p:nvPr/>
            </p:nvCxnSpPr>
            <p:spPr>
              <a:xfrm>
                <a:off x="8080171"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12" name="Google Shape;2475;p59">
                <a:extLst>
                  <a:ext uri="{FF2B5EF4-FFF2-40B4-BE49-F238E27FC236}">
                    <a16:creationId xmlns:a16="http://schemas.microsoft.com/office/drawing/2014/main" id="{69A21CF6-DB85-4CE9-97A5-A07F7BE952CE}"/>
                  </a:ext>
                </a:extLst>
              </p:cNvPr>
              <p:cNvCxnSpPr/>
              <p:nvPr/>
            </p:nvCxnSpPr>
            <p:spPr>
              <a:xfrm rot="10800000">
                <a:off x="8043826"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13" name="Google Shape;2476;p59">
                <a:extLst>
                  <a:ext uri="{FF2B5EF4-FFF2-40B4-BE49-F238E27FC236}">
                    <a16:creationId xmlns:a16="http://schemas.microsoft.com/office/drawing/2014/main" id="{338196DF-4AF6-47EB-9961-5CCA8FFFDC8E}"/>
                  </a:ext>
                </a:extLst>
              </p:cNvPr>
              <p:cNvCxnSpPr/>
              <p:nvPr/>
            </p:nvCxnSpPr>
            <p:spPr>
              <a:xfrm>
                <a:off x="8072313"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14" name="Google Shape;2477;p59">
                <a:extLst>
                  <a:ext uri="{FF2B5EF4-FFF2-40B4-BE49-F238E27FC236}">
                    <a16:creationId xmlns:a16="http://schemas.microsoft.com/office/drawing/2014/main" id="{81C7A34C-3811-40AD-B11E-A7BE818E7AA0}"/>
                  </a:ext>
                </a:extLst>
              </p:cNvPr>
              <p:cNvCxnSpPr/>
              <p:nvPr/>
            </p:nvCxnSpPr>
            <p:spPr>
              <a:xfrm rot="10800000">
                <a:off x="8041861"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15" name="Google Shape;2478;p59">
                <a:extLst>
                  <a:ext uri="{FF2B5EF4-FFF2-40B4-BE49-F238E27FC236}">
                    <a16:creationId xmlns:a16="http://schemas.microsoft.com/office/drawing/2014/main" id="{9A63D20F-9F12-410B-8108-3AAFDA158099}"/>
                  </a:ext>
                </a:extLst>
              </p:cNvPr>
              <p:cNvCxnSpPr/>
              <p:nvPr/>
            </p:nvCxnSpPr>
            <p:spPr>
              <a:xfrm>
                <a:off x="8069366"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16" name="Google Shape;2479;p59">
                <a:extLst>
                  <a:ext uri="{FF2B5EF4-FFF2-40B4-BE49-F238E27FC236}">
                    <a16:creationId xmlns:a16="http://schemas.microsoft.com/office/drawing/2014/main" id="{0D9E3A66-3577-4430-A509-55F4FE5A3B40}"/>
                  </a:ext>
                </a:extLst>
              </p:cNvPr>
              <p:cNvCxnSpPr/>
              <p:nvPr/>
            </p:nvCxnSpPr>
            <p:spPr>
              <a:xfrm rot="10800000">
                <a:off x="8034985"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17" name="Google Shape;2480;p59">
                <a:extLst>
                  <a:ext uri="{FF2B5EF4-FFF2-40B4-BE49-F238E27FC236}">
                    <a16:creationId xmlns:a16="http://schemas.microsoft.com/office/drawing/2014/main" id="{1B31E1E1-2A3C-4D0D-BCD4-2A142EB51823}"/>
                  </a:ext>
                </a:extLst>
              </p:cNvPr>
              <p:cNvCxnSpPr/>
              <p:nvPr/>
            </p:nvCxnSpPr>
            <p:spPr>
              <a:xfrm>
                <a:off x="8063472"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18" name="Google Shape;2481;p59">
                <a:extLst>
                  <a:ext uri="{FF2B5EF4-FFF2-40B4-BE49-F238E27FC236}">
                    <a16:creationId xmlns:a16="http://schemas.microsoft.com/office/drawing/2014/main" id="{5D59D4BF-6201-42FC-AE4F-355BC920A1C9}"/>
                  </a:ext>
                </a:extLst>
              </p:cNvPr>
              <p:cNvCxnSpPr/>
              <p:nvPr/>
            </p:nvCxnSpPr>
            <p:spPr>
              <a:xfrm rot="10800000">
                <a:off x="8033021"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19" name="Google Shape;2482;p59">
                <a:extLst>
                  <a:ext uri="{FF2B5EF4-FFF2-40B4-BE49-F238E27FC236}">
                    <a16:creationId xmlns:a16="http://schemas.microsoft.com/office/drawing/2014/main" id="{B4DA9F86-456D-465D-92C7-E68A4124CDA4}"/>
                  </a:ext>
                </a:extLst>
              </p:cNvPr>
              <p:cNvCxnSpPr/>
              <p:nvPr/>
            </p:nvCxnSpPr>
            <p:spPr>
              <a:xfrm>
                <a:off x="8060525"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20" name="Google Shape;2483;p59">
                <a:extLst>
                  <a:ext uri="{FF2B5EF4-FFF2-40B4-BE49-F238E27FC236}">
                    <a16:creationId xmlns:a16="http://schemas.microsoft.com/office/drawing/2014/main" id="{3AD2A64E-05F0-4558-BEB1-F440652114F6}"/>
                  </a:ext>
                </a:extLst>
              </p:cNvPr>
              <p:cNvCxnSpPr/>
              <p:nvPr/>
            </p:nvCxnSpPr>
            <p:spPr>
              <a:xfrm rot="10800000">
                <a:off x="8023197" y="200019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21" name="Google Shape;2484;p59">
                <a:extLst>
                  <a:ext uri="{FF2B5EF4-FFF2-40B4-BE49-F238E27FC236}">
                    <a16:creationId xmlns:a16="http://schemas.microsoft.com/office/drawing/2014/main" id="{3C87A017-A54C-4898-B566-83334E872AD6}"/>
                  </a:ext>
                </a:extLst>
              </p:cNvPr>
              <p:cNvCxnSpPr/>
              <p:nvPr/>
            </p:nvCxnSpPr>
            <p:spPr>
              <a:xfrm>
                <a:off x="805168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22" name="Google Shape;2485;p59">
                <a:extLst>
                  <a:ext uri="{FF2B5EF4-FFF2-40B4-BE49-F238E27FC236}">
                    <a16:creationId xmlns:a16="http://schemas.microsoft.com/office/drawing/2014/main" id="{CB4A9E75-8DC1-49D4-96F7-D4A9001D2622}"/>
                  </a:ext>
                </a:extLst>
              </p:cNvPr>
              <p:cNvCxnSpPr/>
              <p:nvPr/>
            </p:nvCxnSpPr>
            <p:spPr>
              <a:xfrm rot="10800000">
                <a:off x="8021233"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23" name="Google Shape;2486;p59">
                <a:extLst>
                  <a:ext uri="{FF2B5EF4-FFF2-40B4-BE49-F238E27FC236}">
                    <a16:creationId xmlns:a16="http://schemas.microsoft.com/office/drawing/2014/main" id="{96DA2F90-34BC-4FCB-9769-8CBE5D71F169}"/>
                  </a:ext>
                </a:extLst>
              </p:cNvPr>
              <p:cNvCxnSpPr/>
              <p:nvPr/>
            </p:nvCxnSpPr>
            <p:spPr>
              <a:xfrm>
                <a:off x="8048738"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24" name="Google Shape;2487;p59">
                <a:extLst>
                  <a:ext uri="{FF2B5EF4-FFF2-40B4-BE49-F238E27FC236}">
                    <a16:creationId xmlns:a16="http://schemas.microsoft.com/office/drawing/2014/main" id="{156376BB-1328-4A8D-BAB9-ECAB1E745955}"/>
                  </a:ext>
                </a:extLst>
              </p:cNvPr>
              <p:cNvCxnSpPr/>
              <p:nvPr/>
            </p:nvCxnSpPr>
            <p:spPr>
              <a:xfrm rot="10800000">
                <a:off x="7985870"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25" name="Google Shape;2488;p59">
                <a:extLst>
                  <a:ext uri="{FF2B5EF4-FFF2-40B4-BE49-F238E27FC236}">
                    <a16:creationId xmlns:a16="http://schemas.microsoft.com/office/drawing/2014/main" id="{0D04B6E1-7779-4A8A-AE12-36C4E4D9D4E4}"/>
                  </a:ext>
                </a:extLst>
              </p:cNvPr>
              <p:cNvCxnSpPr/>
              <p:nvPr/>
            </p:nvCxnSpPr>
            <p:spPr>
              <a:xfrm>
                <a:off x="801337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26" name="Google Shape;2489;p59">
                <a:extLst>
                  <a:ext uri="{FF2B5EF4-FFF2-40B4-BE49-F238E27FC236}">
                    <a16:creationId xmlns:a16="http://schemas.microsoft.com/office/drawing/2014/main" id="{08C57F37-D642-4833-956A-B75FBA1AFADD}"/>
                  </a:ext>
                </a:extLst>
              </p:cNvPr>
              <p:cNvCxnSpPr/>
              <p:nvPr/>
            </p:nvCxnSpPr>
            <p:spPr>
              <a:xfrm rot="10800000">
                <a:off x="7975064"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27" name="Google Shape;2490;p59">
                <a:extLst>
                  <a:ext uri="{FF2B5EF4-FFF2-40B4-BE49-F238E27FC236}">
                    <a16:creationId xmlns:a16="http://schemas.microsoft.com/office/drawing/2014/main" id="{CFEC71D8-D0EA-4095-94B3-F669B2E93C94}"/>
                  </a:ext>
                </a:extLst>
              </p:cNvPr>
              <p:cNvCxnSpPr/>
              <p:nvPr/>
            </p:nvCxnSpPr>
            <p:spPr>
              <a:xfrm>
                <a:off x="8002569"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28" name="Google Shape;2491;p59">
                <a:extLst>
                  <a:ext uri="{FF2B5EF4-FFF2-40B4-BE49-F238E27FC236}">
                    <a16:creationId xmlns:a16="http://schemas.microsoft.com/office/drawing/2014/main" id="{E73630FC-113C-44C4-9360-ADB17F19858E}"/>
                  </a:ext>
                </a:extLst>
              </p:cNvPr>
              <p:cNvCxnSpPr/>
              <p:nvPr/>
            </p:nvCxnSpPr>
            <p:spPr>
              <a:xfrm rot="10800000">
                <a:off x="7972117" y="200019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29" name="Google Shape;2492;p59">
                <a:extLst>
                  <a:ext uri="{FF2B5EF4-FFF2-40B4-BE49-F238E27FC236}">
                    <a16:creationId xmlns:a16="http://schemas.microsoft.com/office/drawing/2014/main" id="{07762ABC-5AA3-485F-92BC-79168EDCCCA4}"/>
                  </a:ext>
                </a:extLst>
              </p:cNvPr>
              <p:cNvCxnSpPr/>
              <p:nvPr/>
            </p:nvCxnSpPr>
            <p:spPr>
              <a:xfrm>
                <a:off x="8000604" y="1963012"/>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30" name="Google Shape;2493;p59">
                <a:extLst>
                  <a:ext uri="{FF2B5EF4-FFF2-40B4-BE49-F238E27FC236}">
                    <a16:creationId xmlns:a16="http://schemas.microsoft.com/office/drawing/2014/main" id="{EFD957C5-153C-49E2-AF4B-1CFE6C9B8FA6}"/>
                  </a:ext>
                </a:extLst>
              </p:cNvPr>
              <p:cNvCxnSpPr/>
              <p:nvPr/>
            </p:nvCxnSpPr>
            <p:spPr>
              <a:xfrm rot="10800000">
                <a:off x="7911214"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31" name="Google Shape;2494;p59">
                <a:extLst>
                  <a:ext uri="{FF2B5EF4-FFF2-40B4-BE49-F238E27FC236}">
                    <a16:creationId xmlns:a16="http://schemas.microsoft.com/office/drawing/2014/main" id="{7F8F43C9-EE04-40B8-8A16-95691D3F0BFC}"/>
                  </a:ext>
                </a:extLst>
              </p:cNvPr>
              <p:cNvCxnSpPr/>
              <p:nvPr/>
            </p:nvCxnSpPr>
            <p:spPr>
              <a:xfrm>
                <a:off x="7938719"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32" name="Google Shape;2495;p59">
                <a:extLst>
                  <a:ext uri="{FF2B5EF4-FFF2-40B4-BE49-F238E27FC236}">
                    <a16:creationId xmlns:a16="http://schemas.microsoft.com/office/drawing/2014/main" id="{2BD371D3-D2DA-403D-A449-F3A929FF6D54}"/>
                  </a:ext>
                </a:extLst>
              </p:cNvPr>
              <p:cNvCxnSpPr/>
              <p:nvPr/>
            </p:nvCxnSpPr>
            <p:spPr>
              <a:xfrm rot="10800000">
                <a:off x="7905320"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33" name="Google Shape;2496;p59">
                <a:extLst>
                  <a:ext uri="{FF2B5EF4-FFF2-40B4-BE49-F238E27FC236}">
                    <a16:creationId xmlns:a16="http://schemas.microsoft.com/office/drawing/2014/main" id="{AC0BA965-3B7E-4C1F-956A-72AF1F7639B9}"/>
                  </a:ext>
                </a:extLst>
              </p:cNvPr>
              <p:cNvCxnSpPr/>
              <p:nvPr/>
            </p:nvCxnSpPr>
            <p:spPr>
              <a:xfrm>
                <a:off x="7933807"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34" name="Google Shape;2497;p59">
                <a:extLst>
                  <a:ext uri="{FF2B5EF4-FFF2-40B4-BE49-F238E27FC236}">
                    <a16:creationId xmlns:a16="http://schemas.microsoft.com/office/drawing/2014/main" id="{B525B1CD-E041-4A87-9393-68F14C23DAE7}"/>
                  </a:ext>
                </a:extLst>
              </p:cNvPr>
              <p:cNvCxnSpPr/>
              <p:nvPr/>
            </p:nvCxnSpPr>
            <p:spPr>
              <a:xfrm rot="10800000">
                <a:off x="7899426"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35" name="Google Shape;2498;p59">
                <a:extLst>
                  <a:ext uri="{FF2B5EF4-FFF2-40B4-BE49-F238E27FC236}">
                    <a16:creationId xmlns:a16="http://schemas.microsoft.com/office/drawing/2014/main" id="{5FED3A0E-5626-4A69-BA95-D81A9F192C5C}"/>
                  </a:ext>
                </a:extLst>
              </p:cNvPr>
              <p:cNvCxnSpPr/>
              <p:nvPr/>
            </p:nvCxnSpPr>
            <p:spPr>
              <a:xfrm>
                <a:off x="7926931"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36" name="Google Shape;2499;p59">
                <a:extLst>
                  <a:ext uri="{FF2B5EF4-FFF2-40B4-BE49-F238E27FC236}">
                    <a16:creationId xmlns:a16="http://schemas.microsoft.com/office/drawing/2014/main" id="{2F9EF731-BE1E-4766-BB3F-3E63427EFF27}"/>
                  </a:ext>
                </a:extLst>
              </p:cNvPr>
              <p:cNvCxnSpPr/>
              <p:nvPr/>
            </p:nvCxnSpPr>
            <p:spPr>
              <a:xfrm rot="10800000">
                <a:off x="7896479"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37" name="Google Shape;2500;p59">
                <a:extLst>
                  <a:ext uri="{FF2B5EF4-FFF2-40B4-BE49-F238E27FC236}">
                    <a16:creationId xmlns:a16="http://schemas.microsoft.com/office/drawing/2014/main" id="{E4C5F856-AA98-45CE-9BAD-F8EEB73D073E}"/>
                  </a:ext>
                </a:extLst>
              </p:cNvPr>
              <p:cNvCxnSpPr/>
              <p:nvPr/>
            </p:nvCxnSpPr>
            <p:spPr>
              <a:xfrm>
                <a:off x="7924966"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38" name="Google Shape;2501;p59">
                <a:extLst>
                  <a:ext uri="{FF2B5EF4-FFF2-40B4-BE49-F238E27FC236}">
                    <a16:creationId xmlns:a16="http://schemas.microsoft.com/office/drawing/2014/main" id="{740C4E65-349D-4E69-9D45-F69B0F0452A8}"/>
                  </a:ext>
                </a:extLst>
              </p:cNvPr>
              <p:cNvCxnSpPr/>
              <p:nvPr/>
            </p:nvCxnSpPr>
            <p:spPr>
              <a:xfrm rot="10800000">
                <a:off x="7885674"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39" name="Google Shape;2502;p59">
                <a:extLst>
                  <a:ext uri="{FF2B5EF4-FFF2-40B4-BE49-F238E27FC236}">
                    <a16:creationId xmlns:a16="http://schemas.microsoft.com/office/drawing/2014/main" id="{E1AD2A96-B562-427D-A9D1-7385C20D0F4F}"/>
                  </a:ext>
                </a:extLst>
              </p:cNvPr>
              <p:cNvCxnSpPr/>
              <p:nvPr/>
            </p:nvCxnSpPr>
            <p:spPr>
              <a:xfrm>
                <a:off x="7914161"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40" name="Google Shape;2503;p59">
                <a:extLst>
                  <a:ext uri="{FF2B5EF4-FFF2-40B4-BE49-F238E27FC236}">
                    <a16:creationId xmlns:a16="http://schemas.microsoft.com/office/drawing/2014/main" id="{A22830A0-D51B-4E3F-8AD4-4F27C66CE00D}"/>
                  </a:ext>
                </a:extLst>
              </p:cNvPr>
              <p:cNvCxnSpPr/>
              <p:nvPr/>
            </p:nvCxnSpPr>
            <p:spPr>
              <a:xfrm rot="10800000">
                <a:off x="7873886"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41" name="Google Shape;2504;p59">
                <a:extLst>
                  <a:ext uri="{FF2B5EF4-FFF2-40B4-BE49-F238E27FC236}">
                    <a16:creationId xmlns:a16="http://schemas.microsoft.com/office/drawing/2014/main" id="{01AC4672-3C9B-4373-A202-9F2512BEEF51}"/>
                  </a:ext>
                </a:extLst>
              </p:cNvPr>
              <p:cNvCxnSpPr/>
              <p:nvPr/>
            </p:nvCxnSpPr>
            <p:spPr>
              <a:xfrm>
                <a:off x="7902373"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42" name="Google Shape;2505;p59">
                <a:extLst>
                  <a:ext uri="{FF2B5EF4-FFF2-40B4-BE49-F238E27FC236}">
                    <a16:creationId xmlns:a16="http://schemas.microsoft.com/office/drawing/2014/main" id="{C52A1259-88E5-44A2-87F9-7450B35AD9D5}"/>
                  </a:ext>
                </a:extLst>
              </p:cNvPr>
              <p:cNvCxnSpPr/>
              <p:nvPr/>
            </p:nvCxnSpPr>
            <p:spPr>
              <a:xfrm rot="10800000">
                <a:off x="7870939"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43" name="Google Shape;2506;p59">
                <a:extLst>
                  <a:ext uri="{FF2B5EF4-FFF2-40B4-BE49-F238E27FC236}">
                    <a16:creationId xmlns:a16="http://schemas.microsoft.com/office/drawing/2014/main" id="{ED5D05BB-267A-442D-A787-8A109AC2C8BE}"/>
                  </a:ext>
                </a:extLst>
              </p:cNvPr>
              <p:cNvCxnSpPr/>
              <p:nvPr/>
            </p:nvCxnSpPr>
            <p:spPr>
              <a:xfrm>
                <a:off x="7899426"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44" name="Google Shape;2507;p59">
                <a:extLst>
                  <a:ext uri="{FF2B5EF4-FFF2-40B4-BE49-F238E27FC236}">
                    <a16:creationId xmlns:a16="http://schemas.microsoft.com/office/drawing/2014/main" id="{41E5C42A-1F7A-4346-8279-A3944DD7671D}"/>
                  </a:ext>
                </a:extLst>
              </p:cNvPr>
              <p:cNvCxnSpPr/>
              <p:nvPr/>
            </p:nvCxnSpPr>
            <p:spPr>
              <a:xfrm rot="10800000">
                <a:off x="7863080"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45" name="Google Shape;2508;p59">
                <a:extLst>
                  <a:ext uri="{FF2B5EF4-FFF2-40B4-BE49-F238E27FC236}">
                    <a16:creationId xmlns:a16="http://schemas.microsoft.com/office/drawing/2014/main" id="{18919531-BF0F-4837-BB96-1A100B577554}"/>
                  </a:ext>
                </a:extLst>
              </p:cNvPr>
              <p:cNvCxnSpPr/>
              <p:nvPr/>
            </p:nvCxnSpPr>
            <p:spPr>
              <a:xfrm>
                <a:off x="7890585"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46" name="Google Shape;2509;p59">
                <a:extLst>
                  <a:ext uri="{FF2B5EF4-FFF2-40B4-BE49-F238E27FC236}">
                    <a16:creationId xmlns:a16="http://schemas.microsoft.com/office/drawing/2014/main" id="{33E2257A-FE6D-439E-8F31-4A85076C881F}"/>
                  </a:ext>
                </a:extLst>
              </p:cNvPr>
              <p:cNvCxnSpPr/>
              <p:nvPr/>
            </p:nvCxnSpPr>
            <p:spPr>
              <a:xfrm rot="10800000">
                <a:off x="7856204"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47" name="Google Shape;2510;p59">
                <a:extLst>
                  <a:ext uri="{FF2B5EF4-FFF2-40B4-BE49-F238E27FC236}">
                    <a16:creationId xmlns:a16="http://schemas.microsoft.com/office/drawing/2014/main" id="{4A4284E5-9537-4B22-9C49-8277C3A0AFD6}"/>
                  </a:ext>
                </a:extLst>
              </p:cNvPr>
              <p:cNvCxnSpPr/>
              <p:nvPr/>
            </p:nvCxnSpPr>
            <p:spPr>
              <a:xfrm>
                <a:off x="7884691"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48" name="Google Shape;2511;p59">
                <a:extLst>
                  <a:ext uri="{FF2B5EF4-FFF2-40B4-BE49-F238E27FC236}">
                    <a16:creationId xmlns:a16="http://schemas.microsoft.com/office/drawing/2014/main" id="{692EE8F4-F9F6-41BB-B395-6C97B41C378E}"/>
                  </a:ext>
                </a:extLst>
              </p:cNvPr>
              <p:cNvCxnSpPr/>
              <p:nvPr/>
            </p:nvCxnSpPr>
            <p:spPr>
              <a:xfrm rot="10800000">
                <a:off x="7836558"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49" name="Google Shape;2512;p59">
                <a:extLst>
                  <a:ext uri="{FF2B5EF4-FFF2-40B4-BE49-F238E27FC236}">
                    <a16:creationId xmlns:a16="http://schemas.microsoft.com/office/drawing/2014/main" id="{26245B02-6550-4FCA-9C2E-D47268AFE2CF}"/>
                  </a:ext>
                </a:extLst>
              </p:cNvPr>
              <p:cNvCxnSpPr/>
              <p:nvPr/>
            </p:nvCxnSpPr>
            <p:spPr>
              <a:xfrm>
                <a:off x="7865045"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50" name="Google Shape;2513;p59">
                <a:extLst>
                  <a:ext uri="{FF2B5EF4-FFF2-40B4-BE49-F238E27FC236}">
                    <a16:creationId xmlns:a16="http://schemas.microsoft.com/office/drawing/2014/main" id="{7F3C7C3D-66D9-4751-881E-0689358171F2}"/>
                  </a:ext>
                </a:extLst>
              </p:cNvPr>
              <p:cNvCxnSpPr/>
              <p:nvPr/>
            </p:nvCxnSpPr>
            <p:spPr>
              <a:xfrm rot="10800000">
                <a:off x="7828700"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51" name="Google Shape;2514;p59">
                <a:extLst>
                  <a:ext uri="{FF2B5EF4-FFF2-40B4-BE49-F238E27FC236}">
                    <a16:creationId xmlns:a16="http://schemas.microsoft.com/office/drawing/2014/main" id="{D5967F0C-0943-4B12-BDF7-8DC67F6D542D}"/>
                  </a:ext>
                </a:extLst>
              </p:cNvPr>
              <p:cNvCxnSpPr/>
              <p:nvPr/>
            </p:nvCxnSpPr>
            <p:spPr>
              <a:xfrm>
                <a:off x="7856204"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52" name="Google Shape;2515;p59">
                <a:extLst>
                  <a:ext uri="{FF2B5EF4-FFF2-40B4-BE49-F238E27FC236}">
                    <a16:creationId xmlns:a16="http://schemas.microsoft.com/office/drawing/2014/main" id="{8C62C6DA-8047-49D8-917E-836C7EBB76A3}"/>
                  </a:ext>
                </a:extLst>
              </p:cNvPr>
              <p:cNvCxnSpPr/>
              <p:nvPr/>
            </p:nvCxnSpPr>
            <p:spPr>
              <a:xfrm rot="10800000">
                <a:off x="7824770"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53" name="Google Shape;2516;p59">
                <a:extLst>
                  <a:ext uri="{FF2B5EF4-FFF2-40B4-BE49-F238E27FC236}">
                    <a16:creationId xmlns:a16="http://schemas.microsoft.com/office/drawing/2014/main" id="{DBA037CC-1F43-4E2E-BB8F-5EF04201FED3}"/>
                  </a:ext>
                </a:extLst>
              </p:cNvPr>
              <p:cNvCxnSpPr/>
              <p:nvPr/>
            </p:nvCxnSpPr>
            <p:spPr>
              <a:xfrm>
                <a:off x="7853257"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54" name="Google Shape;2517;p59">
                <a:extLst>
                  <a:ext uri="{FF2B5EF4-FFF2-40B4-BE49-F238E27FC236}">
                    <a16:creationId xmlns:a16="http://schemas.microsoft.com/office/drawing/2014/main" id="{2AA3FCBD-4793-4BEB-87D0-6EC542FD032A}"/>
                  </a:ext>
                </a:extLst>
              </p:cNvPr>
              <p:cNvCxnSpPr/>
              <p:nvPr/>
            </p:nvCxnSpPr>
            <p:spPr>
              <a:xfrm rot="10800000">
                <a:off x="7813965"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55" name="Google Shape;2518;p59">
                <a:extLst>
                  <a:ext uri="{FF2B5EF4-FFF2-40B4-BE49-F238E27FC236}">
                    <a16:creationId xmlns:a16="http://schemas.microsoft.com/office/drawing/2014/main" id="{3BC7100C-A2BB-44B5-BBDB-713DB557FF4D}"/>
                  </a:ext>
                </a:extLst>
              </p:cNvPr>
              <p:cNvCxnSpPr/>
              <p:nvPr/>
            </p:nvCxnSpPr>
            <p:spPr>
              <a:xfrm>
                <a:off x="7842452"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56" name="Google Shape;2519;p59">
                <a:extLst>
                  <a:ext uri="{FF2B5EF4-FFF2-40B4-BE49-F238E27FC236}">
                    <a16:creationId xmlns:a16="http://schemas.microsoft.com/office/drawing/2014/main" id="{151450BA-6183-41D4-9C83-84235471791B}"/>
                  </a:ext>
                </a:extLst>
              </p:cNvPr>
              <p:cNvCxnSpPr/>
              <p:nvPr/>
            </p:nvCxnSpPr>
            <p:spPr>
              <a:xfrm rot="10800000">
                <a:off x="7807089"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57" name="Google Shape;2520;p59">
                <a:extLst>
                  <a:ext uri="{FF2B5EF4-FFF2-40B4-BE49-F238E27FC236}">
                    <a16:creationId xmlns:a16="http://schemas.microsoft.com/office/drawing/2014/main" id="{C4496BF1-91AC-497B-A6A7-7156F0577255}"/>
                  </a:ext>
                </a:extLst>
              </p:cNvPr>
              <p:cNvCxnSpPr/>
              <p:nvPr/>
            </p:nvCxnSpPr>
            <p:spPr>
              <a:xfrm>
                <a:off x="7834593"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58" name="Google Shape;2521;p59">
                <a:extLst>
                  <a:ext uri="{FF2B5EF4-FFF2-40B4-BE49-F238E27FC236}">
                    <a16:creationId xmlns:a16="http://schemas.microsoft.com/office/drawing/2014/main" id="{4A054A7A-A316-4E70-B35B-749EA23A25F1}"/>
                  </a:ext>
                </a:extLst>
              </p:cNvPr>
              <p:cNvCxnSpPr/>
              <p:nvPr/>
            </p:nvCxnSpPr>
            <p:spPr>
              <a:xfrm rot="10800000">
                <a:off x="7803159"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59" name="Google Shape;2522;p59">
                <a:extLst>
                  <a:ext uri="{FF2B5EF4-FFF2-40B4-BE49-F238E27FC236}">
                    <a16:creationId xmlns:a16="http://schemas.microsoft.com/office/drawing/2014/main" id="{04E84932-01B5-4532-A3AB-7CB836F0B984}"/>
                  </a:ext>
                </a:extLst>
              </p:cNvPr>
              <p:cNvCxnSpPr/>
              <p:nvPr/>
            </p:nvCxnSpPr>
            <p:spPr>
              <a:xfrm>
                <a:off x="7831646"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60" name="Google Shape;2523;p59">
                <a:extLst>
                  <a:ext uri="{FF2B5EF4-FFF2-40B4-BE49-F238E27FC236}">
                    <a16:creationId xmlns:a16="http://schemas.microsoft.com/office/drawing/2014/main" id="{58208BBA-2E53-4BC0-9EDF-44630B931FC4}"/>
                  </a:ext>
                </a:extLst>
              </p:cNvPr>
              <p:cNvCxnSpPr/>
              <p:nvPr/>
            </p:nvCxnSpPr>
            <p:spPr>
              <a:xfrm rot="10800000">
                <a:off x="7796283"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61" name="Google Shape;2524;p59">
                <a:extLst>
                  <a:ext uri="{FF2B5EF4-FFF2-40B4-BE49-F238E27FC236}">
                    <a16:creationId xmlns:a16="http://schemas.microsoft.com/office/drawing/2014/main" id="{87C2C05A-6E68-4939-941D-8D42CD5887D4}"/>
                  </a:ext>
                </a:extLst>
              </p:cNvPr>
              <p:cNvCxnSpPr/>
              <p:nvPr/>
            </p:nvCxnSpPr>
            <p:spPr>
              <a:xfrm>
                <a:off x="7823788"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62" name="Google Shape;2525;p59">
                <a:extLst>
                  <a:ext uri="{FF2B5EF4-FFF2-40B4-BE49-F238E27FC236}">
                    <a16:creationId xmlns:a16="http://schemas.microsoft.com/office/drawing/2014/main" id="{A621F7F9-DECC-4A07-AA2B-24703AC88D59}"/>
                  </a:ext>
                </a:extLst>
              </p:cNvPr>
              <p:cNvCxnSpPr/>
              <p:nvPr/>
            </p:nvCxnSpPr>
            <p:spPr>
              <a:xfrm rot="10800000">
                <a:off x="7787443"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63" name="Google Shape;2526;p59">
                <a:extLst>
                  <a:ext uri="{FF2B5EF4-FFF2-40B4-BE49-F238E27FC236}">
                    <a16:creationId xmlns:a16="http://schemas.microsoft.com/office/drawing/2014/main" id="{7E29BAF6-6A53-4001-84F3-5F11D7F0D956}"/>
                  </a:ext>
                </a:extLst>
              </p:cNvPr>
              <p:cNvCxnSpPr/>
              <p:nvPr/>
            </p:nvCxnSpPr>
            <p:spPr>
              <a:xfrm>
                <a:off x="7815930"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64" name="Google Shape;2527;p59">
                <a:extLst>
                  <a:ext uri="{FF2B5EF4-FFF2-40B4-BE49-F238E27FC236}">
                    <a16:creationId xmlns:a16="http://schemas.microsoft.com/office/drawing/2014/main" id="{4E6DF816-F5E7-430B-8E3B-3378EFAD7F77}"/>
                  </a:ext>
                </a:extLst>
              </p:cNvPr>
              <p:cNvCxnSpPr/>
              <p:nvPr/>
            </p:nvCxnSpPr>
            <p:spPr>
              <a:xfrm rot="10800000">
                <a:off x="7778602"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65" name="Google Shape;2528;p59">
                <a:extLst>
                  <a:ext uri="{FF2B5EF4-FFF2-40B4-BE49-F238E27FC236}">
                    <a16:creationId xmlns:a16="http://schemas.microsoft.com/office/drawing/2014/main" id="{0B2CBD4C-F1D3-4B70-9ED8-1DCCBAA46C5E}"/>
                  </a:ext>
                </a:extLst>
              </p:cNvPr>
              <p:cNvCxnSpPr/>
              <p:nvPr/>
            </p:nvCxnSpPr>
            <p:spPr>
              <a:xfrm>
                <a:off x="7807089"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66" name="Google Shape;2529;p59">
                <a:extLst>
                  <a:ext uri="{FF2B5EF4-FFF2-40B4-BE49-F238E27FC236}">
                    <a16:creationId xmlns:a16="http://schemas.microsoft.com/office/drawing/2014/main" id="{F4C89EE3-D1B1-4ED0-8DAB-3D2FC1F7D4C5}"/>
                  </a:ext>
                </a:extLst>
              </p:cNvPr>
              <p:cNvCxnSpPr/>
              <p:nvPr/>
            </p:nvCxnSpPr>
            <p:spPr>
              <a:xfrm rot="10800000">
                <a:off x="7776637"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67" name="Google Shape;2530;p59">
                <a:extLst>
                  <a:ext uri="{FF2B5EF4-FFF2-40B4-BE49-F238E27FC236}">
                    <a16:creationId xmlns:a16="http://schemas.microsoft.com/office/drawing/2014/main" id="{8785381A-45ED-4A87-AA85-3571DE13E42B}"/>
                  </a:ext>
                </a:extLst>
              </p:cNvPr>
              <p:cNvCxnSpPr/>
              <p:nvPr/>
            </p:nvCxnSpPr>
            <p:spPr>
              <a:xfrm>
                <a:off x="7804142"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68" name="Google Shape;2531;p59">
                <a:extLst>
                  <a:ext uri="{FF2B5EF4-FFF2-40B4-BE49-F238E27FC236}">
                    <a16:creationId xmlns:a16="http://schemas.microsoft.com/office/drawing/2014/main" id="{63F1E61B-B34E-40CE-A4F5-B9C0F75AB1AE}"/>
                  </a:ext>
                </a:extLst>
              </p:cNvPr>
              <p:cNvCxnSpPr/>
              <p:nvPr/>
            </p:nvCxnSpPr>
            <p:spPr>
              <a:xfrm rot="10800000">
                <a:off x="7769761"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69" name="Google Shape;2532;p59">
                <a:extLst>
                  <a:ext uri="{FF2B5EF4-FFF2-40B4-BE49-F238E27FC236}">
                    <a16:creationId xmlns:a16="http://schemas.microsoft.com/office/drawing/2014/main" id="{7C6555CC-8E65-43A7-857D-62ADAFB9E8CD}"/>
                  </a:ext>
                </a:extLst>
              </p:cNvPr>
              <p:cNvCxnSpPr/>
              <p:nvPr/>
            </p:nvCxnSpPr>
            <p:spPr>
              <a:xfrm>
                <a:off x="7798248"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70" name="Google Shape;2533;p59">
                <a:extLst>
                  <a:ext uri="{FF2B5EF4-FFF2-40B4-BE49-F238E27FC236}">
                    <a16:creationId xmlns:a16="http://schemas.microsoft.com/office/drawing/2014/main" id="{51162E46-886E-42A1-9B9D-07B47F312D79}"/>
                  </a:ext>
                </a:extLst>
              </p:cNvPr>
              <p:cNvCxnSpPr/>
              <p:nvPr/>
            </p:nvCxnSpPr>
            <p:spPr>
              <a:xfrm rot="10800000">
                <a:off x="7764849"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71" name="Google Shape;2534;p59">
                <a:extLst>
                  <a:ext uri="{FF2B5EF4-FFF2-40B4-BE49-F238E27FC236}">
                    <a16:creationId xmlns:a16="http://schemas.microsoft.com/office/drawing/2014/main" id="{F8FBB5A0-0823-41C1-8499-18071AA7A4C3}"/>
                  </a:ext>
                </a:extLst>
              </p:cNvPr>
              <p:cNvCxnSpPr/>
              <p:nvPr/>
            </p:nvCxnSpPr>
            <p:spPr>
              <a:xfrm>
                <a:off x="7793336"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72" name="Google Shape;2535;p59">
                <a:extLst>
                  <a:ext uri="{FF2B5EF4-FFF2-40B4-BE49-F238E27FC236}">
                    <a16:creationId xmlns:a16="http://schemas.microsoft.com/office/drawing/2014/main" id="{E3DA2D91-8EC7-4D63-B9F7-56857C4ACE43}"/>
                  </a:ext>
                </a:extLst>
              </p:cNvPr>
              <p:cNvCxnSpPr/>
              <p:nvPr/>
            </p:nvCxnSpPr>
            <p:spPr>
              <a:xfrm rot="10800000">
                <a:off x="7758956"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73" name="Google Shape;2536;p59">
                <a:extLst>
                  <a:ext uri="{FF2B5EF4-FFF2-40B4-BE49-F238E27FC236}">
                    <a16:creationId xmlns:a16="http://schemas.microsoft.com/office/drawing/2014/main" id="{B7459C1E-1FE9-400D-B67F-8CEDBDD80EC7}"/>
                  </a:ext>
                </a:extLst>
              </p:cNvPr>
              <p:cNvCxnSpPr/>
              <p:nvPr/>
            </p:nvCxnSpPr>
            <p:spPr>
              <a:xfrm>
                <a:off x="7787443"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74" name="Google Shape;2537;p59">
                <a:extLst>
                  <a:ext uri="{FF2B5EF4-FFF2-40B4-BE49-F238E27FC236}">
                    <a16:creationId xmlns:a16="http://schemas.microsoft.com/office/drawing/2014/main" id="{C4620423-1BC3-40EB-BC68-FE040B85A359}"/>
                  </a:ext>
                </a:extLst>
              </p:cNvPr>
              <p:cNvCxnSpPr/>
              <p:nvPr/>
            </p:nvCxnSpPr>
            <p:spPr>
              <a:xfrm rot="10800000">
                <a:off x="7747168"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75" name="Google Shape;2538;p59">
                <a:extLst>
                  <a:ext uri="{FF2B5EF4-FFF2-40B4-BE49-F238E27FC236}">
                    <a16:creationId xmlns:a16="http://schemas.microsoft.com/office/drawing/2014/main" id="{0836A4FE-7897-47F0-80F8-0358DBA98716}"/>
                  </a:ext>
                </a:extLst>
              </p:cNvPr>
              <p:cNvCxnSpPr/>
              <p:nvPr/>
            </p:nvCxnSpPr>
            <p:spPr>
              <a:xfrm>
                <a:off x="7775655"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76" name="Google Shape;2539;p59">
                <a:extLst>
                  <a:ext uri="{FF2B5EF4-FFF2-40B4-BE49-F238E27FC236}">
                    <a16:creationId xmlns:a16="http://schemas.microsoft.com/office/drawing/2014/main" id="{53DA9D79-F4F5-40B9-8ACD-BF3D50E16276}"/>
                  </a:ext>
                </a:extLst>
              </p:cNvPr>
              <p:cNvCxnSpPr/>
              <p:nvPr/>
            </p:nvCxnSpPr>
            <p:spPr>
              <a:xfrm rot="10800000">
                <a:off x="7744221"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77" name="Google Shape;2540;p59">
                <a:extLst>
                  <a:ext uri="{FF2B5EF4-FFF2-40B4-BE49-F238E27FC236}">
                    <a16:creationId xmlns:a16="http://schemas.microsoft.com/office/drawing/2014/main" id="{4EDC7BA9-102A-46C8-AE75-0786D2B7E859}"/>
                  </a:ext>
                </a:extLst>
              </p:cNvPr>
              <p:cNvCxnSpPr/>
              <p:nvPr/>
            </p:nvCxnSpPr>
            <p:spPr>
              <a:xfrm>
                <a:off x="7772708"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78" name="Google Shape;2541;p59">
                <a:extLst>
                  <a:ext uri="{FF2B5EF4-FFF2-40B4-BE49-F238E27FC236}">
                    <a16:creationId xmlns:a16="http://schemas.microsoft.com/office/drawing/2014/main" id="{4DC86D41-5CFF-4A58-AACE-05E97813E696}"/>
                  </a:ext>
                </a:extLst>
              </p:cNvPr>
              <p:cNvCxnSpPr/>
              <p:nvPr/>
            </p:nvCxnSpPr>
            <p:spPr>
              <a:xfrm rot="10800000">
                <a:off x="7722610"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79" name="Google Shape;2542;p59">
                <a:extLst>
                  <a:ext uri="{FF2B5EF4-FFF2-40B4-BE49-F238E27FC236}">
                    <a16:creationId xmlns:a16="http://schemas.microsoft.com/office/drawing/2014/main" id="{A8A0BA17-7595-4588-93E5-579BFD969B95}"/>
                  </a:ext>
                </a:extLst>
              </p:cNvPr>
              <p:cNvCxnSpPr/>
              <p:nvPr/>
            </p:nvCxnSpPr>
            <p:spPr>
              <a:xfrm>
                <a:off x="7750115"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80" name="Google Shape;2543;p59">
                <a:extLst>
                  <a:ext uri="{FF2B5EF4-FFF2-40B4-BE49-F238E27FC236}">
                    <a16:creationId xmlns:a16="http://schemas.microsoft.com/office/drawing/2014/main" id="{E8419B9B-902F-4BB6-A583-174D8A3BDECE}"/>
                  </a:ext>
                </a:extLst>
              </p:cNvPr>
              <p:cNvCxnSpPr/>
              <p:nvPr/>
            </p:nvCxnSpPr>
            <p:spPr>
              <a:xfrm rot="10800000">
                <a:off x="7715734" y="19732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81" name="Google Shape;2544;p59">
                <a:extLst>
                  <a:ext uri="{FF2B5EF4-FFF2-40B4-BE49-F238E27FC236}">
                    <a16:creationId xmlns:a16="http://schemas.microsoft.com/office/drawing/2014/main" id="{F897525B-20B6-4019-B610-8FEA12EE05F3}"/>
                  </a:ext>
                </a:extLst>
              </p:cNvPr>
              <p:cNvCxnSpPr/>
              <p:nvPr/>
            </p:nvCxnSpPr>
            <p:spPr>
              <a:xfrm>
                <a:off x="7744221"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82" name="Google Shape;2545;p59">
                <a:extLst>
                  <a:ext uri="{FF2B5EF4-FFF2-40B4-BE49-F238E27FC236}">
                    <a16:creationId xmlns:a16="http://schemas.microsoft.com/office/drawing/2014/main" id="{AC824605-873C-48FF-8A10-26BA47290A92}"/>
                  </a:ext>
                </a:extLst>
              </p:cNvPr>
              <p:cNvCxnSpPr/>
              <p:nvPr/>
            </p:nvCxnSpPr>
            <p:spPr>
              <a:xfrm rot="10800000">
                <a:off x="7703946" y="19732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83" name="Google Shape;2546;p59">
                <a:extLst>
                  <a:ext uri="{FF2B5EF4-FFF2-40B4-BE49-F238E27FC236}">
                    <a16:creationId xmlns:a16="http://schemas.microsoft.com/office/drawing/2014/main" id="{52A16168-B20B-40DF-BE4E-E55A153A6F98}"/>
                  </a:ext>
                </a:extLst>
              </p:cNvPr>
              <p:cNvCxnSpPr/>
              <p:nvPr/>
            </p:nvCxnSpPr>
            <p:spPr>
              <a:xfrm>
                <a:off x="7732433" y="1936084"/>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84" name="Google Shape;2547;p59">
                <a:extLst>
                  <a:ext uri="{FF2B5EF4-FFF2-40B4-BE49-F238E27FC236}">
                    <a16:creationId xmlns:a16="http://schemas.microsoft.com/office/drawing/2014/main" id="{768A24BC-57F9-4B4D-A2E4-264D5DA2F2D1}"/>
                  </a:ext>
                </a:extLst>
              </p:cNvPr>
              <p:cNvCxnSpPr/>
              <p:nvPr/>
            </p:nvCxnSpPr>
            <p:spPr>
              <a:xfrm rot="10800000">
                <a:off x="7700999" y="197327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85" name="Google Shape;2548;p59">
                <a:extLst>
                  <a:ext uri="{FF2B5EF4-FFF2-40B4-BE49-F238E27FC236}">
                    <a16:creationId xmlns:a16="http://schemas.microsoft.com/office/drawing/2014/main" id="{04369454-8F1B-45AA-817C-4521ABE75323}"/>
                  </a:ext>
                </a:extLst>
              </p:cNvPr>
              <p:cNvCxnSpPr/>
              <p:nvPr/>
            </p:nvCxnSpPr>
            <p:spPr>
              <a:xfrm>
                <a:off x="7729486" y="193608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86" name="Google Shape;2549;p59">
                <a:extLst>
                  <a:ext uri="{FF2B5EF4-FFF2-40B4-BE49-F238E27FC236}">
                    <a16:creationId xmlns:a16="http://schemas.microsoft.com/office/drawing/2014/main" id="{F3E9DEA9-6A61-4945-9805-ADA84266FEC3}"/>
                  </a:ext>
                </a:extLst>
              </p:cNvPr>
              <p:cNvCxnSpPr/>
              <p:nvPr/>
            </p:nvCxnSpPr>
            <p:spPr>
              <a:xfrm rot="10800000">
                <a:off x="7693140" y="197327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87" name="Google Shape;2550;p59">
                <a:extLst>
                  <a:ext uri="{FF2B5EF4-FFF2-40B4-BE49-F238E27FC236}">
                    <a16:creationId xmlns:a16="http://schemas.microsoft.com/office/drawing/2014/main" id="{29245A4A-34F5-4E49-9E0C-A102E531A397}"/>
                  </a:ext>
                </a:extLst>
              </p:cNvPr>
              <p:cNvCxnSpPr/>
              <p:nvPr/>
            </p:nvCxnSpPr>
            <p:spPr>
              <a:xfrm>
                <a:off x="7721628" y="193608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88" name="Google Shape;2551;p59">
                <a:extLst>
                  <a:ext uri="{FF2B5EF4-FFF2-40B4-BE49-F238E27FC236}">
                    <a16:creationId xmlns:a16="http://schemas.microsoft.com/office/drawing/2014/main" id="{E0A28E99-CECE-4DF9-8FE2-5DC349FDEE99}"/>
                  </a:ext>
                </a:extLst>
              </p:cNvPr>
              <p:cNvCxnSpPr/>
              <p:nvPr/>
            </p:nvCxnSpPr>
            <p:spPr>
              <a:xfrm rot="10800000">
                <a:off x="7686264" y="197327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89" name="Google Shape;2552;p59">
                <a:extLst>
                  <a:ext uri="{FF2B5EF4-FFF2-40B4-BE49-F238E27FC236}">
                    <a16:creationId xmlns:a16="http://schemas.microsoft.com/office/drawing/2014/main" id="{9804FD6E-3785-47BF-9B1B-287F42DFC56C}"/>
                  </a:ext>
                </a:extLst>
              </p:cNvPr>
              <p:cNvCxnSpPr/>
              <p:nvPr/>
            </p:nvCxnSpPr>
            <p:spPr>
              <a:xfrm>
                <a:off x="7714751" y="193608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90" name="Google Shape;2553;p59">
                <a:extLst>
                  <a:ext uri="{FF2B5EF4-FFF2-40B4-BE49-F238E27FC236}">
                    <a16:creationId xmlns:a16="http://schemas.microsoft.com/office/drawing/2014/main" id="{B95D52D6-08E4-457B-81BD-F432100FBB0A}"/>
                  </a:ext>
                </a:extLst>
              </p:cNvPr>
              <p:cNvCxnSpPr/>
              <p:nvPr/>
            </p:nvCxnSpPr>
            <p:spPr>
              <a:xfrm rot="10800000">
                <a:off x="7681353" y="197327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91" name="Google Shape;2554;p59">
                <a:extLst>
                  <a:ext uri="{FF2B5EF4-FFF2-40B4-BE49-F238E27FC236}">
                    <a16:creationId xmlns:a16="http://schemas.microsoft.com/office/drawing/2014/main" id="{DEE54A58-5DA2-46D5-A19C-C442389C1572}"/>
                  </a:ext>
                </a:extLst>
              </p:cNvPr>
              <p:cNvCxnSpPr/>
              <p:nvPr/>
            </p:nvCxnSpPr>
            <p:spPr>
              <a:xfrm>
                <a:off x="7709840" y="193608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92" name="Google Shape;2555;p59">
                <a:extLst>
                  <a:ext uri="{FF2B5EF4-FFF2-40B4-BE49-F238E27FC236}">
                    <a16:creationId xmlns:a16="http://schemas.microsoft.com/office/drawing/2014/main" id="{35A4FF35-183F-469D-9872-461FFEC93EA9}"/>
                  </a:ext>
                </a:extLst>
              </p:cNvPr>
              <p:cNvCxnSpPr/>
              <p:nvPr/>
            </p:nvCxnSpPr>
            <p:spPr>
              <a:xfrm rot="10800000">
                <a:off x="7677424" y="197327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93" name="Google Shape;2556;p59">
                <a:extLst>
                  <a:ext uri="{FF2B5EF4-FFF2-40B4-BE49-F238E27FC236}">
                    <a16:creationId xmlns:a16="http://schemas.microsoft.com/office/drawing/2014/main" id="{94F4CFA8-8CF8-4913-BA5E-60FD023B1365}"/>
                  </a:ext>
                </a:extLst>
              </p:cNvPr>
              <p:cNvCxnSpPr/>
              <p:nvPr/>
            </p:nvCxnSpPr>
            <p:spPr>
              <a:xfrm>
                <a:off x="7705910" y="193608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94" name="Google Shape;2557;p59">
                <a:extLst>
                  <a:ext uri="{FF2B5EF4-FFF2-40B4-BE49-F238E27FC236}">
                    <a16:creationId xmlns:a16="http://schemas.microsoft.com/office/drawing/2014/main" id="{A90533D5-25AF-4332-B20B-D3432F0C743C}"/>
                  </a:ext>
                </a:extLst>
              </p:cNvPr>
              <p:cNvCxnSpPr/>
              <p:nvPr/>
            </p:nvCxnSpPr>
            <p:spPr>
              <a:xfrm rot="10800000">
                <a:off x="7675459" y="197327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95" name="Google Shape;2558;p59">
                <a:extLst>
                  <a:ext uri="{FF2B5EF4-FFF2-40B4-BE49-F238E27FC236}">
                    <a16:creationId xmlns:a16="http://schemas.microsoft.com/office/drawing/2014/main" id="{C8F584F3-70AD-4807-B892-1AE3BE56B148}"/>
                  </a:ext>
                </a:extLst>
              </p:cNvPr>
              <p:cNvCxnSpPr/>
              <p:nvPr/>
            </p:nvCxnSpPr>
            <p:spPr>
              <a:xfrm>
                <a:off x="7702963" y="193608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196" name="Google Shape;2559;p59">
                <a:extLst>
                  <a:ext uri="{FF2B5EF4-FFF2-40B4-BE49-F238E27FC236}">
                    <a16:creationId xmlns:a16="http://schemas.microsoft.com/office/drawing/2014/main" id="{A112596E-7683-477C-BED1-97201D8BF0DB}"/>
                  </a:ext>
                </a:extLst>
              </p:cNvPr>
              <p:cNvCxnSpPr/>
              <p:nvPr/>
            </p:nvCxnSpPr>
            <p:spPr>
              <a:xfrm rot="10800000">
                <a:off x="7663671" y="195916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197" name="Google Shape;2560;p59">
                <a:extLst>
                  <a:ext uri="{FF2B5EF4-FFF2-40B4-BE49-F238E27FC236}">
                    <a16:creationId xmlns:a16="http://schemas.microsoft.com/office/drawing/2014/main" id="{E4F71775-5C6B-4970-AE67-A5E1C60D8256}"/>
                  </a:ext>
                </a:extLst>
              </p:cNvPr>
              <p:cNvCxnSpPr/>
              <p:nvPr/>
            </p:nvCxnSpPr>
            <p:spPr>
              <a:xfrm>
                <a:off x="7692159"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198" name="Google Shape;2561;p59">
                <a:extLst>
                  <a:ext uri="{FF2B5EF4-FFF2-40B4-BE49-F238E27FC236}">
                    <a16:creationId xmlns:a16="http://schemas.microsoft.com/office/drawing/2014/main" id="{BCC71BCE-6510-4C18-AF72-8BA6F568653A}"/>
                  </a:ext>
                </a:extLst>
              </p:cNvPr>
              <p:cNvCxnSpPr/>
              <p:nvPr/>
            </p:nvCxnSpPr>
            <p:spPr>
              <a:xfrm rot="10800000">
                <a:off x="7654830"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199" name="Google Shape;2562;p59">
                <a:extLst>
                  <a:ext uri="{FF2B5EF4-FFF2-40B4-BE49-F238E27FC236}">
                    <a16:creationId xmlns:a16="http://schemas.microsoft.com/office/drawing/2014/main" id="{9BF509DE-8E20-4F35-A8C7-F34CC36E808E}"/>
                  </a:ext>
                </a:extLst>
              </p:cNvPr>
              <p:cNvCxnSpPr/>
              <p:nvPr/>
            </p:nvCxnSpPr>
            <p:spPr>
              <a:xfrm>
                <a:off x="7682335"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00" name="Google Shape;2563;p59">
                <a:extLst>
                  <a:ext uri="{FF2B5EF4-FFF2-40B4-BE49-F238E27FC236}">
                    <a16:creationId xmlns:a16="http://schemas.microsoft.com/office/drawing/2014/main" id="{2E232739-2834-43A6-928A-1366B454CED4}"/>
                  </a:ext>
                </a:extLst>
              </p:cNvPr>
              <p:cNvCxnSpPr/>
              <p:nvPr/>
            </p:nvCxnSpPr>
            <p:spPr>
              <a:xfrm rot="10800000">
                <a:off x="7651884" y="195916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01" name="Google Shape;2564;p59">
                <a:extLst>
                  <a:ext uri="{FF2B5EF4-FFF2-40B4-BE49-F238E27FC236}">
                    <a16:creationId xmlns:a16="http://schemas.microsoft.com/office/drawing/2014/main" id="{14035BB5-A0C6-467D-BC31-3D02D1EC2A24}"/>
                  </a:ext>
                </a:extLst>
              </p:cNvPr>
              <p:cNvCxnSpPr/>
              <p:nvPr/>
            </p:nvCxnSpPr>
            <p:spPr>
              <a:xfrm>
                <a:off x="7680371"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02" name="Google Shape;2565;p59">
                <a:extLst>
                  <a:ext uri="{FF2B5EF4-FFF2-40B4-BE49-F238E27FC236}">
                    <a16:creationId xmlns:a16="http://schemas.microsoft.com/office/drawing/2014/main" id="{523E67E4-8F0C-4898-ABBA-C9579C55DE55}"/>
                  </a:ext>
                </a:extLst>
              </p:cNvPr>
              <p:cNvCxnSpPr/>
              <p:nvPr/>
            </p:nvCxnSpPr>
            <p:spPr>
              <a:xfrm rot="10800000">
                <a:off x="7647954" y="195916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03" name="Google Shape;2566;p59">
                <a:extLst>
                  <a:ext uri="{FF2B5EF4-FFF2-40B4-BE49-F238E27FC236}">
                    <a16:creationId xmlns:a16="http://schemas.microsoft.com/office/drawing/2014/main" id="{098C94CE-16D6-4ACA-85C1-A8DF7DF095D4}"/>
                  </a:ext>
                </a:extLst>
              </p:cNvPr>
              <p:cNvCxnSpPr/>
              <p:nvPr/>
            </p:nvCxnSpPr>
            <p:spPr>
              <a:xfrm>
                <a:off x="7676441"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04" name="Google Shape;2567;p59">
                <a:extLst>
                  <a:ext uri="{FF2B5EF4-FFF2-40B4-BE49-F238E27FC236}">
                    <a16:creationId xmlns:a16="http://schemas.microsoft.com/office/drawing/2014/main" id="{7C611D75-07E0-48F9-8306-07FC06131444}"/>
                  </a:ext>
                </a:extLst>
              </p:cNvPr>
              <p:cNvCxnSpPr/>
              <p:nvPr/>
            </p:nvCxnSpPr>
            <p:spPr>
              <a:xfrm rot="10800000">
                <a:off x="7645989" y="195916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05" name="Google Shape;2568;p59">
                <a:extLst>
                  <a:ext uri="{FF2B5EF4-FFF2-40B4-BE49-F238E27FC236}">
                    <a16:creationId xmlns:a16="http://schemas.microsoft.com/office/drawing/2014/main" id="{F931D452-F1AE-44F3-A9EC-E32022879C91}"/>
                  </a:ext>
                </a:extLst>
              </p:cNvPr>
              <p:cNvCxnSpPr/>
              <p:nvPr/>
            </p:nvCxnSpPr>
            <p:spPr>
              <a:xfrm>
                <a:off x="7674476"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06" name="Google Shape;2569;p59">
                <a:extLst>
                  <a:ext uri="{FF2B5EF4-FFF2-40B4-BE49-F238E27FC236}">
                    <a16:creationId xmlns:a16="http://schemas.microsoft.com/office/drawing/2014/main" id="{E71DBF66-100C-4DC8-8F59-B05C26F9D7D5}"/>
                  </a:ext>
                </a:extLst>
              </p:cNvPr>
              <p:cNvCxnSpPr/>
              <p:nvPr/>
            </p:nvCxnSpPr>
            <p:spPr>
              <a:xfrm rot="10800000">
                <a:off x="7634202"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07" name="Google Shape;2570;p59">
                <a:extLst>
                  <a:ext uri="{FF2B5EF4-FFF2-40B4-BE49-F238E27FC236}">
                    <a16:creationId xmlns:a16="http://schemas.microsoft.com/office/drawing/2014/main" id="{28FFDFB4-3680-47E9-9D4A-50D44D666E56}"/>
                  </a:ext>
                </a:extLst>
              </p:cNvPr>
              <p:cNvCxnSpPr/>
              <p:nvPr/>
            </p:nvCxnSpPr>
            <p:spPr>
              <a:xfrm>
                <a:off x="7662688"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08" name="Google Shape;2571;p59">
                <a:extLst>
                  <a:ext uri="{FF2B5EF4-FFF2-40B4-BE49-F238E27FC236}">
                    <a16:creationId xmlns:a16="http://schemas.microsoft.com/office/drawing/2014/main" id="{CDD7917E-0CBF-4427-BB12-9C7931066B61}"/>
                  </a:ext>
                </a:extLst>
              </p:cNvPr>
              <p:cNvCxnSpPr/>
              <p:nvPr/>
            </p:nvCxnSpPr>
            <p:spPr>
              <a:xfrm rot="10800000">
                <a:off x="7632237"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09" name="Google Shape;2572;p59">
                <a:extLst>
                  <a:ext uri="{FF2B5EF4-FFF2-40B4-BE49-F238E27FC236}">
                    <a16:creationId xmlns:a16="http://schemas.microsoft.com/office/drawing/2014/main" id="{1C6727C1-879C-4A30-8DC8-D07EFB90238F}"/>
                  </a:ext>
                </a:extLst>
              </p:cNvPr>
              <p:cNvCxnSpPr/>
              <p:nvPr/>
            </p:nvCxnSpPr>
            <p:spPr>
              <a:xfrm>
                <a:off x="7659742"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10" name="Google Shape;2573;p59">
                <a:extLst>
                  <a:ext uri="{FF2B5EF4-FFF2-40B4-BE49-F238E27FC236}">
                    <a16:creationId xmlns:a16="http://schemas.microsoft.com/office/drawing/2014/main" id="{F41A2B13-5699-4656-9EF3-A0F984EDBB45}"/>
                  </a:ext>
                </a:extLst>
              </p:cNvPr>
              <p:cNvCxnSpPr/>
              <p:nvPr/>
            </p:nvCxnSpPr>
            <p:spPr>
              <a:xfrm rot="10800000">
                <a:off x="7630273"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11" name="Google Shape;2574;p59">
                <a:extLst>
                  <a:ext uri="{FF2B5EF4-FFF2-40B4-BE49-F238E27FC236}">
                    <a16:creationId xmlns:a16="http://schemas.microsoft.com/office/drawing/2014/main" id="{CFEF36DF-7214-4519-81DE-A6CB86C50DFD}"/>
                  </a:ext>
                </a:extLst>
              </p:cNvPr>
              <p:cNvCxnSpPr/>
              <p:nvPr/>
            </p:nvCxnSpPr>
            <p:spPr>
              <a:xfrm>
                <a:off x="7657777"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12" name="Google Shape;2575;p59">
                <a:extLst>
                  <a:ext uri="{FF2B5EF4-FFF2-40B4-BE49-F238E27FC236}">
                    <a16:creationId xmlns:a16="http://schemas.microsoft.com/office/drawing/2014/main" id="{190C735C-6324-4757-B611-707FE66158DE}"/>
                  </a:ext>
                </a:extLst>
              </p:cNvPr>
              <p:cNvCxnSpPr/>
              <p:nvPr/>
            </p:nvCxnSpPr>
            <p:spPr>
              <a:xfrm rot="10800000">
                <a:off x="7628308"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13" name="Google Shape;2576;p59">
                <a:extLst>
                  <a:ext uri="{FF2B5EF4-FFF2-40B4-BE49-F238E27FC236}">
                    <a16:creationId xmlns:a16="http://schemas.microsoft.com/office/drawing/2014/main" id="{2FC0CBA9-1DC4-4FDE-BF25-5ACA1848BE70}"/>
                  </a:ext>
                </a:extLst>
              </p:cNvPr>
              <p:cNvCxnSpPr/>
              <p:nvPr/>
            </p:nvCxnSpPr>
            <p:spPr>
              <a:xfrm>
                <a:off x="7656795"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14" name="Google Shape;2577;p59">
                <a:extLst>
                  <a:ext uri="{FF2B5EF4-FFF2-40B4-BE49-F238E27FC236}">
                    <a16:creationId xmlns:a16="http://schemas.microsoft.com/office/drawing/2014/main" id="{A6F30944-5571-4626-AD3A-B1AFD0FFBC8E}"/>
                  </a:ext>
                </a:extLst>
              </p:cNvPr>
              <p:cNvCxnSpPr/>
              <p:nvPr/>
            </p:nvCxnSpPr>
            <p:spPr>
              <a:xfrm rot="10800000">
                <a:off x="7625361" y="195916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15" name="Google Shape;2578;p59">
                <a:extLst>
                  <a:ext uri="{FF2B5EF4-FFF2-40B4-BE49-F238E27FC236}">
                    <a16:creationId xmlns:a16="http://schemas.microsoft.com/office/drawing/2014/main" id="{283AC025-ECDB-4505-8BAB-95A88CC740EA}"/>
                  </a:ext>
                </a:extLst>
              </p:cNvPr>
              <p:cNvCxnSpPr/>
              <p:nvPr/>
            </p:nvCxnSpPr>
            <p:spPr>
              <a:xfrm>
                <a:off x="7653848"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16" name="Google Shape;2579;p59">
                <a:extLst>
                  <a:ext uri="{FF2B5EF4-FFF2-40B4-BE49-F238E27FC236}">
                    <a16:creationId xmlns:a16="http://schemas.microsoft.com/office/drawing/2014/main" id="{E1E25A00-DCCC-4586-B239-98D344D57B26}"/>
                  </a:ext>
                </a:extLst>
              </p:cNvPr>
              <p:cNvCxnSpPr/>
              <p:nvPr/>
            </p:nvCxnSpPr>
            <p:spPr>
              <a:xfrm rot="10800000">
                <a:off x="7620450"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17" name="Google Shape;2580;p59">
                <a:extLst>
                  <a:ext uri="{FF2B5EF4-FFF2-40B4-BE49-F238E27FC236}">
                    <a16:creationId xmlns:a16="http://schemas.microsoft.com/office/drawing/2014/main" id="{697F4348-7B88-4ABB-8A5A-70B4C2B0DC20}"/>
                  </a:ext>
                </a:extLst>
              </p:cNvPr>
              <p:cNvCxnSpPr/>
              <p:nvPr/>
            </p:nvCxnSpPr>
            <p:spPr>
              <a:xfrm>
                <a:off x="7647954"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18" name="Google Shape;2581;p59">
                <a:extLst>
                  <a:ext uri="{FF2B5EF4-FFF2-40B4-BE49-F238E27FC236}">
                    <a16:creationId xmlns:a16="http://schemas.microsoft.com/office/drawing/2014/main" id="{BAF49780-5775-4BC3-8C70-F77C5FEA774D}"/>
                  </a:ext>
                </a:extLst>
              </p:cNvPr>
              <p:cNvCxnSpPr/>
              <p:nvPr/>
            </p:nvCxnSpPr>
            <p:spPr>
              <a:xfrm rot="10800000">
                <a:off x="7614555"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19" name="Google Shape;2582;p59">
                <a:extLst>
                  <a:ext uri="{FF2B5EF4-FFF2-40B4-BE49-F238E27FC236}">
                    <a16:creationId xmlns:a16="http://schemas.microsoft.com/office/drawing/2014/main" id="{CCEED7FD-CA84-4EF0-9680-0CE716456475}"/>
                  </a:ext>
                </a:extLst>
              </p:cNvPr>
              <p:cNvCxnSpPr/>
              <p:nvPr/>
            </p:nvCxnSpPr>
            <p:spPr>
              <a:xfrm>
                <a:off x="7643042"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20" name="Google Shape;2583;p59">
                <a:extLst>
                  <a:ext uri="{FF2B5EF4-FFF2-40B4-BE49-F238E27FC236}">
                    <a16:creationId xmlns:a16="http://schemas.microsoft.com/office/drawing/2014/main" id="{2E433587-D2F4-4DD1-9BA3-C2331BBE1510}"/>
                  </a:ext>
                </a:extLst>
              </p:cNvPr>
              <p:cNvCxnSpPr/>
              <p:nvPr/>
            </p:nvCxnSpPr>
            <p:spPr>
              <a:xfrm rot="10800000">
                <a:off x="7612591"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21" name="Google Shape;2584;p59">
                <a:extLst>
                  <a:ext uri="{FF2B5EF4-FFF2-40B4-BE49-F238E27FC236}">
                    <a16:creationId xmlns:a16="http://schemas.microsoft.com/office/drawing/2014/main" id="{6705814A-2C6C-4DB4-8B3B-3CB9F23DEB53}"/>
                  </a:ext>
                </a:extLst>
              </p:cNvPr>
              <p:cNvCxnSpPr/>
              <p:nvPr/>
            </p:nvCxnSpPr>
            <p:spPr>
              <a:xfrm>
                <a:off x="7640096"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22" name="Google Shape;2585;p59">
                <a:extLst>
                  <a:ext uri="{FF2B5EF4-FFF2-40B4-BE49-F238E27FC236}">
                    <a16:creationId xmlns:a16="http://schemas.microsoft.com/office/drawing/2014/main" id="{CF3E2107-D6CD-439D-B7E0-A2B4EB5C135F}"/>
                  </a:ext>
                </a:extLst>
              </p:cNvPr>
              <p:cNvCxnSpPr/>
              <p:nvPr/>
            </p:nvCxnSpPr>
            <p:spPr>
              <a:xfrm rot="10800000">
                <a:off x="7610626"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23" name="Google Shape;2586;p59">
                <a:extLst>
                  <a:ext uri="{FF2B5EF4-FFF2-40B4-BE49-F238E27FC236}">
                    <a16:creationId xmlns:a16="http://schemas.microsoft.com/office/drawing/2014/main" id="{659F14B2-36AE-4F21-BDB9-010C011AC119}"/>
                  </a:ext>
                </a:extLst>
              </p:cNvPr>
              <p:cNvCxnSpPr/>
              <p:nvPr/>
            </p:nvCxnSpPr>
            <p:spPr>
              <a:xfrm>
                <a:off x="7638131"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24" name="Google Shape;2587;p59">
                <a:extLst>
                  <a:ext uri="{FF2B5EF4-FFF2-40B4-BE49-F238E27FC236}">
                    <a16:creationId xmlns:a16="http://schemas.microsoft.com/office/drawing/2014/main" id="{1F2D159A-6B32-47C0-A271-6608C2AAD28F}"/>
                  </a:ext>
                </a:extLst>
              </p:cNvPr>
              <p:cNvCxnSpPr/>
              <p:nvPr/>
            </p:nvCxnSpPr>
            <p:spPr>
              <a:xfrm rot="10800000">
                <a:off x="7608662" y="195916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25" name="Google Shape;2588;p59">
                <a:extLst>
                  <a:ext uri="{FF2B5EF4-FFF2-40B4-BE49-F238E27FC236}">
                    <a16:creationId xmlns:a16="http://schemas.microsoft.com/office/drawing/2014/main" id="{DF1B5690-3BE0-4102-8CD7-7FD54C777532}"/>
                  </a:ext>
                </a:extLst>
              </p:cNvPr>
              <p:cNvCxnSpPr/>
              <p:nvPr/>
            </p:nvCxnSpPr>
            <p:spPr>
              <a:xfrm>
                <a:off x="7636166"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26" name="Google Shape;2589;p59">
                <a:extLst>
                  <a:ext uri="{FF2B5EF4-FFF2-40B4-BE49-F238E27FC236}">
                    <a16:creationId xmlns:a16="http://schemas.microsoft.com/office/drawing/2014/main" id="{2A3A76B2-7B15-404C-99BA-46FC20034737}"/>
                  </a:ext>
                </a:extLst>
              </p:cNvPr>
              <p:cNvCxnSpPr/>
              <p:nvPr/>
            </p:nvCxnSpPr>
            <p:spPr>
              <a:xfrm rot="10800000">
                <a:off x="7605715" y="195916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27" name="Google Shape;2590;p59">
                <a:extLst>
                  <a:ext uri="{FF2B5EF4-FFF2-40B4-BE49-F238E27FC236}">
                    <a16:creationId xmlns:a16="http://schemas.microsoft.com/office/drawing/2014/main" id="{8C6640E6-88DB-41FF-A07D-76D68850AB6E}"/>
                  </a:ext>
                </a:extLst>
              </p:cNvPr>
              <p:cNvCxnSpPr/>
              <p:nvPr/>
            </p:nvCxnSpPr>
            <p:spPr>
              <a:xfrm>
                <a:off x="7634202"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28" name="Google Shape;2591;p59">
                <a:extLst>
                  <a:ext uri="{FF2B5EF4-FFF2-40B4-BE49-F238E27FC236}">
                    <a16:creationId xmlns:a16="http://schemas.microsoft.com/office/drawing/2014/main" id="{FB4D0260-54F9-4761-A4E8-89E635AF3C83}"/>
                  </a:ext>
                </a:extLst>
              </p:cNvPr>
              <p:cNvCxnSpPr/>
              <p:nvPr/>
            </p:nvCxnSpPr>
            <p:spPr>
              <a:xfrm rot="10800000">
                <a:off x="7603750" y="195916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29" name="Google Shape;2592;p59">
                <a:extLst>
                  <a:ext uri="{FF2B5EF4-FFF2-40B4-BE49-F238E27FC236}">
                    <a16:creationId xmlns:a16="http://schemas.microsoft.com/office/drawing/2014/main" id="{81E8845C-DED6-4099-A96A-304044E6DD0C}"/>
                  </a:ext>
                </a:extLst>
              </p:cNvPr>
              <p:cNvCxnSpPr/>
              <p:nvPr/>
            </p:nvCxnSpPr>
            <p:spPr>
              <a:xfrm>
                <a:off x="7632237"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30" name="Google Shape;2593;p59">
                <a:extLst>
                  <a:ext uri="{FF2B5EF4-FFF2-40B4-BE49-F238E27FC236}">
                    <a16:creationId xmlns:a16="http://schemas.microsoft.com/office/drawing/2014/main" id="{7AD9550B-0135-446B-BCB4-7BF953923CC7}"/>
                  </a:ext>
                </a:extLst>
              </p:cNvPr>
              <p:cNvCxnSpPr/>
              <p:nvPr/>
            </p:nvCxnSpPr>
            <p:spPr>
              <a:xfrm rot="10800000">
                <a:off x="7601786" y="195916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31" name="Google Shape;2594;p59">
                <a:extLst>
                  <a:ext uri="{FF2B5EF4-FFF2-40B4-BE49-F238E27FC236}">
                    <a16:creationId xmlns:a16="http://schemas.microsoft.com/office/drawing/2014/main" id="{2489748A-40DB-4A86-B4F9-CA0E5DF3EC47}"/>
                  </a:ext>
                </a:extLst>
              </p:cNvPr>
              <p:cNvCxnSpPr/>
              <p:nvPr/>
            </p:nvCxnSpPr>
            <p:spPr>
              <a:xfrm>
                <a:off x="7630273"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32" name="Google Shape;2595;p59">
                <a:extLst>
                  <a:ext uri="{FF2B5EF4-FFF2-40B4-BE49-F238E27FC236}">
                    <a16:creationId xmlns:a16="http://schemas.microsoft.com/office/drawing/2014/main" id="{5D1905BE-9F6B-4161-89C8-6A1A1573C7BE}"/>
                  </a:ext>
                </a:extLst>
              </p:cNvPr>
              <p:cNvCxnSpPr/>
              <p:nvPr/>
            </p:nvCxnSpPr>
            <p:spPr>
              <a:xfrm rot="10800000">
                <a:off x="7599821" y="195916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33" name="Google Shape;2596;p59">
                <a:extLst>
                  <a:ext uri="{FF2B5EF4-FFF2-40B4-BE49-F238E27FC236}">
                    <a16:creationId xmlns:a16="http://schemas.microsoft.com/office/drawing/2014/main" id="{220D407B-2343-4142-9C95-DDFCFB73B5CD}"/>
                  </a:ext>
                </a:extLst>
              </p:cNvPr>
              <p:cNvCxnSpPr/>
              <p:nvPr/>
            </p:nvCxnSpPr>
            <p:spPr>
              <a:xfrm>
                <a:off x="7628308" y="192326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34" name="Google Shape;2597;p59">
                <a:extLst>
                  <a:ext uri="{FF2B5EF4-FFF2-40B4-BE49-F238E27FC236}">
                    <a16:creationId xmlns:a16="http://schemas.microsoft.com/office/drawing/2014/main" id="{EBD6E8DC-BBE7-46A3-8DB0-94D8517DC287}"/>
                  </a:ext>
                </a:extLst>
              </p:cNvPr>
              <p:cNvCxnSpPr/>
              <p:nvPr/>
            </p:nvCxnSpPr>
            <p:spPr>
              <a:xfrm rot="10800000">
                <a:off x="7591963" y="193993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35" name="Google Shape;2598;p59">
                <a:extLst>
                  <a:ext uri="{FF2B5EF4-FFF2-40B4-BE49-F238E27FC236}">
                    <a16:creationId xmlns:a16="http://schemas.microsoft.com/office/drawing/2014/main" id="{99220E39-DD64-4CB4-A3A9-B84406F86B87}"/>
                  </a:ext>
                </a:extLst>
              </p:cNvPr>
              <p:cNvCxnSpPr/>
              <p:nvPr/>
            </p:nvCxnSpPr>
            <p:spPr>
              <a:xfrm>
                <a:off x="7620450" y="190274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236" name="Google Shape;2599;p59">
                <a:extLst>
                  <a:ext uri="{FF2B5EF4-FFF2-40B4-BE49-F238E27FC236}">
                    <a16:creationId xmlns:a16="http://schemas.microsoft.com/office/drawing/2014/main" id="{5CB813DD-674B-485F-A6D2-8CB13F90D8F0}"/>
                  </a:ext>
                </a:extLst>
              </p:cNvPr>
              <p:cNvCxnSpPr/>
              <p:nvPr/>
            </p:nvCxnSpPr>
            <p:spPr>
              <a:xfrm rot="10800000">
                <a:off x="7586068" y="192839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37" name="Google Shape;2600;p59">
                <a:extLst>
                  <a:ext uri="{FF2B5EF4-FFF2-40B4-BE49-F238E27FC236}">
                    <a16:creationId xmlns:a16="http://schemas.microsoft.com/office/drawing/2014/main" id="{D7730901-BA06-4989-BCDF-927B89F08832}"/>
                  </a:ext>
                </a:extLst>
              </p:cNvPr>
              <p:cNvCxnSpPr/>
              <p:nvPr/>
            </p:nvCxnSpPr>
            <p:spPr>
              <a:xfrm>
                <a:off x="7614555" y="189120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238" name="Google Shape;2601;p59">
                <a:extLst>
                  <a:ext uri="{FF2B5EF4-FFF2-40B4-BE49-F238E27FC236}">
                    <a16:creationId xmlns:a16="http://schemas.microsoft.com/office/drawing/2014/main" id="{5B3D5E32-8EE7-4C74-BB2C-068CC2065B5A}"/>
                  </a:ext>
                </a:extLst>
              </p:cNvPr>
              <p:cNvCxnSpPr/>
              <p:nvPr/>
            </p:nvCxnSpPr>
            <p:spPr>
              <a:xfrm rot="10800000">
                <a:off x="7583121" y="192839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39" name="Google Shape;2602;p59">
                <a:extLst>
                  <a:ext uri="{FF2B5EF4-FFF2-40B4-BE49-F238E27FC236}">
                    <a16:creationId xmlns:a16="http://schemas.microsoft.com/office/drawing/2014/main" id="{E1CFBE0D-4437-4CA4-B914-C1BA164A3965}"/>
                  </a:ext>
                </a:extLst>
              </p:cNvPr>
              <p:cNvCxnSpPr/>
              <p:nvPr/>
            </p:nvCxnSpPr>
            <p:spPr>
              <a:xfrm>
                <a:off x="7611609" y="189120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240" name="Google Shape;2603;p59">
                <a:extLst>
                  <a:ext uri="{FF2B5EF4-FFF2-40B4-BE49-F238E27FC236}">
                    <a16:creationId xmlns:a16="http://schemas.microsoft.com/office/drawing/2014/main" id="{B3A7C3BF-8FE9-4477-AB48-3271149ECDC5}"/>
                  </a:ext>
                </a:extLst>
              </p:cNvPr>
              <p:cNvCxnSpPr/>
              <p:nvPr/>
            </p:nvCxnSpPr>
            <p:spPr>
              <a:xfrm rot="10800000">
                <a:off x="7581157" y="192839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41" name="Google Shape;2604;p59">
                <a:extLst>
                  <a:ext uri="{FF2B5EF4-FFF2-40B4-BE49-F238E27FC236}">
                    <a16:creationId xmlns:a16="http://schemas.microsoft.com/office/drawing/2014/main" id="{14E45F01-C9EB-4465-9468-2919E9D70891}"/>
                  </a:ext>
                </a:extLst>
              </p:cNvPr>
              <p:cNvCxnSpPr/>
              <p:nvPr/>
            </p:nvCxnSpPr>
            <p:spPr>
              <a:xfrm>
                <a:off x="7609644" y="189120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242" name="Google Shape;2605;p59">
                <a:extLst>
                  <a:ext uri="{FF2B5EF4-FFF2-40B4-BE49-F238E27FC236}">
                    <a16:creationId xmlns:a16="http://schemas.microsoft.com/office/drawing/2014/main" id="{B6BDC157-76D6-4176-B6EE-C3FBE9060F35}"/>
                  </a:ext>
                </a:extLst>
              </p:cNvPr>
              <p:cNvCxnSpPr/>
              <p:nvPr/>
            </p:nvCxnSpPr>
            <p:spPr>
              <a:xfrm rot="10800000">
                <a:off x="7578210" y="192839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43" name="Google Shape;2606;p59">
                <a:extLst>
                  <a:ext uri="{FF2B5EF4-FFF2-40B4-BE49-F238E27FC236}">
                    <a16:creationId xmlns:a16="http://schemas.microsoft.com/office/drawing/2014/main" id="{09D17D01-0EDB-489A-BD58-394F6A3D9A84}"/>
                  </a:ext>
                </a:extLst>
              </p:cNvPr>
              <p:cNvCxnSpPr/>
              <p:nvPr/>
            </p:nvCxnSpPr>
            <p:spPr>
              <a:xfrm>
                <a:off x="7605715" y="189120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244" name="Google Shape;2607;p59">
                <a:extLst>
                  <a:ext uri="{FF2B5EF4-FFF2-40B4-BE49-F238E27FC236}">
                    <a16:creationId xmlns:a16="http://schemas.microsoft.com/office/drawing/2014/main" id="{D4C69D96-0154-4747-983F-0664F0099F75}"/>
                  </a:ext>
                </a:extLst>
              </p:cNvPr>
              <p:cNvCxnSpPr/>
              <p:nvPr/>
            </p:nvCxnSpPr>
            <p:spPr>
              <a:xfrm rot="10800000">
                <a:off x="7574280" y="192839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45" name="Google Shape;2608;p59">
                <a:extLst>
                  <a:ext uri="{FF2B5EF4-FFF2-40B4-BE49-F238E27FC236}">
                    <a16:creationId xmlns:a16="http://schemas.microsoft.com/office/drawing/2014/main" id="{3165D245-965A-49A7-A0C2-3737955D421F}"/>
                  </a:ext>
                </a:extLst>
              </p:cNvPr>
              <p:cNvCxnSpPr/>
              <p:nvPr/>
            </p:nvCxnSpPr>
            <p:spPr>
              <a:xfrm>
                <a:off x="7601786" y="189120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246" name="Google Shape;2609;p59">
                <a:extLst>
                  <a:ext uri="{FF2B5EF4-FFF2-40B4-BE49-F238E27FC236}">
                    <a16:creationId xmlns:a16="http://schemas.microsoft.com/office/drawing/2014/main" id="{B7D74A65-8A50-4130-A1AF-E32205B48418}"/>
                  </a:ext>
                </a:extLst>
              </p:cNvPr>
              <p:cNvCxnSpPr/>
              <p:nvPr/>
            </p:nvCxnSpPr>
            <p:spPr>
              <a:xfrm rot="10800000">
                <a:off x="7570352"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47" name="Google Shape;2610;p59">
                <a:extLst>
                  <a:ext uri="{FF2B5EF4-FFF2-40B4-BE49-F238E27FC236}">
                    <a16:creationId xmlns:a16="http://schemas.microsoft.com/office/drawing/2014/main" id="{76D6653D-EA9B-45A9-8028-B28963FF473C}"/>
                  </a:ext>
                </a:extLst>
              </p:cNvPr>
              <p:cNvCxnSpPr/>
              <p:nvPr/>
            </p:nvCxnSpPr>
            <p:spPr>
              <a:xfrm>
                <a:off x="7598839"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48" name="Google Shape;2611;p59">
                <a:extLst>
                  <a:ext uri="{FF2B5EF4-FFF2-40B4-BE49-F238E27FC236}">
                    <a16:creationId xmlns:a16="http://schemas.microsoft.com/office/drawing/2014/main" id="{52E20F0E-1278-4DFF-8A69-A398C8E34CFA}"/>
                  </a:ext>
                </a:extLst>
              </p:cNvPr>
              <p:cNvCxnSpPr/>
              <p:nvPr/>
            </p:nvCxnSpPr>
            <p:spPr>
              <a:xfrm rot="10800000">
                <a:off x="7568387"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49" name="Google Shape;2612;p59">
                <a:extLst>
                  <a:ext uri="{FF2B5EF4-FFF2-40B4-BE49-F238E27FC236}">
                    <a16:creationId xmlns:a16="http://schemas.microsoft.com/office/drawing/2014/main" id="{D817422A-DF58-4EB0-BFEC-58C57BAE5CB2}"/>
                  </a:ext>
                </a:extLst>
              </p:cNvPr>
              <p:cNvCxnSpPr/>
              <p:nvPr/>
            </p:nvCxnSpPr>
            <p:spPr>
              <a:xfrm>
                <a:off x="7596874"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50" name="Google Shape;2613;p59">
                <a:extLst>
                  <a:ext uri="{FF2B5EF4-FFF2-40B4-BE49-F238E27FC236}">
                    <a16:creationId xmlns:a16="http://schemas.microsoft.com/office/drawing/2014/main" id="{DFDF2345-C847-4C38-90D2-BBBA51EFE901}"/>
                  </a:ext>
                </a:extLst>
              </p:cNvPr>
              <p:cNvCxnSpPr/>
              <p:nvPr/>
            </p:nvCxnSpPr>
            <p:spPr>
              <a:xfrm rot="10800000">
                <a:off x="7566422"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51" name="Google Shape;2614;p59">
                <a:extLst>
                  <a:ext uri="{FF2B5EF4-FFF2-40B4-BE49-F238E27FC236}">
                    <a16:creationId xmlns:a16="http://schemas.microsoft.com/office/drawing/2014/main" id="{8CC0414B-FAB5-49F1-B449-791D75A2B7E3}"/>
                  </a:ext>
                </a:extLst>
              </p:cNvPr>
              <p:cNvCxnSpPr/>
              <p:nvPr/>
            </p:nvCxnSpPr>
            <p:spPr>
              <a:xfrm>
                <a:off x="7594909"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52" name="Google Shape;2615;p59">
                <a:extLst>
                  <a:ext uri="{FF2B5EF4-FFF2-40B4-BE49-F238E27FC236}">
                    <a16:creationId xmlns:a16="http://schemas.microsoft.com/office/drawing/2014/main" id="{1A243938-8040-4812-A554-71A9448A8FC2}"/>
                  </a:ext>
                </a:extLst>
              </p:cNvPr>
              <p:cNvCxnSpPr/>
              <p:nvPr/>
            </p:nvCxnSpPr>
            <p:spPr>
              <a:xfrm rot="10800000">
                <a:off x="7564457"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53" name="Google Shape;2616;p59">
                <a:extLst>
                  <a:ext uri="{FF2B5EF4-FFF2-40B4-BE49-F238E27FC236}">
                    <a16:creationId xmlns:a16="http://schemas.microsoft.com/office/drawing/2014/main" id="{9E304F1E-5A6D-418F-BAB0-A5968F2EF0E3}"/>
                  </a:ext>
                </a:extLst>
              </p:cNvPr>
              <p:cNvCxnSpPr/>
              <p:nvPr/>
            </p:nvCxnSpPr>
            <p:spPr>
              <a:xfrm>
                <a:off x="7592944"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54" name="Google Shape;2617;p59">
                <a:extLst>
                  <a:ext uri="{FF2B5EF4-FFF2-40B4-BE49-F238E27FC236}">
                    <a16:creationId xmlns:a16="http://schemas.microsoft.com/office/drawing/2014/main" id="{74DA3B44-84FC-49C6-ADDC-88AB36A30EFB}"/>
                  </a:ext>
                </a:extLst>
              </p:cNvPr>
              <p:cNvCxnSpPr/>
              <p:nvPr/>
            </p:nvCxnSpPr>
            <p:spPr>
              <a:xfrm rot="10800000">
                <a:off x="7563475"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55" name="Google Shape;2618;p59">
                <a:extLst>
                  <a:ext uri="{FF2B5EF4-FFF2-40B4-BE49-F238E27FC236}">
                    <a16:creationId xmlns:a16="http://schemas.microsoft.com/office/drawing/2014/main" id="{CF599110-E9A2-45C3-8BD4-26B90122830D}"/>
                  </a:ext>
                </a:extLst>
              </p:cNvPr>
              <p:cNvCxnSpPr/>
              <p:nvPr/>
            </p:nvCxnSpPr>
            <p:spPr>
              <a:xfrm>
                <a:off x="7590980"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56" name="Google Shape;2619;p59">
                <a:extLst>
                  <a:ext uri="{FF2B5EF4-FFF2-40B4-BE49-F238E27FC236}">
                    <a16:creationId xmlns:a16="http://schemas.microsoft.com/office/drawing/2014/main" id="{9355AAEC-1050-432F-944F-0A2014ECDBFC}"/>
                  </a:ext>
                </a:extLst>
              </p:cNvPr>
              <p:cNvCxnSpPr/>
              <p:nvPr/>
            </p:nvCxnSpPr>
            <p:spPr>
              <a:xfrm rot="10800000">
                <a:off x="7561511"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57" name="Google Shape;2620;p59">
                <a:extLst>
                  <a:ext uri="{FF2B5EF4-FFF2-40B4-BE49-F238E27FC236}">
                    <a16:creationId xmlns:a16="http://schemas.microsoft.com/office/drawing/2014/main" id="{416FCB38-BD83-4423-A8AE-2228452AEAED}"/>
                  </a:ext>
                </a:extLst>
              </p:cNvPr>
              <p:cNvCxnSpPr/>
              <p:nvPr/>
            </p:nvCxnSpPr>
            <p:spPr>
              <a:xfrm>
                <a:off x="7589998"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58" name="Google Shape;2621;p59">
                <a:extLst>
                  <a:ext uri="{FF2B5EF4-FFF2-40B4-BE49-F238E27FC236}">
                    <a16:creationId xmlns:a16="http://schemas.microsoft.com/office/drawing/2014/main" id="{E4605611-0828-491C-8159-86340052BB71}"/>
                  </a:ext>
                </a:extLst>
              </p:cNvPr>
              <p:cNvCxnSpPr/>
              <p:nvPr/>
            </p:nvCxnSpPr>
            <p:spPr>
              <a:xfrm rot="10800000">
                <a:off x="7559546"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59" name="Google Shape;2622;p59">
                <a:extLst>
                  <a:ext uri="{FF2B5EF4-FFF2-40B4-BE49-F238E27FC236}">
                    <a16:creationId xmlns:a16="http://schemas.microsoft.com/office/drawing/2014/main" id="{0CF89593-09F7-42B2-95CE-BFB7292130B2}"/>
                  </a:ext>
                </a:extLst>
              </p:cNvPr>
              <p:cNvCxnSpPr/>
              <p:nvPr/>
            </p:nvCxnSpPr>
            <p:spPr>
              <a:xfrm>
                <a:off x="7588033"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60" name="Google Shape;2623;p59">
                <a:extLst>
                  <a:ext uri="{FF2B5EF4-FFF2-40B4-BE49-F238E27FC236}">
                    <a16:creationId xmlns:a16="http://schemas.microsoft.com/office/drawing/2014/main" id="{4495379A-A08E-4123-A60C-ED483C82AD94}"/>
                  </a:ext>
                </a:extLst>
              </p:cNvPr>
              <p:cNvCxnSpPr/>
              <p:nvPr/>
            </p:nvCxnSpPr>
            <p:spPr>
              <a:xfrm rot="10800000">
                <a:off x="7557581"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61" name="Google Shape;2624;p59">
                <a:extLst>
                  <a:ext uri="{FF2B5EF4-FFF2-40B4-BE49-F238E27FC236}">
                    <a16:creationId xmlns:a16="http://schemas.microsoft.com/office/drawing/2014/main" id="{D94F4448-C7AF-4FB1-A898-CE94A50AE469}"/>
                  </a:ext>
                </a:extLst>
              </p:cNvPr>
              <p:cNvCxnSpPr/>
              <p:nvPr/>
            </p:nvCxnSpPr>
            <p:spPr>
              <a:xfrm>
                <a:off x="7586068"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62" name="Google Shape;2625;p59">
                <a:extLst>
                  <a:ext uri="{FF2B5EF4-FFF2-40B4-BE49-F238E27FC236}">
                    <a16:creationId xmlns:a16="http://schemas.microsoft.com/office/drawing/2014/main" id="{A0F63234-862C-4C40-A269-39B1FD307A7F}"/>
                  </a:ext>
                </a:extLst>
              </p:cNvPr>
              <p:cNvCxnSpPr/>
              <p:nvPr/>
            </p:nvCxnSpPr>
            <p:spPr>
              <a:xfrm rot="10800000">
                <a:off x="7556599"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63" name="Google Shape;2626;p59">
                <a:extLst>
                  <a:ext uri="{FF2B5EF4-FFF2-40B4-BE49-F238E27FC236}">
                    <a16:creationId xmlns:a16="http://schemas.microsoft.com/office/drawing/2014/main" id="{BF322739-71E6-4D7A-9B0D-1061009184C8}"/>
                  </a:ext>
                </a:extLst>
              </p:cNvPr>
              <p:cNvCxnSpPr/>
              <p:nvPr/>
            </p:nvCxnSpPr>
            <p:spPr>
              <a:xfrm>
                <a:off x="7584104"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64" name="Google Shape;2627;p59">
                <a:extLst>
                  <a:ext uri="{FF2B5EF4-FFF2-40B4-BE49-F238E27FC236}">
                    <a16:creationId xmlns:a16="http://schemas.microsoft.com/office/drawing/2014/main" id="{46798A76-853F-4008-9589-E0F2CB613751}"/>
                  </a:ext>
                </a:extLst>
              </p:cNvPr>
              <p:cNvCxnSpPr/>
              <p:nvPr/>
            </p:nvCxnSpPr>
            <p:spPr>
              <a:xfrm rot="10800000">
                <a:off x="7554634"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65" name="Google Shape;2628;p59">
                <a:extLst>
                  <a:ext uri="{FF2B5EF4-FFF2-40B4-BE49-F238E27FC236}">
                    <a16:creationId xmlns:a16="http://schemas.microsoft.com/office/drawing/2014/main" id="{90705169-8EDA-4E9C-9695-2DB43FA7C612}"/>
                  </a:ext>
                </a:extLst>
              </p:cNvPr>
              <p:cNvCxnSpPr/>
              <p:nvPr/>
            </p:nvCxnSpPr>
            <p:spPr>
              <a:xfrm>
                <a:off x="7582139"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66" name="Google Shape;2629;p59">
                <a:extLst>
                  <a:ext uri="{FF2B5EF4-FFF2-40B4-BE49-F238E27FC236}">
                    <a16:creationId xmlns:a16="http://schemas.microsoft.com/office/drawing/2014/main" id="{4243111A-61E4-43CE-AA75-68D22DB94415}"/>
                  </a:ext>
                </a:extLst>
              </p:cNvPr>
              <p:cNvCxnSpPr/>
              <p:nvPr/>
            </p:nvCxnSpPr>
            <p:spPr>
              <a:xfrm rot="10800000">
                <a:off x="7552670"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67" name="Google Shape;2630;p59">
                <a:extLst>
                  <a:ext uri="{FF2B5EF4-FFF2-40B4-BE49-F238E27FC236}">
                    <a16:creationId xmlns:a16="http://schemas.microsoft.com/office/drawing/2014/main" id="{3F6DC9E9-34A2-4E3C-BFDF-F46922D3F555}"/>
                  </a:ext>
                </a:extLst>
              </p:cNvPr>
              <p:cNvCxnSpPr/>
              <p:nvPr/>
            </p:nvCxnSpPr>
            <p:spPr>
              <a:xfrm>
                <a:off x="7580175"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68" name="Google Shape;2631;p59">
                <a:extLst>
                  <a:ext uri="{FF2B5EF4-FFF2-40B4-BE49-F238E27FC236}">
                    <a16:creationId xmlns:a16="http://schemas.microsoft.com/office/drawing/2014/main" id="{849A19E5-12B2-4863-929B-6D9E7D4834B0}"/>
                  </a:ext>
                </a:extLst>
              </p:cNvPr>
              <p:cNvCxnSpPr/>
              <p:nvPr/>
            </p:nvCxnSpPr>
            <p:spPr>
              <a:xfrm rot="10800000">
                <a:off x="7550705"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69" name="Google Shape;2632;p59">
                <a:extLst>
                  <a:ext uri="{FF2B5EF4-FFF2-40B4-BE49-F238E27FC236}">
                    <a16:creationId xmlns:a16="http://schemas.microsoft.com/office/drawing/2014/main" id="{A5460216-8C2E-47BC-81DC-6A4A1858AAB9}"/>
                  </a:ext>
                </a:extLst>
              </p:cNvPr>
              <p:cNvCxnSpPr/>
              <p:nvPr/>
            </p:nvCxnSpPr>
            <p:spPr>
              <a:xfrm>
                <a:off x="7579192"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70" name="Google Shape;2633;p59">
                <a:extLst>
                  <a:ext uri="{FF2B5EF4-FFF2-40B4-BE49-F238E27FC236}">
                    <a16:creationId xmlns:a16="http://schemas.microsoft.com/office/drawing/2014/main" id="{14EDB6E2-CF30-4D8D-8200-D04FD32F51BF}"/>
                  </a:ext>
                </a:extLst>
              </p:cNvPr>
              <p:cNvCxnSpPr/>
              <p:nvPr/>
            </p:nvCxnSpPr>
            <p:spPr>
              <a:xfrm rot="10800000">
                <a:off x="7548741"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71" name="Google Shape;2634;p59">
                <a:extLst>
                  <a:ext uri="{FF2B5EF4-FFF2-40B4-BE49-F238E27FC236}">
                    <a16:creationId xmlns:a16="http://schemas.microsoft.com/office/drawing/2014/main" id="{17BF9CBD-7AE4-40D1-9A01-CCB9E6CA9EC7}"/>
                  </a:ext>
                </a:extLst>
              </p:cNvPr>
              <p:cNvCxnSpPr/>
              <p:nvPr/>
            </p:nvCxnSpPr>
            <p:spPr>
              <a:xfrm>
                <a:off x="7577228"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72" name="Google Shape;2635;p59">
                <a:extLst>
                  <a:ext uri="{FF2B5EF4-FFF2-40B4-BE49-F238E27FC236}">
                    <a16:creationId xmlns:a16="http://schemas.microsoft.com/office/drawing/2014/main" id="{EEBD3FCA-F6B1-4B27-9C44-92512AA5ECA7}"/>
                  </a:ext>
                </a:extLst>
              </p:cNvPr>
              <p:cNvCxnSpPr/>
              <p:nvPr/>
            </p:nvCxnSpPr>
            <p:spPr>
              <a:xfrm rot="10800000">
                <a:off x="7546776"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73" name="Google Shape;2636;p59">
                <a:extLst>
                  <a:ext uri="{FF2B5EF4-FFF2-40B4-BE49-F238E27FC236}">
                    <a16:creationId xmlns:a16="http://schemas.microsoft.com/office/drawing/2014/main" id="{064DDB71-1289-4C7B-8EB0-2D2E6CEE1D75}"/>
                  </a:ext>
                </a:extLst>
              </p:cNvPr>
              <p:cNvCxnSpPr/>
              <p:nvPr/>
            </p:nvCxnSpPr>
            <p:spPr>
              <a:xfrm>
                <a:off x="7575263"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74" name="Google Shape;2637;p59">
                <a:extLst>
                  <a:ext uri="{FF2B5EF4-FFF2-40B4-BE49-F238E27FC236}">
                    <a16:creationId xmlns:a16="http://schemas.microsoft.com/office/drawing/2014/main" id="{BA6B2C62-5D4F-468E-9C4E-BF937A7C1F80}"/>
                  </a:ext>
                </a:extLst>
              </p:cNvPr>
              <p:cNvCxnSpPr/>
              <p:nvPr/>
            </p:nvCxnSpPr>
            <p:spPr>
              <a:xfrm rot="10800000">
                <a:off x="7545793"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75" name="Google Shape;2638;p59">
                <a:extLst>
                  <a:ext uri="{FF2B5EF4-FFF2-40B4-BE49-F238E27FC236}">
                    <a16:creationId xmlns:a16="http://schemas.microsoft.com/office/drawing/2014/main" id="{8191BB44-5BEE-4375-BB60-340C09E3C583}"/>
                  </a:ext>
                </a:extLst>
              </p:cNvPr>
              <p:cNvCxnSpPr/>
              <p:nvPr/>
            </p:nvCxnSpPr>
            <p:spPr>
              <a:xfrm>
                <a:off x="7573298"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76" name="Google Shape;2639;p59">
                <a:extLst>
                  <a:ext uri="{FF2B5EF4-FFF2-40B4-BE49-F238E27FC236}">
                    <a16:creationId xmlns:a16="http://schemas.microsoft.com/office/drawing/2014/main" id="{FBC1B3FE-9086-4F6A-99D8-EF50FDD52AC5}"/>
                  </a:ext>
                </a:extLst>
              </p:cNvPr>
              <p:cNvCxnSpPr/>
              <p:nvPr/>
            </p:nvCxnSpPr>
            <p:spPr>
              <a:xfrm rot="10800000">
                <a:off x="7543829"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77" name="Google Shape;2640;p59">
                <a:extLst>
                  <a:ext uri="{FF2B5EF4-FFF2-40B4-BE49-F238E27FC236}">
                    <a16:creationId xmlns:a16="http://schemas.microsoft.com/office/drawing/2014/main" id="{3133FF11-29FE-45DA-9755-8C9D4B0E7BBE}"/>
                  </a:ext>
                </a:extLst>
              </p:cNvPr>
              <p:cNvCxnSpPr/>
              <p:nvPr/>
            </p:nvCxnSpPr>
            <p:spPr>
              <a:xfrm>
                <a:off x="7572316"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78" name="Google Shape;2641;p59">
                <a:extLst>
                  <a:ext uri="{FF2B5EF4-FFF2-40B4-BE49-F238E27FC236}">
                    <a16:creationId xmlns:a16="http://schemas.microsoft.com/office/drawing/2014/main" id="{FDDD8DA1-44EE-4AE6-9C73-B7CC9EA69127}"/>
                  </a:ext>
                </a:extLst>
              </p:cNvPr>
              <p:cNvCxnSpPr/>
              <p:nvPr/>
            </p:nvCxnSpPr>
            <p:spPr>
              <a:xfrm rot="10800000">
                <a:off x="7541865"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79" name="Google Shape;2642;p59">
                <a:extLst>
                  <a:ext uri="{FF2B5EF4-FFF2-40B4-BE49-F238E27FC236}">
                    <a16:creationId xmlns:a16="http://schemas.microsoft.com/office/drawing/2014/main" id="{1B1D11CD-3F8A-4530-AFB3-AAC1EE6CED45}"/>
                  </a:ext>
                </a:extLst>
              </p:cNvPr>
              <p:cNvCxnSpPr/>
              <p:nvPr/>
            </p:nvCxnSpPr>
            <p:spPr>
              <a:xfrm>
                <a:off x="7570352"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80" name="Google Shape;2643;p59">
                <a:extLst>
                  <a:ext uri="{FF2B5EF4-FFF2-40B4-BE49-F238E27FC236}">
                    <a16:creationId xmlns:a16="http://schemas.microsoft.com/office/drawing/2014/main" id="{35E34AE5-5689-4E5C-9643-383342AF7F02}"/>
                  </a:ext>
                </a:extLst>
              </p:cNvPr>
              <p:cNvCxnSpPr/>
              <p:nvPr/>
            </p:nvCxnSpPr>
            <p:spPr>
              <a:xfrm rot="10800000">
                <a:off x="7539900"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81" name="Google Shape;2644;p59">
                <a:extLst>
                  <a:ext uri="{FF2B5EF4-FFF2-40B4-BE49-F238E27FC236}">
                    <a16:creationId xmlns:a16="http://schemas.microsoft.com/office/drawing/2014/main" id="{DEB8988F-4DD9-4D1A-A745-04B859F43C52}"/>
                  </a:ext>
                </a:extLst>
              </p:cNvPr>
              <p:cNvCxnSpPr/>
              <p:nvPr/>
            </p:nvCxnSpPr>
            <p:spPr>
              <a:xfrm>
                <a:off x="7568387"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82" name="Google Shape;2645;p59">
                <a:extLst>
                  <a:ext uri="{FF2B5EF4-FFF2-40B4-BE49-F238E27FC236}">
                    <a16:creationId xmlns:a16="http://schemas.microsoft.com/office/drawing/2014/main" id="{CFCABC06-9649-4DEC-AFA2-50AC6322074E}"/>
                  </a:ext>
                </a:extLst>
              </p:cNvPr>
              <p:cNvCxnSpPr/>
              <p:nvPr/>
            </p:nvCxnSpPr>
            <p:spPr>
              <a:xfrm rot="10800000">
                <a:off x="7537935"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83" name="Google Shape;2646;p59">
                <a:extLst>
                  <a:ext uri="{FF2B5EF4-FFF2-40B4-BE49-F238E27FC236}">
                    <a16:creationId xmlns:a16="http://schemas.microsoft.com/office/drawing/2014/main" id="{E1D516F8-9C09-4FBA-BDF6-3031E0392A53}"/>
                  </a:ext>
                </a:extLst>
              </p:cNvPr>
              <p:cNvCxnSpPr/>
              <p:nvPr/>
            </p:nvCxnSpPr>
            <p:spPr>
              <a:xfrm>
                <a:off x="7566422"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84" name="Google Shape;2647;p59">
                <a:extLst>
                  <a:ext uri="{FF2B5EF4-FFF2-40B4-BE49-F238E27FC236}">
                    <a16:creationId xmlns:a16="http://schemas.microsoft.com/office/drawing/2014/main" id="{97AA3908-BB8F-452C-BD7A-4D32B0A7DEEF}"/>
                  </a:ext>
                </a:extLst>
              </p:cNvPr>
              <p:cNvCxnSpPr/>
              <p:nvPr/>
            </p:nvCxnSpPr>
            <p:spPr>
              <a:xfrm rot="10800000">
                <a:off x="7536953"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85" name="Google Shape;2648;p59">
                <a:extLst>
                  <a:ext uri="{FF2B5EF4-FFF2-40B4-BE49-F238E27FC236}">
                    <a16:creationId xmlns:a16="http://schemas.microsoft.com/office/drawing/2014/main" id="{ED99449E-7EBA-4723-B3C4-16177C2803DB}"/>
                  </a:ext>
                </a:extLst>
              </p:cNvPr>
              <p:cNvCxnSpPr/>
              <p:nvPr/>
            </p:nvCxnSpPr>
            <p:spPr>
              <a:xfrm>
                <a:off x="7565440"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86" name="Google Shape;2649;p59">
                <a:extLst>
                  <a:ext uri="{FF2B5EF4-FFF2-40B4-BE49-F238E27FC236}">
                    <a16:creationId xmlns:a16="http://schemas.microsoft.com/office/drawing/2014/main" id="{86902355-7068-473B-B686-EB48814A1684}"/>
                  </a:ext>
                </a:extLst>
              </p:cNvPr>
              <p:cNvCxnSpPr/>
              <p:nvPr/>
            </p:nvCxnSpPr>
            <p:spPr>
              <a:xfrm rot="10800000">
                <a:off x="7528112"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87" name="Google Shape;2650;p59">
                <a:extLst>
                  <a:ext uri="{FF2B5EF4-FFF2-40B4-BE49-F238E27FC236}">
                    <a16:creationId xmlns:a16="http://schemas.microsoft.com/office/drawing/2014/main" id="{32FF0115-879D-4669-8DEE-C659F1F73F5D}"/>
                  </a:ext>
                </a:extLst>
              </p:cNvPr>
              <p:cNvCxnSpPr/>
              <p:nvPr/>
            </p:nvCxnSpPr>
            <p:spPr>
              <a:xfrm>
                <a:off x="7556599"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88" name="Google Shape;2651;p59">
                <a:extLst>
                  <a:ext uri="{FF2B5EF4-FFF2-40B4-BE49-F238E27FC236}">
                    <a16:creationId xmlns:a16="http://schemas.microsoft.com/office/drawing/2014/main" id="{29E4F088-07CB-4A35-B8A4-88C9A9D61938}"/>
                  </a:ext>
                </a:extLst>
              </p:cNvPr>
              <p:cNvCxnSpPr/>
              <p:nvPr/>
            </p:nvCxnSpPr>
            <p:spPr>
              <a:xfrm rot="10800000">
                <a:off x="7522218"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89" name="Google Shape;2652;p59">
                <a:extLst>
                  <a:ext uri="{FF2B5EF4-FFF2-40B4-BE49-F238E27FC236}">
                    <a16:creationId xmlns:a16="http://schemas.microsoft.com/office/drawing/2014/main" id="{2D8FD10B-651E-429A-B568-B3591331F213}"/>
                  </a:ext>
                </a:extLst>
              </p:cNvPr>
              <p:cNvCxnSpPr/>
              <p:nvPr/>
            </p:nvCxnSpPr>
            <p:spPr>
              <a:xfrm>
                <a:off x="7550705"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90" name="Google Shape;2653;p59">
                <a:extLst>
                  <a:ext uri="{FF2B5EF4-FFF2-40B4-BE49-F238E27FC236}">
                    <a16:creationId xmlns:a16="http://schemas.microsoft.com/office/drawing/2014/main" id="{FE1EF63C-2F6A-4675-886E-BA4DF5A10120}"/>
                  </a:ext>
                </a:extLst>
              </p:cNvPr>
              <p:cNvCxnSpPr/>
              <p:nvPr/>
            </p:nvCxnSpPr>
            <p:spPr>
              <a:xfrm rot="10800000">
                <a:off x="7516324" y="191428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91" name="Google Shape;2654;p59">
                <a:extLst>
                  <a:ext uri="{FF2B5EF4-FFF2-40B4-BE49-F238E27FC236}">
                    <a16:creationId xmlns:a16="http://schemas.microsoft.com/office/drawing/2014/main" id="{4770DB40-F283-4DF9-BF22-8963FCE47C58}"/>
                  </a:ext>
                </a:extLst>
              </p:cNvPr>
              <p:cNvCxnSpPr/>
              <p:nvPr/>
            </p:nvCxnSpPr>
            <p:spPr>
              <a:xfrm>
                <a:off x="7544811"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92" name="Google Shape;2655;p59">
                <a:extLst>
                  <a:ext uri="{FF2B5EF4-FFF2-40B4-BE49-F238E27FC236}">
                    <a16:creationId xmlns:a16="http://schemas.microsoft.com/office/drawing/2014/main" id="{3F8988F3-FF78-4022-9CA6-3B5DF7727F4F}"/>
                  </a:ext>
                </a:extLst>
              </p:cNvPr>
              <p:cNvCxnSpPr/>
              <p:nvPr/>
            </p:nvCxnSpPr>
            <p:spPr>
              <a:xfrm rot="10800000">
                <a:off x="7514359"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93" name="Google Shape;2656;p59">
                <a:extLst>
                  <a:ext uri="{FF2B5EF4-FFF2-40B4-BE49-F238E27FC236}">
                    <a16:creationId xmlns:a16="http://schemas.microsoft.com/office/drawing/2014/main" id="{293D2CE2-7F0E-477F-ADFE-D62593757EEC}"/>
                  </a:ext>
                </a:extLst>
              </p:cNvPr>
              <p:cNvCxnSpPr/>
              <p:nvPr/>
            </p:nvCxnSpPr>
            <p:spPr>
              <a:xfrm>
                <a:off x="7542846"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94" name="Google Shape;2657;p59">
                <a:extLst>
                  <a:ext uri="{FF2B5EF4-FFF2-40B4-BE49-F238E27FC236}">
                    <a16:creationId xmlns:a16="http://schemas.microsoft.com/office/drawing/2014/main" id="{4E61DCFD-8A48-49DD-BCE4-7EBD1884C790}"/>
                  </a:ext>
                </a:extLst>
              </p:cNvPr>
              <p:cNvCxnSpPr/>
              <p:nvPr/>
            </p:nvCxnSpPr>
            <p:spPr>
              <a:xfrm rot="10800000">
                <a:off x="7511413" y="191428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95" name="Google Shape;2658;p59">
                <a:extLst>
                  <a:ext uri="{FF2B5EF4-FFF2-40B4-BE49-F238E27FC236}">
                    <a16:creationId xmlns:a16="http://schemas.microsoft.com/office/drawing/2014/main" id="{DA30FEB5-6769-4ACD-9B3E-F9D45A20EE18}"/>
                  </a:ext>
                </a:extLst>
              </p:cNvPr>
              <p:cNvCxnSpPr/>
              <p:nvPr/>
            </p:nvCxnSpPr>
            <p:spPr>
              <a:xfrm>
                <a:off x="7538917" y="187838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96" name="Google Shape;2659;p59">
                <a:extLst>
                  <a:ext uri="{FF2B5EF4-FFF2-40B4-BE49-F238E27FC236}">
                    <a16:creationId xmlns:a16="http://schemas.microsoft.com/office/drawing/2014/main" id="{4F341C20-12F8-48A3-9958-6EE238D743DF}"/>
                  </a:ext>
                </a:extLst>
              </p:cNvPr>
              <p:cNvCxnSpPr/>
              <p:nvPr/>
            </p:nvCxnSpPr>
            <p:spPr>
              <a:xfrm rot="10800000">
                <a:off x="7497660"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297" name="Google Shape;2660;p59">
                <a:extLst>
                  <a:ext uri="{FF2B5EF4-FFF2-40B4-BE49-F238E27FC236}">
                    <a16:creationId xmlns:a16="http://schemas.microsoft.com/office/drawing/2014/main" id="{EEE5352B-2C4B-40CA-BABB-0C1FFC8DC152}"/>
                  </a:ext>
                </a:extLst>
              </p:cNvPr>
              <p:cNvCxnSpPr/>
              <p:nvPr/>
            </p:nvCxnSpPr>
            <p:spPr>
              <a:xfrm>
                <a:off x="7525165"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298" name="Google Shape;2661;p59">
                <a:extLst>
                  <a:ext uri="{FF2B5EF4-FFF2-40B4-BE49-F238E27FC236}">
                    <a16:creationId xmlns:a16="http://schemas.microsoft.com/office/drawing/2014/main" id="{635F284F-21BE-43A4-ADD0-EBBC713EC592}"/>
                  </a:ext>
                </a:extLst>
              </p:cNvPr>
              <p:cNvCxnSpPr/>
              <p:nvPr/>
            </p:nvCxnSpPr>
            <p:spPr>
              <a:xfrm rot="10800000">
                <a:off x="7494713" y="18937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299" name="Google Shape;2662;p59">
                <a:extLst>
                  <a:ext uri="{FF2B5EF4-FFF2-40B4-BE49-F238E27FC236}">
                    <a16:creationId xmlns:a16="http://schemas.microsoft.com/office/drawing/2014/main" id="{AF5E3C2D-08D9-4851-8EA1-EFB17E10B3A4}"/>
                  </a:ext>
                </a:extLst>
              </p:cNvPr>
              <p:cNvCxnSpPr/>
              <p:nvPr/>
            </p:nvCxnSpPr>
            <p:spPr>
              <a:xfrm>
                <a:off x="7523200"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00" name="Google Shape;2663;p59">
                <a:extLst>
                  <a:ext uri="{FF2B5EF4-FFF2-40B4-BE49-F238E27FC236}">
                    <a16:creationId xmlns:a16="http://schemas.microsoft.com/office/drawing/2014/main" id="{A917C552-6EE6-4CF1-BA81-A1117EC33FCF}"/>
                  </a:ext>
                </a:extLst>
              </p:cNvPr>
              <p:cNvCxnSpPr/>
              <p:nvPr/>
            </p:nvCxnSpPr>
            <p:spPr>
              <a:xfrm rot="10800000">
                <a:off x="7492749"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01" name="Google Shape;2664;p59">
                <a:extLst>
                  <a:ext uri="{FF2B5EF4-FFF2-40B4-BE49-F238E27FC236}">
                    <a16:creationId xmlns:a16="http://schemas.microsoft.com/office/drawing/2014/main" id="{4F709FA2-89F9-4163-B908-5F145A6248B0}"/>
                  </a:ext>
                </a:extLst>
              </p:cNvPr>
              <p:cNvCxnSpPr/>
              <p:nvPr/>
            </p:nvCxnSpPr>
            <p:spPr>
              <a:xfrm>
                <a:off x="7521236"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02" name="Google Shape;2665;p59">
                <a:extLst>
                  <a:ext uri="{FF2B5EF4-FFF2-40B4-BE49-F238E27FC236}">
                    <a16:creationId xmlns:a16="http://schemas.microsoft.com/office/drawing/2014/main" id="{9F1611C8-25A8-44A3-89C2-EB115D0EA0BB}"/>
                  </a:ext>
                </a:extLst>
              </p:cNvPr>
              <p:cNvCxnSpPr/>
              <p:nvPr/>
            </p:nvCxnSpPr>
            <p:spPr>
              <a:xfrm rot="10800000">
                <a:off x="7490784"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03" name="Google Shape;2666;p59">
                <a:extLst>
                  <a:ext uri="{FF2B5EF4-FFF2-40B4-BE49-F238E27FC236}">
                    <a16:creationId xmlns:a16="http://schemas.microsoft.com/office/drawing/2014/main" id="{1AAE9007-109E-462E-8016-6AE8900AA2C7}"/>
                  </a:ext>
                </a:extLst>
              </p:cNvPr>
              <p:cNvCxnSpPr/>
              <p:nvPr/>
            </p:nvCxnSpPr>
            <p:spPr>
              <a:xfrm>
                <a:off x="7518289"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04" name="Google Shape;2667;p59">
                <a:extLst>
                  <a:ext uri="{FF2B5EF4-FFF2-40B4-BE49-F238E27FC236}">
                    <a16:creationId xmlns:a16="http://schemas.microsoft.com/office/drawing/2014/main" id="{425EE7C9-2BAC-41BB-A80E-A46F958F0DE3}"/>
                  </a:ext>
                </a:extLst>
              </p:cNvPr>
              <p:cNvCxnSpPr/>
              <p:nvPr/>
            </p:nvCxnSpPr>
            <p:spPr>
              <a:xfrm rot="10800000">
                <a:off x="7487837" y="18937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05" name="Google Shape;2668;p59">
                <a:extLst>
                  <a:ext uri="{FF2B5EF4-FFF2-40B4-BE49-F238E27FC236}">
                    <a16:creationId xmlns:a16="http://schemas.microsoft.com/office/drawing/2014/main" id="{19326E6C-26D3-4FC5-9879-6B39E3CE27FB}"/>
                  </a:ext>
                </a:extLst>
              </p:cNvPr>
              <p:cNvCxnSpPr/>
              <p:nvPr/>
            </p:nvCxnSpPr>
            <p:spPr>
              <a:xfrm>
                <a:off x="7516324"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06" name="Google Shape;2669;p59">
                <a:extLst>
                  <a:ext uri="{FF2B5EF4-FFF2-40B4-BE49-F238E27FC236}">
                    <a16:creationId xmlns:a16="http://schemas.microsoft.com/office/drawing/2014/main" id="{8342B50A-3D8B-4BF7-A8A8-1697F8CBBF95}"/>
                  </a:ext>
                </a:extLst>
              </p:cNvPr>
              <p:cNvCxnSpPr/>
              <p:nvPr/>
            </p:nvCxnSpPr>
            <p:spPr>
              <a:xfrm rot="10800000">
                <a:off x="7485872"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07" name="Google Shape;2670;p59">
                <a:extLst>
                  <a:ext uri="{FF2B5EF4-FFF2-40B4-BE49-F238E27FC236}">
                    <a16:creationId xmlns:a16="http://schemas.microsoft.com/office/drawing/2014/main" id="{2CFFF7C4-D555-42FB-833C-3EADE738ACF5}"/>
                  </a:ext>
                </a:extLst>
              </p:cNvPr>
              <p:cNvCxnSpPr/>
              <p:nvPr/>
            </p:nvCxnSpPr>
            <p:spPr>
              <a:xfrm>
                <a:off x="7513377"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08" name="Google Shape;2671;p59">
                <a:extLst>
                  <a:ext uri="{FF2B5EF4-FFF2-40B4-BE49-F238E27FC236}">
                    <a16:creationId xmlns:a16="http://schemas.microsoft.com/office/drawing/2014/main" id="{BD65751C-5E22-4AAE-B5C2-66AEF11F0C91}"/>
                  </a:ext>
                </a:extLst>
              </p:cNvPr>
              <p:cNvCxnSpPr/>
              <p:nvPr/>
            </p:nvCxnSpPr>
            <p:spPr>
              <a:xfrm rot="10800000">
                <a:off x="7478014"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09" name="Google Shape;2672;p59">
                <a:extLst>
                  <a:ext uri="{FF2B5EF4-FFF2-40B4-BE49-F238E27FC236}">
                    <a16:creationId xmlns:a16="http://schemas.microsoft.com/office/drawing/2014/main" id="{87974D61-FDEB-43B7-A751-364BCD9EBA7F}"/>
                  </a:ext>
                </a:extLst>
              </p:cNvPr>
              <p:cNvCxnSpPr/>
              <p:nvPr/>
            </p:nvCxnSpPr>
            <p:spPr>
              <a:xfrm>
                <a:off x="7505519"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10" name="Google Shape;2673;p59">
                <a:extLst>
                  <a:ext uri="{FF2B5EF4-FFF2-40B4-BE49-F238E27FC236}">
                    <a16:creationId xmlns:a16="http://schemas.microsoft.com/office/drawing/2014/main" id="{2B62193D-DE49-4B47-B681-DD9A6C0BE3CF}"/>
                  </a:ext>
                </a:extLst>
              </p:cNvPr>
              <p:cNvCxnSpPr/>
              <p:nvPr/>
            </p:nvCxnSpPr>
            <p:spPr>
              <a:xfrm rot="10800000">
                <a:off x="7476049" y="18937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11" name="Google Shape;2674;p59">
                <a:extLst>
                  <a:ext uri="{FF2B5EF4-FFF2-40B4-BE49-F238E27FC236}">
                    <a16:creationId xmlns:a16="http://schemas.microsoft.com/office/drawing/2014/main" id="{85BB5D32-B21C-4E0C-9292-A142238BF83D}"/>
                  </a:ext>
                </a:extLst>
              </p:cNvPr>
              <p:cNvCxnSpPr/>
              <p:nvPr/>
            </p:nvCxnSpPr>
            <p:spPr>
              <a:xfrm>
                <a:off x="7504536"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12" name="Google Shape;2675;p59">
                <a:extLst>
                  <a:ext uri="{FF2B5EF4-FFF2-40B4-BE49-F238E27FC236}">
                    <a16:creationId xmlns:a16="http://schemas.microsoft.com/office/drawing/2014/main" id="{D63F3F48-6D99-45EB-92A9-2D5BC6B81ADF}"/>
                  </a:ext>
                </a:extLst>
              </p:cNvPr>
              <p:cNvCxnSpPr/>
              <p:nvPr/>
            </p:nvCxnSpPr>
            <p:spPr>
              <a:xfrm rot="10800000">
                <a:off x="7475067"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13" name="Google Shape;2676;p59">
                <a:extLst>
                  <a:ext uri="{FF2B5EF4-FFF2-40B4-BE49-F238E27FC236}">
                    <a16:creationId xmlns:a16="http://schemas.microsoft.com/office/drawing/2014/main" id="{AD57C6FE-B3C5-47FC-A073-CAF720F13194}"/>
                  </a:ext>
                </a:extLst>
              </p:cNvPr>
              <p:cNvCxnSpPr/>
              <p:nvPr/>
            </p:nvCxnSpPr>
            <p:spPr>
              <a:xfrm>
                <a:off x="7502572"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14" name="Google Shape;2677;p59">
                <a:extLst>
                  <a:ext uri="{FF2B5EF4-FFF2-40B4-BE49-F238E27FC236}">
                    <a16:creationId xmlns:a16="http://schemas.microsoft.com/office/drawing/2014/main" id="{8B5A3259-C6D0-46A6-B762-5629A6C6C2AE}"/>
                  </a:ext>
                </a:extLst>
              </p:cNvPr>
              <p:cNvCxnSpPr/>
              <p:nvPr/>
            </p:nvCxnSpPr>
            <p:spPr>
              <a:xfrm rot="10800000">
                <a:off x="7473102"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15" name="Google Shape;2678;p59">
                <a:extLst>
                  <a:ext uri="{FF2B5EF4-FFF2-40B4-BE49-F238E27FC236}">
                    <a16:creationId xmlns:a16="http://schemas.microsoft.com/office/drawing/2014/main" id="{F5848376-432A-4046-A1B3-1A8698F8E8EE}"/>
                  </a:ext>
                </a:extLst>
              </p:cNvPr>
              <p:cNvCxnSpPr/>
              <p:nvPr/>
            </p:nvCxnSpPr>
            <p:spPr>
              <a:xfrm>
                <a:off x="7501590"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16" name="Google Shape;2679;p59">
                <a:extLst>
                  <a:ext uri="{FF2B5EF4-FFF2-40B4-BE49-F238E27FC236}">
                    <a16:creationId xmlns:a16="http://schemas.microsoft.com/office/drawing/2014/main" id="{AB8E6EF7-3D68-4D87-84E1-3243E09FE677}"/>
                  </a:ext>
                </a:extLst>
              </p:cNvPr>
              <p:cNvCxnSpPr/>
              <p:nvPr/>
            </p:nvCxnSpPr>
            <p:spPr>
              <a:xfrm rot="10800000">
                <a:off x="7471138" y="18937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17" name="Google Shape;2680;p59">
                <a:extLst>
                  <a:ext uri="{FF2B5EF4-FFF2-40B4-BE49-F238E27FC236}">
                    <a16:creationId xmlns:a16="http://schemas.microsoft.com/office/drawing/2014/main" id="{593050C7-4DAE-42C8-9A95-498C61C5EBDA}"/>
                  </a:ext>
                </a:extLst>
              </p:cNvPr>
              <p:cNvCxnSpPr/>
              <p:nvPr/>
            </p:nvCxnSpPr>
            <p:spPr>
              <a:xfrm>
                <a:off x="7499625"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18" name="Google Shape;2681;p59">
                <a:extLst>
                  <a:ext uri="{FF2B5EF4-FFF2-40B4-BE49-F238E27FC236}">
                    <a16:creationId xmlns:a16="http://schemas.microsoft.com/office/drawing/2014/main" id="{A6C6D4EE-35A7-48E3-BAF4-2C71FBD323C2}"/>
                  </a:ext>
                </a:extLst>
              </p:cNvPr>
              <p:cNvCxnSpPr/>
              <p:nvPr/>
            </p:nvCxnSpPr>
            <p:spPr>
              <a:xfrm rot="10800000">
                <a:off x="7470156"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19" name="Google Shape;2682;p59">
                <a:extLst>
                  <a:ext uri="{FF2B5EF4-FFF2-40B4-BE49-F238E27FC236}">
                    <a16:creationId xmlns:a16="http://schemas.microsoft.com/office/drawing/2014/main" id="{72D72DC1-9D3F-4E95-A841-3E4B4442D643}"/>
                  </a:ext>
                </a:extLst>
              </p:cNvPr>
              <p:cNvCxnSpPr/>
              <p:nvPr/>
            </p:nvCxnSpPr>
            <p:spPr>
              <a:xfrm>
                <a:off x="7498643"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20" name="Google Shape;2683;p59">
                <a:extLst>
                  <a:ext uri="{FF2B5EF4-FFF2-40B4-BE49-F238E27FC236}">
                    <a16:creationId xmlns:a16="http://schemas.microsoft.com/office/drawing/2014/main" id="{98103EB9-B1FC-4A28-B378-B9135BC6FBE1}"/>
                  </a:ext>
                </a:extLst>
              </p:cNvPr>
              <p:cNvCxnSpPr/>
              <p:nvPr/>
            </p:nvCxnSpPr>
            <p:spPr>
              <a:xfrm rot="10800000">
                <a:off x="7469173"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21" name="Google Shape;2684;p59">
                <a:extLst>
                  <a:ext uri="{FF2B5EF4-FFF2-40B4-BE49-F238E27FC236}">
                    <a16:creationId xmlns:a16="http://schemas.microsoft.com/office/drawing/2014/main" id="{9CE803C0-9ED4-4BA3-873D-91C2EF083013}"/>
                  </a:ext>
                </a:extLst>
              </p:cNvPr>
              <p:cNvCxnSpPr/>
              <p:nvPr/>
            </p:nvCxnSpPr>
            <p:spPr>
              <a:xfrm>
                <a:off x="7496678"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22" name="Google Shape;2685;p59">
                <a:extLst>
                  <a:ext uri="{FF2B5EF4-FFF2-40B4-BE49-F238E27FC236}">
                    <a16:creationId xmlns:a16="http://schemas.microsoft.com/office/drawing/2014/main" id="{89928CB0-5F3A-47EB-B30D-657C8B320BEA}"/>
                  </a:ext>
                </a:extLst>
              </p:cNvPr>
              <p:cNvCxnSpPr/>
              <p:nvPr/>
            </p:nvCxnSpPr>
            <p:spPr>
              <a:xfrm rot="10800000">
                <a:off x="7467208"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23" name="Google Shape;2686;p59">
                <a:extLst>
                  <a:ext uri="{FF2B5EF4-FFF2-40B4-BE49-F238E27FC236}">
                    <a16:creationId xmlns:a16="http://schemas.microsoft.com/office/drawing/2014/main" id="{0C6DF794-17F9-4092-9CEE-6809E935D4D6}"/>
                  </a:ext>
                </a:extLst>
              </p:cNvPr>
              <p:cNvCxnSpPr/>
              <p:nvPr/>
            </p:nvCxnSpPr>
            <p:spPr>
              <a:xfrm>
                <a:off x="7494713"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24" name="Google Shape;2687;p59">
                <a:extLst>
                  <a:ext uri="{FF2B5EF4-FFF2-40B4-BE49-F238E27FC236}">
                    <a16:creationId xmlns:a16="http://schemas.microsoft.com/office/drawing/2014/main" id="{21B2237C-BDEE-406D-AAAC-8BD1272887C2}"/>
                  </a:ext>
                </a:extLst>
              </p:cNvPr>
              <p:cNvCxnSpPr/>
              <p:nvPr/>
            </p:nvCxnSpPr>
            <p:spPr>
              <a:xfrm rot="10800000">
                <a:off x="7458368"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25" name="Google Shape;2688;p59">
                <a:extLst>
                  <a:ext uri="{FF2B5EF4-FFF2-40B4-BE49-F238E27FC236}">
                    <a16:creationId xmlns:a16="http://schemas.microsoft.com/office/drawing/2014/main" id="{E99F3DBD-92E5-4CE8-8CF1-A31B37D335BA}"/>
                  </a:ext>
                </a:extLst>
              </p:cNvPr>
              <p:cNvCxnSpPr/>
              <p:nvPr/>
            </p:nvCxnSpPr>
            <p:spPr>
              <a:xfrm>
                <a:off x="7486855"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26" name="Google Shape;2689;p59">
                <a:extLst>
                  <a:ext uri="{FF2B5EF4-FFF2-40B4-BE49-F238E27FC236}">
                    <a16:creationId xmlns:a16="http://schemas.microsoft.com/office/drawing/2014/main" id="{458F83A7-9B3A-46D0-B662-5B790AB6530A}"/>
                  </a:ext>
                </a:extLst>
              </p:cNvPr>
              <p:cNvCxnSpPr/>
              <p:nvPr/>
            </p:nvCxnSpPr>
            <p:spPr>
              <a:xfrm rot="10800000">
                <a:off x="7451492" y="189377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27" name="Google Shape;2690;p59">
                <a:extLst>
                  <a:ext uri="{FF2B5EF4-FFF2-40B4-BE49-F238E27FC236}">
                    <a16:creationId xmlns:a16="http://schemas.microsoft.com/office/drawing/2014/main" id="{A1977DB1-0240-4512-9C87-4841A498DC54}"/>
                  </a:ext>
                </a:extLst>
              </p:cNvPr>
              <p:cNvCxnSpPr/>
              <p:nvPr/>
            </p:nvCxnSpPr>
            <p:spPr>
              <a:xfrm>
                <a:off x="7479979"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28" name="Google Shape;2691;p59">
                <a:extLst>
                  <a:ext uri="{FF2B5EF4-FFF2-40B4-BE49-F238E27FC236}">
                    <a16:creationId xmlns:a16="http://schemas.microsoft.com/office/drawing/2014/main" id="{3796B3D3-870F-4A7E-897A-A8304AF7F486}"/>
                  </a:ext>
                </a:extLst>
              </p:cNvPr>
              <p:cNvCxnSpPr/>
              <p:nvPr/>
            </p:nvCxnSpPr>
            <p:spPr>
              <a:xfrm rot="10800000">
                <a:off x="7444615" y="189377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29" name="Google Shape;2692;p59">
                <a:extLst>
                  <a:ext uri="{FF2B5EF4-FFF2-40B4-BE49-F238E27FC236}">
                    <a16:creationId xmlns:a16="http://schemas.microsoft.com/office/drawing/2014/main" id="{65E58E1A-7265-4C4A-A576-1C2B75B1114D}"/>
                  </a:ext>
                </a:extLst>
              </p:cNvPr>
              <p:cNvCxnSpPr/>
              <p:nvPr/>
            </p:nvCxnSpPr>
            <p:spPr>
              <a:xfrm>
                <a:off x="7473102" y="185658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30" name="Google Shape;2693;p59">
                <a:extLst>
                  <a:ext uri="{FF2B5EF4-FFF2-40B4-BE49-F238E27FC236}">
                    <a16:creationId xmlns:a16="http://schemas.microsoft.com/office/drawing/2014/main" id="{D8D562DE-96E9-4FCA-B6AA-FD9A63AE733A}"/>
                  </a:ext>
                </a:extLst>
              </p:cNvPr>
              <p:cNvCxnSpPr/>
              <p:nvPr/>
            </p:nvCxnSpPr>
            <p:spPr>
              <a:xfrm rot="10800000">
                <a:off x="7402376" y="1882229"/>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31" name="Google Shape;2694;p59">
                <a:extLst>
                  <a:ext uri="{FF2B5EF4-FFF2-40B4-BE49-F238E27FC236}">
                    <a16:creationId xmlns:a16="http://schemas.microsoft.com/office/drawing/2014/main" id="{2E2CC754-8CFA-446D-8087-84FFDA664E7B}"/>
                  </a:ext>
                </a:extLst>
              </p:cNvPr>
              <p:cNvCxnSpPr/>
              <p:nvPr/>
            </p:nvCxnSpPr>
            <p:spPr>
              <a:xfrm>
                <a:off x="7430863"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32" name="Google Shape;2695;p59">
                <a:extLst>
                  <a:ext uri="{FF2B5EF4-FFF2-40B4-BE49-F238E27FC236}">
                    <a16:creationId xmlns:a16="http://schemas.microsoft.com/office/drawing/2014/main" id="{1362A622-F5A6-46EF-A57F-755714223211}"/>
                  </a:ext>
                </a:extLst>
              </p:cNvPr>
              <p:cNvCxnSpPr/>
              <p:nvPr/>
            </p:nvCxnSpPr>
            <p:spPr>
              <a:xfrm rot="10800000">
                <a:off x="7399429" y="188222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33" name="Google Shape;2696;p59">
                <a:extLst>
                  <a:ext uri="{FF2B5EF4-FFF2-40B4-BE49-F238E27FC236}">
                    <a16:creationId xmlns:a16="http://schemas.microsoft.com/office/drawing/2014/main" id="{0BB8D8A5-BD1D-4030-93AB-3050DD697215}"/>
                  </a:ext>
                </a:extLst>
              </p:cNvPr>
              <p:cNvCxnSpPr/>
              <p:nvPr/>
            </p:nvCxnSpPr>
            <p:spPr>
              <a:xfrm>
                <a:off x="7426934"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34" name="Google Shape;2697;p59">
                <a:extLst>
                  <a:ext uri="{FF2B5EF4-FFF2-40B4-BE49-F238E27FC236}">
                    <a16:creationId xmlns:a16="http://schemas.microsoft.com/office/drawing/2014/main" id="{628693DF-2696-4A97-800C-FF4834FCE7BC}"/>
                  </a:ext>
                </a:extLst>
              </p:cNvPr>
              <p:cNvCxnSpPr/>
              <p:nvPr/>
            </p:nvCxnSpPr>
            <p:spPr>
              <a:xfrm rot="10800000">
                <a:off x="7387641" y="188222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35" name="Google Shape;2698;p59">
                <a:extLst>
                  <a:ext uri="{FF2B5EF4-FFF2-40B4-BE49-F238E27FC236}">
                    <a16:creationId xmlns:a16="http://schemas.microsoft.com/office/drawing/2014/main" id="{A6A3EFB8-0BBA-472A-B1AF-F3969139CA82}"/>
                  </a:ext>
                </a:extLst>
              </p:cNvPr>
              <p:cNvCxnSpPr/>
              <p:nvPr/>
            </p:nvCxnSpPr>
            <p:spPr>
              <a:xfrm>
                <a:off x="7415146"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36" name="Google Shape;2699;p59">
                <a:extLst>
                  <a:ext uri="{FF2B5EF4-FFF2-40B4-BE49-F238E27FC236}">
                    <a16:creationId xmlns:a16="http://schemas.microsoft.com/office/drawing/2014/main" id="{17218C80-1C5B-4C69-B6DA-2A914260B0F2}"/>
                  </a:ext>
                </a:extLst>
              </p:cNvPr>
              <p:cNvCxnSpPr/>
              <p:nvPr/>
            </p:nvCxnSpPr>
            <p:spPr>
              <a:xfrm rot="10800000">
                <a:off x="7384694" y="1882229"/>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37" name="Google Shape;2700;p59">
                <a:extLst>
                  <a:ext uri="{FF2B5EF4-FFF2-40B4-BE49-F238E27FC236}">
                    <a16:creationId xmlns:a16="http://schemas.microsoft.com/office/drawing/2014/main" id="{BFCDB577-A05C-4F6C-9113-C00C60ED30F6}"/>
                  </a:ext>
                </a:extLst>
              </p:cNvPr>
              <p:cNvCxnSpPr/>
              <p:nvPr/>
            </p:nvCxnSpPr>
            <p:spPr>
              <a:xfrm>
                <a:off x="7413182"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38" name="Google Shape;2701;p59">
                <a:extLst>
                  <a:ext uri="{FF2B5EF4-FFF2-40B4-BE49-F238E27FC236}">
                    <a16:creationId xmlns:a16="http://schemas.microsoft.com/office/drawing/2014/main" id="{75A22657-4C49-4C05-807E-2A643B24A2B0}"/>
                  </a:ext>
                </a:extLst>
              </p:cNvPr>
              <p:cNvCxnSpPr/>
              <p:nvPr/>
            </p:nvCxnSpPr>
            <p:spPr>
              <a:xfrm rot="10800000">
                <a:off x="7375853" y="1882229"/>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39" name="Google Shape;2702;p59">
                <a:extLst>
                  <a:ext uri="{FF2B5EF4-FFF2-40B4-BE49-F238E27FC236}">
                    <a16:creationId xmlns:a16="http://schemas.microsoft.com/office/drawing/2014/main" id="{9BBE7EDA-6750-45A3-AD96-0F3B62D14CE5}"/>
                  </a:ext>
                </a:extLst>
              </p:cNvPr>
              <p:cNvCxnSpPr/>
              <p:nvPr/>
            </p:nvCxnSpPr>
            <p:spPr>
              <a:xfrm>
                <a:off x="7404340"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40" name="Google Shape;2703;p59">
                <a:extLst>
                  <a:ext uri="{FF2B5EF4-FFF2-40B4-BE49-F238E27FC236}">
                    <a16:creationId xmlns:a16="http://schemas.microsoft.com/office/drawing/2014/main" id="{8E9B8751-396F-4D44-805D-48E7926FBDF8}"/>
                  </a:ext>
                </a:extLst>
              </p:cNvPr>
              <p:cNvCxnSpPr/>
              <p:nvPr/>
            </p:nvCxnSpPr>
            <p:spPr>
              <a:xfrm rot="10800000">
                <a:off x="7364065" y="1882229"/>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41" name="Google Shape;2704;p59">
                <a:extLst>
                  <a:ext uri="{FF2B5EF4-FFF2-40B4-BE49-F238E27FC236}">
                    <a16:creationId xmlns:a16="http://schemas.microsoft.com/office/drawing/2014/main" id="{8CCD4496-2791-47E7-ADB2-62EA120A091F}"/>
                  </a:ext>
                </a:extLst>
              </p:cNvPr>
              <p:cNvCxnSpPr/>
              <p:nvPr/>
            </p:nvCxnSpPr>
            <p:spPr>
              <a:xfrm>
                <a:off x="7392553"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42" name="Google Shape;2705;p59">
                <a:extLst>
                  <a:ext uri="{FF2B5EF4-FFF2-40B4-BE49-F238E27FC236}">
                    <a16:creationId xmlns:a16="http://schemas.microsoft.com/office/drawing/2014/main" id="{CE59C24F-CDCB-49DA-8BD3-28649646A4AF}"/>
                  </a:ext>
                </a:extLst>
              </p:cNvPr>
              <p:cNvCxnSpPr/>
              <p:nvPr/>
            </p:nvCxnSpPr>
            <p:spPr>
              <a:xfrm rot="10800000">
                <a:off x="7362101" y="188222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43" name="Google Shape;2706;p59">
                <a:extLst>
                  <a:ext uri="{FF2B5EF4-FFF2-40B4-BE49-F238E27FC236}">
                    <a16:creationId xmlns:a16="http://schemas.microsoft.com/office/drawing/2014/main" id="{CB4A356B-9D2F-4AF7-817D-1D02D0D6BDA4}"/>
                  </a:ext>
                </a:extLst>
              </p:cNvPr>
              <p:cNvCxnSpPr/>
              <p:nvPr/>
            </p:nvCxnSpPr>
            <p:spPr>
              <a:xfrm>
                <a:off x="7390588"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44" name="Google Shape;2707;p59">
                <a:extLst>
                  <a:ext uri="{FF2B5EF4-FFF2-40B4-BE49-F238E27FC236}">
                    <a16:creationId xmlns:a16="http://schemas.microsoft.com/office/drawing/2014/main" id="{7B5B7952-A45C-4E93-B66B-DC21A6F036D4}"/>
                  </a:ext>
                </a:extLst>
              </p:cNvPr>
              <p:cNvCxnSpPr/>
              <p:nvPr/>
            </p:nvCxnSpPr>
            <p:spPr>
              <a:xfrm rot="10800000">
                <a:off x="7356207" y="188222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45" name="Google Shape;2708;p59">
                <a:extLst>
                  <a:ext uri="{FF2B5EF4-FFF2-40B4-BE49-F238E27FC236}">
                    <a16:creationId xmlns:a16="http://schemas.microsoft.com/office/drawing/2014/main" id="{D1050AB3-3B88-49E2-B611-89D2D0DD1132}"/>
                  </a:ext>
                </a:extLst>
              </p:cNvPr>
              <p:cNvCxnSpPr/>
              <p:nvPr/>
            </p:nvCxnSpPr>
            <p:spPr>
              <a:xfrm>
                <a:off x="7383712"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46" name="Google Shape;2709;p59">
                <a:extLst>
                  <a:ext uri="{FF2B5EF4-FFF2-40B4-BE49-F238E27FC236}">
                    <a16:creationId xmlns:a16="http://schemas.microsoft.com/office/drawing/2014/main" id="{D09E80E4-51FD-427C-993D-4E910B770669}"/>
                  </a:ext>
                </a:extLst>
              </p:cNvPr>
              <p:cNvCxnSpPr/>
              <p:nvPr/>
            </p:nvCxnSpPr>
            <p:spPr>
              <a:xfrm rot="10800000">
                <a:off x="7323791" y="188222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47" name="Google Shape;2710;p59">
                <a:extLst>
                  <a:ext uri="{FF2B5EF4-FFF2-40B4-BE49-F238E27FC236}">
                    <a16:creationId xmlns:a16="http://schemas.microsoft.com/office/drawing/2014/main" id="{489C1DC6-F4DF-4894-ACB0-53F3FAD1D9EE}"/>
                  </a:ext>
                </a:extLst>
              </p:cNvPr>
              <p:cNvCxnSpPr/>
              <p:nvPr/>
            </p:nvCxnSpPr>
            <p:spPr>
              <a:xfrm>
                <a:off x="7352278"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48" name="Google Shape;2711;p59">
                <a:extLst>
                  <a:ext uri="{FF2B5EF4-FFF2-40B4-BE49-F238E27FC236}">
                    <a16:creationId xmlns:a16="http://schemas.microsoft.com/office/drawing/2014/main" id="{84D1555F-63EC-4144-A969-605EFDB3C8F5}"/>
                  </a:ext>
                </a:extLst>
              </p:cNvPr>
              <p:cNvCxnSpPr/>
              <p:nvPr/>
            </p:nvCxnSpPr>
            <p:spPr>
              <a:xfrm rot="10800000">
                <a:off x="7317897" y="188222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49" name="Google Shape;2712;p59">
                <a:extLst>
                  <a:ext uri="{FF2B5EF4-FFF2-40B4-BE49-F238E27FC236}">
                    <a16:creationId xmlns:a16="http://schemas.microsoft.com/office/drawing/2014/main" id="{B1A9A1DD-348A-471C-91CF-5FD795AE7FAF}"/>
                  </a:ext>
                </a:extLst>
              </p:cNvPr>
              <p:cNvCxnSpPr/>
              <p:nvPr/>
            </p:nvCxnSpPr>
            <p:spPr>
              <a:xfrm>
                <a:off x="7346384" y="184632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50" name="Google Shape;2713;p59">
                <a:extLst>
                  <a:ext uri="{FF2B5EF4-FFF2-40B4-BE49-F238E27FC236}">
                    <a16:creationId xmlns:a16="http://schemas.microsoft.com/office/drawing/2014/main" id="{6F49C1A8-362F-4A31-9A92-1F91D7824520}"/>
                  </a:ext>
                </a:extLst>
              </p:cNvPr>
              <p:cNvCxnSpPr/>
              <p:nvPr/>
            </p:nvCxnSpPr>
            <p:spPr>
              <a:xfrm rot="10800000">
                <a:off x="7304144" y="1874535"/>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51" name="Google Shape;2714;p59">
                <a:extLst>
                  <a:ext uri="{FF2B5EF4-FFF2-40B4-BE49-F238E27FC236}">
                    <a16:creationId xmlns:a16="http://schemas.microsoft.com/office/drawing/2014/main" id="{3598D88A-6563-4C4F-899C-5FB8E5FD9AAD}"/>
                  </a:ext>
                </a:extLst>
              </p:cNvPr>
              <p:cNvCxnSpPr/>
              <p:nvPr/>
            </p:nvCxnSpPr>
            <p:spPr>
              <a:xfrm>
                <a:off x="7332632" y="1838632"/>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352" name="Google Shape;2715;p59">
                <a:extLst>
                  <a:ext uri="{FF2B5EF4-FFF2-40B4-BE49-F238E27FC236}">
                    <a16:creationId xmlns:a16="http://schemas.microsoft.com/office/drawing/2014/main" id="{D08B2940-7ABE-4DB8-9AFA-CF09CBC042EE}"/>
                  </a:ext>
                </a:extLst>
              </p:cNvPr>
              <p:cNvCxnSpPr/>
              <p:nvPr/>
            </p:nvCxnSpPr>
            <p:spPr>
              <a:xfrm rot="10800000">
                <a:off x="7265834" y="1862995"/>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53" name="Google Shape;2716;p59">
                <a:extLst>
                  <a:ext uri="{FF2B5EF4-FFF2-40B4-BE49-F238E27FC236}">
                    <a16:creationId xmlns:a16="http://schemas.microsoft.com/office/drawing/2014/main" id="{1AB4B2AD-885F-4CFD-8EE1-B7F8AA0A0CDA}"/>
                  </a:ext>
                </a:extLst>
              </p:cNvPr>
              <p:cNvCxnSpPr/>
              <p:nvPr/>
            </p:nvCxnSpPr>
            <p:spPr>
              <a:xfrm>
                <a:off x="7293340" y="1825809"/>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54" name="Google Shape;2717;p59">
                <a:extLst>
                  <a:ext uri="{FF2B5EF4-FFF2-40B4-BE49-F238E27FC236}">
                    <a16:creationId xmlns:a16="http://schemas.microsoft.com/office/drawing/2014/main" id="{17831621-53F0-470A-9953-7A0D7A2020B2}"/>
                  </a:ext>
                </a:extLst>
              </p:cNvPr>
              <p:cNvCxnSpPr/>
              <p:nvPr/>
            </p:nvCxnSpPr>
            <p:spPr>
              <a:xfrm rot="10800000">
                <a:off x="7257976"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55" name="Google Shape;2718;p59">
                <a:extLst>
                  <a:ext uri="{FF2B5EF4-FFF2-40B4-BE49-F238E27FC236}">
                    <a16:creationId xmlns:a16="http://schemas.microsoft.com/office/drawing/2014/main" id="{5D8CC217-D15E-446D-AB68-75A26060A106}"/>
                  </a:ext>
                </a:extLst>
              </p:cNvPr>
              <p:cNvCxnSpPr/>
              <p:nvPr/>
            </p:nvCxnSpPr>
            <p:spPr>
              <a:xfrm>
                <a:off x="7286463"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56" name="Google Shape;2719;p59">
                <a:extLst>
                  <a:ext uri="{FF2B5EF4-FFF2-40B4-BE49-F238E27FC236}">
                    <a16:creationId xmlns:a16="http://schemas.microsoft.com/office/drawing/2014/main" id="{3F524BD4-46D3-4F30-B2AD-9C3823ED82E3}"/>
                  </a:ext>
                </a:extLst>
              </p:cNvPr>
              <p:cNvCxnSpPr/>
              <p:nvPr/>
            </p:nvCxnSpPr>
            <p:spPr>
              <a:xfrm rot="10800000">
                <a:off x="7250118"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57" name="Google Shape;2720;p59">
                <a:extLst>
                  <a:ext uri="{FF2B5EF4-FFF2-40B4-BE49-F238E27FC236}">
                    <a16:creationId xmlns:a16="http://schemas.microsoft.com/office/drawing/2014/main" id="{4CFF4FE1-B1C6-422E-9D74-8F8EEE370395}"/>
                  </a:ext>
                </a:extLst>
              </p:cNvPr>
              <p:cNvCxnSpPr/>
              <p:nvPr/>
            </p:nvCxnSpPr>
            <p:spPr>
              <a:xfrm>
                <a:off x="7278604"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58" name="Google Shape;2721;p59">
                <a:extLst>
                  <a:ext uri="{FF2B5EF4-FFF2-40B4-BE49-F238E27FC236}">
                    <a16:creationId xmlns:a16="http://schemas.microsoft.com/office/drawing/2014/main" id="{A1A34F88-D0E9-4253-89DE-2EC11E0C33C1}"/>
                  </a:ext>
                </a:extLst>
              </p:cNvPr>
              <p:cNvCxnSpPr/>
              <p:nvPr/>
            </p:nvCxnSpPr>
            <p:spPr>
              <a:xfrm rot="10800000">
                <a:off x="7246188"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59" name="Google Shape;2722;p59">
                <a:extLst>
                  <a:ext uri="{FF2B5EF4-FFF2-40B4-BE49-F238E27FC236}">
                    <a16:creationId xmlns:a16="http://schemas.microsoft.com/office/drawing/2014/main" id="{B5E640EC-6EFC-4130-9F43-9A5F242F6425}"/>
                  </a:ext>
                </a:extLst>
              </p:cNvPr>
              <p:cNvCxnSpPr/>
              <p:nvPr/>
            </p:nvCxnSpPr>
            <p:spPr>
              <a:xfrm>
                <a:off x="7274675"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60" name="Google Shape;2723;p59">
                <a:extLst>
                  <a:ext uri="{FF2B5EF4-FFF2-40B4-BE49-F238E27FC236}">
                    <a16:creationId xmlns:a16="http://schemas.microsoft.com/office/drawing/2014/main" id="{7F9532D1-5A3E-41F8-8147-FE0FB0600BD2}"/>
                  </a:ext>
                </a:extLst>
              </p:cNvPr>
              <p:cNvCxnSpPr/>
              <p:nvPr/>
            </p:nvCxnSpPr>
            <p:spPr>
              <a:xfrm rot="10800000">
                <a:off x="7221631"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61" name="Google Shape;2724;p59">
                <a:extLst>
                  <a:ext uri="{FF2B5EF4-FFF2-40B4-BE49-F238E27FC236}">
                    <a16:creationId xmlns:a16="http://schemas.microsoft.com/office/drawing/2014/main" id="{D2F0CAA5-9B23-42E0-B5F1-A8038EADE86E}"/>
                  </a:ext>
                </a:extLst>
              </p:cNvPr>
              <p:cNvCxnSpPr/>
              <p:nvPr/>
            </p:nvCxnSpPr>
            <p:spPr>
              <a:xfrm>
                <a:off x="7250118"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62" name="Google Shape;2725;p59">
                <a:extLst>
                  <a:ext uri="{FF2B5EF4-FFF2-40B4-BE49-F238E27FC236}">
                    <a16:creationId xmlns:a16="http://schemas.microsoft.com/office/drawing/2014/main" id="{5E33C9BF-77C1-40BF-817A-5C58E06F6B04}"/>
                  </a:ext>
                </a:extLst>
              </p:cNvPr>
              <p:cNvCxnSpPr/>
              <p:nvPr/>
            </p:nvCxnSpPr>
            <p:spPr>
              <a:xfrm rot="10800000">
                <a:off x="7219666"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63" name="Google Shape;2726;p59">
                <a:extLst>
                  <a:ext uri="{FF2B5EF4-FFF2-40B4-BE49-F238E27FC236}">
                    <a16:creationId xmlns:a16="http://schemas.microsoft.com/office/drawing/2014/main" id="{3B34DE33-B8EE-4A61-A366-42F69DAEEA3A}"/>
                  </a:ext>
                </a:extLst>
              </p:cNvPr>
              <p:cNvCxnSpPr/>
              <p:nvPr/>
            </p:nvCxnSpPr>
            <p:spPr>
              <a:xfrm>
                <a:off x="7248153"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64" name="Google Shape;2727;p59">
                <a:extLst>
                  <a:ext uri="{FF2B5EF4-FFF2-40B4-BE49-F238E27FC236}">
                    <a16:creationId xmlns:a16="http://schemas.microsoft.com/office/drawing/2014/main" id="{74306BE7-4AC9-4AAB-8506-9228E8C40916}"/>
                  </a:ext>
                </a:extLst>
              </p:cNvPr>
              <p:cNvCxnSpPr/>
              <p:nvPr/>
            </p:nvCxnSpPr>
            <p:spPr>
              <a:xfrm rot="10800000">
                <a:off x="7217701"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65" name="Google Shape;2728;p59">
                <a:extLst>
                  <a:ext uri="{FF2B5EF4-FFF2-40B4-BE49-F238E27FC236}">
                    <a16:creationId xmlns:a16="http://schemas.microsoft.com/office/drawing/2014/main" id="{1358BF92-DD63-428D-88FC-F4D1E49B9AEB}"/>
                  </a:ext>
                </a:extLst>
              </p:cNvPr>
              <p:cNvCxnSpPr/>
              <p:nvPr/>
            </p:nvCxnSpPr>
            <p:spPr>
              <a:xfrm>
                <a:off x="7246188"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66" name="Google Shape;2729;p59">
                <a:extLst>
                  <a:ext uri="{FF2B5EF4-FFF2-40B4-BE49-F238E27FC236}">
                    <a16:creationId xmlns:a16="http://schemas.microsoft.com/office/drawing/2014/main" id="{5C775FAD-E26B-49CC-8C15-4CDBA91C5BD4}"/>
                  </a:ext>
                </a:extLst>
              </p:cNvPr>
              <p:cNvCxnSpPr/>
              <p:nvPr/>
            </p:nvCxnSpPr>
            <p:spPr>
              <a:xfrm rot="10800000">
                <a:off x="7215736"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67" name="Google Shape;2730;p59">
                <a:extLst>
                  <a:ext uri="{FF2B5EF4-FFF2-40B4-BE49-F238E27FC236}">
                    <a16:creationId xmlns:a16="http://schemas.microsoft.com/office/drawing/2014/main" id="{6FF59E9D-423C-433D-9FD0-EF8790AD1AB4}"/>
                  </a:ext>
                </a:extLst>
              </p:cNvPr>
              <p:cNvCxnSpPr/>
              <p:nvPr/>
            </p:nvCxnSpPr>
            <p:spPr>
              <a:xfrm>
                <a:off x="7244223"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68" name="Google Shape;2731;p59">
                <a:extLst>
                  <a:ext uri="{FF2B5EF4-FFF2-40B4-BE49-F238E27FC236}">
                    <a16:creationId xmlns:a16="http://schemas.microsoft.com/office/drawing/2014/main" id="{AC45E32A-5DA3-493E-9F40-622AF07496D9}"/>
                  </a:ext>
                </a:extLst>
              </p:cNvPr>
              <p:cNvCxnSpPr/>
              <p:nvPr/>
            </p:nvCxnSpPr>
            <p:spPr>
              <a:xfrm rot="10800000">
                <a:off x="7213772"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69" name="Google Shape;2732;p59">
                <a:extLst>
                  <a:ext uri="{FF2B5EF4-FFF2-40B4-BE49-F238E27FC236}">
                    <a16:creationId xmlns:a16="http://schemas.microsoft.com/office/drawing/2014/main" id="{3374336E-96AB-40DF-B837-A4637478CD68}"/>
                  </a:ext>
                </a:extLst>
              </p:cNvPr>
              <p:cNvCxnSpPr/>
              <p:nvPr/>
            </p:nvCxnSpPr>
            <p:spPr>
              <a:xfrm>
                <a:off x="7242259"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70" name="Google Shape;2733;p59">
                <a:extLst>
                  <a:ext uri="{FF2B5EF4-FFF2-40B4-BE49-F238E27FC236}">
                    <a16:creationId xmlns:a16="http://schemas.microsoft.com/office/drawing/2014/main" id="{4C10D925-F533-4D00-8912-E4D0CC72A4B3}"/>
                  </a:ext>
                </a:extLst>
              </p:cNvPr>
              <p:cNvCxnSpPr/>
              <p:nvPr/>
            </p:nvCxnSpPr>
            <p:spPr>
              <a:xfrm rot="10800000">
                <a:off x="7211807"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71" name="Google Shape;2734;p59">
                <a:extLst>
                  <a:ext uri="{FF2B5EF4-FFF2-40B4-BE49-F238E27FC236}">
                    <a16:creationId xmlns:a16="http://schemas.microsoft.com/office/drawing/2014/main" id="{FE67CE15-9B85-4DE0-B11B-7AFFB7C9F726}"/>
                  </a:ext>
                </a:extLst>
              </p:cNvPr>
              <p:cNvCxnSpPr/>
              <p:nvPr/>
            </p:nvCxnSpPr>
            <p:spPr>
              <a:xfrm>
                <a:off x="7239312"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72" name="Google Shape;2735;p59">
                <a:extLst>
                  <a:ext uri="{FF2B5EF4-FFF2-40B4-BE49-F238E27FC236}">
                    <a16:creationId xmlns:a16="http://schemas.microsoft.com/office/drawing/2014/main" id="{F1FC1C25-756D-4E2D-9CCE-00049BAB9BA5}"/>
                  </a:ext>
                </a:extLst>
              </p:cNvPr>
              <p:cNvCxnSpPr/>
              <p:nvPr/>
            </p:nvCxnSpPr>
            <p:spPr>
              <a:xfrm rot="10800000">
                <a:off x="7209843"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73" name="Google Shape;2736;p59">
                <a:extLst>
                  <a:ext uri="{FF2B5EF4-FFF2-40B4-BE49-F238E27FC236}">
                    <a16:creationId xmlns:a16="http://schemas.microsoft.com/office/drawing/2014/main" id="{2BB0B828-FFA1-4493-96D9-848883185E62}"/>
                  </a:ext>
                </a:extLst>
              </p:cNvPr>
              <p:cNvCxnSpPr/>
              <p:nvPr/>
            </p:nvCxnSpPr>
            <p:spPr>
              <a:xfrm>
                <a:off x="7237347"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74" name="Google Shape;2737;p59">
                <a:extLst>
                  <a:ext uri="{FF2B5EF4-FFF2-40B4-BE49-F238E27FC236}">
                    <a16:creationId xmlns:a16="http://schemas.microsoft.com/office/drawing/2014/main" id="{FFAEC64C-465E-4B0E-9F3C-F4F7F8BAA917}"/>
                  </a:ext>
                </a:extLst>
              </p:cNvPr>
              <p:cNvCxnSpPr/>
              <p:nvPr/>
            </p:nvCxnSpPr>
            <p:spPr>
              <a:xfrm rot="10800000">
                <a:off x="7206896"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75" name="Google Shape;2738;p59">
                <a:extLst>
                  <a:ext uri="{FF2B5EF4-FFF2-40B4-BE49-F238E27FC236}">
                    <a16:creationId xmlns:a16="http://schemas.microsoft.com/office/drawing/2014/main" id="{292C0C04-3AA7-4C25-A16A-D23CFE15E810}"/>
                  </a:ext>
                </a:extLst>
              </p:cNvPr>
              <p:cNvCxnSpPr/>
              <p:nvPr/>
            </p:nvCxnSpPr>
            <p:spPr>
              <a:xfrm>
                <a:off x="7235382"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76" name="Google Shape;2739;p59">
                <a:extLst>
                  <a:ext uri="{FF2B5EF4-FFF2-40B4-BE49-F238E27FC236}">
                    <a16:creationId xmlns:a16="http://schemas.microsoft.com/office/drawing/2014/main" id="{BC04A49E-51BD-4494-B36A-0CE6C4A15901}"/>
                  </a:ext>
                </a:extLst>
              </p:cNvPr>
              <p:cNvCxnSpPr/>
              <p:nvPr/>
            </p:nvCxnSpPr>
            <p:spPr>
              <a:xfrm rot="10800000">
                <a:off x="7204931"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77" name="Google Shape;2740;p59">
                <a:extLst>
                  <a:ext uri="{FF2B5EF4-FFF2-40B4-BE49-F238E27FC236}">
                    <a16:creationId xmlns:a16="http://schemas.microsoft.com/office/drawing/2014/main" id="{5930A54B-ACA3-444E-B89A-ABEDCDEFBF54}"/>
                  </a:ext>
                </a:extLst>
              </p:cNvPr>
              <p:cNvCxnSpPr/>
              <p:nvPr/>
            </p:nvCxnSpPr>
            <p:spPr>
              <a:xfrm>
                <a:off x="7233418"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78" name="Google Shape;2741;p59">
                <a:extLst>
                  <a:ext uri="{FF2B5EF4-FFF2-40B4-BE49-F238E27FC236}">
                    <a16:creationId xmlns:a16="http://schemas.microsoft.com/office/drawing/2014/main" id="{4E457887-D4C7-49D9-BCAC-C18A332BA440}"/>
                  </a:ext>
                </a:extLst>
              </p:cNvPr>
              <p:cNvCxnSpPr/>
              <p:nvPr/>
            </p:nvCxnSpPr>
            <p:spPr>
              <a:xfrm rot="10800000">
                <a:off x="7202967"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79" name="Google Shape;2742;p59">
                <a:extLst>
                  <a:ext uri="{FF2B5EF4-FFF2-40B4-BE49-F238E27FC236}">
                    <a16:creationId xmlns:a16="http://schemas.microsoft.com/office/drawing/2014/main" id="{877DD61F-60FD-45B8-BDB9-6BFA16C2ACC6}"/>
                  </a:ext>
                </a:extLst>
              </p:cNvPr>
              <p:cNvCxnSpPr/>
              <p:nvPr/>
            </p:nvCxnSpPr>
            <p:spPr>
              <a:xfrm>
                <a:off x="7231454"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80" name="Google Shape;2743;p59">
                <a:extLst>
                  <a:ext uri="{FF2B5EF4-FFF2-40B4-BE49-F238E27FC236}">
                    <a16:creationId xmlns:a16="http://schemas.microsoft.com/office/drawing/2014/main" id="{101F2A77-D954-4C98-B5C5-074D4D6A265F}"/>
                  </a:ext>
                </a:extLst>
              </p:cNvPr>
              <p:cNvCxnSpPr/>
              <p:nvPr/>
            </p:nvCxnSpPr>
            <p:spPr>
              <a:xfrm rot="10800000">
                <a:off x="7201002"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81" name="Google Shape;2744;p59">
                <a:extLst>
                  <a:ext uri="{FF2B5EF4-FFF2-40B4-BE49-F238E27FC236}">
                    <a16:creationId xmlns:a16="http://schemas.microsoft.com/office/drawing/2014/main" id="{D4BF7DC4-DE63-4674-9ED0-7EAA581DB6C8}"/>
                  </a:ext>
                </a:extLst>
              </p:cNvPr>
              <p:cNvCxnSpPr/>
              <p:nvPr/>
            </p:nvCxnSpPr>
            <p:spPr>
              <a:xfrm>
                <a:off x="7229489"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82" name="Google Shape;2745;p59">
                <a:extLst>
                  <a:ext uri="{FF2B5EF4-FFF2-40B4-BE49-F238E27FC236}">
                    <a16:creationId xmlns:a16="http://schemas.microsoft.com/office/drawing/2014/main" id="{52F52801-03A4-453E-9DCD-5D6AAE2BFA84}"/>
                  </a:ext>
                </a:extLst>
              </p:cNvPr>
              <p:cNvCxnSpPr/>
              <p:nvPr/>
            </p:nvCxnSpPr>
            <p:spPr>
              <a:xfrm rot="10800000">
                <a:off x="7199037"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83" name="Google Shape;2746;p59">
                <a:extLst>
                  <a:ext uri="{FF2B5EF4-FFF2-40B4-BE49-F238E27FC236}">
                    <a16:creationId xmlns:a16="http://schemas.microsoft.com/office/drawing/2014/main" id="{223E0763-D4E5-4DC3-ADA5-0EA777A99E81}"/>
                  </a:ext>
                </a:extLst>
              </p:cNvPr>
              <p:cNvCxnSpPr/>
              <p:nvPr/>
            </p:nvCxnSpPr>
            <p:spPr>
              <a:xfrm>
                <a:off x="7227524"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84" name="Google Shape;2747;p59">
                <a:extLst>
                  <a:ext uri="{FF2B5EF4-FFF2-40B4-BE49-F238E27FC236}">
                    <a16:creationId xmlns:a16="http://schemas.microsoft.com/office/drawing/2014/main" id="{211C7506-AF76-41F3-A379-93E067E12506}"/>
                  </a:ext>
                </a:extLst>
              </p:cNvPr>
              <p:cNvCxnSpPr/>
              <p:nvPr/>
            </p:nvCxnSpPr>
            <p:spPr>
              <a:xfrm rot="10800000">
                <a:off x="7197072"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85" name="Google Shape;2748;p59">
                <a:extLst>
                  <a:ext uri="{FF2B5EF4-FFF2-40B4-BE49-F238E27FC236}">
                    <a16:creationId xmlns:a16="http://schemas.microsoft.com/office/drawing/2014/main" id="{D5C47DEC-D45F-4586-9EFA-50722FE1F642}"/>
                  </a:ext>
                </a:extLst>
              </p:cNvPr>
              <p:cNvCxnSpPr/>
              <p:nvPr/>
            </p:nvCxnSpPr>
            <p:spPr>
              <a:xfrm>
                <a:off x="7224578"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86" name="Google Shape;2749;p59">
                <a:extLst>
                  <a:ext uri="{FF2B5EF4-FFF2-40B4-BE49-F238E27FC236}">
                    <a16:creationId xmlns:a16="http://schemas.microsoft.com/office/drawing/2014/main" id="{DC9D5D6F-F642-4243-8B85-FD4C4F5D3B9F}"/>
                  </a:ext>
                </a:extLst>
              </p:cNvPr>
              <p:cNvCxnSpPr/>
              <p:nvPr/>
            </p:nvCxnSpPr>
            <p:spPr>
              <a:xfrm rot="10800000">
                <a:off x="7191179"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87" name="Google Shape;2750;p59">
                <a:extLst>
                  <a:ext uri="{FF2B5EF4-FFF2-40B4-BE49-F238E27FC236}">
                    <a16:creationId xmlns:a16="http://schemas.microsoft.com/office/drawing/2014/main" id="{04B8EF31-127B-4C15-B863-0D0EEFA7CE47}"/>
                  </a:ext>
                </a:extLst>
              </p:cNvPr>
              <p:cNvCxnSpPr/>
              <p:nvPr/>
            </p:nvCxnSpPr>
            <p:spPr>
              <a:xfrm>
                <a:off x="7218683"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88" name="Google Shape;2751;p59">
                <a:extLst>
                  <a:ext uri="{FF2B5EF4-FFF2-40B4-BE49-F238E27FC236}">
                    <a16:creationId xmlns:a16="http://schemas.microsoft.com/office/drawing/2014/main" id="{D50BA2AC-F5AA-4BBA-8E13-BE340310B363}"/>
                  </a:ext>
                </a:extLst>
              </p:cNvPr>
              <p:cNvCxnSpPr/>
              <p:nvPr/>
            </p:nvCxnSpPr>
            <p:spPr>
              <a:xfrm rot="10800000">
                <a:off x="7179391"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89" name="Google Shape;2752;p59">
                <a:extLst>
                  <a:ext uri="{FF2B5EF4-FFF2-40B4-BE49-F238E27FC236}">
                    <a16:creationId xmlns:a16="http://schemas.microsoft.com/office/drawing/2014/main" id="{83B4EA2F-B3B6-4DA7-A837-390B79EBD2D2}"/>
                  </a:ext>
                </a:extLst>
              </p:cNvPr>
              <p:cNvCxnSpPr/>
              <p:nvPr/>
            </p:nvCxnSpPr>
            <p:spPr>
              <a:xfrm>
                <a:off x="7206896"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90" name="Google Shape;2753;p59">
                <a:extLst>
                  <a:ext uri="{FF2B5EF4-FFF2-40B4-BE49-F238E27FC236}">
                    <a16:creationId xmlns:a16="http://schemas.microsoft.com/office/drawing/2014/main" id="{AFCC3EFF-1238-4528-BECD-A59627147DBA}"/>
                  </a:ext>
                </a:extLst>
              </p:cNvPr>
              <p:cNvCxnSpPr/>
              <p:nvPr/>
            </p:nvCxnSpPr>
            <p:spPr>
              <a:xfrm rot="10800000">
                <a:off x="7177426"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91" name="Google Shape;2754;p59">
                <a:extLst>
                  <a:ext uri="{FF2B5EF4-FFF2-40B4-BE49-F238E27FC236}">
                    <a16:creationId xmlns:a16="http://schemas.microsoft.com/office/drawing/2014/main" id="{D747D7F6-2F8B-4F44-92EF-22C944EFCD6B}"/>
                  </a:ext>
                </a:extLst>
              </p:cNvPr>
              <p:cNvCxnSpPr/>
              <p:nvPr/>
            </p:nvCxnSpPr>
            <p:spPr>
              <a:xfrm>
                <a:off x="7204931"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92" name="Google Shape;2755;p59">
                <a:extLst>
                  <a:ext uri="{FF2B5EF4-FFF2-40B4-BE49-F238E27FC236}">
                    <a16:creationId xmlns:a16="http://schemas.microsoft.com/office/drawing/2014/main" id="{96EC1F72-7EB2-4348-A0F7-3EAA007615A7}"/>
                  </a:ext>
                </a:extLst>
              </p:cNvPr>
              <p:cNvCxnSpPr/>
              <p:nvPr/>
            </p:nvCxnSpPr>
            <p:spPr>
              <a:xfrm rot="10800000">
                <a:off x="7174480"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93" name="Google Shape;2756;p59">
                <a:extLst>
                  <a:ext uri="{FF2B5EF4-FFF2-40B4-BE49-F238E27FC236}">
                    <a16:creationId xmlns:a16="http://schemas.microsoft.com/office/drawing/2014/main" id="{E9C521F8-AC72-4E3E-9509-4EF02BEC66A9}"/>
                  </a:ext>
                </a:extLst>
              </p:cNvPr>
              <p:cNvCxnSpPr/>
              <p:nvPr/>
            </p:nvCxnSpPr>
            <p:spPr>
              <a:xfrm>
                <a:off x="7202967"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94" name="Google Shape;2757;p59">
                <a:extLst>
                  <a:ext uri="{FF2B5EF4-FFF2-40B4-BE49-F238E27FC236}">
                    <a16:creationId xmlns:a16="http://schemas.microsoft.com/office/drawing/2014/main" id="{193C89D5-AF95-4C6C-9E4B-0BF2A4F500BC}"/>
                  </a:ext>
                </a:extLst>
              </p:cNvPr>
              <p:cNvCxnSpPr/>
              <p:nvPr/>
            </p:nvCxnSpPr>
            <p:spPr>
              <a:xfrm rot="10800000">
                <a:off x="7172515"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95" name="Google Shape;2758;p59">
                <a:extLst>
                  <a:ext uri="{FF2B5EF4-FFF2-40B4-BE49-F238E27FC236}">
                    <a16:creationId xmlns:a16="http://schemas.microsoft.com/office/drawing/2014/main" id="{199CDA17-5CA2-4FE2-B2ED-66FFB804309D}"/>
                  </a:ext>
                </a:extLst>
              </p:cNvPr>
              <p:cNvCxnSpPr/>
              <p:nvPr/>
            </p:nvCxnSpPr>
            <p:spPr>
              <a:xfrm>
                <a:off x="7201002"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96" name="Google Shape;2759;p59">
                <a:extLst>
                  <a:ext uri="{FF2B5EF4-FFF2-40B4-BE49-F238E27FC236}">
                    <a16:creationId xmlns:a16="http://schemas.microsoft.com/office/drawing/2014/main" id="{D9B9E719-A8BF-4181-B953-48BA135D1483}"/>
                  </a:ext>
                </a:extLst>
              </p:cNvPr>
              <p:cNvCxnSpPr/>
              <p:nvPr/>
            </p:nvCxnSpPr>
            <p:spPr>
              <a:xfrm rot="10800000">
                <a:off x="7170550"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397" name="Google Shape;2760;p59">
                <a:extLst>
                  <a:ext uri="{FF2B5EF4-FFF2-40B4-BE49-F238E27FC236}">
                    <a16:creationId xmlns:a16="http://schemas.microsoft.com/office/drawing/2014/main" id="{BEF40543-BBB2-4725-A7A6-6075DAD0359A}"/>
                  </a:ext>
                </a:extLst>
              </p:cNvPr>
              <p:cNvCxnSpPr/>
              <p:nvPr/>
            </p:nvCxnSpPr>
            <p:spPr>
              <a:xfrm>
                <a:off x="7199037"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398" name="Google Shape;2761;p59">
                <a:extLst>
                  <a:ext uri="{FF2B5EF4-FFF2-40B4-BE49-F238E27FC236}">
                    <a16:creationId xmlns:a16="http://schemas.microsoft.com/office/drawing/2014/main" id="{E150DB30-AE39-4F5E-8170-CBF1A62D0771}"/>
                  </a:ext>
                </a:extLst>
              </p:cNvPr>
              <p:cNvCxnSpPr/>
              <p:nvPr/>
            </p:nvCxnSpPr>
            <p:spPr>
              <a:xfrm rot="10800000">
                <a:off x="7168585"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399" name="Google Shape;2762;p59">
                <a:extLst>
                  <a:ext uri="{FF2B5EF4-FFF2-40B4-BE49-F238E27FC236}">
                    <a16:creationId xmlns:a16="http://schemas.microsoft.com/office/drawing/2014/main" id="{E9E1456E-BA20-4DB9-9752-6A0540F66828}"/>
                  </a:ext>
                </a:extLst>
              </p:cNvPr>
              <p:cNvCxnSpPr/>
              <p:nvPr/>
            </p:nvCxnSpPr>
            <p:spPr>
              <a:xfrm>
                <a:off x="7197072"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00" name="Google Shape;2763;p59">
                <a:extLst>
                  <a:ext uri="{FF2B5EF4-FFF2-40B4-BE49-F238E27FC236}">
                    <a16:creationId xmlns:a16="http://schemas.microsoft.com/office/drawing/2014/main" id="{0D87B62C-4A7A-4D28-9711-DCF5A68F4F45}"/>
                  </a:ext>
                </a:extLst>
              </p:cNvPr>
              <p:cNvCxnSpPr/>
              <p:nvPr/>
            </p:nvCxnSpPr>
            <p:spPr>
              <a:xfrm rot="10800000">
                <a:off x="7166621" y="185273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01" name="Google Shape;2764;p59">
                <a:extLst>
                  <a:ext uri="{FF2B5EF4-FFF2-40B4-BE49-F238E27FC236}">
                    <a16:creationId xmlns:a16="http://schemas.microsoft.com/office/drawing/2014/main" id="{1FDD3620-82F0-4D1A-85B2-04C9151FA76A}"/>
                  </a:ext>
                </a:extLst>
              </p:cNvPr>
              <p:cNvCxnSpPr/>
              <p:nvPr/>
            </p:nvCxnSpPr>
            <p:spPr>
              <a:xfrm>
                <a:off x="7195108"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02" name="Google Shape;2765;p59">
                <a:extLst>
                  <a:ext uri="{FF2B5EF4-FFF2-40B4-BE49-F238E27FC236}">
                    <a16:creationId xmlns:a16="http://schemas.microsoft.com/office/drawing/2014/main" id="{658A72C6-DDC8-49A1-ACC7-30FA5B6D32B3}"/>
                  </a:ext>
                </a:extLst>
              </p:cNvPr>
              <p:cNvCxnSpPr/>
              <p:nvPr/>
            </p:nvCxnSpPr>
            <p:spPr>
              <a:xfrm rot="10800000">
                <a:off x="7164657" y="185273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03" name="Google Shape;2766;p59">
                <a:extLst>
                  <a:ext uri="{FF2B5EF4-FFF2-40B4-BE49-F238E27FC236}">
                    <a16:creationId xmlns:a16="http://schemas.microsoft.com/office/drawing/2014/main" id="{60E4FF9E-18A0-425A-86A5-08BED865A656}"/>
                  </a:ext>
                </a:extLst>
              </p:cNvPr>
              <p:cNvCxnSpPr/>
              <p:nvPr/>
            </p:nvCxnSpPr>
            <p:spPr>
              <a:xfrm>
                <a:off x="7192161" y="181555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04" name="Google Shape;2767;p59">
                <a:extLst>
                  <a:ext uri="{FF2B5EF4-FFF2-40B4-BE49-F238E27FC236}">
                    <a16:creationId xmlns:a16="http://schemas.microsoft.com/office/drawing/2014/main" id="{03013027-1DD3-4DE3-9D7E-76BCB0A45315}"/>
                  </a:ext>
                </a:extLst>
              </p:cNvPr>
              <p:cNvCxnSpPr/>
              <p:nvPr/>
            </p:nvCxnSpPr>
            <p:spPr>
              <a:xfrm rot="10800000">
                <a:off x="7160727" y="184760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05" name="Google Shape;2768;p59">
                <a:extLst>
                  <a:ext uri="{FF2B5EF4-FFF2-40B4-BE49-F238E27FC236}">
                    <a16:creationId xmlns:a16="http://schemas.microsoft.com/office/drawing/2014/main" id="{08DCC86C-B323-4F2A-BCF5-854B7C6B5C64}"/>
                  </a:ext>
                </a:extLst>
              </p:cNvPr>
              <p:cNvCxnSpPr/>
              <p:nvPr/>
            </p:nvCxnSpPr>
            <p:spPr>
              <a:xfrm>
                <a:off x="7189214" y="1810421"/>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06" name="Google Shape;2769;p59">
                <a:extLst>
                  <a:ext uri="{FF2B5EF4-FFF2-40B4-BE49-F238E27FC236}">
                    <a16:creationId xmlns:a16="http://schemas.microsoft.com/office/drawing/2014/main" id="{D30778F1-9FB7-406B-A985-70BFC2AC4092}"/>
                  </a:ext>
                </a:extLst>
              </p:cNvPr>
              <p:cNvCxnSpPr/>
              <p:nvPr/>
            </p:nvCxnSpPr>
            <p:spPr>
              <a:xfrm rot="10800000">
                <a:off x="7148939" y="183734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07" name="Google Shape;2770;p59">
                <a:extLst>
                  <a:ext uri="{FF2B5EF4-FFF2-40B4-BE49-F238E27FC236}">
                    <a16:creationId xmlns:a16="http://schemas.microsoft.com/office/drawing/2014/main" id="{7144DA9A-29AF-4AD9-8540-E9B2C3E27743}"/>
                  </a:ext>
                </a:extLst>
              </p:cNvPr>
              <p:cNvCxnSpPr/>
              <p:nvPr/>
            </p:nvCxnSpPr>
            <p:spPr>
              <a:xfrm>
                <a:off x="7177426" y="1800163"/>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08" name="Google Shape;2771;p59">
                <a:extLst>
                  <a:ext uri="{FF2B5EF4-FFF2-40B4-BE49-F238E27FC236}">
                    <a16:creationId xmlns:a16="http://schemas.microsoft.com/office/drawing/2014/main" id="{B3B2993D-5357-446B-881B-0E1C6402A0A8}"/>
                  </a:ext>
                </a:extLst>
              </p:cNvPr>
              <p:cNvCxnSpPr/>
              <p:nvPr/>
            </p:nvCxnSpPr>
            <p:spPr>
              <a:xfrm rot="10800000">
                <a:off x="7145010" y="183734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09" name="Google Shape;2772;p59">
                <a:extLst>
                  <a:ext uri="{FF2B5EF4-FFF2-40B4-BE49-F238E27FC236}">
                    <a16:creationId xmlns:a16="http://schemas.microsoft.com/office/drawing/2014/main" id="{C32CBBBF-E568-4696-B111-BCF614C174C2}"/>
                  </a:ext>
                </a:extLst>
              </p:cNvPr>
              <p:cNvCxnSpPr/>
              <p:nvPr/>
            </p:nvCxnSpPr>
            <p:spPr>
              <a:xfrm>
                <a:off x="7172515" y="1800163"/>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10" name="Google Shape;2773;p59">
                <a:extLst>
                  <a:ext uri="{FF2B5EF4-FFF2-40B4-BE49-F238E27FC236}">
                    <a16:creationId xmlns:a16="http://schemas.microsoft.com/office/drawing/2014/main" id="{02D7AE69-AF33-40E0-BC3D-B451FAAC1287}"/>
                  </a:ext>
                </a:extLst>
              </p:cNvPr>
              <p:cNvCxnSpPr/>
              <p:nvPr/>
            </p:nvCxnSpPr>
            <p:spPr>
              <a:xfrm rot="10800000">
                <a:off x="7134205" y="1837349"/>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11" name="Google Shape;2774;p59">
                <a:extLst>
                  <a:ext uri="{FF2B5EF4-FFF2-40B4-BE49-F238E27FC236}">
                    <a16:creationId xmlns:a16="http://schemas.microsoft.com/office/drawing/2014/main" id="{7AED5E1B-BF44-49D4-A246-D93EFB209F4D}"/>
                  </a:ext>
                </a:extLst>
              </p:cNvPr>
              <p:cNvCxnSpPr/>
              <p:nvPr/>
            </p:nvCxnSpPr>
            <p:spPr>
              <a:xfrm>
                <a:off x="7162692" y="1800163"/>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12" name="Google Shape;2775;p59">
                <a:extLst>
                  <a:ext uri="{FF2B5EF4-FFF2-40B4-BE49-F238E27FC236}">
                    <a16:creationId xmlns:a16="http://schemas.microsoft.com/office/drawing/2014/main" id="{30EDEE0D-0A2B-4DDF-BC2F-C94976720133}"/>
                  </a:ext>
                </a:extLst>
              </p:cNvPr>
              <p:cNvCxnSpPr/>
              <p:nvPr/>
            </p:nvCxnSpPr>
            <p:spPr>
              <a:xfrm rot="10800000">
                <a:off x="7128311" y="1837349"/>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13" name="Google Shape;2776;p59">
                <a:extLst>
                  <a:ext uri="{FF2B5EF4-FFF2-40B4-BE49-F238E27FC236}">
                    <a16:creationId xmlns:a16="http://schemas.microsoft.com/office/drawing/2014/main" id="{2A30AE44-C014-40EA-8E5F-541507B3D546}"/>
                  </a:ext>
                </a:extLst>
              </p:cNvPr>
              <p:cNvCxnSpPr/>
              <p:nvPr/>
            </p:nvCxnSpPr>
            <p:spPr>
              <a:xfrm>
                <a:off x="7156798" y="1800163"/>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14" name="Google Shape;2777;p59">
                <a:extLst>
                  <a:ext uri="{FF2B5EF4-FFF2-40B4-BE49-F238E27FC236}">
                    <a16:creationId xmlns:a16="http://schemas.microsoft.com/office/drawing/2014/main" id="{961D5529-9786-4068-A82A-4BC0AF673164}"/>
                  </a:ext>
                </a:extLst>
              </p:cNvPr>
              <p:cNvCxnSpPr/>
              <p:nvPr/>
            </p:nvCxnSpPr>
            <p:spPr>
              <a:xfrm rot="10800000">
                <a:off x="7120452" y="182709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15" name="Google Shape;2778;p59">
                <a:extLst>
                  <a:ext uri="{FF2B5EF4-FFF2-40B4-BE49-F238E27FC236}">
                    <a16:creationId xmlns:a16="http://schemas.microsoft.com/office/drawing/2014/main" id="{996F0AFE-180E-46B7-91E3-6B0C4A50F2F7}"/>
                  </a:ext>
                </a:extLst>
              </p:cNvPr>
              <p:cNvCxnSpPr/>
              <p:nvPr/>
            </p:nvCxnSpPr>
            <p:spPr>
              <a:xfrm>
                <a:off x="7148939"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16" name="Google Shape;2779;p59">
                <a:extLst>
                  <a:ext uri="{FF2B5EF4-FFF2-40B4-BE49-F238E27FC236}">
                    <a16:creationId xmlns:a16="http://schemas.microsoft.com/office/drawing/2014/main" id="{D537ABAC-4AA3-406B-8742-5DE638FC5918}"/>
                  </a:ext>
                </a:extLst>
              </p:cNvPr>
              <p:cNvCxnSpPr/>
              <p:nvPr/>
            </p:nvCxnSpPr>
            <p:spPr>
              <a:xfrm rot="10800000">
                <a:off x="7117505" y="182709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17" name="Google Shape;2780;p59">
                <a:extLst>
                  <a:ext uri="{FF2B5EF4-FFF2-40B4-BE49-F238E27FC236}">
                    <a16:creationId xmlns:a16="http://schemas.microsoft.com/office/drawing/2014/main" id="{6F9A1325-8205-4F85-A36E-89CD10D01B10}"/>
                  </a:ext>
                </a:extLst>
              </p:cNvPr>
              <p:cNvCxnSpPr/>
              <p:nvPr/>
            </p:nvCxnSpPr>
            <p:spPr>
              <a:xfrm>
                <a:off x="7145993"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18" name="Google Shape;2781;p59">
                <a:extLst>
                  <a:ext uri="{FF2B5EF4-FFF2-40B4-BE49-F238E27FC236}">
                    <a16:creationId xmlns:a16="http://schemas.microsoft.com/office/drawing/2014/main" id="{BCF9637E-4A10-4AC3-AD1F-F2EB739339F6}"/>
                  </a:ext>
                </a:extLst>
              </p:cNvPr>
              <p:cNvCxnSpPr/>
              <p:nvPr/>
            </p:nvCxnSpPr>
            <p:spPr>
              <a:xfrm rot="10800000">
                <a:off x="7107682" y="182709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19" name="Google Shape;2782;p59">
                <a:extLst>
                  <a:ext uri="{FF2B5EF4-FFF2-40B4-BE49-F238E27FC236}">
                    <a16:creationId xmlns:a16="http://schemas.microsoft.com/office/drawing/2014/main" id="{B8B9BDE2-FA9D-4A23-A950-61E7A626ADCB}"/>
                  </a:ext>
                </a:extLst>
              </p:cNvPr>
              <p:cNvCxnSpPr/>
              <p:nvPr/>
            </p:nvCxnSpPr>
            <p:spPr>
              <a:xfrm>
                <a:off x="7136170"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20" name="Google Shape;2783;p59">
                <a:extLst>
                  <a:ext uri="{FF2B5EF4-FFF2-40B4-BE49-F238E27FC236}">
                    <a16:creationId xmlns:a16="http://schemas.microsoft.com/office/drawing/2014/main" id="{8C34080A-90C6-4903-AB02-9EE0DB58A08D}"/>
                  </a:ext>
                </a:extLst>
              </p:cNvPr>
              <p:cNvCxnSpPr/>
              <p:nvPr/>
            </p:nvCxnSpPr>
            <p:spPr>
              <a:xfrm rot="10800000">
                <a:off x="7080177" y="182709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21" name="Google Shape;2784;p59">
                <a:extLst>
                  <a:ext uri="{FF2B5EF4-FFF2-40B4-BE49-F238E27FC236}">
                    <a16:creationId xmlns:a16="http://schemas.microsoft.com/office/drawing/2014/main" id="{D754C51F-0B8E-4066-B5E8-ABE406ABDC9F}"/>
                  </a:ext>
                </a:extLst>
              </p:cNvPr>
              <p:cNvCxnSpPr/>
              <p:nvPr/>
            </p:nvCxnSpPr>
            <p:spPr>
              <a:xfrm>
                <a:off x="7107682"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22" name="Google Shape;2785;p59">
                <a:extLst>
                  <a:ext uri="{FF2B5EF4-FFF2-40B4-BE49-F238E27FC236}">
                    <a16:creationId xmlns:a16="http://schemas.microsoft.com/office/drawing/2014/main" id="{B95713EE-09AD-4362-B10B-26FBE2EAEF25}"/>
                  </a:ext>
                </a:extLst>
              </p:cNvPr>
              <p:cNvCxnSpPr/>
              <p:nvPr/>
            </p:nvCxnSpPr>
            <p:spPr>
              <a:xfrm rot="10800000">
                <a:off x="7077231" y="182709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23" name="Google Shape;2786;p59">
                <a:extLst>
                  <a:ext uri="{FF2B5EF4-FFF2-40B4-BE49-F238E27FC236}">
                    <a16:creationId xmlns:a16="http://schemas.microsoft.com/office/drawing/2014/main" id="{55C5C152-3C87-4177-9DDA-9662D885CE7A}"/>
                  </a:ext>
                </a:extLst>
              </p:cNvPr>
              <p:cNvCxnSpPr/>
              <p:nvPr/>
            </p:nvCxnSpPr>
            <p:spPr>
              <a:xfrm>
                <a:off x="7104735"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24" name="Google Shape;2787;p59">
                <a:extLst>
                  <a:ext uri="{FF2B5EF4-FFF2-40B4-BE49-F238E27FC236}">
                    <a16:creationId xmlns:a16="http://schemas.microsoft.com/office/drawing/2014/main" id="{12ECFB2F-4672-4C41-869A-E7A216D9A8E4}"/>
                  </a:ext>
                </a:extLst>
              </p:cNvPr>
              <p:cNvCxnSpPr/>
              <p:nvPr/>
            </p:nvCxnSpPr>
            <p:spPr>
              <a:xfrm rot="10800000">
                <a:off x="7071337" y="182709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25" name="Google Shape;2788;p59">
                <a:extLst>
                  <a:ext uri="{FF2B5EF4-FFF2-40B4-BE49-F238E27FC236}">
                    <a16:creationId xmlns:a16="http://schemas.microsoft.com/office/drawing/2014/main" id="{4E525B1E-C4DA-4928-864C-B0C8BCC14BED}"/>
                  </a:ext>
                </a:extLst>
              </p:cNvPr>
              <p:cNvCxnSpPr/>
              <p:nvPr/>
            </p:nvCxnSpPr>
            <p:spPr>
              <a:xfrm>
                <a:off x="7099824"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26" name="Google Shape;2789;p59">
                <a:extLst>
                  <a:ext uri="{FF2B5EF4-FFF2-40B4-BE49-F238E27FC236}">
                    <a16:creationId xmlns:a16="http://schemas.microsoft.com/office/drawing/2014/main" id="{BA20EA9A-9729-4CF4-8047-AA0BFD5D598F}"/>
                  </a:ext>
                </a:extLst>
              </p:cNvPr>
              <p:cNvCxnSpPr/>
              <p:nvPr/>
            </p:nvCxnSpPr>
            <p:spPr>
              <a:xfrm rot="10800000">
                <a:off x="7068389" y="182709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27" name="Google Shape;2790;p59">
                <a:extLst>
                  <a:ext uri="{FF2B5EF4-FFF2-40B4-BE49-F238E27FC236}">
                    <a16:creationId xmlns:a16="http://schemas.microsoft.com/office/drawing/2014/main" id="{59450A66-FC78-4D88-8BF5-7DE28A4B5E5A}"/>
                  </a:ext>
                </a:extLst>
              </p:cNvPr>
              <p:cNvCxnSpPr/>
              <p:nvPr/>
            </p:nvCxnSpPr>
            <p:spPr>
              <a:xfrm>
                <a:off x="7096877"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28" name="Google Shape;2791;p59">
                <a:extLst>
                  <a:ext uri="{FF2B5EF4-FFF2-40B4-BE49-F238E27FC236}">
                    <a16:creationId xmlns:a16="http://schemas.microsoft.com/office/drawing/2014/main" id="{693540E1-4137-4FFE-852C-6EEFFC2EF444}"/>
                  </a:ext>
                </a:extLst>
              </p:cNvPr>
              <p:cNvCxnSpPr/>
              <p:nvPr/>
            </p:nvCxnSpPr>
            <p:spPr>
              <a:xfrm rot="10800000">
                <a:off x="7049726" y="182709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29" name="Google Shape;2792;p59">
                <a:extLst>
                  <a:ext uri="{FF2B5EF4-FFF2-40B4-BE49-F238E27FC236}">
                    <a16:creationId xmlns:a16="http://schemas.microsoft.com/office/drawing/2014/main" id="{04FC5E46-740E-40C8-98DD-F4082E2D56C8}"/>
                  </a:ext>
                </a:extLst>
              </p:cNvPr>
              <p:cNvCxnSpPr/>
              <p:nvPr/>
            </p:nvCxnSpPr>
            <p:spPr>
              <a:xfrm>
                <a:off x="7078213"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30" name="Google Shape;2793;p59">
                <a:extLst>
                  <a:ext uri="{FF2B5EF4-FFF2-40B4-BE49-F238E27FC236}">
                    <a16:creationId xmlns:a16="http://schemas.microsoft.com/office/drawing/2014/main" id="{1CA711B2-B361-409A-9256-7957168678AE}"/>
                  </a:ext>
                </a:extLst>
              </p:cNvPr>
              <p:cNvCxnSpPr/>
              <p:nvPr/>
            </p:nvCxnSpPr>
            <p:spPr>
              <a:xfrm rot="10800000">
                <a:off x="7039902" y="182709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31" name="Google Shape;2794;p59">
                <a:extLst>
                  <a:ext uri="{FF2B5EF4-FFF2-40B4-BE49-F238E27FC236}">
                    <a16:creationId xmlns:a16="http://schemas.microsoft.com/office/drawing/2014/main" id="{594330AA-EF10-493B-8D54-24BF9107AF31}"/>
                  </a:ext>
                </a:extLst>
              </p:cNvPr>
              <p:cNvCxnSpPr/>
              <p:nvPr/>
            </p:nvCxnSpPr>
            <p:spPr>
              <a:xfrm>
                <a:off x="7068389"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32" name="Google Shape;2795;p59">
                <a:extLst>
                  <a:ext uri="{FF2B5EF4-FFF2-40B4-BE49-F238E27FC236}">
                    <a16:creationId xmlns:a16="http://schemas.microsoft.com/office/drawing/2014/main" id="{DC8056DF-27A6-45B5-8BD3-C88F8B1E99BC}"/>
                  </a:ext>
                </a:extLst>
              </p:cNvPr>
              <p:cNvCxnSpPr/>
              <p:nvPr/>
            </p:nvCxnSpPr>
            <p:spPr>
              <a:xfrm rot="10800000">
                <a:off x="7034009" y="182709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33" name="Google Shape;2796;p59">
                <a:extLst>
                  <a:ext uri="{FF2B5EF4-FFF2-40B4-BE49-F238E27FC236}">
                    <a16:creationId xmlns:a16="http://schemas.microsoft.com/office/drawing/2014/main" id="{88CC729E-F6E5-4819-8439-75D8D78B504F}"/>
                  </a:ext>
                </a:extLst>
              </p:cNvPr>
              <p:cNvCxnSpPr/>
              <p:nvPr/>
            </p:nvCxnSpPr>
            <p:spPr>
              <a:xfrm>
                <a:off x="7061513"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34" name="Google Shape;2797;p59">
                <a:extLst>
                  <a:ext uri="{FF2B5EF4-FFF2-40B4-BE49-F238E27FC236}">
                    <a16:creationId xmlns:a16="http://schemas.microsoft.com/office/drawing/2014/main" id="{86EDE0F6-7D3D-42BE-AFF9-4420FEFAB898}"/>
                  </a:ext>
                </a:extLst>
              </p:cNvPr>
              <p:cNvCxnSpPr/>
              <p:nvPr/>
            </p:nvCxnSpPr>
            <p:spPr>
              <a:xfrm rot="10800000">
                <a:off x="7024186" y="182709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35" name="Google Shape;2798;p59">
                <a:extLst>
                  <a:ext uri="{FF2B5EF4-FFF2-40B4-BE49-F238E27FC236}">
                    <a16:creationId xmlns:a16="http://schemas.microsoft.com/office/drawing/2014/main" id="{50133904-76C5-4A0E-A50C-CEA45025965D}"/>
                  </a:ext>
                </a:extLst>
              </p:cNvPr>
              <p:cNvCxnSpPr/>
              <p:nvPr/>
            </p:nvCxnSpPr>
            <p:spPr>
              <a:xfrm>
                <a:off x="7052673"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36" name="Google Shape;2799;p59">
                <a:extLst>
                  <a:ext uri="{FF2B5EF4-FFF2-40B4-BE49-F238E27FC236}">
                    <a16:creationId xmlns:a16="http://schemas.microsoft.com/office/drawing/2014/main" id="{594D0892-763E-4C9B-B2DF-C202827895CC}"/>
                  </a:ext>
                </a:extLst>
              </p:cNvPr>
              <p:cNvCxnSpPr/>
              <p:nvPr/>
            </p:nvCxnSpPr>
            <p:spPr>
              <a:xfrm rot="10800000">
                <a:off x="7022221" y="182709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37" name="Google Shape;2800;p59">
                <a:extLst>
                  <a:ext uri="{FF2B5EF4-FFF2-40B4-BE49-F238E27FC236}">
                    <a16:creationId xmlns:a16="http://schemas.microsoft.com/office/drawing/2014/main" id="{54FE338B-D817-4079-AF20-664EB60E041B}"/>
                  </a:ext>
                </a:extLst>
              </p:cNvPr>
              <p:cNvCxnSpPr/>
              <p:nvPr/>
            </p:nvCxnSpPr>
            <p:spPr>
              <a:xfrm>
                <a:off x="7049726" y="17911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38" name="Google Shape;2801;p59">
                <a:extLst>
                  <a:ext uri="{FF2B5EF4-FFF2-40B4-BE49-F238E27FC236}">
                    <a16:creationId xmlns:a16="http://schemas.microsoft.com/office/drawing/2014/main" id="{7A65BD89-C4BF-46FC-830B-086932764F6E}"/>
                  </a:ext>
                </a:extLst>
              </p:cNvPr>
              <p:cNvCxnSpPr/>
              <p:nvPr/>
            </p:nvCxnSpPr>
            <p:spPr>
              <a:xfrm rot="10800000">
                <a:off x="7001592" y="182067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39" name="Google Shape;2802;p59">
                <a:extLst>
                  <a:ext uri="{FF2B5EF4-FFF2-40B4-BE49-F238E27FC236}">
                    <a16:creationId xmlns:a16="http://schemas.microsoft.com/office/drawing/2014/main" id="{42EF80EE-8CC0-4945-9804-8C6D99B209ED}"/>
                  </a:ext>
                </a:extLst>
              </p:cNvPr>
              <p:cNvCxnSpPr/>
              <p:nvPr/>
            </p:nvCxnSpPr>
            <p:spPr>
              <a:xfrm>
                <a:off x="7029097" y="1783493"/>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40" name="Google Shape;2803;p59">
                <a:extLst>
                  <a:ext uri="{FF2B5EF4-FFF2-40B4-BE49-F238E27FC236}">
                    <a16:creationId xmlns:a16="http://schemas.microsoft.com/office/drawing/2014/main" id="{79C60E45-934C-433E-8281-DAA9D1B0F03D}"/>
                  </a:ext>
                </a:extLst>
              </p:cNvPr>
              <p:cNvCxnSpPr/>
              <p:nvPr/>
            </p:nvCxnSpPr>
            <p:spPr>
              <a:xfrm rot="10800000">
                <a:off x="6996681" y="1820679"/>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41" name="Google Shape;2804;p59">
                <a:extLst>
                  <a:ext uri="{FF2B5EF4-FFF2-40B4-BE49-F238E27FC236}">
                    <a16:creationId xmlns:a16="http://schemas.microsoft.com/office/drawing/2014/main" id="{C9D3FBBA-EEA4-464D-80B3-46561C8DB290}"/>
                  </a:ext>
                </a:extLst>
              </p:cNvPr>
              <p:cNvCxnSpPr/>
              <p:nvPr/>
            </p:nvCxnSpPr>
            <p:spPr>
              <a:xfrm>
                <a:off x="7025168" y="1783493"/>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42" name="Google Shape;2805;p59">
                <a:extLst>
                  <a:ext uri="{FF2B5EF4-FFF2-40B4-BE49-F238E27FC236}">
                    <a16:creationId xmlns:a16="http://schemas.microsoft.com/office/drawing/2014/main" id="{52D3553C-37DC-450B-9567-37DA8D265DF9}"/>
                  </a:ext>
                </a:extLst>
              </p:cNvPr>
              <p:cNvCxnSpPr/>
              <p:nvPr/>
            </p:nvCxnSpPr>
            <p:spPr>
              <a:xfrm rot="10800000">
                <a:off x="6993734" y="182067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43" name="Google Shape;2806;p59">
                <a:extLst>
                  <a:ext uri="{FF2B5EF4-FFF2-40B4-BE49-F238E27FC236}">
                    <a16:creationId xmlns:a16="http://schemas.microsoft.com/office/drawing/2014/main" id="{B76F30C0-C730-47DE-97AF-C2A7E99FBB26}"/>
                  </a:ext>
                </a:extLst>
              </p:cNvPr>
              <p:cNvCxnSpPr/>
              <p:nvPr/>
            </p:nvCxnSpPr>
            <p:spPr>
              <a:xfrm>
                <a:off x="7022221" y="1783493"/>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44" name="Google Shape;2807;p59">
                <a:extLst>
                  <a:ext uri="{FF2B5EF4-FFF2-40B4-BE49-F238E27FC236}">
                    <a16:creationId xmlns:a16="http://schemas.microsoft.com/office/drawing/2014/main" id="{60104BCC-FFDD-44C3-8F87-77156BF47B5C}"/>
                  </a:ext>
                </a:extLst>
              </p:cNvPr>
              <p:cNvCxnSpPr/>
              <p:nvPr/>
            </p:nvCxnSpPr>
            <p:spPr>
              <a:xfrm rot="10800000">
                <a:off x="6955424" y="1804009"/>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45" name="Google Shape;2808;p59">
                <a:extLst>
                  <a:ext uri="{FF2B5EF4-FFF2-40B4-BE49-F238E27FC236}">
                    <a16:creationId xmlns:a16="http://schemas.microsoft.com/office/drawing/2014/main" id="{74E39B40-ED20-4ACC-A945-BA99EADEB2F2}"/>
                  </a:ext>
                </a:extLst>
              </p:cNvPr>
              <p:cNvCxnSpPr/>
              <p:nvPr/>
            </p:nvCxnSpPr>
            <p:spPr>
              <a:xfrm>
                <a:off x="6982929" y="1766823"/>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46" name="Google Shape;2809;p59">
                <a:extLst>
                  <a:ext uri="{FF2B5EF4-FFF2-40B4-BE49-F238E27FC236}">
                    <a16:creationId xmlns:a16="http://schemas.microsoft.com/office/drawing/2014/main" id="{39CEB512-EAF0-4B5B-B33A-2548E167EDCA}"/>
                  </a:ext>
                </a:extLst>
              </p:cNvPr>
              <p:cNvCxnSpPr/>
              <p:nvPr/>
            </p:nvCxnSpPr>
            <p:spPr>
              <a:xfrm rot="10800000">
                <a:off x="6951494" y="1804009"/>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47" name="Google Shape;2810;p59">
                <a:extLst>
                  <a:ext uri="{FF2B5EF4-FFF2-40B4-BE49-F238E27FC236}">
                    <a16:creationId xmlns:a16="http://schemas.microsoft.com/office/drawing/2014/main" id="{8156E004-08C2-4946-B355-DA66023F0892}"/>
                  </a:ext>
                </a:extLst>
              </p:cNvPr>
              <p:cNvCxnSpPr/>
              <p:nvPr/>
            </p:nvCxnSpPr>
            <p:spPr>
              <a:xfrm>
                <a:off x="6979981" y="1766823"/>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48" name="Google Shape;2811;p59">
                <a:extLst>
                  <a:ext uri="{FF2B5EF4-FFF2-40B4-BE49-F238E27FC236}">
                    <a16:creationId xmlns:a16="http://schemas.microsoft.com/office/drawing/2014/main" id="{B84ADC12-9F1E-4CD5-86F8-90C789878B4A}"/>
                  </a:ext>
                </a:extLst>
              </p:cNvPr>
              <p:cNvCxnSpPr/>
              <p:nvPr/>
            </p:nvCxnSpPr>
            <p:spPr>
              <a:xfrm rot="10800000">
                <a:off x="6913184" y="1795034"/>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49" name="Google Shape;2812;p59">
                <a:extLst>
                  <a:ext uri="{FF2B5EF4-FFF2-40B4-BE49-F238E27FC236}">
                    <a16:creationId xmlns:a16="http://schemas.microsoft.com/office/drawing/2014/main" id="{DE6A6D93-0CAF-4E40-AA20-680DD47B7722}"/>
                  </a:ext>
                </a:extLst>
              </p:cNvPr>
              <p:cNvCxnSpPr/>
              <p:nvPr/>
            </p:nvCxnSpPr>
            <p:spPr>
              <a:xfrm>
                <a:off x="6940689" y="1757848"/>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50" name="Google Shape;2813;p59">
                <a:extLst>
                  <a:ext uri="{FF2B5EF4-FFF2-40B4-BE49-F238E27FC236}">
                    <a16:creationId xmlns:a16="http://schemas.microsoft.com/office/drawing/2014/main" id="{AAF425CE-5AED-4813-A748-00D3A1784ECC}"/>
                  </a:ext>
                </a:extLst>
              </p:cNvPr>
              <p:cNvCxnSpPr/>
              <p:nvPr/>
            </p:nvCxnSpPr>
            <p:spPr>
              <a:xfrm rot="10800000">
                <a:off x="6905326" y="1788623"/>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51" name="Google Shape;2814;p59">
                <a:extLst>
                  <a:ext uri="{FF2B5EF4-FFF2-40B4-BE49-F238E27FC236}">
                    <a16:creationId xmlns:a16="http://schemas.microsoft.com/office/drawing/2014/main" id="{A2D2F5AB-B7F8-4532-A98F-0FBDDDF3625A}"/>
                  </a:ext>
                </a:extLst>
              </p:cNvPr>
              <p:cNvCxnSpPr/>
              <p:nvPr/>
            </p:nvCxnSpPr>
            <p:spPr>
              <a:xfrm>
                <a:off x="6933813" y="175143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52" name="Google Shape;2815;p59">
                <a:extLst>
                  <a:ext uri="{FF2B5EF4-FFF2-40B4-BE49-F238E27FC236}">
                    <a16:creationId xmlns:a16="http://schemas.microsoft.com/office/drawing/2014/main" id="{827340AA-7F81-42F4-B303-7CF1D8EA9F48}"/>
                  </a:ext>
                </a:extLst>
              </p:cNvPr>
              <p:cNvCxnSpPr/>
              <p:nvPr/>
            </p:nvCxnSpPr>
            <p:spPr>
              <a:xfrm rot="10800000">
                <a:off x="6909255" y="1789905"/>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53" name="Google Shape;2816;p59">
                <a:extLst>
                  <a:ext uri="{FF2B5EF4-FFF2-40B4-BE49-F238E27FC236}">
                    <a16:creationId xmlns:a16="http://schemas.microsoft.com/office/drawing/2014/main" id="{B583D6E4-D784-46A0-BC24-F13093265EF4}"/>
                  </a:ext>
                </a:extLst>
              </p:cNvPr>
              <p:cNvCxnSpPr/>
              <p:nvPr/>
            </p:nvCxnSpPr>
            <p:spPr>
              <a:xfrm>
                <a:off x="6937742" y="1752718"/>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54" name="Google Shape;2817;p59">
                <a:extLst>
                  <a:ext uri="{FF2B5EF4-FFF2-40B4-BE49-F238E27FC236}">
                    <a16:creationId xmlns:a16="http://schemas.microsoft.com/office/drawing/2014/main" id="{8CA91363-E5D0-42AF-B91D-8C1A5185837C}"/>
                  </a:ext>
                </a:extLst>
              </p:cNvPr>
              <p:cNvCxnSpPr/>
              <p:nvPr/>
            </p:nvCxnSpPr>
            <p:spPr>
              <a:xfrm rot="10800000">
                <a:off x="6901396" y="178221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55" name="Google Shape;2818;p59">
                <a:extLst>
                  <a:ext uri="{FF2B5EF4-FFF2-40B4-BE49-F238E27FC236}">
                    <a16:creationId xmlns:a16="http://schemas.microsoft.com/office/drawing/2014/main" id="{A2C72130-0A8E-44B0-806F-514D96C6F8C7}"/>
                  </a:ext>
                </a:extLst>
              </p:cNvPr>
              <p:cNvCxnSpPr/>
              <p:nvPr/>
            </p:nvCxnSpPr>
            <p:spPr>
              <a:xfrm>
                <a:off x="6929883" y="174502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56" name="Google Shape;2819;p59">
                <a:extLst>
                  <a:ext uri="{FF2B5EF4-FFF2-40B4-BE49-F238E27FC236}">
                    <a16:creationId xmlns:a16="http://schemas.microsoft.com/office/drawing/2014/main" id="{8AFD0931-1853-440A-9514-EBCC88ACEF62}"/>
                  </a:ext>
                </a:extLst>
              </p:cNvPr>
              <p:cNvCxnSpPr/>
              <p:nvPr/>
            </p:nvCxnSpPr>
            <p:spPr>
              <a:xfrm rot="10800000">
                <a:off x="6898450" y="178221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57" name="Google Shape;2820;p59">
                <a:extLst>
                  <a:ext uri="{FF2B5EF4-FFF2-40B4-BE49-F238E27FC236}">
                    <a16:creationId xmlns:a16="http://schemas.microsoft.com/office/drawing/2014/main" id="{1EFEC9F0-1FD5-4502-907D-A3C87BB9824A}"/>
                  </a:ext>
                </a:extLst>
              </p:cNvPr>
              <p:cNvCxnSpPr/>
              <p:nvPr/>
            </p:nvCxnSpPr>
            <p:spPr>
              <a:xfrm>
                <a:off x="6926937" y="174502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58" name="Google Shape;2821;p59">
                <a:extLst>
                  <a:ext uri="{FF2B5EF4-FFF2-40B4-BE49-F238E27FC236}">
                    <a16:creationId xmlns:a16="http://schemas.microsoft.com/office/drawing/2014/main" id="{384AEB29-23E3-4273-BDAB-351229AF9A33}"/>
                  </a:ext>
                </a:extLst>
              </p:cNvPr>
              <p:cNvCxnSpPr/>
              <p:nvPr/>
            </p:nvCxnSpPr>
            <p:spPr>
              <a:xfrm rot="10800000">
                <a:off x="6878803" y="178221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59" name="Google Shape;2822;p59">
                <a:extLst>
                  <a:ext uri="{FF2B5EF4-FFF2-40B4-BE49-F238E27FC236}">
                    <a16:creationId xmlns:a16="http://schemas.microsoft.com/office/drawing/2014/main" id="{9CAF3898-CDB5-4F31-AC3C-1E2BABEC5583}"/>
                  </a:ext>
                </a:extLst>
              </p:cNvPr>
              <p:cNvCxnSpPr/>
              <p:nvPr/>
            </p:nvCxnSpPr>
            <p:spPr>
              <a:xfrm>
                <a:off x="6906308" y="174502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60" name="Google Shape;2823;p59">
                <a:extLst>
                  <a:ext uri="{FF2B5EF4-FFF2-40B4-BE49-F238E27FC236}">
                    <a16:creationId xmlns:a16="http://schemas.microsoft.com/office/drawing/2014/main" id="{87C99AD1-8A36-4001-9813-39F8391D2B1A}"/>
                  </a:ext>
                </a:extLst>
              </p:cNvPr>
              <p:cNvCxnSpPr/>
              <p:nvPr/>
            </p:nvCxnSpPr>
            <p:spPr>
              <a:xfrm rot="10800000">
                <a:off x="6875857" y="1782211"/>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61" name="Google Shape;2824;p59">
                <a:extLst>
                  <a:ext uri="{FF2B5EF4-FFF2-40B4-BE49-F238E27FC236}">
                    <a16:creationId xmlns:a16="http://schemas.microsoft.com/office/drawing/2014/main" id="{30F7C383-4E50-406C-B53F-DD164D83B9FE}"/>
                  </a:ext>
                </a:extLst>
              </p:cNvPr>
              <p:cNvCxnSpPr/>
              <p:nvPr/>
            </p:nvCxnSpPr>
            <p:spPr>
              <a:xfrm>
                <a:off x="6904344" y="1745025"/>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62" name="Google Shape;2825;p59">
                <a:extLst>
                  <a:ext uri="{FF2B5EF4-FFF2-40B4-BE49-F238E27FC236}">
                    <a16:creationId xmlns:a16="http://schemas.microsoft.com/office/drawing/2014/main" id="{06C9E3BA-CD77-4718-BD73-0A0DBC5C12ED}"/>
                  </a:ext>
                </a:extLst>
              </p:cNvPr>
              <p:cNvCxnSpPr/>
              <p:nvPr/>
            </p:nvCxnSpPr>
            <p:spPr>
              <a:xfrm rot="10800000">
                <a:off x="6788431" y="1766823"/>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63" name="Google Shape;2826;p59">
                <a:extLst>
                  <a:ext uri="{FF2B5EF4-FFF2-40B4-BE49-F238E27FC236}">
                    <a16:creationId xmlns:a16="http://schemas.microsoft.com/office/drawing/2014/main" id="{8C538ECE-15BE-47D4-86E4-494B36637F67}"/>
                  </a:ext>
                </a:extLst>
              </p:cNvPr>
              <p:cNvCxnSpPr/>
              <p:nvPr/>
            </p:nvCxnSpPr>
            <p:spPr>
              <a:xfrm>
                <a:off x="6816918" y="1729638"/>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64" name="Google Shape;2827;p59">
                <a:extLst>
                  <a:ext uri="{FF2B5EF4-FFF2-40B4-BE49-F238E27FC236}">
                    <a16:creationId xmlns:a16="http://schemas.microsoft.com/office/drawing/2014/main" id="{3FED533A-CED6-4F33-B02A-EB79A6582189}"/>
                  </a:ext>
                </a:extLst>
              </p:cNvPr>
              <p:cNvCxnSpPr/>
              <p:nvPr/>
            </p:nvCxnSpPr>
            <p:spPr>
              <a:xfrm rot="10800000">
                <a:off x="6671535" y="1766823"/>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65" name="Google Shape;2828;p59">
                <a:extLst>
                  <a:ext uri="{FF2B5EF4-FFF2-40B4-BE49-F238E27FC236}">
                    <a16:creationId xmlns:a16="http://schemas.microsoft.com/office/drawing/2014/main" id="{605C307E-17CF-4CAE-9BE1-CE8F80124315}"/>
                  </a:ext>
                </a:extLst>
              </p:cNvPr>
              <p:cNvCxnSpPr/>
              <p:nvPr/>
            </p:nvCxnSpPr>
            <p:spPr>
              <a:xfrm>
                <a:off x="6700022" y="1729638"/>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66" name="Google Shape;2829;p59">
                <a:extLst>
                  <a:ext uri="{FF2B5EF4-FFF2-40B4-BE49-F238E27FC236}">
                    <a16:creationId xmlns:a16="http://schemas.microsoft.com/office/drawing/2014/main" id="{B423C0D4-9211-4C18-88DA-2428BBE0FC99}"/>
                  </a:ext>
                </a:extLst>
              </p:cNvPr>
              <p:cNvCxnSpPr/>
              <p:nvPr/>
            </p:nvCxnSpPr>
            <p:spPr>
              <a:xfrm rot="10800000">
                <a:off x="6664659" y="1766823"/>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67" name="Google Shape;2830;p59">
                <a:extLst>
                  <a:ext uri="{FF2B5EF4-FFF2-40B4-BE49-F238E27FC236}">
                    <a16:creationId xmlns:a16="http://schemas.microsoft.com/office/drawing/2014/main" id="{BA3A9198-9112-4433-90FD-263703B855C6}"/>
                  </a:ext>
                </a:extLst>
              </p:cNvPr>
              <p:cNvCxnSpPr/>
              <p:nvPr/>
            </p:nvCxnSpPr>
            <p:spPr>
              <a:xfrm>
                <a:off x="6693146" y="1729638"/>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68" name="Google Shape;2831;p59">
                <a:extLst>
                  <a:ext uri="{FF2B5EF4-FFF2-40B4-BE49-F238E27FC236}">
                    <a16:creationId xmlns:a16="http://schemas.microsoft.com/office/drawing/2014/main" id="{D046B43F-3539-42A3-B3CA-1528AC1B44E6}"/>
                  </a:ext>
                </a:extLst>
              </p:cNvPr>
              <p:cNvCxnSpPr/>
              <p:nvPr/>
            </p:nvCxnSpPr>
            <p:spPr>
              <a:xfrm rot="10800000">
                <a:off x="6647960" y="175784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69" name="Google Shape;2832;p59">
                <a:extLst>
                  <a:ext uri="{FF2B5EF4-FFF2-40B4-BE49-F238E27FC236}">
                    <a16:creationId xmlns:a16="http://schemas.microsoft.com/office/drawing/2014/main" id="{3F7811FC-DAE0-49ED-A2E7-7AEC2EB0A64A}"/>
                  </a:ext>
                </a:extLst>
              </p:cNvPr>
              <p:cNvCxnSpPr/>
              <p:nvPr/>
            </p:nvCxnSpPr>
            <p:spPr>
              <a:xfrm>
                <a:off x="6676447" y="172194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70" name="Google Shape;2833;p59">
                <a:extLst>
                  <a:ext uri="{FF2B5EF4-FFF2-40B4-BE49-F238E27FC236}">
                    <a16:creationId xmlns:a16="http://schemas.microsoft.com/office/drawing/2014/main" id="{15B0D78C-2C80-45F7-A086-E00C42CD0421}"/>
                  </a:ext>
                </a:extLst>
              </p:cNvPr>
              <p:cNvCxnSpPr/>
              <p:nvPr/>
            </p:nvCxnSpPr>
            <p:spPr>
              <a:xfrm rot="10800000">
                <a:off x="6629296" y="1757848"/>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71" name="Google Shape;2834;p59">
                <a:extLst>
                  <a:ext uri="{FF2B5EF4-FFF2-40B4-BE49-F238E27FC236}">
                    <a16:creationId xmlns:a16="http://schemas.microsoft.com/office/drawing/2014/main" id="{D44767F9-458A-408D-BA10-B5E3BC44AE68}"/>
                  </a:ext>
                </a:extLst>
              </p:cNvPr>
              <p:cNvCxnSpPr/>
              <p:nvPr/>
            </p:nvCxnSpPr>
            <p:spPr>
              <a:xfrm>
                <a:off x="6657783" y="172194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72" name="Google Shape;2835;p59">
                <a:extLst>
                  <a:ext uri="{FF2B5EF4-FFF2-40B4-BE49-F238E27FC236}">
                    <a16:creationId xmlns:a16="http://schemas.microsoft.com/office/drawing/2014/main" id="{D9B9F665-A188-4E28-9433-31CD407EFF2F}"/>
                  </a:ext>
                </a:extLst>
              </p:cNvPr>
              <p:cNvCxnSpPr/>
              <p:nvPr/>
            </p:nvCxnSpPr>
            <p:spPr>
              <a:xfrm rot="10800000">
                <a:off x="6627332" y="175784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73" name="Google Shape;2836;p59">
                <a:extLst>
                  <a:ext uri="{FF2B5EF4-FFF2-40B4-BE49-F238E27FC236}">
                    <a16:creationId xmlns:a16="http://schemas.microsoft.com/office/drawing/2014/main" id="{4DE10B1F-983C-4F4B-9498-96E361BEEF5C}"/>
                  </a:ext>
                </a:extLst>
              </p:cNvPr>
              <p:cNvCxnSpPr/>
              <p:nvPr/>
            </p:nvCxnSpPr>
            <p:spPr>
              <a:xfrm>
                <a:off x="6655818" y="172194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74" name="Google Shape;2837;p59">
                <a:extLst>
                  <a:ext uri="{FF2B5EF4-FFF2-40B4-BE49-F238E27FC236}">
                    <a16:creationId xmlns:a16="http://schemas.microsoft.com/office/drawing/2014/main" id="{C4F05F74-B014-416E-90F9-AE133EC5F3B6}"/>
                  </a:ext>
                </a:extLst>
              </p:cNvPr>
              <p:cNvCxnSpPr/>
              <p:nvPr/>
            </p:nvCxnSpPr>
            <p:spPr>
              <a:xfrm rot="10800000">
                <a:off x="6622420" y="1757848"/>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75" name="Google Shape;2838;p59">
                <a:extLst>
                  <a:ext uri="{FF2B5EF4-FFF2-40B4-BE49-F238E27FC236}">
                    <a16:creationId xmlns:a16="http://schemas.microsoft.com/office/drawing/2014/main" id="{44AE21E1-9E04-4721-A4AD-E89D4B99C88B}"/>
                  </a:ext>
                </a:extLst>
              </p:cNvPr>
              <p:cNvCxnSpPr/>
              <p:nvPr/>
            </p:nvCxnSpPr>
            <p:spPr>
              <a:xfrm>
                <a:off x="6649925" y="1721944"/>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76" name="Google Shape;2839;p59">
                <a:extLst>
                  <a:ext uri="{FF2B5EF4-FFF2-40B4-BE49-F238E27FC236}">
                    <a16:creationId xmlns:a16="http://schemas.microsoft.com/office/drawing/2014/main" id="{CB205820-1F9C-485C-BBCB-305CF4867F65}"/>
                  </a:ext>
                </a:extLst>
              </p:cNvPr>
              <p:cNvCxnSpPr/>
              <p:nvPr/>
            </p:nvCxnSpPr>
            <p:spPr>
              <a:xfrm rot="10800000">
                <a:off x="6602773" y="1748872"/>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77" name="Google Shape;2840;p59">
                <a:extLst>
                  <a:ext uri="{FF2B5EF4-FFF2-40B4-BE49-F238E27FC236}">
                    <a16:creationId xmlns:a16="http://schemas.microsoft.com/office/drawing/2014/main" id="{87DA701A-040D-4080-89FC-29BB0513E306}"/>
                  </a:ext>
                </a:extLst>
              </p:cNvPr>
              <p:cNvCxnSpPr/>
              <p:nvPr/>
            </p:nvCxnSpPr>
            <p:spPr>
              <a:xfrm>
                <a:off x="6630279" y="1711686"/>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78" name="Google Shape;2841;p59">
                <a:extLst>
                  <a:ext uri="{FF2B5EF4-FFF2-40B4-BE49-F238E27FC236}">
                    <a16:creationId xmlns:a16="http://schemas.microsoft.com/office/drawing/2014/main" id="{C7F5C736-73C1-4932-A49E-E3272F9C96C2}"/>
                  </a:ext>
                </a:extLst>
              </p:cNvPr>
              <p:cNvCxnSpPr/>
              <p:nvPr/>
            </p:nvCxnSpPr>
            <p:spPr>
              <a:xfrm rot="10800000">
                <a:off x="6583127" y="1748872"/>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79" name="Google Shape;2842;p59">
                <a:extLst>
                  <a:ext uri="{FF2B5EF4-FFF2-40B4-BE49-F238E27FC236}">
                    <a16:creationId xmlns:a16="http://schemas.microsoft.com/office/drawing/2014/main" id="{9AC438D4-93B8-42E0-B1E1-29B86A37B915}"/>
                  </a:ext>
                </a:extLst>
              </p:cNvPr>
              <p:cNvCxnSpPr/>
              <p:nvPr/>
            </p:nvCxnSpPr>
            <p:spPr>
              <a:xfrm>
                <a:off x="6611614" y="1711686"/>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80" name="Google Shape;2843;p59">
                <a:extLst>
                  <a:ext uri="{FF2B5EF4-FFF2-40B4-BE49-F238E27FC236}">
                    <a16:creationId xmlns:a16="http://schemas.microsoft.com/office/drawing/2014/main" id="{902D84F4-2C41-4563-9A40-57397B0A02E3}"/>
                  </a:ext>
                </a:extLst>
              </p:cNvPr>
              <p:cNvCxnSpPr/>
              <p:nvPr/>
            </p:nvCxnSpPr>
            <p:spPr>
              <a:xfrm rot="10800000">
                <a:off x="6550711" y="1748872"/>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81" name="Google Shape;2844;p59">
                <a:extLst>
                  <a:ext uri="{FF2B5EF4-FFF2-40B4-BE49-F238E27FC236}">
                    <a16:creationId xmlns:a16="http://schemas.microsoft.com/office/drawing/2014/main" id="{B114B7A7-0C7D-42D6-8BA2-956634B8D9EC}"/>
                  </a:ext>
                </a:extLst>
              </p:cNvPr>
              <p:cNvCxnSpPr/>
              <p:nvPr/>
            </p:nvCxnSpPr>
            <p:spPr>
              <a:xfrm>
                <a:off x="6579198" y="1711686"/>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82" name="Google Shape;2845;p59">
                <a:extLst>
                  <a:ext uri="{FF2B5EF4-FFF2-40B4-BE49-F238E27FC236}">
                    <a16:creationId xmlns:a16="http://schemas.microsoft.com/office/drawing/2014/main" id="{2EA29A0D-2F2F-41E4-A142-D30FB7268E13}"/>
                  </a:ext>
                </a:extLst>
              </p:cNvPr>
              <p:cNvCxnSpPr/>
              <p:nvPr/>
            </p:nvCxnSpPr>
            <p:spPr>
              <a:xfrm rot="10800000">
                <a:off x="6504542" y="1748872"/>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83" name="Google Shape;2846;p59">
                <a:extLst>
                  <a:ext uri="{FF2B5EF4-FFF2-40B4-BE49-F238E27FC236}">
                    <a16:creationId xmlns:a16="http://schemas.microsoft.com/office/drawing/2014/main" id="{ADE3454B-CFA4-4180-B5D7-AEC11E8A7C7B}"/>
                  </a:ext>
                </a:extLst>
              </p:cNvPr>
              <p:cNvCxnSpPr/>
              <p:nvPr/>
            </p:nvCxnSpPr>
            <p:spPr>
              <a:xfrm>
                <a:off x="6533029" y="1711686"/>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84" name="Google Shape;2847;p59">
                <a:extLst>
                  <a:ext uri="{FF2B5EF4-FFF2-40B4-BE49-F238E27FC236}">
                    <a16:creationId xmlns:a16="http://schemas.microsoft.com/office/drawing/2014/main" id="{9520F31A-8B71-49F4-9675-E77A171DE2B8}"/>
                  </a:ext>
                </a:extLst>
              </p:cNvPr>
              <p:cNvCxnSpPr/>
              <p:nvPr/>
            </p:nvCxnSpPr>
            <p:spPr>
              <a:xfrm rot="10800000">
                <a:off x="6505525" y="1748872"/>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85" name="Google Shape;2848;p59">
                <a:extLst>
                  <a:ext uri="{FF2B5EF4-FFF2-40B4-BE49-F238E27FC236}">
                    <a16:creationId xmlns:a16="http://schemas.microsoft.com/office/drawing/2014/main" id="{0D14C598-5E41-4E87-8D09-4A50E3B527D0}"/>
                  </a:ext>
                </a:extLst>
              </p:cNvPr>
              <p:cNvCxnSpPr/>
              <p:nvPr/>
            </p:nvCxnSpPr>
            <p:spPr>
              <a:xfrm>
                <a:off x="6534012" y="1711686"/>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486" name="Google Shape;2849;p59">
                <a:extLst>
                  <a:ext uri="{FF2B5EF4-FFF2-40B4-BE49-F238E27FC236}">
                    <a16:creationId xmlns:a16="http://schemas.microsoft.com/office/drawing/2014/main" id="{3951D5AB-0D01-4D96-B821-3EF7F72132B9}"/>
                  </a:ext>
                </a:extLst>
              </p:cNvPr>
              <p:cNvCxnSpPr/>
              <p:nvPr/>
            </p:nvCxnSpPr>
            <p:spPr>
              <a:xfrm rot="10800000">
                <a:off x="6464267" y="1737332"/>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87" name="Google Shape;2850;p59">
                <a:extLst>
                  <a:ext uri="{FF2B5EF4-FFF2-40B4-BE49-F238E27FC236}">
                    <a16:creationId xmlns:a16="http://schemas.microsoft.com/office/drawing/2014/main" id="{F9F1A143-730D-4A0F-85AD-895B1736286A}"/>
                  </a:ext>
                </a:extLst>
              </p:cNvPr>
              <p:cNvCxnSpPr/>
              <p:nvPr/>
            </p:nvCxnSpPr>
            <p:spPr>
              <a:xfrm>
                <a:off x="6492754" y="170142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88" name="Google Shape;2851;p59">
                <a:extLst>
                  <a:ext uri="{FF2B5EF4-FFF2-40B4-BE49-F238E27FC236}">
                    <a16:creationId xmlns:a16="http://schemas.microsoft.com/office/drawing/2014/main" id="{E4EBB542-47F6-4B8C-8619-F58064969028}"/>
                  </a:ext>
                </a:extLst>
              </p:cNvPr>
              <p:cNvCxnSpPr/>
              <p:nvPr/>
            </p:nvCxnSpPr>
            <p:spPr>
              <a:xfrm rot="10800000">
                <a:off x="6461321" y="1737332"/>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89" name="Google Shape;2852;p59">
                <a:extLst>
                  <a:ext uri="{FF2B5EF4-FFF2-40B4-BE49-F238E27FC236}">
                    <a16:creationId xmlns:a16="http://schemas.microsoft.com/office/drawing/2014/main" id="{FDCBCC7C-5065-4751-AECC-0AB448D93C29}"/>
                  </a:ext>
                </a:extLst>
              </p:cNvPr>
              <p:cNvCxnSpPr/>
              <p:nvPr/>
            </p:nvCxnSpPr>
            <p:spPr>
              <a:xfrm>
                <a:off x="6489808" y="170142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90" name="Google Shape;2853;p59">
                <a:extLst>
                  <a:ext uri="{FF2B5EF4-FFF2-40B4-BE49-F238E27FC236}">
                    <a16:creationId xmlns:a16="http://schemas.microsoft.com/office/drawing/2014/main" id="{A47B3E77-88E4-42A1-B420-98A00D9F79A3}"/>
                  </a:ext>
                </a:extLst>
              </p:cNvPr>
              <p:cNvCxnSpPr/>
              <p:nvPr/>
            </p:nvCxnSpPr>
            <p:spPr>
              <a:xfrm rot="10800000">
                <a:off x="6452479" y="1737332"/>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91" name="Google Shape;2854;p59">
                <a:extLst>
                  <a:ext uri="{FF2B5EF4-FFF2-40B4-BE49-F238E27FC236}">
                    <a16:creationId xmlns:a16="http://schemas.microsoft.com/office/drawing/2014/main" id="{DD08C06B-F1D7-494C-8338-1B357D511AED}"/>
                  </a:ext>
                </a:extLst>
              </p:cNvPr>
              <p:cNvCxnSpPr/>
              <p:nvPr/>
            </p:nvCxnSpPr>
            <p:spPr>
              <a:xfrm>
                <a:off x="6480967" y="170142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92" name="Google Shape;2855;p59">
                <a:extLst>
                  <a:ext uri="{FF2B5EF4-FFF2-40B4-BE49-F238E27FC236}">
                    <a16:creationId xmlns:a16="http://schemas.microsoft.com/office/drawing/2014/main" id="{4733C15B-C66C-4C45-A418-206C181AB798}"/>
                  </a:ext>
                </a:extLst>
              </p:cNvPr>
              <p:cNvCxnSpPr/>
              <p:nvPr/>
            </p:nvCxnSpPr>
            <p:spPr>
              <a:xfrm rot="10800000">
                <a:off x="6391577" y="1725790"/>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93" name="Google Shape;2856;p59">
                <a:extLst>
                  <a:ext uri="{FF2B5EF4-FFF2-40B4-BE49-F238E27FC236}">
                    <a16:creationId xmlns:a16="http://schemas.microsoft.com/office/drawing/2014/main" id="{E5EAB19A-6377-4810-B0ED-8C32B34AAC56}"/>
                  </a:ext>
                </a:extLst>
              </p:cNvPr>
              <p:cNvCxnSpPr/>
              <p:nvPr/>
            </p:nvCxnSpPr>
            <p:spPr>
              <a:xfrm>
                <a:off x="6419081" y="16898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94" name="Google Shape;2857;p59">
                <a:extLst>
                  <a:ext uri="{FF2B5EF4-FFF2-40B4-BE49-F238E27FC236}">
                    <a16:creationId xmlns:a16="http://schemas.microsoft.com/office/drawing/2014/main" id="{9AFB8F65-2380-4CAE-9C1C-D2A3D1F0500A}"/>
                  </a:ext>
                </a:extLst>
              </p:cNvPr>
              <p:cNvCxnSpPr/>
              <p:nvPr/>
            </p:nvCxnSpPr>
            <p:spPr>
              <a:xfrm rot="10800000">
                <a:off x="6389612" y="1725790"/>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95" name="Google Shape;2858;p59">
                <a:extLst>
                  <a:ext uri="{FF2B5EF4-FFF2-40B4-BE49-F238E27FC236}">
                    <a16:creationId xmlns:a16="http://schemas.microsoft.com/office/drawing/2014/main" id="{35A4C93F-7F8E-4ACB-A995-9A358B6EC85D}"/>
                  </a:ext>
                </a:extLst>
              </p:cNvPr>
              <p:cNvCxnSpPr/>
              <p:nvPr/>
            </p:nvCxnSpPr>
            <p:spPr>
              <a:xfrm>
                <a:off x="6418099" y="168988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96" name="Google Shape;2859;p59">
                <a:extLst>
                  <a:ext uri="{FF2B5EF4-FFF2-40B4-BE49-F238E27FC236}">
                    <a16:creationId xmlns:a16="http://schemas.microsoft.com/office/drawing/2014/main" id="{9FCBA540-078B-468E-805C-DEECA354F5BC}"/>
                  </a:ext>
                </a:extLst>
              </p:cNvPr>
              <p:cNvCxnSpPr/>
              <p:nvPr/>
            </p:nvCxnSpPr>
            <p:spPr>
              <a:xfrm rot="10800000">
                <a:off x="6287451" y="170142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497" name="Google Shape;2860;p59">
                <a:extLst>
                  <a:ext uri="{FF2B5EF4-FFF2-40B4-BE49-F238E27FC236}">
                    <a16:creationId xmlns:a16="http://schemas.microsoft.com/office/drawing/2014/main" id="{478C3827-4AF4-4790-AC77-0F44DE247A3A}"/>
                  </a:ext>
                </a:extLst>
              </p:cNvPr>
              <p:cNvCxnSpPr/>
              <p:nvPr/>
            </p:nvCxnSpPr>
            <p:spPr>
              <a:xfrm>
                <a:off x="6315938" y="1664241"/>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498" name="Google Shape;2861;p59">
                <a:extLst>
                  <a:ext uri="{FF2B5EF4-FFF2-40B4-BE49-F238E27FC236}">
                    <a16:creationId xmlns:a16="http://schemas.microsoft.com/office/drawing/2014/main" id="{FFA7C448-E730-4E62-A1FB-F8B93AB31078}"/>
                  </a:ext>
                </a:extLst>
              </p:cNvPr>
              <p:cNvCxnSpPr/>
              <p:nvPr/>
            </p:nvCxnSpPr>
            <p:spPr>
              <a:xfrm rot="10800000">
                <a:off x="6285486" y="170142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499" name="Google Shape;2862;p59">
                <a:extLst>
                  <a:ext uri="{FF2B5EF4-FFF2-40B4-BE49-F238E27FC236}">
                    <a16:creationId xmlns:a16="http://schemas.microsoft.com/office/drawing/2014/main" id="{66A9A29B-6AF4-47EB-B815-427BB38500B9}"/>
                  </a:ext>
                </a:extLst>
              </p:cNvPr>
              <p:cNvCxnSpPr/>
              <p:nvPr/>
            </p:nvCxnSpPr>
            <p:spPr>
              <a:xfrm>
                <a:off x="6313973" y="1664241"/>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00" name="Google Shape;2863;p59">
                <a:extLst>
                  <a:ext uri="{FF2B5EF4-FFF2-40B4-BE49-F238E27FC236}">
                    <a16:creationId xmlns:a16="http://schemas.microsoft.com/office/drawing/2014/main" id="{290CA0EB-A2EC-44D9-B771-F9B0E29D4A81}"/>
                  </a:ext>
                </a:extLst>
              </p:cNvPr>
              <p:cNvCxnSpPr/>
              <p:nvPr/>
            </p:nvCxnSpPr>
            <p:spPr>
              <a:xfrm rot="10800000">
                <a:off x="6076254" y="167834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01" name="Google Shape;2864;p59">
                <a:extLst>
                  <a:ext uri="{FF2B5EF4-FFF2-40B4-BE49-F238E27FC236}">
                    <a16:creationId xmlns:a16="http://schemas.microsoft.com/office/drawing/2014/main" id="{7EB6F9F7-EBF6-4390-92EE-6A00B812AB31}"/>
                  </a:ext>
                </a:extLst>
              </p:cNvPr>
              <p:cNvCxnSpPr/>
              <p:nvPr/>
            </p:nvCxnSpPr>
            <p:spPr>
              <a:xfrm>
                <a:off x="6104741" y="1641160"/>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02" name="Google Shape;2865;p59">
                <a:extLst>
                  <a:ext uri="{FF2B5EF4-FFF2-40B4-BE49-F238E27FC236}">
                    <a16:creationId xmlns:a16="http://schemas.microsoft.com/office/drawing/2014/main" id="{E702B74B-5116-43C6-A64E-7CF244475190}"/>
                  </a:ext>
                </a:extLst>
              </p:cNvPr>
              <p:cNvCxnSpPr/>
              <p:nvPr/>
            </p:nvCxnSpPr>
            <p:spPr>
              <a:xfrm rot="10800000">
                <a:off x="6074290" y="1678346"/>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03" name="Google Shape;2866;p59">
                <a:extLst>
                  <a:ext uri="{FF2B5EF4-FFF2-40B4-BE49-F238E27FC236}">
                    <a16:creationId xmlns:a16="http://schemas.microsoft.com/office/drawing/2014/main" id="{491121A9-2B66-4AF3-9BFA-C904B88940BD}"/>
                  </a:ext>
                </a:extLst>
              </p:cNvPr>
              <p:cNvCxnSpPr/>
              <p:nvPr/>
            </p:nvCxnSpPr>
            <p:spPr>
              <a:xfrm>
                <a:off x="6102777" y="1641160"/>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04" name="Google Shape;2867;p59">
                <a:extLst>
                  <a:ext uri="{FF2B5EF4-FFF2-40B4-BE49-F238E27FC236}">
                    <a16:creationId xmlns:a16="http://schemas.microsoft.com/office/drawing/2014/main" id="{7D638DB1-B040-4527-B909-095224081D06}"/>
                  </a:ext>
                </a:extLst>
              </p:cNvPr>
              <p:cNvCxnSpPr/>
              <p:nvPr/>
            </p:nvCxnSpPr>
            <p:spPr>
              <a:xfrm rot="10800000">
                <a:off x="6058572" y="167834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505" name="Google Shape;2868;p59">
                <a:extLst>
                  <a:ext uri="{FF2B5EF4-FFF2-40B4-BE49-F238E27FC236}">
                    <a16:creationId xmlns:a16="http://schemas.microsoft.com/office/drawing/2014/main" id="{2F4A0B44-6569-4BB3-9574-5D9520DD56A8}"/>
                  </a:ext>
                </a:extLst>
              </p:cNvPr>
              <p:cNvCxnSpPr/>
              <p:nvPr/>
            </p:nvCxnSpPr>
            <p:spPr>
              <a:xfrm>
                <a:off x="6087059" y="1641160"/>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06" name="Google Shape;2869;p59">
                <a:extLst>
                  <a:ext uri="{FF2B5EF4-FFF2-40B4-BE49-F238E27FC236}">
                    <a16:creationId xmlns:a16="http://schemas.microsoft.com/office/drawing/2014/main" id="{3E32B762-DBF4-434F-BA9E-1AB579F772C9}"/>
                  </a:ext>
                </a:extLst>
              </p:cNvPr>
              <p:cNvCxnSpPr/>
              <p:nvPr/>
            </p:nvCxnSpPr>
            <p:spPr>
              <a:xfrm rot="10800000">
                <a:off x="5985881" y="1678346"/>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507" name="Google Shape;2870;p59">
                <a:extLst>
                  <a:ext uri="{FF2B5EF4-FFF2-40B4-BE49-F238E27FC236}">
                    <a16:creationId xmlns:a16="http://schemas.microsoft.com/office/drawing/2014/main" id="{AAEEB8AB-D0E9-491C-AF89-8BCB74E60207}"/>
                  </a:ext>
                </a:extLst>
              </p:cNvPr>
              <p:cNvCxnSpPr/>
              <p:nvPr/>
            </p:nvCxnSpPr>
            <p:spPr>
              <a:xfrm>
                <a:off x="6014369" y="1641160"/>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08" name="Google Shape;2871;p59">
                <a:extLst>
                  <a:ext uri="{FF2B5EF4-FFF2-40B4-BE49-F238E27FC236}">
                    <a16:creationId xmlns:a16="http://schemas.microsoft.com/office/drawing/2014/main" id="{19B2E3FC-2F46-4DDA-B6C2-8124CD4D8381}"/>
                  </a:ext>
                </a:extLst>
              </p:cNvPr>
              <p:cNvCxnSpPr/>
              <p:nvPr/>
            </p:nvCxnSpPr>
            <p:spPr>
              <a:xfrm rot="10800000">
                <a:off x="5950518" y="1670653"/>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09" name="Google Shape;2872;p59">
                <a:extLst>
                  <a:ext uri="{FF2B5EF4-FFF2-40B4-BE49-F238E27FC236}">
                    <a16:creationId xmlns:a16="http://schemas.microsoft.com/office/drawing/2014/main" id="{B4523390-8296-46C1-9177-24F87ABFD051}"/>
                  </a:ext>
                </a:extLst>
              </p:cNvPr>
              <p:cNvCxnSpPr/>
              <p:nvPr/>
            </p:nvCxnSpPr>
            <p:spPr>
              <a:xfrm>
                <a:off x="5978023" y="1633467"/>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510" name="Google Shape;2873;p59">
                <a:extLst>
                  <a:ext uri="{FF2B5EF4-FFF2-40B4-BE49-F238E27FC236}">
                    <a16:creationId xmlns:a16="http://schemas.microsoft.com/office/drawing/2014/main" id="{396C88A6-47C2-41F0-B752-81D46D632CB8}"/>
                  </a:ext>
                </a:extLst>
              </p:cNvPr>
              <p:cNvCxnSpPr/>
              <p:nvPr/>
            </p:nvCxnSpPr>
            <p:spPr>
              <a:xfrm rot="10800000">
                <a:off x="5947571" y="1670653"/>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11" name="Google Shape;2874;p59">
                <a:extLst>
                  <a:ext uri="{FF2B5EF4-FFF2-40B4-BE49-F238E27FC236}">
                    <a16:creationId xmlns:a16="http://schemas.microsoft.com/office/drawing/2014/main" id="{8D82884E-3BD8-4292-8B89-D4F746247CA4}"/>
                  </a:ext>
                </a:extLst>
              </p:cNvPr>
              <p:cNvCxnSpPr/>
              <p:nvPr/>
            </p:nvCxnSpPr>
            <p:spPr>
              <a:xfrm>
                <a:off x="5975076" y="1633467"/>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512" name="Google Shape;2875;p59">
                <a:extLst>
                  <a:ext uri="{FF2B5EF4-FFF2-40B4-BE49-F238E27FC236}">
                    <a16:creationId xmlns:a16="http://schemas.microsoft.com/office/drawing/2014/main" id="{94442F69-896C-4700-A567-F10042AD0CA1}"/>
                  </a:ext>
                </a:extLst>
              </p:cNvPr>
              <p:cNvCxnSpPr/>
              <p:nvPr/>
            </p:nvCxnSpPr>
            <p:spPr>
              <a:xfrm rot="10800000">
                <a:off x="5900420" y="1648854"/>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513" name="Google Shape;2876;p59">
                <a:extLst>
                  <a:ext uri="{FF2B5EF4-FFF2-40B4-BE49-F238E27FC236}">
                    <a16:creationId xmlns:a16="http://schemas.microsoft.com/office/drawing/2014/main" id="{4BA569FC-3F08-40B7-865E-F33EC30CCE50}"/>
                  </a:ext>
                </a:extLst>
              </p:cNvPr>
              <p:cNvCxnSpPr/>
              <p:nvPr/>
            </p:nvCxnSpPr>
            <p:spPr>
              <a:xfrm>
                <a:off x="5928907" y="1611668"/>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514" name="Google Shape;2877;p59">
                <a:extLst>
                  <a:ext uri="{FF2B5EF4-FFF2-40B4-BE49-F238E27FC236}">
                    <a16:creationId xmlns:a16="http://schemas.microsoft.com/office/drawing/2014/main" id="{732A2991-FE7F-4162-B5E8-D8DCC2BDFFC7}"/>
                  </a:ext>
                </a:extLst>
              </p:cNvPr>
              <p:cNvCxnSpPr/>
              <p:nvPr/>
            </p:nvCxnSpPr>
            <p:spPr>
              <a:xfrm rot="10800000">
                <a:off x="5896491" y="1648854"/>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515" name="Google Shape;2878;p59">
                <a:extLst>
                  <a:ext uri="{FF2B5EF4-FFF2-40B4-BE49-F238E27FC236}">
                    <a16:creationId xmlns:a16="http://schemas.microsoft.com/office/drawing/2014/main" id="{318D3A3E-0344-4A34-837C-E80C34BB4F57}"/>
                  </a:ext>
                </a:extLst>
              </p:cNvPr>
              <p:cNvCxnSpPr/>
              <p:nvPr/>
            </p:nvCxnSpPr>
            <p:spPr>
              <a:xfrm>
                <a:off x="5924978" y="1611668"/>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516" name="Google Shape;2879;p59">
                <a:extLst>
                  <a:ext uri="{FF2B5EF4-FFF2-40B4-BE49-F238E27FC236}">
                    <a16:creationId xmlns:a16="http://schemas.microsoft.com/office/drawing/2014/main" id="{8C588A8D-883A-4612-8090-733B1D993D3C}"/>
                  </a:ext>
                </a:extLst>
              </p:cNvPr>
              <p:cNvCxnSpPr/>
              <p:nvPr/>
            </p:nvCxnSpPr>
            <p:spPr>
              <a:xfrm rot="10800000">
                <a:off x="5804154" y="163346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517" name="Google Shape;2880;p59">
                <a:extLst>
                  <a:ext uri="{FF2B5EF4-FFF2-40B4-BE49-F238E27FC236}">
                    <a16:creationId xmlns:a16="http://schemas.microsoft.com/office/drawing/2014/main" id="{CFD06D37-689C-48DC-B405-0549505F4C03}"/>
                  </a:ext>
                </a:extLst>
              </p:cNvPr>
              <p:cNvCxnSpPr/>
              <p:nvPr/>
            </p:nvCxnSpPr>
            <p:spPr>
              <a:xfrm>
                <a:off x="5832641" y="159628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518" name="Google Shape;2881;p59">
                <a:extLst>
                  <a:ext uri="{FF2B5EF4-FFF2-40B4-BE49-F238E27FC236}">
                    <a16:creationId xmlns:a16="http://schemas.microsoft.com/office/drawing/2014/main" id="{EE3806A3-7A91-48F5-83EE-1BF572692184}"/>
                  </a:ext>
                </a:extLst>
              </p:cNvPr>
              <p:cNvCxnSpPr/>
              <p:nvPr/>
            </p:nvCxnSpPr>
            <p:spPr>
              <a:xfrm rot="10800000">
                <a:off x="5801206" y="163346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19" name="Google Shape;2882;p59">
                <a:extLst>
                  <a:ext uri="{FF2B5EF4-FFF2-40B4-BE49-F238E27FC236}">
                    <a16:creationId xmlns:a16="http://schemas.microsoft.com/office/drawing/2014/main" id="{1093AF5F-8555-4E3D-9BAF-C51D30AB66B6}"/>
                  </a:ext>
                </a:extLst>
              </p:cNvPr>
              <p:cNvCxnSpPr/>
              <p:nvPr/>
            </p:nvCxnSpPr>
            <p:spPr>
              <a:xfrm>
                <a:off x="5828711" y="1596281"/>
                <a:ext cx="0" cy="74372"/>
              </a:xfrm>
              <a:prstGeom prst="straightConnector1">
                <a:avLst/>
              </a:prstGeom>
              <a:noFill/>
              <a:ln w="9525" cap="sq" cmpd="sng">
                <a:solidFill>
                  <a:schemeClr val="accent1"/>
                </a:solidFill>
                <a:prstDash val="solid"/>
                <a:miter lim="800000"/>
                <a:headEnd type="none" w="sm" len="sm"/>
                <a:tailEnd type="none" w="sm" len="sm"/>
              </a:ln>
            </p:spPr>
          </p:cxnSp>
          <p:cxnSp>
            <p:nvCxnSpPr>
              <p:cNvPr id="1520" name="Google Shape;2883;p59">
                <a:extLst>
                  <a:ext uri="{FF2B5EF4-FFF2-40B4-BE49-F238E27FC236}">
                    <a16:creationId xmlns:a16="http://schemas.microsoft.com/office/drawing/2014/main" id="{39393CDC-14F1-469F-8837-3859ED5AA096}"/>
                  </a:ext>
                </a:extLst>
              </p:cNvPr>
              <p:cNvCxnSpPr/>
              <p:nvPr/>
            </p:nvCxnSpPr>
            <p:spPr>
              <a:xfrm rot="10800000">
                <a:off x="5784507" y="160525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21" name="Google Shape;2884;p59">
                <a:extLst>
                  <a:ext uri="{FF2B5EF4-FFF2-40B4-BE49-F238E27FC236}">
                    <a16:creationId xmlns:a16="http://schemas.microsoft.com/office/drawing/2014/main" id="{D756F381-A45B-41BC-B297-FFE4F47B1BC0}"/>
                  </a:ext>
                </a:extLst>
              </p:cNvPr>
              <p:cNvCxnSpPr/>
              <p:nvPr/>
            </p:nvCxnSpPr>
            <p:spPr>
              <a:xfrm>
                <a:off x="5812994" y="1568071"/>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22" name="Google Shape;2885;p59">
                <a:extLst>
                  <a:ext uri="{FF2B5EF4-FFF2-40B4-BE49-F238E27FC236}">
                    <a16:creationId xmlns:a16="http://schemas.microsoft.com/office/drawing/2014/main" id="{CE3E028A-7EE5-438E-A0E8-6F75A3F3BAF0}"/>
                  </a:ext>
                </a:extLst>
              </p:cNvPr>
              <p:cNvCxnSpPr/>
              <p:nvPr/>
            </p:nvCxnSpPr>
            <p:spPr>
              <a:xfrm rot="10800000">
                <a:off x="5779595" y="1605257"/>
                <a:ext cx="56974" cy="0"/>
              </a:xfrm>
              <a:prstGeom prst="straightConnector1">
                <a:avLst/>
              </a:prstGeom>
              <a:noFill/>
              <a:ln w="9525" cap="sq" cmpd="sng">
                <a:solidFill>
                  <a:schemeClr val="accent1"/>
                </a:solidFill>
                <a:prstDash val="solid"/>
                <a:miter lim="800000"/>
                <a:headEnd type="none" w="sm" len="sm"/>
                <a:tailEnd type="none" w="sm" len="sm"/>
              </a:ln>
            </p:spPr>
          </p:cxnSp>
          <p:cxnSp>
            <p:nvCxnSpPr>
              <p:cNvPr id="1523" name="Google Shape;2886;p59">
                <a:extLst>
                  <a:ext uri="{FF2B5EF4-FFF2-40B4-BE49-F238E27FC236}">
                    <a16:creationId xmlns:a16="http://schemas.microsoft.com/office/drawing/2014/main" id="{B444E85B-11EC-4BE8-8EC0-3E1F821BFA77}"/>
                  </a:ext>
                </a:extLst>
              </p:cNvPr>
              <p:cNvCxnSpPr/>
              <p:nvPr/>
            </p:nvCxnSpPr>
            <p:spPr>
              <a:xfrm>
                <a:off x="5808082" y="1568071"/>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24" name="Google Shape;2887;p59">
                <a:extLst>
                  <a:ext uri="{FF2B5EF4-FFF2-40B4-BE49-F238E27FC236}">
                    <a16:creationId xmlns:a16="http://schemas.microsoft.com/office/drawing/2014/main" id="{E3A549ED-D22E-4CD7-874C-02E8899B27F4}"/>
                  </a:ext>
                </a:extLst>
              </p:cNvPr>
              <p:cNvCxnSpPr/>
              <p:nvPr/>
            </p:nvCxnSpPr>
            <p:spPr>
              <a:xfrm rot="10800000">
                <a:off x="5773702" y="1605257"/>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25" name="Google Shape;2888;p59">
                <a:extLst>
                  <a:ext uri="{FF2B5EF4-FFF2-40B4-BE49-F238E27FC236}">
                    <a16:creationId xmlns:a16="http://schemas.microsoft.com/office/drawing/2014/main" id="{1E39ADD8-C2E3-4367-A7E9-E7FC99E19330}"/>
                  </a:ext>
                </a:extLst>
              </p:cNvPr>
              <p:cNvCxnSpPr/>
              <p:nvPr/>
            </p:nvCxnSpPr>
            <p:spPr>
              <a:xfrm>
                <a:off x="5802189" y="1568071"/>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26" name="Google Shape;2889;p59">
                <a:extLst>
                  <a:ext uri="{FF2B5EF4-FFF2-40B4-BE49-F238E27FC236}">
                    <a16:creationId xmlns:a16="http://schemas.microsoft.com/office/drawing/2014/main" id="{74BAD5BD-A142-4F1A-9585-A468C911C735}"/>
                  </a:ext>
                </a:extLst>
              </p:cNvPr>
              <p:cNvCxnSpPr/>
              <p:nvPr/>
            </p:nvCxnSpPr>
            <p:spPr>
              <a:xfrm rot="10800000">
                <a:off x="5711816" y="1539861"/>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27" name="Google Shape;2890;p59">
                <a:extLst>
                  <a:ext uri="{FF2B5EF4-FFF2-40B4-BE49-F238E27FC236}">
                    <a16:creationId xmlns:a16="http://schemas.microsoft.com/office/drawing/2014/main" id="{38B6D400-2713-4682-927F-52AE86673A39}"/>
                  </a:ext>
                </a:extLst>
              </p:cNvPr>
              <p:cNvCxnSpPr/>
              <p:nvPr/>
            </p:nvCxnSpPr>
            <p:spPr>
              <a:xfrm>
                <a:off x="5740303" y="1503957"/>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28" name="Google Shape;2891;p59">
                <a:extLst>
                  <a:ext uri="{FF2B5EF4-FFF2-40B4-BE49-F238E27FC236}">
                    <a16:creationId xmlns:a16="http://schemas.microsoft.com/office/drawing/2014/main" id="{F72CE367-7087-4A06-939B-B869C35FD9D7}"/>
                  </a:ext>
                </a:extLst>
              </p:cNvPr>
              <p:cNvCxnSpPr/>
              <p:nvPr/>
            </p:nvCxnSpPr>
            <p:spPr>
              <a:xfrm rot="10800000">
                <a:off x="5416140" y="1484722"/>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29" name="Google Shape;2892;p59">
                <a:extLst>
                  <a:ext uri="{FF2B5EF4-FFF2-40B4-BE49-F238E27FC236}">
                    <a16:creationId xmlns:a16="http://schemas.microsoft.com/office/drawing/2014/main" id="{50275BD0-F6CE-49AE-8EED-A4B6F004C7EC}"/>
                  </a:ext>
                </a:extLst>
              </p:cNvPr>
              <p:cNvCxnSpPr/>
              <p:nvPr/>
            </p:nvCxnSpPr>
            <p:spPr>
              <a:xfrm>
                <a:off x="5443645" y="1447536"/>
                <a:ext cx="0" cy="73090"/>
              </a:xfrm>
              <a:prstGeom prst="straightConnector1">
                <a:avLst/>
              </a:prstGeom>
              <a:noFill/>
              <a:ln w="9525" cap="sq" cmpd="sng">
                <a:solidFill>
                  <a:schemeClr val="accent1"/>
                </a:solidFill>
                <a:prstDash val="solid"/>
                <a:miter lim="800000"/>
                <a:headEnd type="none" w="sm" len="sm"/>
                <a:tailEnd type="none" w="sm" len="sm"/>
              </a:ln>
            </p:spPr>
          </p:cxnSp>
          <p:cxnSp>
            <p:nvCxnSpPr>
              <p:cNvPr id="1530" name="Google Shape;2893;p59">
                <a:extLst>
                  <a:ext uri="{FF2B5EF4-FFF2-40B4-BE49-F238E27FC236}">
                    <a16:creationId xmlns:a16="http://schemas.microsoft.com/office/drawing/2014/main" id="{BACB09CF-C415-4ABC-95BF-083121BF0F78}"/>
                  </a:ext>
                </a:extLst>
              </p:cNvPr>
              <p:cNvCxnSpPr/>
              <p:nvPr/>
            </p:nvCxnSpPr>
            <p:spPr>
              <a:xfrm rot="10800000">
                <a:off x="5414175" y="1484722"/>
                <a:ext cx="55992" cy="0"/>
              </a:xfrm>
              <a:prstGeom prst="straightConnector1">
                <a:avLst/>
              </a:prstGeom>
              <a:noFill/>
              <a:ln w="9525" cap="sq" cmpd="sng">
                <a:solidFill>
                  <a:schemeClr val="accent1"/>
                </a:solidFill>
                <a:prstDash val="solid"/>
                <a:miter lim="800000"/>
                <a:headEnd type="none" w="sm" len="sm"/>
                <a:tailEnd type="none" w="sm" len="sm"/>
              </a:ln>
            </p:spPr>
          </p:cxnSp>
          <p:cxnSp>
            <p:nvCxnSpPr>
              <p:cNvPr id="1531" name="Google Shape;2894;p59">
                <a:extLst>
                  <a:ext uri="{FF2B5EF4-FFF2-40B4-BE49-F238E27FC236}">
                    <a16:creationId xmlns:a16="http://schemas.microsoft.com/office/drawing/2014/main" id="{0589C0CC-22AA-4974-8E64-0A14F65F5328}"/>
                  </a:ext>
                </a:extLst>
              </p:cNvPr>
              <p:cNvCxnSpPr/>
              <p:nvPr/>
            </p:nvCxnSpPr>
            <p:spPr>
              <a:xfrm>
                <a:off x="5441680" y="1447536"/>
                <a:ext cx="0" cy="73090"/>
              </a:xfrm>
              <a:prstGeom prst="straightConnector1">
                <a:avLst/>
              </a:prstGeom>
              <a:noFill/>
              <a:ln w="9525" cap="sq" cmpd="sng">
                <a:solidFill>
                  <a:schemeClr val="accent1"/>
                </a:solidFill>
                <a:prstDash val="solid"/>
                <a:miter lim="800000"/>
                <a:headEnd type="none" w="sm" len="sm"/>
                <a:tailEnd type="none" w="sm" len="sm"/>
              </a:ln>
            </p:spPr>
          </p:cxnSp>
        </p:grpSp>
      </p:grpSp>
      <p:sp>
        <p:nvSpPr>
          <p:cNvPr id="2" name="Title 1">
            <a:extLst>
              <a:ext uri="{FF2B5EF4-FFF2-40B4-BE49-F238E27FC236}">
                <a16:creationId xmlns:a16="http://schemas.microsoft.com/office/drawing/2014/main" id="{4B753EAD-4E03-D343-BA5E-A411F2677DD9}"/>
              </a:ext>
            </a:extLst>
          </p:cNvPr>
          <p:cNvSpPr>
            <a:spLocks noGrp="1"/>
          </p:cNvSpPr>
          <p:nvPr>
            <p:ph type="title"/>
          </p:nvPr>
        </p:nvSpPr>
        <p:spPr>
          <a:xfrm>
            <a:off x="527686" y="241936"/>
            <a:ext cx="11146154" cy="906780"/>
          </a:xfrm>
        </p:spPr>
        <p:txBody>
          <a:bodyPr/>
          <a:lstStyle/>
          <a:p>
            <a:r>
              <a:rPr lang="en-CA" dirty="0"/>
              <a:t>Response rates and disease-free survival</a:t>
            </a:r>
            <a:endParaRPr lang="en-GB" strike="sngStrike" dirty="0"/>
          </a:p>
        </p:txBody>
      </p:sp>
      <p:sp>
        <p:nvSpPr>
          <p:cNvPr id="1945" name="Google Shape;3310;p59">
            <a:extLst>
              <a:ext uri="{FF2B5EF4-FFF2-40B4-BE49-F238E27FC236}">
                <a16:creationId xmlns:a16="http://schemas.microsoft.com/office/drawing/2014/main" id="{831CE58F-2882-49A8-BCAC-9EE4EF23A379}"/>
              </a:ext>
            </a:extLst>
          </p:cNvPr>
          <p:cNvSpPr txBox="1"/>
          <p:nvPr/>
        </p:nvSpPr>
        <p:spPr>
          <a:xfrm>
            <a:off x="6743888" y="4540860"/>
            <a:ext cx="2604023" cy="286172"/>
          </a:xfrm>
          <a:prstGeom prst="rect">
            <a:avLst/>
          </a:prstGeom>
          <a:solidFill>
            <a:schemeClr val="accent2"/>
          </a:solidFill>
          <a:ln>
            <a:noFill/>
          </a:ln>
        </p:spPr>
        <p:txBody>
          <a:bodyPr spcFirstLastPara="1" wrap="square" lIns="91410" tIns="45690" rIns="91410" bIns="45690" anchor="t" anchorCtr="0">
            <a:sp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260" b="1" i="0" u="none" strike="noStrike" kern="1200" cap="none" spc="0" normalizeH="0" baseline="0" noProof="0" dirty="0">
                <a:ln>
                  <a:noFill/>
                </a:ln>
                <a:solidFill>
                  <a:srgbClr val="000000"/>
                </a:solidFill>
                <a:effectLst/>
                <a:uLnTx/>
                <a:uFillTx/>
                <a:latin typeface="Arial"/>
                <a:ea typeface="Arial"/>
                <a:cs typeface="Arial"/>
                <a:sym typeface="Arial"/>
              </a:rPr>
              <a:t>HR (95% CI): 0.70 (0.50, 0.98)</a:t>
            </a:r>
            <a:endParaRPr kumimoji="0" sz="168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965" name="TextBox 1949">
            <a:extLst>
              <a:ext uri="{FF2B5EF4-FFF2-40B4-BE49-F238E27FC236}">
                <a16:creationId xmlns:a16="http://schemas.microsoft.com/office/drawing/2014/main" id="{F45BA91D-ABCA-40A1-95B1-AFB859CB548F}"/>
              </a:ext>
            </a:extLst>
          </p:cNvPr>
          <p:cNvSpPr txBox="1"/>
          <p:nvPr/>
        </p:nvSpPr>
        <p:spPr>
          <a:xfrm>
            <a:off x="7567967" y="1448772"/>
            <a:ext cx="2326699" cy="258532"/>
          </a:xfrm>
          <a:prstGeom prst="rect">
            <a:avLst/>
          </a:prstGeom>
          <a:noFill/>
        </p:spPr>
        <p:txBody>
          <a:bodyPr wrap="squar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680" b="1"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Disease-free survival</a:t>
            </a:r>
          </a:p>
        </p:txBody>
      </p:sp>
      <p:grpSp>
        <p:nvGrpSpPr>
          <p:cNvPr id="979" name="Group 978">
            <a:extLst>
              <a:ext uri="{FF2B5EF4-FFF2-40B4-BE49-F238E27FC236}">
                <a16:creationId xmlns:a16="http://schemas.microsoft.com/office/drawing/2014/main" id="{D6047B6C-4CDE-416D-8556-8F2A6F577910}"/>
              </a:ext>
            </a:extLst>
          </p:cNvPr>
          <p:cNvGrpSpPr/>
          <p:nvPr/>
        </p:nvGrpSpPr>
        <p:grpSpPr>
          <a:xfrm>
            <a:off x="6743888" y="3715968"/>
            <a:ext cx="1864655" cy="687083"/>
            <a:chOff x="6977120" y="1334310"/>
            <a:chExt cx="1771568" cy="478787"/>
          </a:xfrm>
        </p:grpSpPr>
        <p:sp>
          <p:nvSpPr>
            <p:cNvPr id="994" name="Rectangle 993">
              <a:extLst>
                <a:ext uri="{FF2B5EF4-FFF2-40B4-BE49-F238E27FC236}">
                  <a16:creationId xmlns:a16="http://schemas.microsoft.com/office/drawing/2014/main" id="{3E65F9AD-0A09-46CA-9A9B-8959603671AE}"/>
                </a:ext>
              </a:extLst>
            </p:cNvPr>
            <p:cNvSpPr/>
            <p:nvPr/>
          </p:nvSpPr>
          <p:spPr>
            <a:xfrm>
              <a:off x="7311126" y="1334310"/>
              <a:ext cx="1437562" cy="135117"/>
            </a:xfrm>
            <a:prstGeom prst="rect">
              <a:avLst/>
            </a:prstGeom>
          </p:spPr>
          <p:txBody>
            <a:bodyPr wrap="square" lIns="0" tIns="0" rIns="0" bIns="0" anchor="ctr">
              <a:sp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Arial" charset="0"/>
                </a:rPr>
                <a:t>Pola-R-CHP (N=381)</a:t>
              </a:r>
            </a:p>
          </p:txBody>
        </p:sp>
        <p:cxnSp>
          <p:nvCxnSpPr>
            <p:cNvPr id="996" name="Straight Connector 995">
              <a:extLst>
                <a:ext uri="{FF2B5EF4-FFF2-40B4-BE49-F238E27FC236}">
                  <a16:creationId xmlns:a16="http://schemas.microsoft.com/office/drawing/2014/main" id="{D642BC2A-596B-40F8-9B1A-DFCC705E6E1F}"/>
                </a:ext>
              </a:extLst>
            </p:cNvPr>
            <p:cNvCxnSpPr>
              <a:cxnSpLocks/>
            </p:cNvCxnSpPr>
            <p:nvPr/>
          </p:nvCxnSpPr>
          <p:spPr>
            <a:xfrm flipH="1">
              <a:off x="6977120" y="1401868"/>
              <a:ext cx="24626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97" name="Straight Connector 996">
              <a:extLst>
                <a:ext uri="{FF2B5EF4-FFF2-40B4-BE49-F238E27FC236}">
                  <a16:creationId xmlns:a16="http://schemas.microsoft.com/office/drawing/2014/main" id="{274410B6-09D8-4B54-8E76-EAAE77752BAD}"/>
                </a:ext>
              </a:extLst>
            </p:cNvPr>
            <p:cNvCxnSpPr>
              <a:cxnSpLocks/>
            </p:cNvCxnSpPr>
            <p:nvPr/>
          </p:nvCxnSpPr>
          <p:spPr>
            <a:xfrm flipH="1">
              <a:off x="6977120" y="1592001"/>
              <a:ext cx="24626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946" name="Rectangle 1945">
              <a:extLst>
                <a:ext uri="{FF2B5EF4-FFF2-40B4-BE49-F238E27FC236}">
                  <a16:creationId xmlns:a16="http://schemas.microsoft.com/office/drawing/2014/main" id="{0B2091D6-AF9F-4410-9621-4BC0496479C8}"/>
                </a:ext>
              </a:extLst>
            </p:cNvPr>
            <p:cNvSpPr/>
            <p:nvPr/>
          </p:nvSpPr>
          <p:spPr>
            <a:xfrm>
              <a:off x="7311126" y="1522175"/>
              <a:ext cx="1204863" cy="135117"/>
            </a:xfrm>
            <a:prstGeom prst="rect">
              <a:avLst/>
            </a:prstGeom>
          </p:spPr>
          <p:txBody>
            <a:bodyPr wrap="square" lIns="0" tIns="0" rIns="0" bIns="0" anchor="ctr">
              <a:sp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Arial" charset="0"/>
                </a:rPr>
                <a:t>R-CHOP (N=363)</a:t>
              </a:r>
            </a:p>
          </p:txBody>
        </p:sp>
        <p:grpSp>
          <p:nvGrpSpPr>
            <p:cNvPr id="1948" name="Group 1947">
              <a:extLst>
                <a:ext uri="{FF2B5EF4-FFF2-40B4-BE49-F238E27FC236}">
                  <a16:creationId xmlns:a16="http://schemas.microsoft.com/office/drawing/2014/main" id="{9BE719E0-0FA1-414D-982F-965B1377369A}"/>
                </a:ext>
              </a:extLst>
            </p:cNvPr>
            <p:cNvGrpSpPr/>
            <p:nvPr/>
          </p:nvGrpSpPr>
          <p:grpSpPr>
            <a:xfrm>
              <a:off x="7041639" y="1713616"/>
              <a:ext cx="123130" cy="90310"/>
              <a:chOff x="6452009" y="3201745"/>
              <a:chExt cx="123130" cy="76730"/>
            </a:xfrm>
          </p:grpSpPr>
          <p:cxnSp>
            <p:nvCxnSpPr>
              <p:cNvPr id="1951" name="Google Shape;1492;p60">
                <a:extLst>
                  <a:ext uri="{FF2B5EF4-FFF2-40B4-BE49-F238E27FC236}">
                    <a16:creationId xmlns:a16="http://schemas.microsoft.com/office/drawing/2014/main" id="{3164CEFA-C3FA-48DE-B1A9-1C38002AD4FF}"/>
                  </a:ext>
                </a:extLst>
              </p:cNvPr>
              <p:cNvCxnSpPr>
                <a:cxnSpLocks/>
              </p:cNvCxnSpPr>
              <p:nvPr/>
            </p:nvCxnSpPr>
            <p:spPr>
              <a:xfrm rot="10800000">
                <a:off x="6452009" y="3240111"/>
                <a:ext cx="123130" cy="0"/>
              </a:xfrm>
              <a:prstGeom prst="straightConnector1">
                <a:avLst/>
              </a:prstGeom>
              <a:noFill/>
              <a:ln w="9525" cap="flat" cmpd="sng">
                <a:solidFill>
                  <a:schemeClr val="dk1"/>
                </a:solidFill>
                <a:prstDash val="solid"/>
                <a:miter lim="800000"/>
                <a:headEnd type="none" w="sm" len="sm"/>
                <a:tailEnd type="none" w="sm" len="sm"/>
              </a:ln>
            </p:spPr>
          </p:cxnSp>
          <p:cxnSp>
            <p:nvCxnSpPr>
              <p:cNvPr id="1952" name="Google Shape;1493;p60">
                <a:extLst>
                  <a:ext uri="{FF2B5EF4-FFF2-40B4-BE49-F238E27FC236}">
                    <a16:creationId xmlns:a16="http://schemas.microsoft.com/office/drawing/2014/main" id="{F30FFE38-DAE1-41DC-AB2F-7CF227621705}"/>
                  </a:ext>
                </a:extLst>
              </p:cNvPr>
              <p:cNvCxnSpPr>
                <a:cxnSpLocks/>
              </p:cNvCxnSpPr>
              <p:nvPr/>
            </p:nvCxnSpPr>
            <p:spPr>
              <a:xfrm>
                <a:off x="6513574" y="3201745"/>
                <a:ext cx="0" cy="76730"/>
              </a:xfrm>
              <a:prstGeom prst="straightConnector1">
                <a:avLst/>
              </a:prstGeom>
              <a:noFill/>
              <a:ln w="9525" cap="flat" cmpd="sng">
                <a:solidFill>
                  <a:schemeClr val="dk1"/>
                </a:solidFill>
                <a:prstDash val="solid"/>
                <a:miter lim="800000"/>
                <a:headEnd type="none" w="sm" len="sm"/>
                <a:tailEnd type="none" w="sm" len="sm"/>
              </a:ln>
            </p:spPr>
          </p:cxnSp>
        </p:grpSp>
        <p:sp>
          <p:nvSpPr>
            <p:cNvPr id="1949" name="Google Shape;1497;p60">
              <a:extLst>
                <a:ext uri="{FF2B5EF4-FFF2-40B4-BE49-F238E27FC236}">
                  <a16:creationId xmlns:a16="http://schemas.microsoft.com/office/drawing/2014/main" id="{6782143F-D7EB-4C7A-8098-B541FA4115AF}"/>
                </a:ext>
              </a:extLst>
            </p:cNvPr>
            <p:cNvSpPr/>
            <p:nvPr/>
          </p:nvSpPr>
          <p:spPr>
            <a:xfrm>
              <a:off x="7311125" y="1677980"/>
              <a:ext cx="668098" cy="135117"/>
            </a:xfrm>
            <a:prstGeom prst="rect">
              <a:avLst/>
            </a:prstGeom>
            <a:noFill/>
            <a:ln>
              <a:noFill/>
            </a:ln>
          </p:spPr>
          <p:txBody>
            <a:bodyPr spcFirstLastPara="1" wrap="square" lIns="0" tIns="0" rIns="0" bIns="0" anchor="t" anchorCtr="0">
              <a:spAutoFit/>
            </a:bodyPr>
            <a:lstStyle/>
            <a:p>
              <a:pPr marL="0" marR="0" lvl="0" indent="0" algn="l" defTabSz="1097269" rtl="0" eaLnBrk="1" fontAlgn="auto" latinLnBrk="0" hangingPunct="1">
                <a:lnSpc>
                  <a:spcPct val="100000"/>
                </a:lnSpc>
                <a:spcBef>
                  <a:spcPts val="0"/>
                </a:spcBef>
                <a:spcAft>
                  <a:spcPts val="0"/>
                </a:spcAft>
                <a:buClr>
                  <a:srgbClr val="000000"/>
                </a:buClr>
                <a:buSzTx/>
                <a:buFontTx/>
                <a:buNone/>
                <a:tabLst/>
                <a:defRPr/>
              </a:pPr>
              <a:r>
                <a:rPr kumimoji="0" lang="en-CA" sz="1260" b="0" i="0" u="none" strike="noStrike" kern="0" cap="none" spc="0" normalizeH="0" baseline="0" noProof="0" dirty="0">
                  <a:ln>
                    <a:noFill/>
                  </a:ln>
                  <a:solidFill>
                    <a:srgbClr val="000000"/>
                  </a:solidFill>
                  <a:effectLst/>
                  <a:uLnTx/>
                  <a:uFillTx/>
                  <a:latin typeface="Arial"/>
                  <a:ea typeface="Arial"/>
                  <a:cs typeface="Arial"/>
                  <a:sym typeface="Arial"/>
                </a:rPr>
                <a:t>Censored</a:t>
              </a:r>
              <a:endParaRPr kumimoji="0" sz="216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sp>
        <p:nvSpPr>
          <p:cNvPr id="1955" name="Text Placeholder 2">
            <a:extLst>
              <a:ext uri="{FF2B5EF4-FFF2-40B4-BE49-F238E27FC236}">
                <a16:creationId xmlns:a16="http://schemas.microsoft.com/office/drawing/2014/main" id="{77343C3C-D4BC-4A6F-9036-06F0624F4E03}"/>
              </a:ext>
            </a:extLst>
          </p:cNvPr>
          <p:cNvSpPr>
            <a:spLocks noGrp="1"/>
          </p:cNvSpPr>
          <p:nvPr>
            <p:ph type="body" sz="quarter" idx="11"/>
          </p:nvPr>
        </p:nvSpPr>
        <p:spPr>
          <a:xfrm>
            <a:off x="527686" y="6259830"/>
            <a:ext cx="11146154" cy="360046"/>
          </a:xfrm>
        </p:spPr>
        <p:txBody>
          <a:bodyPr/>
          <a:lstStyle/>
          <a:p>
            <a:r>
              <a:rPr lang="en-GB" dirty="0"/>
              <a:t>ITT population. Data cut-off: June 28, 2021</a:t>
            </a:r>
            <a:r>
              <a:rPr lang="en-GB" dirty="0">
                <a:solidFill>
                  <a:srgbClr val="000000"/>
                </a:solidFill>
                <a:latin typeface="Arial" charset="0"/>
                <a:cs typeface="Arial" charset="0"/>
              </a:rPr>
              <a:t>; median 28.2 months’ follow-up.</a:t>
            </a:r>
            <a:r>
              <a:rPr lang="en-GB" dirty="0"/>
              <a:t> </a:t>
            </a:r>
            <a:r>
              <a:rPr lang="en-NZ" dirty="0"/>
              <a:t>Disease-free survival (DFS) defined as the time from the date of the first occurrence of a documented complete response to the date of progression, relapse, or death from any cause for the subgroup of patients with a best overall response of CR.</a:t>
            </a:r>
          </a:p>
        </p:txBody>
      </p:sp>
      <p:graphicFrame>
        <p:nvGraphicFramePr>
          <p:cNvPr id="975" name="Chart 974">
            <a:extLst>
              <a:ext uri="{FF2B5EF4-FFF2-40B4-BE49-F238E27FC236}">
                <a16:creationId xmlns:a16="http://schemas.microsoft.com/office/drawing/2014/main" id="{C05C2289-27CC-4219-B7EF-588CDC7A7E62}"/>
              </a:ext>
            </a:extLst>
          </p:cNvPr>
          <p:cNvGraphicFramePr/>
          <p:nvPr/>
        </p:nvGraphicFramePr>
        <p:xfrm>
          <a:off x="714787" y="1750990"/>
          <a:ext cx="4676602" cy="4039200"/>
        </p:xfrm>
        <a:graphic>
          <a:graphicData uri="http://schemas.openxmlformats.org/drawingml/2006/chart">
            <c:chart xmlns:c="http://schemas.openxmlformats.org/drawingml/2006/chart" xmlns:r="http://schemas.openxmlformats.org/officeDocument/2006/relationships" r:id="rId3"/>
          </a:graphicData>
        </a:graphic>
      </p:graphicFrame>
      <p:sp>
        <p:nvSpPr>
          <p:cNvPr id="976" name="TextBox 975">
            <a:extLst>
              <a:ext uri="{FF2B5EF4-FFF2-40B4-BE49-F238E27FC236}">
                <a16:creationId xmlns:a16="http://schemas.microsoft.com/office/drawing/2014/main" id="{5736DC11-5738-4602-BEDD-F902327DB150}"/>
              </a:ext>
            </a:extLst>
          </p:cNvPr>
          <p:cNvSpPr txBox="1"/>
          <p:nvPr/>
        </p:nvSpPr>
        <p:spPr>
          <a:xfrm>
            <a:off x="2028915" y="1448772"/>
            <a:ext cx="2326699" cy="258532"/>
          </a:xfrm>
          <a:prstGeom prst="rect">
            <a:avLst/>
          </a:prstGeom>
          <a:noFill/>
        </p:spPr>
        <p:txBody>
          <a:bodyPr wrap="squar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680" b="1"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Best overall response</a:t>
            </a:r>
          </a:p>
        </p:txBody>
      </p:sp>
      <p:cxnSp>
        <p:nvCxnSpPr>
          <p:cNvPr id="977" name="Straight Connector 976">
            <a:extLst>
              <a:ext uri="{FF2B5EF4-FFF2-40B4-BE49-F238E27FC236}">
                <a16:creationId xmlns:a16="http://schemas.microsoft.com/office/drawing/2014/main" id="{479B1058-F907-4185-A6E7-714312CF9D6B}"/>
              </a:ext>
            </a:extLst>
          </p:cNvPr>
          <p:cNvCxnSpPr>
            <a:cxnSpLocks/>
          </p:cNvCxnSpPr>
          <p:nvPr/>
        </p:nvCxnSpPr>
        <p:spPr>
          <a:xfrm>
            <a:off x="3249769" y="1930278"/>
            <a:ext cx="0" cy="3231343"/>
          </a:xfrm>
          <a:prstGeom prst="line">
            <a:avLst/>
          </a:prstGeom>
          <a:ln w="28575" cap="sq">
            <a:solidFill>
              <a:schemeClr val="tx1"/>
            </a:solidFill>
            <a:prstDash val="dash"/>
            <a:miter lim="800000"/>
          </a:ln>
        </p:spPr>
        <p:style>
          <a:lnRef idx="1">
            <a:schemeClr val="accent1"/>
          </a:lnRef>
          <a:fillRef idx="0">
            <a:schemeClr val="accent1"/>
          </a:fillRef>
          <a:effectRef idx="0">
            <a:schemeClr val="accent1"/>
          </a:effectRef>
          <a:fontRef idx="minor">
            <a:schemeClr val="tx1"/>
          </a:fontRef>
        </p:style>
      </p:cxnSp>
      <p:sp>
        <p:nvSpPr>
          <p:cNvPr id="978" name="Google Shape;3281;p59">
            <a:extLst>
              <a:ext uri="{FF2B5EF4-FFF2-40B4-BE49-F238E27FC236}">
                <a16:creationId xmlns:a16="http://schemas.microsoft.com/office/drawing/2014/main" id="{76FB7ED2-4C04-43DD-8F44-09DD6AAE232B}"/>
              </a:ext>
            </a:extLst>
          </p:cNvPr>
          <p:cNvSpPr/>
          <p:nvPr/>
        </p:nvSpPr>
        <p:spPr>
          <a:xfrm rot="16200000">
            <a:off x="-10800" y="3416682"/>
            <a:ext cx="1235915" cy="258532"/>
          </a:xfrm>
          <a:prstGeom prst="rect">
            <a:avLst/>
          </a:prstGeom>
          <a:noFill/>
          <a:ln>
            <a:noFill/>
          </a:ln>
        </p:spPr>
        <p:txBody>
          <a:bodyPr spcFirstLastPara="1" wrap="none" lIns="0" tIns="0" rIns="0" bIns="0" anchor="t" anchorCtr="0">
            <a:sp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680" b="1" i="0" u="none" strike="noStrike" kern="1200" cap="none" spc="0" normalizeH="0" baseline="0" noProof="0" dirty="0">
                <a:ln>
                  <a:noFill/>
                </a:ln>
                <a:solidFill>
                  <a:srgbClr val="000000"/>
                </a:solidFill>
                <a:effectLst/>
                <a:uLnTx/>
                <a:uFillTx/>
                <a:latin typeface="Arial"/>
                <a:ea typeface="Arial"/>
                <a:cs typeface="Arial"/>
                <a:sym typeface="Arial"/>
              </a:rPr>
              <a:t>Patients (%)</a:t>
            </a:r>
            <a:endParaRPr kumimoji="0" sz="168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982" name="Google Shape;3278;p59">
            <a:extLst>
              <a:ext uri="{FF2B5EF4-FFF2-40B4-BE49-F238E27FC236}">
                <a16:creationId xmlns:a16="http://schemas.microsoft.com/office/drawing/2014/main" id="{D03CAB1F-A471-4B7F-A795-E4F389326069}"/>
              </a:ext>
            </a:extLst>
          </p:cNvPr>
          <p:cNvSpPr/>
          <p:nvPr/>
        </p:nvSpPr>
        <p:spPr>
          <a:xfrm>
            <a:off x="1313864" y="5338376"/>
            <a:ext cx="1935905" cy="443198"/>
          </a:xfrm>
          <a:prstGeom prst="rect">
            <a:avLst/>
          </a:prstGeom>
          <a:noFill/>
          <a:ln>
            <a:noFill/>
          </a:ln>
        </p:spPr>
        <p:txBody>
          <a:bodyPr spcFirstLastPara="1" wrap="square" lIns="0" tIns="0" rIns="0" bIns="0" anchor="ctr" anchorCtr="0">
            <a:sp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1" i="0" u="none" strike="noStrike" kern="1200" cap="none" spc="0" normalizeH="0" baseline="0" noProof="0" dirty="0">
                <a:ln>
                  <a:noFill/>
                </a:ln>
                <a:solidFill>
                  <a:srgbClr val="000000"/>
                </a:solidFill>
                <a:effectLst/>
                <a:uLnTx/>
                <a:uFillTx/>
                <a:latin typeface="Arial"/>
                <a:ea typeface="Arial"/>
                <a:cs typeface="Arial"/>
                <a:sym typeface="Arial"/>
              </a:rPr>
              <a:t>Pola-R-CHP</a:t>
            </a:r>
            <a:br>
              <a:rPr kumimoji="0" lang="en-CA" sz="1440" b="1" i="0" u="none" strike="noStrike" kern="1200" cap="none" spc="0" normalizeH="0" baseline="0" noProof="0" dirty="0">
                <a:ln>
                  <a:noFill/>
                </a:ln>
                <a:solidFill>
                  <a:srgbClr val="000000"/>
                </a:solidFill>
                <a:effectLst/>
                <a:uLnTx/>
                <a:uFillTx/>
                <a:latin typeface="Arial"/>
                <a:ea typeface="Arial"/>
                <a:cs typeface="Arial"/>
                <a:sym typeface="Arial"/>
              </a:rPr>
            </a:br>
            <a:r>
              <a:rPr kumimoji="0" lang="en-CA" sz="1440" b="1" i="0" u="none" strike="noStrike" kern="1200" cap="none" spc="0" normalizeH="0" baseline="0" noProof="0" dirty="0">
                <a:ln>
                  <a:noFill/>
                </a:ln>
                <a:solidFill>
                  <a:srgbClr val="000000"/>
                </a:solidFill>
                <a:effectLst/>
                <a:uLnTx/>
                <a:uFillTx/>
                <a:latin typeface="Arial"/>
                <a:ea typeface="Arial"/>
                <a:cs typeface="Arial"/>
                <a:sym typeface="Arial"/>
              </a:rPr>
              <a:t>(N=440)</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983" name="Google Shape;3278;p59">
            <a:extLst>
              <a:ext uri="{FF2B5EF4-FFF2-40B4-BE49-F238E27FC236}">
                <a16:creationId xmlns:a16="http://schemas.microsoft.com/office/drawing/2014/main" id="{E286F5E2-4BAA-4919-9353-64883CDC4ACD}"/>
              </a:ext>
            </a:extLst>
          </p:cNvPr>
          <p:cNvSpPr/>
          <p:nvPr/>
        </p:nvSpPr>
        <p:spPr>
          <a:xfrm>
            <a:off x="3249769" y="5357209"/>
            <a:ext cx="1935906" cy="443198"/>
          </a:xfrm>
          <a:prstGeom prst="rect">
            <a:avLst/>
          </a:prstGeom>
          <a:noFill/>
          <a:ln>
            <a:noFill/>
          </a:ln>
        </p:spPr>
        <p:txBody>
          <a:bodyPr spcFirstLastPara="1" wrap="square" lIns="0" tIns="0" rIns="0" bIns="0" anchor="ctr" anchorCtr="0">
            <a:spAutoFit/>
          </a:bodyPr>
          <a:lstStyle/>
          <a:p>
            <a:pPr marL="0" marR="0" lvl="0" indent="0" algn="ctr" defTabSz="1097280" rtl="0" eaLnBrk="1" fontAlgn="base" latinLnBrk="0" hangingPunct="1">
              <a:lnSpc>
                <a:spcPct val="100000"/>
              </a:lnSpc>
              <a:spcBef>
                <a:spcPts val="0"/>
              </a:spcBef>
              <a:spcAft>
                <a:spcPts val="0"/>
              </a:spcAft>
              <a:buClrTx/>
              <a:buSzTx/>
              <a:buFontTx/>
              <a:buNone/>
              <a:tabLst/>
              <a:defRPr/>
            </a:pPr>
            <a:r>
              <a:rPr kumimoji="0" lang="en-CA" sz="1440" b="1" i="0" u="none" strike="noStrike" kern="1200" cap="none" spc="0" normalizeH="0" baseline="0" noProof="0" dirty="0">
                <a:ln>
                  <a:noFill/>
                </a:ln>
                <a:solidFill>
                  <a:srgbClr val="000000"/>
                </a:solidFill>
                <a:effectLst/>
                <a:uLnTx/>
                <a:uFillTx/>
                <a:latin typeface="Arial"/>
                <a:ea typeface="Arial"/>
                <a:cs typeface="Arial"/>
                <a:sym typeface="Arial"/>
              </a:rPr>
              <a:t>R-CHOP</a:t>
            </a:r>
            <a:br>
              <a:rPr kumimoji="0" lang="en-CA" sz="1440" b="1" i="0" u="none" strike="noStrike" kern="1200" cap="none" spc="0" normalizeH="0" baseline="0" noProof="0" dirty="0">
                <a:ln>
                  <a:noFill/>
                </a:ln>
                <a:solidFill>
                  <a:srgbClr val="000000"/>
                </a:solidFill>
                <a:effectLst/>
                <a:uLnTx/>
                <a:uFillTx/>
                <a:latin typeface="Arial"/>
                <a:ea typeface="Arial"/>
                <a:cs typeface="Arial"/>
                <a:sym typeface="Arial"/>
              </a:rPr>
            </a:br>
            <a:r>
              <a:rPr kumimoji="0" lang="en-CA" sz="1440" b="1" i="0" u="none" strike="noStrike" kern="1200" cap="none" spc="0" normalizeH="0" baseline="0" noProof="0" dirty="0">
                <a:ln>
                  <a:noFill/>
                </a:ln>
                <a:solidFill>
                  <a:srgbClr val="000000"/>
                </a:solidFill>
                <a:effectLst/>
                <a:uLnTx/>
                <a:uFillTx/>
                <a:latin typeface="Arial"/>
                <a:ea typeface="Arial"/>
                <a:cs typeface="Arial"/>
                <a:sym typeface="Arial"/>
              </a:rPr>
              <a:t>(N=439)</a:t>
            </a:r>
            <a:endParaRPr kumimoji="0" sz="1440" b="0" i="0" u="none" strike="noStrike" kern="1200" cap="none" spc="0" normalizeH="0" baseline="0" noProof="0" dirty="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157125007"/>
      </p:ext>
    </p:extLst>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868D023-78F7-D349-80D1-4AFA68EB9A9D}"/>
              </a:ext>
            </a:extLst>
          </p:cNvPr>
          <p:cNvSpPr>
            <a:spLocks noGrp="1"/>
          </p:cNvSpPr>
          <p:nvPr>
            <p:ph type="body" sz="quarter" idx="11"/>
          </p:nvPr>
        </p:nvSpPr>
        <p:spPr>
          <a:xfrm>
            <a:off x="527050" y="6259600"/>
            <a:ext cx="11136629" cy="360000"/>
          </a:xfrm>
        </p:spPr>
        <p:txBody>
          <a:bodyPr/>
          <a:lstStyle/>
          <a:p>
            <a:r>
              <a:rPr lang="en-GB" dirty="0"/>
              <a:t>ITT population. Data cut-off: June 28, 2021; median 28.2 months’ follow-up.</a:t>
            </a:r>
          </a:p>
        </p:txBody>
      </p:sp>
      <p:sp>
        <p:nvSpPr>
          <p:cNvPr id="2" name="Title 1">
            <a:extLst>
              <a:ext uri="{FF2B5EF4-FFF2-40B4-BE49-F238E27FC236}">
                <a16:creationId xmlns:a16="http://schemas.microsoft.com/office/drawing/2014/main" id="{5385B8B0-D6FE-144D-9C37-F7C47D8EEE82}"/>
              </a:ext>
            </a:extLst>
          </p:cNvPr>
          <p:cNvSpPr>
            <a:spLocks noGrp="1"/>
          </p:cNvSpPr>
          <p:nvPr>
            <p:ph type="title"/>
          </p:nvPr>
        </p:nvSpPr>
        <p:spPr>
          <a:xfrm>
            <a:off x="527057" y="231845"/>
            <a:ext cx="11146783" cy="907252"/>
          </a:xfrm>
        </p:spPr>
        <p:txBody>
          <a:bodyPr/>
          <a:lstStyle/>
          <a:p>
            <a:r>
              <a:rPr lang="en-GB" dirty="0"/>
              <a:t>Overall survival</a:t>
            </a:r>
            <a:endParaRPr lang="en-GB" b="0" strike="sngStrike" dirty="0"/>
          </a:p>
        </p:txBody>
      </p:sp>
      <p:graphicFrame>
        <p:nvGraphicFramePr>
          <p:cNvPr id="925" name="Table 104">
            <a:extLst>
              <a:ext uri="{FF2B5EF4-FFF2-40B4-BE49-F238E27FC236}">
                <a16:creationId xmlns:a16="http://schemas.microsoft.com/office/drawing/2014/main" id="{88B79AD5-BF10-4719-A056-50AAE2CB3DBA}"/>
              </a:ext>
            </a:extLst>
          </p:cNvPr>
          <p:cNvGraphicFramePr>
            <a:graphicFrameLocks noGrp="1"/>
          </p:cNvGraphicFramePr>
          <p:nvPr/>
        </p:nvGraphicFramePr>
        <p:xfrm>
          <a:off x="2079346" y="5675650"/>
          <a:ext cx="7772736" cy="432396"/>
        </p:xfrm>
        <a:graphic>
          <a:graphicData uri="http://schemas.openxmlformats.org/drawingml/2006/table">
            <a:tbl>
              <a:tblPr firstRow="1" bandRow="1">
                <a:tableStyleId>{5C22544A-7EE6-4342-B048-85BDC9FD1C3A}</a:tableStyleId>
              </a:tblPr>
              <a:tblGrid>
                <a:gridCol w="1036800">
                  <a:extLst>
                    <a:ext uri="{9D8B030D-6E8A-4147-A177-3AD203B41FA5}">
                      <a16:colId xmlns:a16="http://schemas.microsoft.com/office/drawing/2014/main" val="2869645027"/>
                    </a:ext>
                  </a:extLst>
                </a:gridCol>
                <a:gridCol w="838848">
                  <a:extLst>
                    <a:ext uri="{9D8B030D-6E8A-4147-A177-3AD203B41FA5}">
                      <a16:colId xmlns:a16="http://schemas.microsoft.com/office/drawing/2014/main" val="540751401"/>
                    </a:ext>
                  </a:extLst>
                </a:gridCol>
                <a:gridCol w="838848">
                  <a:extLst>
                    <a:ext uri="{9D8B030D-6E8A-4147-A177-3AD203B41FA5}">
                      <a16:colId xmlns:a16="http://schemas.microsoft.com/office/drawing/2014/main" val="1540182813"/>
                    </a:ext>
                  </a:extLst>
                </a:gridCol>
                <a:gridCol w="838848">
                  <a:extLst>
                    <a:ext uri="{9D8B030D-6E8A-4147-A177-3AD203B41FA5}">
                      <a16:colId xmlns:a16="http://schemas.microsoft.com/office/drawing/2014/main" val="4150260454"/>
                    </a:ext>
                  </a:extLst>
                </a:gridCol>
                <a:gridCol w="838848">
                  <a:extLst>
                    <a:ext uri="{9D8B030D-6E8A-4147-A177-3AD203B41FA5}">
                      <a16:colId xmlns:a16="http://schemas.microsoft.com/office/drawing/2014/main" val="2548447822"/>
                    </a:ext>
                  </a:extLst>
                </a:gridCol>
                <a:gridCol w="838848">
                  <a:extLst>
                    <a:ext uri="{9D8B030D-6E8A-4147-A177-3AD203B41FA5}">
                      <a16:colId xmlns:a16="http://schemas.microsoft.com/office/drawing/2014/main" val="1311460247"/>
                    </a:ext>
                  </a:extLst>
                </a:gridCol>
                <a:gridCol w="864000">
                  <a:extLst>
                    <a:ext uri="{9D8B030D-6E8A-4147-A177-3AD203B41FA5}">
                      <a16:colId xmlns:a16="http://schemas.microsoft.com/office/drawing/2014/main" val="981588324"/>
                    </a:ext>
                  </a:extLst>
                </a:gridCol>
                <a:gridCol w="838848">
                  <a:extLst>
                    <a:ext uri="{9D8B030D-6E8A-4147-A177-3AD203B41FA5}">
                      <a16:colId xmlns:a16="http://schemas.microsoft.com/office/drawing/2014/main" val="1455001978"/>
                    </a:ext>
                  </a:extLst>
                </a:gridCol>
                <a:gridCol w="838848">
                  <a:extLst>
                    <a:ext uri="{9D8B030D-6E8A-4147-A177-3AD203B41FA5}">
                      <a16:colId xmlns:a16="http://schemas.microsoft.com/office/drawing/2014/main" val="2577441386"/>
                    </a:ext>
                  </a:extLst>
                </a:gridCol>
              </a:tblGrid>
              <a:tr h="144132">
                <a:tc gridSpan="9">
                  <a:txBody>
                    <a:bodyPr/>
                    <a:lstStyle/>
                    <a:p>
                      <a:r>
                        <a:rPr lang="en-GB" sz="800" b="1" dirty="0">
                          <a:solidFill>
                            <a:schemeClr val="tx1"/>
                          </a:solidFill>
                        </a:rPr>
                        <a:t>No. of patients at risk</a:t>
                      </a:r>
                    </a:p>
                  </a:txBody>
                  <a:tcPr marL="0" marR="0" marT="0" marB="0">
                    <a:noFill/>
                  </a:tcPr>
                </a:tc>
                <a:tc hMerge="1">
                  <a:txBody>
                    <a:bodyPr/>
                    <a:lstStyle/>
                    <a:p>
                      <a:endParaRPr lang="en-GB" dirty="0"/>
                    </a:p>
                  </a:txBody>
                  <a:tcPr/>
                </a:tc>
                <a:tc hMerge="1">
                  <a:txBody>
                    <a:bodyPr/>
                    <a:lstStyle/>
                    <a:p>
                      <a:endParaRPr lang="en-GB" dirty="0"/>
                    </a:p>
                  </a:txBody>
                  <a:tcPr/>
                </a:tc>
                <a:tc hMerge="1">
                  <a:txBody>
                    <a:bodyPr/>
                    <a:lstStyle/>
                    <a:p>
                      <a:endParaRPr lang="en-GB" dirty="0"/>
                    </a:p>
                  </a:txBody>
                  <a:tcPr/>
                </a:tc>
                <a:tc hMerge="1">
                  <a:txBody>
                    <a:bodyPr/>
                    <a:lstStyle/>
                    <a:p>
                      <a:endParaRPr lang="en-GB" dirty="0"/>
                    </a:p>
                  </a:txBody>
                  <a:tcPr/>
                </a:tc>
                <a:tc hMerge="1">
                  <a:txBody>
                    <a:bodyPr/>
                    <a:lstStyle/>
                    <a:p>
                      <a:endParaRPr lang="en-GB"/>
                    </a:p>
                  </a:txBody>
                  <a:tcPr/>
                </a:tc>
                <a:tc hMerge="1">
                  <a:txBody>
                    <a:bodyPr/>
                    <a:lstStyle/>
                    <a:p>
                      <a:endParaRPr lang="en-GB" dirty="0"/>
                    </a:p>
                  </a:txBody>
                  <a:tcPr/>
                </a:tc>
                <a:tc hMerge="1">
                  <a:txBody>
                    <a:bodyPr/>
                    <a:lstStyle/>
                    <a:p>
                      <a:endParaRPr lang="en-GB" dirty="0"/>
                    </a:p>
                  </a:txBody>
                  <a:tcPr/>
                </a:tc>
                <a:tc hMerge="1">
                  <a:txBody>
                    <a:bodyPr/>
                    <a:lstStyle/>
                    <a:p>
                      <a:endParaRPr lang="en-GB" dirty="0"/>
                    </a:p>
                  </a:txBody>
                  <a:tcPr/>
                </a:tc>
                <a:extLst>
                  <a:ext uri="{0D108BD9-81ED-4DB2-BD59-A6C34878D82A}">
                    <a16:rowId xmlns:a16="http://schemas.microsoft.com/office/drawing/2014/main" val="2137173209"/>
                  </a:ext>
                </a:extLst>
              </a:tr>
              <a:tr h="144132">
                <a:tc>
                  <a:txBody>
                    <a:bodyPr/>
                    <a:lstStyle/>
                    <a:p>
                      <a:r>
                        <a:rPr lang="en-GB" sz="800" b="0" dirty="0">
                          <a:solidFill>
                            <a:schemeClr val="accent1"/>
                          </a:solidFill>
                        </a:rPr>
                        <a:t>Pola-R-CHP</a:t>
                      </a:r>
                    </a:p>
                  </a:txBody>
                  <a:tcPr marL="0" marR="0" marT="0" marB="0">
                    <a:noFill/>
                  </a:tcPr>
                </a:tc>
                <a:tc>
                  <a:txBody>
                    <a:bodyPr/>
                    <a:lstStyle/>
                    <a:p>
                      <a:pPr algn="ctr"/>
                      <a:r>
                        <a:rPr lang="en-GB" sz="800" b="0" dirty="0">
                          <a:solidFill>
                            <a:schemeClr val="accent1"/>
                          </a:solidFill>
                        </a:rPr>
                        <a:t>440</a:t>
                      </a:r>
                    </a:p>
                  </a:txBody>
                  <a:tcPr marL="109728" marR="109728" marT="0" marB="0">
                    <a:noFill/>
                  </a:tcPr>
                </a:tc>
                <a:tc>
                  <a:txBody>
                    <a:bodyPr/>
                    <a:lstStyle/>
                    <a:p>
                      <a:pPr algn="ctr"/>
                      <a:r>
                        <a:rPr lang="en-GB" sz="800" b="0" dirty="0">
                          <a:solidFill>
                            <a:schemeClr val="accent1"/>
                          </a:solidFill>
                        </a:rPr>
                        <a:t>423</a:t>
                      </a:r>
                    </a:p>
                  </a:txBody>
                  <a:tcPr marL="109728" marR="109728" marT="0" marB="0">
                    <a:noFill/>
                  </a:tcPr>
                </a:tc>
                <a:tc>
                  <a:txBody>
                    <a:bodyPr/>
                    <a:lstStyle/>
                    <a:p>
                      <a:pPr algn="ctr"/>
                      <a:r>
                        <a:rPr lang="en-GB" sz="800" b="0" dirty="0">
                          <a:solidFill>
                            <a:schemeClr val="accent1"/>
                          </a:solidFill>
                        </a:rPr>
                        <a:t>397</a:t>
                      </a:r>
                    </a:p>
                  </a:txBody>
                  <a:tcPr marL="109728" marR="109728" marT="0" marB="0">
                    <a:noFill/>
                  </a:tcPr>
                </a:tc>
                <a:tc>
                  <a:txBody>
                    <a:bodyPr/>
                    <a:lstStyle/>
                    <a:p>
                      <a:pPr algn="ctr"/>
                      <a:r>
                        <a:rPr lang="en-GB" sz="800" b="0" dirty="0">
                          <a:solidFill>
                            <a:schemeClr val="accent1"/>
                          </a:solidFill>
                        </a:rPr>
                        <a:t>384</a:t>
                      </a:r>
                    </a:p>
                  </a:txBody>
                  <a:tcPr marL="109728" marR="109728" marT="0" marB="0">
                    <a:noFill/>
                  </a:tcPr>
                </a:tc>
                <a:tc>
                  <a:txBody>
                    <a:bodyPr/>
                    <a:lstStyle/>
                    <a:p>
                      <a:pPr algn="ctr"/>
                      <a:r>
                        <a:rPr lang="en-GB" sz="800" b="0" dirty="0">
                          <a:solidFill>
                            <a:schemeClr val="accent1"/>
                          </a:solidFill>
                        </a:rPr>
                        <a:t>362</a:t>
                      </a:r>
                    </a:p>
                  </a:txBody>
                  <a:tcPr marL="109728" marR="109728" marT="0" marB="0">
                    <a:noFill/>
                  </a:tcPr>
                </a:tc>
                <a:tc>
                  <a:txBody>
                    <a:bodyPr/>
                    <a:lstStyle/>
                    <a:p>
                      <a:pPr algn="ctr"/>
                      <a:r>
                        <a:rPr lang="en-GB" sz="800" b="0" dirty="0">
                          <a:solidFill>
                            <a:schemeClr val="accent1"/>
                          </a:solidFill>
                        </a:rPr>
                        <a:t>140</a:t>
                      </a:r>
                    </a:p>
                  </a:txBody>
                  <a:tcPr marL="109728" marR="109728" marT="0" marB="0">
                    <a:noFill/>
                  </a:tcPr>
                </a:tc>
                <a:tc>
                  <a:txBody>
                    <a:bodyPr/>
                    <a:lstStyle/>
                    <a:p>
                      <a:pPr algn="ctr"/>
                      <a:r>
                        <a:rPr lang="en-GB" sz="800" b="0" dirty="0">
                          <a:solidFill>
                            <a:schemeClr val="accent1"/>
                          </a:solidFill>
                        </a:rPr>
                        <a:t>15</a:t>
                      </a:r>
                    </a:p>
                  </a:txBody>
                  <a:tcPr marL="109728" marR="109728" marT="0" marB="0">
                    <a:noFill/>
                  </a:tcPr>
                </a:tc>
                <a:tc>
                  <a:txBody>
                    <a:bodyPr/>
                    <a:lstStyle/>
                    <a:p>
                      <a:pPr algn="ctr"/>
                      <a:r>
                        <a:rPr lang="en-GB" sz="800" b="0" dirty="0">
                          <a:solidFill>
                            <a:schemeClr val="accent1"/>
                          </a:solidFill>
                        </a:rPr>
                        <a:t>1</a:t>
                      </a:r>
                    </a:p>
                  </a:txBody>
                  <a:tcPr marL="109728" marR="109728" marT="0" marB="0">
                    <a:noFill/>
                  </a:tcPr>
                </a:tc>
                <a:extLst>
                  <a:ext uri="{0D108BD9-81ED-4DB2-BD59-A6C34878D82A}">
                    <a16:rowId xmlns:a16="http://schemas.microsoft.com/office/drawing/2014/main" val="2109738207"/>
                  </a:ext>
                </a:extLst>
              </a:tr>
              <a:tr h="144132">
                <a:tc>
                  <a:txBody>
                    <a:bodyPr/>
                    <a:lstStyle/>
                    <a:p>
                      <a:r>
                        <a:rPr lang="en-GB" sz="800" b="0" dirty="0">
                          <a:solidFill>
                            <a:schemeClr val="tx2"/>
                          </a:solidFill>
                        </a:rPr>
                        <a:t>R-CHOP</a:t>
                      </a:r>
                    </a:p>
                  </a:txBody>
                  <a:tcPr marL="0" marR="0" marT="0" marB="0">
                    <a:noFill/>
                  </a:tcPr>
                </a:tc>
                <a:tc>
                  <a:txBody>
                    <a:bodyPr/>
                    <a:lstStyle/>
                    <a:p>
                      <a:pPr algn="ctr"/>
                      <a:r>
                        <a:rPr lang="en-GB" sz="800" b="0" dirty="0">
                          <a:solidFill>
                            <a:schemeClr val="tx2"/>
                          </a:solidFill>
                        </a:rPr>
                        <a:t>439</a:t>
                      </a:r>
                    </a:p>
                  </a:txBody>
                  <a:tcPr marL="109728" marR="109728" marT="0" marB="0">
                    <a:noFill/>
                  </a:tcPr>
                </a:tc>
                <a:tc>
                  <a:txBody>
                    <a:bodyPr/>
                    <a:lstStyle/>
                    <a:p>
                      <a:pPr algn="ctr"/>
                      <a:r>
                        <a:rPr lang="en-GB" sz="800" b="0" dirty="0">
                          <a:solidFill>
                            <a:schemeClr val="tx2"/>
                          </a:solidFill>
                        </a:rPr>
                        <a:t>414</a:t>
                      </a:r>
                    </a:p>
                  </a:txBody>
                  <a:tcPr marL="109728" marR="109728" marT="0" marB="0">
                    <a:noFill/>
                  </a:tcPr>
                </a:tc>
                <a:tc>
                  <a:txBody>
                    <a:bodyPr/>
                    <a:lstStyle/>
                    <a:p>
                      <a:pPr algn="ctr"/>
                      <a:r>
                        <a:rPr lang="en-GB" sz="800" b="0" dirty="0">
                          <a:solidFill>
                            <a:schemeClr val="tx2"/>
                          </a:solidFill>
                        </a:rPr>
                        <a:t>401</a:t>
                      </a:r>
                    </a:p>
                  </a:txBody>
                  <a:tcPr marL="109728" marR="109728" marT="0" marB="0">
                    <a:noFill/>
                  </a:tcPr>
                </a:tc>
                <a:tc>
                  <a:txBody>
                    <a:bodyPr/>
                    <a:lstStyle/>
                    <a:p>
                      <a:pPr algn="ctr"/>
                      <a:r>
                        <a:rPr lang="en-GB" sz="800" b="0" dirty="0">
                          <a:solidFill>
                            <a:schemeClr val="tx2"/>
                          </a:solidFill>
                        </a:rPr>
                        <a:t>376</a:t>
                      </a:r>
                    </a:p>
                  </a:txBody>
                  <a:tcPr marL="109728" marR="109728" marT="0" marB="0">
                    <a:noFill/>
                  </a:tcPr>
                </a:tc>
                <a:tc>
                  <a:txBody>
                    <a:bodyPr/>
                    <a:lstStyle/>
                    <a:p>
                      <a:pPr algn="ctr"/>
                      <a:r>
                        <a:rPr lang="en-GB" sz="800" b="0" dirty="0">
                          <a:solidFill>
                            <a:schemeClr val="tx2"/>
                          </a:solidFill>
                        </a:rPr>
                        <a:t>355</a:t>
                      </a:r>
                    </a:p>
                  </a:txBody>
                  <a:tcPr marL="109728" marR="109728" marT="0" marB="0">
                    <a:noFill/>
                  </a:tcPr>
                </a:tc>
                <a:tc>
                  <a:txBody>
                    <a:bodyPr/>
                    <a:lstStyle/>
                    <a:p>
                      <a:pPr algn="ctr"/>
                      <a:r>
                        <a:rPr lang="en-GB" sz="800" b="0" dirty="0">
                          <a:solidFill>
                            <a:schemeClr val="tx2"/>
                          </a:solidFill>
                        </a:rPr>
                        <a:t>132</a:t>
                      </a:r>
                    </a:p>
                  </a:txBody>
                  <a:tcPr marL="109728" marR="109728" marT="0" marB="0">
                    <a:noFill/>
                  </a:tcPr>
                </a:tc>
                <a:tc>
                  <a:txBody>
                    <a:bodyPr/>
                    <a:lstStyle/>
                    <a:p>
                      <a:pPr algn="ctr"/>
                      <a:r>
                        <a:rPr lang="en-GB" sz="800" b="0" dirty="0">
                          <a:solidFill>
                            <a:schemeClr val="tx2"/>
                          </a:solidFill>
                        </a:rPr>
                        <a:t>20</a:t>
                      </a:r>
                    </a:p>
                  </a:txBody>
                  <a:tcPr marL="109728" marR="109728" marT="0" marB="0">
                    <a:noFill/>
                  </a:tcPr>
                </a:tc>
                <a:tc>
                  <a:txBody>
                    <a:bodyPr/>
                    <a:lstStyle/>
                    <a:p>
                      <a:pPr algn="ctr"/>
                      <a:r>
                        <a:rPr lang="en-GB" sz="800" b="0" dirty="0">
                          <a:solidFill>
                            <a:schemeClr val="tx2"/>
                          </a:solidFill>
                        </a:rPr>
                        <a:t>1</a:t>
                      </a:r>
                    </a:p>
                  </a:txBody>
                  <a:tcPr marL="109728" marR="109728" marT="0" marB="0">
                    <a:noFill/>
                  </a:tcPr>
                </a:tc>
                <a:extLst>
                  <a:ext uri="{0D108BD9-81ED-4DB2-BD59-A6C34878D82A}">
                    <a16:rowId xmlns:a16="http://schemas.microsoft.com/office/drawing/2014/main" val="2068119370"/>
                  </a:ext>
                </a:extLst>
              </a:tr>
            </a:tbl>
          </a:graphicData>
        </a:graphic>
      </p:graphicFrame>
      <p:grpSp>
        <p:nvGrpSpPr>
          <p:cNvPr id="4" name="Group 3">
            <a:extLst>
              <a:ext uri="{FF2B5EF4-FFF2-40B4-BE49-F238E27FC236}">
                <a16:creationId xmlns:a16="http://schemas.microsoft.com/office/drawing/2014/main" id="{2A09A9AB-FEDC-4B00-A819-030965BACC32}"/>
              </a:ext>
            </a:extLst>
          </p:cNvPr>
          <p:cNvGrpSpPr/>
          <p:nvPr/>
        </p:nvGrpSpPr>
        <p:grpSpPr>
          <a:xfrm>
            <a:off x="2597952" y="1567249"/>
            <a:ext cx="6996096" cy="4084068"/>
            <a:chOff x="954439" y="1306040"/>
            <a:chExt cx="5830080" cy="3403390"/>
          </a:xfrm>
        </p:grpSpPr>
        <p:sp>
          <p:nvSpPr>
            <p:cNvPr id="945" name="TextBox 944">
              <a:extLst>
                <a:ext uri="{FF2B5EF4-FFF2-40B4-BE49-F238E27FC236}">
                  <a16:creationId xmlns:a16="http://schemas.microsoft.com/office/drawing/2014/main" id="{21B2FF26-B9D3-46CF-B71E-D2E27F03AAE4}"/>
                </a:ext>
              </a:extLst>
            </p:cNvPr>
            <p:cNvSpPr txBox="1"/>
            <p:nvPr/>
          </p:nvSpPr>
          <p:spPr>
            <a:xfrm>
              <a:off x="1980848" y="3781006"/>
              <a:ext cx="2404772" cy="238527"/>
            </a:xfrm>
            <a:prstGeom prst="rect">
              <a:avLst/>
            </a:prstGeom>
            <a:solidFill>
              <a:schemeClr val="accent2"/>
            </a:solidFill>
          </p:spPr>
          <p:txBody>
            <a:bodyPr wrap="none"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US" sz="1260" b="1" i="0" u="none" strike="noStrike" kern="1200" cap="none" spc="0" normalizeH="0" baseline="0" noProof="0" dirty="0">
                  <a:ln>
                    <a:noFill/>
                  </a:ln>
                  <a:solidFill>
                    <a:srgbClr val="000000"/>
                  </a:solidFill>
                  <a:effectLst/>
                  <a:uLnTx/>
                  <a:uFillTx/>
                  <a:latin typeface="Arial" charset="0"/>
                  <a:ea typeface="+mn-ea"/>
                  <a:cs typeface="Arial" charset="0"/>
                </a:rPr>
                <a:t>HR 0.94 (95% CI 0.65</a:t>
              </a:r>
              <a:r>
                <a:rPr kumimoji="0" lang="en-US" sz="126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260" b="1" i="0" u="none" strike="noStrike" kern="1200" cap="none" spc="0" normalizeH="0" baseline="0" noProof="0" dirty="0">
                  <a:ln>
                    <a:noFill/>
                  </a:ln>
                  <a:solidFill>
                    <a:srgbClr val="000000"/>
                  </a:solidFill>
                  <a:effectLst/>
                  <a:uLnTx/>
                  <a:uFillTx/>
                  <a:latin typeface="Arial" charset="0"/>
                  <a:ea typeface="+mn-ea"/>
                  <a:cs typeface="Arial" charset="0"/>
                </a:rPr>
                <a:t>1.37); P=0.75</a:t>
              </a:r>
              <a:r>
                <a:rPr kumimoji="0" lang="en-NZ" sz="1260" b="0" i="0" u="none" strike="noStrike" kern="1200" cap="none" spc="0" normalizeH="0" baseline="0" noProof="0" dirty="0">
                  <a:ln>
                    <a:noFill/>
                  </a:ln>
                  <a:solidFill>
                    <a:srgbClr val="000000"/>
                  </a:solidFill>
                  <a:effectLst/>
                  <a:uLnTx/>
                  <a:uFillTx/>
                  <a:latin typeface="Arial" charset="0"/>
                  <a:ea typeface="+mn-ea"/>
                  <a:cs typeface="Arial" charset="0"/>
                </a:rPr>
                <a:t> </a:t>
              </a:r>
              <a:endParaRPr kumimoji="0" lang="en-GB" sz="126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endParaRPr>
            </a:p>
          </p:txBody>
        </p:sp>
        <p:grpSp>
          <p:nvGrpSpPr>
            <p:cNvPr id="888" name="Group 887">
              <a:extLst>
                <a:ext uri="{FF2B5EF4-FFF2-40B4-BE49-F238E27FC236}">
                  <a16:creationId xmlns:a16="http://schemas.microsoft.com/office/drawing/2014/main" id="{5B70A3A9-93AE-406E-8E7D-DA4EC04C5181}"/>
                </a:ext>
              </a:extLst>
            </p:cNvPr>
            <p:cNvGrpSpPr/>
            <p:nvPr/>
          </p:nvGrpSpPr>
          <p:grpSpPr>
            <a:xfrm>
              <a:off x="1587348" y="4302586"/>
              <a:ext cx="5169199" cy="184667"/>
              <a:chOff x="2269341" y="3736288"/>
              <a:chExt cx="5893372" cy="154420"/>
            </a:xfrm>
          </p:grpSpPr>
          <p:sp>
            <p:nvSpPr>
              <p:cNvPr id="889" name="Rectangle 888">
                <a:extLst>
                  <a:ext uri="{FF2B5EF4-FFF2-40B4-BE49-F238E27FC236}">
                    <a16:creationId xmlns:a16="http://schemas.microsoft.com/office/drawing/2014/main" id="{7C7391EC-97F0-40B8-A606-90D8FB519199}"/>
                  </a:ext>
                </a:extLst>
              </p:cNvPr>
              <p:cNvSpPr/>
              <p:nvPr/>
            </p:nvSpPr>
            <p:spPr>
              <a:xfrm>
                <a:off x="2269341" y="3736288"/>
                <a:ext cx="255058" cy="154420"/>
              </a:xfrm>
              <a:prstGeom prst="rect">
                <a:avLst/>
              </a:prstGeom>
              <a:ln>
                <a:noFill/>
              </a:ln>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0</a:t>
                </a:r>
              </a:p>
            </p:txBody>
          </p:sp>
          <p:sp>
            <p:nvSpPr>
              <p:cNvPr id="890" name="Rectangle 889">
                <a:extLst>
                  <a:ext uri="{FF2B5EF4-FFF2-40B4-BE49-F238E27FC236}">
                    <a16:creationId xmlns:a16="http://schemas.microsoft.com/office/drawing/2014/main" id="{7ECC442F-A44C-4FE9-B96B-327D51462AA8}"/>
                  </a:ext>
                </a:extLst>
              </p:cNvPr>
              <p:cNvSpPr/>
              <p:nvPr/>
            </p:nvSpPr>
            <p:spPr>
              <a:xfrm>
                <a:off x="3074814" y="3736288"/>
                <a:ext cx="255058" cy="154420"/>
              </a:xfrm>
              <a:prstGeom prst="rect">
                <a:avLst/>
              </a:prstGeom>
              <a:ln>
                <a:noFill/>
              </a:ln>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6</a:t>
                </a:r>
              </a:p>
            </p:txBody>
          </p:sp>
          <p:sp>
            <p:nvSpPr>
              <p:cNvPr id="891" name="Rectangle 890">
                <a:extLst>
                  <a:ext uri="{FF2B5EF4-FFF2-40B4-BE49-F238E27FC236}">
                    <a16:creationId xmlns:a16="http://schemas.microsoft.com/office/drawing/2014/main" id="{223EF85C-3C98-4F30-BA3D-84972FD270C1}"/>
                  </a:ext>
                </a:extLst>
              </p:cNvPr>
              <p:cNvSpPr/>
              <p:nvPr/>
            </p:nvSpPr>
            <p:spPr>
              <a:xfrm>
                <a:off x="3880287" y="3736288"/>
                <a:ext cx="255058" cy="154420"/>
              </a:xfrm>
              <a:prstGeom prst="rect">
                <a:avLst/>
              </a:prstGeom>
              <a:ln>
                <a:noFill/>
              </a:ln>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12</a:t>
                </a:r>
              </a:p>
            </p:txBody>
          </p:sp>
          <p:sp>
            <p:nvSpPr>
              <p:cNvPr id="892" name="Rectangle 891">
                <a:extLst>
                  <a:ext uri="{FF2B5EF4-FFF2-40B4-BE49-F238E27FC236}">
                    <a16:creationId xmlns:a16="http://schemas.microsoft.com/office/drawing/2014/main" id="{D6E1C3EC-A718-4D3E-B9F1-36F141E29C86}"/>
                  </a:ext>
                </a:extLst>
              </p:cNvPr>
              <p:cNvSpPr/>
              <p:nvPr/>
            </p:nvSpPr>
            <p:spPr>
              <a:xfrm>
                <a:off x="4685760" y="3736288"/>
                <a:ext cx="255058" cy="154420"/>
              </a:xfrm>
              <a:prstGeom prst="rect">
                <a:avLst/>
              </a:prstGeom>
              <a:ln>
                <a:noFill/>
              </a:ln>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18</a:t>
                </a:r>
              </a:p>
            </p:txBody>
          </p:sp>
          <p:sp>
            <p:nvSpPr>
              <p:cNvPr id="893" name="Rectangle 892">
                <a:extLst>
                  <a:ext uri="{FF2B5EF4-FFF2-40B4-BE49-F238E27FC236}">
                    <a16:creationId xmlns:a16="http://schemas.microsoft.com/office/drawing/2014/main" id="{3A1CBD87-EEEA-40A6-9FFF-B7536A5E68B3}"/>
                  </a:ext>
                </a:extLst>
              </p:cNvPr>
              <p:cNvSpPr/>
              <p:nvPr/>
            </p:nvSpPr>
            <p:spPr>
              <a:xfrm>
                <a:off x="5491233" y="3736288"/>
                <a:ext cx="255058" cy="154420"/>
              </a:xfrm>
              <a:prstGeom prst="rect">
                <a:avLst/>
              </a:prstGeom>
              <a:ln>
                <a:noFill/>
              </a:ln>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24</a:t>
                </a:r>
              </a:p>
            </p:txBody>
          </p:sp>
          <p:sp>
            <p:nvSpPr>
              <p:cNvPr id="894" name="Rectangle 893">
                <a:extLst>
                  <a:ext uri="{FF2B5EF4-FFF2-40B4-BE49-F238E27FC236}">
                    <a16:creationId xmlns:a16="http://schemas.microsoft.com/office/drawing/2014/main" id="{7FDEF6BB-6F25-4B75-9D98-7A5690D9DE55}"/>
                  </a:ext>
                </a:extLst>
              </p:cNvPr>
              <p:cNvSpPr/>
              <p:nvPr/>
            </p:nvSpPr>
            <p:spPr>
              <a:xfrm>
                <a:off x="6296706" y="3736288"/>
                <a:ext cx="255058" cy="154420"/>
              </a:xfrm>
              <a:prstGeom prst="rect">
                <a:avLst/>
              </a:prstGeom>
              <a:ln>
                <a:noFill/>
              </a:ln>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30</a:t>
                </a:r>
              </a:p>
            </p:txBody>
          </p:sp>
          <p:sp>
            <p:nvSpPr>
              <p:cNvPr id="895" name="Rectangle 894">
                <a:extLst>
                  <a:ext uri="{FF2B5EF4-FFF2-40B4-BE49-F238E27FC236}">
                    <a16:creationId xmlns:a16="http://schemas.microsoft.com/office/drawing/2014/main" id="{81C1E5DD-0B5F-4E80-956B-144AFA663B46}"/>
                  </a:ext>
                </a:extLst>
              </p:cNvPr>
              <p:cNvSpPr/>
              <p:nvPr/>
            </p:nvSpPr>
            <p:spPr>
              <a:xfrm>
                <a:off x="7907655" y="3736288"/>
                <a:ext cx="255058" cy="154420"/>
              </a:xfrm>
              <a:prstGeom prst="rect">
                <a:avLst/>
              </a:prstGeom>
              <a:ln>
                <a:noFill/>
              </a:ln>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42</a:t>
                </a:r>
              </a:p>
            </p:txBody>
          </p:sp>
          <p:sp>
            <p:nvSpPr>
              <p:cNvPr id="896" name="Rectangle 895">
                <a:extLst>
                  <a:ext uri="{FF2B5EF4-FFF2-40B4-BE49-F238E27FC236}">
                    <a16:creationId xmlns:a16="http://schemas.microsoft.com/office/drawing/2014/main" id="{6ADCDC01-62BB-42EA-9C37-DA74F8D72BB3}"/>
                  </a:ext>
                </a:extLst>
              </p:cNvPr>
              <p:cNvSpPr/>
              <p:nvPr/>
            </p:nvSpPr>
            <p:spPr>
              <a:xfrm>
                <a:off x="7102179" y="3736288"/>
                <a:ext cx="255058" cy="154420"/>
              </a:xfrm>
              <a:prstGeom prst="rect">
                <a:avLst/>
              </a:prstGeom>
              <a:ln>
                <a:noFill/>
              </a:ln>
            </p:spPr>
            <p:txBody>
              <a:bodyPr wrap="squar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36</a:t>
                </a:r>
              </a:p>
            </p:txBody>
          </p:sp>
        </p:grpSp>
        <p:sp>
          <p:nvSpPr>
            <p:cNvPr id="897" name="Rectangle 896">
              <a:extLst>
                <a:ext uri="{FF2B5EF4-FFF2-40B4-BE49-F238E27FC236}">
                  <a16:creationId xmlns:a16="http://schemas.microsoft.com/office/drawing/2014/main" id="{B11376EC-10F2-4737-99EF-428B99AF8137}"/>
                </a:ext>
              </a:extLst>
            </p:cNvPr>
            <p:cNvSpPr/>
            <p:nvPr/>
          </p:nvSpPr>
          <p:spPr>
            <a:xfrm>
              <a:off x="3554311" y="4493987"/>
              <a:ext cx="1235060" cy="215443"/>
            </a:xfrm>
            <a:prstGeom prst="rect">
              <a:avLst/>
            </a:prstGeom>
            <a:ln>
              <a:noFill/>
            </a:ln>
          </p:spPr>
          <p:txBody>
            <a:bodyPr wrap="none" lIns="0" tIns="0" rIns="0" bIns="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680" b="1" i="0" u="none" strike="noStrike" kern="1200" cap="none" spc="0" normalizeH="0" baseline="0" noProof="0" dirty="0">
                  <a:ln>
                    <a:noFill/>
                  </a:ln>
                  <a:solidFill>
                    <a:srgbClr val="000000"/>
                  </a:solidFill>
                  <a:effectLst/>
                  <a:uLnTx/>
                  <a:uFillTx/>
                  <a:latin typeface="Arial" panose="020B0604020202020204"/>
                  <a:ea typeface="+mn-ea"/>
                  <a:cs typeface="Arial" charset="0"/>
                </a:rPr>
                <a:t>Time (months)</a:t>
              </a:r>
            </a:p>
          </p:txBody>
        </p:sp>
        <p:sp>
          <p:nvSpPr>
            <p:cNvPr id="898" name="Freeform 103">
              <a:extLst>
                <a:ext uri="{FF2B5EF4-FFF2-40B4-BE49-F238E27FC236}">
                  <a16:creationId xmlns:a16="http://schemas.microsoft.com/office/drawing/2014/main" id="{E6486798-7D36-4CFD-857A-45518737A476}"/>
                </a:ext>
              </a:extLst>
            </p:cNvPr>
            <p:cNvSpPr/>
            <p:nvPr/>
          </p:nvSpPr>
          <p:spPr>
            <a:xfrm>
              <a:off x="1699632" y="1410920"/>
              <a:ext cx="4944416" cy="2769381"/>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28575"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44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899" name="Group 898">
              <a:extLst>
                <a:ext uri="{FF2B5EF4-FFF2-40B4-BE49-F238E27FC236}">
                  <a16:creationId xmlns:a16="http://schemas.microsoft.com/office/drawing/2014/main" id="{6F14EB6B-DDDC-4813-815B-B146BFBF95BB}"/>
                </a:ext>
              </a:extLst>
            </p:cNvPr>
            <p:cNvGrpSpPr/>
            <p:nvPr/>
          </p:nvGrpSpPr>
          <p:grpSpPr>
            <a:xfrm>
              <a:off x="1619977" y="1409664"/>
              <a:ext cx="72000" cy="2770638"/>
              <a:chOff x="2310134" y="1290941"/>
              <a:chExt cx="83076" cy="2316832"/>
            </a:xfrm>
          </p:grpSpPr>
          <p:cxnSp>
            <p:nvCxnSpPr>
              <p:cNvPr id="900" name="Straight Connector 899">
                <a:extLst>
                  <a:ext uri="{FF2B5EF4-FFF2-40B4-BE49-F238E27FC236}">
                    <a16:creationId xmlns:a16="http://schemas.microsoft.com/office/drawing/2014/main" id="{6EAC239A-1A82-4962-99DC-B8C79464CAC7}"/>
                  </a:ext>
                </a:extLst>
              </p:cNvPr>
              <p:cNvCxnSpPr>
                <a:cxnSpLocks/>
              </p:cNvCxnSpPr>
              <p:nvPr/>
            </p:nvCxnSpPr>
            <p:spPr>
              <a:xfrm>
                <a:off x="2310134" y="1290941"/>
                <a:ext cx="8307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01" name="Straight Connector 900">
                <a:extLst>
                  <a:ext uri="{FF2B5EF4-FFF2-40B4-BE49-F238E27FC236}">
                    <a16:creationId xmlns:a16="http://schemas.microsoft.com/office/drawing/2014/main" id="{AEA70E5C-29CA-437D-85DE-A1A4E2F951EF}"/>
                  </a:ext>
                </a:extLst>
              </p:cNvPr>
              <p:cNvCxnSpPr/>
              <p:nvPr/>
            </p:nvCxnSpPr>
            <p:spPr>
              <a:xfrm>
                <a:off x="2310134" y="1754307"/>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02" name="Straight Connector 901">
                <a:extLst>
                  <a:ext uri="{FF2B5EF4-FFF2-40B4-BE49-F238E27FC236}">
                    <a16:creationId xmlns:a16="http://schemas.microsoft.com/office/drawing/2014/main" id="{F1877E85-CC95-4074-B9D8-313761AB3EC0}"/>
                  </a:ext>
                </a:extLst>
              </p:cNvPr>
              <p:cNvCxnSpPr/>
              <p:nvPr/>
            </p:nvCxnSpPr>
            <p:spPr>
              <a:xfrm>
                <a:off x="2310134" y="2217673"/>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A747CA00-7C5B-41DC-BD83-E875B3389FC9}"/>
                  </a:ext>
                </a:extLst>
              </p:cNvPr>
              <p:cNvCxnSpPr/>
              <p:nvPr/>
            </p:nvCxnSpPr>
            <p:spPr>
              <a:xfrm>
                <a:off x="2310134" y="2681039"/>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04" name="Straight Connector 903">
                <a:extLst>
                  <a:ext uri="{FF2B5EF4-FFF2-40B4-BE49-F238E27FC236}">
                    <a16:creationId xmlns:a16="http://schemas.microsoft.com/office/drawing/2014/main" id="{74F09EF2-B9F3-4F7A-A15B-CE62185BBD4F}"/>
                  </a:ext>
                </a:extLst>
              </p:cNvPr>
              <p:cNvCxnSpPr/>
              <p:nvPr/>
            </p:nvCxnSpPr>
            <p:spPr>
              <a:xfrm>
                <a:off x="2310134" y="3144405"/>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05" name="Straight Connector 904">
                <a:extLst>
                  <a:ext uri="{FF2B5EF4-FFF2-40B4-BE49-F238E27FC236}">
                    <a16:creationId xmlns:a16="http://schemas.microsoft.com/office/drawing/2014/main" id="{DBA96DF7-6F56-4C5A-A6D9-DCBC403C8030}"/>
                  </a:ext>
                </a:extLst>
              </p:cNvPr>
              <p:cNvCxnSpPr/>
              <p:nvPr/>
            </p:nvCxnSpPr>
            <p:spPr>
              <a:xfrm>
                <a:off x="2310134" y="3607773"/>
                <a:ext cx="71052"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grpSp>
          <p:nvGrpSpPr>
            <p:cNvPr id="906" name="Group 905">
              <a:extLst>
                <a:ext uri="{FF2B5EF4-FFF2-40B4-BE49-F238E27FC236}">
                  <a16:creationId xmlns:a16="http://schemas.microsoft.com/office/drawing/2014/main" id="{F895E7B7-C836-449B-9CC3-13E578B15B2F}"/>
                </a:ext>
              </a:extLst>
            </p:cNvPr>
            <p:cNvGrpSpPr/>
            <p:nvPr/>
          </p:nvGrpSpPr>
          <p:grpSpPr>
            <a:xfrm>
              <a:off x="1699020" y="4189625"/>
              <a:ext cx="4944953" cy="72000"/>
              <a:chOff x="2394618" y="3624632"/>
              <a:chExt cx="5637710" cy="66256"/>
            </a:xfrm>
          </p:grpSpPr>
          <p:cxnSp>
            <p:nvCxnSpPr>
              <p:cNvPr id="907" name="Straight Connector 906">
                <a:extLst>
                  <a:ext uri="{FF2B5EF4-FFF2-40B4-BE49-F238E27FC236}">
                    <a16:creationId xmlns:a16="http://schemas.microsoft.com/office/drawing/2014/main" id="{2EC0A99F-42D2-40D5-B974-E55DB49B2093}"/>
                  </a:ext>
                </a:extLst>
              </p:cNvPr>
              <p:cNvCxnSpPr>
                <a:cxnSpLocks/>
              </p:cNvCxnSpPr>
              <p:nvPr/>
            </p:nvCxnSpPr>
            <p:spPr>
              <a:xfrm rot="16200000" flipH="1">
                <a:off x="2361490"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08" name="Straight Connector 907">
                <a:extLst>
                  <a:ext uri="{FF2B5EF4-FFF2-40B4-BE49-F238E27FC236}">
                    <a16:creationId xmlns:a16="http://schemas.microsoft.com/office/drawing/2014/main" id="{2FACBF85-B5E4-45B3-80DE-2A70A3E3F625}"/>
                  </a:ext>
                </a:extLst>
              </p:cNvPr>
              <p:cNvCxnSpPr>
                <a:cxnSpLocks/>
              </p:cNvCxnSpPr>
              <p:nvPr/>
            </p:nvCxnSpPr>
            <p:spPr>
              <a:xfrm rot="16200000" flipH="1">
                <a:off x="3972264"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06D944FB-8574-4BFC-AD92-E3C42BC93933}"/>
                  </a:ext>
                </a:extLst>
              </p:cNvPr>
              <p:cNvCxnSpPr>
                <a:cxnSpLocks/>
              </p:cNvCxnSpPr>
              <p:nvPr/>
            </p:nvCxnSpPr>
            <p:spPr>
              <a:xfrm rot="16200000" flipH="1">
                <a:off x="5583038"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BD20F270-8335-4663-BD29-5A1F995A8C0A}"/>
                  </a:ext>
                </a:extLst>
              </p:cNvPr>
              <p:cNvCxnSpPr>
                <a:cxnSpLocks/>
              </p:cNvCxnSpPr>
              <p:nvPr/>
            </p:nvCxnSpPr>
            <p:spPr>
              <a:xfrm rot="16200000" flipH="1">
                <a:off x="7193812"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11" name="Straight Connector 910">
                <a:extLst>
                  <a:ext uri="{FF2B5EF4-FFF2-40B4-BE49-F238E27FC236}">
                    <a16:creationId xmlns:a16="http://schemas.microsoft.com/office/drawing/2014/main" id="{8854B521-512B-44C4-A814-D9ADAFDD2F13}"/>
                  </a:ext>
                </a:extLst>
              </p:cNvPr>
              <p:cNvCxnSpPr>
                <a:cxnSpLocks/>
              </p:cNvCxnSpPr>
              <p:nvPr/>
            </p:nvCxnSpPr>
            <p:spPr>
              <a:xfrm rot="16200000" flipH="1">
                <a:off x="7999200"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12" name="Straight Connector 911">
                <a:extLst>
                  <a:ext uri="{FF2B5EF4-FFF2-40B4-BE49-F238E27FC236}">
                    <a16:creationId xmlns:a16="http://schemas.microsoft.com/office/drawing/2014/main" id="{B68BC233-7B63-45D5-8993-D2B0AB8B8955}"/>
                  </a:ext>
                </a:extLst>
              </p:cNvPr>
              <p:cNvCxnSpPr>
                <a:cxnSpLocks/>
              </p:cNvCxnSpPr>
              <p:nvPr/>
            </p:nvCxnSpPr>
            <p:spPr>
              <a:xfrm rot="16200000" flipH="1">
                <a:off x="6388425"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C58E131C-1C84-4BF2-9035-5D58F8D64478}"/>
                  </a:ext>
                </a:extLst>
              </p:cNvPr>
              <p:cNvCxnSpPr>
                <a:cxnSpLocks/>
              </p:cNvCxnSpPr>
              <p:nvPr/>
            </p:nvCxnSpPr>
            <p:spPr>
              <a:xfrm rot="16200000" flipH="1">
                <a:off x="4777651" y="3657760"/>
                <a:ext cx="66256"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295FFF82-7A1A-4FC1-89CC-799927A4D40F}"/>
                  </a:ext>
                </a:extLst>
              </p:cNvPr>
              <p:cNvCxnSpPr>
                <a:cxnSpLocks/>
              </p:cNvCxnSpPr>
              <p:nvPr/>
            </p:nvCxnSpPr>
            <p:spPr>
              <a:xfrm rot="16200000" flipH="1">
                <a:off x="3166877" y="3657760"/>
                <a:ext cx="66255" cy="0"/>
              </a:xfrm>
              <a:prstGeom prst="line">
                <a:avLst/>
              </a:prstGeom>
              <a:ln w="285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915" name="Rectangle 914">
              <a:extLst>
                <a:ext uri="{FF2B5EF4-FFF2-40B4-BE49-F238E27FC236}">
                  <a16:creationId xmlns:a16="http://schemas.microsoft.com/office/drawing/2014/main" id="{985A9CA3-9AD2-4900-8494-867C92CCC15B}"/>
                </a:ext>
              </a:extLst>
            </p:cNvPr>
            <p:cNvSpPr/>
            <p:nvPr/>
          </p:nvSpPr>
          <p:spPr>
            <a:xfrm rot="16200000">
              <a:off x="656718" y="2687888"/>
              <a:ext cx="810885" cy="215443"/>
            </a:xfrm>
            <a:prstGeom prst="rect">
              <a:avLst/>
            </a:prstGeom>
            <a:ln>
              <a:noFill/>
            </a:ln>
          </p:spPr>
          <p:txBody>
            <a:bodyPr wrap="square" lIns="0" tIns="0" rIns="0" bIns="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680" b="1" i="0" u="none" strike="noStrike" kern="1200" cap="none" spc="0" normalizeH="0" baseline="0" noProof="0" dirty="0">
                  <a:ln>
                    <a:noFill/>
                  </a:ln>
                  <a:solidFill>
                    <a:srgbClr val="000000"/>
                  </a:solidFill>
                  <a:effectLst/>
                  <a:uLnTx/>
                  <a:uFillTx/>
                  <a:latin typeface="Arial" panose="020B0604020202020204"/>
                  <a:ea typeface="+mn-ea"/>
                  <a:cs typeface="Arial" charset="0"/>
                </a:rPr>
                <a:t>OS (%)</a:t>
              </a:r>
            </a:p>
          </p:txBody>
        </p:sp>
        <p:grpSp>
          <p:nvGrpSpPr>
            <p:cNvPr id="916" name="Group 915">
              <a:extLst>
                <a:ext uri="{FF2B5EF4-FFF2-40B4-BE49-F238E27FC236}">
                  <a16:creationId xmlns:a16="http://schemas.microsoft.com/office/drawing/2014/main" id="{451F500C-6ADB-4D59-9DD6-2E3C12535203}"/>
                </a:ext>
              </a:extLst>
            </p:cNvPr>
            <p:cNvGrpSpPr/>
            <p:nvPr/>
          </p:nvGrpSpPr>
          <p:grpSpPr>
            <a:xfrm>
              <a:off x="1274701" y="1306040"/>
              <a:ext cx="256481" cy="2951942"/>
              <a:chOff x="1274701" y="1306040"/>
              <a:chExt cx="256481" cy="2951942"/>
            </a:xfrm>
          </p:grpSpPr>
          <p:sp>
            <p:nvSpPr>
              <p:cNvPr id="917" name="Rectangle 916">
                <a:extLst>
                  <a:ext uri="{FF2B5EF4-FFF2-40B4-BE49-F238E27FC236}">
                    <a16:creationId xmlns:a16="http://schemas.microsoft.com/office/drawing/2014/main" id="{D0A868B7-0EBD-46E7-8249-74410697A266}"/>
                  </a:ext>
                </a:extLst>
              </p:cNvPr>
              <p:cNvSpPr/>
              <p:nvPr/>
            </p:nvSpPr>
            <p:spPr>
              <a:xfrm>
                <a:off x="1274701" y="1306040"/>
                <a:ext cx="256481" cy="184666"/>
              </a:xfrm>
              <a:prstGeom prst="rect">
                <a:avLst/>
              </a:prstGeom>
              <a:ln>
                <a:noFill/>
              </a:ln>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100</a:t>
                </a:r>
              </a:p>
            </p:txBody>
          </p:sp>
          <p:sp>
            <p:nvSpPr>
              <p:cNvPr id="918" name="Rectangle 917">
                <a:extLst>
                  <a:ext uri="{FF2B5EF4-FFF2-40B4-BE49-F238E27FC236}">
                    <a16:creationId xmlns:a16="http://schemas.microsoft.com/office/drawing/2014/main" id="{00B64386-F009-427E-AEB1-16DF80447110}"/>
                  </a:ext>
                </a:extLst>
              </p:cNvPr>
              <p:cNvSpPr/>
              <p:nvPr/>
            </p:nvSpPr>
            <p:spPr>
              <a:xfrm>
                <a:off x="1360195" y="1859495"/>
                <a:ext cx="170987" cy="184666"/>
              </a:xfrm>
              <a:prstGeom prst="rect">
                <a:avLst/>
              </a:prstGeom>
              <a:ln>
                <a:noFill/>
              </a:ln>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80</a:t>
                </a:r>
              </a:p>
            </p:txBody>
          </p:sp>
          <p:sp>
            <p:nvSpPr>
              <p:cNvPr id="919" name="Rectangle 918">
                <a:extLst>
                  <a:ext uri="{FF2B5EF4-FFF2-40B4-BE49-F238E27FC236}">
                    <a16:creationId xmlns:a16="http://schemas.microsoft.com/office/drawing/2014/main" id="{0393F199-9F24-4FC4-904B-EC0CE4DBFBA4}"/>
                  </a:ext>
                </a:extLst>
              </p:cNvPr>
              <p:cNvSpPr/>
              <p:nvPr/>
            </p:nvSpPr>
            <p:spPr>
              <a:xfrm>
                <a:off x="1360195" y="2412950"/>
                <a:ext cx="170987" cy="184666"/>
              </a:xfrm>
              <a:prstGeom prst="rect">
                <a:avLst/>
              </a:prstGeom>
              <a:ln>
                <a:noFill/>
              </a:ln>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60</a:t>
                </a:r>
              </a:p>
            </p:txBody>
          </p:sp>
          <p:sp>
            <p:nvSpPr>
              <p:cNvPr id="920" name="Rectangle 919">
                <a:extLst>
                  <a:ext uri="{FF2B5EF4-FFF2-40B4-BE49-F238E27FC236}">
                    <a16:creationId xmlns:a16="http://schemas.microsoft.com/office/drawing/2014/main" id="{E5ABD5DE-8DB0-48E6-B940-770D68355499}"/>
                  </a:ext>
                </a:extLst>
              </p:cNvPr>
              <p:cNvSpPr/>
              <p:nvPr/>
            </p:nvSpPr>
            <p:spPr>
              <a:xfrm>
                <a:off x="1360195" y="2966405"/>
                <a:ext cx="170987" cy="184666"/>
              </a:xfrm>
              <a:prstGeom prst="rect">
                <a:avLst/>
              </a:prstGeom>
              <a:ln>
                <a:noFill/>
              </a:ln>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40</a:t>
                </a:r>
              </a:p>
            </p:txBody>
          </p:sp>
          <p:sp>
            <p:nvSpPr>
              <p:cNvPr id="921" name="Rectangle 920">
                <a:extLst>
                  <a:ext uri="{FF2B5EF4-FFF2-40B4-BE49-F238E27FC236}">
                    <a16:creationId xmlns:a16="http://schemas.microsoft.com/office/drawing/2014/main" id="{CCFC071B-5DB7-40FD-AEE0-47D553B498F3}"/>
                  </a:ext>
                </a:extLst>
              </p:cNvPr>
              <p:cNvSpPr/>
              <p:nvPr/>
            </p:nvSpPr>
            <p:spPr>
              <a:xfrm>
                <a:off x="1360195" y="3519860"/>
                <a:ext cx="170987" cy="184666"/>
              </a:xfrm>
              <a:prstGeom prst="rect">
                <a:avLst/>
              </a:prstGeom>
              <a:ln>
                <a:noFill/>
              </a:ln>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20</a:t>
                </a:r>
              </a:p>
            </p:txBody>
          </p:sp>
          <p:sp>
            <p:nvSpPr>
              <p:cNvPr id="922" name="Rectangle 921">
                <a:extLst>
                  <a:ext uri="{FF2B5EF4-FFF2-40B4-BE49-F238E27FC236}">
                    <a16:creationId xmlns:a16="http://schemas.microsoft.com/office/drawing/2014/main" id="{FA5DE458-AFD0-4CD0-A412-490D22590286}"/>
                  </a:ext>
                </a:extLst>
              </p:cNvPr>
              <p:cNvSpPr/>
              <p:nvPr/>
            </p:nvSpPr>
            <p:spPr>
              <a:xfrm>
                <a:off x="1445689" y="4073316"/>
                <a:ext cx="85493" cy="184666"/>
              </a:xfrm>
              <a:prstGeom prst="rect">
                <a:avLst/>
              </a:prstGeom>
              <a:ln>
                <a:noFill/>
              </a:ln>
            </p:spPr>
            <p:txBody>
              <a:bodyPr wrap="none" lIns="0" tIns="0" rIns="0" bIns="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440" b="0" i="0" u="none" strike="noStrike" kern="1200" cap="none" spc="0" normalizeH="0" baseline="0" noProof="0" dirty="0">
                    <a:ln>
                      <a:noFill/>
                    </a:ln>
                    <a:solidFill>
                      <a:srgbClr val="000000"/>
                    </a:solidFill>
                    <a:effectLst/>
                    <a:uLnTx/>
                    <a:uFillTx/>
                    <a:latin typeface="Arial" panose="020B0604020202020204"/>
                    <a:ea typeface="+mn-ea"/>
                    <a:cs typeface="Arial" charset="0"/>
                  </a:rPr>
                  <a:t>0</a:t>
                </a:r>
              </a:p>
            </p:txBody>
          </p:sp>
        </p:grpSp>
        <p:grpSp>
          <p:nvGrpSpPr>
            <p:cNvPr id="926" name="Group 925">
              <a:extLst>
                <a:ext uri="{FF2B5EF4-FFF2-40B4-BE49-F238E27FC236}">
                  <a16:creationId xmlns:a16="http://schemas.microsoft.com/office/drawing/2014/main" id="{B869F840-4061-48DA-B4C8-D1DEAA622DA6}"/>
                </a:ext>
              </a:extLst>
            </p:cNvPr>
            <p:cNvGrpSpPr/>
            <p:nvPr/>
          </p:nvGrpSpPr>
          <p:grpSpPr>
            <a:xfrm>
              <a:off x="5230640" y="2344411"/>
              <a:ext cx="1553879" cy="572569"/>
              <a:chOff x="6977120" y="1334310"/>
              <a:chExt cx="1771568" cy="478787"/>
            </a:xfrm>
          </p:grpSpPr>
          <p:sp>
            <p:nvSpPr>
              <p:cNvPr id="927" name="Rectangle 926">
                <a:extLst>
                  <a:ext uri="{FF2B5EF4-FFF2-40B4-BE49-F238E27FC236}">
                    <a16:creationId xmlns:a16="http://schemas.microsoft.com/office/drawing/2014/main" id="{80AC9EEF-660B-4A89-B293-2889CE051E95}"/>
                  </a:ext>
                </a:extLst>
              </p:cNvPr>
              <p:cNvSpPr/>
              <p:nvPr/>
            </p:nvSpPr>
            <p:spPr>
              <a:xfrm>
                <a:off x="7311126" y="1334310"/>
                <a:ext cx="1437562" cy="135117"/>
              </a:xfrm>
              <a:prstGeom prst="rect">
                <a:avLst/>
              </a:prstGeom>
            </p:spPr>
            <p:txBody>
              <a:bodyPr wrap="square" lIns="0" tIns="0" rIns="0" bIns="0" anchor="ctr">
                <a:sp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Arial" charset="0"/>
                  </a:rPr>
                  <a:t>Pola-R-CHP (N=440)</a:t>
                </a:r>
              </a:p>
            </p:txBody>
          </p:sp>
          <p:cxnSp>
            <p:nvCxnSpPr>
              <p:cNvPr id="928" name="Straight Connector 927">
                <a:extLst>
                  <a:ext uri="{FF2B5EF4-FFF2-40B4-BE49-F238E27FC236}">
                    <a16:creationId xmlns:a16="http://schemas.microsoft.com/office/drawing/2014/main" id="{B2FCCEB4-4ED8-4A92-8C44-56C35C3AD068}"/>
                  </a:ext>
                </a:extLst>
              </p:cNvPr>
              <p:cNvCxnSpPr>
                <a:cxnSpLocks/>
              </p:cNvCxnSpPr>
              <p:nvPr/>
            </p:nvCxnSpPr>
            <p:spPr>
              <a:xfrm flipH="1">
                <a:off x="6977120" y="1401868"/>
                <a:ext cx="24626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053843BD-32DA-4B31-A9B8-922454DBF303}"/>
                  </a:ext>
                </a:extLst>
              </p:cNvPr>
              <p:cNvCxnSpPr>
                <a:cxnSpLocks/>
              </p:cNvCxnSpPr>
              <p:nvPr/>
            </p:nvCxnSpPr>
            <p:spPr>
              <a:xfrm flipH="1">
                <a:off x="6977120" y="1592001"/>
                <a:ext cx="24626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id="{DF4C747A-4992-4311-867F-A3664A69A949}"/>
                  </a:ext>
                </a:extLst>
              </p:cNvPr>
              <p:cNvSpPr/>
              <p:nvPr/>
            </p:nvSpPr>
            <p:spPr>
              <a:xfrm>
                <a:off x="7311126" y="1522175"/>
                <a:ext cx="1204863" cy="135117"/>
              </a:xfrm>
              <a:prstGeom prst="rect">
                <a:avLst/>
              </a:prstGeom>
            </p:spPr>
            <p:txBody>
              <a:bodyPr wrap="square" lIns="0" tIns="0" rIns="0" bIns="0" anchor="ctr">
                <a:sp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r>
                  <a:rPr kumimoji="0" lang="en-GB" sz="1260" b="0" i="0" u="none" strike="noStrike" kern="1200" cap="none" spc="0" normalizeH="0" baseline="0" noProof="0" dirty="0">
                    <a:ln>
                      <a:noFill/>
                    </a:ln>
                    <a:solidFill>
                      <a:srgbClr val="000000"/>
                    </a:solidFill>
                    <a:effectLst/>
                    <a:uLnTx/>
                    <a:uFillTx/>
                    <a:latin typeface="Arial" panose="020B0604020202020204"/>
                    <a:ea typeface="+mn-ea"/>
                    <a:cs typeface="Arial" charset="0"/>
                  </a:rPr>
                  <a:t>R-CHOP (N=439)</a:t>
                </a:r>
              </a:p>
            </p:txBody>
          </p:sp>
          <p:grpSp>
            <p:nvGrpSpPr>
              <p:cNvPr id="931" name="Group 930">
                <a:extLst>
                  <a:ext uri="{FF2B5EF4-FFF2-40B4-BE49-F238E27FC236}">
                    <a16:creationId xmlns:a16="http://schemas.microsoft.com/office/drawing/2014/main" id="{F2FCCCDF-7582-4A01-916D-CA97C4D67CF4}"/>
                  </a:ext>
                </a:extLst>
              </p:cNvPr>
              <p:cNvGrpSpPr/>
              <p:nvPr/>
            </p:nvGrpSpPr>
            <p:grpSpPr>
              <a:xfrm>
                <a:off x="7041639" y="1713616"/>
                <a:ext cx="123130" cy="90310"/>
                <a:chOff x="6452009" y="3201745"/>
                <a:chExt cx="123130" cy="76730"/>
              </a:xfrm>
            </p:grpSpPr>
            <p:cxnSp>
              <p:nvCxnSpPr>
                <p:cNvPr id="933" name="Google Shape;1492;p60">
                  <a:extLst>
                    <a:ext uri="{FF2B5EF4-FFF2-40B4-BE49-F238E27FC236}">
                      <a16:creationId xmlns:a16="http://schemas.microsoft.com/office/drawing/2014/main" id="{7ECC75DF-9809-42F8-AD70-CDC4832B7A65}"/>
                    </a:ext>
                  </a:extLst>
                </p:cNvPr>
                <p:cNvCxnSpPr>
                  <a:cxnSpLocks/>
                </p:cNvCxnSpPr>
                <p:nvPr/>
              </p:nvCxnSpPr>
              <p:spPr>
                <a:xfrm rot="10800000">
                  <a:off x="6452009" y="3240111"/>
                  <a:ext cx="123130" cy="0"/>
                </a:xfrm>
                <a:prstGeom prst="straightConnector1">
                  <a:avLst/>
                </a:prstGeom>
                <a:noFill/>
                <a:ln w="9525" cap="flat" cmpd="sng">
                  <a:solidFill>
                    <a:schemeClr val="dk1"/>
                  </a:solidFill>
                  <a:prstDash val="solid"/>
                  <a:miter lim="800000"/>
                  <a:headEnd type="none" w="sm" len="sm"/>
                  <a:tailEnd type="none" w="sm" len="sm"/>
                </a:ln>
              </p:spPr>
            </p:cxnSp>
            <p:cxnSp>
              <p:nvCxnSpPr>
                <p:cNvPr id="934" name="Google Shape;1493;p60">
                  <a:extLst>
                    <a:ext uri="{FF2B5EF4-FFF2-40B4-BE49-F238E27FC236}">
                      <a16:creationId xmlns:a16="http://schemas.microsoft.com/office/drawing/2014/main" id="{6616F18E-3417-42E7-81E5-74E1868DA819}"/>
                    </a:ext>
                  </a:extLst>
                </p:cNvPr>
                <p:cNvCxnSpPr>
                  <a:cxnSpLocks/>
                </p:cNvCxnSpPr>
                <p:nvPr/>
              </p:nvCxnSpPr>
              <p:spPr>
                <a:xfrm>
                  <a:off x="6513574" y="3201745"/>
                  <a:ext cx="0" cy="76730"/>
                </a:xfrm>
                <a:prstGeom prst="straightConnector1">
                  <a:avLst/>
                </a:prstGeom>
                <a:noFill/>
                <a:ln w="9525" cap="flat" cmpd="sng">
                  <a:solidFill>
                    <a:schemeClr val="dk1"/>
                  </a:solidFill>
                  <a:prstDash val="solid"/>
                  <a:miter lim="800000"/>
                  <a:headEnd type="none" w="sm" len="sm"/>
                  <a:tailEnd type="none" w="sm" len="sm"/>
                </a:ln>
              </p:spPr>
            </p:cxnSp>
          </p:grpSp>
          <p:sp>
            <p:nvSpPr>
              <p:cNvPr id="932" name="Google Shape;1497;p60">
                <a:extLst>
                  <a:ext uri="{FF2B5EF4-FFF2-40B4-BE49-F238E27FC236}">
                    <a16:creationId xmlns:a16="http://schemas.microsoft.com/office/drawing/2014/main" id="{332CFF39-FB05-46E9-B6DA-C2E9914A501B}"/>
                  </a:ext>
                </a:extLst>
              </p:cNvPr>
              <p:cNvSpPr/>
              <p:nvPr/>
            </p:nvSpPr>
            <p:spPr>
              <a:xfrm>
                <a:off x="7311125" y="1677980"/>
                <a:ext cx="668098" cy="135117"/>
              </a:xfrm>
              <a:prstGeom prst="rect">
                <a:avLst/>
              </a:prstGeom>
              <a:noFill/>
              <a:ln>
                <a:noFill/>
              </a:ln>
            </p:spPr>
            <p:txBody>
              <a:bodyPr spcFirstLastPara="1" wrap="square" lIns="0" tIns="0" rIns="0" bIns="0" anchor="t" anchorCtr="0">
                <a:spAutoFit/>
              </a:bodyPr>
              <a:lstStyle/>
              <a:p>
                <a:pPr marL="0" marR="0" lvl="0" indent="0" algn="l" defTabSz="1097269" rtl="0" eaLnBrk="1" fontAlgn="auto" latinLnBrk="0" hangingPunct="1">
                  <a:lnSpc>
                    <a:spcPct val="100000"/>
                  </a:lnSpc>
                  <a:spcBef>
                    <a:spcPts val="0"/>
                  </a:spcBef>
                  <a:spcAft>
                    <a:spcPts val="0"/>
                  </a:spcAft>
                  <a:buClr>
                    <a:srgbClr val="000000"/>
                  </a:buClr>
                  <a:buSzTx/>
                  <a:buFontTx/>
                  <a:buNone/>
                  <a:tabLst/>
                  <a:defRPr/>
                </a:pPr>
                <a:r>
                  <a:rPr kumimoji="0" lang="en-CA" sz="1260" b="0" i="0" u="none" strike="noStrike" kern="0" cap="none" spc="0" normalizeH="0" baseline="0" noProof="0" dirty="0">
                    <a:ln>
                      <a:noFill/>
                    </a:ln>
                    <a:solidFill>
                      <a:srgbClr val="000000"/>
                    </a:solidFill>
                    <a:effectLst/>
                    <a:uLnTx/>
                    <a:uFillTx/>
                    <a:latin typeface="Arial"/>
                    <a:ea typeface="Arial"/>
                    <a:cs typeface="Arial"/>
                    <a:sym typeface="Arial"/>
                  </a:rPr>
                  <a:t>Censored</a:t>
                </a:r>
                <a:endParaRPr kumimoji="0" sz="2160" b="0" i="0" u="none" strike="noStrike" kern="0" cap="none" spc="0" normalizeH="0" baseline="0" noProof="0" dirty="0">
                  <a:ln>
                    <a:noFill/>
                  </a:ln>
                  <a:solidFill>
                    <a:srgbClr val="000000"/>
                  </a:solidFill>
                  <a:effectLst/>
                  <a:uLnTx/>
                  <a:uFillTx/>
                  <a:latin typeface="Arial"/>
                  <a:ea typeface="Arial"/>
                  <a:cs typeface="Arial"/>
                  <a:sym typeface="Arial"/>
                </a:endParaRPr>
              </a:p>
            </p:txBody>
          </p:sp>
        </p:grpSp>
        <p:grpSp>
          <p:nvGrpSpPr>
            <p:cNvPr id="1393" name="Group 1392">
              <a:extLst>
                <a:ext uri="{FF2B5EF4-FFF2-40B4-BE49-F238E27FC236}">
                  <a16:creationId xmlns:a16="http://schemas.microsoft.com/office/drawing/2014/main" id="{1EF8E403-DF40-40DD-BE3B-745A9283BC0D}"/>
                </a:ext>
              </a:extLst>
            </p:cNvPr>
            <p:cNvGrpSpPr/>
            <p:nvPr/>
          </p:nvGrpSpPr>
          <p:grpSpPr>
            <a:xfrm>
              <a:off x="1681319" y="1374321"/>
              <a:ext cx="5040163" cy="764318"/>
              <a:chOff x="10329348" y="1399368"/>
              <a:chExt cx="5192603" cy="1014413"/>
            </a:xfrm>
          </p:grpSpPr>
          <p:sp>
            <p:nvSpPr>
              <p:cNvPr id="1394" name="Freeform 408">
                <a:extLst>
                  <a:ext uri="{FF2B5EF4-FFF2-40B4-BE49-F238E27FC236}">
                    <a16:creationId xmlns:a16="http://schemas.microsoft.com/office/drawing/2014/main" id="{D2A0CD7D-612C-4981-A90A-7C505F89611D}"/>
                  </a:ext>
                </a:extLst>
              </p:cNvPr>
              <p:cNvSpPr>
                <a:spLocks/>
              </p:cNvSpPr>
              <p:nvPr/>
            </p:nvSpPr>
            <p:spPr bwMode="auto">
              <a:xfrm>
                <a:off x="10353307" y="1445406"/>
                <a:ext cx="5137061" cy="922338"/>
              </a:xfrm>
              <a:custGeom>
                <a:avLst/>
                <a:gdLst>
                  <a:gd name="T0" fmla="*/ 288 w 9853"/>
                  <a:gd name="T1" fmla="*/ 0 h 1215"/>
                  <a:gd name="T2" fmla="*/ 399 w 9853"/>
                  <a:gd name="T3" fmla="*/ 8 h 1215"/>
                  <a:gd name="T4" fmla="*/ 573 w 9853"/>
                  <a:gd name="T5" fmla="*/ 23 h 1215"/>
                  <a:gd name="T6" fmla="*/ 690 w 9853"/>
                  <a:gd name="T7" fmla="*/ 34 h 1215"/>
                  <a:gd name="T8" fmla="*/ 813 w 9853"/>
                  <a:gd name="T9" fmla="*/ 46 h 1215"/>
                  <a:gd name="T10" fmla="*/ 833 w 9853"/>
                  <a:gd name="T11" fmla="*/ 55 h 1215"/>
                  <a:gd name="T12" fmla="*/ 994 w 9853"/>
                  <a:gd name="T13" fmla="*/ 77 h 1215"/>
                  <a:gd name="T14" fmla="*/ 1042 w 9853"/>
                  <a:gd name="T15" fmla="*/ 89 h 1215"/>
                  <a:gd name="T16" fmla="*/ 1201 w 9853"/>
                  <a:gd name="T17" fmla="*/ 99 h 1215"/>
                  <a:gd name="T18" fmla="*/ 1220 w 9853"/>
                  <a:gd name="T19" fmla="*/ 110 h 1215"/>
                  <a:gd name="T20" fmla="*/ 1384 w 9853"/>
                  <a:gd name="T21" fmla="*/ 125 h 1215"/>
                  <a:gd name="T22" fmla="*/ 1549 w 9853"/>
                  <a:gd name="T23" fmla="*/ 147 h 1215"/>
                  <a:gd name="T24" fmla="*/ 1581 w 9853"/>
                  <a:gd name="T25" fmla="*/ 157 h 1215"/>
                  <a:gd name="T26" fmla="*/ 1609 w 9853"/>
                  <a:gd name="T27" fmla="*/ 167 h 1215"/>
                  <a:gd name="T28" fmla="*/ 1640 w 9853"/>
                  <a:gd name="T29" fmla="*/ 183 h 1215"/>
                  <a:gd name="T30" fmla="*/ 2017 w 9853"/>
                  <a:gd name="T31" fmla="*/ 191 h 1215"/>
                  <a:gd name="T32" fmla="*/ 2105 w 9853"/>
                  <a:gd name="T33" fmla="*/ 202 h 1215"/>
                  <a:gd name="T34" fmla="*/ 2308 w 9853"/>
                  <a:gd name="T35" fmla="*/ 214 h 1215"/>
                  <a:gd name="T36" fmla="*/ 2321 w 9853"/>
                  <a:gd name="T37" fmla="*/ 227 h 1215"/>
                  <a:gd name="T38" fmla="*/ 2542 w 9853"/>
                  <a:gd name="T39" fmla="*/ 239 h 1215"/>
                  <a:gd name="T40" fmla="*/ 2630 w 9853"/>
                  <a:gd name="T41" fmla="*/ 247 h 1215"/>
                  <a:gd name="T42" fmla="*/ 2847 w 9853"/>
                  <a:gd name="T43" fmla="*/ 261 h 1215"/>
                  <a:gd name="T44" fmla="*/ 2862 w 9853"/>
                  <a:gd name="T45" fmla="*/ 273 h 1215"/>
                  <a:gd name="T46" fmla="*/ 2926 w 9853"/>
                  <a:gd name="T47" fmla="*/ 281 h 1215"/>
                  <a:gd name="T48" fmla="*/ 2934 w 9853"/>
                  <a:gd name="T49" fmla="*/ 290 h 1215"/>
                  <a:gd name="T50" fmla="*/ 2974 w 9853"/>
                  <a:gd name="T51" fmla="*/ 304 h 1215"/>
                  <a:gd name="T52" fmla="*/ 3002 w 9853"/>
                  <a:gd name="T53" fmla="*/ 316 h 1215"/>
                  <a:gd name="T54" fmla="*/ 3115 w 9853"/>
                  <a:gd name="T55" fmla="*/ 331 h 1215"/>
                  <a:gd name="T56" fmla="*/ 3180 w 9853"/>
                  <a:gd name="T57" fmla="*/ 342 h 1215"/>
                  <a:gd name="T58" fmla="*/ 3413 w 9853"/>
                  <a:gd name="T59" fmla="*/ 360 h 1215"/>
                  <a:gd name="T60" fmla="*/ 3442 w 9853"/>
                  <a:gd name="T61" fmla="*/ 367 h 1215"/>
                  <a:gd name="T62" fmla="*/ 3523 w 9853"/>
                  <a:gd name="T63" fmla="*/ 375 h 1215"/>
                  <a:gd name="T64" fmla="*/ 3573 w 9853"/>
                  <a:gd name="T65" fmla="*/ 390 h 1215"/>
                  <a:gd name="T66" fmla="*/ 3610 w 9853"/>
                  <a:gd name="T67" fmla="*/ 398 h 1215"/>
                  <a:gd name="T68" fmla="*/ 3856 w 9853"/>
                  <a:gd name="T69" fmla="*/ 414 h 1215"/>
                  <a:gd name="T70" fmla="*/ 3945 w 9853"/>
                  <a:gd name="T71" fmla="*/ 423 h 1215"/>
                  <a:gd name="T72" fmla="*/ 3992 w 9853"/>
                  <a:gd name="T73" fmla="*/ 434 h 1215"/>
                  <a:gd name="T74" fmla="*/ 4033 w 9853"/>
                  <a:gd name="T75" fmla="*/ 446 h 1215"/>
                  <a:gd name="T76" fmla="*/ 4215 w 9853"/>
                  <a:gd name="T77" fmla="*/ 457 h 1215"/>
                  <a:gd name="T78" fmla="*/ 4222 w 9853"/>
                  <a:gd name="T79" fmla="*/ 481 h 1215"/>
                  <a:gd name="T80" fmla="*/ 4240 w 9853"/>
                  <a:gd name="T81" fmla="*/ 491 h 1215"/>
                  <a:gd name="T82" fmla="*/ 4387 w 9853"/>
                  <a:gd name="T83" fmla="*/ 501 h 1215"/>
                  <a:gd name="T84" fmla="*/ 4400 w 9853"/>
                  <a:gd name="T85" fmla="*/ 508 h 1215"/>
                  <a:gd name="T86" fmla="*/ 4725 w 9853"/>
                  <a:gd name="T87" fmla="*/ 517 h 1215"/>
                  <a:gd name="T88" fmla="*/ 4770 w 9853"/>
                  <a:gd name="T89" fmla="*/ 527 h 1215"/>
                  <a:gd name="T90" fmla="*/ 4880 w 9853"/>
                  <a:gd name="T91" fmla="*/ 541 h 1215"/>
                  <a:gd name="T92" fmla="*/ 5574 w 9853"/>
                  <a:gd name="T93" fmla="*/ 551 h 1215"/>
                  <a:gd name="T94" fmla="*/ 5614 w 9853"/>
                  <a:gd name="T95" fmla="*/ 563 h 1215"/>
                  <a:gd name="T96" fmla="*/ 5724 w 9853"/>
                  <a:gd name="T97" fmla="*/ 574 h 1215"/>
                  <a:gd name="T98" fmla="*/ 5743 w 9853"/>
                  <a:gd name="T99" fmla="*/ 592 h 1215"/>
                  <a:gd name="T100" fmla="*/ 5882 w 9853"/>
                  <a:gd name="T101" fmla="*/ 603 h 1215"/>
                  <a:gd name="T102" fmla="*/ 6209 w 9853"/>
                  <a:gd name="T103" fmla="*/ 622 h 1215"/>
                  <a:gd name="T104" fmla="*/ 6293 w 9853"/>
                  <a:gd name="T105" fmla="*/ 638 h 1215"/>
                  <a:gd name="T106" fmla="*/ 6585 w 9853"/>
                  <a:gd name="T107" fmla="*/ 659 h 1215"/>
                  <a:gd name="T108" fmla="*/ 7130 w 9853"/>
                  <a:gd name="T109" fmla="*/ 698 h 1215"/>
                  <a:gd name="T110" fmla="*/ 9125 w 9853"/>
                  <a:gd name="T111" fmla="*/ 1215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853" h="1215">
                    <a:moveTo>
                      <a:pt x="0" y="0"/>
                    </a:moveTo>
                    <a:lnTo>
                      <a:pt x="288" y="0"/>
                    </a:lnTo>
                    <a:lnTo>
                      <a:pt x="288" y="8"/>
                    </a:lnTo>
                    <a:lnTo>
                      <a:pt x="399" y="8"/>
                    </a:lnTo>
                    <a:lnTo>
                      <a:pt x="399" y="23"/>
                    </a:lnTo>
                    <a:lnTo>
                      <a:pt x="573" y="23"/>
                    </a:lnTo>
                    <a:lnTo>
                      <a:pt x="573" y="34"/>
                    </a:lnTo>
                    <a:lnTo>
                      <a:pt x="690" y="34"/>
                    </a:lnTo>
                    <a:lnTo>
                      <a:pt x="690" y="46"/>
                    </a:lnTo>
                    <a:lnTo>
                      <a:pt x="813" y="46"/>
                    </a:lnTo>
                    <a:lnTo>
                      <a:pt x="813" y="55"/>
                    </a:lnTo>
                    <a:lnTo>
                      <a:pt x="833" y="55"/>
                    </a:lnTo>
                    <a:lnTo>
                      <a:pt x="833" y="77"/>
                    </a:lnTo>
                    <a:lnTo>
                      <a:pt x="994" y="77"/>
                    </a:lnTo>
                    <a:lnTo>
                      <a:pt x="994" y="89"/>
                    </a:lnTo>
                    <a:lnTo>
                      <a:pt x="1042" y="89"/>
                    </a:lnTo>
                    <a:lnTo>
                      <a:pt x="1042" y="99"/>
                    </a:lnTo>
                    <a:lnTo>
                      <a:pt x="1201" y="99"/>
                    </a:lnTo>
                    <a:lnTo>
                      <a:pt x="1201" y="110"/>
                    </a:lnTo>
                    <a:lnTo>
                      <a:pt x="1220" y="110"/>
                    </a:lnTo>
                    <a:lnTo>
                      <a:pt x="1220" y="125"/>
                    </a:lnTo>
                    <a:lnTo>
                      <a:pt x="1384" y="125"/>
                    </a:lnTo>
                    <a:lnTo>
                      <a:pt x="1384" y="147"/>
                    </a:lnTo>
                    <a:lnTo>
                      <a:pt x="1549" y="147"/>
                    </a:lnTo>
                    <a:lnTo>
                      <a:pt x="1549" y="157"/>
                    </a:lnTo>
                    <a:lnTo>
                      <a:pt x="1581" y="157"/>
                    </a:lnTo>
                    <a:lnTo>
                      <a:pt x="1581" y="167"/>
                    </a:lnTo>
                    <a:lnTo>
                      <a:pt x="1609" y="167"/>
                    </a:lnTo>
                    <a:lnTo>
                      <a:pt x="1609" y="183"/>
                    </a:lnTo>
                    <a:lnTo>
                      <a:pt x="1640" y="183"/>
                    </a:lnTo>
                    <a:lnTo>
                      <a:pt x="1640" y="191"/>
                    </a:lnTo>
                    <a:lnTo>
                      <a:pt x="2017" y="191"/>
                    </a:lnTo>
                    <a:lnTo>
                      <a:pt x="2017" y="202"/>
                    </a:lnTo>
                    <a:lnTo>
                      <a:pt x="2105" y="202"/>
                    </a:lnTo>
                    <a:lnTo>
                      <a:pt x="2105" y="214"/>
                    </a:lnTo>
                    <a:lnTo>
                      <a:pt x="2308" y="214"/>
                    </a:lnTo>
                    <a:lnTo>
                      <a:pt x="2308" y="227"/>
                    </a:lnTo>
                    <a:lnTo>
                      <a:pt x="2321" y="227"/>
                    </a:lnTo>
                    <a:lnTo>
                      <a:pt x="2321" y="239"/>
                    </a:lnTo>
                    <a:lnTo>
                      <a:pt x="2542" y="239"/>
                    </a:lnTo>
                    <a:lnTo>
                      <a:pt x="2542" y="247"/>
                    </a:lnTo>
                    <a:lnTo>
                      <a:pt x="2630" y="247"/>
                    </a:lnTo>
                    <a:lnTo>
                      <a:pt x="2630" y="261"/>
                    </a:lnTo>
                    <a:lnTo>
                      <a:pt x="2847" y="261"/>
                    </a:lnTo>
                    <a:lnTo>
                      <a:pt x="2847" y="273"/>
                    </a:lnTo>
                    <a:lnTo>
                      <a:pt x="2862" y="273"/>
                    </a:lnTo>
                    <a:lnTo>
                      <a:pt x="2862" y="281"/>
                    </a:lnTo>
                    <a:lnTo>
                      <a:pt x="2926" y="281"/>
                    </a:lnTo>
                    <a:lnTo>
                      <a:pt x="2926" y="290"/>
                    </a:lnTo>
                    <a:lnTo>
                      <a:pt x="2934" y="290"/>
                    </a:lnTo>
                    <a:lnTo>
                      <a:pt x="2974" y="290"/>
                    </a:lnTo>
                    <a:lnTo>
                      <a:pt x="2974" y="304"/>
                    </a:lnTo>
                    <a:lnTo>
                      <a:pt x="3002" y="304"/>
                    </a:lnTo>
                    <a:lnTo>
                      <a:pt x="3002" y="316"/>
                    </a:lnTo>
                    <a:lnTo>
                      <a:pt x="3115" y="316"/>
                    </a:lnTo>
                    <a:lnTo>
                      <a:pt x="3115" y="331"/>
                    </a:lnTo>
                    <a:lnTo>
                      <a:pt x="3180" y="331"/>
                    </a:lnTo>
                    <a:lnTo>
                      <a:pt x="3180" y="342"/>
                    </a:lnTo>
                    <a:lnTo>
                      <a:pt x="3413" y="342"/>
                    </a:lnTo>
                    <a:lnTo>
                      <a:pt x="3413" y="360"/>
                    </a:lnTo>
                    <a:lnTo>
                      <a:pt x="3442" y="360"/>
                    </a:lnTo>
                    <a:lnTo>
                      <a:pt x="3442" y="367"/>
                    </a:lnTo>
                    <a:lnTo>
                      <a:pt x="3523" y="367"/>
                    </a:lnTo>
                    <a:lnTo>
                      <a:pt x="3523" y="375"/>
                    </a:lnTo>
                    <a:lnTo>
                      <a:pt x="3573" y="375"/>
                    </a:lnTo>
                    <a:lnTo>
                      <a:pt x="3573" y="390"/>
                    </a:lnTo>
                    <a:lnTo>
                      <a:pt x="3610" y="390"/>
                    </a:lnTo>
                    <a:lnTo>
                      <a:pt x="3610" y="398"/>
                    </a:lnTo>
                    <a:lnTo>
                      <a:pt x="3856" y="398"/>
                    </a:lnTo>
                    <a:lnTo>
                      <a:pt x="3856" y="414"/>
                    </a:lnTo>
                    <a:lnTo>
                      <a:pt x="3945" y="414"/>
                    </a:lnTo>
                    <a:lnTo>
                      <a:pt x="3945" y="423"/>
                    </a:lnTo>
                    <a:lnTo>
                      <a:pt x="3992" y="423"/>
                    </a:lnTo>
                    <a:lnTo>
                      <a:pt x="3992" y="434"/>
                    </a:lnTo>
                    <a:lnTo>
                      <a:pt x="4033" y="434"/>
                    </a:lnTo>
                    <a:lnTo>
                      <a:pt x="4033" y="446"/>
                    </a:lnTo>
                    <a:lnTo>
                      <a:pt x="4215" y="446"/>
                    </a:lnTo>
                    <a:lnTo>
                      <a:pt x="4215" y="457"/>
                    </a:lnTo>
                    <a:lnTo>
                      <a:pt x="4222" y="457"/>
                    </a:lnTo>
                    <a:lnTo>
                      <a:pt x="4222" y="481"/>
                    </a:lnTo>
                    <a:lnTo>
                      <a:pt x="4240" y="481"/>
                    </a:lnTo>
                    <a:lnTo>
                      <a:pt x="4240" y="491"/>
                    </a:lnTo>
                    <a:lnTo>
                      <a:pt x="4387" y="491"/>
                    </a:lnTo>
                    <a:lnTo>
                      <a:pt x="4387" y="501"/>
                    </a:lnTo>
                    <a:lnTo>
                      <a:pt x="4400" y="501"/>
                    </a:lnTo>
                    <a:lnTo>
                      <a:pt x="4400" y="508"/>
                    </a:lnTo>
                    <a:lnTo>
                      <a:pt x="4725" y="508"/>
                    </a:lnTo>
                    <a:lnTo>
                      <a:pt x="4725" y="517"/>
                    </a:lnTo>
                    <a:lnTo>
                      <a:pt x="4770" y="517"/>
                    </a:lnTo>
                    <a:lnTo>
                      <a:pt x="4770" y="527"/>
                    </a:lnTo>
                    <a:lnTo>
                      <a:pt x="4880" y="527"/>
                    </a:lnTo>
                    <a:lnTo>
                      <a:pt x="4880" y="541"/>
                    </a:lnTo>
                    <a:lnTo>
                      <a:pt x="5574" y="541"/>
                    </a:lnTo>
                    <a:lnTo>
                      <a:pt x="5574" y="551"/>
                    </a:lnTo>
                    <a:lnTo>
                      <a:pt x="5614" y="551"/>
                    </a:lnTo>
                    <a:lnTo>
                      <a:pt x="5614" y="563"/>
                    </a:lnTo>
                    <a:lnTo>
                      <a:pt x="5724" y="563"/>
                    </a:lnTo>
                    <a:lnTo>
                      <a:pt x="5724" y="574"/>
                    </a:lnTo>
                    <a:lnTo>
                      <a:pt x="5743" y="574"/>
                    </a:lnTo>
                    <a:lnTo>
                      <a:pt x="5743" y="592"/>
                    </a:lnTo>
                    <a:lnTo>
                      <a:pt x="5882" y="592"/>
                    </a:lnTo>
                    <a:lnTo>
                      <a:pt x="5882" y="603"/>
                    </a:lnTo>
                    <a:lnTo>
                      <a:pt x="6209" y="603"/>
                    </a:lnTo>
                    <a:lnTo>
                      <a:pt x="6209" y="622"/>
                    </a:lnTo>
                    <a:lnTo>
                      <a:pt x="6293" y="622"/>
                    </a:lnTo>
                    <a:lnTo>
                      <a:pt x="6293" y="638"/>
                    </a:lnTo>
                    <a:lnTo>
                      <a:pt x="6585" y="638"/>
                    </a:lnTo>
                    <a:lnTo>
                      <a:pt x="6585" y="659"/>
                    </a:lnTo>
                    <a:lnTo>
                      <a:pt x="7130" y="659"/>
                    </a:lnTo>
                    <a:lnTo>
                      <a:pt x="7130" y="698"/>
                    </a:lnTo>
                    <a:lnTo>
                      <a:pt x="9125" y="698"/>
                    </a:lnTo>
                    <a:lnTo>
                      <a:pt x="9125" y="1215"/>
                    </a:lnTo>
                    <a:lnTo>
                      <a:pt x="9853" y="1215"/>
                    </a:lnTo>
                  </a:path>
                </a:pathLst>
              </a:custGeom>
              <a:noFill/>
              <a:ln w="19050"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grpSp>
            <p:nvGrpSpPr>
              <p:cNvPr id="1395" name="Group 1394">
                <a:extLst>
                  <a:ext uri="{FF2B5EF4-FFF2-40B4-BE49-F238E27FC236}">
                    <a16:creationId xmlns:a16="http://schemas.microsoft.com/office/drawing/2014/main" id="{3F85B817-B2FC-4070-8580-8B39D32CE8D7}"/>
                  </a:ext>
                </a:extLst>
              </p:cNvPr>
              <p:cNvGrpSpPr/>
              <p:nvPr/>
            </p:nvGrpSpPr>
            <p:grpSpPr>
              <a:xfrm>
                <a:off x="10329348" y="1399368"/>
                <a:ext cx="5192603" cy="1014413"/>
                <a:chOff x="10329348" y="1399368"/>
                <a:chExt cx="5192603" cy="1014413"/>
              </a:xfrm>
            </p:grpSpPr>
            <p:sp>
              <p:nvSpPr>
                <p:cNvPr id="1396" name="Line 409">
                  <a:extLst>
                    <a:ext uri="{FF2B5EF4-FFF2-40B4-BE49-F238E27FC236}">
                      <a16:creationId xmlns:a16="http://schemas.microsoft.com/office/drawing/2014/main" id="{D6537496-DC19-47BC-B277-B5F1B8E96DF2}"/>
                    </a:ext>
                  </a:extLst>
                </p:cNvPr>
                <p:cNvSpPr>
                  <a:spLocks noChangeShapeType="1"/>
                </p:cNvSpPr>
                <p:nvPr/>
              </p:nvSpPr>
              <p:spPr bwMode="auto">
                <a:xfrm flipH="1">
                  <a:off x="15458786" y="2367743"/>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97" name="Line 410">
                  <a:extLst>
                    <a:ext uri="{FF2B5EF4-FFF2-40B4-BE49-F238E27FC236}">
                      <a16:creationId xmlns:a16="http://schemas.microsoft.com/office/drawing/2014/main" id="{977D8660-88B2-4E8F-A99E-A4699733358D}"/>
                    </a:ext>
                  </a:extLst>
                </p:cNvPr>
                <p:cNvSpPr>
                  <a:spLocks noChangeShapeType="1"/>
                </p:cNvSpPr>
                <p:nvPr/>
              </p:nvSpPr>
              <p:spPr bwMode="auto">
                <a:xfrm>
                  <a:off x="15490368" y="2323293"/>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98" name="Line 411">
                  <a:extLst>
                    <a:ext uri="{FF2B5EF4-FFF2-40B4-BE49-F238E27FC236}">
                      <a16:creationId xmlns:a16="http://schemas.microsoft.com/office/drawing/2014/main" id="{2F6A5C9D-78D7-4715-BF76-408300A94D63}"/>
                    </a:ext>
                  </a:extLst>
                </p:cNvPr>
                <p:cNvSpPr>
                  <a:spLocks noChangeShapeType="1"/>
                </p:cNvSpPr>
                <p:nvPr/>
              </p:nvSpPr>
              <p:spPr bwMode="auto">
                <a:xfrm flipH="1">
                  <a:off x="15336812" y="2367743"/>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99" name="Line 412">
                  <a:extLst>
                    <a:ext uri="{FF2B5EF4-FFF2-40B4-BE49-F238E27FC236}">
                      <a16:creationId xmlns:a16="http://schemas.microsoft.com/office/drawing/2014/main" id="{91C52A58-4ACE-4C5C-B92D-21DE9EE7C3B2}"/>
                    </a:ext>
                  </a:extLst>
                </p:cNvPr>
                <p:cNvSpPr>
                  <a:spLocks noChangeShapeType="1"/>
                </p:cNvSpPr>
                <p:nvPr/>
              </p:nvSpPr>
              <p:spPr bwMode="auto">
                <a:xfrm>
                  <a:off x="15368395" y="2323293"/>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0" name="Line 413">
                  <a:extLst>
                    <a:ext uri="{FF2B5EF4-FFF2-40B4-BE49-F238E27FC236}">
                      <a16:creationId xmlns:a16="http://schemas.microsoft.com/office/drawing/2014/main" id="{FD594858-FC35-4E1D-BD42-801F19A21383}"/>
                    </a:ext>
                  </a:extLst>
                </p:cNvPr>
                <p:cNvSpPr>
                  <a:spLocks noChangeShapeType="1"/>
                </p:cNvSpPr>
                <p:nvPr/>
              </p:nvSpPr>
              <p:spPr bwMode="auto">
                <a:xfrm flipH="1">
                  <a:off x="15306319" y="2367743"/>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1" name="Line 414">
                  <a:extLst>
                    <a:ext uri="{FF2B5EF4-FFF2-40B4-BE49-F238E27FC236}">
                      <a16:creationId xmlns:a16="http://schemas.microsoft.com/office/drawing/2014/main" id="{DC85875B-BA43-4B2B-AAAB-4AF85BA1552C}"/>
                    </a:ext>
                  </a:extLst>
                </p:cNvPr>
                <p:cNvSpPr>
                  <a:spLocks noChangeShapeType="1"/>
                </p:cNvSpPr>
                <p:nvPr/>
              </p:nvSpPr>
              <p:spPr bwMode="auto">
                <a:xfrm>
                  <a:off x="15336812" y="2323293"/>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2" name="Line 415">
                  <a:extLst>
                    <a:ext uri="{FF2B5EF4-FFF2-40B4-BE49-F238E27FC236}">
                      <a16:creationId xmlns:a16="http://schemas.microsoft.com/office/drawing/2014/main" id="{911F77B4-2146-4951-981B-AFB6CC5A0F75}"/>
                    </a:ext>
                  </a:extLst>
                </p:cNvPr>
                <p:cNvSpPr>
                  <a:spLocks noChangeShapeType="1"/>
                </p:cNvSpPr>
                <p:nvPr/>
              </p:nvSpPr>
              <p:spPr bwMode="auto">
                <a:xfrm flipH="1">
                  <a:off x="15294339" y="2367743"/>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3" name="Line 416">
                  <a:extLst>
                    <a:ext uri="{FF2B5EF4-FFF2-40B4-BE49-F238E27FC236}">
                      <a16:creationId xmlns:a16="http://schemas.microsoft.com/office/drawing/2014/main" id="{A04FCA1E-1E0E-4125-A277-46E1C6D3B2D3}"/>
                    </a:ext>
                  </a:extLst>
                </p:cNvPr>
                <p:cNvSpPr>
                  <a:spLocks noChangeShapeType="1"/>
                </p:cNvSpPr>
                <p:nvPr/>
              </p:nvSpPr>
              <p:spPr bwMode="auto">
                <a:xfrm>
                  <a:off x="15325922" y="2323293"/>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4" name="Line 417">
                  <a:extLst>
                    <a:ext uri="{FF2B5EF4-FFF2-40B4-BE49-F238E27FC236}">
                      <a16:creationId xmlns:a16="http://schemas.microsoft.com/office/drawing/2014/main" id="{C05B820E-3034-4E97-AF24-84353043CBE7}"/>
                    </a:ext>
                  </a:extLst>
                </p:cNvPr>
                <p:cNvSpPr>
                  <a:spLocks noChangeShapeType="1"/>
                </p:cNvSpPr>
                <p:nvPr/>
              </p:nvSpPr>
              <p:spPr bwMode="auto">
                <a:xfrm flipH="1">
                  <a:off x="15283448" y="2367743"/>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5" name="Line 418">
                  <a:extLst>
                    <a:ext uri="{FF2B5EF4-FFF2-40B4-BE49-F238E27FC236}">
                      <a16:creationId xmlns:a16="http://schemas.microsoft.com/office/drawing/2014/main" id="{25A51C08-F046-436E-A02A-E4A410BBE73D}"/>
                    </a:ext>
                  </a:extLst>
                </p:cNvPr>
                <p:cNvSpPr>
                  <a:spLocks noChangeShapeType="1"/>
                </p:cNvSpPr>
                <p:nvPr/>
              </p:nvSpPr>
              <p:spPr bwMode="auto">
                <a:xfrm>
                  <a:off x="15315031" y="2323293"/>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6" name="Line 419">
                  <a:extLst>
                    <a:ext uri="{FF2B5EF4-FFF2-40B4-BE49-F238E27FC236}">
                      <a16:creationId xmlns:a16="http://schemas.microsoft.com/office/drawing/2014/main" id="{81A686A6-044F-4FFD-AFC3-D30A6D3225E8}"/>
                    </a:ext>
                  </a:extLst>
                </p:cNvPr>
                <p:cNvSpPr>
                  <a:spLocks noChangeShapeType="1"/>
                </p:cNvSpPr>
                <p:nvPr/>
              </p:nvSpPr>
              <p:spPr bwMode="auto">
                <a:xfrm flipH="1">
                  <a:off x="15286716" y="2367743"/>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7" name="Line 420">
                  <a:extLst>
                    <a:ext uri="{FF2B5EF4-FFF2-40B4-BE49-F238E27FC236}">
                      <a16:creationId xmlns:a16="http://schemas.microsoft.com/office/drawing/2014/main" id="{8E7A4B82-25E3-4E14-A937-E66C2A8446D7}"/>
                    </a:ext>
                  </a:extLst>
                </p:cNvPr>
                <p:cNvSpPr>
                  <a:spLocks noChangeShapeType="1"/>
                </p:cNvSpPr>
                <p:nvPr/>
              </p:nvSpPr>
              <p:spPr bwMode="auto">
                <a:xfrm>
                  <a:off x="15318298" y="2323293"/>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8" name="Line 421">
                  <a:extLst>
                    <a:ext uri="{FF2B5EF4-FFF2-40B4-BE49-F238E27FC236}">
                      <a16:creationId xmlns:a16="http://schemas.microsoft.com/office/drawing/2014/main" id="{011F19B0-2279-40D7-9A1D-03A55312DF68}"/>
                    </a:ext>
                  </a:extLst>
                </p:cNvPr>
                <p:cNvSpPr>
                  <a:spLocks noChangeShapeType="1"/>
                </p:cNvSpPr>
                <p:nvPr/>
              </p:nvSpPr>
              <p:spPr bwMode="auto">
                <a:xfrm flipH="1">
                  <a:off x="15122269" y="2367743"/>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09" name="Line 422">
                  <a:extLst>
                    <a:ext uri="{FF2B5EF4-FFF2-40B4-BE49-F238E27FC236}">
                      <a16:creationId xmlns:a16="http://schemas.microsoft.com/office/drawing/2014/main" id="{0665A190-7B0A-4174-87BC-DC2FD8D55F8E}"/>
                    </a:ext>
                  </a:extLst>
                </p:cNvPr>
                <p:cNvSpPr>
                  <a:spLocks noChangeShapeType="1"/>
                </p:cNvSpPr>
                <p:nvPr/>
              </p:nvSpPr>
              <p:spPr bwMode="auto">
                <a:xfrm>
                  <a:off x="15153851" y="2323293"/>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0" name="Line 423">
                  <a:extLst>
                    <a:ext uri="{FF2B5EF4-FFF2-40B4-BE49-F238E27FC236}">
                      <a16:creationId xmlns:a16="http://schemas.microsoft.com/office/drawing/2014/main" id="{F9B98206-191F-404C-943B-2078D5005B04}"/>
                    </a:ext>
                  </a:extLst>
                </p:cNvPr>
                <p:cNvSpPr>
                  <a:spLocks noChangeShapeType="1"/>
                </p:cNvSpPr>
                <p:nvPr/>
              </p:nvSpPr>
              <p:spPr bwMode="auto">
                <a:xfrm flipH="1">
                  <a:off x="14921883"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1" name="Line 424">
                  <a:extLst>
                    <a:ext uri="{FF2B5EF4-FFF2-40B4-BE49-F238E27FC236}">
                      <a16:creationId xmlns:a16="http://schemas.microsoft.com/office/drawing/2014/main" id="{3F6026F2-106E-40F9-A227-7BE05CB77799}"/>
                    </a:ext>
                  </a:extLst>
                </p:cNvPr>
                <p:cNvSpPr>
                  <a:spLocks noChangeShapeType="1"/>
                </p:cNvSpPr>
                <p:nvPr/>
              </p:nvSpPr>
              <p:spPr bwMode="auto">
                <a:xfrm>
                  <a:off x="14952376"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2" name="Line 425">
                  <a:extLst>
                    <a:ext uri="{FF2B5EF4-FFF2-40B4-BE49-F238E27FC236}">
                      <a16:creationId xmlns:a16="http://schemas.microsoft.com/office/drawing/2014/main" id="{995C7854-4A16-4BF4-9FCF-9709B0834417}"/>
                    </a:ext>
                  </a:extLst>
                </p:cNvPr>
                <p:cNvSpPr>
                  <a:spLocks noChangeShapeType="1"/>
                </p:cNvSpPr>
                <p:nvPr/>
              </p:nvSpPr>
              <p:spPr bwMode="auto">
                <a:xfrm flipH="1">
                  <a:off x="14871787" y="19756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3" name="Line 426">
                  <a:extLst>
                    <a:ext uri="{FF2B5EF4-FFF2-40B4-BE49-F238E27FC236}">
                      <a16:creationId xmlns:a16="http://schemas.microsoft.com/office/drawing/2014/main" id="{F17B60C0-1603-4877-B4CC-7B957BA601D7}"/>
                    </a:ext>
                  </a:extLst>
                </p:cNvPr>
                <p:cNvSpPr>
                  <a:spLocks noChangeShapeType="1"/>
                </p:cNvSpPr>
                <p:nvPr/>
              </p:nvSpPr>
              <p:spPr bwMode="auto">
                <a:xfrm>
                  <a:off x="14903369"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4" name="Line 427">
                  <a:extLst>
                    <a:ext uri="{FF2B5EF4-FFF2-40B4-BE49-F238E27FC236}">
                      <a16:creationId xmlns:a16="http://schemas.microsoft.com/office/drawing/2014/main" id="{EFDD3DC0-25F0-406B-8207-DBF80D7640B3}"/>
                    </a:ext>
                  </a:extLst>
                </p:cNvPr>
                <p:cNvSpPr>
                  <a:spLocks noChangeShapeType="1"/>
                </p:cNvSpPr>
                <p:nvPr/>
              </p:nvSpPr>
              <p:spPr bwMode="auto">
                <a:xfrm flipH="1">
                  <a:off x="14830403"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5" name="Line 428">
                  <a:extLst>
                    <a:ext uri="{FF2B5EF4-FFF2-40B4-BE49-F238E27FC236}">
                      <a16:creationId xmlns:a16="http://schemas.microsoft.com/office/drawing/2014/main" id="{54C42B01-7F52-417A-8B9E-3B328B0AB78D}"/>
                    </a:ext>
                  </a:extLst>
                </p:cNvPr>
                <p:cNvSpPr>
                  <a:spLocks noChangeShapeType="1"/>
                </p:cNvSpPr>
                <p:nvPr/>
              </p:nvSpPr>
              <p:spPr bwMode="auto">
                <a:xfrm>
                  <a:off x="14861985"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6" name="Line 429">
                  <a:extLst>
                    <a:ext uri="{FF2B5EF4-FFF2-40B4-BE49-F238E27FC236}">
                      <a16:creationId xmlns:a16="http://schemas.microsoft.com/office/drawing/2014/main" id="{B720F646-39E9-4673-8F2B-D89072D7646A}"/>
                    </a:ext>
                  </a:extLst>
                </p:cNvPr>
                <p:cNvSpPr>
                  <a:spLocks noChangeShapeType="1"/>
                </p:cNvSpPr>
                <p:nvPr/>
              </p:nvSpPr>
              <p:spPr bwMode="auto">
                <a:xfrm flipH="1">
                  <a:off x="14807532" y="19756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7" name="Line 430">
                  <a:extLst>
                    <a:ext uri="{FF2B5EF4-FFF2-40B4-BE49-F238E27FC236}">
                      <a16:creationId xmlns:a16="http://schemas.microsoft.com/office/drawing/2014/main" id="{FB2EA793-79BA-45BD-BA58-1CA0A99AB7D3}"/>
                    </a:ext>
                  </a:extLst>
                </p:cNvPr>
                <p:cNvSpPr>
                  <a:spLocks noChangeShapeType="1"/>
                </p:cNvSpPr>
                <p:nvPr/>
              </p:nvSpPr>
              <p:spPr bwMode="auto">
                <a:xfrm>
                  <a:off x="14839115"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8" name="Line 431">
                  <a:extLst>
                    <a:ext uri="{FF2B5EF4-FFF2-40B4-BE49-F238E27FC236}">
                      <a16:creationId xmlns:a16="http://schemas.microsoft.com/office/drawing/2014/main" id="{E69309CC-4742-41D4-AC8F-4F01123F4944}"/>
                    </a:ext>
                  </a:extLst>
                </p:cNvPr>
                <p:cNvSpPr>
                  <a:spLocks noChangeShapeType="1"/>
                </p:cNvSpPr>
                <p:nvPr/>
              </p:nvSpPr>
              <p:spPr bwMode="auto">
                <a:xfrm flipH="1">
                  <a:off x="14770505"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19" name="Line 432">
                  <a:extLst>
                    <a:ext uri="{FF2B5EF4-FFF2-40B4-BE49-F238E27FC236}">
                      <a16:creationId xmlns:a16="http://schemas.microsoft.com/office/drawing/2014/main" id="{831A7C40-814E-4F43-9DAD-35B834FA9ECC}"/>
                    </a:ext>
                  </a:extLst>
                </p:cNvPr>
                <p:cNvSpPr>
                  <a:spLocks noChangeShapeType="1"/>
                </p:cNvSpPr>
                <p:nvPr/>
              </p:nvSpPr>
              <p:spPr bwMode="auto">
                <a:xfrm>
                  <a:off x="14802087"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0" name="Line 433">
                  <a:extLst>
                    <a:ext uri="{FF2B5EF4-FFF2-40B4-BE49-F238E27FC236}">
                      <a16:creationId xmlns:a16="http://schemas.microsoft.com/office/drawing/2014/main" id="{5AC1512E-90C9-4043-9402-4E180783B12F}"/>
                    </a:ext>
                  </a:extLst>
                </p:cNvPr>
                <p:cNvSpPr>
                  <a:spLocks noChangeShapeType="1"/>
                </p:cNvSpPr>
                <p:nvPr/>
              </p:nvSpPr>
              <p:spPr bwMode="auto">
                <a:xfrm flipH="1">
                  <a:off x="14754169"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1" name="Line 434">
                  <a:extLst>
                    <a:ext uri="{FF2B5EF4-FFF2-40B4-BE49-F238E27FC236}">
                      <a16:creationId xmlns:a16="http://schemas.microsoft.com/office/drawing/2014/main" id="{5293267A-F292-48D2-9C64-531F69FAE7EF}"/>
                    </a:ext>
                  </a:extLst>
                </p:cNvPr>
                <p:cNvSpPr>
                  <a:spLocks noChangeShapeType="1"/>
                </p:cNvSpPr>
                <p:nvPr/>
              </p:nvSpPr>
              <p:spPr bwMode="auto">
                <a:xfrm>
                  <a:off x="14785751"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2" name="Line 435">
                  <a:extLst>
                    <a:ext uri="{FF2B5EF4-FFF2-40B4-BE49-F238E27FC236}">
                      <a16:creationId xmlns:a16="http://schemas.microsoft.com/office/drawing/2014/main" id="{15F36E84-6D8F-46A6-88B2-5FC2356D2A42}"/>
                    </a:ext>
                  </a:extLst>
                </p:cNvPr>
                <p:cNvSpPr>
                  <a:spLocks noChangeShapeType="1"/>
                </p:cNvSpPr>
                <p:nvPr/>
              </p:nvSpPr>
              <p:spPr bwMode="auto">
                <a:xfrm flipH="1">
                  <a:off x="14745456"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3" name="Line 436">
                  <a:extLst>
                    <a:ext uri="{FF2B5EF4-FFF2-40B4-BE49-F238E27FC236}">
                      <a16:creationId xmlns:a16="http://schemas.microsoft.com/office/drawing/2014/main" id="{6BD58BF9-BC88-41EF-AFCE-69686C98C912}"/>
                    </a:ext>
                  </a:extLst>
                </p:cNvPr>
                <p:cNvSpPr>
                  <a:spLocks noChangeShapeType="1"/>
                </p:cNvSpPr>
                <p:nvPr/>
              </p:nvSpPr>
              <p:spPr bwMode="auto">
                <a:xfrm>
                  <a:off x="14777039"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4" name="Line 437">
                  <a:extLst>
                    <a:ext uri="{FF2B5EF4-FFF2-40B4-BE49-F238E27FC236}">
                      <a16:creationId xmlns:a16="http://schemas.microsoft.com/office/drawing/2014/main" id="{D86EFF30-D43D-4A26-AAAB-D6FB6A8CBFAC}"/>
                    </a:ext>
                  </a:extLst>
                </p:cNvPr>
                <p:cNvSpPr>
                  <a:spLocks noChangeShapeType="1"/>
                </p:cNvSpPr>
                <p:nvPr/>
              </p:nvSpPr>
              <p:spPr bwMode="auto">
                <a:xfrm flipH="1">
                  <a:off x="14731299"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5" name="Line 438">
                  <a:extLst>
                    <a:ext uri="{FF2B5EF4-FFF2-40B4-BE49-F238E27FC236}">
                      <a16:creationId xmlns:a16="http://schemas.microsoft.com/office/drawing/2014/main" id="{0093B686-E089-44C6-87DA-AFC5F033440F}"/>
                    </a:ext>
                  </a:extLst>
                </p:cNvPr>
                <p:cNvSpPr>
                  <a:spLocks noChangeShapeType="1"/>
                </p:cNvSpPr>
                <p:nvPr/>
              </p:nvSpPr>
              <p:spPr bwMode="auto">
                <a:xfrm>
                  <a:off x="14762881"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6" name="Line 439">
                  <a:extLst>
                    <a:ext uri="{FF2B5EF4-FFF2-40B4-BE49-F238E27FC236}">
                      <a16:creationId xmlns:a16="http://schemas.microsoft.com/office/drawing/2014/main" id="{5D0A93E8-78B0-4AC3-A7BA-7A91DFFDD241}"/>
                    </a:ext>
                  </a:extLst>
                </p:cNvPr>
                <p:cNvSpPr>
                  <a:spLocks noChangeShapeType="1"/>
                </p:cNvSpPr>
                <p:nvPr/>
              </p:nvSpPr>
              <p:spPr bwMode="auto">
                <a:xfrm flipH="1">
                  <a:off x="14708429"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7" name="Line 440">
                  <a:extLst>
                    <a:ext uri="{FF2B5EF4-FFF2-40B4-BE49-F238E27FC236}">
                      <a16:creationId xmlns:a16="http://schemas.microsoft.com/office/drawing/2014/main" id="{DC5FDB48-8A01-4D11-AD07-3591233F9ED4}"/>
                    </a:ext>
                  </a:extLst>
                </p:cNvPr>
                <p:cNvSpPr>
                  <a:spLocks noChangeShapeType="1"/>
                </p:cNvSpPr>
                <p:nvPr/>
              </p:nvSpPr>
              <p:spPr bwMode="auto">
                <a:xfrm>
                  <a:off x="14740011"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8" name="Line 441">
                  <a:extLst>
                    <a:ext uri="{FF2B5EF4-FFF2-40B4-BE49-F238E27FC236}">
                      <a16:creationId xmlns:a16="http://schemas.microsoft.com/office/drawing/2014/main" id="{E8E81B92-D53E-4D5E-8236-65AA5E80409B}"/>
                    </a:ext>
                  </a:extLst>
                </p:cNvPr>
                <p:cNvSpPr>
                  <a:spLocks noChangeShapeType="1"/>
                </p:cNvSpPr>
                <p:nvPr/>
              </p:nvSpPr>
              <p:spPr bwMode="auto">
                <a:xfrm flipH="1">
                  <a:off x="14696449"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29" name="Line 442">
                  <a:extLst>
                    <a:ext uri="{FF2B5EF4-FFF2-40B4-BE49-F238E27FC236}">
                      <a16:creationId xmlns:a16="http://schemas.microsoft.com/office/drawing/2014/main" id="{A2895D4B-578F-4777-80F3-DF9E06182565}"/>
                    </a:ext>
                  </a:extLst>
                </p:cNvPr>
                <p:cNvSpPr>
                  <a:spLocks noChangeShapeType="1"/>
                </p:cNvSpPr>
                <p:nvPr/>
              </p:nvSpPr>
              <p:spPr bwMode="auto">
                <a:xfrm>
                  <a:off x="14728032"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0" name="Line 443">
                  <a:extLst>
                    <a:ext uri="{FF2B5EF4-FFF2-40B4-BE49-F238E27FC236}">
                      <a16:creationId xmlns:a16="http://schemas.microsoft.com/office/drawing/2014/main" id="{6F59447F-DA73-450C-ACD2-691947155B4D}"/>
                    </a:ext>
                  </a:extLst>
                </p:cNvPr>
                <p:cNvSpPr>
                  <a:spLocks noChangeShapeType="1"/>
                </p:cNvSpPr>
                <p:nvPr/>
              </p:nvSpPr>
              <p:spPr bwMode="auto">
                <a:xfrm flipH="1">
                  <a:off x="14688826" y="19756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1" name="Line 444">
                  <a:extLst>
                    <a:ext uri="{FF2B5EF4-FFF2-40B4-BE49-F238E27FC236}">
                      <a16:creationId xmlns:a16="http://schemas.microsoft.com/office/drawing/2014/main" id="{4D451514-9F12-4129-9AD1-2DA17D8E5B4B}"/>
                    </a:ext>
                  </a:extLst>
                </p:cNvPr>
                <p:cNvSpPr>
                  <a:spLocks noChangeShapeType="1"/>
                </p:cNvSpPr>
                <p:nvPr/>
              </p:nvSpPr>
              <p:spPr bwMode="auto">
                <a:xfrm>
                  <a:off x="14720408"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2" name="Line 445">
                  <a:extLst>
                    <a:ext uri="{FF2B5EF4-FFF2-40B4-BE49-F238E27FC236}">
                      <a16:creationId xmlns:a16="http://schemas.microsoft.com/office/drawing/2014/main" id="{41488A7D-0724-4C90-9527-22DFF5C15843}"/>
                    </a:ext>
                  </a:extLst>
                </p:cNvPr>
                <p:cNvSpPr>
                  <a:spLocks noChangeShapeType="1"/>
                </p:cNvSpPr>
                <p:nvPr/>
              </p:nvSpPr>
              <p:spPr bwMode="auto">
                <a:xfrm flipH="1">
                  <a:off x="14674668" y="19756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3" name="Line 446">
                  <a:extLst>
                    <a:ext uri="{FF2B5EF4-FFF2-40B4-BE49-F238E27FC236}">
                      <a16:creationId xmlns:a16="http://schemas.microsoft.com/office/drawing/2014/main" id="{C0415F2B-0FDF-4614-914A-F0A380B2488F}"/>
                    </a:ext>
                  </a:extLst>
                </p:cNvPr>
                <p:cNvSpPr>
                  <a:spLocks noChangeShapeType="1"/>
                </p:cNvSpPr>
                <p:nvPr/>
              </p:nvSpPr>
              <p:spPr bwMode="auto">
                <a:xfrm>
                  <a:off x="14706251"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4" name="Line 447">
                  <a:extLst>
                    <a:ext uri="{FF2B5EF4-FFF2-40B4-BE49-F238E27FC236}">
                      <a16:creationId xmlns:a16="http://schemas.microsoft.com/office/drawing/2014/main" id="{66E065C7-EECC-455A-A3D6-F7228A092772}"/>
                    </a:ext>
                  </a:extLst>
                </p:cNvPr>
                <p:cNvSpPr>
                  <a:spLocks noChangeShapeType="1"/>
                </p:cNvSpPr>
                <p:nvPr/>
              </p:nvSpPr>
              <p:spPr bwMode="auto">
                <a:xfrm flipH="1">
                  <a:off x="14664867" y="19756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5" name="Line 448">
                  <a:extLst>
                    <a:ext uri="{FF2B5EF4-FFF2-40B4-BE49-F238E27FC236}">
                      <a16:creationId xmlns:a16="http://schemas.microsoft.com/office/drawing/2014/main" id="{E7135BB9-D5B9-4035-A743-1D6CE010CDC5}"/>
                    </a:ext>
                  </a:extLst>
                </p:cNvPr>
                <p:cNvSpPr>
                  <a:spLocks noChangeShapeType="1"/>
                </p:cNvSpPr>
                <p:nvPr/>
              </p:nvSpPr>
              <p:spPr bwMode="auto">
                <a:xfrm>
                  <a:off x="14696449"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6" name="Line 449">
                  <a:extLst>
                    <a:ext uri="{FF2B5EF4-FFF2-40B4-BE49-F238E27FC236}">
                      <a16:creationId xmlns:a16="http://schemas.microsoft.com/office/drawing/2014/main" id="{29B77C53-1400-47A3-8D9B-BF8DAB19FA5E}"/>
                    </a:ext>
                  </a:extLst>
                </p:cNvPr>
                <p:cNvSpPr>
                  <a:spLocks noChangeShapeType="1"/>
                </p:cNvSpPr>
                <p:nvPr/>
              </p:nvSpPr>
              <p:spPr bwMode="auto">
                <a:xfrm flipH="1">
                  <a:off x="14657243" y="19756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7" name="Line 450">
                  <a:extLst>
                    <a:ext uri="{FF2B5EF4-FFF2-40B4-BE49-F238E27FC236}">
                      <a16:creationId xmlns:a16="http://schemas.microsoft.com/office/drawing/2014/main" id="{4ABB2DBD-77E5-426C-BFC1-5CE82D689A6C}"/>
                    </a:ext>
                  </a:extLst>
                </p:cNvPr>
                <p:cNvSpPr>
                  <a:spLocks noChangeShapeType="1"/>
                </p:cNvSpPr>
                <p:nvPr/>
              </p:nvSpPr>
              <p:spPr bwMode="auto">
                <a:xfrm>
                  <a:off x="14688826"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8" name="Line 451">
                  <a:extLst>
                    <a:ext uri="{FF2B5EF4-FFF2-40B4-BE49-F238E27FC236}">
                      <a16:creationId xmlns:a16="http://schemas.microsoft.com/office/drawing/2014/main" id="{D474F384-4F96-4C46-8A62-9D5F7C233BAF}"/>
                    </a:ext>
                  </a:extLst>
                </p:cNvPr>
                <p:cNvSpPr>
                  <a:spLocks noChangeShapeType="1"/>
                </p:cNvSpPr>
                <p:nvPr/>
              </p:nvSpPr>
              <p:spPr bwMode="auto">
                <a:xfrm flipH="1">
                  <a:off x="14636551" y="19756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39" name="Line 452">
                  <a:extLst>
                    <a:ext uri="{FF2B5EF4-FFF2-40B4-BE49-F238E27FC236}">
                      <a16:creationId xmlns:a16="http://schemas.microsoft.com/office/drawing/2014/main" id="{248733E2-3A5B-4F58-BEA3-F85772CC7510}"/>
                    </a:ext>
                  </a:extLst>
                </p:cNvPr>
                <p:cNvSpPr>
                  <a:spLocks noChangeShapeType="1"/>
                </p:cNvSpPr>
                <p:nvPr/>
              </p:nvSpPr>
              <p:spPr bwMode="auto">
                <a:xfrm>
                  <a:off x="14668134"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0" name="Line 453">
                  <a:extLst>
                    <a:ext uri="{FF2B5EF4-FFF2-40B4-BE49-F238E27FC236}">
                      <a16:creationId xmlns:a16="http://schemas.microsoft.com/office/drawing/2014/main" id="{3E624BC3-BFDD-4920-8F29-1A759F1ACA1D}"/>
                    </a:ext>
                  </a:extLst>
                </p:cNvPr>
                <p:cNvSpPr>
                  <a:spLocks noChangeShapeType="1"/>
                </p:cNvSpPr>
                <p:nvPr/>
              </p:nvSpPr>
              <p:spPr bwMode="auto">
                <a:xfrm flipH="1">
                  <a:off x="14618037"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1" name="Line 454">
                  <a:extLst>
                    <a:ext uri="{FF2B5EF4-FFF2-40B4-BE49-F238E27FC236}">
                      <a16:creationId xmlns:a16="http://schemas.microsoft.com/office/drawing/2014/main" id="{D8E93759-2ECB-4A6A-B6AA-34DB9E07C6EC}"/>
                    </a:ext>
                  </a:extLst>
                </p:cNvPr>
                <p:cNvSpPr>
                  <a:spLocks noChangeShapeType="1"/>
                </p:cNvSpPr>
                <p:nvPr/>
              </p:nvSpPr>
              <p:spPr bwMode="auto">
                <a:xfrm>
                  <a:off x="14648531"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2" name="Line 455">
                  <a:extLst>
                    <a:ext uri="{FF2B5EF4-FFF2-40B4-BE49-F238E27FC236}">
                      <a16:creationId xmlns:a16="http://schemas.microsoft.com/office/drawing/2014/main" id="{B825CED0-B2DB-40CD-AFCA-C83DCE9CBC64}"/>
                    </a:ext>
                  </a:extLst>
                </p:cNvPr>
                <p:cNvSpPr>
                  <a:spLocks noChangeShapeType="1"/>
                </p:cNvSpPr>
                <p:nvPr/>
              </p:nvSpPr>
              <p:spPr bwMode="auto">
                <a:xfrm flipH="1">
                  <a:off x="14604969"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3" name="Line 456">
                  <a:extLst>
                    <a:ext uri="{FF2B5EF4-FFF2-40B4-BE49-F238E27FC236}">
                      <a16:creationId xmlns:a16="http://schemas.microsoft.com/office/drawing/2014/main" id="{03414AC0-6B5D-463A-B631-9784CB71BD90}"/>
                    </a:ext>
                  </a:extLst>
                </p:cNvPr>
                <p:cNvSpPr>
                  <a:spLocks noChangeShapeType="1"/>
                </p:cNvSpPr>
                <p:nvPr/>
              </p:nvSpPr>
              <p:spPr bwMode="auto">
                <a:xfrm>
                  <a:off x="14635462"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4" name="Line 457">
                  <a:extLst>
                    <a:ext uri="{FF2B5EF4-FFF2-40B4-BE49-F238E27FC236}">
                      <a16:creationId xmlns:a16="http://schemas.microsoft.com/office/drawing/2014/main" id="{34457E02-43C9-4637-B56F-706F09EA4F08}"/>
                    </a:ext>
                  </a:extLst>
                </p:cNvPr>
                <p:cNvSpPr>
                  <a:spLocks noChangeShapeType="1"/>
                </p:cNvSpPr>
                <p:nvPr/>
              </p:nvSpPr>
              <p:spPr bwMode="auto">
                <a:xfrm flipH="1">
                  <a:off x="14599523"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5" name="Line 458">
                  <a:extLst>
                    <a:ext uri="{FF2B5EF4-FFF2-40B4-BE49-F238E27FC236}">
                      <a16:creationId xmlns:a16="http://schemas.microsoft.com/office/drawing/2014/main" id="{A5E4E08C-E31F-408E-A4CC-475F7D16970C}"/>
                    </a:ext>
                  </a:extLst>
                </p:cNvPr>
                <p:cNvSpPr>
                  <a:spLocks noChangeShapeType="1"/>
                </p:cNvSpPr>
                <p:nvPr/>
              </p:nvSpPr>
              <p:spPr bwMode="auto">
                <a:xfrm>
                  <a:off x="14631106"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6" name="Line 459">
                  <a:extLst>
                    <a:ext uri="{FF2B5EF4-FFF2-40B4-BE49-F238E27FC236}">
                      <a16:creationId xmlns:a16="http://schemas.microsoft.com/office/drawing/2014/main" id="{68F27900-765A-4188-B1B0-A243B7007BB1}"/>
                    </a:ext>
                  </a:extLst>
                </p:cNvPr>
                <p:cNvSpPr>
                  <a:spLocks noChangeShapeType="1"/>
                </p:cNvSpPr>
                <p:nvPr/>
              </p:nvSpPr>
              <p:spPr bwMode="auto">
                <a:xfrm flipH="1">
                  <a:off x="14589722"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7" name="Line 460">
                  <a:extLst>
                    <a:ext uri="{FF2B5EF4-FFF2-40B4-BE49-F238E27FC236}">
                      <a16:creationId xmlns:a16="http://schemas.microsoft.com/office/drawing/2014/main" id="{E0EBC445-CB55-4A12-A6B7-523EE7F2ECEF}"/>
                    </a:ext>
                  </a:extLst>
                </p:cNvPr>
                <p:cNvSpPr>
                  <a:spLocks noChangeShapeType="1"/>
                </p:cNvSpPr>
                <p:nvPr/>
              </p:nvSpPr>
              <p:spPr bwMode="auto">
                <a:xfrm>
                  <a:off x="14620215"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8" name="Line 461">
                  <a:extLst>
                    <a:ext uri="{FF2B5EF4-FFF2-40B4-BE49-F238E27FC236}">
                      <a16:creationId xmlns:a16="http://schemas.microsoft.com/office/drawing/2014/main" id="{8CCC34CC-15FF-466E-B2E5-6EA0247980F1}"/>
                    </a:ext>
                  </a:extLst>
                </p:cNvPr>
                <p:cNvSpPr>
                  <a:spLocks noChangeShapeType="1"/>
                </p:cNvSpPr>
                <p:nvPr/>
              </p:nvSpPr>
              <p:spPr bwMode="auto">
                <a:xfrm flipH="1">
                  <a:off x="14579920" y="19756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49" name="Line 462">
                  <a:extLst>
                    <a:ext uri="{FF2B5EF4-FFF2-40B4-BE49-F238E27FC236}">
                      <a16:creationId xmlns:a16="http://schemas.microsoft.com/office/drawing/2014/main" id="{D33250E5-E10F-4069-84F4-8CB35E05DE0A}"/>
                    </a:ext>
                  </a:extLst>
                </p:cNvPr>
                <p:cNvSpPr>
                  <a:spLocks noChangeShapeType="1"/>
                </p:cNvSpPr>
                <p:nvPr/>
              </p:nvSpPr>
              <p:spPr bwMode="auto">
                <a:xfrm>
                  <a:off x="14610414"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0" name="Line 463">
                  <a:extLst>
                    <a:ext uri="{FF2B5EF4-FFF2-40B4-BE49-F238E27FC236}">
                      <a16:creationId xmlns:a16="http://schemas.microsoft.com/office/drawing/2014/main" id="{8D676576-58DE-4169-B414-34DB991C0E88}"/>
                    </a:ext>
                  </a:extLst>
                </p:cNvPr>
                <p:cNvSpPr>
                  <a:spLocks noChangeShapeType="1"/>
                </p:cNvSpPr>
                <p:nvPr/>
              </p:nvSpPr>
              <p:spPr bwMode="auto">
                <a:xfrm flipH="1">
                  <a:off x="14579920"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1" name="Line 464">
                  <a:extLst>
                    <a:ext uri="{FF2B5EF4-FFF2-40B4-BE49-F238E27FC236}">
                      <a16:creationId xmlns:a16="http://schemas.microsoft.com/office/drawing/2014/main" id="{A5B2AE2C-38C4-4F79-9330-C3F11D19620D}"/>
                    </a:ext>
                  </a:extLst>
                </p:cNvPr>
                <p:cNvSpPr>
                  <a:spLocks noChangeShapeType="1"/>
                </p:cNvSpPr>
                <p:nvPr/>
              </p:nvSpPr>
              <p:spPr bwMode="auto">
                <a:xfrm>
                  <a:off x="14610414"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2" name="Line 465">
                  <a:extLst>
                    <a:ext uri="{FF2B5EF4-FFF2-40B4-BE49-F238E27FC236}">
                      <a16:creationId xmlns:a16="http://schemas.microsoft.com/office/drawing/2014/main" id="{EF91B3B3-B66B-43AC-9FCA-FBA35DE1C2B5}"/>
                    </a:ext>
                  </a:extLst>
                </p:cNvPr>
                <p:cNvSpPr>
                  <a:spLocks noChangeShapeType="1"/>
                </p:cNvSpPr>
                <p:nvPr/>
              </p:nvSpPr>
              <p:spPr bwMode="auto">
                <a:xfrm flipH="1">
                  <a:off x="14565763"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3" name="Line 466">
                  <a:extLst>
                    <a:ext uri="{FF2B5EF4-FFF2-40B4-BE49-F238E27FC236}">
                      <a16:creationId xmlns:a16="http://schemas.microsoft.com/office/drawing/2014/main" id="{E46758AE-9AE9-47C6-B124-DDCA2995189E}"/>
                    </a:ext>
                  </a:extLst>
                </p:cNvPr>
                <p:cNvSpPr>
                  <a:spLocks noChangeShapeType="1"/>
                </p:cNvSpPr>
                <p:nvPr/>
              </p:nvSpPr>
              <p:spPr bwMode="auto">
                <a:xfrm>
                  <a:off x="14597345"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4" name="Line 467">
                  <a:extLst>
                    <a:ext uri="{FF2B5EF4-FFF2-40B4-BE49-F238E27FC236}">
                      <a16:creationId xmlns:a16="http://schemas.microsoft.com/office/drawing/2014/main" id="{8C20F509-2CE0-44D9-80C6-B8DAFCF8CA18}"/>
                    </a:ext>
                  </a:extLst>
                </p:cNvPr>
                <p:cNvSpPr>
                  <a:spLocks noChangeShapeType="1"/>
                </p:cNvSpPr>
                <p:nvPr/>
              </p:nvSpPr>
              <p:spPr bwMode="auto">
                <a:xfrm flipH="1">
                  <a:off x="14549427"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5" name="Line 468">
                  <a:extLst>
                    <a:ext uri="{FF2B5EF4-FFF2-40B4-BE49-F238E27FC236}">
                      <a16:creationId xmlns:a16="http://schemas.microsoft.com/office/drawing/2014/main" id="{2276BE47-2CB6-4492-A511-7770E7CF66E4}"/>
                    </a:ext>
                  </a:extLst>
                </p:cNvPr>
                <p:cNvSpPr>
                  <a:spLocks noChangeShapeType="1"/>
                </p:cNvSpPr>
                <p:nvPr/>
              </p:nvSpPr>
              <p:spPr bwMode="auto">
                <a:xfrm>
                  <a:off x="14581009"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6" name="Line 469">
                  <a:extLst>
                    <a:ext uri="{FF2B5EF4-FFF2-40B4-BE49-F238E27FC236}">
                      <a16:creationId xmlns:a16="http://schemas.microsoft.com/office/drawing/2014/main" id="{75AD44A8-B15A-4744-B007-EFA51C902CD8}"/>
                    </a:ext>
                  </a:extLst>
                </p:cNvPr>
                <p:cNvSpPr>
                  <a:spLocks noChangeShapeType="1"/>
                </p:cNvSpPr>
                <p:nvPr/>
              </p:nvSpPr>
              <p:spPr bwMode="auto">
                <a:xfrm flipH="1">
                  <a:off x="14546160"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7" name="Line 470">
                  <a:extLst>
                    <a:ext uri="{FF2B5EF4-FFF2-40B4-BE49-F238E27FC236}">
                      <a16:creationId xmlns:a16="http://schemas.microsoft.com/office/drawing/2014/main" id="{AADB5947-778D-4AA5-BE18-77D9163685C9}"/>
                    </a:ext>
                  </a:extLst>
                </p:cNvPr>
                <p:cNvSpPr>
                  <a:spLocks noChangeShapeType="1"/>
                </p:cNvSpPr>
                <p:nvPr/>
              </p:nvSpPr>
              <p:spPr bwMode="auto">
                <a:xfrm>
                  <a:off x="14577742"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8" name="Line 471">
                  <a:extLst>
                    <a:ext uri="{FF2B5EF4-FFF2-40B4-BE49-F238E27FC236}">
                      <a16:creationId xmlns:a16="http://schemas.microsoft.com/office/drawing/2014/main" id="{8FCE98B3-221A-4C55-AF50-FB145680CC46}"/>
                    </a:ext>
                  </a:extLst>
                </p:cNvPr>
                <p:cNvSpPr>
                  <a:spLocks noChangeShapeType="1"/>
                </p:cNvSpPr>
                <p:nvPr/>
              </p:nvSpPr>
              <p:spPr bwMode="auto">
                <a:xfrm flipH="1">
                  <a:off x="14534180"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59" name="Line 472">
                  <a:extLst>
                    <a:ext uri="{FF2B5EF4-FFF2-40B4-BE49-F238E27FC236}">
                      <a16:creationId xmlns:a16="http://schemas.microsoft.com/office/drawing/2014/main" id="{CDB28D5B-EEE3-4732-A18D-E6BC00049922}"/>
                    </a:ext>
                  </a:extLst>
                </p:cNvPr>
                <p:cNvSpPr>
                  <a:spLocks noChangeShapeType="1"/>
                </p:cNvSpPr>
                <p:nvPr/>
              </p:nvSpPr>
              <p:spPr bwMode="auto">
                <a:xfrm>
                  <a:off x="14565763"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0" name="Line 473">
                  <a:extLst>
                    <a:ext uri="{FF2B5EF4-FFF2-40B4-BE49-F238E27FC236}">
                      <a16:creationId xmlns:a16="http://schemas.microsoft.com/office/drawing/2014/main" id="{1AC868AC-1B84-435B-8CD1-89AC7DF1B7AA}"/>
                    </a:ext>
                  </a:extLst>
                </p:cNvPr>
                <p:cNvSpPr>
                  <a:spLocks noChangeShapeType="1"/>
                </p:cNvSpPr>
                <p:nvPr/>
              </p:nvSpPr>
              <p:spPr bwMode="auto">
                <a:xfrm flipH="1">
                  <a:off x="14515666"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1" name="Line 474">
                  <a:extLst>
                    <a:ext uri="{FF2B5EF4-FFF2-40B4-BE49-F238E27FC236}">
                      <a16:creationId xmlns:a16="http://schemas.microsoft.com/office/drawing/2014/main" id="{1D3B2FF1-77C4-4FB0-A389-C84E3FD89852}"/>
                    </a:ext>
                  </a:extLst>
                </p:cNvPr>
                <p:cNvSpPr>
                  <a:spLocks noChangeShapeType="1"/>
                </p:cNvSpPr>
                <p:nvPr/>
              </p:nvSpPr>
              <p:spPr bwMode="auto">
                <a:xfrm>
                  <a:off x="14546160"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2" name="Line 475">
                  <a:extLst>
                    <a:ext uri="{FF2B5EF4-FFF2-40B4-BE49-F238E27FC236}">
                      <a16:creationId xmlns:a16="http://schemas.microsoft.com/office/drawing/2014/main" id="{0FF25187-5B66-438C-9226-E8BF3F10A651}"/>
                    </a:ext>
                  </a:extLst>
                </p:cNvPr>
                <p:cNvSpPr>
                  <a:spLocks noChangeShapeType="1"/>
                </p:cNvSpPr>
                <p:nvPr/>
              </p:nvSpPr>
              <p:spPr bwMode="auto">
                <a:xfrm flipH="1">
                  <a:off x="14485173"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3" name="Line 476">
                  <a:extLst>
                    <a:ext uri="{FF2B5EF4-FFF2-40B4-BE49-F238E27FC236}">
                      <a16:creationId xmlns:a16="http://schemas.microsoft.com/office/drawing/2014/main" id="{7F929B50-9048-4419-8B95-C60136473DCB}"/>
                    </a:ext>
                  </a:extLst>
                </p:cNvPr>
                <p:cNvSpPr>
                  <a:spLocks noChangeShapeType="1"/>
                </p:cNvSpPr>
                <p:nvPr/>
              </p:nvSpPr>
              <p:spPr bwMode="auto">
                <a:xfrm>
                  <a:off x="14516755"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4" name="Line 477">
                  <a:extLst>
                    <a:ext uri="{FF2B5EF4-FFF2-40B4-BE49-F238E27FC236}">
                      <a16:creationId xmlns:a16="http://schemas.microsoft.com/office/drawing/2014/main" id="{44A1D2E4-CA90-41E3-B7C7-19613A65E6AA}"/>
                    </a:ext>
                  </a:extLst>
                </p:cNvPr>
                <p:cNvSpPr>
                  <a:spLocks noChangeShapeType="1"/>
                </p:cNvSpPr>
                <p:nvPr/>
              </p:nvSpPr>
              <p:spPr bwMode="auto">
                <a:xfrm flipH="1">
                  <a:off x="14477549"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5" name="Line 478">
                  <a:extLst>
                    <a:ext uri="{FF2B5EF4-FFF2-40B4-BE49-F238E27FC236}">
                      <a16:creationId xmlns:a16="http://schemas.microsoft.com/office/drawing/2014/main" id="{7ED73E12-67D4-455F-B901-F494DEF83109}"/>
                    </a:ext>
                  </a:extLst>
                </p:cNvPr>
                <p:cNvSpPr>
                  <a:spLocks noChangeShapeType="1"/>
                </p:cNvSpPr>
                <p:nvPr/>
              </p:nvSpPr>
              <p:spPr bwMode="auto">
                <a:xfrm>
                  <a:off x="14508043"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6" name="Line 479">
                  <a:extLst>
                    <a:ext uri="{FF2B5EF4-FFF2-40B4-BE49-F238E27FC236}">
                      <a16:creationId xmlns:a16="http://schemas.microsoft.com/office/drawing/2014/main" id="{69707868-51E3-4C99-A42C-6ECC7BC07BEF}"/>
                    </a:ext>
                  </a:extLst>
                </p:cNvPr>
                <p:cNvSpPr>
                  <a:spLocks noChangeShapeType="1"/>
                </p:cNvSpPr>
                <p:nvPr/>
              </p:nvSpPr>
              <p:spPr bwMode="auto">
                <a:xfrm flipH="1">
                  <a:off x="14464481"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7" name="Line 480">
                  <a:extLst>
                    <a:ext uri="{FF2B5EF4-FFF2-40B4-BE49-F238E27FC236}">
                      <a16:creationId xmlns:a16="http://schemas.microsoft.com/office/drawing/2014/main" id="{94CAD295-0300-44C0-BB53-C2C2437426DA}"/>
                    </a:ext>
                  </a:extLst>
                </p:cNvPr>
                <p:cNvSpPr>
                  <a:spLocks noChangeShapeType="1"/>
                </p:cNvSpPr>
                <p:nvPr/>
              </p:nvSpPr>
              <p:spPr bwMode="auto">
                <a:xfrm>
                  <a:off x="14496063"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8" name="Line 481">
                  <a:extLst>
                    <a:ext uri="{FF2B5EF4-FFF2-40B4-BE49-F238E27FC236}">
                      <a16:creationId xmlns:a16="http://schemas.microsoft.com/office/drawing/2014/main" id="{D5394602-AD21-4A12-B68C-F61FA03112B0}"/>
                    </a:ext>
                  </a:extLst>
                </p:cNvPr>
                <p:cNvSpPr>
                  <a:spLocks noChangeShapeType="1"/>
                </p:cNvSpPr>
                <p:nvPr/>
              </p:nvSpPr>
              <p:spPr bwMode="auto">
                <a:xfrm flipH="1">
                  <a:off x="14445967"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69" name="Line 482">
                  <a:extLst>
                    <a:ext uri="{FF2B5EF4-FFF2-40B4-BE49-F238E27FC236}">
                      <a16:creationId xmlns:a16="http://schemas.microsoft.com/office/drawing/2014/main" id="{02D02B53-0EEF-4269-991A-C78C3278FD15}"/>
                    </a:ext>
                  </a:extLst>
                </p:cNvPr>
                <p:cNvSpPr>
                  <a:spLocks noChangeShapeType="1"/>
                </p:cNvSpPr>
                <p:nvPr/>
              </p:nvSpPr>
              <p:spPr bwMode="auto">
                <a:xfrm>
                  <a:off x="14477549"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0" name="Line 483">
                  <a:extLst>
                    <a:ext uri="{FF2B5EF4-FFF2-40B4-BE49-F238E27FC236}">
                      <a16:creationId xmlns:a16="http://schemas.microsoft.com/office/drawing/2014/main" id="{B98A8FDA-BEA4-49AD-8CA1-F008C7E1F97E}"/>
                    </a:ext>
                  </a:extLst>
                </p:cNvPr>
                <p:cNvSpPr>
                  <a:spLocks noChangeShapeType="1"/>
                </p:cNvSpPr>
                <p:nvPr/>
              </p:nvSpPr>
              <p:spPr bwMode="auto">
                <a:xfrm flipH="1">
                  <a:off x="14431809"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1" name="Line 484">
                  <a:extLst>
                    <a:ext uri="{FF2B5EF4-FFF2-40B4-BE49-F238E27FC236}">
                      <a16:creationId xmlns:a16="http://schemas.microsoft.com/office/drawing/2014/main" id="{2C61ED84-BCC7-4F42-870E-CEF83D0E5573}"/>
                    </a:ext>
                  </a:extLst>
                </p:cNvPr>
                <p:cNvSpPr>
                  <a:spLocks noChangeShapeType="1"/>
                </p:cNvSpPr>
                <p:nvPr/>
              </p:nvSpPr>
              <p:spPr bwMode="auto">
                <a:xfrm>
                  <a:off x="14463392"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2" name="Line 485">
                  <a:extLst>
                    <a:ext uri="{FF2B5EF4-FFF2-40B4-BE49-F238E27FC236}">
                      <a16:creationId xmlns:a16="http://schemas.microsoft.com/office/drawing/2014/main" id="{E567A43F-245D-42CA-9FA0-D6AF5F665B8C}"/>
                    </a:ext>
                  </a:extLst>
                </p:cNvPr>
                <p:cNvSpPr>
                  <a:spLocks noChangeShapeType="1"/>
                </p:cNvSpPr>
                <p:nvPr/>
              </p:nvSpPr>
              <p:spPr bwMode="auto">
                <a:xfrm flipH="1">
                  <a:off x="14420919"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3" name="Line 486">
                  <a:extLst>
                    <a:ext uri="{FF2B5EF4-FFF2-40B4-BE49-F238E27FC236}">
                      <a16:creationId xmlns:a16="http://schemas.microsoft.com/office/drawing/2014/main" id="{52014B31-9D11-4173-B04F-731112B5C641}"/>
                    </a:ext>
                  </a:extLst>
                </p:cNvPr>
                <p:cNvSpPr>
                  <a:spLocks noChangeShapeType="1"/>
                </p:cNvSpPr>
                <p:nvPr/>
              </p:nvSpPr>
              <p:spPr bwMode="auto">
                <a:xfrm>
                  <a:off x="14452501"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4" name="Line 487">
                  <a:extLst>
                    <a:ext uri="{FF2B5EF4-FFF2-40B4-BE49-F238E27FC236}">
                      <a16:creationId xmlns:a16="http://schemas.microsoft.com/office/drawing/2014/main" id="{D6E3D866-1A9F-4FEF-9B1B-4852468D823C}"/>
                    </a:ext>
                  </a:extLst>
                </p:cNvPr>
                <p:cNvSpPr>
                  <a:spLocks noChangeShapeType="1"/>
                </p:cNvSpPr>
                <p:nvPr/>
              </p:nvSpPr>
              <p:spPr bwMode="auto">
                <a:xfrm flipH="1">
                  <a:off x="14412206"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 name="Line 488">
                  <a:extLst>
                    <a:ext uri="{FF2B5EF4-FFF2-40B4-BE49-F238E27FC236}">
                      <a16:creationId xmlns:a16="http://schemas.microsoft.com/office/drawing/2014/main" id="{E029BF5C-E805-4E6C-AF36-85CACA84AFE1}"/>
                    </a:ext>
                  </a:extLst>
                </p:cNvPr>
                <p:cNvSpPr>
                  <a:spLocks noChangeShapeType="1"/>
                </p:cNvSpPr>
                <p:nvPr/>
              </p:nvSpPr>
              <p:spPr bwMode="auto">
                <a:xfrm>
                  <a:off x="14443789"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6" name="Line 489">
                  <a:extLst>
                    <a:ext uri="{FF2B5EF4-FFF2-40B4-BE49-F238E27FC236}">
                      <a16:creationId xmlns:a16="http://schemas.microsoft.com/office/drawing/2014/main" id="{B438379B-A8CE-4E87-AA17-5A44810A0E55}"/>
                    </a:ext>
                  </a:extLst>
                </p:cNvPr>
                <p:cNvSpPr>
                  <a:spLocks noChangeShapeType="1"/>
                </p:cNvSpPr>
                <p:nvPr/>
              </p:nvSpPr>
              <p:spPr bwMode="auto">
                <a:xfrm flipH="1">
                  <a:off x="14402405"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7" name="Line 490">
                  <a:extLst>
                    <a:ext uri="{FF2B5EF4-FFF2-40B4-BE49-F238E27FC236}">
                      <a16:creationId xmlns:a16="http://schemas.microsoft.com/office/drawing/2014/main" id="{04FEABE6-0557-4427-9D4A-FD6881F38F65}"/>
                    </a:ext>
                  </a:extLst>
                </p:cNvPr>
                <p:cNvSpPr>
                  <a:spLocks noChangeShapeType="1"/>
                </p:cNvSpPr>
                <p:nvPr/>
              </p:nvSpPr>
              <p:spPr bwMode="auto">
                <a:xfrm>
                  <a:off x="14433987"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8" name="Line 491">
                  <a:extLst>
                    <a:ext uri="{FF2B5EF4-FFF2-40B4-BE49-F238E27FC236}">
                      <a16:creationId xmlns:a16="http://schemas.microsoft.com/office/drawing/2014/main" id="{3E0B715F-A327-474A-833A-DC213DA98D5E}"/>
                    </a:ext>
                  </a:extLst>
                </p:cNvPr>
                <p:cNvSpPr>
                  <a:spLocks noChangeShapeType="1"/>
                </p:cNvSpPr>
                <p:nvPr/>
              </p:nvSpPr>
              <p:spPr bwMode="auto">
                <a:xfrm flipH="1">
                  <a:off x="14388247"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9" name="Line 492">
                  <a:extLst>
                    <a:ext uri="{FF2B5EF4-FFF2-40B4-BE49-F238E27FC236}">
                      <a16:creationId xmlns:a16="http://schemas.microsoft.com/office/drawing/2014/main" id="{322E343B-7EB0-4917-905F-6FD271C88D64}"/>
                    </a:ext>
                  </a:extLst>
                </p:cNvPr>
                <p:cNvSpPr>
                  <a:spLocks noChangeShapeType="1"/>
                </p:cNvSpPr>
                <p:nvPr/>
              </p:nvSpPr>
              <p:spPr bwMode="auto">
                <a:xfrm>
                  <a:off x="14419830"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0" name="Line 493">
                  <a:extLst>
                    <a:ext uri="{FF2B5EF4-FFF2-40B4-BE49-F238E27FC236}">
                      <a16:creationId xmlns:a16="http://schemas.microsoft.com/office/drawing/2014/main" id="{1560F301-3C3F-45AB-97A3-F6CB214CCE1A}"/>
                    </a:ext>
                  </a:extLst>
                </p:cNvPr>
                <p:cNvSpPr>
                  <a:spLocks noChangeShapeType="1"/>
                </p:cNvSpPr>
                <p:nvPr/>
              </p:nvSpPr>
              <p:spPr bwMode="auto">
                <a:xfrm flipH="1">
                  <a:off x="14369733"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1" name="Line 494">
                  <a:extLst>
                    <a:ext uri="{FF2B5EF4-FFF2-40B4-BE49-F238E27FC236}">
                      <a16:creationId xmlns:a16="http://schemas.microsoft.com/office/drawing/2014/main" id="{AA25231C-6D24-47C5-9296-2A9A090FEDDE}"/>
                    </a:ext>
                  </a:extLst>
                </p:cNvPr>
                <p:cNvSpPr>
                  <a:spLocks noChangeShapeType="1"/>
                </p:cNvSpPr>
                <p:nvPr/>
              </p:nvSpPr>
              <p:spPr bwMode="auto">
                <a:xfrm>
                  <a:off x="14400227"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2" name="Line 495">
                  <a:extLst>
                    <a:ext uri="{FF2B5EF4-FFF2-40B4-BE49-F238E27FC236}">
                      <a16:creationId xmlns:a16="http://schemas.microsoft.com/office/drawing/2014/main" id="{6EE70084-186B-4C62-9CF6-78778B48CA61}"/>
                    </a:ext>
                  </a:extLst>
                </p:cNvPr>
                <p:cNvSpPr>
                  <a:spLocks noChangeShapeType="1"/>
                </p:cNvSpPr>
                <p:nvPr/>
              </p:nvSpPr>
              <p:spPr bwMode="auto">
                <a:xfrm flipH="1">
                  <a:off x="14352308"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3" name="Line 496">
                  <a:extLst>
                    <a:ext uri="{FF2B5EF4-FFF2-40B4-BE49-F238E27FC236}">
                      <a16:creationId xmlns:a16="http://schemas.microsoft.com/office/drawing/2014/main" id="{21DBC200-B68F-496C-8B94-FB4BBCFD0AA2}"/>
                    </a:ext>
                  </a:extLst>
                </p:cNvPr>
                <p:cNvSpPr>
                  <a:spLocks noChangeShapeType="1"/>
                </p:cNvSpPr>
                <p:nvPr/>
              </p:nvSpPr>
              <p:spPr bwMode="auto">
                <a:xfrm>
                  <a:off x="14383891"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4" name="Line 497">
                  <a:extLst>
                    <a:ext uri="{FF2B5EF4-FFF2-40B4-BE49-F238E27FC236}">
                      <a16:creationId xmlns:a16="http://schemas.microsoft.com/office/drawing/2014/main" id="{59D8B07F-122D-4468-B5D9-F610E89CB51D}"/>
                    </a:ext>
                  </a:extLst>
                </p:cNvPr>
                <p:cNvSpPr>
                  <a:spLocks noChangeShapeType="1"/>
                </p:cNvSpPr>
                <p:nvPr/>
              </p:nvSpPr>
              <p:spPr bwMode="auto">
                <a:xfrm flipH="1">
                  <a:off x="14338151"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5" name="Line 498">
                  <a:extLst>
                    <a:ext uri="{FF2B5EF4-FFF2-40B4-BE49-F238E27FC236}">
                      <a16:creationId xmlns:a16="http://schemas.microsoft.com/office/drawing/2014/main" id="{009EBF46-DE28-4D13-A3A5-BCAA7A9C18B6}"/>
                    </a:ext>
                  </a:extLst>
                </p:cNvPr>
                <p:cNvSpPr>
                  <a:spLocks noChangeShapeType="1"/>
                </p:cNvSpPr>
                <p:nvPr/>
              </p:nvSpPr>
              <p:spPr bwMode="auto">
                <a:xfrm>
                  <a:off x="14369733"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6" name="Line 499">
                  <a:extLst>
                    <a:ext uri="{FF2B5EF4-FFF2-40B4-BE49-F238E27FC236}">
                      <a16:creationId xmlns:a16="http://schemas.microsoft.com/office/drawing/2014/main" id="{7986F202-6642-4E54-BD43-5E051A832388}"/>
                    </a:ext>
                  </a:extLst>
                </p:cNvPr>
                <p:cNvSpPr>
                  <a:spLocks noChangeShapeType="1"/>
                </p:cNvSpPr>
                <p:nvPr/>
              </p:nvSpPr>
              <p:spPr bwMode="auto">
                <a:xfrm flipH="1">
                  <a:off x="14331616"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7" name="Line 500">
                  <a:extLst>
                    <a:ext uri="{FF2B5EF4-FFF2-40B4-BE49-F238E27FC236}">
                      <a16:creationId xmlns:a16="http://schemas.microsoft.com/office/drawing/2014/main" id="{636C3D36-EC8A-4193-A5FB-F9D058F372AA}"/>
                    </a:ext>
                  </a:extLst>
                </p:cNvPr>
                <p:cNvSpPr>
                  <a:spLocks noChangeShapeType="1"/>
                </p:cNvSpPr>
                <p:nvPr/>
              </p:nvSpPr>
              <p:spPr bwMode="auto">
                <a:xfrm>
                  <a:off x="14363199"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8" name="Line 501">
                  <a:extLst>
                    <a:ext uri="{FF2B5EF4-FFF2-40B4-BE49-F238E27FC236}">
                      <a16:creationId xmlns:a16="http://schemas.microsoft.com/office/drawing/2014/main" id="{31E57242-52C0-4EBA-B32C-A2CE0A82E285}"/>
                    </a:ext>
                  </a:extLst>
                </p:cNvPr>
                <p:cNvSpPr>
                  <a:spLocks noChangeShapeType="1"/>
                </p:cNvSpPr>
                <p:nvPr/>
              </p:nvSpPr>
              <p:spPr bwMode="auto">
                <a:xfrm flipH="1">
                  <a:off x="14325082"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89" name="Line 502">
                  <a:extLst>
                    <a:ext uri="{FF2B5EF4-FFF2-40B4-BE49-F238E27FC236}">
                      <a16:creationId xmlns:a16="http://schemas.microsoft.com/office/drawing/2014/main" id="{BB1D9335-A3C0-4B6B-B3DA-60165B7FE3DC}"/>
                    </a:ext>
                  </a:extLst>
                </p:cNvPr>
                <p:cNvSpPr>
                  <a:spLocks noChangeShapeType="1"/>
                </p:cNvSpPr>
                <p:nvPr/>
              </p:nvSpPr>
              <p:spPr bwMode="auto">
                <a:xfrm>
                  <a:off x="14356665"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0" name="Line 503">
                  <a:extLst>
                    <a:ext uri="{FF2B5EF4-FFF2-40B4-BE49-F238E27FC236}">
                      <a16:creationId xmlns:a16="http://schemas.microsoft.com/office/drawing/2014/main" id="{2B73B470-FE45-470B-9BC1-22FE3062855F}"/>
                    </a:ext>
                  </a:extLst>
                </p:cNvPr>
                <p:cNvSpPr>
                  <a:spLocks noChangeShapeType="1"/>
                </p:cNvSpPr>
                <p:nvPr/>
              </p:nvSpPr>
              <p:spPr bwMode="auto">
                <a:xfrm flipH="1">
                  <a:off x="14315281"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1" name="Line 504">
                  <a:extLst>
                    <a:ext uri="{FF2B5EF4-FFF2-40B4-BE49-F238E27FC236}">
                      <a16:creationId xmlns:a16="http://schemas.microsoft.com/office/drawing/2014/main" id="{5498ABB6-B714-4B3A-AC30-3420E958F748}"/>
                    </a:ext>
                  </a:extLst>
                </p:cNvPr>
                <p:cNvSpPr>
                  <a:spLocks noChangeShapeType="1"/>
                </p:cNvSpPr>
                <p:nvPr/>
              </p:nvSpPr>
              <p:spPr bwMode="auto">
                <a:xfrm>
                  <a:off x="14346863"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2" name="Line 505">
                  <a:extLst>
                    <a:ext uri="{FF2B5EF4-FFF2-40B4-BE49-F238E27FC236}">
                      <a16:creationId xmlns:a16="http://schemas.microsoft.com/office/drawing/2014/main" id="{CCB81BA0-8453-4C10-A48C-E91E5B9494DB}"/>
                    </a:ext>
                  </a:extLst>
                </p:cNvPr>
                <p:cNvSpPr>
                  <a:spLocks noChangeShapeType="1"/>
                </p:cNvSpPr>
                <p:nvPr/>
              </p:nvSpPr>
              <p:spPr bwMode="auto">
                <a:xfrm flipH="1">
                  <a:off x="14304390"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3" name="Line 506">
                  <a:extLst>
                    <a:ext uri="{FF2B5EF4-FFF2-40B4-BE49-F238E27FC236}">
                      <a16:creationId xmlns:a16="http://schemas.microsoft.com/office/drawing/2014/main" id="{194AF3CF-1345-431F-B88A-4D85A6913CF1}"/>
                    </a:ext>
                  </a:extLst>
                </p:cNvPr>
                <p:cNvSpPr>
                  <a:spLocks noChangeShapeType="1"/>
                </p:cNvSpPr>
                <p:nvPr/>
              </p:nvSpPr>
              <p:spPr bwMode="auto">
                <a:xfrm>
                  <a:off x="14335973"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4" name="Line 507">
                  <a:extLst>
                    <a:ext uri="{FF2B5EF4-FFF2-40B4-BE49-F238E27FC236}">
                      <a16:creationId xmlns:a16="http://schemas.microsoft.com/office/drawing/2014/main" id="{F486C534-2A9B-4B7F-BBB9-42D689902055}"/>
                    </a:ext>
                  </a:extLst>
                </p:cNvPr>
                <p:cNvSpPr>
                  <a:spLocks noChangeShapeType="1"/>
                </p:cNvSpPr>
                <p:nvPr/>
              </p:nvSpPr>
              <p:spPr bwMode="auto">
                <a:xfrm flipH="1">
                  <a:off x="14292411"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5" name="Line 508">
                  <a:extLst>
                    <a:ext uri="{FF2B5EF4-FFF2-40B4-BE49-F238E27FC236}">
                      <a16:creationId xmlns:a16="http://schemas.microsoft.com/office/drawing/2014/main" id="{40921D03-70B9-418F-97CC-FC424675A31A}"/>
                    </a:ext>
                  </a:extLst>
                </p:cNvPr>
                <p:cNvSpPr>
                  <a:spLocks noChangeShapeType="1"/>
                </p:cNvSpPr>
                <p:nvPr/>
              </p:nvSpPr>
              <p:spPr bwMode="auto">
                <a:xfrm>
                  <a:off x="14323993"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6" name="Line 509">
                  <a:extLst>
                    <a:ext uri="{FF2B5EF4-FFF2-40B4-BE49-F238E27FC236}">
                      <a16:creationId xmlns:a16="http://schemas.microsoft.com/office/drawing/2014/main" id="{E3EE61A5-EB91-456E-B272-75C8A53A7451}"/>
                    </a:ext>
                  </a:extLst>
                </p:cNvPr>
                <p:cNvSpPr>
                  <a:spLocks noChangeShapeType="1"/>
                </p:cNvSpPr>
                <p:nvPr/>
              </p:nvSpPr>
              <p:spPr bwMode="auto">
                <a:xfrm flipH="1">
                  <a:off x="14273897"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7" name="Line 510">
                  <a:extLst>
                    <a:ext uri="{FF2B5EF4-FFF2-40B4-BE49-F238E27FC236}">
                      <a16:creationId xmlns:a16="http://schemas.microsoft.com/office/drawing/2014/main" id="{80E1EEF8-DAC5-4651-A234-3C46D81C27B2}"/>
                    </a:ext>
                  </a:extLst>
                </p:cNvPr>
                <p:cNvSpPr>
                  <a:spLocks noChangeShapeType="1"/>
                </p:cNvSpPr>
                <p:nvPr/>
              </p:nvSpPr>
              <p:spPr bwMode="auto">
                <a:xfrm>
                  <a:off x="14304390"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8" name="Line 511">
                  <a:extLst>
                    <a:ext uri="{FF2B5EF4-FFF2-40B4-BE49-F238E27FC236}">
                      <a16:creationId xmlns:a16="http://schemas.microsoft.com/office/drawing/2014/main" id="{17D9F364-7A44-4FC5-80D6-37534DF80047}"/>
                    </a:ext>
                  </a:extLst>
                </p:cNvPr>
                <p:cNvSpPr>
                  <a:spLocks noChangeShapeType="1"/>
                </p:cNvSpPr>
                <p:nvPr/>
              </p:nvSpPr>
              <p:spPr bwMode="auto">
                <a:xfrm flipH="1">
                  <a:off x="14243403"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99" name="Line 512">
                  <a:extLst>
                    <a:ext uri="{FF2B5EF4-FFF2-40B4-BE49-F238E27FC236}">
                      <a16:creationId xmlns:a16="http://schemas.microsoft.com/office/drawing/2014/main" id="{8BF6BE62-C4FA-4635-9A6B-82C343F957BE}"/>
                    </a:ext>
                  </a:extLst>
                </p:cNvPr>
                <p:cNvSpPr>
                  <a:spLocks noChangeShapeType="1"/>
                </p:cNvSpPr>
                <p:nvPr/>
              </p:nvSpPr>
              <p:spPr bwMode="auto">
                <a:xfrm>
                  <a:off x="14274986"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0" name="Line 513">
                  <a:extLst>
                    <a:ext uri="{FF2B5EF4-FFF2-40B4-BE49-F238E27FC236}">
                      <a16:creationId xmlns:a16="http://schemas.microsoft.com/office/drawing/2014/main" id="{BDBE4AC1-9AD5-4EF3-A1FC-9D7096B0BA01}"/>
                    </a:ext>
                  </a:extLst>
                </p:cNvPr>
                <p:cNvSpPr>
                  <a:spLocks noChangeShapeType="1"/>
                </p:cNvSpPr>
                <p:nvPr/>
              </p:nvSpPr>
              <p:spPr bwMode="auto">
                <a:xfrm flipH="1">
                  <a:off x="14228156"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1" name="Line 514">
                  <a:extLst>
                    <a:ext uri="{FF2B5EF4-FFF2-40B4-BE49-F238E27FC236}">
                      <a16:creationId xmlns:a16="http://schemas.microsoft.com/office/drawing/2014/main" id="{4CE105E4-751A-4D74-9F38-C00AE8ECCA03}"/>
                    </a:ext>
                  </a:extLst>
                </p:cNvPr>
                <p:cNvSpPr>
                  <a:spLocks noChangeShapeType="1"/>
                </p:cNvSpPr>
                <p:nvPr/>
              </p:nvSpPr>
              <p:spPr bwMode="auto">
                <a:xfrm>
                  <a:off x="14259739"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2" name="Line 515">
                  <a:extLst>
                    <a:ext uri="{FF2B5EF4-FFF2-40B4-BE49-F238E27FC236}">
                      <a16:creationId xmlns:a16="http://schemas.microsoft.com/office/drawing/2014/main" id="{FC5E467B-3C92-491B-ABEA-617D698BA117}"/>
                    </a:ext>
                  </a:extLst>
                </p:cNvPr>
                <p:cNvSpPr>
                  <a:spLocks noChangeShapeType="1"/>
                </p:cNvSpPr>
                <p:nvPr/>
              </p:nvSpPr>
              <p:spPr bwMode="auto">
                <a:xfrm flipH="1">
                  <a:off x="14216177"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3" name="Line 516">
                  <a:extLst>
                    <a:ext uri="{FF2B5EF4-FFF2-40B4-BE49-F238E27FC236}">
                      <a16:creationId xmlns:a16="http://schemas.microsoft.com/office/drawing/2014/main" id="{C8538F85-A102-4A63-B4E9-C5D4BAA1A0FF}"/>
                    </a:ext>
                  </a:extLst>
                </p:cNvPr>
                <p:cNvSpPr>
                  <a:spLocks noChangeShapeType="1"/>
                </p:cNvSpPr>
                <p:nvPr/>
              </p:nvSpPr>
              <p:spPr bwMode="auto">
                <a:xfrm>
                  <a:off x="14247759"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4" name="Line 517">
                  <a:extLst>
                    <a:ext uri="{FF2B5EF4-FFF2-40B4-BE49-F238E27FC236}">
                      <a16:creationId xmlns:a16="http://schemas.microsoft.com/office/drawing/2014/main" id="{71F1A9B5-F94E-4ECD-81F3-83C9254801F5}"/>
                    </a:ext>
                  </a:extLst>
                </p:cNvPr>
                <p:cNvSpPr>
                  <a:spLocks noChangeShapeType="1"/>
                </p:cNvSpPr>
                <p:nvPr/>
              </p:nvSpPr>
              <p:spPr bwMode="auto">
                <a:xfrm flipH="1">
                  <a:off x="14204197"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5" name="Line 518">
                  <a:extLst>
                    <a:ext uri="{FF2B5EF4-FFF2-40B4-BE49-F238E27FC236}">
                      <a16:creationId xmlns:a16="http://schemas.microsoft.com/office/drawing/2014/main" id="{D9D49AFD-27ED-4808-A769-DD227C691C58}"/>
                    </a:ext>
                  </a:extLst>
                </p:cNvPr>
                <p:cNvSpPr>
                  <a:spLocks noChangeShapeType="1"/>
                </p:cNvSpPr>
                <p:nvPr/>
              </p:nvSpPr>
              <p:spPr bwMode="auto">
                <a:xfrm>
                  <a:off x="14235780"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6" name="Line 519">
                  <a:extLst>
                    <a:ext uri="{FF2B5EF4-FFF2-40B4-BE49-F238E27FC236}">
                      <a16:creationId xmlns:a16="http://schemas.microsoft.com/office/drawing/2014/main" id="{30B7F99F-EAEF-4C04-BADF-2BD2D73E69BC}"/>
                    </a:ext>
                  </a:extLst>
                </p:cNvPr>
                <p:cNvSpPr>
                  <a:spLocks noChangeShapeType="1"/>
                </p:cNvSpPr>
                <p:nvPr/>
              </p:nvSpPr>
              <p:spPr bwMode="auto">
                <a:xfrm flipH="1">
                  <a:off x="14196574"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7" name="Line 520">
                  <a:extLst>
                    <a:ext uri="{FF2B5EF4-FFF2-40B4-BE49-F238E27FC236}">
                      <a16:creationId xmlns:a16="http://schemas.microsoft.com/office/drawing/2014/main" id="{A0B3B02C-0309-4589-9365-4B57BBAB3EB4}"/>
                    </a:ext>
                  </a:extLst>
                </p:cNvPr>
                <p:cNvSpPr>
                  <a:spLocks noChangeShapeType="1"/>
                </p:cNvSpPr>
                <p:nvPr/>
              </p:nvSpPr>
              <p:spPr bwMode="auto">
                <a:xfrm>
                  <a:off x="14228156"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8" name="Line 521">
                  <a:extLst>
                    <a:ext uri="{FF2B5EF4-FFF2-40B4-BE49-F238E27FC236}">
                      <a16:creationId xmlns:a16="http://schemas.microsoft.com/office/drawing/2014/main" id="{BBECA3A5-93CE-4EB7-A63B-B45F1C06DFF1}"/>
                    </a:ext>
                  </a:extLst>
                </p:cNvPr>
                <p:cNvSpPr>
                  <a:spLocks noChangeShapeType="1"/>
                </p:cNvSpPr>
                <p:nvPr/>
              </p:nvSpPr>
              <p:spPr bwMode="auto">
                <a:xfrm flipH="1">
                  <a:off x="14170437"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09" name="Line 522">
                  <a:extLst>
                    <a:ext uri="{FF2B5EF4-FFF2-40B4-BE49-F238E27FC236}">
                      <a16:creationId xmlns:a16="http://schemas.microsoft.com/office/drawing/2014/main" id="{C0D613B0-B444-4A99-AC10-3E67194240F5}"/>
                    </a:ext>
                  </a:extLst>
                </p:cNvPr>
                <p:cNvSpPr>
                  <a:spLocks noChangeShapeType="1"/>
                </p:cNvSpPr>
                <p:nvPr/>
              </p:nvSpPr>
              <p:spPr bwMode="auto">
                <a:xfrm>
                  <a:off x="14202019"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0" name="Line 523">
                  <a:extLst>
                    <a:ext uri="{FF2B5EF4-FFF2-40B4-BE49-F238E27FC236}">
                      <a16:creationId xmlns:a16="http://schemas.microsoft.com/office/drawing/2014/main" id="{533CA56E-D8E6-40D4-B255-FD4FD1D9620F}"/>
                    </a:ext>
                  </a:extLst>
                </p:cNvPr>
                <p:cNvSpPr>
                  <a:spLocks noChangeShapeType="1"/>
                </p:cNvSpPr>
                <p:nvPr/>
              </p:nvSpPr>
              <p:spPr bwMode="auto">
                <a:xfrm flipH="1">
                  <a:off x="14163902"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1" name="Line 524">
                  <a:extLst>
                    <a:ext uri="{FF2B5EF4-FFF2-40B4-BE49-F238E27FC236}">
                      <a16:creationId xmlns:a16="http://schemas.microsoft.com/office/drawing/2014/main" id="{9B484D47-68F0-4047-8EB2-248073BBEB60}"/>
                    </a:ext>
                  </a:extLst>
                </p:cNvPr>
                <p:cNvSpPr>
                  <a:spLocks noChangeShapeType="1"/>
                </p:cNvSpPr>
                <p:nvPr/>
              </p:nvSpPr>
              <p:spPr bwMode="auto">
                <a:xfrm>
                  <a:off x="14195485"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2" name="Line 525">
                  <a:extLst>
                    <a:ext uri="{FF2B5EF4-FFF2-40B4-BE49-F238E27FC236}">
                      <a16:creationId xmlns:a16="http://schemas.microsoft.com/office/drawing/2014/main" id="{939D2A98-B5DE-40F2-9FC0-2FB4562EBB0D}"/>
                    </a:ext>
                  </a:extLst>
                </p:cNvPr>
                <p:cNvSpPr>
                  <a:spLocks noChangeShapeType="1"/>
                </p:cNvSpPr>
                <p:nvPr/>
              </p:nvSpPr>
              <p:spPr bwMode="auto">
                <a:xfrm flipH="1">
                  <a:off x="14158457"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3" name="Line 526">
                  <a:extLst>
                    <a:ext uri="{FF2B5EF4-FFF2-40B4-BE49-F238E27FC236}">
                      <a16:creationId xmlns:a16="http://schemas.microsoft.com/office/drawing/2014/main" id="{B44042DC-B5ED-4D47-AE48-89CACE73303B}"/>
                    </a:ext>
                  </a:extLst>
                </p:cNvPr>
                <p:cNvSpPr>
                  <a:spLocks noChangeShapeType="1"/>
                </p:cNvSpPr>
                <p:nvPr/>
              </p:nvSpPr>
              <p:spPr bwMode="auto">
                <a:xfrm>
                  <a:off x="14190040"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4" name="Line 527">
                  <a:extLst>
                    <a:ext uri="{FF2B5EF4-FFF2-40B4-BE49-F238E27FC236}">
                      <a16:creationId xmlns:a16="http://schemas.microsoft.com/office/drawing/2014/main" id="{204E75D8-1796-475E-8983-A658E949521F}"/>
                    </a:ext>
                  </a:extLst>
                </p:cNvPr>
                <p:cNvSpPr>
                  <a:spLocks noChangeShapeType="1"/>
                </p:cNvSpPr>
                <p:nvPr/>
              </p:nvSpPr>
              <p:spPr bwMode="auto">
                <a:xfrm flipH="1">
                  <a:off x="14146477"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5" name="Line 528">
                  <a:extLst>
                    <a:ext uri="{FF2B5EF4-FFF2-40B4-BE49-F238E27FC236}">
                      <a16:creationId xmlns:a16="http://schemas.microsoft.com/office/drawing/2014/main" id="{4C82559E-0925-4465-A6A6-22A455335DFA}"/>
                    </a:ext>
                  </a:extLst>
                </p:cNvPr>
                <p:cNvSpPr>
                  <a:spLocks noChangeShapeType="1"/>
                </p:cNvSpPr>
                <p:nvPr/>
              </p:nvSpPr>
              <p:spPr bwMode="auto">
                <a:xfrm>
                  <a:off x="14178060"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6" name="Line 529">
                  <a:extLst>
                    <a:ext uri="{FF2B5EF4-FFF2-40B4-BE49-F238E27FC236}">
                      <a16:creationId xmlns:a16="http://schemas.microsoft.com/office/drawing/2014/main" id="{5CA26E87-B63F-474A-985D-4F6B8567A21C}"/>
                    </a:ext>
                  </a:extLst>
                </p:cNvPr>
                <p:cNvSpPr>
                  <a:spLocks noChangeShapeType="1"/>
                </p:cNvSpPr>
                <p:nvPr/>
              </p:nvSpPr>
              <p:spPr bwMode="auto">
                <a:xfrm flipH="1">
                  <a:off x="14144299"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7" name="Line 530">
                  <a:extLst>
                    <a:ext uri="{FF2B5EF4-FFF2-40B4-BE49-F238E27FC236}">
                      <a16:creationId xmlns:a16="http://schemas.microsoft.com/office/drawing/2014/main" id="{F2353172-3DDD-43C2-88F8-24871529245A}"/>
                    </a:ext>
                  </a:extLst>
                </p:cNvPr>
                <p:cNvSpPr>
                  <a:spLocks noChangeShapeType="1"/>
                </p:cNvSpPr>
                <p:nvPr/>
              </p:nvSpPr>
              <p:spPr bwMode="auto">
                <a:xfrm>
                  <a:off x="14175882"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8" name="Line 531">
                  <a:extLst>
                    <a:ext uri="{FF2B5EF4-FFF2-40B4-BE49-F238E27FC236}">
                      <a16:creationId xmlns:a16="http://schemas.microsoft.com/office/drawing/2014/main" id="{EDF77A0C-C01A-429C-9349-26F2BF8A1893}"/>
                    </a:ext>
                  </a:extLst>
                </p:cNvPr>
                <p:cNvSpPr>
                  <a:spLocks noChangeShapeType="1"/>
                </p:cNvSpPr>
                <p:nvPr/>
              </p:nvSpPr>
              <p:spPr bwMode="auto">
                <a:xfrm flipH="1">
                  <a:off x="14138854"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19" name="Line 532">
                  <a:extLst>
                    <a:ext uri="{FF2B5EF4-FFF2-40B4-BE49-F238E27FC236}">
                      <a16:creationId xmlns:a16="http://schemas.microsoft.com/office/drawing/2014/main" id="{9DEDDD52-1B84-4C0D-8E15-78AF4CABF795}"/>
                    </a:ext>
                  </a:extLst>
                </p:cNvPr>
                <p:cNvSpPr>
                  <a:spLocks noChangeShapeType="1"/>
                </p:cNvSpPr>
                <p:nvPr/>
              </p:nvSpPr>
              <p:spPr bwMode="auto">
                <a:xfrm>
                  <a:off x="14169348"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0" name="Line 533">
                  <a:extLst>
                    <a:ext uri="{FF2B5EF4-FFF2-40B4-BE49-F238E27FC236}">
                      <a16:creationId xmlns:a16="http://schemas.microsoft.com/office/drawing/2014/main" id="{EB93F309-BBDF-465A-9D93-6E643F0E75AE}"/>
                    </a:ext>
                  </a:extLst>
                </p:cNvPr>
                <p:cNvSpPr>
                  <a:spLocks noChangeShapeType="1"/>
                </p:cNvSpPr>
                <p:nvPr/>
              </p:nvSpPr>
              <p:spPr bwMode="auto">
                <a:xfrm flipH="1">
                  <a:off x="14133409"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1" name="Line 534">
                  <a:extLst>
                    <a:ext uri="{FF2B5EF4-FFF2-40B4-BE49-F238E27FC236}">
                      <a16:creationId xmlns:a16="http://schemas.microsoft.com/office/drawing/2014/main" id="{BD65FEF0-8A83-4123-AE92-793D8FC7B75C}"/>
                    </a:ext>
                  </a:extLst>
                </p:cNvPr>
                <p:cNvSpPr>
                  <a:spLocks noChangeShapeType="1"/>
                </p:cNvSpPr>
                <p:nvPr/>
              </p:nvSpPr>
              <p:spPr bwMode="auto">
                <a:xfrm>
                  <a:off x="14163902"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2" name="Line 535">
                  <a:extLst>
                    <a:ext uri="{FF2B5EF4-FFF2-40B4-BE49-F238E27FC236}">
                      <a16:creationId xmlns:a16="http://schemas.microsoft.com/office/drawing/2014/main" id="{06C6387C-20E0-4B63-8783-153C87E96E1A}"/>
                    </a:ext>
                  </a:extLst>
                </p:cNvPr>
                <p:cNvSpPr>
                  <a:spLocks noChangeShapeType="1"/>
                </p:cNvSpPr>
                <p:nvPr/>
              </p:nvSpPr>
              <p:spPr bwMode="auto">
                <a:xfrm flipH="1">
                  <a:off x="14127964"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3" name="Line 536">
                  <a:extLst>
                    <a:ext uri="{FF2B5EF4-FFF2-40B4-BE49-F238E27FC236}">
                      <a16:creationId xmlns:a16="http://schemas.microsoft.com/office/drawing/2014/main" id="{8D6CD61D-3450-4D1D-ABA2-AA47034CB1C6}"/>
                    </a:ext>
                  </a:extLst>
                </p:cNvPr>
                <p:cNvSpPr>
                  <a:spLocks noChangeShapeType="1"/>
                </p:cNvSpPr>
                <p:nvPr/>
              </p:nvSpPr>
              <p:spPr bwMode="auto">
                <a:xfrm>
                  <a:off x="14158457"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4" name="Line 537">
                  <a:extLst>
                    <a:ext uri="{FF2B5EF4-FFF2-40B4-BE49-F238E27FC236}">
                      <a16:creationId xmlns:a16="http://schemas.microsoft.com/office/drawing/2014/main" id="{B2A6D549-875C-4DCB-8D09-AE124A852A1E}"/>
                    </a:ext>
                  </a:extLst>
                </p:cNvPr>
                <p:cNvSpPr>
                  <a:spLocks noChangeShapeType="1"/>
                </p:cNvSpPr>
                <p:nvPr/>
              </p:nvSpPr>
              <p:spPr bwMode="auto">
                <a:xfrm flipH="1">
                  <a:off x="14123607"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5" name="Line 538">
                  <a:extLst>
                    <a:ext uri="{FF2B5EF4-FFF2-40B4-BE49-F238E27FC236}">
                      <a16:creationId xmlns:a16="http://schemas.microsoft.com/office/drawing/2014/main" id="{E2DFD607-4C80-4051-8DAB-F5A4307661D3}"/>
                    </a:ext>
                  </a:extLst>
                </p:cNvPr>
                <p:cNvSpPr>
                  <a:spLocks noChangeShapeType="1"/>
                </p:cNvSpPr>
                <p:nvPr/>
              </p:nvSpPr>
              <p:spPr bwMode="auto">
                <a:xfrm>
                  <a:off x="14154101"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6" name="Line 539">
                  <a:extLst>
                    <a:ext uri="{FF2B5EF4-FFF2-40B4-BE49-F238E27FC236}">
                      <a16:creationId xmlns:a16="http://schemas.microsoft.com/office/drawing/2014/main" id="{FFDCFAD2-823F-458C-970C-CA5DB6A3FFCF}"/>
                    </a:ext>
                  </a:extLst>
                </p:cNvPr>
                <p:cNvSpPr>
                  <a:spLocks noChangeShapeType="1"/>
                </p:cNvSpPr>
                <p:nvPr/>
              </p:nvSpPr>
              <p:spPr bwMode="auto">
                <a:xfrm flipH="1">
                  <a:off x="14113806"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7" name="Line 540">
                  <a:extLst>
                    <a:ext uri="{FF2B5EF4-FFF2-40B4-BE49-F238E27FC236}">
                      <a16:creationId xmlns:a16="http://schemas.microsoft.com/office/drawing/2014/main" id="{ED7FD2AC-FF40-459A-BB99-8B9514707A9D}"/>
                    </a:ext>
                  </a:extLst>
                </p:cNvPr>
                <p:cNvSpPr>
                  <a:spLocks noChangeShapeType="1"/>
                </p:cNvSpPr>
                <p:nvPr/>
              </p:nvSpPr>
              <p:spPr bwMode="auto">
                <a:xfrm>
                  <a:off x="14144299"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8" name="Line 541">
                  <a:extLst>
                    <a:ext uri="{FF2B5EF4-FFF2-40B4-BE49-F238E27FC236}">
                      <a16:creationId xmlns:a16="http://schemas.microsoft.com/office/drawing/2014/main" id="{C27F1765-2E85-4C1A-9E87-F3C8B7426AF3}"/>
                    </a:ext>
                  </a:extLst>
                </p:cNvPr>
                <p:cNvSpPr>
                  <a:spLocks noChangeShapeType="1"/>
                </p:cNvSpPr>
                <p:nvPr/>
              </p:nvSpPr>
              <p:spPr bwMode="auto">
                <a:xfrm flipH="1">
                  <a:off x="14114895"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29" name="Line 542">
                  <a:extLst>
                    <a:ext uri="{FF2B5EF4-FFF2-40B4-BE49-F238E27FC236}">
                      <a16:creationId xmlns:a16="http://schemas.microsoft.com/office/drawing/2014/main" id="{6FD3D3AB-1A74-4A99-9597-82377D61EA32}"/>
                    </a:ext>
                  </a:extLst>
                </p:cNvPr>
                <p:cNvSpPr>
                  <a:spLocks noChangeShapeType="1"/>
                </p:cNvSpPr>
                <p:nvPr/>
              </p:nvSpPr>
              <p:spPr bwMode="auto">
                <a:xfrm>
                  <a:off x="14146477"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0" name="Line 543">
                  <a:extLst>
                    <a:ext uri="{FF2B5EF4-FFF2-40B4-BE49-F238E27FC236}">
                      <a16:creationId xmlns:a16="http://schemas.microsoft.com/office/drawing/2014/main" id="{29158BA8-6BB2-4846-9AE2-A7B7F11D9A6D}"/>
                    </a:ext>
                  </a:extLst>
                </p:cNvPr>
                <p:cNvSpPr>
                  <a:spLocks noChangeShapeType="1"/>
                </p:cNvSpPr>
                <p:nvPr/>
              </p:nvSpPr>
              <p:spPr bwMode="auto">
                <a:xfrm flipH="1">
                  <a:off x="14101826"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1" name="Line 544">
                  <a:extLst>
                    <a:ext uri="{FF2B5EF4-FFF2-40B4-BE49-F238E27FC236}">
                      <a16:creationId xmlns:a16="http://schemas.microsoft.com/office/drawing/2014/main" id="{6624F9C5-D003-400E-A329-E843CF68F2C5}"/>
                    </a:ext>
                  </a:extLst>
                </p:cNvPr>
                <p:cNvSpPr>
                  <a:spLocks noChangeShapeType="1"/>
                </p:cNvSpPr>
                <p:nvPr/>
              </p:nvSpPr>
              <p:spPr bwMode="auto">
                <a:xfrm>
                  <a:off x="14133409"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2" name="Line 545">
                  <a:extLst>
                    <a:ext uri="{FF2B5EF4-FFF2-40B4-BE49-F238E27FC236}">
                      <a16:creationId xmlns:a16="http://schemas.microsoft.com/office/drawing/2014/main" id="{F36C8DDB-9033-4076-82FB-4D2B07874EE3}"/>
                    </a:ext>
                  </a:extLst>
                </p:cNvPr>
                <p:cNvSpPr>
                  <a:spLocks noChangeShapeType="1"/>
                </p:cNvSpPr>
                <p:nvPr/>
              </p:nvSpPr>
              <p:spPr bwMode="auto">
                <a:xfrm flipH="1">
                  <a:off x="14095292"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3" name="Line 546">
                  <a:extLst>
                    <a:ext uri="{FF2B5EF4-FFF2-40B4-BE49-F238E27FC236}">
                      <a16:creationId xmlns:a16="http://schemas.microsoft.com/office/drawing/2014/main" id="{B805BEDE-C760-4E29-95E1-149E838DAE9E}"/>
                    </a:ext>
                  </a:extLst>
                </p:cNvPr>
                <p:cNvSpPr>
                  <a:spLocks noChangeShapeType="1"/>
                </p:cNvSpPr>
                <p:nvPr/>
              </p:nvSpPr>
              <p:spPr bwMode="auto">
                <a:xfrm>
                  <a:off x="14126875"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4" name="Line 547">
                  <a:extLst>
                    <a:ext uri="{FF2B5EF4-FFF2-40B4-BE49-F238E27FC236}">
                      <a16:creationId xmlns:a16="http://schemas.microsoft.com/office/drawing/2014/main" id="{3CD19FB2-B576-4D89-B00A-E18D6B88B3CA}"/>
                    </a:ext>
                  </a:extLst>
                </p:cNvPr>
                <p:cNvSpPr>
                  <a:spLocks noChangeShapeType="1"/>
                </p:cNvSpPr>
                <p:nvPr/>
              </p:nvSpPr>
              <p:spPr bwMode="auto">
                <a:xfrm flipH="1">
                  <a:off x="14084401"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5" name="Line 548">
                  <a:extLst>
                    <a:ext uri="{FF2B5EF4-FFF2-40B4-BE49-F238E27FC236}">
                      <a16:creationId xmlns:a16="http://schemas.microsoft.com/office/drawing/2014/main" id="{67DE8309-DD56-4AE1-847F-5F51CCD2A4CA}"/>
                    </a:ext>
                  </a:extLst>
                </p:cNvPr>
                <p:cNvSpPr>
                  <a:spLocks noChangeShapeType="1"/>
                </p:cNvSpPr>
                <p:nvPr/>
              </p:nvSpPr>
              <p:spPr bwMode="auto">
                <a:xfrm>
                  <a:off x="14114895"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6" name="Line 549">
                  <a:extLst>
                    <a:ext uri="{FF2B5EF4-FFF2-40B4-BE49-F238E27FC236}">
                      <a16:creationId xmlns:a16="http://schemas.microsoft.com/office/drawing/2014/main" id="{2773E9BF-FCF6-4D90-9BFC-11DB6925ED8B}"/>
                    </a:ext>
                  </a:extLst>
                </p:cNvPr>
                <p:cNvSpPr>
                  <a:spLocks noChangeShapeType="1"/>
                </p:cNvSpPr>
                <p:nvPr/>
              </p:nvSpPr>
              <p:spPr bwMode="auto">
                <a:xfrm flipH="1">
                  <a:off x="14076778"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7" name="Line 550">
                  <a:extLst>
                    <a:ext uri="{FF2B5EF4-FFF2-40B4-BE49-F238E27FC236}">
                      <a16:creationId xmlns:a16="http://schemas.microsoft.com/office/drawing/2014/main" id="{13AB8DB1-EC16-42D7-8CED-C41B7A39E92B}"/>
                    </a:ext>
                  </a:extLst>
                </p:cNvPr>
                <p:cNvSpPr>
                  <a:spLocks noChangeShapeType="1"/>
                </p:cNvSpPr>
                <p:nvPr/>
              </p:nvSpPr>
              <p:spPr bwMode="auto">
                <a:xfrm>
                  <a:off x="14108361"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8" name="Line 551">
                  <a:extLst>
                    <a:ext uri="{FF2B5EF4-FFF2-40B4-BE49-F238E27FC236}">
                      <a16:creationId xmlns:a16="http://schemas.microsoft.com/office/drawing/2014/main" id="{5FF64D9B-35F7-42B1-B3A9-3366C88300E2}"/>
                    </a:ext>
                  </a:extLst>
                </p:cNvPr>
                <p:cNvSpPr>
                  <a:spLocks noChangeShapeType="1"/>
                </p:cNvSpPr>
                <p:nvPr/>
              </p:nvSpPr>
              <p:spPr bwMode="auto">
                <a:xfrm flipH="1">
                  <a:off x="14070244"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39" name="Line 552">
                  <a:extLst>
                    <a:ext uri="{FF2B5EF4-FFF2-40B4-BE49-F238E27FC236}">
                      <a16:creationId xmlns:a16="http://schemas.microsoft.com/office/drawing/2014/main" id="{8CCE1BFB-1BC6-44F0-91FF-F10CEA0124DD}"/>
                    </a:ext>
                  </a:extLst>
                </p:cNvPr>
                <p:cNvSpPr>
                  <a:spLocks noChangeShapeType="1"/>
                </p:cNvSpPr>
                <p:nvPr/>
              </p:nvSpPr>
              <p:spPr bwMode="auto">
                <a:xfrm>
                  <a:off x="14101826"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0" name="Line 553">
                  <a:extLst>
                    <a:ext uri="{FF2B5EF4-FFF2-40B4-BE49-F238E27FC236}">
                      <a16:creationId xmlns:a16="http://schemas.microsoft.com/office/drawing/2014/main" id="{C0860A5B-3118-4697-A722-F3F6895BCA0A}"/>
                    </a:ext>
                  </a:extLst>
                </p:cNvPr>
                <p:cNvSpPr>
                  <a:spLocks noChangeShapeType="1"/>
                </p:cNvSpPr>
                <p:nvPr/>
              </p:nvSpPr>
              <p:spPr bwMode="auto">
                <a:xfrm flipH="1">
                  <a:off x="14059353" y="1977218"/>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1" name="Line 554">
                  <a:extLst>
                    <a:ext uri="{FF2B5EF4-FFF2-40B4-BE49-F238E27FC236}">
                      <a16:creationId xmlns:a16="http://schemas.microsoft.com/office/drawing/2014/main" id="{E94C0C40-DDB9-4B14-AC42-F847D5B37C6F}"/>
                    </a:ext>
                  </a:extLst>
                </p:cNvPr>
                <p:cNvSpPr>
                  <a:spLocks noChangeShapeType="1"/>
                </p:cNvSpPr>
                <p:nvPr/>
              </p:nvSpPr>
              <p:spPr bwMode="auto">
                <a:xfrm>
                  <a:off x="14090936"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2" name="Line 555">
                  <a:extLst>
                    <a:ext uri="{FF2B5EF4-FFF2-40B4-BE49-F238E27FC236}">
                      <a16:creationId xmlns:a16="http://schemas.microsoft.com/office/drawing/2014/main" id="{2D23C3AF-A79A-4830-9B2A-706BB7CE7837}"/>
                    </a:ext>
                  </a:extLst>
                </p:cNvPr>
                <p:cNvSpPr>
                  <a:spLocks noChangeShapeType="1"/>
                </p:cNvSpPr>
                <p:nvPr/>
              </p:nvSpPr>
              <p:spPr bwMode="auto">
                <a:xfrm flipH="1">
                  <a:off x="14040839" y="19772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3" name="Line 556">
                  <a:extLst>
                    <a:ext uri="{FF2B5EF4-FFF2-40B4-BE49-F238E27FC236}">
                      <a16:creationId xmlns:a16="http://schemas.microsoft.com/office/drawing/2014/main" id="{70E13CEE-EC92-4C90-A731-E9CDF6778FEF}"/>
                    </a:ext>
                  </a:extLst>
                </p:cNvPr>
                <p:cNvSpPr>
                  <a:spLocks noChangeShapeType="1"/>
                </p:cNvSpPr>
                <p:nvPr/>
              </p:nvSpPr>
              <p:spPr bwMode="auto">
                <a:xfrm>
                  <a:off x="14072422" y="19311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4" name="Line 557">
                  <a:extLst>
                    <a:ext uri="{FF2B5EF4-FFF2-40B4-BE49-F238E27FC236}">
                      <a16:creationId xmlns:a16="http://schemas.microsoft.com/office/drawing/2014/main" id="{03E3EB5D-DAA7-4D6C-AB60-979453E02EB6}"/>
                    </a:ext>
                  </a:extLst>
                </p:cNvPr>
                <p:cNvSpPr>
                  <a:spLocks noChangeShapeType="1"/>
                </p:cNvSpPr>
                <p:nvPr/>
              </p:nvSpPr>
              <p:spPr bwMode="auto">
                <a:xfrm flipH="1">
                  <a:off x="14032127"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5" name="Line 558">
                  <a:extLst>
                    <a:ext uri="{FF2B5EF4-FFF2-40B4-BE49-F238E27FC236}">
                      <a16:creationId xmlns:a16="http://schemas.microsoft.com/office/drawing/2014/main" id="{EE7BCBD0-E3B5-45BC-B75F-8B72E9CF3E7D}"/>
                    </a:ext>
                  </a:extLst>
                </p:cNvPr>
                <p:cNvSpPr>
                  <a:spLocks noChangeShapeType="1"/>
                </p:cNvSpPr>
                <p:nvPr/>
              </p:nvSpPr>
              <p:spPr bwMode="auto">
                <a:xfrm>
                  <a:off x="14063709"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6" name="Line 559">
                  <a:extLst>
                    <a:ext uri="{FF2B5EF4-FFF2-40B4-BE49-F238E27FC236}">
                      <a16:creationId xmlns:a16="http://schemas.microsoft.com/office/drawing/2014/main" id="{2E1EC063-471C-48A2-B426-5572597397B1}"/>
                    </a:ext>
                  </a:extLst>
                </p:cNvPr>
                <p:cNvSpPr>
                  <a:spLocks noChangeShapeType="1"/>
                </p:cNvSpPr>
                <p:nvPr/>
              </p:nvSpPr>
              <p:spPr bwMode="auto">
                <a:xfrm flipH="1">
                  <a:off x="14025593"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7" name="Line 560">
                  <a:extLst>
                    <a:ext uri="{FF2B5EF4-FFF2-40B4-BE49-F238E27FC236}">
                      <a16:creationId xmlns:a16="http://schemas.microsoft.com/office/drawing/2014/main" id="{E1A33B04-96F0-4FBF-BE48-691E52E7521D}"/>
                    </a:ext>
                  </a:extLst>
                </p:cNvPr>
                <p:cNvSpPr>
                  <a:spLocks noChangeShapeType="1"/>
                </p:cNvSpPr>
                <p:nvPr/>
              </p:nvSpPr>
              <p:spPr bwMode="auto">
                <a:xfrm>
                  <a:off x="14056086"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8" name="Line 561">
                  <a:extLst>
                    <a:ext uri="{FF2B5EF4-FFF2-40B4-BE49-F238E27FC236}">
                      <a16:creationId xmlns:a16="http://schemas.microsoft.com/office/drawing/2014/main" id="{9FAD1A91-10A8-459A-B0B1-8F3ACEA17E41}"/>
                    </a:ext>
                  </a:extLst>
                </p:cNvPr>
                <p:cNvSpPr>
                  <a:spLocks noChangeShapeType="1"/>
                </p:cNvSpPr>
                <p:nvPr/>
              </p:nvSpPr>
              <p:spPr bwMode="auto">
                <a:xfrm flipH="1">
                  <a:off x="14015791"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49" name="Line 562">
                  <a:extLst>
                    <a:ext uri="{FF2B5EF4-FFF2-40B4-BE49-F238E27FC236}">
                      <a16:creationId xmlns:a16="http://schemas.microsoft.com/office/drawing/2014/main" id="{F837CF0D-43AB-463D-8DB0-BB2C9C74FCEF}"/>
                    </a:ext>
                  </a:extLst>
                </p:cNvPr>
                <p:cNvSpPr>
                  <a:spLocks noChangeShapeType="1"/>
                </p:cNvSpPr>
                <p:nvPr/>
              </p:nvSpPr>
              <p:spPr bwMode="auto">
                <a:xfrm>
                  <a:off x="14046285"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0" name="Line 563">
                  <a:extLst>
                    <a:ext uri="{FF2B5EF4-FFF2-40B4-BE49-F238E27FC236}">
                      <a16:creationId xmlns:a16="http://schemas.microsoft.com/office/drawing/2014/main" id="{55C7370C-3A5F-4D67-B3F2-2A5E85BD4601}"/>
                    </a:ext>
                  </a:extLst>
                </p:cNvPr>
                <p:cNvSpPr>
                  <a:spLocks noChangeShapeType="1"/>
                </p:cNvSpPr>
                <p:nvPr/>
              </p:nvSpPr>
              <p:spPr bwMode="auto">
                <a:xfrm flipH="1">
                  <a:off x="14004901"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1" name="Line 564">
                  <a:extLst>
                    <a:ext uri="{FF2B5EF4-FFF2-40B4-BE49-F238E27FC236}">
                      <a16:creationId xmlns:a16="http://schemas.microsoft.com/office/drawing/2014/main" id="{E03CB992-3A8F-410E-AD50-7A6C191611E7}"/>
                    </a:ext>
                  </a:extLst>
                </p:cNvPr>
                <p:cNvSpPr>
                  <a:spLocks noChangeShapeType="1"/>
                </p:cNvSpPr>
                <p:nvPr/>
              </p:nvSpPr>
              <p:spPr bwMode="auto">
                <a:xfrm>
                  <a:off x="14036483"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2" name="Line 565">
                  <a:extLst>
                    <a:ext uri="{FF2B5EF4-FFF2-40B4-BE49-F238E27FC236}">
                      <a16:creationId xmlns:a16="http://schemas.microsoft.com/office/drawing/2014/main" id="{38E49260-D5B5-4C4A-9BA0-0DC26A51EBF2}"/>
                    </a:ext>
                  </a:extLst>
                </p:cNvPr>
                <p:cNvSpPr>
                  <a:spLocks noChangeShapeType="1"/>
                </p:cNvSpPr>
                <p:nvPr/>
              </p:nvSpPr>
              <p:spPr bwMode="auto">
                <a:xfrm flipH="1">
                  <a:off x="13995099"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3" name="Line 566">
                  <a:extLst>
                    <a:ext uri="{FF2B5EF4-FFF2-40B4-BE49-F238E27FC236}">
                      <a16:creationId xmlns:a16="http://schemas.microsoft.com/office/drawing/2014/main" id="{904F7750-11A7-43D6-B48A-A77DD97E4D81}"/>
                    </a:ext>
                  </a:extLst>
                </p:cNvPr>
                <p:cNvSpPr>
                  <a:spLocks noChangeShapeType="1"/>
                </p:cNvSpPr>
                <p:nvPr/>
              </p:nvSpPr>
              <p:spPr bwMode="auto">
                <a:xfrm>
                  <a:off x="14026682"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4" name="Line 567">
                  <a:extLst>
                    <a:ext uri="{FF2B5EF4-FFF2-40B4-BE49-F238E27FC236}">
                      <a16:creationId xmlns:a16="http://schemas.microsoft.com/office/drawing/2014/main" id="{600A3398-28C2-4337-9972-95AF73A4BB36}"/>
                    </a:ext>
                  </a:extLst>
                </p:cNvPr>
                <p:cNvSpPr>
                  <a:spLocks noChangeShapeType="1"/>
                </p:cNvSpPr>
                <p:nvPr/>
              </p:nvSpPr>
              <p:spPr bwMode="auto">
                <a:xfrm flipH="1">
                  <a:off x="13984209"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5" name="Line 568">
                  <a:extLst>
                    <a:ext uri="{FF2B5EF4-FFF2-40B4-BE49-F238E27FC236}">
                      <a16:creationId xmlns:a16="http://schemas.microsoft.com/office/drawing/2014/main" id="{7AD149CA-C155-438D-825D-D3573322B55E}"/>
                    </a:ext>
                  </a:extLst>
                </p:cNvPr>
                <p:cNvSpPr>
                  <a:spLocks noChangeShapeType="1"/>
                </p:cNvSpPr>
                <p:nvPr/>
              </p:nvSpPr>
              <p:spPr bwMode="auto">
                <a:xfrm>
                  <a:off x="14015791"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6" name="Line 569">
                  <a:extLst>
                    <a:ext uri="{FF2B5EF4-FFF2-40B4-BE49-F238E27FC236}">
                      <a16:creationId xmlns:a16="http://schemas.microsoft.com/office/drawing/2014/main" id="{AE33049E-5325-44B7-8BE4-39473910F6C9}"/>
                    </a:ext>
                  </a:extLst>
                </p:cNvPr>
                <p:cNvSpPr>
                  <a:spLocks noChangeShapeType="1"/>
                </p:cNvSpPr>
                <p:nvPr/>
              </p:nvSpPr>
              <p:spPr bwMode="auto">
                <a:xfrm flipH="1">
                  <a:off x="13973318"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7" name="Line 570">
                  <a:extLst>
                    <a:ext uri="{FF2B5EF4-FFF2-40B4-BE49-F238E27FC236}">
                      <a16:creationId xmlns:a16="http://schemas.microsoft.com/office/drawing/2014/main" id="{0B3CA5F2-EC40-469A-8A1F-40ACA2975D71}"/>
                    </a:ext>
                  </a:extLst>
                </p:cNvPr>
                <p:cNvSpPr>
                  <a:spLocks noChangeShapeType="1"/>
                </p:cNvSpPr>
                <p:nvPr/>
              </p:nvSpPr>
              <p:spPr bwMode="auto">
                <a:xfrm>
                  <a:off x="14004901"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8" name="Line 571">
                  <a:extLst>
                    <a:ext uri="{FF2B5EF4-FFF2-40B4-BE49-F238E27FC236}">
                      <a16:creationId xmlns:a16="http://schemas.microsoft.com/office/drawing/2014/main" id="{7471EECE-761B-4D0E-B944-68BFF8020E7E}"/>
                    </a:ext>
                  </a:extLst>
                </p:cNvPr>
                <p:cNvSpPr>
                  <a:spLocks noChangeShapeType="1"/>
                </p:cNvSpPr>
                <p:nvPr/>
              </p:nvSpPr>
              <p:spPr bwMode="auto">
                <a:xfrm flipH="1">
                  <a:off x="13965695"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59" name="Line 572">
                  <a:extLst>
                    <a:ext uri="{FF2B5EF4-FFF2-40B4-BE49-F238E27FC236}">
                      <a16:creationId xmlns:a16="http://schemas.microsoft.com/office/drawing/2014/main" id="{47432B52-15B5-4E40-854D-120F7ACDB252}"/>
                    </a:ext>
                  </a:extLst>
                </p:cNvPr>
                <p:cNvSpPr>
                  <a:spLocks noChangeShapeType="1"/>
                </p:cNvSpPr>
                <p:nvPr/>
              </p:nvSpPr>
              <p:spPr bwMode="auto">
                <a:xfrm>
                  <a:off x="13996188"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0" name="Line 573">
                  <a:extLst>
                    <a:ext uri="{FF2B5EF4-FFF2-40B4-BE49-F238E27FC236}">
                      <a16:creationId xmlns:a16="http://schemas.microsoft.com/office/drawing/2014/main" id="{C1F0A09F-882E-4D38-8F3C-D1F5E33ED822}"/>
                    </a:ext>
                  </a:extLst>
                </p:cNvPr>
                <p:cNvSpPr>
                  <a:spLocks noChangeShapeType="1"/>
                </p:cNvSpPr>
                <p:nvPr/>
              </p:nvSpPr>
              <p:spPr bwMode="auto">
                <a:xfrm flipH="1">
                  <a:off x="13951537"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1" name="Line 574">
                  <a:extLst>
                    <a:ext uri="{FF2B5EF4-FFF2-40B4-BE49-F238E27FC236}">
                      <a16:creationId xmlns:a16="http://schemas.microsoft.com/office/drawing/2014/main" id="{EF10CC92-018A-4879-BF70-3353D5435C57}"/>
                    </a:ext>
                  </a:extLst>
                </p:cNvPr>
                <p:cNvSpPr>
                  <a:spLocks noChangeShapeType="1"/>
                </p:cNvSpPr>
                <p:nvPr/>
              </p:nvSpPr>
              <p:spPr bwMode="auto">
                <a:xfrm>
                  <a:off x="13982031"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2" name="Line 575">
                  <a:extLst>
                    <a:ext uri="{FF2B5EF4-FFF2-40B4-BE49-F238E27FC236}">
                      <a16:creationId xmlns:a16="http://schemas.microsoft.com/office/drawing/2014/main" id="{4691068F-C24F-4B54-9FD3-95C06C9035A4}"/>
                    </a:ext>
                  </a:extLst>
                </p:cNvPr>
                <p:cNvSpPr>
                  <a:spLocks noChangeShapeType="1"/>
                </p:cNvSpPr>
                <p:nvPr/>
              </p:nvSpPr>
              <p:spPr bwMode="auto">
                <a:xfrm flipH="1">
                  <a:off x="13942825"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3" name="Line 576">
                  <a:extLst>
                    <a:ext uri="{FF2B5EF4-FFF2-40B4-BE49-F238E27FC236}">
                      <a16:creationId xmlns:a16="http://schemas.microsoft.com/office/drawing/2014/main" id="{4AF5CB58-3646-4C81-A2DC-4930DD94DC6B}"/>
                    </a:ext>
                  </a:extLst>
                </p:cNvPr>
                <p:cNvSpPr>
                  <a:spLocks noChangeShapeType="1"/>
                </p:cNvSpPr>
                <p:nvPr/>
              </p:nvSpPr>
              <p:spPr bwMode="auto">
                <a:xfrm>
                  <a:off x="13974407"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4" name="Line 577">
                  <a:extLst>
                    <a:ext uri="{FF2B5EF4-FFF2-40B4-BE49-F238E27FC236}">
                      <a16:creationId xmlns:a16="http://schemas.microsoft.com/office/drawing/2014/main" id="{AEBAFCCC-F10C-4099-AEAD-21325671E6AE}"/>
                    </a:ext>
                  </a:extLst>
                </p:cNvPr>
                <p:cNvSpPr>
                  <a:spLocks noChangeShapeType="1"/>
                </p:cNvSpPr>
                <p:nvPr/>
              </p:nvSpPr>
              <p:spPr bwMode="auto">
                <a:xfrm flipH="1">
                  <a:off x="13941736"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5" name="Line 578">
                  <a:extLst>
                    <a:ext uri="{FF2B5EF4-FFF2-40B4-BE49-F238E27FC236}">
                      <a16:creationId xmlns:a16="http://schemas.microsoft.com/office/drawing/2014/main" id="{2A43DECF-6C84-4410-B0DD-C88B9F88F910}"/>
                    </a:ext>
                  </a:extLst>
                </p:cNvPr>
                <p:cNvSpPr>
                  <a:spLocks noChangeShapeType="1"/>
                </p:cNvSpPr>
                <p:nvPr/>
              </p:nvSpPr>
              <p:spPr bwMode="auto">
                <a:xfrm>
                  <a:off x="13973318"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6" name="Line 579">
                  <a:extLst>
                    <a:ext uri="{FF2B5EF4-FFF2-40B4-BE49-F238E27FC236}">
                      <a16:creationId xmlns:a16="http://schemas.microsoft.com/office/drawing/2014/main" id="{82BA55E9-0894-4FEB-9878-CAED6CDCC626}"/>
                    </a:ext>
                  </a:extLst>
                </p:cNvPr>
                <p:cNvSpPr>
                  <a:spLocks noChangeShapeType="1"/>
                </p:cNvSpPr>
                <p:nvPr/>
              </p:nvSpPr>
              <p:spPr bwMode="auto">
                <a:xfrm flipH="1">
                  <a:off x="13931934"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7" name="Line 580">
                  <a:extLst>
                    <a:ext uri="{FF2B5EF4-FFF2-40B4-BE49-F238E27FC236}">
                      <a16:creationId xmlns:a16="http://schemas.microsoft.com/office/drawing/2014/main" id="{1377F303-16AF-44C6-BC92-B95D71617125}"/>
                    </a:ext>
                  </a:extLst>
                </p:cNvPr>
                <p:cNvSpPr>
                  <a:spLocks noChangeShapeType="1"/>
                </p:cNvSpPr>
                <p:nvPr/>
              </p:nvSpPr>
              <p:spPr bwMode="auto">
                <a:xfrm>
                  <a:off x="13963517"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8" name="Line 581">
                  <a:extLst>
                    <a:ext uri="{FF2B5EF4-FFF2-40B4-BE49-F238E27FC236}">
                      <a16:creationId xmlns:a16="http://schemas.microsoft.com/office/drawing/2014/main" id="{06946FAB-2C04-4151-A095-B70FF3388F1B}"/>
                    </a:ext>
                  </a:extLst>
                </p:cNvPr>
                <p:cNvSpPr>
                  <a:spLocks noChangeShapeType="1"/>
                </p:cNvSpPr>
                <p:nvPr/>
              </p:nvSpPr>
              <p:spPr bwMode="auto">
                <a:xfrm flipH="1">
                  <a:off x="13924311"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69" name="Line 582">
                  <a:extLst>
                    <a:ext uri="{FF2B5EF4-FFF2-40B4-BE49-F238E27FC236}">
                      <a16:creationId xmlns:a16="http://schemas.microsoft.com/office/drawing/2014/main" id="{3AD18808-619C-4B96-BF44-D7AD3664233C}"/>
                    </a:ext>
                  </a:extLst>
                </p:cNvPr>
                <p:cNvSpPr>
                  <a:spLocks noChangeShapeType="1"/>
                </p:cNvSpPr>
                <p:nvPr/>
              </p:nvSpPr>
              <p:spPr bwMode="auto">
                <a:xfrm>
                  <a:off x="13955893"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0" name="Line 583">
                  <a:extLst>
                    <a:ext uri="{FF2B5EF4-FFF2-40B4-BE49-F238E27FC236}">
                      <a16:creationId xmlns:a16="http://schemas.microsoft.com/office/drawing/2014/main" id="{A851CC8A-A208-4203-A71C-A31F03FB91B8}"/>
                    </a:ext>
                  </a:extLst>
                </p:cNvPr>
                <p:cNvSpPr>
                  <a:spLocks noChangeShapeType="1"/>
                </p:cNvSpPr>
                <p:nvPr/>
              </p:nvSpPr>
              <p:spPr bwMode="auto">
                <a:xfrm flipH="1">
                  <a:off x="13917776"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1" name="Line 584">
                  <a:extLst>
                    <a:ext uri="{FF2B5EF4-FFF2-40B4-BE49-F238E27FC236}">
                      <a16:creationId xmlns:a16="http://schemas.microsoft.com/office/drawing/2014/main" id="{1840AFFD-F10A-47C6-9C55-4310FCC1F27D}"/>
                    </a:ext>
                  </a:extLst>
                </p:cNvPr>
                <p:cNvSpPr>
                  <a:spLocks noChangeShapeType="1"/>
                </p:cNvSpPr>
                <p:nvPr/>
              </p:nvSpPr>
              <p:spPr bwMode="auto">
                <a:xfrm>
                  <a:off x="13949359"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2" name="Line 585">
                  <a:extLst>
                    <a:ext uri="{FF2B5EF4-FFF2-40B4-BE49-F238E27FC236}">
                      <a16:creationId xmlns:a16="http://schemas.microsoft.com/office/drawing/2014/main" id="{E6EAC3F0-5920-42B3-ADB6-0C1255D23C55}"/>
                    </a:ext>
                  </a:extLst>
                </p:cNvPr>
                <p:cNvSpPr>
                  <a:spLocks noChangeShapeType="1"/>
                </p:cNvSpPr>
                <p:nvPr/>
              </p:nvSpPr>
              <p:spPr bwMode="auto">
                <a:xfrm flipH="1">
                  <a:off x="13910153"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3" name="Line 586">
                  <a:extLst>
                    <a:ext uri="{FF2B5EF4-FFF2-40B4-BE49-F238E27FC236}">
                      <a16:creationId xmlns:a16="http://schemas.microsoft.com/office/drawing/2014/main" id="{0AC5A2F2-FE4E-4FA3-A664-1F0359CDEFAC}"/>
                    </a:ext>
                  </a:extLst>
                </p:cNvPr>
                <p:cNvSpPr>
                  <a:spLocks noChangeShapeType="1"/>
                </p:cNvSpPr>
                <p:nvPr/>
              </p:nvSpPr>
              <p:spPr bwMode="auto">
                <a:xfrm>
                  <a:off x="13941736"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4" name="Line 587">
                  <a:extLst>
                    <a:ext uri="{FF2B5EF4-FFF2-40B4-BE49-F238E27FC236}">
                      <a16:creationId xmlns:a16="http://schemas.microsoft.com/office/drawing/2014/main" id="{53012B21-0726-4C79-9395-1B2AE8094E6C}"/>
                    </a:ext>
                  </a:extLst>
                </p:cNvPr>
                <p:cNvSpPr>
                  <a:spLocks noChangeShapeType="1"/>
                </p:cNvSpPr>
                <p:nvPr/>
              </p:nvSpPr>
              <p:spPr bwMode="auto">
                <a:xfrm flipH="1">
                  <a:off x="13898173"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5" name="Line 588">
                  <a:extLst>
                    <a:ext uri="{FF2B5EF4-FFF2-40B4-BE49-F238E27FC236}">
                      <a16:creationId xmlns:a16="http://schemas.microsoft.com/office/drawing/2014/main" id="{D5DB2658-E0B8-4B58-BD9D-54AC088E361C}"/>
                    </a:ext>
                  </a:extLst>
                </p:cNvPr>
                <p:cNvSpPr>
                  <a:spLocks noChangeShapeType="1"/>
                </p:cNvSpPr>
                <p:nvPr/>
              </p:nvSpPr>
              <p:spPr bwMode="auto">
                <a:xfrm>
                  <a:off x="13929756"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6" name="Line 589">
                  <a:extLst>
                    <a:ext uri="{FF2B5EF4-FFF2-40B4-BE49-F238E27FC236}">
                      <a16:creationId xmlns:a16="http://schemas.microsoft.com/office/drawing/2014/main" id="{31CA4556-2BEA-4F2D-85FB-3843BFBED4BE}"/>
                    </a:ext>
                  </a:extLst>
                </p:cNvPr>
                <p:cNvSpPr>
                  <a:spLocks noChangeShapeType="1"/>
                </p:cNvSpPr>
                <p:nvPr/>
              </p:nvSpPr>
              <p:spPr bwMode="auto">
                <a:xfrm flipH="1">
                  <a:off x="13890550"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7" name="Line 590">
                  <a:extLst>
                    <a:ext uri="{FF2B5EF4-FFF2-40B4-BE49-F238E27FC236}">
                      <a16:creationId xmlns:a16="http://schemas.microsoft.com/office/drawing/2014/main" id="{7BB6EA86-679C-4731-A828-6108934186D4}"/>
                    </a:ext>
                  </a:extLst>
                </p:cNvPr>
                <p:cNvSpPr>
                  <a:spLocks noChangeShapeType="1"/>
                </p:cNvSpPr>
                <p:nvPr/>
              </p:nvSpPr>
              <p:spPr bwMode="auto">
                <a:xfrm>
                  <a:off x="13922133"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8" name="Line 591">
                  <a:extLst>
                    <a:ext uri="{FF2B5EF4-FFF2-40B4-BE49-F238E27FC236}">
                      <a16:creationId xmlns:a16="http://schemas.microsoft.com/office/drawing/2014/main" id="{09662A89-943E-407B-9A35-EBF8ED28D2B3}"/>
                    </a:ext>
                  </a:extLst>
                </p:cNvPr>
                <p:cNvSpPr>
                  <a:spLocks noChangeShapeType="1"/>
                </p:cNvSpPr>
                <p:nvPr/>
              </p:nvSpPr>
              <p:spPr bwMode="auto">
                <a:xfrm flipH="1">
                  <a:off x="13886194"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79" name="Line 592">
                  <a:extLst>
                    <a:ext uri="{FF2B5EF4-FFF2-40B4-BE49-F238E27FC236}">
                      <a16:creationId xmlns:a16="http://schemas.microsoft.com/office/drawing/2014/main" id="{F45FF666-E722-48BE-89BB-665C3F41209D}"/>
                    </a:ext>
                  </a:extLst>
                </p:cNvPr>
                <p:cNvSpPr>
                  <a:spLocks noChangeShapeType="1"/>
                </p:cNvSpPr>
                <p:nvPr/>
              </p:nvSpPr>
              <p:spPr bwMode="auto">
                <a:xfrm>
                  <a:off x="13917776"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0" name="Line 593">
                  <a:extLst>
                    <a:ext uri="{FF2B5EF4-FFF2-40B4-BE49-F238E27FC236}">
                      <a16:creationId xmlns:a16="http://schemas.microsoft.com/office/drawing/2014/main" id="{CCF6A4F2-A3FC-4ADE-AC76-81C1D6F5805D}"/>
                    </a:ext>
                  </a:extLst>
                </p:cNvPr>
                <p:cNvSpPr>
                  <a:spLocks noChangeShapeType="1"/>
                </p:cNvSpPr>
                <p:nvPr/>
              </p:nvSpPr>
              <p:spPr bwMode="auto">
                <a:xfrm flipH="1">
                  <a:off x="13877481"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1" name="Line 594">
                  <a:extLst>
                    <a:ext uri="{FF2B5EF4-FFF2-40B4-BE49-F238E27FC236}">
                      <a16:creationId xmlns:a16="http://schemas.microsoft.com/office/drawing/2014/main" id="{ED8F0A49-D0BC-40D9-B8BB-0C2A6E79000B}"/>
                    </a:ext>
                  </a:extLst>
                </p:cNvPr>
                <p:cNvSpPr>
                  <a:spLocks noChangeShapeType="1"/>
                </p:cNvSpPr>
                <p:nvPr/>
              </p:nvSpPr>
              <p:spPr bwMode="auto">
                <a:xfrm>
                  <a:off x="13907975"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2" name="Line 595">
                  <a:extLst>
                    <a:ext uri="{FF2B5EF4-FFF2-40B4-BE49-F238E27FC236}">
                      <a16:creationId xmlns:a16="http://schemas.microsoft.com/office/drawing/2014/main" id="{80E74F46-BBF5-40EF-B205-A13CCD6B6E94}"/>
                    </a:ext>
                  </a:extLst>
                </p:cNvPr>
                <p:cNvSpPr>
                  <a:spLocks noChangeShapeType="1"/>
                </p:cNvSpPr>
                <p:nvPr/>
              </p:nvSpPr>
              <p:spPr bwMode="auto">
                <a:xfrm flipH="1">
                  <a:off x="13866591"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3" name="Line 596">
                  <a:extLst>
                    <a:ext uri="{FF2B5EF4-FFF2-40B4-BE49-F238E27FC236}">
                      <a16:creationId xmlns:a16="http://schemas.microsoft.com/office/drawing/2014/main" id="{D95E2F7D-E26B-4A6D-BC2F-6EE7F3984F62}"/>
                    </a:ext>
                  </a:extLst>
                </p:cNvPr>
                <p:cNvSpPr>
                  <a:spLocks noChangeShapeType="1"/>
                </p:cNvSpPr>
                <p:nvPr/>
              </p:nvSpPr>
              <p:spPr bwMode="auto">
                <a:xfrm>
                  <a:off x="13898173"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4" name="Line 597">
                  <a:extLst>
                    <a:ext uri="{FF2B5EF4-FFF2-40B4-BE49-F238E27FC236}">
                      <a16:creationId xmlns:a16="http://schemas.microsoft.com/office/drawing/2014/main" id="{CF56BFE7-F2BF-4692-A5DE-089F7F3CC879}"/>
                    </a:ext>
                  </a:extLst>
                </p:cNvPr>
                <p:cNvSpPr>
                  <a:spLocks noChangeShapeType="1"/>
                </p:cNvSpPr>
                <p:nvPr/>
              </p:nvSpPr>
              <p:spPr bwMode="auto">
                <a:xfrm flipH="1">
                  <a:off x="13858968"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5" name="Line 598">
                  <a:extLst>
                    <a:ext uri="{FF2B5EF4-FFF2-40B4-BE49-F238E27FC236}">
                      <a16:creationId xmlns:a16="http://schemas.microsoft.com/office/drawing/2014/main" id="{5C5D268F-4E8F-4F2C-A030-0B4C26B79E30}"/>
                    </a:ext>
                  </a:extLst>
                </p:cNvPr>
                <p:cNvSpPr>
                  <a:spLocks noChangeShapeType="1"/>
                </p:cNvSpPr>
                <p:nvPr/>
              </p:nvSpPr>
              <p:spPr bwMode="auto">
                <a:xfrm>
                  <a:off x="13890550"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6" name="Line 599">
                  <a:extLst>
                    <a:ext uri="{FF2B5EF4-FFF2-40B4-BE49-F238E27FC236}">
                      <a16:creationId xmlns:a16="http://schemas.microsoft.com/office/drawing/2014/main" id="{85D7F490-0B49-4891-A5D2-A7003492FD0A}"/>
                    </a:ext>
                  </a:extLst>
                </p:cNvPr>
                <p:cNvSpPr>
                  <a:spLocks noChangeShapeType="1"/>
                </p:cNvSpPr>
                <p:nvPr/>
              </p:nvSpPr>
              <p:spPr bwMode="auto">
                <a:xfrm flipH="1">
                  <a:off x="13852433"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7" name="Line 600">
                  <a:extLst>
                    <a:ext uri="{FF2B5EF4-FFF2-40B4-BE49-F238E27FC236}">
                      <a16:creationId xmlns:a16="http://schemas.microsoft.com/office/drawing/2014/main" id="{3F2E2A5B-46D4-4384-9386-3B68B0D2B646}"/>
                    </a:ext>
                  </a:extLst>
                </p:cNvPr>
                <p:cNvSpPr>
                  <a:spLocks noChangeShapeType="1"/>
                </p:cNvSpPr>
                <p:nvPr/>
              </p:nvSpPr>
              <p:spPr bwMode="auto">
                <a:xfrm>
                  <a:off x="13884016"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8" name="Line 601">
                  <a:extLst>
                    <a:ext uri="{FF2B5EF4-FFF2-40B4-BE49-F238E27FC236}">
                      <a16:creationId xmlns:a16="http://schemas.microsoft.com/office/drawing/2014/main" id="{966F49D6-3E0F-4CCE-9A4E-7FC72DE05FF8}"/>
                    </a:ext>
                  </a:extLst>
                </p:cNvPr>
                <p:cNvSpPr>
                  <a:spLocks noChangeShapeType="1"/>
                </p:cNvSpPr>
                <p:nvPr/>
              </p:nvSpPr>
              <p:spPr bwMode="auto">
                <a:xfrm flipH="1">
                  <a:off x="13844810"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89" name="Line 602">
                  <a:extLst>
                    <a:ext uri="{FF2B5EF4-FFF2-40B4-BE49-F238E27FC236}">
                      <a16:creationId xmlns:a16="http://schemas.microsoft.com/office/drawing/2014/main" id="{630D25D0-5E32-4965-ABF7-4CC34D388E76}"/>
                    </a:ext>
                  </a:extLst>
                </p:cNvPr>
                <p:cNvSpPr>
                  <a:spLocks noChangeShapeType="1"/>
                </p:cNvSpPr>
                <p:nvPr/>
              </p:nvSpPr>
              <p:spPr bwMode="auto">
                <a:xfrm>
                  <a:off x="13875303"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0" name="Line 603">
                  <a:extLst>
                    <a:ext uri="{FF2B5EF4-FFF2-40B4-BE49-F238E27FC236}">
                      <a16:creationId xmlns:a16="http://schemas.microsoft.com/office/drawing/2014/main" id="{73E83BDC-B715-47E7-B45F-67E9A6880354}"/>
                    </a:ext>
                  </a:extLst>
                </p:cNvPr>
                <p:cNvSpPr>
                  <a:spLocks noChangeShapeType="1"/>
                </p:cNvSpPr>
                <p:nvPr/>
              </p:nvSpPr>
              <p:spPr bwMode="auto">
                <a:xfrm flipH="1">
                  <a:off x="13839365"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1" name="Line 604">
                  <a:extLst>
                    <a:ext uri="{FF2B5EF4-FFF2-40B4-BE49-F238E27FC236}">
                      <a16:creationId xmlns:a16="http://schemas.microsoft.com/office/drawing/2014/main" id="{D14DC40B-0080-41AF-A31E-C20F1EBF3F6D}"/>
                    </a:ext>
                  </a:extLst>
                </p:cNvPr>
                <p:cNvSpPr>
                  <a:spLocks noChangeShapeType="1"/>
                </p:cNvSpPr>
                <p:nvPr/>
              </p:nvSpPr>
              <p:spPr bwMode="auto">
                <a:xfrm>
                  <a:off x="13869858"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2" name="Line 605">
                  <a:extLst>
                    <a:ext uri="{FF2B5EF4-FFF2-40B4-BE49-F238E27FC236}">
                      <a16:creationId xmlns:a16="http://schemas.microsoft.com/office/drawing/2014/main" id="{7E1F0712-1014-4D68-AF2D-56E05944630A}"/>
                    </a:ext>
                  </a:extLst>
                </p:cNvPr>
                <p:cNvSpPr>
                  <a:spLocks noChangeShapeType="1"/>
                </p:cNvSpPr>
                <p:nvPr/>
              </p:nvSpPr>
              <p:spPr bwMode="auto">
                <a:xfrm flipH="1">
                  <a:off x="13833919"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3" name="Line 606">
                  <a:extLst>
                    <a:ext uri="{FF2B5EF4-FFF2-40B4-BE49-F238E27FC236}">
                      <a16:creationId xmlns:a16="http://schemas.microsoft.com/office/drawing/2014/main" id="{2EB629AD-0F87-4455-B164-DE0314275FE0}"/>
                    </a:ext>
                  </a:extLst>
                </p:cNvPr>
                <p:cNvSpPr>
                  <a:spLocks noChangeShapeType="1"/>
                </p:cNvSpPr>
                <p:nvPr/>
              </p:nvSpPr>
              <p:spPr bwMode="auto">
                <a:xfrm>
                  <a:off x="13865502" y="189784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4" name="Line 608">
                  <a:extLst>
                    <a:ext uri="{FF2B5EF4-FFF2-40B4-BE49-F238E27FC236}">
                      <a16:creationId xmlns:a16="http://schemas.microsoft.com/office/drawing/2014/main" id="{9B5415D5-CB25-4456-9F95-CB953CB22D79}"/>
                    </a:ext>
                  </a:extLst>
                </p:cNvPr>
                <p:cNvSpPr>
                  <a:spLocks noChangeShapeType="1"/>
                </p:cNvSpPr>
                <p:nvPr/>
              </p:nvSpPr>
              <p:spPr bwMode="auto">
                <a:xfrm flipH="1">
                  <a:off x="13827385"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5" name="Line 609">
                  <a:extLst>
                    <a:ext uri="{FF2B5EF4-FFF2-40B4-BE49-F238E27FC236}">
                      <a16:creationId xmlns:a16="http://schemas.microsoft.com/office/drawing/2014/main" id="{6DD7D940-215D-4D3B-8B64-CAA4CF4F73C1}"/>
                    </a:ext>
                  </a:extLst>
                </p:cNvPr>
                <p:cNvSpPr>
                  <a:spLocks noChangeShapeType="1"/>
                </p:cNvSpPr>
                <p:nvPr/>
              </p:nvSpPr>
              <p:spPr bwMode="auto">
                <a:xfrm>
                  <a:off x="13857878"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6" name="Line 610">
                  <a:extLst>
                    <a:ext uri="{FF2B5EF4-FFF2-40B4-BE49-F238E27FC236}">
                      <a16:creationId xmlns:a16="http://schemas.microsoft.com/office/drawing/2014/main" id="{C0BF1404-A368-4FFB-8082-73BBB6E35247}"/>
                    </a:ext>
                  </a:extLst>
                </p:cNvPr>
                <p:cNvSpPr>
                  <a:spLocks noChangeShapeType="1"/>
                </p:cNvSpPr>
                <p:nvPr/>
              </p:nvSpPr>
              <p:spPr bwMode="auto">
                <a:xfrm flipH="1">
                  <a:off x="13819762"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7" name="Line 611">
                  <a:extLst>
                    <a:ext uri="{FF2B5EF4-FFF2-40B4-BE49-F238E27FC236}">
                      <a16:creationId xmlns:a16="http://schemas.microsoft.com/office/drawing/2014/main" id="{F4232BB3-DF87-49A4-A6FF-6E8074C0641D}"/>
                    </a:ext>
                  </a:extLst>
                </p:cNvPr>
                <p:cNvSpPr>
                  <a:spLocks noChangeShapeType="1"/>
                </p:cNvSpPr>
                <p:nvPr/>
              </p:nvSpPr>
              <p:spPr bwMode="auto">
                <a:xfrm>
                  <a:off x="13851344"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8" name="Line 612">
                  <a:extLst>
                    <a:ext uri="{FF2B5EF4-FFF2-40B4-BE49-F238E27FC236}">
                      <a16:creationId xmlns:a16="http://schemas.microsoft.com/office/drawing/2014/main" id="{CFA2E9BD-3619-4EAF-A57A-C68CCF976EA0}"/>
                    </a:ext>
                  </a:extLst>
                </p:cNvPr>
                <p:cNvSpPr>
                  <a:spLocks noChangeShapeType="1"/>
                </p:cNvSpPr>
                <p:nvPr/>
              </p:nvSpPr>
              <p:spPr bwMode="auto">
                <a:xfrm flipH="1">
                  <a:off x="13815405"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599" name="Line 613">
                  <a:extLst>
                    <a:ext uri="{FF2B5EF4-FFF2-40B4-BE49-F238E27FC236}">
                      <a16:creationId xmlns:a16="http://schemas.microsoft.com/office/drawing/2014/main" id="{23C4AB1C-57AA-430D-BAA0-5C91A40DF994}"/>
                    </a:ext>
                  </a:extLst>
                </p:cNvPr>
                <p:cNvSpPr>
                  <a:spLocks noChangeShapeType="1"/>
                </p:cNvSpPr>
                <p:nvPr/>
              </p:nvSpPr>
              <p:spPr bwMode="auto">
                <a:xfrm>
                  <a:off x="13845899"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0" name="Line 614">
                  <a:extLst>
                    <a:ext uri="{FF2B5EF4-FFF2-40B4-BE49-F238E27FC236}">
                      <a16:creationId xmlns:a16="http://schemas.microsoft.com/office/drawing/2014/main" id="{7D496CE3-C8A2-42EC-AEA4-5AECEC40223F}"/>
                    </a:ext>
                  </a:extLst>
                </p:cNvPr>
                <p:cNvSpPr>
                  <a:spLocks noChangeShapeType="1"/>
                </p:cNvSpPr>
                <p:nvPr/>
              </p:nvSpPr>
              <p:spPr bwMode="auto">
                <a:xfrm flipH="1">
                  <a:off x="13808871"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1" name="Line 615">
                  <a:extLst>
                    <a:ext uri="{FF2B5EF4-FFF2-40B4-BE49-F238E27FC236}">
                      <a16:creationId xmlns:a16="http://schemas.microsoft.com/office/drawing/2014/main" id="{B1181458-458D-4A92-8E67-D9A28EE07F59}"/>
                    </a:ext>
                  </a:extLst>
                </p:cNvPr>
                <p:cNvSpPr>
                  <a:spLocks noChangeShapeType="1"/>
                </p:cNvSpPr>
                <p:nvPr/>
              </p:nvSpPr>
              <p:spPr bwMode="auto">
                <a:xfrm>
                  <a:off x="13840454"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2" name="Line 616">
                  <a:extLst>
                    <a:ext uri="{FF2B5EF4-FFF2-40B4-BE49-F238E27FC236}">
                      <a16:creationId xmlns:a16="http://schemas.microsoft.com/office/drawing/2014/main" id="{A46595C0-B3F7-4B7F-9FB7-7F2A8B1C493C}"/>
                    </a:ext>
                  </a:extLst>
                </p:cNvPr>
                <p:cNvSpPr>
                  <a:spLocks noChangeShapeType="1"/>
                </p:cNvSpPr>
                <p:nvPr/>
              </p:nvSpPr>
              <p:spPr bwMode="auto">
                <a:xfrm flipH="1">
                  <a:off x="13795802"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3" name="Line 617">
                  <a:extLst>
                    <a:ext uri="{FF2B5EF4-FFF2-40B4-BE49-F238E27FC236}">
                      <a16:creationId xmlns:a16="http://schemas.microsoft.com/office/drawing/2014/main" id="{FCA8D102-258D-4FA0-BE2F-589E4147D414}"/>
                    </a:ext>
                  </a:extLst>
                </p:cNvPr>
                <p:cNvSpPr>
                  <a:spLocks noChangeShapeType="1"/>
                </p:cNvSpPr>
                <p:nvPr/>
              </p:nvSpPr>
              <p:spPr bwMode="auto">
                <a:xfrm>
                  <a:off x="13827385"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4" name="Line 618">
                  <a:extLst>
                    <a:ext uri="{FF2B5EF4-FFF2-40B4-BE49-F238E27FC236}">
                      <a16:creationId xmlns:a16="http://schemas.microsoft.com/office/drawing/2014/main" id="{796D9D8E-C328-466D-A343-59F873001ECB}"/>
                    </a:ext>
                  </a:extLst>
                </p:cNvPr>
                <p:cNvSpPr>
                  <a:spLocks noChangeShapeType="1"/>
                </p:cNvSpPr>
                <p:nvPr/>
              </p:nvSpPr>
              <p:spPr bwMode="auto">
                <a:xfrm flipH="1">
                  <a:off x="13790357"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5" name="Line 619">
                  <a:extLst>
                    <a:ext uri="{FF2B5EF4-FFF2-40B4-BE49-F238E27FC236}">
                      <a16:creationId xmlns:a16="http://schemas.microsoft.com/office/drawing/2014/main" id="{54D5D451-3509-499C-AD3E-FE2D121511D3}"/>
                    </a:ext>
                  </a:extLst>
                </p:cNvPr>
                <p:cNvSpPr>
                  <a:spLocks noChangeShapeType="1"/>
                </p:cNvSpPr>
                <p:nvPr/>
              </p:nvSpPr>
              <p:spPr bwMode="auto">
                <a:xfrm>
                  <a:off x="13821940"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6" name="Line 620">
                  <a:extLst>
                    <a:ext uri="{FF2B5EF4-FFF2-40B4-BE49-F238E27FC236}">
                      <a16:creationId xmlns:a16="http://schemas.microsoft.com/office/drawing/2014/main" id="{FE4A8D47-8604-4C80-8EFB-26E0BCBFE422}"/>
                    </a:ext>
                  </a:extLst>
                </p:cNvPr>
                <p:cNvSpPr>
                  <a:spLocks noChangeShapeType="1"/>
                </p:cNvSpPr>
                <p:nvPr/>
              </p:nvSpPr>
              <p:spPr bwMode="auto">
                <a:xfrm flipH="1">
                  <a:off x="13780556"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7" name="Line 621">
                  <a:extLst>
                    <a:ext uri="{FF2B5EF4-FFF2-40B4-BE49-F238E27FC236}">
                      <a16:creationId xmlns:a16="http://schemas.microsoft.com/office/drawing/2014/main" id="{6C5E322F-4149-46E2-85AE-D8752BA06F09}"/>
                    </a:ext>
                  </a:extLst>
                </p:cNvPr>
                <p:cNvSpPr>
                  <a:spLocks noChangeShapeType="1"/>
                </p:cNvSpPr>
                <p:nvPr/>
              </p:nvSpPr>
              <p:spPr bwMode="auto">
                <a:xfrm>
                  <a:off x="13811049"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8" name="Line 622">
                  <a:extLst>
                    <a:ext uri="{FF2B5EF4-FFF2-40B4-BE49-F238E27FC236}">
                      <a16:creationId xmlns:a16="http://schemas.microsoft.com/office/drawing/2014/main" id="{2B348E1B-9B38-4712-98E6-F3786615C06F}"/>
                    </a:ext>
                  </a:extLst>
                </p:cNvPr>
                <p:cNvSpPr>
                  <a:spLocks noChangeShapeType="1"/>
                </p:cNvSpPr>
                <p:nvPr/>
              </p:nvSpPr>
              <p:spPr bwMode="auto">
                <a:xfrm flipH="1">
                  <a:off x="13776200"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09" name="Line 623">
                  <a:extLst>
                    <a:ext uri="{FF2B5EF4-FFF2-40B4-BE49-F238E27FC236}">
                      <a16:creationId xmlns:a16="http://schemas.microsoft.com/office/drawing/2014/main" id="{4B7010A9-1214-436C-B5FE-34F902BBEBB8}"/>
                    </a:ext>
                  </a:extLst>
                </p:cNvPr>
                <p:cNvSpPr>
                  <a:spLocks noChangeShapeType="1"/>
                </p:cNvSpPr>
                <p:nvPr/>
              </p:nvSpPr>
              <p:spPr bwMode="auto">
                <a:xfrm>
                  <a:off x="13807782"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0" name="Line 624">
                  <a:extLst>
                    <a:ext uri="{FF2B5EF4-FFF2-40B4-BE49-F238E27FC236}">
                      <a16:creationId xmlns:a16="http://schemas.microsoft.com/office/drawing/2014/main" id="{4F73412B-2D84-4E0D-9B6F-798407ABD4C0}"/>
                    </a:ext>
                  </a:extLst>
                </p:cNvPr>
                <p:cNvSpPr>
                  <a:spLocks noChangeShapeType="1"/>
                </p:cNvSpPr>
                <p:nvPr/>
              </p:nvSpPr>
              <p:spPr bwMode="auto">
                <a:xfrm flipH="1">
                  <a:off x="13757686" y="1943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1" name="Line 625">
                  <a:extLst>
                    <a:ext uri="{FF2B5EF4-FFF2-40B4-BE49-F238E27FC236}">
                      <a16:creationId xmlns:a16="http://schemas.microsoft.com/office/drawing/2014/main" id="{B40B0012-918F-43D4-BA13-E3D00447973E}"/>
                    </a:ext>
                  </a:extLst>
                </p:cNvPr>
                <p:cNvSpPr>
                  <a:spLocks noChangeShapeType="1"/>
                </p:cNvSpPr>
                <p:nvPr/>
              </p:nvSpPr>
              <p:spPr bwMode="auto">
                <a:xfrm>
                  <a:off x="13789268"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2" name="Line 626">
                  <a:extLst>
                    <a:ext uri="{FF2B5EF4-FFF2-40B4-BE49-F238E27FC236}">
                      <a16:creationId xmlns:a16="http://schemas.microsoft.com/office/drawing/2014/main" id="{D54EFF5F-46DF-4228-8368-3EC8461C9437}"/>
                    </a:ext>
                  </a:extLst>
                </p:cNvPr>
                <p:cNvSpPr>
                  <a:spLocks noChangeShapeType="1"/>
                </p:cNvSpPr>
                <p:nvPr/>
              </p:nvSpPr>
              <p:spPr bwMode="auto">
                <a:xfrm flipH="1">
                  <a:off x="13752240" y="19438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3" name="Line 627">
                  <a:extLst>
                    <a:ext uri="{FF2B5EF4-FFF2-40B4-BE49-F238E27FC236}">
                      <a16:creationId xmlns:a16="http://schemas.microsoft.com/office/drawing/2014/main" id="{BFC77E6C-BB06-4212-909F-2E48457F7067}"/>
                    </a:ext>
                  </a:extLst>
                </p:cNvPr>
                <p:cNvSpPr>
                  <a:spLocks noChangeShapeType="1"/>
                </p:cNvSpPr>
                <p:nvPr/>
              </p:nvSpPr>
              <p:spPr bwMode="auto">
                <a:xfrm>
                  <a:off x="13783823" y="189784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4" name="Line 628">
                  <a:extLst>
                    <a:ext uri="{FF2B5EF4-FFF2-40B4-BE49-F238E27FC236}">
                      <a16:creationId xmlns:a16="http://schemas.microsoft.com/office/drawing/2014/main" id="{EC04DEFC-453A-494B-A00C-B1BD0F3BBF79}"/>
                    </a:ext>
                  </a:extLst>
                </p:cNvPr>
                <p:cNvSpPr>
                  <a:spLocks noChangeShapeType="1"/>
                </p:cNvSpPr>
                <p:nvPr/>
              </p:nvSpPr>
              <p:spPr bwMode="auto">
                <a:xfrm flipH="1">
                  <a:off x="13746795"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5" name="Line 629">
                  <a:extLst>
                    <a:ext uri="{FF2B5EF4-FFF2-40B4-BE49-F238E27FC236}">
                      <a16:creationId xmlns:a16="http://schemas.microsoft.com/office/drawing/2014/main" id="{AEB01F4D-0360-433A-849B-2243BBC92A46}"/>
                    </a:ext>
                  </a:extLst>
                </p:cNvPr>
                <p:cNvSpPr>
                  <a:spLocks noChangeShapeType="1"/>
                </p:cNvSpPr>
                <p:nvPr/>
              </p:nvSpPr>
              <p:spPr bwMode="auto">
                <a:xfrm>
                  <a:off x="13778378"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6" name="Line 630">
                  <a:extLst>
                    <a:ext uri="{FF2B5EF4-FFF2-40B4-BE49-F238E27FC236}">
                      <a16:creationId xmlns:a16="http://schemas.microsoft.com/office/drawing/2014/main" id="{3729F47D-5503-48E9-978A-84860D47DE3C}"/>
                    </a:ext>
                  </a:extLst>
                </p:cNvPr>
                <p:cNvSpPr>
                  <a:spLocks noChangeShapeType="1"/>
                </p:cNvSpPr>
                <p:nvPr/>
              </p:nvSpPr>
              <p:spPr bwMode="auto">
                <a:xfrm flipH="1">
                  <a:off x="13743528" y="19280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7" name="Line 631">
                  <a:extLst>
                    <a:ext uri="{FF2B5EF4-FFF2-40B4-BE49-F238E27FC236}">
                      <a16:creationId xmlns:a16="http://schemas.microsoft.com/office/drawing/2014/main" id="{94EBFB2E-AAD1-41CC-9EE4-ACE035AADEAD}"/>
                    </a:ext>
                  </a:extLst>
                </p:cNvPr>
                <p:cNvSpPr>
                  <a:spLocks noChangeShapeType="1"/>
                </p:cNvSpPr>
                <p:nvPr/>
              </p:nvSpPr>
              <p:spPr bwMode="auto">
                <a:xfrm>
                  <a:off x="13775110"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8" name="Line 632">
                  <a:extLst>
                    <a:ext uri="{FF2B5EF4-FFF2-40B4-BE49-F238E27FC236}">
                      <a16:creationId xmlns:a16="http://schemas.microsoft.com/office/drawing/2014/main" id="{E3469E2A-8F8C-4AEE-88BF-07F70D14F3A4}"/>
                    </a:ext>
                  </a:extLst>
                </p:cNvPr>
                <p:cNvSpPr>
                  <a:spLocks noChangeShapeType="1"/>
                </p:cNvSpPr>
                <p:nvPr/>
              </p:nvSpPr>
              <p:spPr bwMode="auto">
                <a:xfrm flipH="1">
                  <a:off x="13736994" y="19280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19" name="Line 633">
                  <a:extLst>
                    <a:ext uri="{FF2B5EF4-FFF2-40B4-BE49-F238E27FC236}">
                      <a16:creationId xmlns:a16="http://schemas.microsoft.com/office/drawing/2014/main" id="{85308189-7ECE-4E24-AA37-DD03D1B6E3C9}"/>
                    </a:ext>
                  </a:extLst>
                </p:cNvPr>
                <p:cNvSpPr>
                  <a:spLocks noChangeShapeType="1"/>
                </p:cNvSpPr>
                <p:nvPr/>
              </p:nvSpPr>
              <p:spPr bwMode="auto">
                <a:xfrm>
                  <a:off x="13768576"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0" name="Line 634">
                  <a:extLst>
                    <a:ext uri="{FF2B5EF4-FFF2-40B4-BE49-F238E27FC236}">
                      <a16:creationId xmlns:a16="http://schemas.microsoft.com/office/drawing/2014/main" id="{67E09205-3B86-4C22-83A9-64F711DD4C38}"/>
                    </a:ext>
                  </a:extLst>
                </p:cNvPr>
                <p:cNvSpPr>
                  <a:spLocks noChangeShapeType="1"/>
                </p:cNvSpPr>
                <p:nvPr/>
              </p:nvSpPr>
              <p:spPr bwMode="auto">
                <a:xfrm flipH="1">
                  <a:off x="13721747"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1" name="Line 635">
                  <a:extLst>
                    <a:ext uri="{FF2B5EF4-FFF2-40B4-BE49-F238E27FC236}">
                      <a16:creationId xmlns:a16="http://schemas.microsoft.com/office/drawing/2014/main" id="{18808FF2-8E17-476C-919E-AD6B2CF86B9D}"/>
                    </a:ext>
                  </a:extLst>
                </p:cNvPr>
                <p:cNvSpPr>
                  <a:spLocks noChangeShapeType="1"/>
                </p:cNvSpPr>
                <p:nvPr/>
              </p:nvSpPr>
              <p:spPr bwMode="auto">
                <a:xfrm>
                  <a:off x="13752240"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2" name="Line 636">
                  <a:extLst>
                    <a:ext uri="{FF2B5EF4-FFF2-40B4-BE49-F238E27FC236}">
                      <a16:creationId xmlns:a16="http://schemas.microsoft.com/office/drawing/2014/main" id="{3ABD8484-1145-4235-B958-F77BB19D9E6F}"/>
                    </a:ext>
                  </a:extLst>
                </p:cNvPr>
                <p:cNvSpPr>
                  <a:spLocks noChangeShapeType="1"/>
                </p:cNvSpPr>
                <p:nvPr/>
              </p:nvSpPr>
              <p:spPr bwMode="auto">
                <a:xfrm flipH="1">
                  <a:off x="13711945" y="19280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3" name="Line 637">
                  <a:extLst>
                    <a:ext uri="{FF2B5EF4-FFF2-40B4-BE49-F238E27FC236}">
                      <a16:creationId xmlns:a16="http://schemas.microsoft.com/office/drawing/2014/main" id="{A4FB4C2A-7634-4274-A45D-6FE376C776FC}"/>
                    </a:ext>
                  </a:extLst>
                </p:cNvPr>
                <p:cNvSpPr>
                  <a:spLocks noChangeShapeType="1"/>
                </p:cNvSpPr>
                <p:nvPr/>
              </p:nvSpPr>
              <p:spPr bwMode="auto">
                <a:xfrm>
                  <a:off x="13743528"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4" name="Line 638">
                  <a:extLst>
                    <a:ext uri="{FF2B5EF4-FFF2-40B4-BE49-F238E27FC236}">
                      <a16:creationId xmlns:a16="http://schemas.microsoft.com/office/drawing/2014/main" id="{B28E26CD-1918-4646-B373-B4848BE95E54}"/>
                    </a:ext>
                  </a:extLst>
                </p:cNvPr>
                <p:cNvSpPr>
                  <a:spLocks noChangeShapeType="1"/>
                </p:cNvSpPr>
                <p:nvPr/>
              </p:nvSpPr>
              <p:spPr bwMode="auto">
                <a:xfrm flipH="1">
                  <a:off x="13697788" y="19280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5" name="Line 639">
                  <a:extLst>
                    <a:ext uri="{FF2B5EF4-FFF2-40B4-BE49-F238E27FC236}">
                      <a16:creationId xmlns:a16="http://schemas.microsoft.com/office/drawing/2014/main" id="{345DE51B-FF36-4715-B558-9D8018121E49}"/>
                    </a:ext>
                  </a:extLst>
                </p:cNvPr>
                <p:cNvSpPr>
                  <a:spLocks noChangeShapeType="1"/>
                </p:cNvSpPr>
                <p:nvPr/>
              </p:nvSpPr>
              <p:spPr bwMode="auto">
                <a:xfrm>
                  <a:off x="13729370"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6" name="Line 640">
                  <a:extLst>
                    <a:ext uri="{FF2B5EF4-FFF2-40B4-BE49-F238E27FC236}">
                      <a16:creationId xmlns:a16="http://schemas.microsoft.com/office/drawing/2014/main" id="{C25CDC35-B5A9-4989-A066-31ED272D44E2}"/>
                    </a:ext>
                  </a:extLst>
                </p:cNvPr>
                <p:cNvSpPr>
                  <a:spLocks noChangeShapeType="1"/>
                </p:cNvSpPr>
                <p:nvPr/>
              </p:nvSpPr>
              <p:spPr bwMode="auto">
                <a:xfrm flipH="1">
                  <a:off x="13693432"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7" name="Line 641">
                  <a:extLst>
                    <a:ext uri="{FF2B5EF4-FFF2-40B4-BE49-F238E27FC236}">
                      <a16:creationId xmlns:a16="http://schemas.microsoft.com/office/drawing/2014/main" id="{CD714645-8501-46BE-95B8-8D3439A64EFF}"/>
                    </a:ext>
                  </a:extLst>
                </p:cNvPr>
                <p:cNvSpPr>
                  <a:spLocks noChangeShapeType="1"/>
                </p:cNvSpPr>
                <p:nvPr/>
              </p:nvSpPr>
              <p:spPr bwMode="auto">
                <a:xfrm>
                  <a:off x="13723925"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8" name="Line 642">
                  <a:extLst>
                    <a:ext uri="{FF2B5EF4-FFF2-40B4-BE49-F238E27FC236}">
                      <a16:creationId xmlns:a16="http://schemas.microsoft.com/office/drawing/2014/main" id="{A6B90706-847F-4FE8-931B-EA456E1290E1}"/>
                    </a:ext>
                  </a:extLst>
                </p:cNvPr>
                <p:cNvSpPr>
                  <a:spLocks noChangeShapeType="1"/>
                </p:cNvSpPr>
                <p:nvPr/>
              </p:nvSpPr>
              <p:spPr bwMode="auto">
                <a:xfrm flipH="1">
                  <a:off x="13685808" y="19280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29" name="Line 643">
                  <a:extLst>
                    <a:ext uri="{FF2B5EF4-FFF2-40B4-BE49-F238E27FC236}">
                      <a16:creationId xmlns:a16="http://schemas.microsoft.com/office/drawing/2014/main" id="{1A863C1B-BD9F-466D-919B-F180D730F60B}"/>
                    </a:ext>
                  </a:extLst>
                </p:cNvPr>
                <p:cNvSpPr>
                  <a:spLocks noChangeShapeType="1"/>
                </p:cNvSpPr>
                <p:nvPr/>
              </p:nvSpPr>
              <p:spPr bwMode="auto">
                <a:xfrm>
                  <a:off x="13717391"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0" name="Line 644">
                  <a:extLst>
                    <a:ext uri="{FF2B5EF4-FFF2-40B4-BE49-F238E27FC236}">
                      <a16:creationId xmlns:a16="http://schemas.microsoft.com/office/drawing/2014/main" id="{CB69121F-0307-452F-B407-2CAF6294CF5C}"/>
                    </a:ext>
                  </a:extLst>
                </p:cNvPr>
                <p:cNvSpPr>
                  <a:spLocks noChangeShapeType="1"/>
                </p:cNvSpPr>
                <p:nvPr/>
              </p:nvSpPr>
              <p:spPr bwMode="auto">
                <a:xfrm flipH="1">
                  <a:off x="13669472" y="19280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1" name="Line 645">
                  <a:extLst>
                    <a:ext uri="{FF2B5EF4-FFF2-40B4-BE49-F238E27FC236}">
                      <a16:creationId xmlns:a16="http://schemas.microsoft.com/office/drawing/2014/main" id="{F82A165C-5AB8-4A45-8792-CAF64ED9DC1B}"/>
                    </a:ext>
                  </a:extLst>
                </p:cNvPr>
                <p:cNvSpPr>
                  <a:spLocks noChangeShapeType="1"/>
                </p:cNvSpPr>
                <p:nvPr/>
              </p:nvSpPr>
              <p:spPr bwMode="auto">
                <a:xfrm>
                  <a:off x="13701055"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2" name="Line 646">
                  <a:extLst>
                    <a:ext uri="{FF2B5EF4-FFF2-40B4-BE49-F238E27FC236}">
                      <a16:creationId xmlns:a16="http://schemas.microsoft.com/office/drawing/2014/main" id="{9B7FEAC2-B504-4435-B140-20C5E0BF5092}"/>
                    </a:ext>
                  </a:extLst>
                </p:cNvPr>
                <p:cNvSpPr>
                  <a:spLocks noChangeShapeType="1"/>
                </p:cNvSpPr>
                <p:nvPr/>
              </p:nvSpPr>
              <p:spPr bwMode="auto">
                <a:xfrm flipH="1">
                  <a:off x="13660760"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3" name="Line 647">
                  <a:extLst>
                    <a:ext uri="{FF2B5EF4-FFF2-40B4-BE49-F238E27FC236}">
                      <a16:creationId xmlns:a16="http://schemas.microsoft.com/office/drawing/2014/main" id="{072D787C-EF15-4A6E-9642-72FF301D9243}"/>
                    </a:ext>
                  </a:extLst>
                </p:cNvPr>
                <p:cNvSpPr>
                  <a:spLocks noChangeShapeType="1"/>
                </p:cNvSpPr>
                <p:nvPr/>
              </p:nvSpPr>
              <p:spPr bwMode="auto">
                <a:xfrm>
                  <a:off x="13692342"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4" name="Line 648">
                  <a:extLst>
                    <a:ext uri="{FF2B5EF4-FFF2-40B4-BE49-F238E27FC236}">
                      <a16:creationId xmlns:a16="http://schemas.microsoft.com/office/drawing/2014/main" id="{7230AEFA-082F-4A85-A8BB-931DC64B5A34}"/>
                    </a:ext>
                  </a:extLst>
                </p:cNvPr>
                <p:cNvSpPr>
                  <a:spLocks noChangeShapeType="1"/>
                </p:cNvSpPr>
                <p:nvPr/>
              </p:nvSpPr>
              <p:spPr bwMode="auto">
                <a:xfrm flipH="1">
                  <a:off x="13656404"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5" name="Line 649">
                  <a:extLst>
                    <a:ext uri="{FF2B5EF4-FFF2-40B4-BE49-F238E27FC236}">
                      <a16:creationId xmlns:a16="http://schemas.microsoft.com/office/drawing/2014/main" id="{2783D15B-5793-4C27-9BA9-50B3C0E083B6}"/>
                    </a:ext>
                  </a:extLst>
                </p:cNvPr>
                <p:cNvSpPr>
                  <a:spLocks noChangeShapeType="1"/>
                </p:cNvSpPr>
                <p:nvPr/>
              </p:nvSpPr>
              <p:spPr bwMode="auto">
                <a:xfrm>
                  <a:off x="13686897"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6" name="Line 650">
                  <a:extLst>
                    <a:ext uri="{FF2B5EF4-FFF2-40B4-BE49-F238E27FC236}">
                      <a16:creationId xmlns:a16="http://schemas.microsoft.com/office/drawing/2014/main" id="{1D7E0B6C-CD0A-4303-A006-85EA1A1CA14D}"/>
                    </a:ext>
                  </a:extLst>
                </p:cNvPr>
                <p:cNvSpPr>
                  <a:spLocks noChangeShapeType="1"/>
                </p:cNvSpPr>
                <p:nvPr/>
              </p:nvSpPr>
              <p:spPr bwMode="auto">
                <a:xfrm flipH="1">
                  <a:off x="13646602" y="19280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7" name="Line 651">
                  <a:extLst>
                    <a:ext uri="{FF2B5EF4-FFF2-40B4-BE49-F238E27FC236}">
                      <a16:creationId xmlns:a16="http://schemas.microsoft.com/office/drawing/2014/main" id="{85809A7D-DBEB-42AD-99F2-7CA0A62B059F}"/>
                    </a:ext>
                  </a:extLst>
                </p:cNvPr>
                <p:cNvSpPr>
                  <a:spLocks noChangeShapeType="1"/>
                </p:cNvSpPr>
                <p:nvPr/>
              </p:nvSpPr>
              <p:spPr bwMode="auto">
                <a:xfrm>
                  <a:off x="13678185"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8" name="Line 652">
                  <a:extLst>
                    <a:ext uri="{FF2B5EF4-FFF2-40B4-BE49-F238E27FC236}">
                      <a16:creationId xmlns:a16="http://schemas.microsoft.com/office/drawing/2014/main" id="{8BAD71C3-1043-45E3-9434-FDCD3791ADCF}"/>
                    </a:ext>
                  </a:extLst>
                </p:cNvPr>
                <p:cNvSpPr>
                  <a:spLocks noChangeShapeType="1"/>
                </p:cNvSpPr>
                <p:nvPr/>
              </p:nvSpPr>
              <p:spPr bwMode="auto">
                <a:xfrm flipH="1">
                  <a:off x="13640068"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39" name="Line 653">
                  <a:extLst>
                    <a:ext uri="{FF2B5EF4-FFF2-40B4-BE49-F238E27FC236}">
                      <a16:creationId xmlns:a16="http://schemas.microsoft.com/office/drawing/2014/main" id="{EDB2FE7F-59AA-4F78-8520-4B0B9ABC66F9}"/>
                    </a:ext>
                  </a:extLst>
                </p:cNvPr>
                <p:cNvSpPr>
                  <a:spLocks noChangeShapeType="1"/>
                </p:cNvSpPr>
                <p:nvPr/>
              </p:nvSpPr>
              <p:spPr bwMode="auto">
                <a:xfrm>
                  <a:off x="13671650"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0" name="Line 654">
                  <a:extLst>
                    <a:ext uri="{FF2B5EF4-FFF2-40B4-BE49-F238E27FC236}">
                      <a16:creationId xmlns:a16="http://schemas.microsoft.com/office/drawing/2014/main" id="{4E01D8E1-A96A-4714-A42F-C4B5BD350AEC}"/>
                    </a:ext>
                  </a:extLst>
                </p:cNvPr>
                <p:cNvSpPr>
                  <a:spLocks noChangeShapeType="1"/>
                </p:cNvSpPr>
                <p:nvPr/>
              </p:nvSpPr>
              <p:spPr bwMode="auto">
                <a:xfrm flipH="1">
                  <a:off x="13629177" y="19280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1" name="Line 655">
                  <a:extLst>
                    <a:ext uri="{FF2B5EF4-FFF2-40B4-BE49-F238E27FC236}">
                      <a16:creationId xmlns:a16="http://schemas.microsoft.com/office/drawing/2014/main" id="{6171327F-561C-4994-B8BF-108729B52973}"/>
                    </a:ext>
                  </a:extLst>
                </p:cNvPr>
                <p:cNvSpPr>
                  <a:spLocks noChangeShapeType="1"/>
                </p:cNvSpPr>
                <p:nvPr/>
              </p:nvSpPr>
              <p:spPr bwMode="auto">
                <a:xfrm>
                  <a:off x="13660760"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2" name="Line 656">
                  <a:extLst>
                    <a:ext uri="{FF2B5EF4-FFF2-40B4-BE49-F238E27FC236}">
                      <a16:creationId xmlns:a16="http://schemas.microsoft.com/office/drawing/2014/main" id="{A6800A9D-41A4-402C-814F-86A84E6B5DBF}"/>
                    </a:ext>
                  </a:extLst>
                </p:cNvPr>
                <p:cNvSpPr>
                  <a:spLocks noChangeShapeType="1"/>
                </p:cNvSpPr>
                <p:nvPr/>
              </p:nvSpPr>
              <p:spPr bwMode="auto">
                <a:xfrm flipH="1">
                  <a:off x="13623732"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3" name="Line 657">
                  <a:extLst>
                    <a:ext uri="{FF2B5EF4-FFF2-40B4-BE49-F238E27FC236}">
                      <a16:creationId xmlns:a16="http://schemas.microsoft.com/office/drawing/2014/main" id="{3DD86EB5-AB99-4C89-BD23-4A8090794779}"/>
                    </a:ext>
                  </a:extLst>
                </p:cNvPr>
                <p:cNvSpPr>
                  <a:spLocks noChangeShapeType="1"/>
                </p:cNvSpPr>
                <p:nvPr/>
              </p:nvSpPr>
              <p:spPr bwMode="auto">
                <a:xfrm>
                  <a:off x="13655315"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4" name="Line 658">
                  <a:extLst>
                    <a:ext uri="{FF2B5EF4-FFF2-40B4-BE49-F238E27FC236}">
                      <a16:creationId xmlns:a16="http://schemas.microsoft.com/office/drawing/2014/main" id="{97DAD747-E741-4153-9A2A-3FE836AFA92A}"/>
                    </a:ext>
                  </a:extLst>
                </p:cNvPr>
                <p:cNvSpPr>
                  <a:spLocks noChangeShapeType="1"/>
                </p:cNvSpPr>
                <p:nvPr/>
              </p:nvSpPr>
              <p:spPr bwMode="auto">
                <a:xfrm flipH="1">
                  <a:off x="13618287"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5" name="Line 659">
                  <a:extLst>
                    <a:ext uri="{FF2B5EF4-FFF2-40B4-BE49-F238E27FC236}">
                      <a16:creationId xmlns:a16="http://schemas.microsoft.com/office/drawing/2014/main" id="{BDFC7ADA-163B-4D7F-BD82-AC9993370DC5}"/>
                    </a:ext>
                  </a:extLst>
                </p:cNvPr>
                <p:cNvSpPr>
                  <a:spLocks noChangeShapeType="1"/>
                </p:cNvSpPr>
                <p:nvPr/>
              </p:nvSpPr>
              <p:spPr bwMode="auto">
                <a:xfrm>
                  <a:off x="13648780"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6" name="Line 660">
                  <a:extLst>
                    <a:ext uri="{FF2B5EF4-FFF2-40B4-BE49-F238E27FC236}">
                      <a16:creationId xmlns:a16="http://schemas.microsoft.com/office/drawing/2014/main" id="{483E533A-668D-4FF4-9285-0BC98C100FA6}"/>
                    </a:ext>
                  </a:extLst>
                </p:cNvPr>
                <p:cNvSpPr>
                  <a:spLocks noChangeShapeType="1"/>
                </p:cNvSpPr>
                <p:nvPr/>
              </p:nvSpPr>
              <p:spPr bwMode="auto">
                <a:xfrm flipH="1">
                  <a:off x="13615020" y="19280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7" name="Line 661">
                  <a:extLst>
                    <a:ext uri="{FF2B5EF4-FFF2-40B4-BE49-F238E27FC236}">
                      <a16:creationId xmlns:a16="http://schemas.microsoft.com/office/drawing/2014/main" id="{E1515757-458F-4678-B91B-1358F026C8CF}"/>
                    </a:ext>
                  </a:extLst>
                </p:cNvPr>
                <p:cNvSpPr>
                  <a:spLocks noChangeShapeType="1"/>
                </p:cNvSpPr>
                <p:nvPr/>
              </p:nvSpPr>
              <p:spPr bwMode="auto">
                <a:xfrm>
                  <a:off x="13646602"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8" name="Line 662">
                  <a:extLst>
                    <a:ext uri="{FF2B5EF4-FFF2-40B4-BE49-F238E27FC236}">
                      <a16:creationId xmlns:a16="http://schemas.microsoft.com/office/drawing/2014/main" id="{931D6449-CEF6-475A-A7DD-D531BABF1EBA}"/>
                    </a:ext>
                  </a:extLst>
                </p:cNvPr>
                <p:cNvSpPr>
                  <a:spLocks noChangeShapeType="1"/>
                </p:cNvSpPr>
                <p:nvPr/>
              </p:nvSpPr>
              <p:spPr bwMode="auto">
                <a:xfrm flipH="1">
                  <a:off x="13606307"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49" name="Line 663">
                  <a:extLst>
                    <a:ext uri="{FF2B5EF4-FFF2-40B4-BE49-F238E27FC236}">
                      <a16:creationId xmlns:a16="http://schemas.microsoft.com/office/drawing/2014/main" id="{5C7FC726-9EF3-401B-9F56-3DC33977349E}"/>
                    </a:ext>
                  </a:extLst>
                </p:cNvPr>
                <p:cNvSpPr>
                  <a:spLocks noChangeShapeType="1"/>
                </p:cNvSpPr>
                <p:nvPr/>
              </p:nvSpPr>
              <p:spPr bwMode="auto">
                <a:xfrm>
                  <a:off x="13636801"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0" name="Line 664">
                  <a:extLst>
                    <a:ext uri="{FF2B5EF4-FFF2-40B4-BE49-F238E27FC236}">
                      <a16:creationId xmlns:a16="http://schemas.microsoft.com/office/drawing/2014/main" id="{13252647-F4E8-4792-B4E5-7E77872A0B97}"/>
                    </a:ext>
                  </a:extLst>
                </p:cNvPr>
                <p:cNvSpPr>
                  <a:spLocks noChangeShapeType="1"/>
                </p:cNvSpPr>
                <p:nvPr/>
              </p:nvSpPr>
              <p:spPr bwMode="auto">
                <a:xfrm flipH="1">
                  <a:off x="13604129" y="19280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1" name="Line 665">
                  <a:extLst>
                    <a:ext uri="{FF2B5EF4-FFF2-40B4-BE49-F238E27FC236}">
                      <a16:creationId xmlns:a16="http://schemas.microsoft.com/office/drawing/2014/main" id="{E74D7929-F507-4573-AD67-FE7986456832}"/>
                    </a:ext>
                  </a:extLst>
                </p:cNvPr>
                <p:cNvSpPr>
                  <a:spLocks noChangeShapeType="1"/>
                </p:cNvSpPr>
                <p:nvPr/>
              </p:nvSpPr>
              <p:spPr bwMode="auto">
                <a:xfrm>
                  <a:off x="13635712" y="18819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2" name="Line 666">
                  <a:extLst>
                    <a:ext uri="{FF2B5EF4-FFF2-40B4-BE49-F238E27FC236}">
                      <a16:creationId xmlns:a16="http://schemas.microsoft.com/office/drawing/2014/main" id="{725A6F7E-00E1-4AED-B357-3377E8FC89C7}"/>
                    </a:ext>
                  </a:extLst>
                </p:cNvPr>
                <p:cNvSpPr>
                  <a:spLocks noChangeShapeType="1"/>
                </p:cNvSpPr>
                <p:nvPr/>
              </p:nvSpPr>
              <p:spPr bwMode="auto">
                <a:xfrm flipH="1">
                  <a:off x="13591061" y="19153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3" name="Line 667">
                  <a:extLst>
                    <a:ext uri="{FF2B5EF4-FFF2-40B4-BE49-F238E27FC236}">
                      <a16:creationId xmlns:a16="http://schemas.microsoft.com/office/drawing/2014/main" id="{5869DFE5-211D-422E-BBFF-8D2CED122278}"/>
                    </a:ext>
                  </a:extLst>
                </p:cNvPr>
                <p:cNvSpPr>
                  <a:spLocks noChangeShapeType="1"/>
                </p:cNvSpPr>
                <p:nvPr/>
              </p:nvSpPr>
              <p:spPr bwMode="auto">
                <a:xfrm>
                  <a:off x="13622643" y="18708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4" name="Line 668">
                  <a:extLst>
                    <a:ext uri="{FF2B5EF4-FFF2-40B4-BE49-F238E27FC236}">
                      <a16:creationId xmlns:a16="http://schemas.microsoft.com/office/drawing/2014/main" id="{18BA6912-2A5C-43CE-9C29-1B478686E9BC}"/>
                    </a:ext>
                  </a:extLst>
                </p:cNvPr>
                <p:cNvSpPr>
                  <a:spLocks noChangeShapeType="1"/>
                </p:cNvSpPr>
                <p:nvPr/>
              </p:nvSpPr>
              <p:spPr bwMode="auto">
                <a:xfrm flipH="1">
                  <a:off x="13592150" y="19153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5" name="Line 669">
                  <a:extLst>
                    <a:ext uri="{FF2B5EF4-FFF2-40B4-BE49-F238E27FC236}">
                      <a16:creationId xmlns:a16="http://schemas.microsoft.com/office/drawing/2014/main" id="{71B8071E-4596-4714-8183-55DA44AAFC8F}"/>
                    </a:ext>
                  </a:extLst>
                </p:cNvPr>
                <p:cNvSpPr>
                  <a:spLocks noChangeShapeType="1"/>
                </p:cNvSpPr>
                <p:nvPr/>
              </p:nvSpPr>
              <p:spPr bwMode="auto">
                <a:xfrm>
                  <a:off x="13623732" y="18708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6" name="Line 670">
                  <a:extLst>
                    <a:ext uri="{FF2B5EF4-FFF2-40B4-BE49-F238E27FC236}">
                      <a16:creationId xmlns:a16="http://schemas.microsoft.com/office/drawing/2014/main" id="{85E295CE-B351-4C90-BC4D-2B59190F8F35}"/>
                    </a:ext>
                  </a:extLst>
                </p:cNvPr>
                <p:cNvSpPr>
                  <a:spLocks noChangeShapeType="1"/>
                </p:cNvSpPr>
                <p:nvPr/>
              </p:nvSpPr>
              <p:spPr bwMode="auto">
                <a:xfrm flipH="1">
                  <a:off x="13585615" y="19153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7" name="Line 671">
                  <a:extLst>
                    <a:ext uri="{FF2B5EF4-FFF2-40B4-BE49-F238E27FC236}">
                      <a16:creationId xmlns:a16="http://schemas.microsoft.com/office/drawing/2014/main" id="{20A9181A-F8F1-47BB-8191-E41CF82F4361}"/>
                    </a:ext>
                  </a:extLst>
                </p:cNvPr>
                <p:cNvSpPr>
                  <a:spLocks noChangeShapeType="1"/>
                </p:cNvSpPr>
                <p:nvPr/>
              </p:nvSpPr>
              <p:spPr bwMode="auto">
                <a:xfrm>
                  <a:off x="13617198" y="18708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8" name="Line 672">
                  <a:extLst>
                    <a:ext uri="{FF2B5EF4-FFF2-40B4-BE49-F238E27FC236}">
                      <a16:creationId xmlns:a16="http://schemas.microsoft.com/office/drawing/2014/main" id="{945DEC4B-AB61-4668-BA46-7FA97936590A}"/>
                    </a:ext>
                  </a:extLst>
                </p:cNvPr>
                <p:cNvSpPr>
                  <a:spLocks noChangeShapeType="1"/>
                </p:cNvSpPr>
                <p:nvPr/>
              </p:nvSpPr>
              <p:spPr bwMode="auto">
                <a:xfrm flipH="1">
                  <a:off x="13577992" y="19153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59" name="Line 673">
                  <a:extLst>
                    <a:ext uri="{FF2B5EF4-FFF2-40B4-BE49-F238E27FC236}">
                      <a16:creationId xmlns:a16="http://schemas.microsoft.com/office/drawing/2014/main" id="{11053047-BFB1-43C8-8D69-761BB2DFD9C5}"/>
                    </a:ext>
                  </a:extLst>
                </p:cNvPr>
                <p:cNvSpPr>
                  <a:spLocks noChangeShapeType="1"/>
                </p:cNvSpPr>
                <p:nvPr/>
              </p:nvSpPr>
              <p:spPr bwMode="auto">
                <a:xfrm>
                  <a:off x="13609574" y="18708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0" name="Line 674">
                  <a:extLst>
                    <a:ext uri="{FF2B5EF4-FFF2-40B4-BE49-F238E27FC236}">
                      <a16:creationId xmlns:a16="http://schemas.microsoft.com/office/drawing/2014/main" id="{6AA08959-9267-442F-A593-9464F536DD61}"/>
                    </a:ext>
                  </a:extLst>
                </p:cNvPr>
                <p:cNvSpPr>
                  <a:spLocks noChangeShapeType="1"/>
                </p:cNvSpPr>
                <p:nvPr/>
              </p:nvSpPr>
              <p:spPr bwMode="auto">
                <a:xfrm flipH="1">
                  <a:off x="13574725" y="19153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1" name="Line 675">
                  <a:extLst>
                    <a:ext uri="{FF2B5EF4-FFF2-40B4-BE49-F238E27FC236}">
                      <a16:creationId xmlns:a16="http://schemas.microsoft.com/office/drawing/2014/main" id="{A613B2FE-1DE8-4185-AB65-4F9FC7F035B7}"/>
                    </a:ext>
                  </a:extLst>
                </p:cNvPr>
                <p:cNvSpPr>
                  <a:spLocks noChangeShapeType="1"/>
                </p:cNvSpPr>
                <p:nvPr/>
              </p:nvSpPr>
              <p:spPr bwMode="auto">
                <a:xfrm>
                  <a:off x="13606307" y="18708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2" name="Line 676">
                  <a:extLst>
                    <a:ext uri="{FF2B5EF4-FFF2-40B4-BE49-F238E27FC236}">
                      <a16:creationId xmlns:a16="http://schemas.microsoft.com/office/drawing/2014/main" id="{8A8EFBC8-182A-4C8E-BAAE-4F124894F678}"/>
                    </a:ext>
                  </a:extLst>
                </p:cNvPr>
                <p:cNvSpPr>
                  <a:spLocks noChangeShapeType="1"/>
                </p:cNvSpPr>
                <p:nvPr/>
              </p:nvSpPr>
              <p:spPr bwMode="auto">
                <a:xfrm flipH="1">
                  <a:off x="13570369" y="19153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3" name="Line 677">
                  <a:extLst>
                    <a:ext uri="{FF2B5EF4-FFF2-40B4-BE49-F238E27FC236}">
                      <a16:creationId xmlns:a16="http://schemas.microsoft.com/office/drawing/2014/main" id="{78F46026-56D4-4912-BD1F-3C98D0C3E6B0}"/>
                    </a:ext>
                  </a:extLst>
                </p:cNvPr>
                <p:cNvSpPr>
                  <a:spLocks noChangeShapeType="1"/>
                </p:cNvSpPr>
                <p:nvPr/>
              </p:nvSpPr>
              <p:spPr bwMode="auto">
                <a:xfrm>
                  <a:off x="13601951" y="18708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4" name="Line 678">
                  <a:extLst>
                    <a:ext uri="{FF2B5EF4-FFF2-40B4-BE49-F238E27FC236}">
                      <a16:creationId xmlns:a16="http://schemas.microsoft.com/office/drawing/2014/main" id="{04FBBB4C-13DF-4D56-8AAB-CF1AEBCA68B3}"/>
                    </a:ext>
                  </a:extLst>
                </p:cNvPr>
                <p:cNvSpPr>
                  <a:spLocks noChangeShapeType="1"/>
                </p:cNvSpPr>
                <p:nvPr/>
              </p:nvSpPr>
              <p:spPr bwMode="auto">
                <a:xfrm flipH="1">
                  <a:off x="13563834" y="19153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5" name="Line 679">
                  <a:extLst>
                    <a:ext uri="{FF2B5EF4-FFF2-40B4-BE49-F238E27FC236}">
                      <a16:creationId xmlns:a16="http://schemas.microsoft.com/office/drawing/2014/main" id="{67933273-8B0B-4690-BB23-E79DD6E430DD}"/>
                    </a:ext>
                  </a:extLst>
                </p:cNvPr>
                <p:cNvSpPr>
                  <a:spLocks noChangeShapeType="1"/>
                </p:cNvSpPr>
                <p:nvPr/>
              </p:nvSpPr>
              <p:spPr bwMode="auto">
                <a:xfrm>
                  <a:off x="13595417" y="18708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6" name="Line 680">
                  <a:extLst>
                    <a:ext uri="{FF2B5EF4-FFF2-40B4-BE49-F238E27FC236}">
                      <a16:creationId xmlns:a16="http://schemas.microsoft.com/office/drawing/2014/main" id="{57AC0381-4F40-42DF-AC12-7B8324FEF2D2}"/>
                    </a:ext>
                  </a:extLst>
                </p:cNvPr>
                <p:cNvSpPr>
                  <a:spLocks noChangeShapeType="1"/>
                </p:cNvSpPr>
                <p:nvPr/>
              </p:nvSpPr>
              <p:spPr bwMode="auto">
                <a:xfrm flipH="1">
                  <a:off x="13560567" y="19153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7" name="Line 681">
                  <a:extLst>
                    <a:ext uri="{FF2B5EF4-FFF2-40B4-BE49-F238E27FC236}">
                      <a16:creationId xmlns:a16="http://schemas.microsoft.com/office/drawing/2014/main" id="{9601D771-386C-4B7F-8822-F495FCB6E9C2}"/>
                    </a:ext>
                  </a:extLst>
                </p:cNvPr>
                <p:cNvSpPr>
                  <a:spLocks noChangeShapeType="1"/>
                </p:cNvSpPr>
                <p:nvPr/>
              </p:nvSpPr>
              <p:spPr bwMode="auto">
                <a:xfrm>
                  <a:off x="13591061" y="18708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8" name="Line 682">
                  <a:extLst>
                    <a:ext uri="{FF2B5EF4-FFF2-40B4-BE49-F238E27FC236}">
                      <a16:creationId xmlns:a16="http://schemas.microsoft.com/office/drawing/2014/main" id="{AF91B42E-BAAC-4FF9-AD9E-16951EF60C7E}"/>
                    </a:ext>
                  </a:extLst>
                </p:cNvPr>
                <p:cNvSpPr>
                  <a:spLocks noChangeShapeType="1"/>
                </p:cNvSpPr>
                <p:nvPr/>
              </p:nvSpPr>
              <p:spPr bwMode="auto">
                <a:xfrm flipH="1">
                  <a:off x="13549677"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69" name="Line 683">
                  <a:extLst>
                    <a:ext uri="{FF2B5EF4-FFF2-40B4-BE49-F238E27FC236}">
                      <a16:creationId xmlns:a16="http://schemas.microsoft.com/office/drawing/2014/main" id="{1A5F8A0D-8EB9-460B-A328-F8C881D12F16}"/>
                    </a:ext>
                  </a:extLst>
                </p:cNvPr>
                <p:cNvSpPr>
                  <a:spLocks noChangeShapeType="1"/>
                </p:cNvSpPr>
                <p:nvPr/>
              </p:nvSpPr>
              <p:spPr bwMode="auto">
                <a:xfrm>
                  <a:off x="13581259"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0" name="Line 684">
                  <a:extLst>
                    <a:ext uri="{FF2B5EF4-FFF2-40B4-BE49-F238E27FC236}">
                      <a16:creationId xmlns:a16="http://schemas.microsoft.com/office/drawing/2014/main" id="{F701613B-4397-4F0F-9E64-8EAD0A02F24D}"/>
                    </a:ext>
                  </a:extLst>
                </p:cNvPr>
                <p:cNvSpPr>
                  <a:spLocks noChangeShapeType="1"/>
                </p:cNvSpPr>
                <p:nvPr/>
              </p:nvSpPr>
              <p:spPr bwMode="auto">
                <a:xfrm flipH="1">
                  <a:off x="13538786"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1" name="Line 685">
                  <a:extLst>
                    <a:ext uri="{FF2B5EF4-FFF2-40B4-BE49-F238E27FC236}">
                      <a16:creationId xmlns:a16="http://schemas.microsoft.com/office/drawing/2014/main" id="{FB14D3E2-AC7E-4346-A755-5B8F9C688296}"/>
                    </a:ext>
                  </a:extLst>
                </p:cNvPr>
                <p:cNvSpPr>
                  <a:spLocks noChangeShapeType="1"/>
                </p:cNvSpPr>
                <p:nvPr/>
              </p:nvSpPr>
              <p:spPr bwMode="auto">
                <a:xfrm>
                  <a:off x="13570369"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2" name="Line 686">
                  <a:extLst>
                    <a:ext uri="{FF2B5EF4-FFF2-40B4-BE49-F238E27FC236}">
                      <a16:creationId xmlns:a16="http://schemas.microsoft.com/office/drawing/2014/main" id="{1DF7F8B1-FD51-40E8-8DF2-817E10B11AD0}"/>
                    </a:ext>
                  </a:extLst>
                </p:cNvPr>
                <p:cNvSpPr>
                  <a:spLocks noChangeShapeType="1"/>
                </p:cNvSpPr>
                <p:nvPr/>
              </p:nvSpPr>
              <p:spPr bwMode="auto">
                <a:xfrm flipH="1">
                  <a:off x="13530074"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3" name="Line 687">
                  <a:extLst>
                    <a:ext uri="{FF2B5EF4-FFF2-40B4-BE49-F238E27FC236}">
                      <a16:creationId xmlns:a16="http://schemas.microsoft.com/office/drawing/2014/main" id="{179457DF-72ED-4FE5-A01D-DFD2D01BCF76}"/>
                    </a:ext>
                  </a:extLst>
                </p:cNvPr>
                <p:cNvSpPr>
                  <a:spLocks noChangeShapeType="1"/>
                </p:cNvSpPr>
                <p:nvPr/>
              </p:nvSpPr>
              <p:spPr bwMode="auto">
                <a:xfrm>
                  <a:off x="13561656"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4" name="Line 688">
                  <a:extLst>
                    <a:ext uri="{FF2B5EF4-FFF2-40B4-BE49-F238E27FC236}">
                      <a16:creationId xmlns:a16="http://schemas.microsoft.com/office/drawing/2014/main" id="{4A7AC97B-C775-4FC2-B531-91391FE312E2}"/>
                    </a:ext>
                  </a:extLst>
                </p:cNvPr>
                <p:cNvSpPr>
                  <a:spLocks noChangeShapeType="1"/>
                </p:cNvSpPr>
                <p:nvPr/>
              </p:nvSpPr>
              <p:spPr bwMode="auto">
                <a:xfrm flipH="1">
                  <a:off x="13528985"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5" name="Line 689">
                  <a:extLst>
                    <a:ext uri="{FF2B5EF4-FFF2-40B4-BE49-F238E27FC236}">
                      <a16:creationId xmlns:a16="http://schemas.microsoft.com/office/drawing/2014/main" id="{2B686E25-078B-4ED6-98CF-B08B60B7C5A7}"/>
                    </a:ext>
                  </a:extLst>
                </p:cNvPr>
                <p:cNvSpPr>
                  <a:spLocks noChangeShapeType="1"/>
                </p:cNvSpPr>
                <p:nvPr/>
              </p:nvSpPr>
              <p:spPr bwMode="auto">
                <a:xfrm>
                  <a:off x="13560567"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6" name="Line 690">
                  <a:extLst>
                    <a:ext uri="{FF2B5EF4-FFF2-40B4-BE49-F238E27FC236}">
                      <a16:creationId xmlns:a16="http://schemas.microsoft.com/office/drawing/2014/main" id="{82FA441F-7AFA-403C-8F37-3E4C4D426D26}"/>
                    </a:ext>
                  </a:extLst>
                </p:cNvPr>
                <p:cNvSpPr>
                  <a:spLocks noChangeShapeType="1"/>
                </p:cNvSpPr>
                <p:nvPr/>
              </p:nvSpPr>
              <p:spPr bwMode="auto">
                <a:xfrm flipH="1">
                  <a:off x="13521361"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7" name="Line 691">
                  <a:extLst>
                    <a:ext uri="{FF2B5EF4-FFF2-40B4-BE49-F238E27FC236}">
                      <a16:creationId xmlns:a16="http://schemas.microsoft.com/office/drawing/2014/main" id="{CE6CC88C-B1DE-45A5-B5C5-6D1B7B725556}"/>
                    </a:ext>
                  </a:extLst>
                </p:cNvPr>
                <p:cNvSpPr>
                  <a:spLocks noChangeShapeType="1"/>
                </p:cNvSpPr>
                <p:nvPr/>
              </p:nvSpPr>
              <p:spPr bwMode="auto">
                <a:xfrm>
                  <a:off x="13552944"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8" name="Line 692">
                  <a:extLst>
                    <a:ext uri="{FF2B5EF4-FFF2-40B4-BE49-F238E27FC236}">
                      <a16:creationId xmlns:a16="http://schemas.microsoft.com/office/drawing/2014/main" id="{8420D637-EB23-474E-B1EC-E961A5DA20D9}"/>
                    </a:ext>
                  </a:extLst>
                </p:cNvPr>
                <p:cNvSpPr>
                  <a:spLocks noChangeShapeType="1"/>
                </p:cNvSpPr>
                <p:nvPr/>
              </p:nvSpPr>
              <p:spPr bwMode="auto">
                <a:xfrm flipH="1">
                  <a:off x="13515916"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79" name="Line 693">
                  <a:extLst>
                    <a:ext uri="{FF2B5EF4-FFF2-40B4-BE49-F238E27FC236}">
                      <a16:creationId xmlns:a16="http://schemas.microsoft.com/office/drawing/2014/main" id="{1185E3B4-43CB-4440-953D-975E2CCCAA21}"/>
                    </a:ext>
                  </a:extLst>
                </p:cNvPr>
                <p:cNvSpPr>
                  <a:spLocks noChangeShapeType="1"/>
                </p:cNvSpPr>
                <p:nvPr/>
              </p:nvSpPr>
              <p:spPr bwMode="auto">
                <a:xfrm>
                  <a:off x="13547498"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0" name="Line 694">
                  <a:extLst>
                    <a:ext uri="{FF2B5EF4-FFF2-40B4-BE49-F238E27FC236}">
                      <a16:creationId xmlns:a16="http://schemas.microsoft.com/office/drawing/2014/main" id="{FDF15C97-BE4C-4B86-97EA-4AC24DB4D293}"/>
                    </a:ext>
                  </a:extLst>
                </p:cNvPr>
                <p:cNvSpPr>
                  <a:spLocks noChangeShapeType="1"/>
                </p:cNvSpPr>
                <p:nvPr/>
              </p:nvSpPr>
              <p:spPr bwMode="auto">
                <a:xfrm flipH="1">
                  <a:off x="13509382"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1" name="Line 695">
                  <a:extLst>
                    <a:ext uri="{FF2B5EF4-FFF2-40B4-BE49-F238E27FC236}">
                      <a16:creationId xmlns:a16="http://schemas.microsoft.com/office/drawing/2014/main" id="{83DB534A-9CD5-4889-A810-ABA0865CC419}"/>
                    </a:ext>
                  </a:extLst>
                </p:cNvPr>
                <p:cNvSpPr>
                  <a:spLocks noChangeShapeType="1"/>
                </p:cNvSpPr>
                <p:nvPr/>
              </p:nvSpPr>
              <p:spPr bwMode="auto">
                <a:xfrm>
                  <a:off x="13540964"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2" name="Line 696">
                  <a:extLst>
                    <a:ext uri="{FF2B5EF4-FFF2-40B4-BE49-F238E27FC236}">
                      <a16:creationId xmlns:a16="http://schemas.microsoft.com/office/drawing/2014/main" id="{BF59FDCC-A454-4EB4-B0F0-6A1BA6948B6B}"/>
                    </a:ext>
                  </a:extLst>
                </p:cNvPr>
                <p:cNvSpPr>
                  <a:spLocks noChangeShapeType="1"/>
                </p:cNvSpPr>
                <p:nvPr/>
              </p:nvSpPr>
              <p:spPr bwMode="auto">
                <a:xfrm flipH="1">
                  <a:off x="13508293"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3" name="Line 697">
                  <a:extLst>
                    <a:ext uri="{FF2B5EF4-FFF2-40B4-BE49-F238E27FC236}">
                      <a16:creationId xmlns:a16="http://schemas.microsoft.com/office/drawing/2014/main" id="{BA0FDF9A-1830-4F53-9E5F-CC86F6858351}"/>
                    </a:ext>
                  </a:extLst>
                </p:cNvPr>
                <p:cNvSpPr>
                  <a:spLocks noChangeShapeType="1"/>
                </p:cNvSpPr>
                <p:nvPr/>
              </p:nvSpPr>
              <p:spPr bwMode="auto">
                <a:xfrm>
                  <a:off x="13538786"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4" name="Line 698">
                  <a:extLst>
                    <a:ext uri="{FF2B5EF4-FFF2-40B4-BE49-F238E27FC236}">
                      <a16:creationId xmlns:a16="http://schemas.microsoft.com/office/drawing/2014/main" id="{28020564-D552-4BB3-9542-8B5912751390}"/>
                    </a:ext>
                  </a:extLst>
                </p:cNvPr>
                <p:cNvSpPr>
                  <a:spLocks noChangeShapeType="1"/>
                </p:cNvSpPr>
                <p:nvPr/>
              </p:nvSpPr>
              <p:spPr bwMode="auto">
                <a:xfrm flipH="1">
                  <a:off x="13500669"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5" name="Line 699">
                  <a:extLst>
                    <a:ext uri="{FF2B5EF4-FFF2-40B4-BE49-F238E27FC236}">
                      <a16:creationId xmlns:a16="http://schemas.microsoft.com/office/drawing/2014/main" id="{338A5458-E49A-49D1-A451-744A3B0A0057}"/>
                    </a:ext>
                  </a:extLst>
                </p:cNvPr>
                <p:cNvSpPr>
                  <a:spLocks noChangeShapeType="1"/>
                </p:cNvSpPr>
                <p:nvPr/>
              </p:nvSpPr>
              <p:spPr bwMode="auto">
                <a:xfrm>
                  <a:off x="13532252"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6" name="Line 700">
                  <a:extLst>
                    <a:ext uri="{FF2B5EF4-FFF2-40B4-BE49-F238E27FC236}">
                      <a16:creationId xmlns:a16="http://schemas.microsoft.com/office/drawing/2014/main" id="{BADF4A10-31CB-4A65-85E6-F052E9D3793A}"/>
                    </a:ext>
                  </a:extLst>
                </p:cNvPr>
                <p:cNvSpPr>
                  <a:spLocks noChangeShapeType="1"/>
                </p:cNvSpPr>
                <p:nvPr/>
              </p:nvSpPr>
              <p:spPr bwMode="auto">
                <a:xfrm flipH="1">
                  <a:off x="13496313"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7" name="Line 701">
                  <a:extLst>
                    <a:ext uri="{FF2B5EF4-FFF2-40B4-BE49-F238E27FC236}">
                      <a16:creationId xmlns:a16="http://schemas.microsoft.com/office/drawing/2014/main" id="{AE3AABC6-35FD-46D3-8127-F9DF36ADD8A0}"/>
                    </a:ext>
                  </a:extLst>
                </p:cNvPr>
                <p:cNvSpPr>
                  <a:spLocks noChangeShapeType="1"/>
                </p:cNvSpPr>
                <p:nvPr/>
              </p:nvSpPr>
              <p:spPr bwMode="auto">
                <a:xfrm>
                  <a:off x="13526806"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8" name="Line 702">
                  <a:extLst>
                    <a:ext uri="{FF2B5EF4-FFF2-40B4-BE49-F238E27FC236}">
                      <a16:creationId xmlns:a16="http://schemas.microsoft.com/office/drawing/2014/main" id="{0A0FB947-F661-434D-8B8B-8ED02FA42F67}"/>
                    </a:ext>
                  </a:extLst>
                </p:cNvPr>
                <p:cNvSpPr>
                  <a:spLocks noChangeShapeType="1"/>
                </p:cNvSpPr>
                <p:nvPr/>
              </p:nvSpPr>
              <p:spPr bwMode="auto">
                <a:xfrm flipH="1">
                  <a:off x="13488690"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89" name="Line 703">
                  <a:extLst>
                    <a:ext uri="{FF2B5EF4-FFF2-40B4-BE49-F238E27FC236}">
                      <a16:creationId xmlns:a16="http://schemas.microsoft.com/office/drawing/2014/main" id="{48A54394-7830-48E8-B9AC-0DA2B22DA572}"/>
                    </a:ext>
                  </a:extLst>
                </p:cNvPr>
                <p:cNvSpPr>
                  <a:spLocks noChangeShapeType="1"/>
                </p:cNvSpPr>
                <p:nvPr/>
              </p:nvSpPr>
              <p:spPr bwMode="auto">
                <a:xfrm>
                  <a:off x="13520272"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0" name="Line 704">
                  <a:extLst>
                    <a:ext uri="{FF2B5EF4-FFF2-40B4-BE49-F238E27FC236}">
                      <a16:creationId xmlns:a16="http://schemas.microsoft.com/office/drawing/2014/main" id="{FDC49880-C6B9-4E56-B536-EC8EBF08F404}"/>
                    </a:ext>
                  </a:extLst>
                </p:cNvPr>
                <p:cNvSpPr>
                  <a:spLocks noChangeShapeType="1"/>
                </p:cNvSpPr>
                <p:nvPr/>
              </p:nvSpPr>
              <p:spPr bwMode="auto">
                <a:xfrm flipH="1">
                  <a:off x="13477799"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1" name="Line 705">
                  <a:extLst>
                    <a:ext uri="{FF2B5EF4-FFF2-40B4-BE49-F238E27FC236}">
                      <a16:creationId xmlns:a16="http://schemas.microsoft.com/office/drawing/2014/main" id="{60B81312-0AE6-4FE4-986A-28460D09387A}"/>
                    </a:ext>
                  </a:extLst>
                </p:cNvPr>
                <p:cNvSpPr>
                  <a:spLocks noChangeShapeType="1"/>
                </p:cNvSpPr>
                <p:nvPr/>
              </p:nvSpPr>
              <p:spPr bwMode="auto">
                <a:xfrm>
                  <a:off x="13509382"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2" name="Line 706">
                  <a:extLst>
                    <a:ext uri="{FF2B5EF4-FFF2-40B4-BE49-F238E27FC236}">
                      <a16:creationId xmlns:a16="http://schemas.microsoft.com/office/drawing/2014/main" id="{E3708817-C15E-4AB6-9BF2-9827371A0C95}"/>
                    </a:ext>
                  </a:extLst>
                </p:cNvPr>
                <p:cNvSpPr>
                  <a:spLocks noChangeShapeType="1"/>
                </p:cNvSpPr>
                <p:nvPr/>
              </p:nvSpPr>
              <p:spPr bwMode="auto">
                <a:xfrm flipH="1">
                  <a:off x="13474532"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3" name="Line 707">
                  <a:extLst>
                    <a:ext uri="{FF2B5EF4-FFF2-40B4-BE49-F238E27FC236}">
                      <a16:creationId xmlns:a16="http://schemas.microsoft.com/office/drawing/2014/main" id="{A6EDA489-97E6-4106-B97C-794CE3CB5C76}"/>
                    </a:ext>
                  </a:extLst>
                </p:cNvPr>
                <p:cNvSpPr>
                  <a:spLocks noChangeShapeType="1"/>
                </p:cNvSpPr>
                <p:nvPr/>
              </p:nvSpPr>
              <p:spPr bwMode="auto">
                <a:xfrm>
                  <a:off x="13505025"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4" name="Line 708">
                  <a:extLst>
                    <a:ext uri="{FF2B5EF4-FFF2-40B4-BE49-F238E27FC236}">
                      <a16:creationId xmlns:a16="http://schemas.microsoft.com/office/drawing/2014/main" id="{3AB4BB9C-7482-48A1-AC1D-A4545CCB7EA5}"/>
                    </a:ext>
                  </a:extLst>
                </p:cNvPr>
                <p:cNvSpPr>
                  <a:spLocks noChangeShapeType="1"/>
                </p:cNvSpPr>
                <p:nvPr/>
              </p:nvSpPr>
              <p:spPr bwMode="auto">
                <a:xfrm flipH="1">
                  <a:off x="13465820"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5" name="Line 709">
                  <a:extLst>
                    <a:ext uri="{FF2B5EF4-FFF2-40B4-BE49-F238E27FC236}">
                      <a16:creationId xmlns:a16="http://schemas.microsoft.com/office/drawing/2014/main" id="{344A6BF2-FEA0-4161-A18B-012A23B76C91}"/>
                    </a:ext>
                  </a:extLst>
                </p:cNvPr>
                <p:cNvSpPr>
                  <a:spLocks noChangeShapeType="1"/>
                </p:cNvSpPr>
                <p:nvPr/>
              </p:nvSpPr>
              <p:spPr bwMode="auto">
                <a:xfrm>
                  <a:off x="13497402"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6" name="Line 710">
                  <a:extLst>
                    <a:ext uri="{FF2B5EF4-FFF2-40B4-BE49-F238E27FC236}">
                      <a16:creationId xmlns:a16="http://schemas.microsoft.com/office/drawing/2014/main" id="{A987BE09-E023-4A55-879F-EDB082414AC6}"/>
                    </a:ext>
                  </a:extLst>
                </p:cNvPr>
                <p:cNvSpPr>
                  <a:spLocks noChangeShapeType="1"/>
                </p:cNvSpPr>
                <p:nvPr/>
              </p:nvSpPr>
              <p:spPr bwMode="auto">
                <a:xfrm flipH="1">
                  <a:off x="13463641"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7" name="Line 711">
                  <a:extLst>
                    <a:ext uri="{FF2B5EF4-FFF2-40B4-BE49-F238E27FC236}">
                      <a16:creationId xmlns:a16="http://schemas.microsoft.com/office/drawing/2014/main" id="{F4EE60DB-48A4-4C1D-8034-9F28944DEB50}"/>
                    </a:ext>
                  </a:extLst>
                </p:cNvPr>
                <p:cNvSpPr>
                  <a:spLocks noChangeShapeType="1"/>
                </p:cNvSpPr>
                <p:nvPr/>
              </p:nvSpPr>
              <p:spPr bwMode="auto">
                <a:xfrm>
                  <a:off x="13495224"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8" name="Line 712">
                  <a:extLst>
                    <a:ext uri="{FF2B5EF4-FFF2-40B4-BE49-F238E27FC236}">
                      <a16:creationId xmlns:a16="http://schemas.microsoft.com/office/drawing/2014/main" id="{9BB9FF09-4C66-4519-98DF-1E01181A4FBC}"/>
                    </a:ext>
                  </a:extLst>
                </p:cNvPr>
                <p:cNvSpPr>
                  <a:spLocks noChangeShapeType="1"/>
                </p:cNvSpPr>
                <p:nvPr/>
              </p:nvSpPr>
              <p:spPr bwMode="auto">
                <a:xfrm flipH="1">
                  <a:off x="13458196"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99" name="Line 713">
                  <a:extLst>
                    <a:ext uri="{FF2B5EF4-FFF2-40B4-BE49-F238E27FC236}">
                      <a16:creationId xmlns:a16="http://schemas.microsoft.com/office/drawing/2014/main" id="{037BDF8E-6FEF-42D5-91FF-452B825BB248}"/>
                    </a:ext>
                  </a:extLst>
                </p:cNvPr>
                <p:cNvSpPr>
                  <a:spLocks noChangeShapeType="1"/>
                </p:cNvSpPr>
                <p:nvPr/>
              </p:nvSpPr>
              <p:spPr bwMode="auto">
                <a:xfrm>
                  <a:off x="13488690"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0" name="Line 714">
                  <a:extLst>
                    <a:ext uri="{FF2B5EF4-FFF2-40B4-BE49-F238E27FC236}">
                      <a16:creationId xmlns:a16="http://schemas.microsoft.com/office/drawing/2014/main" id="{0818B245-1088-4B00-888A-ADEE790DBB2F}"/>
                    </a:ext>
                  </a:extLst>
                </p:cNvPr>
                <p:cNvSpPr>
                  <a:spLocks noChangeShapeType="1"/>
                </p:cNvSpPr>
                <p:nvPr/>
              </p:nvSpPr>
              <p:spPr bwMode="auto">
                <a:xfrm flipH="1">
                  <a:off x="13451662"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1" name="Line 715">
                  <a:extLst>
                    <a:ext uri="{FF2B5EF4-FFF2-40B4-BE49-F238E27FC236}">
                      <a16:creationId xmlns:a16="http://schemas.microsoft.com/office/drawing/2014/main" id="{C92661E7-C8CD-4301-8427-06A66D423F92}"/>
                    </a:ext>
                  </a:extLst>
                </p:cNvPr>
                <p:cNvSpPr>
                  <a:spLocks noChangeShapeType="1"/>
                </p:cNvSpPr>
                <p:nvPr/>
              </p:nvSpPr>
              <p:spPr bwMode="auto">
                <a:xfrm>
                  <a:off x="13483244"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2" name="Line 716">
                  <a:extLst>
                    <a:ext uri="{FF2B5EF4-FFF2-40B4-BE49-F238E27FC236}">
                      <a16:creationId xmlns:a16="http://schemas.microsoft.com/office/drawing/2014/main" id="{838E51D5-5C01-4BC1-B8EC-F217EC32DCBD}"/>
                    </a:ext>
                  </a:extLst>
                </p:cNvPr>
                <p:cNvSpPr>
                  <a:spLocks noChangeShapeType="1"/>
                </p:cNvSpPr>
                <p:nvPr/>
              </p:nvSpPr>
              <p:spPr bwMode="auto">
                <a:xfrm flipH="1">
                  <a:off x="13445128"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3" name="Line 717">
                  <a:extLst>
                    <a:ext uri="{FF2B5EF4-FFF2-40B4-BE49-F238E27FC236}">
                      <a16:creationId xmlns:a16="http://schemas.microsoft.com/office/drawing/2014/main" id="{4A599FB7-0EB6-4732-9605-112949E49B13}"/>
                    </a:ext>
                  </a:extLst>
                </p:cNvPr>
                <p:cNvSpPr>
                  <a:spLocks noChangeShapeType="1"/>
                </p:cNvSpPr>
                <p:nvPr/>
              </p:nvSpPr>
              <p:spPr bwMode="auto">
                <a:xfrm>
                  <a:off x="13476710"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4" name="Line 718">
                  <a:extLst>
                    <a:ext uri="{FF2B5EF4-FFF2-40B4-BE49-F238E27FC236}">
                      <a16:creationId xmlns:a16="http://schemas.microsoft.com/office/drawing/2014/main" id="{CED90160-8E7F-4006-AC56-4137E593C15E}"/>
                    </a:ext>
                  </a:extLst>
                </p:cNvPr>
                <p:cNvSpPr>
                  <a:spLocks noChangeShapeType="1"/>
                </p:cNvSpPr>
                <p:nvPr/>
              </p:nvSpPr>
              <p:spPr bwMode="auto">
                <a:xfrm flipH="1">
                  <a:off x="13433148"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5" name="Line 719">
                  <a:extLst>
                    <a:ext uri="{FF2B5EF4-FFF2-40B4-BE49-F238E27FC236}">
                      <a16:creationId xmlns:a16="http://schemas.microsoft.com/office/drawing/2014/main" id="{9B5DA88F-F86F-4E4E-BA7E-AF38FA8AD6C1}"/>
                    </a:ext>
                  </a:extLst>
                </p:cNvPr>
                <p:cNvSpPr>
                  <a:spLocks noChangeShapeType="1"/>
                </p:cNvSpPr>
                <p:nvPr/>
              </p:nvSpPr>
              <p:spPr bwMode="auto">
                <a:xfrm>
                  <a:off x="13464730"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6" name="Line 720">
                  <a:extLst>
                    <a:ext uri="{FF2B5EF4-FFF2-40B4-BE49-F238E27FC236}">
                      <a16:creationId xmlns:a16="http://schemas.microsoft.com/office/drawing/2014/main" id="{33AA278E-EB91-4C49-8A51-36E1E1C0CA42}"/>
                    </a:ext>
                  </a:extLst>
                </p:cNvPr>
                <p:cNvSpPr>
                  <a:spLocks noChangeShapeType="1"/>
                </p:cNvSpPr>
                <p:nvPr/>
              </p:nvSpPr>
              <p:spPr bwMode="auto">
                <a:xfrm flipH="1">
                  <a:off x="13420079"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7" name="Line 721">
                  <a:extLst>
                    <a:ext uri="{FF2B5EF4-FFF2-40B4-BE49-F238E27FC236}">
                      <a16:creationId xmlns:a16="http://schemas.microsoft.com/office/drawing/2014/main" id="{04ACD04A-1442-4CCF-B4D9-ACE8D3E1E287}"/>
                    </a:ext>
                  </a:extLst>
                </p:cNvPr>
                <p:cNvSpPr>
                  <a:spLocks noChangeShapeType="1"/>
                </p:cNvSpPr>
                <p:nvPr/>
              </p:nvSpPr>
              <p:spPr bwMode="auto">
                <a:xfrm>
                  <a:off x="13451662"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8" name="Line 722">
                  <a:extLst>
                    <a:ext uri="{FF2B5EF4-FFF2-40B4-BE49-F238E27FC236}">
                      <a16:creationId xmlns:a16="http://schemas.microsoft.com/office/drawing/2014/main" id="{CEC0437A-4592-4647-B8EA-7773F6CBA89A}"/>
                    </a:ext>
                  </a:extLst>
                </p:cNvPr>
                <p:cNvSpPr>
                  <a:spLocks noChangeShapeType="1"/>
                </p:cNvSpPr>
                <p:nvPr/>
              </p:nvSpPr>
              <p:spPr bwMode="auto">
                <a:xfrm flipH="1">
                  <a:off x="13411367" y="19010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09" name="Line 723">
                  <a:extLst>
                    <a:ext uri="{FF2B5EF4-FFF2-40B4-BE49-F238E27FC236}">
                      <a16:creationId xmlns:a16="http://schemas.microsoft.com/office/drawing/2014/main" id="{64D1074A-7796-434C-A7DE-E8E32A3D7CDC}"/>
                    </a:ext>
                  </a:extLst>
                </p:cNvPr>
                <p:cNvSpPr>
                  <a:spLocks noChangeShapeType="1"/>
                </p:cNvSpPr>
                <p:nvPr/>
              </p:nvSpPr>
              <p:spPr bwMode="auto">
                <a:xfrm>
                  <a:off x="13442949"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0" name="Line 724">
                  <a:extLst>
                    <a:ext uri="{FF2B5EF4-FFF2-40B4-BE49-F238E27FC236}">
                      <a16:creationId xmlns:a16="http://schemas.microsoft.com/office/drawing/2014/main" id="{BED81F04-2016-41E4-BCB4-BAE8746C42C7}"/>
                    </a:ext>
                  </a:extLst>
                </p:cNvPr>
                <p:cNvSpPr>
                  <a:spLocks noChangeShapeType="1"/>
                </p:cNvSpPr>
                <p:nvPr/>
              </p:nvSpPr>
              <p:spPr bwMode="auto">
                <a:xfrm flipH="1">
                  <a:off x="13407011"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1" name="Line 725">
                  <a:extLst>
                    <a:ext uri="{FF2B5EF4-FFF2-40B4-BE49-F238E27FC236}">
                      <a16:creationId xmlns:a16="http://schemas.microsoft.com/office/drawing/2014/main" id="{3F39D98C-158C-46CA-B412-37D5C4BA9510}"/>
                    </a:ext>
                  </a:extLst>
                </p:cNvPr>
                <p:cNvSpPr>
                  <a:spLocks noChangeShapeType="1"/>
                </p:cNvSpPr>
                <p:nvPr/>
              </p:nvSpPr>
              <p:spPr bwMode="auto">
                <a:xfrm>
                  <a:off x="13438593"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2" name="Line 726">
                  <a:extLst>
                    <a:ext uri="{FF2B5EF4-FFF2-40B4-BE49-F238E27FC236}">
                      <a16:creationId xmlns:a16="http://schemas.microsoft.com/office/drawing/2014/main" id="{22EDC55C-F631-4210-A937-7D63746373C3}"/>
                    </a:ext>
                  </a:extLst>
                </p:cNvPr>
                <p:cNvSpPr>
                  <a:spLocks noChangeShapeType="1"/>
                </p:cNvSpPr>
                <p:nvPr/>
              </p:nvSpPr>
              <p:spPr bwMode="auto">
                <a:xfrm flipH="1">
                  <a:off x="13393942" y="1901019"/>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3" name="Line 727">
                  <a:extLst>
                    <a:ext uri="{FF2B5EF4-FFF2-40B4-BE49-F238E27FC236}">
                      <a16:creationId xmlns:a16="http://schemas.microsoft.com/office/drawing/2014/main" id="{56AA8876-4BE5-484E-B800-955A1C528A4D}"/>
                    </a:ext>
                  </a:extLst>
                </p:cNvPr>
                <p:cNvSpPr>
                  <a:spLocks noChangeShapeType="1"/>
                </p:cNvSpPr>
                <p:nvPr/>
              </p:nvSpPr>
              <p:spPr bwMode="auto">
                <a:xfrm>
                  <a:off x="13425525" y="185656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4" name="Line 728">
                  <a:extLst>
                    <a:ext uri="{FF2B5EF4-FFF2-40B4-BE49-F238E27FC236}">
                      <a16:creationId xmlns:a16="http://schemas.microsoft.com/office/drawing/2014/main" id="{486C7633-E0B5-4530-84D1-4318D9F616AC}"/>
                    </a:ext>
                  </a:extLst>
                </p:cNvPr>
                <p:cNvSpPr>
                  <a:spLocks noChangeShapeType="1"/>
                </p:cNvSpPr>
                <p:nvPr/>
              </p:nvSpPr>
              <p:spPr bwMode="auto">
                <a:xfrm flipH="1">
                  <a:off x="13387408" y="18930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5" name="Line 729">
                  <a:extLst>
                    <a:ext uri="{FF2B5EF4-FFF2-40B4-BE49-F238E27FC236}">
                      <a16:creationId xmlns:a16="http://schemas.microsoft.com/office/drawing/2014/main" id="{54FF02CB-C476-4742-B4CE-B5BCB4E06D7C}"/>
                    </a:ext>
                  </a:extLst>
                </p:cNvPr>
                <p:cNvSpPr>
                  <a:spLocks noChangeShapeType="1"/>
                </p:cNvSpPr>
                <p:nvPr/>
              </p:nvSpPr>
              <p:spPr bwMode="auto">
                <a:xfrm>
                  <a:off x="13418990"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6" name="Line 730">
                  <a:extLst>
                    <a:ext uri="{FF2B5EF4-FFF2-40B4-BE49-F238E27FC236}">
                      <a16:creationId xmlns:a16="http://schemas.microsoft.com/office/drawing/2014/main" id="{9F56912D-C0D4-4676-B197-DAD8E328C5B7}"/>
                    </a:ext>
                  </a:extLst>
                </p:cNvPr>
                <p:cNvSpPr>
                  <a:spLocks noChangeShapeType="1"/>
                </p:cNvSpPr>
                <p:nvPr/>
              </p:nvSpPr>
              <p:spPr bwMode="auto">
                <a:xfrm flipH="1">
                  <a:off x="13371072" y="18930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7" name="Line 731">
                  <a:extLst>
                    <a:ext uri="{FF2B5EF4-FFF2-40B4-BE49-F238E27FC236}">
                      <a16:creationId xmlns:a16="http://schemas.microsoft.com/office/drawing/2014/main" id="{F913D9F8-2864-483E-BF8C-859459EA5A74}"/>
                    </a:ext>
                  </a:extLst>
                </p:cNvPr>
                <p:cNvSpPr>
                  <a:spLocks noChangeShapeType="1"/>
                </p:cNvSpPr>
                <p:nvPr/>
              </p:nvSpPr>
              <p:spPr bwMode="auto">
                <a:xfrm>
                  <a:off x="13402654"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8" name="Line 732">
                  <a:extLst>
                    <a:ext uri="{FF2B5EF4-FFF2-40B4-BE49-F238E27FC236}">
                      <a16:creationId xmlns:a16="http://schemas.microsoft.com/office/drawing/2014/main" id="{DA304A4F-CB90-4808-8172-F50BD16F52DD}"/>
                    </a:ext>
                  </a:extLst>
                </p:cNvPr>
                <p:cNvSpPr>
                  <a:spLocks noChangeShapeType="1"/>
                </p:cNvSpPr>
                <p:nvPr/>
              </p:nvSpPr>
              <p:spPr bwMode="auto">
                <a:xfrm flipH="1">
                  <a:off x="13365627" y="18930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19" name="Line 733">
                  <a:extLst>
                    <a:ext uri="{FF2B5EF4-FFF2-40B4-BE49-F238E27FC236}">
                      <a16:creationId xmlns:a16="http://schemas.microsoft.com/office/drawing/2014/main" id="{1AB02FC1-B901-49B3-98C3-BB79D17CBBBA}"/>
                    </a:ext>
                  </a:extLst>
                </p:cNvPr>
                <p:cNvSpPr>
                  <a:spLocks noChangeShapeType="1"/>
                </p:cNvSpPr>
                <p:nvPr/>
              </p:nvSpPr>
              <p:spPr bwMode="auto">
                <a:xfrm>
                  <a:off x="13397209"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0" name="Line 734">
                  <a:extLst>
                    <a:ext uri="{FF2B5EF4-FFF2-40B4-BE49-F238E27FC236}">
                      <a16:creationId xmlns:a16="http://schemas.microsoft.com/office/drawing/2014/main" id="{0B23A496-50F2-43DD-8771-93A2AC73E17E}"/>
                    </a:ext>
                  </a:extLst>
                </p:cNvPr>
                <p:cNvSpPr>
                  <a:spLocks noChangeShapeType="1"/>
                </p:cNvSpPr>
                <p:nvPr/>
              </p:nvSpPr>
              <p:spPr bwMode="auto">
                <a:xfrm flipH="1">
                  <a:off x="13361270" y="18930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1" name="Line 735">
                  <a:extLst>
                    <a:ext uri="{FF2B5EF4-FFF2-40B4-BE49-F238E27FC236}">
                      <a16:creationId xmlns:a16="http://schemas.microsoft.com/office/drawing/2014/main" id="{C072BA07-B69E-4A77-9852-2A830A1195C1}"/>
                    </a:ext>
                  </a:extLst>
                </p:cNvPr>
                <p:cNvSpPr>
                  <a:spLocks noChangeShapeType="1"/>
                </p:cNvSpPr>
                <p:nvPr/>
              </p:nvSpPr>
              <p:spPr bwMode="auto">
                <a:xfrm>
                  <a:off x="13391764"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2" name="Line 736">
                  <a:extLst>
                    <a:ext uri="{FF2B5EF4-FFF2-40B4-BE49-F238E27FC236}">
                      <a16:creationId xmlns:a16="http://schemas.microsoft.com/office/drawing/2014/main" id="{3E70A941-24D2-41BB-B444-E7060C74728D}"/>
                    </a:ext>
                  </a:extLst>
                </p:cNvPr>
                <p:cNvSpPr>
                  <a:spLocks noChangeShapeType="1"/>
                </p:cNvSpPr>
                <p:nvPr/>
              </p:nvSpPr>
              <p:spPr bwMode="auto">
                <a:xfrm flipH="1">
                  <a:off x="13355825" y="18930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3" name="Line 737">
                  <a:extLst>
                    <a:ext uri="{FF2B5EF4-FFF2-40B4-BE49-F238E27FC236}">
                      <a16:creationId xmlns:a16="http://schemas.microsoft.com/office/drawing/2014/main" id="{9C31F7AE-349A-44D9-8B04-B21127A0351B}"/>
                    </a:ext>
                  </a:extLst>
                </p:cNvPr>
                <p:cNvSpPr>
                  <a:spLocks noChangeShapeType="1"/>
                </p:cNvSpPr>
                <p:nvPr/>
              </p:nvSpPr>
              <p:spPr bwMode="auto">
                <a:xfrm>
                  <a:off x="13387408"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4" name="Line 738">
                  <a:extLst>
                    <a:ext uri="{FF2B5EF4-FFF2-40B4-BE49-F238E27FC236}">
                      <a16:creationId xmlns:a16="http://schemas.microsoft.com/office/drawing/2014/main" id="{14769A9C-1AD7-4B02-AC9A-0D6E4BABA374}"/>
                    </a:ext>
                  </a:extLst>
                </p:cNvPr>
                <p:cNvSpPr>
                  <a:spLocks noChangeShapeType="1"/>
                </p:cNvSpPr>
                <p:nvPr/>
              </p:nvSpPr>
              <p:spPr bwMode="auto">
                <a:xfrm flipH="1">
                  <a:off x="13348202" y="18930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5" name="Line 739">
                  <a:extLst>
                    <a:ext uri="{FF2B5EF4-FFF2-40B4-BE49-F238E27FC236}">
                      <a16:creationId xmlns:a16="http://schemas.microsoft.com/office/drawing/2014/main" id="{41496707-429E-42E8-B1B1-B585FBEF24CE}"/>
                    </a:ext>
                  </a:extLst>
                </p:cNvPr>
                <p:cNvSpPr>
                  <a:spLocks noChangeShapeType="1"/>
                </p:cNvSpPr>
                <p:nvPr/>
              </p:nvSpPr>
              <p:spPr bwMode="auto">
                <a:xfrm>
                  <a:off x="13378695"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6" name="Line 740">
                  <a:extLst>
                    <a:ext uri="{FF2B5EF4-FFF2-40B4-BE49-F238E27FC236}">
                      <a16:creationId xmlns:a16="http://schemas.microsoft.com/office/drawing/2014/main" id="{DF56D441-5E19-43CD-A38A-1AC25ABEEDC1}"/>
                    </a:ext>
                  </a:extLst>
                </p:cNvPr>
                <p:cNvSpPr>
                  <a:spLocks noChangeShapeType="1"/>
                </p:cNvSpPr>
                <p:nvPr/>
              </p:nvSpPr>
              <p:spPr bwMode="auto">
                <a:xfrm flipH="1">
                  <a:off x="13342757" y="18930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7" name="Line 741">
                  <a:extLst>
                    <a:ext uri="{FF2B5EF4-FFF2-40B4-BE49-F238E27FC236}">
                      <a16:creationId xmlns:a16="http://schemas.microsoft.com/office/drawing/2014/main" id="{E7569A3A-E40B-443B-AEC2-E53258948071}"/>
                    </a:ext>
                  </a:extLst>
                </p:cNvPr>
                <p:cNvSpPr>
                  <a:spLocks noChangeShapeType="1"/>
                </p:cNvSpPr>
                <p:nvPr/>
              </p:nvSpPr>
              <p:spPr bwMode="auto">
                <a:xfrm>
                  <a:off x="13374339"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8" name="Line 742">
                  <a:extLst>
                    <a:ext uri="{FF2B5EF4-FFF2-40B4-BE49-F238E27FC236}">
                      <a16:creationId xmlns:a16="http://schemas.microsoft.com/office/drawing/2014/main" id="{B5B9DA1D-754C-49D6-B26E-C013B3907053}"/>
                    </a:ext>
                  </a:extLst>
                </p:cNvPr>
                <p:cNvSpPr>
                  <a:spLocks noChangeShapeType="1"/>
                </p:cNvSpPr>
                <p:nvPr/>
              </p:nvSpPr>
              <p:spPr bwMode="auto">
                <a:xfrm flipH="1">
                  <a:off x="13338400" y="18930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29" name="Line 743">
                  <a:extLst>
                    <a:ext uri="{FF2B5EF4-FFF2-40B4-BE49-F238E27FC236}">
                      <a16:creationId xmlns:a16="http://schemas.microsoft.com/office/drawing/2014/main" id="{6AF2CEBD-05E6-4593-9D3E-09EB65F59CBA}"/>
                    </a:ext>
                  </a:extLst>
                </p:cNvPr>
                <p:cNvSpPr>
                  <a:spLocks noChangeShapeType="1"/>
                </p:cNvSpPr>
                <p:nvPr/>
              </p:nvSpPr>
              <p:spPr bwMode="auto">
                <a:xfrm>
                  <a:off x="13368894"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0" name="Line 744">
                  <a:extLst>
                    <a:ext uri="{FF2B5EF4-FFF2-40B4-BE49-F238E27FC236}">
                      <a16:creationId xmlns:a16="http://schemas.microsoft.com/office/drawing/2014/main" id="{ACD9FE57-964D-4B63-B60A-4D1D60B1E4DD}"/>
                    </a:ext>
                  </a:extLst>
                </p:cNvPr>
                <p:cNvSpPr>
                  <a:spLocks noChangeShapeType="1"/>
                </p:cNvSpPr>
                <p:nvPr/>
              </p:nvSpPr>
              <p:spPr bwMode="auto">
                <a:xfrm flipH="1">
                  <a:off x="13335133" y="18930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1" name="Line 745">
                  <a:extLst>
                    <a:ext uri="{FF2B5EF4-FFF2-40B4-BE49-F238E27FC236}">
                      <a16:creationId xmlns:a16="http://schemas.microsoft.com/office/drawing/2014/main" id="{801B87EE-8D63-4CE5-9F8D-BD3F5C010CDF}"/>
                    </a:ext>
                  </a:extLst>
                </p:cNvPr>
                <p:cNvSpPr>
                  <a:spLocks noChangeShapeType="1"/>
                </p:cNvSpPr>
                <p:nvPr/>
              </p:nvSpPr>
              <p:spPr bwMode="auto">
                <a:xfrm>
                  <a:off x="13365627"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2" name="Line 746">
                  <a:extLst>
                    <a:ext uri="{FF2B5EF4-FFF2-40B4-BE49-F238E27FC236}">
                      <a16:creationId xmlns:a16="http://schemas.microsoft.com/office/drawing/2014/main" id="{4714C2D8-74E3-409B-81F7-9915CEF6A7B3}"/>
                    </a:ext>
                  </a:extLst>
                </p:cNvPr>
                <p:cNvSpPr>
                  <a:spLocks noChangeShapeType="1"/>
                </p:cNvSpPr>
                <p:nvPr/>
              </p:nvSpPr>
              <p:spPr bwMode="auto">
                <a:xfrm flipH="1">
                  <a:off x="13329688" y="18930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3" name="Line 747">
                  <a:extLst>
                    <a:ext uri="{FF2B5EF4-FFF2-40B4-BE49-F238E27FC236}">
                      <a16:creationId xmlns:a16="http://schemas.microsoft.com/office/drawing/2014/main" id="{E954A826-1470-4B6D-B0CD-CFE1EA78BA71}"/>
                    </a:ext>
                  </a:extLst>
                </p:cNvPr>
                <p:cNvSpPr>
                  <a:spLocks noChangeShapeType="1"/>
                </p:cNvSpPr>
                <p:nvPr/>
              </p:nvSpPr>
              <p:spPr bwMode="auto">
                <a:xfrm>
                  <a:off x="13361270"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4" name="Line 748">
                  <a:extLst>
                    <a:ext uri="{FF2B5EF4-FFF2-40B4-BE49-F238E27FC236}">
                      <a16:creationId xmlns:a16="http://schemas.microsoft.com/office/drawing/2014/main" id="{07A913C1-3877-4E76-8FAD-FBBF7782FF4D}"/>
                    </a:ext>
                  </a:extLst>
                </p:cNvPr>
                <p:cNvSpPr>
                  <a:spLocks noChangeShapeType="1"/>
                </p:cNvSpPr>
                <p:nvPr/>
              </p:nvSpPr>
              <p:spPr bwMode="auto">
                <a:xfrm flipH="1">
                  <a:off x="13323154" y="18930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5" name="Line 749">
                  <a:extLst>
                    <a:ext uri="{FF2B5EF4-FFF2-40B4-BE49-F238E27FC236}">
                      <a16:creationId xmlns:a16="http://schemas.microsoft.com/office/drawing/2014/main" id="{1015B926-804D-4A19-9773-4A752FBE432C}"/>
                    </a:ext>
                  </a:extLst>
                </p:cNvPr>
                <p:cNvSpPr>
                  <a:spLocks noChangeShapeType="1"/>
                </p:cNvSpPr>
                <p:nvPr/>
              </p:nvSpPr>
              <p:spPr bwMode="auto">
                <a:xfrm>
                  <a:off x="13354736"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6" name="Line 750">
                  <a:extLst>
                    <a:ext uri="{FF2B5EF4-FFF2-40B4-BE49-F238E27FC236}">
                      <a16:creationId xmlns:a16="http://schemas.microsoft.com/office/drawing/2014/main" id="{26A6908B-EE26-407D-9C97-0BE60F1BF674}"/>
                    </a:ext>
                  </a:extLst>
                </p:cNvPr>
                <p:cNvSpPr>
                  <a:spLocks noChangeShapeType="1"/>
                </p:cNvSpPr>
                <p:nvPr/>
              </p:nvSpPr>
              <p:spPr bwMode="auto">
                <a:xfrm flipH="1">
                  <a:off x="13316619" y="18930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7" name="Line 751">
                  <a:extLst>
                    <a:ext uri="{FF2B5EF4-FFF2-40B4-BE49-F238E27FC236}">
                      <a16:creationId xmlns:a16="http://schemas.microsoft.com/office/drawing/2014/main" id="{45DDF3B4-C37F-4831-993C-1FC7F0C062E8}"/>
                    </a:ext>
                  </a:extLst>
                </p:cNvPr>
                <p:cNvSpPr>
                  <a:spLocks noChangeShapeType="1"/>
                </p:cNvSpPr>
                <p:nvPr/>
              </p:nvSpPr>
              <p:spPr bwMode="auto">
                <a:xfrm>
                  <a:off x="13348202" y="18470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8" name="Line 752">
                  <a:extLst>
                    <a:ext uri="{FF2B5EF4-FFF2-40B4-BE49-F238E27FC236}">
                      <a16:creationId xmlns:a16="http://schemas.microsoft.com/office/drawing/2014/main" id="{347D2E1E-1D61-4B5A-94A4-0D0A80D241F5}"/>
                    </a:ext>
                  </a:extLst>
                </p:cNvPr>
                <p:cNvSpPr>
                  <a:spLocks noChangeShapeType="1"/>
                </p:cNvSpPr>
                <p:nvPr/>
              </p:nvSpPr>
              <p:spPr bwMode="auto">
                <a:xfrm flipH="1">
                  <a:off x="13311174" y="18772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39" name="Line 753">
                  <a:extLst>
                    <a:ext uri="{FF2B5EF4-FFF2-40B4-BE49-F238E27FC236}">
                      <a16:creationId xmlns:a16="http://schemas.microsoft.com/office/drawing/2014/main" id="{038109EB-9045-41B7-9D24-16F1D42721CF}"/>
                    </a:ext>
                  </a:extLst>
                </p:cNvPr>
                <p:cNvSpPr>
                  <a:spLocks noChangeShapeType="1"/>
                </p:cNvSpPr>
                <p:nvPr/>
              </p:nvSpPr>
              <p:spPr bwMode="auto">
                <a:xfrm>
                  <a:off x="13342757" y="18311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0" name="Line 754">
                  <a:extLst>
                    <a:ext uri="{FF2B5EF4-FFF2-40B4-BE49-F238E27FC236}">
                      <a16:creationId xmlns:a16="http://schemas.microsoft.com/office/drawing/2014/main" id="{BD52EAA6-7975-4EFF-83E8-61A6CA16E59C}"/>
                    </a:ext>
                  </a:extLst>
                </p:cNvPr>
                <p:cNvSpPr>
                  <a:spLocks noChangeShapeType="1"/>
                </p:cNvSpPr>
                <p:nvPr/>
              </p:nvSpPr>
              <p:spPr bwMode="auto">
                <a:xfrm flipH="1">
                  <a:off x="13305729" y="18756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1" name="Line 755">
                  <a:extLst>
                    <a:ext uri="{FF2B5EF4-FFF2-40B4-BE49-F238E27FC236}">
                      <a16:creationId xmlns:a16="http://schemas.microsoft.com/office/drawing/2014/main" id="{5D63B270-C5AA-45E6-9A06-BB1C37928529}"/>
                    </a:ext>
                  </a:extLst>
                </p:cNvPr>
                <p:cNvSpPr>
                  <a:spLocks noChangeShapeType="1"/>
                </p:cNvSpPr>
                <p:nvPr/>
              </p:nvSpPr>
              <p:spPr bwMode="auto">
                <a:xfrm>
                  <a:off x="13337311" y="18295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2" name="Line 756">
                  <a:extLst>
                    <a:ext uri="{FF2B5EF4-FFF2-40B4-BE49-F238E27FC236}">
                      <a16:creationId xmlns:a16="http://schemas.microsoft.com/office/drawing/2014/main" id="{D9ACAF43-6A1E-4BC8-AFA8-1A8095E2F79B}"/>
                    </a:ext>
                  </a:extLst>
                </p:cNvPr>
                <p:cNvSpPr>
                  <a:spLocks noChangeShapeType="1"/>
                </p:cNvSpPr>
                <p:nvPr/>
              </p:nvSpPr>
              <p:spPr bwMode="auto">
                <a:xfrm flipH="1">
                  <a:off x="13299194" y="187085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3" name="Line 757">
                  <a:extLst>
                    <a:ext uri="{FF2B5EF4-FFF2-40B4-BE49-F238E27FC236}">
                      <a16:creationId xmlns:a16="http://schemas.microsoft.com/office/drawing/2014/main" id="{116640A3-AE74-4F7B-8B8C-9FE1FCBB888D}"/>
                    </a:ext>
                  </a:extLst>
                </p:cNvPr>
                <p:cNvSpPr>
                  <a:spLocks noChangeShapeType="1"/>
                </p:cNvSpPr>
                <p:nvPr/>
              </p:nvSpPr>
              <p:spPr bwMode="auto">
                <a:xfrm>
                  <a:off x="13330777" y="182481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4" name="Line 758">
                  <a:extLst>
                    <a:ext uri="{FF2B5EF4-FFF2-40B4-BE49-F238E27FC236}">
                      <a16:creationId xmlns:a16="http://schemas.microsoft.com/office/drawing/2014/main" id="{AF45037D-EB0A-47FD-A644-D1861C701B51}"/>
                    </a:ext>
                  </a:extLst>
                </p:cNvPr>
                <p:cNvSpPr>
                  <a:spLocks noChangeShapeType="1"/>
                </p:cNvSpPr>
                <p:nvPr/>
              </p:nvSpPr>
              <p:spPr bwMode="auto">
                <a:xfrm flipH="1">
                  <a:off x="13291571" y="187085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5" name="Line 759">
                  <a:extLst>
                    <a:ext uri="{FF2B5EF4-FFF2-40B4-BE49-F238E27FC236}">
                      <a16:creationId xmlns:a16="http://schemas.microsoft.com/office/drawing/2014/main" id="{2E1836F5-7682-4FBE-9DD3-65DB39A5A5E8}"/>
                    </a:ext>
                  </a:extLst>
                </p:cNvPr>
                <p:cNvSpPr>
                  <a:spLocks noChangeShapeType="1"/>
                </p:cNvSpPr>
                <p:nvPr/>
              </p:nvSpPr>
              <p:spPr bwMode="auto">
                <a:xfrm>
                  <a:off x="13323154" y="182481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6" name="Line 760">
                  <a:extLst>
                    <a:ext uri="{FF2B5EF4-FFF2-40B4-BE49-F238E27FC236}">
                      <a16:creationId xmlns:a16="http://schemas.microsoft.com/office/drawing/2014/main" id="{DB6CEA16-1597-41D8-84CB-8377B3732EAB}"/>
                    </a:ext>
                  </a:extLst>
                </p:cNvPr>
                <p:cNvSpPr>
                  <a:spLocks noChangeShapeType="1"/>
                </p:cNvSpPr>
                <p:nvPr/>
              </p:nvSpPr>
              <p:spPr bwMode="auto">
                <a:xfrm flipH="1">
                  <a:off x="13286126" y="187085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7" name="Line 761">
                  <a:extLst>
                    <a:ext uri="{FF2B5EF4-FFF2-40B4-BE49-F238E27FC236}">
                      <a16:creationId xmlns:a16="http://schemas.microsoft.com/office/drawing/2014/main" id="{7702984D-18C1-421C-AF53-F3B2F8549366}"/>
                    </a:ext>
                  </a:extLst>
                </p:cNvPr>
                <p:cNvSpPr>
                  <a:spLocks noChangeShapeType="1"/>
                </p:cNvSpPr>
                <p:nvPr/>
              </p:nvSpPr>
              <p:spPr bwMode="auto">
                <a:xfrm>
                  <a:off x="13317708" y="182481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8" name="Line 762">
                  <a:extLst>
                    <a:ext uri="{FF2B5EF4-FFF2-40B4-BE49-F238E27FC236}">
                      <a16:creationId xmlns:a16="http://schemas.microsoft.com/office/drawing/2014/main" id="{E7FBC5F2-5896-45D8-B1D0-77DDB55AB46E}"/>
                    </a:ext>
                  </a:extLst>
                </p:cNvPr>
                <p:cNvSpPr>
                  <a:spLocks noChangeShapeType="1"/>
                </p:cNvSpPr>
                <p:nvPr/>
              </p:nvSpPr>
              <p:spPr bwMode="auto">
                <a:xfrm flipH="1">
                  <a:off x="13279591" y="187085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49" name="Line 763">
                  <a:extLst>
                    <a:ext uri="{FF2B5EF4-FFF2-40B4-BE49-F238E27FC236}">
                      <a16:creationId xmlns:a16="http://schemas.microsoft.com/office/drawing/2014/main" id="{60BB5ECC-B309-4466-8E1C-347A19D7B2A0}"/>
                    </a:ext>
                  </a:extLst>
                </p:cNvPr>
                <p:cNvSpPr>
                  <a:spLocks noChangeShapeType="1"/>
                </p:cNvSpPr>
                <p:nvPr/>
              </p:nvSpPr>
              <p:spPr bwMode="auto">
                <a:xfrm>
                  <a:off x="13311174" y="182481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0" name="Line 764">
                  <a:extLst>
                    <a:ext uri="{FF2B5EF4-FFF2-40B4-BE49-F238E27FC236}">
                      <a16:creationId xmlns:a16="http://schemas.microsoft.com/office/drawing/2014/main" id="{84A5B5F7-8529-4C91-8AEB-DCE104D3109F}"/>
                    </a:ext>
                  </a:extLst>
                </p:cNvPr>
                <p:cNvSpPr>
                  <a:spLocks noChangeShapeType="1"/>
                </p:cNvSpPr>
                <p:nvPr/>
              </p:nvSpPr>
              <p:spPr bwMode="auto">
                <a:xfrm flipH="1">
                  <a:off x="13275235" y="187085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1" name="Line 765">
                  <a:extLst>
                    <a:ext uri="{FF2B5EF4-FFF2-40B4-BE49-F238E27FC236}">
                      <a16:creationId xmlns:a16="http://schemas.microsoft.com/office/drawing/2014/main" id="{40205EC6-AE66-4065-A114-85FD688A0F4C}"/>
                    </a:ext>
                  </a:extLst>
                </p:cNvPr>
                <p:cNvSpPr>
                  <a:spLocks noChangeShapeType="1"/>
                </p:cNvSpPr>
                <p:nvPr/>
              </p:nvSpPr>
              <p:spPr bwMode="auto">
                <a:xfrm>
                  <a:off x="13305729" y="182481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2" name="Line 766">
                  <a:extLst>
                    <a:ext uri="{FF2B5EF4-FFF2-40B4-BE49-F238E27FC236}">
                      <a16:creationId xmlns:a16="http://schemas.microsoft.com/office/drawing/2014/main" id="{95FD2F10-A654-4FDE-97EF-19DFFB574896}"/>
                    </a:ext>
                  </a:extLst>
                </p:cNvPr>
                <p:cNvSpPr>
                  <a:spLocks noChangeShapeType="1"/>
                </p:cNvSpPr>
                <p:nvPr/>
              </p:nvSpPr>
              <p:spPr bwMode="auto">
                <a:xfrm flipH="1">
                  <a:off x="13269790" y="187085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3" name="Line 767">
                  <a:extLst>
                    <a:ext uri="{FF2B5EF4-FFF2-40B4-BE49-F238E27FC236}">
                      <a16:creationId xmlns:a16="http://schemas.microsoft.com/office/drawing/2014/main" id="{6395862D-A8DC-40D9-8441-4B2B9242B675}"/>
                    </a:ext>
                  </a:extLst>
                </p:cNvPr>
                <p:cNvSpPr>
                  <a:spLocks noChangeShapeType="1"/>
                </p:cNvSpPr>
                <p:nvPr/>
              </p:nvSpPr>
              <p:spPr bwMode="auto">
                <a:xfrm>
                  <a:off x="13301373" y="182481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4" name="Line 768">
                  <a:extLst>
                    <a:ext uri="{FF2B5EF4-FFF2-40B4-BE49-F238E27FC236}">
                      <a16:creationId xmlns:a16="http://schemas.microsoft.com/office/drawing/2014/main" id="{CADAE831-758E-4E1A-92A6-391F04083649}"/>
                    </a:ext>
                  </a:extLst>
                </p:cNvPr>
                <p:cNvSpPr>
                  <a:spLocks noChangeShapeType="1"/>
                </p:cNvSpPr>
                <p:nvPr/>
              </p:nvSpPr>
              <p:spPr bwMode="auto">
                <a:xfrm flipH="1">
                  <a:off x="13266523" y="187085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5" name="Line 769">
                  <a:extLst>
                    <a:ext uri="{FF2B5EF4-FFF2-40B4-BE49-F238E27FC236}">
                      <a16:creationId xmlns:a16="http://schemas.microsoft.com/office/drawing/2014/main" id="{70D754A3-F62C-4F32-A945-EF7514A718F1}"/>
                    </a:ext>
                  </a:extLst>
                </p:cNvPr>
                <p:cNvSpPr>
                  <a:spLocks noChangeShapeType="1"/>
                </p:cNvSpPr>
                <p:nvPr/>
              </p:nvSpPr>
              <p:spPr bwMode="auto">
                <a:xfrm>
                  <a:off x="13297016" y="182481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6" name="Line 770">
                  <a:extLst>
                    <a:ext uri="{FF2B5EF4-FFF2-40B4-BE49-F238E27FC236}">
                      <a16:creationId xmlns:a16="http://schemas.microsoft.com/office/drawing/2014/main" id="{6F1B95D5-B1C5-4781-B361-CC2DA74D202D}"/>
                    </a:ext>
                  </a:extLst>
                </p:cNvPr>
                <p:cNvSpPr>
                  <a:spLocks noChangeShapeType="1"/>
                </p:cNvSpPr>
                <p:nvPr/>
              </p:nvSpPr>
              <p:spPr bwMode="auto">
                <a:xfrm flipH="1">
                  <a:off x="13258899" y="187085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7" name="Line 771">
                  <a:extLst>
                    <a:ext uri="{FF2B5EF4-FFF2-40B4-BE49-F238E27FC236}">
                      <a16:creationId xmlns:a16="http://schemas.microsoft.com/office/drawing/2014/main" id="{04ABB806-94EF-4C3A-A3AC-1BC25EA087B8}"/>
                    </a:ext>
                  </a:extLst>
                </p:cNvPr>
                <p:cNvSpPr>
                  <a:spLocks noChangeShapeType="1"/>
                </p:cNvSpPr>
                <p:nvPr/>
              </p:nvSpPr>
              <p:spPr bwMode="auto">
                <a:xfrm>
                  <a:off x="13290482" y="182481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8" name="Line 772">
                  <a:extLst>
                    <a:ext uri="{FF2B5EF4-FFF2-40B4-BE49-F238E27FC236}">
                      <a16:creationId xmlns:a16="http://schemas.microsoft.com/office/drawing/2014/main" id="{2E0DD66D-0D8E-4368-B85F-34E5448E3DEE}"/>
                    </a:ext>
                  </a:extLst>
                </p:cNvPr>
                <p:cNvSpPr>
                  <a:spLocks noChangeShapeType="1"/>
                </p:cNvSpPr>
                <p:nvPr/>
              </p:nvSpPr>
              <p:spPr bwMode="auto">
                <a:xfrm flipH="1">
                  <a:off x="13253454" y="187085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59" name="Line 773">
                  <a:extLst>
                    <a:ext uri="{FF2B5EF4-FFF2-40B4-BE49-F238E27FC236}">
                      <a16:creationId xmlns:a16="http://schemas.microsoft.com/office/drawing/2014/main" id="{773C9DE9-D563-4753-B49E-44DFA19C5A87}"/>
                    </a:ext>
                  </a:extLst>
                </p:cNvPr>
                <p:cNvSpPr>
                  <a:spLocks noChangeShapeType="1"/>
                </p:cNvSpPr>
                <p:nvPr/>
              </p:nvSpPr>
              <p:spPr bwMode="auto">
                <a:xfrm>
                  <a:off x="13283948" y="1824819"/>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0" name="Line 774">
                  <a:extLst>
                    <a:ext uri="{FF2B5EF4-FFF2-40B4-BE49-F238E27FC236}">
                      <a16:creationId xmlns:a16="http://schemas.microsoft.com/office/drawing/2014/main" id="{386234DD-DA2D-4580-89BA-F8B13F6EB680}"/>
                    </a:ext>
                  </a:extLst>
                </p:cNvPr>
                <p:cNvSpPr>
                  <a:spLocks noChangeShapeType="1"/>
                </p:cNvSpPr>
                <p:nvPr/>
              </p:nvSpPr>
              <p:spPr bwMode="auto">
                <a:xfrm flipH="1">
                  <a:off x="13241475" y="18613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1" name="Line 775">
                  <a:extLst>
                    <a:ext uri="{FF2B5EF4-FFF2-40B4-BE49-F238E27FC236}">
                      <a16:creationId xmlns:a16="http://schemas.microsoft.com/office/drawing/2014/main" id="{AD40A033-8E11-40F3-A298-163FA334F027}"/>
                    </a:ext>
                  </a:extLst>
                </p:cNvPr>
                <p:cNvSpPr>
                  <a:spLocks noChangeShapeType="1"/>
                </p:cNvSpPr>
                <p:nvPr/>
              </p:nvSpPr>
              <p:spPr bwMode="auto">
                <a:xfrm>
                  <a:off x="13273057" y="181529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2" name="Line 776">
                  <a:extLst>
                    <a:ext uri="{FF2B5EF4-FFF2-40B4-BE49-F238E27FC236}">
                      <a16:creationId xmlns:a16="http://schemas.microsoft.com/office/drawing/2014/main" id="{996B0BC3-D100-411C-A8FA-C23316536129}"/>
                    </a:ext>
                  </a:extLst>
                </p:cNvPr>
                <p:cNvSpPr>
                  <a:spLocks noChangeShapeType="1"/>
                </p:cNvSpPr>
                <p:nvPr/>
              </p:nvSpPr>
              <p:spPr bwMode="auto">
                <a:xfrm flipH="1">
                  <a:off x="13233851" y="18613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3" name="Line 777">
                  <a:extLst>
                    <a:ext uri="{FF2B5EF4-FFF2-40B4-BE49-F238E27FC236}">
                      <a16:creationId xmlns:a16="http://schemas.microsoft.com/office/drawing/2014/main" id="{CCBF8495-554C-4627-9EEC-25A27384653E}"/>
                    </a:ext>
                  </a:extLst>
                </p:cNvPr>
                <p:cNvSpPr>
                  <a:spLocks noChangeShapeType="1"/>
                </p:cNvSpPr>
                <p:nvPr/>
              </p:nvSpPr>
              <p:spPr bwMode="auto">
                <a:xfrm>
                  <a:off x="13265434" y="1815294"/>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4" name="Line 778">
                  <a:extLst>
                    <a:ext uri="{FF2B5EF4-FFF2-40B4-BE49-F238E27FC236}">
                      <a16:creationId xmlns:a16="http://schemas.microsoft.com/office/drawing/2014/main" id="{946BDC68-6CAE-4675-A4DB-0E4085FB9719}"/>
                    </a:ext>
                  </a:extLst>
                </p:cNvPr>
                <p:cNvSpPr>
                  <a:spLocks noChangeShapeType="1"/>
                </p:cNvSpPr>
                <p:nvPr/>
              </p:nvSpPr>
              <p:spPr bwMode="auto">
                <a:xfrm flipH="1">
                  <a:off x="13227317" y="18549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5" name="Line 779">
                  <a:extLst>
                    <a:ext uri="{FF2B5EF4-FFF2-40B4-BE49-F238E27FC236}">
                      <a16:creationId xmlns:a16="http://schemas.microsoft.com/office/drawing/2014/main" id="{2732CA42-6F14-447F-8622-2C1943C13DB9}"/>
                    </a:ext>
                  </a:extLst>
                </p:cNvPr>
                <p:cNvSpPr>
                  <a:spLocks noChangeShapeType="1"/>
                </p:cNvSpPr>
                <p:nvPr/>
              </p:nvSpPr>
              <p:spPr bwMode="auto">
                <a:xfrm>
                  <a:off x="13257810" y="18089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6" name="Line 780">
                  <a:extLst>
                    <a:ext uri="{FF2B5EF4-FFF2-40B4-BE49-F238E27FC236}">
                      <a16:creationId xmlns:a16="http://schemas.microsoft.com/office/drawing/2014/main" id="{BD69CEFC-4E2A-48CD-84EC-70AB5F80506F}"/>
                    </a:ext>
                  </a:extLst>
                </p:cNvPr>
                <p:cNvSpPr>
                  <a:spLocks noChangeShapeType="1"/>
                </p:cNvSpPr>
                <p:nvPr/>
              </p:nvSpPr>
              <p:spPr bwMode="auto">
                <a:xfrm flipH="1">
                  <a:off x="13220783" y="18518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7" name="Line 781">
                  <a:extLst>
                    <a:ext uri="{FF2B5EF4-FFF2-40B4-BE49-F238E27FC236}">
                      <a16:creationId xmlns:a16="http://schemas.microsoft.com/office/drawing/2014/main" id="{69B40A1D-7D9F-439A-9F2C-F49D2EBCC1B6}"/>
                    </a:ext>
                  </a:extLst>
                </p:cNvPr>
                <p:cNvSpPr>
                  <a:spLocks noChangeShapeType="1"/>
                </p:cNvSpPr>
                <p:nvPr/>
              </p:nvSpPr>
              <p:spPr bwMode="auto">
                <a:xfrm>
                  <a:off x="13252365" y="18073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8" name="Line 782">
                  <a:extLst>
                    <a:ext uri="{FF2B5EF4-FFF2-40B4-BE49-F238E27FC236}">
                      <a16:creationId xmlns:a16="http://schemas.microsoft.com/office/drawing/2014/main" id="{C94C91B7-C857-42DA-BB8D-8803DDF56C69}"/>
                    </a:ext>
                  </a:extLst>
                </p:cNvPr>
                <p:cNvSpPr>
                  <a:spLocks noChangeShapeType="1"/>
                </p:cNvSpPr>
                <p:nvPr/>
              </p:nvSpPr>
              <p:spPr bwMode="auto">
                <a:xfrm flipH="1">
                  <a:off x="13196823" y="18518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69" name="Line 783">
                  <a:extLst>
                    <a:ext uri="{FF2B5EF4-FFF2-40B4-BE49-F238E27FC236}">
                      <a16:creationId xmlns:a16="http://schemas.microsoft.com/office/drawing/2014/main" id="{671D4A42-4206-4792-9944-01A191729F5B}"/>
                    </a:ext>
                  </a:extLst>
                </p:cNvPr>
                <p:cNvSpPr>
                  <a:spLocks noChangeShapeType="1"/>
                </p:cNvSpPr>
                <p:nvPr/>
              </p:nvSpPr>
              <p:spPr bwMode="auto">
                <a:xfrm>
                  <a:off x="13228406" y="18073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0" name="Line 784">
                  <a:extLst>
                    <a:ext uri="{FF2B5EF4-FFF2-40B4-BE49-F238E27FC236}">
                      <a16:creationId xmlns:a16="http://schemas.microsoft.com/office/drawing/2014/main" id="{53908940-6E97-4001-B106-9CD84808AEE9}"/>
                    </a:ext>
                  </a:extLst>
                </p:cNvPr>
                <p:cNvSpPr>
                  <a:spLocks noChangeShapeType="1"/>
                </p:cNvSpPr>
                <p:nvPr/>
              </p:nvSpPr>
              <p:spPr bwMode="auto">
                <a:xfrm flipH="1">
                  <a:off x="13065048" y="18518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1" name="Line 785">
                  <a:extLst>
                    <a:ext uri="{FF2B5EF4-FFF2-40B4-BE49-F238E27FC236}">
                      <a16:creationId xmlns:a16="http://schemas.microsoft.com/office/drawing/2014/main" id="{127B2798-EF44-40D9-8FC8-C4B44BBF75E4}"/>
                    </a:ext>
                  </a:extLst>
                </p:cNvPr>
                <p:cNvSpPr>
                  <a:spLocks noChangeShapeType="1"/>
                </p:cNvSpPr>
                <p:nvPr/>
              </p:nvSpPr>
              <p:spPr bwMode="auto">
                <a:xfrm>
                  <a:off x="13095542" y="18073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2" name="Line 786">
                  <a:extLst>
                    <a:ext uri="{FF2B5EF4-FFF2-40B4-BE49-F238E27FC236}">
                      <a16:creationId xmlns:a16="http://schemas.microsoft.com/office/drawing/2014/main" id="{81E74C1A-AFC5-4E47-B8C7-A14ACBD1FAB6}"/>
                    </a:ext>
                  </a:extLst>
                </p:cNvPr>
                <p:cNvSpPr>
                  <a:spLocks noChangeShapeType="1"/>
                </p:cNvSpPr>
                <p:nvPr/>
              </p:nvSpPr>
              <p:spPr bwMode="auto">
                <a:xfrm flipH="1">
                  <a:off x="13051979" y="18518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3" name="Line 787">
                  <a:extLst>
                    <a:ext uri="{FF2B5EF4-FFF2-40B4-BE49-F238E27FC236}">
                      <a16:creationId xmlns:a16="http://schemas.microsoft.com/office/drawing/2014/main" id="{6B229AA1-58D8-4DB4-9E1F-ABFC6B79434F}"/>
                    </a:ext>
                  </a:extLst>
                </p:cNvPr>
                <p:cNvSpPr>
                  <a:spLocks noChangeShapeType="1"/>
                </p:cNvSpPr>
                <p:nvPr/>
              </p:nvSpPr>
              <p:spPr bwMode="auto">
                <a:xfrm>
                  <a:off x="13083562" y="18073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4" name="Line 788">
                  <a:extLst>
                    <a:ext uri="{FF2B5EF4-FFF2-40B4-BE49-F238E27FC236}">
                      <a16:creationId xmlns:a16="http://schemas.microsoft.com/office/drawing/2014/main" id="{0FF032E9-BC1F-4615-A712-90950B335BFF}"/>
                    </a:ext>
                  </a:extLst>
                </p:cNvPr>
                <p:cNvSpPr>
                  <a:spLocks noChangeShapeType="1"/>
                </p:cNvSpPr>
                <p:nvPr/>
              </p:nvSpPr>
              <p:spPr bwMode="auto">
                <a:xfrm flipH="1">
                  <a:off x="12602201" y="18168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5" name="Line 789">
                  <a:extLst>
                    <a:ext uri="{FF2B5EF4-FFF2-40B4-BE49-F238E27FC236}">
                      <a16:creationId xmlns:a16="http://schemas.microsoft.com/office/drawing/2014/main" id="{CF55798A-429D-4C4B-B558-4961CADC2510}"/>
                    </a:ext>
                  </a:extLst>
                </p:cNvPr>
                <p:cNvSpPr>
                  <a:spLocks noChangeShapeType="1"/>
                </p:cNvSpPr>
                <p:nvPr/>
              </p:nvSpPr>
              <p:spPr bwMode="auto">
                <a:xfrm>
                  <a:off x="12632694" y="177084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6" name="Line 790">
                  <a:extLst>
                    <a:ext uri="{FF2B5EF4-FFF2-40B4-BE49-F238E27FC236}">
                      <a16:creationId xmlns:a16="http://schemas.microsoft.com/office/drawing/2014/main" id="{96B87793-FBA6-4922-9984-D41E13B9CACD}"/>
                    </a:ext>
                  </a:extLst>
                </p:cNvPr>
                <p:cNvSpPr>
                  <a:spLocks noChangeShapeType="1"/>
                </p:cNvSpPr>
                <p:nvPr/>
              </p:nvSpPr>
              <p:spPr bwMode="auto">
                <a:xfrm flipH="1">
                  <a:off x="12476960" y="17851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7" name="Line 791">
                  <a:extLst>
                    <a:ext uri="{FF2B5EF4-FFF2-40B4-BE49-F238E27FC236}">
                      <a16:creationId xmlns:a16="http://schemas.microsoft.com/office/drawing/2014/main" id="{FFE89D6F-C8CC-4AAA-9275-2CB07DB1C4FC}"/>
                    </a:ext>
                  </a:extLst>
                </p:cNvPr>
                <p:cNvSpPr>
                  <a:spLocks noChangeShapeType="1"/>
                </p:cNvSpPr>
                <p:nvPr/>
              </p:nvSpPr>
              <p:spPr bwMode="auto">
                <a:xfrm>
                  <a:off x="12507453" y="173909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8" name="Line 792">
                  <a:extLst>
                    <a:ext uri="{FF2B5EF4-FFF2-40B4-BE49-F238E27FC236}">
                      <a16:creationId xmlns:a16="http://schemas.microsoft.com/office/drawing/2014/main" id="{8E594FFB-20DA-4FD9-BAF9-D5E84712F47E}"/>
                    </a:ext>
                  </a:extLst>
                </p:cNvPr>
                <p:cNvSpPr>
                  <a:spLocks noChangeShapeType="1"/>
                </p:cNvSpPr>
                <p:nvPr/>
              </p:nvSpPr>
              <p:spPr bwMode="auto">
                <a:xfrm flipH="1">
                  <a:off x="12112127" y="1720044"/>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79" name="Line 793">
                  <a:extLst>
                    <a:ext uri="{FF2B5EF4-FFF2-40B4-BE49-F238E27FC236}">
                      <a16:creationId xmlns:a16="http://schemas.microsoft.com/office/drawing/2014/main" id="{4B230EEF-87AD-43CE-9B49-773A86ED6F38}"/>
                    </a:ext>
                  </a:extLst>
                </p:cNvPr>
                <p:cNvSpPr>
                  <a:spLocks noChangeShapeType="1"/>
                </p:cNvSpPr>
                <p:nvPr/>
              </p:nvSpPr>
              <p:spPr bwMode="auto">
                <a:xfrm>
                  <a:off x="12143710" y="1675594"/>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0" name="Line 794">
                  <a:extLst>
                    <a:ext uri="{FF2B5EF4-FFF2-40B4-BE49-F238E27FC236}">
                      <a16:creationId xmlns:a16="http://schemas.microsoft.com/office/drawing/2014/main" id="{A00BF1F8-B22A-4F37-B781-A311DA97D300}"/>
                    </a:ext>
                  </a:extLst>
                </p:cNvPr>
                <p:cNvSpPr>
                  <a:spLocks noChangeShapeType="1"/>
                </p:cNvSpPr>
                <p:nvPr/>
              </p:nvSpPr>
              <p:spPr bwMode="auto">
                <a:xfrm flipH="1">
                  <a:off x="12075099" y="170575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1" name="Line 795">
                  <a:extLst>
                    <a:ext uri="{FF2B5EF4-FFF2-40B4-BE49-F238E27FC236}">
                      <a16:creationId xmlns:a16="http://schemas.microsoft.com/office/drawing/2014/main" id="{EE63444A-ADFA-4C8A-B373-04154AF6F3CC}"/>
                    </a:ext>
                  </a:extLst>
                </p:cNvPr>
                <p:cNvSpPr>
                  <a:spLocks noChangeShapeType="1"/>
                </p:cNvSpPr>
                <p:nvPr/>
              </p:nvSpPr>
              <p:spPr bwMode="auto">
                <a:xfrm>
                  <a:off x="12106682" y="165971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2" name="Line 796">
                  <a:extLst>
                    <a:ext uri="{FF2B5EF4-FFF2-40B4-BE49-F238E27FC236}">
                      <a16:creationId xmlns:a16="http://schemas.microsoft.com/office/drawing/2014/main" id="{E3CB33F5-B5A5-47FD-B94F-AF84B223B042}"/>
                    </a:ext>
                  </a:extLst>
                </p:cNvPr>
                <p:cNvSpPr>
                  <a:spLocks noChangeShapeType="1"/>
                </p:cNvSpPr>
                <p:nvPr/>
              </p:nvSpPr>
              <p:spPr bwMode="auto">
                <a:xfrm flipH="1">
                  <a:off x="11965105" y="1694644"/>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3" name="Line 797">
                  <a:extLst>
                    <a:ext uri="{FF2B5EF4-FFF2-40B4-BE49-F238E27FC236}">
                      <a16:creationId xmlns:a16="http://schemas.microsoft.com/office/drawing/2014/main" id="{BD11A38C-C18D-476C-8419-A6FB795AC6E1}"/>
                    </a:ext>
                  </a:extLst>
                </p:cNvPr>
                <p:cNvSpPr>
                  <a:spLocks noChangeShapeType="1"/>
                </p:cNvSpPr>
                <p:nvPr/>
              </p:nvSpPr>
              <p:spPr bwMode="auto">
                <a:xfrm>
                  <a:off x="11996687" y="1648606"/>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4" name="Line 798">
                  <a:extLst>
                    <a:ext uri="{FF2B5EF4-FFF2-40B4-BE49-F238E27FC236}">
                      <a16:creationId xmlns:a16="http://schemas.microsoft.com/office/drawing/2014/main" id="{1045E328-EA28-4C9D-86C6-208CDAA95A4D}"/>
                    </a:ext>
                  </a:extLst>
                </p:cNvPr>
                <p:cNvSpPr>
                  <a:spLocks noChangeShapeType="1"/>
                </p:cNvSpPr>
                <p:nvPr/>
              </p:nvSpPr>
              <p:spPr bwMode="auto">
                <a:xfrm flipH="1">
                  <a:off x="11916098" y="16867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5" name="Line 799">
                  <a:extLst>
                    <a:ext uri="{FF2B5EF4-FFF2-40B4-BE49-F238E27FC236}">
                      <a16:creationId xmlns:a16="http://schemas.microsoft.com/office/drawing/2014/main" id="{AC5AAC52-5CF3-430F-933E-BD2FAB2633DB}"/>
                    </a:ext>
                  </a:extLst>
                </p:cNvPr>
                <p:cNvSpPr>
                  <a:spLocks noChangeShapeType="1"/>
                </p:cNvSpPr>
                <p:nvPr/>
              </p:nvSpPr>
              <p:spPr bwMode="auto">
                <a:xfrm>
                  <a:off x="11947680" y="16406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6" name="Line 800">
                  <a:extLst>
                    <a:ext uri="{FF2B5EF4-FFF2-40B4-BE49-F238E27FC236}">
                      <a16:creationId xmlns:a16="http://schemas.microsoft.com/office/drawing/2014/main" id="{CA16D485-79D4-49A5-9E7A-2FC154C75087}"/>
                    </a:ext>
                  </a:extLst>
                </p:cNvPr>
                <p:cNvSpPr>
                  <a:spLocks noChangeShapeType="1"/>
                </p:cNvSpPr>
                <p:nvPr/>
              </p:nvSpPr>
              <p:spPr bwMode="auto">
                <a:xfrm flipH="1">
                  <a:off x="11908474" y="16867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7" name="Line 801">
                  <a:extLst>
                    <a:ext uri="{FF2B5EF4-FFF2-40B4-BE49-F238E27FC236}">
                      <a16:creationId xmlns:a16="http://schemas.microsoft.com/office/drawing/2014/main" id="{5A32E783-669C-4D1D-BDB9-FDCA7EF65565}"/>
                    </a:ext>
                  </a:extLst>
                </p:cNvPr>
                <p:cNvSpPr>
                  <a:spLocks noChangeShapeType="1"/>
                </p:cNvSpPr>
                <p:nvPr/>
              </p:nvSpPr>
              <p:spPr bwMode="auto">
                <a:xfrm>
                  <a:off x="11940057" y="1640669"/>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8" name="Line 802">
                  <a:extLst>
                    <a:ext uri="{FF2B5EF4-FFF2-40B4-BE49-F238E27FC236}">
                      <a16:creationId xmlns:a16="http://schemas.microsoft.com/office/drawing/2014/main" id="{9062E297-1948-4704-907B-0D73E6B3DCD9}"/>
                    </a:ext>
                  </a:extLst>
                </p:cNvPr>
                <p:cNvSpPr>
                  <a:spLocks noChangeShapeType="1"/>
                </p:cNvSpPr>
                <p:nvPr/>
              </p:nvSpPr>
              <p:spPr bwMode="auto">
                <a:xfrm flipH="1">
                  <a:off x="11854022" y="1669244"/>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89" name="Line 803">
                  <a:extLst>
                    <a:ext uri="{FF2B5EF4-FFF2-40B4-BE49-F238E27FC236}">
                      <a16:creationId xmlns:a16="http://schemas.microsoft.com/office/drawing/2014/main" id="{0C625541-BCA0-4B6C-946A-7D9DE118AA68}"/>
                    </a:ext>
                  </a:extLst>
                </p:cNvPr>
                <p:cNvSpPr>
                  <a:spLocks noChangeShapeType="1"/>
                </p:cNvSpPr>
                <p:nvPr/>
              </p:nvSpPr>
              <p:spPr bwMode="auto">
                <a:xfrm>
                  <a:off x="11885604" y="1623206"/>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0" name="Line 804">
                  <a:extLst>
                    <a:ext uri="{FF2B5EF4-FFF2-40B4-BE49-F238E27FC236}">
                      <a16:creationId xmlns:a16="http://schemas.microsoft.com/office/drawing/2014/main" id="{EC57882E-D81F-499F-8D53-EC1934B9212C}"/>
                    </a:ext>
                  </a:extLst>
                </p:cNvPr>
                <p:cNvSpPr>
                  <a:spLocks noChangeShapeType="1"/>
                </p:cNvSpPr>
                <p:nvPr/>
              </p:nvSpPr>
              <p:spPr bwMode="auto">
                <a:xfrm flipH="1">
                  <a:off x="11818083" y="1659719"/>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1" name="Line 805">
                  <a:extLst>
                    <a:ext uri="{FF2B5EF4-FFF2-40B4-BE49-F238E27FC236}">
                      <a16:creationId xmlns:a16="http://schemas.microsoft.com/office/drawing/2014/main" id="{C8B2D141-7391-46E6-ABC7-7D02139B247F}"/>
                    </a:ext>
                  </a:extLst>
                </p:cNvPr>
                <p:cNvSpPr>
                  <a:spLocks noChangeShapeType="1"/>
                </p:cNvSpPr>
                <p:nvPr/>
              </p:nvSpPr>
              <p:spPr bwMode="auto">
                <a:xfrm>
                  <a:off x="11849665" y="16136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2" name="Line 806">
                  <a:extLst>
                    <a:ext uri="{FF2B5EF4-FFF2-40B4-BE49-F238E27FC236}">
                      <a16:creationId xmlns:a16="http://schemas.microsoft.com/office/drawing/2014/main" id="{090542DE-F898-4EF1-A13B-60CB541AD3ED}"/>
                    </a:ext>
                  </a:extLst>
                </p:cNvPr>
                <p:cNvSpPr>
                  <a:spLocks noChangeShapeType="1"/>
                </p:cNvSpPr>
                <p:nvPr/>
              </p:nvSpPr>
              <p:spPr bwMode="auto">
                <a:xfrm flipH="1">
                  <a:off x="11781055" y="1643844"/>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3" name="Line 807">
                  <a:extLst>
                    <a:ext uri="{FF2B5EF4-FFF2-40B4-BE49-F238E27FC236}">
                      <a16:creationId xmlns:a16="http://schemas.microsoft.com/office/drawing/2014/main" id="{635E329D-0A98-4755-A9FE-84D1FB76B836}"/>
                    </a:ext>
                  </a:extLst>
                </p:cNvPr>
                <p:cNvSpPr>
                  <a:spLocks noChangeShapeType="1"/>
                </p:cNvSpPr>
                <p:nvPr/>
              </p:nvSpPr>
              <p:spPr bwMode="auto">
                <a:xfrm>
                  <a:off x="11811548" y="1597806"/>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4" name="Line 809">
                  <a:extLst>
                    <a:ext uri="{FF2B5EF4-FFF2-40B4-BE49-F238E27FC236}">
                      <a16:creationId xmlns:a16="http://schemas.microsoft.com/office/drawing/2014/main" id="{3256745E-692A-4200-8C6F-2B1105D66CDF}"/>
                    </a:ext>
                  </a:extLst>
                </p:cNvPr>
                <p:cNvSpPr>
                  <a:spLocks noChangeShapeType="1"/>
                </p:cNvSpPr>
                <p:nvPr/>
              </p:nvSpPr>
              <p:spPr bwMode="auto">
                <a:xfrm flipH="1">
                  <a:off x="11406421" y="15978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5" name="Line 810">
                  <a:extLst>
                    <a:ext uri="{FF2B5EF4-FFF2-40B4-BE49-F238E27FC236}">
                      <a16:creationId xmlns:a16="http://schemas.microsoft.com/office/drawing/2014/main" id="{811AEB83-D6F3-4067-9F8D-8345A1B7A1C1}"/>
                    </a:ext>
                  </a:extLst>
                </p:cNvPr>
                <p:cNvSpPr>
                  <a:spLocks noChangeShapeType="1"/>
                </p:cNvSpPr>
                <p:nvPr/>
              </p:nvSpPr>
              <p:spPr bwMode="auto">
                <a:xfrm>
                  <a:off x="11436914" y="1553356"/>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6" name="Line 811">
                  <a:extLst>
                    <a:ext uri="{FF2B5EF4-FFF2-40B4-BE49-F238E27FC236}">
                      <a16:creationId xmlns:a16="http://schemas.microsoft.com/office/drawing/2014/main" id="{0CA4841A-84C2-45C8-937F-B9388B74B83C}"/>
                    </a:ext>
                  </a:extLst>
                </p:cNvPr>
                <p:cNvSpPr>
                  <a:spLocks noChangeShapeType="1"/>
                </p:cNvSpPr>
                <p:nvPr/>
              </p:nvSpPr>
              <p:spPr bwMode="auto">
                <a:xfrm flipH="1">
                  <a:off x="11336721" y="1593043"/>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7" name="Line 812">
                  <a:extLst>
                    <a:ext uri="{FF2B5EF4-FFF2-40B4-BE49-F238E27FC236}">
                      <a16:creationId xmlns:a16="http://schemas.microsoft.com/office/drawing/2014/main" id="{54B2D7C7-28A9-498B-952C-68CB559D8A5D}"/>
                    </a:ext>
                  </a:extLst>
                </p:cNvPr>
                <p:cNvSpPr>
                  <a:spLocks noChangeShapeType="1"/>
                </p:cNvSpPr>
                <p:nvPr/>
              </p:nvSpPr>
              <p:spPr bwMode="auto">
                <a:xfrm>
                  <a:off x="11367215" y="1548593"/>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8" name="Line 813">
                  <a:extLst>
                    <a:ext uri="{FF2B5EF4-FFF2-40B4-BE49-F238E27FC236}">
                      <a16:creationId xmlns:a16="http://schemas.microsoft.com/office/drawing/2014/main" id="{64DFF484-D30A-4C53-A35A-73136705B214}"/>
                    </a:ext>
                  </a:extLst>
                </p:cNvPr>
                <p:cNvSpPr>
                  <a:spLocks noChangeShapeType="1"/>
                </p:cNvSpPr>
                <p:nvPr/>
              </p:nvSpPr>
              <p:spPr bwMode="auto">
                <a:xfrm flipH="1">
                  <a:off x="11110198" y="15565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799" name="Line 814">
                  <a:extLst>
                    <a:ext uri="{FF2B5EF4-FFF2-40B4-BE49-F238E27FC236}">
                      <a16:creationId xmlns:a16="http://schemas.microsoft.com/office/drawing/2014/main" id="{C89C35E6-D255-49D5-B627-8B8A3A22AD33}"/>
                    </a:ext>
                  </a:extLst>
                </p:cNvPr>
                <p:cNvSpPr>
                  <a:spLocks noChangeShapeType="1"/>
                </p:cNvSpPr>
                <p:nvPr/>
              </p:nvSpPr>
              <p:spPr bwMode="auto">
                <a:xfrm>
                  <a:off x="11141781" y="151049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0" name="Line 815">
                  <a:extLst>
                    <a:ext uri="{FF2B5EF4-FFF2-40B4-BE49-F238E27FC236}">
                      <a16:creationId xmlns:a16="http://schemas.microsoft.com/office/drawing/2014/main" id="{CCE9A8BC-3619-4711-A4E9-0B3BE0EDB5D4}"/>
                    </a:ext>
                  </a:extLst>
                </p:cNvPr>
                <p:cNvSpPr>
                  <a:spLocks noChangeShapeType="1"/>
                </p:cNvSpPr>
                <p:nvPr/>
              </p:nvSpPr>
              <p:spPr bwMode="auto">
                <a:xfrm flipH="1">
                  <a:off x="10941396" y="1520018"/>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1" name="Line 816">
                  <a:extLst>
                    <a:ext uri="{FF2B5EF4-FFF2-40B4-BE49-F238E27FC236}">
                      <a16:creationId xmlns:a16="http://schemas.microsoft.com/office/drawing/2014/main" id="{A58D11C9-85AB-4849-B91E-8509F244D2AA}"/>
                    </a:ext>
                  </a:extLst>
                </p:cNvPr>
                <p:cNvSpPr>
                  <a:spLocks noChangeShapeType="1"/>
                </p:cNvSpPr>
                <p:nvPr/>
              </p:nvSpPr>
              <p:spPr bwMode="auto">
                <a:xfrm>
                  <a:off x="10971889" y="1473981"/>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2" name="Line 817">
                  <a:extLst>
                    <a:ext uri="{FF2B5EF4-FFF2-40B4-BE49-F238E27FC236}">
                      <a16:creationId xmlns:a16="http://schemas.microsoft.com/office/drawing/2014/main" id="{A07463B3-4967-4994-9B15-8416A8E7E21C}"/>
                    </a:ext>
                  </a:extLst>
                </p:cNvPr>
                <p:cNvSpPr>
                  <a:spLocks noChangeShapeType="1"/>
                </p:cNvSpPr>
                <p:nvPr/>
              </p:nvSpPr>
              <p:spPr bwMode="auto">
                <a:xfrm flipH="1">
                  <a:off x="10719229" y="148033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3" name="Line 818">
                  <a:extLst>
                    <a:ext uri="{FF2B5EF4-FFF2-40B4-BE49-F238E27FC236}">
                      <a16:creationId xmlns:a16="http://schemas.microsoft.com/office/drawing/2014/main" id="{0596254F-781A-4790-BCF8-FD4B6E7D7A2C}"/>
                    </a:ext>
                  </a:extLst>
                </p:cNvPr>
                <p:cNvSpPr>
                  <a:spLocks noChangeShapeType="1"/>
                </p:cNvSpPr>
                <p:nvPr/>
              </p:nvSpPr>
              <p:spPr bwMode="auto">
                <a:xfrm>
                  <a:off x="10749722" y="1434293"/>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4" name="Line 819">
                  <a:extLst>
                    <a:ext uri="{FF2B5EF4-FFF2-40B4-BE49-F238E27FC236}">
                      <a16:creationId xmlns:a16="http://schemas.microsoft.com/office/drawing/2014/main" id="{8FD117C0-BC11-491D-AB14-AC64FAF8D727}"/>
                    </a:ext>
                  </a:extLst>
                </p:cNvPr>
                <p:cNvSpPr>
                  <a:spLocks noChangeShapeType="1"/>
                </p:cNvSpPr>
                <p:nvPr/>
              </p:nvSpPr>
              <p:spPr bwMode="auto">
                <a:xfrm flipH="1">
                  <a:off x="10686557" y="14739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5" name="Line 820">
                  <a:extLst>
                    <a:ext uri="{FF2B5EF4-FFF2-40B4-BE49-F238E27FC236}">
                      <a16:creationId xmlns:a16="http://schemas.microsoft.com/office/drawing/2014/main" id="{9288431D-E480-4E82-9B6D-1F1467A2CA34}"/>
                    </a:ext>
                  </a:extLst>
                </p:cNvPr>
                <p:cNvSpPr>
                  <a:spLocks noChangeShapeType="1"/>
                </p:cNvSpPr>
                <p:nvPr/>
              </p:nvSpPr>
              <p:spPr bwMode="auto">
                <a:xfrm>
                  <a:off x="10718140" y="142953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6" name="Line 821">
                  <a:extLst>
                    <a:ext uri="{FF2B5EF4-FFF2-40B4-BE49-F238E27FC236}">
                      <a16:creationId xmlns:a16="http://schemas.microsoft.com/office/drawing/2014/main" id="{97D7A5B2-227E-4849-8D6E-54A789EE9C58}"/>
                    </a:ext>
                  </a:extLst>
                </p:cNvPr>
                <p:cNvSpPr>
                  <a:spLocks noChangeShapeType="1"/>
                </p:cNvSpPr>
                <p:nvPr/>
              </p:nvSpPr>
              <p:spPr bwMode="auto">
                <a:xfrm flipH="1">
                  <a:off x="10689824" y="147398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7" name="Line 822">
                  <a:extLst>
                    <a:ext uri="{FF2B5EF4-FFF2-40B4-BE49-F238E27FC236}">
                      <a16:creationId xmlns:a16="http://schemas.microsoft.com/office/drawing/2014/main" id="{2BA6F5C4-0200-4517-8735-8D8AF81D026E}"/>
                    </a:ext>
                  </a:extLst>
                </p:cNvPr>
                <p:cNvSpPr>
                  <a:spLocks noChangeShapeType="1"/>
                </p:cNvSpPr>
                <p:nvPr/>
              </p:nvSpPr>
              <p:spPr bwMode="auto">
                <a:xfrm>
                  <a:off x="10721407" y="142953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8" name="Line 823">
                  <a:extLst>
                    <a:ext uri="{FF2B5EF4-FFF2-40B4-BE49-F238E27FC236}">
                      <a16:creationId xmlns:a16="http://schemas.microsoft.com/office/drawing/2014/main" id="{D4A75212-5263-4579-A4BB-ECEDB46332C8}"/>
                    </a:ext>
                  </a:extLst>
                </p:cNvPr>
                <p:cNvSpPr>
                  <a:spLocks noChangeShapeType="1"/>
                </p:cNvSpPr>
                <p:nvPr/>
              </p:nvSpPr>
              <p:spPr bwMode="auto">
                <a:xfrm flipH="1">
                  <a:off x="10629927" y="1473981"/>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09" name="Line 824">
                  <a:extLst>
                    <a:ext uri="{FF2B5EF4-FFF2-40B4-BE49-F238E27FC236}">
                      <a16:creationId xmlns:a16="http://schemas.microsoft.com/office/drawing/2014/main" id="{45994DFD-1609-4E44-B649-05E5EC5F5E46}"/>
                    </a:ext>
                  </a:extLst>
                </p:cNvPr>
                <p:cNvSpPr>
                  <a:spLocks noChangeShapeType="1"/>
                </p:cNvSpPr>
                <p:nvPr/>
              </p:nvSpPr>
              <p:spPr bwMode="auto">
                <a:xfrm>
                  <a:off x="10661509" y="142953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0" name="Line 825">
                  <a:extLst>
                    <a:ext uri="{FF2B5EF4-FFF2-40B4-BE49-F238E27FC236}">
                      <a16:creationId xmlns:a16="http://schemas.microsoft.com/office/drawing/2014/main" id="{7B31A87D-5A68-49D7-A7C9-DBFDA003AE76}"/>
                    </a:ext>
                  </a:extLst>
                </p:cNvPr>
                <p:cNvSpPr>
                  <a:spLocks noChangeShapeType="1"/>
                </p:cNvSpPr>
                <p:nvPr/>
              </p:nvSpPr>
              <p:spPr bwMode="auto">
                <a:xfrm flipH="1">
                  <a:off x="10619036" y="1466043"/>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1" name="Line 826">
                  <a:extLst>
                    <a:ext uri="{FF2B5EF4-FFF2-40B4-BE49-F238E27FC236}">
                      <a16:creationId xmlns:a16="http://schemas.microsoft.com/office/drawing/2014/main" id="{B6CD3155-A6CE-4852-B0EB-C1C025C39C2C}"/>
                    </a:ext>
                  </a:extLst>
                </p:cNvPr>
                <p:cNvSpPr>
                  <a:spLocks noChangeShapeType="1"/>
                </p:cNvSpPr>
                <p:nvPr/>
              </p:nvSpPr>
              <p:spPr bwMode="auto">
                <a:xfrm>
                  <a:off x="10650618" y="1420006"/>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2" name="Line 827">
                  <a:extLst>
                    <a:ext uri="{FF2B5EF4-FFF2-40B4-BE49-F238E27FC236}">
                      <a16:creationId xmlns:a16="http://schemas.microsoft.com/office/drawing/2014/main" id="{91F5320D-ED0F-4445-AE7C-E585B3E78C59}"/>
                    </a:ext>
                  </a:extLst>
                </p:cNvPr>
                <p:cNvSpPr>
                  <a:spLocks noChangeShapeType="1"/>
                </p:cNvSpPr>
                <p:nvPr/>
              </p:nvSpPr>
              <p:spPr bwMode="auto">
                <a:xfrm flipH="1">
                  <a:off x="10596166" y="1466043"/>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3" name="Line 828">
                  <a:extLst>
                    <a:ext uri="{FF2B5EF4-FFF2-40B4-BE49-F238E27FC236}">
                      <a16:creationId xmlns:a16="http://schemas.microsoft.com/office/drawing/2014/main" id="{CD8B343B-655C-4452-9D90-E39AE4856459}"/>
                    </a:ext>
                  </a:extLst>
                </p:cNvPr>
                <p:cNvSpPr>
                  <a:spLocks noChangeShapeType="1"/>
                </p:cNvSpPr>
                <p:nvPr/>
              </p:nvSpPr>
              <p:spPr bwMode="auto">
                <a:xfrm>
                  <a:off x="10626659" y="1420006"/>
                  <a:ext cx="0" cy="92075"/>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4" name="Line 829">
                  <a:extLst>
                    <a:ext uri="{FF2B5EF4-FFF2-40B4-BE49-F238E27FC236}">
                      <a16:creationId xmlns:a16="http://schemas.microsoft.com/office/drawing/2014/main" id="{2EBFEE93-1ABD-43B0-B09F-EA6C6CED16ED}"/>
                    </a:ext>
                  </a:extLst>
                </p:cNvPr>
                <p:cNvSpPr>
                  <a:spLocks noChangeShapeType="1"/>
                </p:cNvSpPr>
                <p:nvPr/>
              </p:nvSpPr>
              <p:spPr bwMode="auto">
                <a:xfrm flipH="1">
                  <a:off x="10451322" y="14454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5" name="Line 830">
                  <a:extLst>
                    <a:ext uri="{FF2B5EF4-FFF2-40B4-BE49-F238E27FC236}">
                      <a16:creationId xmlns:a16="http://schemas.microsoft.com/office/drawing/2014/main" id="{28AB82D9-0632-413D-9FFB-7D6B9E680069}"/>
                    </a:ext>
                  </a:extLst>
                </p:cNvPr>
                <p:cNvSpPr>
                  <a:spLocks noChangeShapeType="1"/>
                </p:cNvSpPr>
                <p:nvPr/>
              </p:nvSpPr>
              <p:spPr bwMode="auto">
                <a:xfrm>
                  <a:off x="10481815" y="1399368"/>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6" name="Line 831">
                  <a:extLst>
                    <a:ext uri="{FF2B5EF4-FFF2-40B4-BE49-F238E27FC236}">
                      <a16:creationId xmlns:a16="http://schemas.microsoft.com/office/drawing/2014/main" id="{6AA30CE4-5240-442D-B872-E337D2113382}"/>
                    </a:ext>
                  </a:extLst>
                </p:cNvPr>
                <p:cNvSpPr>
                  <a:spLocks noChangeShapeType="1"/>
                </p:cNvSpPr>
                <p:nvPr/>
              </p:nvSpPr>
              <p:spPr bwMode="auto">
                <a:xfrm flipH="1">
                  <a:off x="10428452" y="14454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7" name="Line 832">
                  <a:extLst>
                    <a:ext uri="{FF2B5EF4-FFF2-40B4-BE49-F238E27FC236}">
                      <a16:creationId xmlns:a16="http://schemas.microsoft.com/office/drawing/2014/main" id="{4FEC441D-D065-42CF-9936-13DE701608C1}"/>
                    </a:ext>
                  </a:extLst>
                </p:cNvPr>
                <p:cNvSpPr>
                  <a:spLocks noChangeShapeType="1"/>
                </p:cNvSpPr>
                <p:nvPr/>
              </p:nvSpPr>
              <p:spPr bwMode="auto">
                <a:xfrm>
                  <a:off x="10458945" y="1399368"/>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8" name="Line 833">
                  <a:extLst>
                    <a:ext uri="{FF2B5EF4-FFF2-40B4-BE49-F238E27FC236}">
                      <a16:creationId xmlns:a16="http://schemas.microsoft.com/office/drawing/2014/main" id="{341F75F3-A4C3-4A60-B5DA-E38A68416EF4}"/>
                    </a:ext>
                  </a:extLst>
                </p:cNvPr>
                <p:cNvSpPr>
                  <a:spLocks noChangeShapeType="1"/>
                </p:cNvSpPr>
                <p:nvPr/>
              </p:nvSpPr>
              <p:spPr bwMode="auto">
                <a:xfrm flipH="1">
                  <a:off x="10406670" y="1445406"/>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19" name="Line 834">
                  <a:extLst>
                    <a:ext uri="{FF2B5EF4-FFF2-40B4-BE49-F238E27FC236}">
                      <a16:creationId xmlns:a16="http://schemas.microsoft.com/office/drawing/2014/main" id="{3783CBDF-F958-4757-860E-37E52E2FA0D1}"/>
                    </a:ext>
                  </a:extLst>
                </p:cNvPr>
                <p:cNvSpPr>
                  <a:spLocks noChangeShapeType="1"/>
                </p:cNvSpPr>
                <p:nvPr/>
              </p:nvSpPr>
              <p:spPr bwMode="auto">
                <a:xfrm>
                  <a:off x="10438253" y="1399368"/>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20" name="Line 835">
                  <a:extLst>
                    <a:ext uri="{FF2B5EF4-FFF2-40B4-BE49-F238E27FC236}">
                      <a16:creationId xmlns:a16="http://schemas.microsoft.com/office/drawing/2014/main" id="{3A9F75C3-90B4-4737-A959-A103D928DE0B}"/>
                    </a:ext>
                  </a:extLst>
                </p:cNvPr>
                <p:cNvSpPr>
                  <a:spLocks noChangeShapeType="1"/>
                </p:cNvSpPr>
                <p:nvPr/>
              </p:nvSpPr>
              <p:spPr bwMode="auto">
                <a:xfrm flipH="1">
                  <a:off x="10329348" y="1445406"/>
                  <a:ext cx="62076"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21" name="Line 836">
                  <a:extLst>
                    <a:ext uri="{FF2B5EF4-FFF2-40B4-BE49-F238E27FC236}">
                      <a16:creationId xmlns:a16="http://schemas.microsoft.com/office/drawing/2014/main" id="{36DA71AB-7B2B-44FC-A73C-679EC6DF5604}"/>
                    </a:ext>
                  </a:extLst>
                </p:cNvPr>
                <p:cNvSpPr>
                  <a:spLocks noChangeShapeType="1"/>
                </p:cNvSpPr>
                <p:nvPr/>
              </p:nvSpPr>
              <p:spPr bwMode="auto">
                <a:xfrm>
                  <a:off x="10359842" y="1399368"/>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22" name="Line 837">
                  <a:extLst>
                    <a:ext uri="{FF2B5EF4-FFF2-40B4-BE49-F238E27FC236}">
                      <a16:creationId xmlns:a16="http://schemas.microsoft.com/office/drawing/2014/main" id="{FFA0009B-C5C5-4857-9245-572446625547}"/>
                    </a:ext>
                  </a:extLst>
                </p:cNvPr>
                <p:cNvSpPr>
                  <a:spLocks noChangeShapeType="1"/>
                </p:cNvSpPr>
                <p:nvPr/>
              </p:nvSpPr>
              <p:spPr bwMode="auto">
                <a:xfrm flipH="1">
                  <a:off x="14892479" y="1975631"/>
                  <a:ext cx="63165" cy="0"/>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823" name="Line 838">
                  <a:extLst>
                    <a:ext uri="{FF2B5EF4-FFF2-40B4-BE49-F238E27FC236}">
                      <a16:creationId xmlns:a16="http://schemas.microsoft.com/office/drawing/2014/main" id="{503ADCE1-9003-4854-A750-17955D302C72}"/>
                    </a:ext>
                  </a:extLst>
                </p:cNvPr>
                <p:cNvSpPr>
                  <a:spLocks noChangeShapeType="1"/>
                </p:cNvSpPr>
                <p:nvPr/>
              </p:nvSpPr>
              <p:spPr bwMode="auto">
                <a:xfrm>
                  <a:off x="14924061" y="1931181"/>
                  <a:ext cx="0" cy="90488"/>
                </a:xfrm>
                <a:prstGeom prst="line">
                  <a:avLst/>
                </a:prstGeom>
                <a:noFill/>
                <a:ln w="9525" cap="sq">
                  <a:solidFill>
                    <a:schemeClr val="tx2"/>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grpSp>
        </p:grpSp>
        <p:grpSp>
          <p:nvGrpSpPr>
            <p:cNvPr id="990" name="Group 989">
              <a:extLst>
                <a:ext uri="{FF2B5EF4-FFF2-40B4-BE49-F238E27FC236}">
                  <a16:creationId xmlns:a16="http://schemas.microsoft.com/office/drawing/2014/main" id="{7964AFD1-D50B-4DA6-B98C-9F7DBE2643D1}"/>
                </a:ext>
              </a:extLst>
            </p:cNvPr>
            <p:cNvGrpSpPr/>
            <p:nvPr/>
          </p:nvGrpSpPr>
          <p:grpSpPr>
            <a:xfrm>
              <a:off x="1676032" y="1374321"/>
              <a:ext cx="5019022" cy="443760"/>
              <a:chOff x="10323902" y="1399368"/>
              <a:chExt cx="5170823" cy="588964"/>
            </a:xfrm>
          </p:grpSpPr>
          <p:sp>
            <p:nvSpPr>
              <p:cNvPr id="991" name="Freeform 5">
                <a:extLst>
                  <a:ext uri="{FF2B5EF4-FFF2-40B4-BE49-F238E27FC236}">
                    <a16:creationId xmlns:a16="http://schemas.microsoft.com/office/drawing/2014/main" id="{431FF808-B502-402D-A1EF-D294CFE6CE47}"/>
                  </a:ext>
                </a:extLst>
              </p:cNvPr>
              <p:cNvSpPr>
                <a:spLocks/>
              </p:cNvSpPr>
              <p:nvPr/>
            </p:nvSpPr>
            <p:spPr bwMode="auto">
              <a:xfrm>
                <a:off x="10353307" y="1445406"/>
                <a:ext cx="5141418" cy="498475"/>
              </a:xfrm>
              <a:custGeom>
                <a:avLst/>
                <a:gdLst>
                  <a:gd name="T0" fmla="*/ 64 w 9861"/>
                  <a:gd name="T1" fmla="*/ 0 h 656"/>
                  <a:gd name="T2" fmla="*/ 73 w 9861"/>
                  <a:gd name="T3" fmla="*/ 12 h 656"/>
                  <a:gd name="T4" fmla="*/ 153 w 9861"/>
                  <a:gd name="T5" fmla="*/ 22 h 656"/>
                  <a:gd name="T6" fmla="*/ 268 w 9861"/>
                  <a:gd name="T7" fmla="*/ 42 h 656"/>
                  <a:gd name="T8" fmla="*/ 638 w 9861"/>
                  <a:gd name="T9" fmla="*/ 55 h 656"/>
                  <a:gd name="T10" fmla="*/ 710 w 9861"/>
                  <a:gd name="T11" fmla="*/ 66 h 656"/>
                  <a:gd name="T12" fmla="*/ 753 w 9861"/>
                  <a:gd name="T13" fmla="*/ 79 h 656"/>
                  <a:gd name="T14" fmla="*/ 958 w 9861"/>
                  <a:gd name="T15" fmla="*/ 89 h 656"/>
                  <a:gd name="T16" fmla="*/ 1019 w 9861"/>
                  <a:gd name="T17" fmla="*/ 101 h 656"/>
                  <a:gd name="T18" fmla="*/ 1050 w 9861"/>
                  <a:gd name="T19" fmla="*/ 112 h 656"/>
                  <a:gd name="T20" fmla="*/ 1127 w 9861"/>
                  <a:gd name="T21" fmla="*/ 128 h 656"/>
                  <a:gd name="T22" fmla="*/ 1264 w 9861"/>
                  <a:gd name="T23" fmla="*/ 144 h 656"/>
                  <a:gd name="T24" fmla="*/ 1679 w 9861"/>
                  <a:gd name="T25" fmla="*/ 152 h 656"/>
                  <a:gd name="T26" fmla="*/ 1719 w 9861"/>
                  <a:gd name="T27" fmla="*/ 165 h 656"/>
                  <a:gd name="T28" fmla="*/ 1757 w 9861"/>
                  <a:gd name="T29" fmla="*/ 176 h 656"/>
                  <a:gd name="T30" fmla="*/ 1899 w 9861"/>
                  <a:gd name="T31" fmla="*/ 201 h 656"/>
                  <a:gd name="T32" fmla="*/ 1975 w 9861"/>
                  <a:gd name="T33" fmla="*/ 232 h 656"/>
                  <a:gd name="T34" fmla="*/ 1992 w 9861"/>
                  <a:gd name="T35" fmla="*/ 255 h 656"/>
                  <a:gd name="T36" fmla="*/ 2006 w 9861"/>
                  <a:gd name="T37" fmla="*/ 267 h 656"/>
                  <a:gd name="T38" fmla="*/ 2097 w 9861"/>
                  <a:gd name="T39" fmla="*/ 276 h 656"/>
                  <a:gd name="T40" fmla="*/ 2244 w 9861"/>
                  <a:gd name="T41" fmla="*/ 289 h 656"/>
                  <a:gd name="T42" fmla="*/ 2396 w 9861"/>
                  <a:gd name="T43" fmla="*/ 301 h 656"/>
                  <a:gd name="T44" fmla="*/ 2543 w 9861"/>
                  <a:gd name="T45" fmla="*/ 312 h 656"/>
                  <a:gd name="T46" fmla="*/ 2584 w 9861"/>
                  <a:gd name="T47" fmla="*/ 324 h 656"/>
                  <a:gd name="T48" fmla="*/ 2596 w 9861"/>
                  <a:gd name="T49" fmla="*/ 336 h 656"/>
                  <a:gd name="T50" fmla="*/ 2608 w 9861"/>
                  <a:gd name="T51" fmla="*/ 350 h 656"/>
                  <a:gd name="T52" fmla="*/ 2728 w 9861"/>
                  <a:gd name="T53" fmla="*/ 358 h 656"/>
                  <a:gd name="T54" fmla="*/ 2761 w 9861"/>
                  <a:gd name="T55" fmla="*/ 370 h 656"/>
                  <a:gd name="T56" fmla="*/ 3024 w 9861"/>
                  <a:gd name="T57" fmla="*/ 381 h 656"/>
                  <a:gd name="T58" fmla="*/ 3076 w 9861"/>
                  <a:gd name="T59" fmla="*/ 402 h 656"/>
                  <a:gd name="T60" fmla="*/ 3193 w 9861"/>
                  <a:gd name="T61" fmla="*/ 413 h 656"/>
                  <a:gd name="T62" fmla="*/ 3341 w 9861"/>
                  <a:gd name="T63" fmla="*/ 424 h 656"/>
                  <a:gd name="T64" fmla="*/ 3863 w 9861"/>
                  <a:gd name="T65" fmla="*/ 447 h 656"/>
                  <a:gd name="T66" fmla="*/ 3972 w 9861"/>
                  <a:gd name="T67" fmla="*/ 460 h 656"/>
                  <a:gd name="T68" fmla="*/ 4100 w 9861"/>
                  <a:gd name="T69" fmla="*/ 472 h 656"/>
                  <a:gd name="T70" fmla="*/ 4280 w 9861"/>
                  <a:gd name="T71" fmla="*/ 483 h 656"/>
                  <a:gd name="T72" fmla="*/ 4389 w 9861"/>
                  <a:gd name="T73" fmla="*/ 493 h 656"/>
                  <a:gd name="T74" fmla="*/ 4544 w 9861"/>
                  <a:gd name="T75" fmla="*/ 524 h 656"/>
                  <a:gd name="T76" fmla="*/ 4734 w 9861"/>
                  <a:gd name="T77" fmla="*/ 537 h 656"/>
                  <a:gd name="T78" fmla="*/ 6229 w 9861"/>
                  <a:gd name="T79" fmla="*/ 547 h 656"/>
                  <a:gd name="T80" fmla="*/ 6609 w 9861"/>
                  <a:gd name="T81" fmla="*/ 567 h 656"/>
                  <a:gd name="T82" fmla="*/ 6931 w 9861"/>
                  <a:gd name="T83" fmla="*/ 588 h 656"/>
                  <a:gd name="T84" fmla="*/ 7179 w 9861"/>
                  <a:gd name="T85" fmla="*/ 619 h 656"/>
                  <a:gd name="T86" fmla="*/ 9861 w 9861"/>
                  <a:gd name="T87" fmla="*/ 656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61" h="656">
                    <a:moveTo>
                      <a:pt x="0" y="0"/>
                    </a:moveTo>
                    <a:lnTo>
                      <a:pt x="64" y="0"/>
                    </a:lnTo>
                    <a:lnTo>
                      <a:pt x="64" y="12"/>
                    </a:lnTo>
                    <a:lnTo>
                      <a:pt x="73" y="12"/>
                    </a:lnTo>
                    <a:lnTo>
                      <a:pt x="73" y="22"/>
                    </a:lnTo>
                    <a:lnTo>
                      <a:pt x="153" y="22"/>
                    </a:lnTo>
                    <a:lnTo>
                      <a:pt x="153" y="42"/>
                    </a:lnTo>
                    <a:lnTo>
                      <a:pt x="268" y="42"/>
                    </a:lnTo>
                    <a:lnTo>
                      <a:pt x="268" y="55"/>
                    </a:lnTo>
                    <a:lnTo>
                      <a:pt x="638" y="55"/>
                    </a:lnTo>
                    <a:lnTo>
                      <a:pt x="638" y="66"/>
                    </a:lnTo>
                    <a:lnTo>
                      <a:pt x="710" y="66"/>
                    </a:lnTo>
                    <a:lnTo>
                      <a:pt x="710" y="79"/>
                    </a:lnTo>
                    <a:lnTo>
                      <a:pt x="753" y="79"/>
                    </a:lnTo>
                    <a:lnTo>
                      <a:pt x="753" y="89"/>
                    </a:lnTo>
                    <a:lnTo>
                      <a:pt x="958" y="89"/>
                    </a:lnTo>
                    <a:lnTo>
                      <a:pt x="958" y="101"/>
                    </a:lnTo>
                    <a:lnTo>
                      <a:pt x="1019" y="101"/>
                    </a:lnTo>
                    <a:lnTo>
                      <a:pt x="1019" y="112"/>
                    </a:lnTo>
                    <a:lnTo>
                      <a:pt x="1050" y="112"/>
                    </a:lnTo>
                    <a:lnTo>
                      <a:pt x="1050" y="128"/>
                    </a:lnTo>
                    <a:lnTo>
                      <a:pt x="1127" y="128"/>
                    </a:lnTo>
                    <a:lnTo>
                      <a:pt x="1127" y="144"/>
                    </a:lnTo>
                    <a:lnTo>
                      <a:pt x="1264" y="144"/>
                    </a:lnTo>
                    <a:lnTo>
                      <a:pt x="1264" y="152"/>
                    </a:lnTo>
                    <a:lnTo>
                      <a:pt x="1679" y="152"/>
                    </a:lnTo>
                    <a:lnTo>
                      <a:pt x="1679" y="165"/>
                    </a:lnTo>
                    <a:lnTo>
                      <a:pt x="1719" y="165"/>
                    </a:lnTo>
                    <a:lnTo>
                      <a:pt x="1719" y="176"/>
                    </a:lnTo>
                    <a:lnTo>
                      <a:pt x="1757" y="176"/>
                    </a:lnTo>
                    <a:lnTo>
                      <a:pt x="1757" y="201"/>
                    </a:lnTo>
                    <a:lnTo>
                      <a:pt x="1899" y="201"/>
                    </a:lnTo>
                    <a:lnTo>
                      <a:pt x="1899" y="232"/>
                    </a:lnTo>
                    <a:lnTo>
                      <a:pt x="1975" y="232"/>
                    </a:lnTo>
                    <a:lnTo>
                      <a:pt x="1975" y="255"/>
                    </a:lnTo>
                    <a:lnTo>
                      <a:pt x="1992" y="255"/>
                    </a:lnTo>
                    <a:lnTo>
                      <a:pt x="1992" y="267"/>
                    </a:lnTo>
                    <a:lnTo>
                      <a:pt x="2006" y="267"/>
                    </a:lnTo>
                    <a:lnTo>
                      <a:pt x="2006" y="276"/>
                    </a:lnTo>
                    <a:lnTo>
                      <a:pt x="2097" y="276"/>
                    </a:lnTo>
                    <a:lnTo>
                      <a:pt x="2097" y="289"/>
                    </a:lnTo>
                    <a:lnTo>
                      <a:pt x="2244" y="289"/>
                    </a:lnTo>
                    <a:lnTo>
                      <a:pt x="2244" y="301"/>
                    </a:lnTo>
                    <a:lnTo>
                      <a:pt x="2396" y="301"/>
                    </a:lnTo>
                    <a:lnTo>
                      <a:pt x="2396" y="312"/>
                    </a:lnTo>
                    <a:lnTo>
                      <a:pt x="2543" y="312"/>
                    </a:lnTo>
                    <a:lnTo>
                      <a:pt x="2543" y="324"/>
                    </a:lnTo>
                    <a:lnTo>
                      <a:pt x="2584" y="324"/>
                    </a:lnTo>
                    <a:lnTo>
                      <a:pt x="2584" y="336"/>
                    </a:lnTo>
                    <a:lnTo>
                      <a:pt x="2596" y="336"/>
                    </a:lnTo>
                    <a:lnTo>
                      <a:pt x="2596" y="350"/>
                    </a:lnTo>
                    <a:lnTo>
                      <a:pt x="2608" y="350"/>
                    </a:lnTo>
                    <a:lnTo>
                      <a:pt x="2608" y="358"/>
                    </a:lnTo>
                    <a:lnTo>
                      <a:pt x="2728" y="358"/>
                    </a:lnTo>
                    <a:lnTo>
                      <a:pt x="2728" y="370"/>
                    </a:lnTo>
                    <a:lnTo>
                      <a:pt x="2761" y="370"/>
                    </a:lnTo>
                    <a:lnTo>
                      <a:pt x="2761" y="381"/>
                    </a:lnTo>
                    <a:lnTo>
                      <a:pt x="3024" y="381"/>
                    </a:lnTo>
                    <a:lnTo>
                      <a:pt x="3024" y="402"/>
                    </a:lnTo>
                    <a:lnTo>
                      <a:pt x="3076" y="402"/>
                    </a:lnTo>
                    <a:lnTo>
                      <a:pt x="3076" y="413"/>
                    </a:lnTo>
                    <a:lnTo>
                      <a:pt x="3193" y="413"/>
                    </a:lnTo>
                    <a:lnTo>
                      <a:pt x="3193" y="424"/>
                    </a:lnTo>
                    <a:lnTo>
                      <a:pt x="3341" y="424"/>
                    </a:lnTo>
                    <a:lnTo>
                      <a:pt x="3341" y="447"/>
                    </a:lnTo>
                    <a:lnTo>
                      <a:pt x="3863" y="447"/>
                    </a:lnTo>
                    <a:lnTo>
                      <a:pt x="3863" y="460"/>
                    </a:lnTo>
                    <a:lnTo>
                      <a:pt x="3972" y="460"/>
                    </a:lnTo>
                    <a:lnTo>
                      <a:pt x="3972" y="472"/>
                    </a:lnTo>
                    <a:lnTo>
                      <a:pt x="4100" y="472"/>
                    </a:lnTo>
                    <a:lnTo>
                      <a:pt x="4100" y="483"/>
                    </a:lnTo>
                    <a:lnTo>
                      <a:pt x="4280" y="483"/>
                    </a:lnTo>
                    <a:lnTo>
                      <a:pt x="4280" y="493"/>
                    </a:lnTo>
                    <a:lnTo>
                      <a:pt x="4389" y="493"/>
                    </a:lnTo>
                    <a:lnTo>
                      <a:pt x="4389" y="524"/>
                    </a:lnTo>
                    <a:lnTo>
                      <a:pt x="4544" y="524"/>
                    </a:lnTo>
                    <a:lnTo>
                      <a:pt x="4544" y="537"/>
                    </a:lnTo>
                    <a:lnTo>
                      <a:pt x="4734" y="537"/>
                    </a:lnTo>
                    <a:lnTo>
                      <a:pt x="4734" y="547"/>
                    </a:lnTo>
                    <a:lnTo>
                      <a:pt x="6229" y="547"/>
                    </a:lnTo>
                    <a:lnTo>
                      <a:pt x="6229" y="567"/>
                    </a:lnTo>
                    <a:lnTo>
                      <a:pt x="6609" y="567"/>
                    </a:lnTo>
                    <a:lnTo>
                      <a:pt x="6609" y="588"/>
                    </a:lnTo>
                    <a:lnTo>
                      <a:pt x="6931" y="588"/>
                    </a:lnTo>
                    <a:lnTo>
                      <a:pt x="6931" y="619"/>
                    </a:lnTo>
                    <a:lnTo>
                      <a:pt x="7179" y="619"/>
                    </a:lnTo>
                    <a:lnTo>
                      <a:pt x="7179" y="656"/>
                    </a:lnTo>
                    <a:lnTo>
                      <a:pt x="9861" y="656"/>
                    </a:ln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grpSp>
            <p:nvGrpSpPr>
              <p:cNvPr id="992" name="Group 991">
                <a:extLst>
                  <a:ext uri="{FF2B5EF4-FFF2-40B4-BE49-F238E27FC236}">
                    <a16:creationId xmlns:a16="http://schemas.microsoft.com/office/drawing/2014/main" id="{959269AD-8B86-4168-98D2-FC8C264B7B2C}"/>
                  </a:ext>
                </a:extLst>
              </p:cNvPr>
              <p:cNvGrpSpPr/>
              <p:nvPr/>
            </p:nvGrpSpPr>
            <p:grpSpPr>
              <a:xfrm>
                <a:off x="10323902" y="1399368"/>
                <a:ext cx="4969348" cy="588964"/>
                <a:chOff x="10323902" y="1399368"/>
                <a:chExt cx="4969348" cy="588964"/>
              </a:xfrm>
            </p:grpSpPr>
            <p:sp>
              <p:nvSpPr>
                <p:cNvPr id="993" name="Line 6">
                  <a:extLst>
                    <a:ext uri="{FF2B5EF4-FFF2-40B4-BE49-F238E27FC236}">
                      <a16:creationId xmlns:a16="http://schemas.microsoft.com/office/drawing/2014/main" id="{3533AA48-663B-4988-8091-5FABE0DDC8C8}"/>
                    </a:ext>
                  </a:extLst>
                </p:cNvPr>
                <p:cNvSpPr>
                  <a:spLocks noChangeShapeType="1"/>
                </p:cNvSpPr>
                <p:nvPr/>
              </p:nvSpPr>
              <p:spPr bwMode="auto">
                <a:xfrm flipH="1">
                  <a:off x="15231174"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994" name="Line 7">
                  <a:extLst>
                    <a:ext uri="{FF2B5EF4-FFF2-40B4-BE49-F238E27FC236}">
                      <a16:creationId xmlns:a16="http://schemas.microsoft.com/office/drawing/2014/main" id="{7AF124B3-D7A3-4706-AA7C-25F43112081A}"/>
                    </a:ext>
                  </a:extLst>
                </p:cNvPr>
                <p:cNvSpPr>
                  <a:spLocks noChangeShapeType="1"/>
                </p:cNvSpPr>
                <p:nvPr/>
              </p:nvSpPr>
              <p:spPr bwMode="auto">
                <a:xfrm>
                  <a:off x="15261668"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995" name="Line 8">
                  <a:extLst>
                    <a:ext uri="{FF2B5EF4-FFF2-40B4-BE49-F238E27FC236}">
                      <a16:creationId xmlns:a16="http://schemas.microsoft.com/office/drawing/2014/main" id="{7D2B0A36-3E80-42F0-86EF-1A9C22671D58}"/>
                    </a:ext>
                  </a:extLst>
                </p:cNvPr>
                <p:cNvSpPr>
                  <a:spLocks noChangeShapeType="1"/>
                </p:cNvSpPr>
                <p:nvPr/>
              </p:nvSpPr>
              <p:spPr bwMode="auto">
                <a:xfrm flipH="1">
                  <a:off x="15139694"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996" name="Line 9">
                  <a:extLst>
                    <a:ext uri="{FF2B5EF4-FFF2-40B4-BE49-F238E27FC236}">
                      <a16:creationId xmlns:a16="http://schemas.microsoft.com/office/drawing/2014/main" id="{02CE509B-5FDC-4927-AB91-60A40C6AC401}"/>
                    </a:ext>
                  </a:extLst>
                </p:cNvPr>
                <p:cNvSpPr>
                  <a:spLocks noChangeShapeType="1"/>
                </p:cNvSpPr>
                <p:nvPr/>
              </p:nvSpPr>
              <p:spPr bwMode="auto">
                <a:xfrm>
                  <a:off x="1517127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997" name="Line 10">
                  <a:extLst>
                    <a:ext uri="{FF2B5EF4-FFF2-40B4-BE49-F238E27FC236}">
                      <a16:creationId xmlns:a16="http://schemas.microsoft.com/office/drawing/2014/main" id="{15242047-2CCF-429D-ABB9-B08A41ADB116}"/>
                    </a:ext>
                  </a:extLst>
                </p:cNvPr>
                <p:cNvSpPr>
                  <a:spLocks noChangeShapeType="1"/>
                </p:cNvSpPr>
                <p:nvPr/>
              </p:nvSpPr>
              <p:spPr bwMode="auto">
                <a:xfrm flipH="1">
                  <a:off x="15127714"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998" name="Line 11">
                  <a:extLst>
                    <a:ext uri="{FF2B5EF4-FFF2-40B4-BE49-F238E27FC236}">
                      <a16:creationId xmlns:a16="http://schemas.microsoft.com/office/drawing/2014/main" id="{2FAB391D-0092-4F55-B151-0004B80CB6F7}"/>
                    </a:ext>
                  </a:extLst>
                </p:cNvPr>
                <p:cNvSpPr>
                  <a:spLocks noChangeShapeType="1"/>
                </p:cNvSpPr>
                <p:nvPr/>
              </p:nvSpPr>
              <p:spPr bwMode="auto">
                <a:xfrm>
                  <a:off x="1515929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999" name="Line 12">
                  <a:extLst>
                    <a:ext uri="{FF2B5EF4-FFF2-40B4-BE49-F238E27FC236}">
                      <a16:creationId xmlns:a16="http://schemas.microsoft.com/office/drawing/2014/main" id="{E4111DF9-5591-4DBF-8367-EB502C6A72A0}"/>
                    </a:ext>
                  </a:extLst>
                </p:cNvPr>
                <p:cNvSpPr>
                  <a:spLocks noChangeShapeType="1"/>
                </p:cNvSpPr>
                <p:nvPr/>
              </p:nvSpPr>
              <p:spPr bwMode="auto">
                <a:xfrm flipH="1">
                  <a:off x="14927329"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0" name="Line 13">
                  <a:extLst>
                    <a:ext uri="{FF2B5EF4-FFF2-40B4-BE49-F238E27FC236}">
                      <a16:creationId xmlns:a16="http://schemas.microsoft.com/office/drawing/2014/main" id="{6884B136-8C85-41A4-87D2-D9FE8489465A}"/>
                    </a:ext>
                  </a:extLst>
                </p:cNvPr>
                <p:cNvSpPr>
                  <a:spLocks noChangeShapeType="1"/>
                </p:cNvSpPr>
                <p:nvPr/>
              </p:nvSpPr>
              <p:spPr bwMode="auto">
                <a:xfrm>
                  <a:off x="14958911"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1" name="Line 14">
                  <a:extLst>
                    <a:ext uri="{FF2B5EF4-FFF2-40B4-BE49-F238E27FC236}">
                      <a16:creationId xmlns:a16="http://schemas.microsoft.com/office/drawing/2014/main" id="{ABF9845D-BD6F-4ED6-A522-EB9540E1B049}"/>
                    </a:ext>
                  </a:extLst>
                </p:cNvPr>
                <p:cNvSpPr>
                  <a:spLocks noChangeShapeType="1"/>
                </p:cNvSpPr>
                <p:nvPr/>
              </p:nvSpPr>
              <p:spPr bwMode="auto">
                <a:xfrm flipH="1">
                  <a:off x="14896835"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2" name="Line 15">
                  <a:extLst>
                    <a:ext uri="{FF2B5EF4-FFF2-40B4-BE49-F238E27FC236}">
                      <a16:creationId xmlns:a16="http://schemas.microsoft.com/office/drawing/2014/main" id="{05CA0535-75C7-4B4F-9874-14939ECC465A}"/>
                    </a:ext>
                  </a:extLst>
                </p:cNvPr>
                <p:cNvSpPr>
                  <a:spLocks noChangeShapeType="1"/>
                </p:cNvSpPr>
                <p:nvPr/>
              </p:nvSpPr>
              <p:spPr bwMode="auto">
                <a:xfrm>
                  <a:off x="14927329"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3" name="Line 16">
                  <a:extLst>
                    <a:ext uri="{FF2B5EF4-FFF2-40B4-BE49-F238E27FC236}">
                      <a16:creationId xmlns:a16="http://schemas.microsoft.com/office/drawing/2014/main" id="{5597F3A6-222A-4579-B25B-349DA03E9218}"/>
                    </a:ext>
                  </a:extLst>
                </p:cNvPr>
                <p:cNvSpPr>
                  <a:spLocks noChangeShapeType="1"/>
                </p:cNvSpPr>
                <p:nvPr/>
              </p:nvSpPr>
              <p:spPr bwMode="auto">
                <a:xfrm flipH="1">
                  <a:off x="14867431"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4" name="Line 17">
                  <a:extLst>
                    <a:ext uri="{FF2B5EF4-FFF2-40B4-BE49-F238E27FC236}">
                      <a16:creationId xmlns:a16="http://schemas.microsoft.com/office/drawing/2014/main" id="{B764393D-803B-444E-8834-C9C9E02A3BC2}"/>
                    </a:ext>
                  </a:extLst>
                </p:cNvPr>
                <p:cNvSpPr>
                  <a:spLocks noChangeShapeType="1"/>
                </p:cNvSpPr>
                <p:nvPr/>
              </p:nvSpPr>
              <p:spPr bwMode="auto">
                <a:xfrm>
                  <a:off x="14899013"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5" name="Line 18">
                  <a:extLst>
                    <a:ext uri="{FF2B5EF4-FFF2-40B4-BE49-F238E27FC236}">
                      <a16:creationId xmlns:a16="http://schemas.microsoft.com/office/drawing/2014/main" id="{23D6A719-2C27-4C4E-9A25-AB1927CFDBC9}"/>
                    </a:ext>
                  </a:extLst>
                </p:cNvPr>
                <p:cNvSpPr>
                  <a:spLocks noChangeShapeType="1"/>
                </p:cNvSpPr>
                <p:nvPr/>
              </p:nvSpPr>
              <p:spPr bwMode="auto">
                <a:xfrm flipH="1">
                  <a:off x="14828225"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6" name="Line 19">
                  <a:extLst>
                    <a:ext uri="{FF2B5EF4-FFF2-40B4-BE49-F238E27FC236}">
                      <a16:creationId xmlns:a16="http://schemas.microsoft.com/office/drawing/2014/main" id="{90BF1C01-A779-4EC9-9857-4DB866206D42}"/>
                    </a:ext>
                  </a:extLst>
                </p:cNvPr>
                <p:cNvSpPr>
                  <a:spLocks noChangeShapeType="1"/>
                </p:cNvSpPr>
                <p:nvPr/>
              </p:nvSpPr>
              <p:spPr bwMode="auto">
                <a:xfrm>
                  <a:off x="1485980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7" name="Line 20">
                  <a:extLst>
                    <a:ext uri="{FF2B5EF4-FFF2-40B4-BE49-F238E27FC236}">
                      <a16:creationId xmlns:a16="http://schemas.microsoft.com/office/drawing/2014/main" id="{5CEC0EB0-7BC0-4647-90E1-3E6560970E05}"/>
                    </a:ext>
                  </a:extLst>
                </p:cNvPr>
                <p:cNvSpPr>
                  <a:spLocks noChangeShapeType="1"/>
                </p:cNvSpPr>
                <p:nvPr/>
              </p:nvSpPr>
              <p:spPr bwMode="auto">
                <a:xfrm flipH="1">
                  <a:off x="14816245"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8" name="Line 21">
                  <a:extLst>
                    <a:ext uri="{FF2B5EF4-FFF2-40B4-BE49-F238E27FC236}">
                      <a16:creationId xmlns:a16="http://schemas.microsoft.com/office/drawing/2014/main" id="{37F41D5A-EF64-4AE2-8AA8-8BA9BD9F281A}"/>
                    </a:ext>
                  </a:extLst>
                </p:cNvPr>
                <p:cNvSpPr>
                  <a:spLocks noChangeShapeType="1"/>
                </p:cNvSpPr>
                <p:nvPr/>
              </p:nvSpPr>
              <p:spPr bwMode="auto">
                <a:xfrm>
                  <a:off x="14847828"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09" name="Line 22">
                  <a:extLst>
                    <a:ext uri="{FF2B5EF4-FFF2-40B4-BE49-F238E27FC236}">
                      <a16:creationId xmlns:a16="http://schemas.microsoft.com/office/drawing/2014/main" id="{91807AA0-7C8B-4A7A-A4FE-9A65790DF721}"/>
                    </a:ext>
                  </a:extLst>
                </p:cNvPr>
                <p:cNvSpPr>
                  <a:spLocks noChangeShapeType="1"/>
                </p:cNvSpPr>
                <p:nvPr/>
              </p:nvSpPr>
              <p:spPr bwMode="auto">
                <a:xfrm flipH="1">
                  <a:off x="14796642"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0" name="Line 23">
                  <a:extLst>
                    <a:ext uri="{FF2B5EF4-FFF2-40B4-BE49-F238E27FC236}">
                      <a16:creationId xmlns:a16="http://schemas.microsoft.com/office/drawing/2014/main" id="{5132BB99-477E-4CD2-9298-C314A8249A23}"/>
                    </a:ext>
                  </a:extLst>
                </p:cNvPr>
                <p:cNvSpPr>
                  <a:spLocks noChangeShapeType="1"/>
                </p:cNvSpPr>
                <p:nvPr/>
              </p:nvSpPr>
              <p:spPr bwMode="auto">
                <a:xfrm>
                  <a:off x="14828225"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1" name="Line 24">
                  <a:extLst>
                    <a:ext uri="{FF2B5EF4-FFF2-40B4-BE49-F238E27FC236}">
                      <a16:creationId xmlns:a16="http://schemas.microsoft.com/office/drawing/2014/main" id="{5F51A847-0992-4A48-AB68-32906B4C9E27}"/>
                    </a:ext>
                  </a:extLst>
                </p:cNvPr>
                <p:cNvSpPr>
                  <a:spLocks noChangeShapeType="1"/>
                </p:cNvSpPr>
                <p:nvPr/>
              </p:nvSpPr>
              <p:spPr bwMode="auto">
                <a:xfrm flipH="1">
                  <a:off x="14782485"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2" name="Line 25">
                  <a:extLst>
                    <a:ext uri="{FF2B5EF4-FFF2-40B4-BE49-F238E27FC236}">
                      <a16:creationId xmlns:a16="http://schemas.microsoft.com/office/drawing/2014/main" id="{AB9F17BC-799F-4D7D-876C-E41A2CC22285}"/>
                    </a:ext>
                  </a:extLst>
                </p:cNvPr>
                <p:cNvSpPr>
                  <a:spLocks noChangeShapeType="1"/>
                </p:cNvSpPr>
                <p:nvPr/>
              </p:nvSpPr>
              <p:spPr bwMode="auto">
                <a:xfrm>
                  <a:off x="1481406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3" name="Line 26">
                  <a:extLst>
                    <a:ext uri="{FF2B5EF4-FFF2-40B4-BE49-F238E27FC236}">
                      <a16:creationId xmlns:a16="http://schemas.microsoft.com/office/drawing/2014/main" id="{ADB719E5-2D6A-4F4C-8806-E371E1BA8942}"/>
                    </a:ext>
                  </a:extLst>
                </p:cNvPr>
                <p:cNvSpPr>
                  <a:spLocks noChangeShapeType="1"/>
                </p:cNvSpPr>
                <p:nvPr/>
              </p:nvSpPr>
              <p:spPr bwMode="auto">
                <a:xfrm flipH="1">
                  <a:off x="14741101"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4" name="Line 27">
                  <a:extLst>
                    <a:ext uri="{FF2B5EF4-FFF2-40B4-BE49-F238E27FC236}">
                      <a16:creationId xmlns:a16="http://schemas.microsoft.com/office/drawing/2014/main" id="{550F3ACA-3E16-4581-AEEC-747E1091A553}"/>
                    </a:ext>
                  </a:extLst>
                </p:cNvPr>
                <p:cNvSpPr>
                  <a:spLocks noChangeShapeType="1"/>
                </p:cNvSpPr>
                <p:nvPr/>
              </p:nvSpPr>
              <p:spPr bwMode="auto">
                <a:xfrm>
                  <a:off x="14771594"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5" name="Line 28">
                  <a:extLst>
                    <a:ext uri="{FF2B5EF4-FFF2-40B4-BE49-F238E27FC236}">
                      <a16:creationId xmlns:a16="http://schemas.microsoft.com/office/drawing/2014/main" id="{3DBEB35D-4F05-486B-9949-DDDAE95EA4AA}"/>
                    </a:ext>
                  </a:extLst>
                </p:cNvPr>
                <p:cNvSpPr>
                  <a:spLocks noChangeShapeType="1"/>
                </p:cNvSpPr>
                <p:nvPr/>
              </p:nvSpPr>
              <p:spPr bwMode="auto">
                <a:xfrm flipH="1">
                  <a:off x="14732388"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6" name="Line 29">
                  <a:extLst>
                    <a:ext uri="{FF2B5EF4-FFF2-40B4-BE49-F238E27FC236}">
                      <a16:creationId xmlns:a16="http://schemas.microsoft.com/office/drawing/2014/main" id="{52D007E9-3F10-4166-A87F-2E613AA20A28}"/>
                    </a:ext>
                  </a:extLst>
                </p:cNvPr>
                <p:cNvSpPr>
                  <a:spLocks noChangeShapeType="1"/>
                </p:cNvSpPr>
                <p:nvPr/>
              </p:nvSpPr>
              <p:spPr bwMode="auto">
                <a:xfrm>
                  <a:off x="14763971"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7" name="Line 30">
                  <a:extLst>
                    <a:ext uri="{FF2B5EF4-FFF2-40B4-BE49-F238E27FC236}">
                      <a16:creationId xmlns:a16="http://schemas.microsoft.com/office/drawing/2014/main" id="{F08A9996-233B-4218-BB46-0C28C816BFC0}"/>
                    </a:ext>
                  </a:extLst>
                </p:cNvPr>
                <p:cNvSpPr>
                  <a:spLocks noChangeShapeType="1"/>
                </p:cNvSpPr>
                <p:nvPr/>
              </p:nvSpPr>
              <p:spPr bwMode="auto">
                <a:xfrm flipH="1">
                  <a:off x="14725854"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8" name="Line 31">
                  <a:extLst>
                    <a:ext uri="{FF2B5EF4-FFF2-40B4-BE49-F238E27FC236}">
                      <a16:creationId xmlns:a16="http://schemas.microsoft.com/office/drawing/2014/main" id="{BF48821A-C341-4807-88AE-702B69245CF5}"/>
                    </a:ext>
                  </a:extLst>
                </p:cNvPr>
                <p:cNvSpPr>
                  <a:spLocks noChangeShapeType="1"/>
                </p:cNvSpPr>
                <p:nvPr/>
              </p:nvSpPr>
              <p:spPr bwMode="auto">
                <a:xfrm>
                  <a:off x="1475634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19" name="Line 32">
                  <a:extLst>
                    <a:ext uri="{FF2B5EF4-FFF2-40B4-BE49-F238E27FC236}">
                      <a16:creationId xmlns:a16="http://schemas.microsoft.com/office/drawing/2014/main" id="{9D3B5AA8-9603-4538-895A-00D5D39A4079}"/>
                    </a:ext>
                  </a:extLst>
                </p:cNvPr>
                <p:cNvSpPr>
                  <a:spLocks noChangeShapeType="1"/>
                </p:cNvSpPr>
                <p:nvPr/>
              </p:nvSpPr>
              <p:spPr bwMode="auto">
                <a:xfrm flipH="1">
                  <a:off x="14709518"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0" name="Line 33">
                  <a:extLst>
                    <a:ext uri="{FF2B5EF4-FFF2-40B4-BE49-F238E27FC236}">
                      <a16:creationId xmlns:a16="http://schemas.microsoft.com/office/drawing/2014/main" id="{07ECECFF-F786-4374-82CF-27DF0DE9BD3C}"/>
                    </a:ext>
                  </a:extLst>
                </p:cNvPr>
                <p:cNvSpPr>
                  <a:spLocks noChangeShapeType="1"/>
                </p:cNvSpPr>
                <p:nvPr/>
              </p:nvSpPr>
              <p:spPr bwMode="auto">
                <a:xfrm>
                  <a:off x="14741101"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1" name="Line 34">
                  <a:extLst>
                    <a:ext uri="{FF2B5EF4-FFF2-40B4-BE49-F238E27FC236}">
                      <a16:creationId xmlns:a16="http://schemas.microsoft.com/office/drawing/2014/main" id="{102E37A8-B69E-460A-A6CF-8597982BF95A}"/>
                    </a:ext>
                  </a:extLst>
                </p:cNvPr>
                <p:cNvSpPr>
                  <a:spLocks noChangeShapeType="1"/>
                </p:cNvSpPr>
                <p:nvPr/>
              </p:nvSpPr>
              <p:spPr bwMode="auto">
                <a:xfrm flipH="1">
                  <a:off x="14668134"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2" name="Line 35">
                  <a:extLst>
                    <a:ext uri="{FF2B5EF4-FFF2-40B4-BE49-F238E27FC236}">
                      <a16:creationId xmlns:a16="http://schemas.microsoft.com/office/drawing/2014/main" id="{81AB9816-80CE-4E7D-BDD2-CF559364D370}"/>
                    </a:ext>
                  </a:extLst>
                </p:cNvPr>
                <p:cNvSpPr>
                  <a:spLocks noChangeShapeType="1"/>
                </p:cNvSpPr>
                <p:nvPr/>
              </p:nvSpPr>
              <p:spPr bwMode="auto">
                <a:xfrm>
                  <a:off x="1469971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3" name="Line 36">
                  <a:extLst>
                    <a:ext uri="{FF2B5EF4-FFF2-40B4-BE49-F238E27FC236}">
                      <a16:creationId xmlns:a16="http://schemas.microsoft.com/office/drawing/2014/main" id="{C0AF2D25-4792-4D98-ADC8-78D0402E60DA}"/>
                    </a:ext>
                  </a:extLst>
                </p:cNvPr>
                <p:cNvSpPr>
                  <a:spLocks noChangeShapeType="1"/>
                </p:cNvSpPr>
                <p:nvPr/>
              </p:nvSpPr>
              <p:spPr bwMode="auto">
                <a:xfrm flipH="1">
                  <a:off x="14655065"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4" name="Line 37">
                  <a:extLst>
                    <a:ext uri="{FF2B5EF4-FFF2-40B4-BE49-F238E27FC236}">
                      <a16:creationId xmlns:a16="http://schemas.microsoft.com/office/drawing/2014/main" id="{BF198DD6-98B5-48F2-8234-E789924A00DB}"/>
                    </a:ext>
                  </a:extLst>
                </p:cNvPr>
                <p:cNvSpPr>
                  <a:spLocks noChangeShapeType="1"/>
                </p:cNvSpPr>
                <p:nvPr/>
              </p:nvSpPr>
              <p:spPr bwMode="auto">
                <a:xfrm>
                  <a:off x="14686648"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5" name="Line 38">
                  <a:extLst>
                    <a:ext uri="{FF2B5EF4-FFF2-40B4-BE49-F238E27FC236}">
                      <a16:creationId xmlns:a16="http://schemas.microsoft.com/office/drawing/2014/main" id="{46370C4B-3390-4AC5-BF77-32E5C321EF27}"/>
                    </a:ext>
                  </a:extLst>
                </p:cNvPr>
                <p:cNvSpPr>
                  <a:spLocks noChangeShapeType="1"/>
                </p:cNvSpPr>
                <p:nvPr/>
              </p:nvSpPr>
              <p:spPr bwMode="auto">
                <a:xfrm flipH="1">
                  <a:off x="14650709"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6" name="Line 39">
                  <a:extLst>
                    <a:ext uri="{FF2B5EF4-FFF2-40B4-BE49-F238E27FC236}">
                      <a16:creationId xmlns:a16="http://schemas.microsoft.com/office/drawing/2014/main" id="{E6E174F5-E00C-4D2A-A85A-55337AB0951F}"/>
                    </a:ext>
                  </a:extLst>
                </p:cNvPr>
                <p:cNvSpPr>
                  <a:spLocks noChangeShapeType="1"/>
                </p:cNvSpPr>
                <p:nvPr/>
              </p:nvSpPr>
              <p:spPr bwMode="auto">
                <a:xfrm>
                  <a:off x="14682292"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7" name="Line 40">
                  <a:extLst>
                    <a:ext uri="{FF2B5EF4-FFF2-40B4-BE49-F238E27FC236}">
                      <a16:creationId xmlns:a16="http://schemas.microsoft.com/office/drawing/2014/main" id="{6B8EE6AF-A9A1-4C0F-8FDB-64628429663D}"/>
                    </a:ext>
                  </a:extLst>
                </p:cNvPr>
                <p:cNvSpPr>
                  <a:spLocks noChangeShapeType="1"/>
                </p:cNvSpPr>
                <p:nvPr/>
              </p:nvSpPr>
              <p:spPr bwMode="auto">
                <a:xfrm flipH="1">
                  <a:off x="14643086"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8" name="Line 41">
                  <a:extLst>
                    <a:ext uri="{FF2B5EF4-FFF2-40B4-BE49-F238E27FC236}">
                      <a16:creationId xmlns:a16="http://schemas.microsoft.com/office/drawing/2014/main" id="{B772BD4B-FAA9-450C-95C8-E9A4EF4E90BC}"/>
                    </a:ext>
                  </a:extLst>
                </p:cNvPr>
                <p:cNvSpPr>
                  <a:spLocks noChangeShapeType="1"/>
                </p:cNvSpPr>
                <p:nvPr/>
              </p:nvSpPr>
              <p:spPr bwMode="auto">
                <a:xfrm>
                  <a:off x="14674668"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29" name="Line 42">
                  <a:extLst>
                    <a:ext uri="{FF2B5EF4-FFF2-40B4-BE49-F238E27FC236}">
                      <a16:creationId xmlns:a16="http://schemas.microsoft.com/office/drawing/2014/main" id="{133B5755-C093-4F10-BCE2-958132283ABD}"/>
                    </a:ext>
                  </a:extLst>
                </p:cNvPr>
                <p:cNvSpPr>
                  <a:spLocks noChangeShapeType="1"/>
                </p:cNvSpPr>
                <p:nvPr/>
              </p:nvSpPr>
              <p:spPr bwMode="auto">
                <a:xfrm flipH="1">
                  <a:off x="14634373"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0" name="Line 43">
                  <a:extLst>
                    <a:ext uri="{FF2B5EF4-FFF2-40B4-BE49-F238E27FC236}">
                      <a16:creationId xmlns:a16="http://schemas.microsoft.com/office/drawing/2014/main" id="{99BE0A97-8955-4707-A91C-7E273C297ED0}"/>
                    </a:ext>
                  </a:extLst>
                </p:cNvPr>
                <p:cNvSpPr>
                  <a:spLocks noChangeShapeType="1"/>
                </p:cNvSpPr>
                <p:nvPr/>
              </p:nvSpPr>
              <p:spPr bwMode="auto">
                <a:xfrm>
                  <a:off x="1466595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1" name="Line 44">
                  <a:extLst>
                    <a:ext uri="{FF2B5EF4-FFF2-40B4-BE49-F238E27FC236}">
                      <a16:creationId xmlns:a16="http://schemas.microsoft.com/office/drawing/2014/main" id="{60789CE6-CBB3-4FB5-B1CE-1919CB3136CB}"/>
                    </a:ext>
                  </a:extLst>
                </p:cNvPr>
                <p:cNvSpPr>
                  <a:spLocks noChangeShapeType="1"/>
                </p:cNvSpPr>
                <p:nvPr/>
              </p:nvSpPr>
              <p:spPr bwMode="auto">
                <a:xfrm flipH="1">
                  <a:off x="14622394"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2" name="Line 45">
                  <a:extLst>
                    <a:ext uri="{FF2B5EF4-FFF2-40B4-BE49-F238E27FC236}">
                      <a16:creationId xmlns:a16="http://schemas.microsoft.com/office/drawing/2014/main" id="{22B7577D-3D0E-4C42-BA01-27A12076071C}"/>
                    </a:ext>
                  </a:extLst>
                </p:cNvPr>
                <p:cNvSpPr>
                  <a:spLocks noChangeShapeType="1"/>
                </p:cNvSpPr>
                <p:nvPr/>
              </p:nvSpPr>
              <p:spPr bwMode="auto">
                <a:xfrm>
                  <a:off x="1465397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3" name="Line 46">
                  <a:extLst>
                    <a:ext uri="{FF2B5EF4-FFF2-40B4-BE49-F238E27FC236}">
                      <a16:creationId xmlns:a16="http://schemas.microsoft.com/office/drawing/2014/main" id="{0692C1C9-0CB2-47F5-87A9-0DA29BD3F21E}"/>
                    </a:ext>
                  </a:extLst>
                </p:cNvPr>
                <p:cNvSpPr>
                  <a:spLocks noChangeShapeType="1"/>
                </p:cNvSpPr>
                <p:nvPr/>
              </p:nvSpPr>
              <p:spPr bwMode="auto">
                <a:xfrm flipH="1">
                  <a:off x="14599524"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4" name="Line 47">
                  <a:extLst>
                    <a:ext uri="{FF2B5EF4-FFF2-40B4-BE49-F238E27FC236}">
                      <a16:creationId xmlns:a16="http://schemas.microsoft.com/office/drawing/2014/main" id="{97774CDD-9FB9-4E77-B8FD-832F15D2E0B2}"/>
                    </a:ext>
                  </a:extLst>
                </p:cNvPr>
                <p:cNvSpPr>
                  <a:spLocks noChangeShapeType="1"/>
                </p:cNvSpPr>
                <p:nvPr/>
              </p:nvSpPr>
              <p:spPr bwMode="auto">
                <a:xfrm>
                  <a:off x="1463110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5" name="Line 48">
                  <a:extLst>
                    <a:ext uri="{FF2B5EF4-FFF2-40B4-BE49-F238E27FC236}">
                      <a16:creationId xmlns:a16="http://schemas.microsoft.com/office/drawing/2014/main" id="{768C4633-B2DC-4A3F-B20A-35D6C405CFE3}"/>
                    </a:ext>
                  </a:extLst>
                </p:cNvPr>
                <p:cNvSpPr>
                  <a:spLocks noChangeShapeType="1"/>
                </p:cNvSpPr>
                <p:nvPr/>
              </p:nvSpPr>
              <p:spPr bwMode="auto">
                <a:xfrm flipH="1">
                  <a:off x="14590811"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6" name="Line 49">
                  <a:extLst>
                    <a:ext uri="{FF2B5EF4-FFF2-40B4-BE49-F238E27FC236}">
                      <a16:creationId xmlns:a16="http://schemas.microsoft.com/office/drawing/2014/main" id="{7E82206B-17E7-4622-8038-0476041459D2}"/>
                    </a:ext>
                  </a:extLst>
                </p:cNvPr>
                <p:cNvSpPr>
                  <a:spLocks noChangeShapeType="1"/>
                </p:cNvSpPr>
                <p:nvPr/>
              </p:nvSpPr>
              <p:spPr bwMode="auto">
                <a:xfrm>
                  <a:off x="14621305"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7" name="Line 50">
                  <a:extLst>
                    <a:ext uri="{FF2B5EF4-FFF2-40B4-BE49-F238E27FC236}">
                      <a16:creationId xmlns:a16="http://schemas.microsoft.com/office/drawing/2014/main" id="{F295E421-0FCD-4CDD-9861-2817B04497B2}"/>
                    </a:ext>
                  </a:extLst>
                </p:cNvPr>
                <p:cNvSpPr>
                  <a:spLocks noChangeShapeType="1"/>
                </p:cNvSpPr>
                <p:nvPr/>
              </p:nvSpPr>
              <p:spPr bwMode="auto">
                <a:xfrm flipH="1">
                  <a:off x="14578832"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8" name="Line 51">
                  <a:extLst>
                    <a:ext uri="{FF2B5EF4-FFF2-40B4-BE49-F238E27FC236}">
                      <a16:creationId xmlns:a16="http://schemas.microsoft.com/office/drawing/2014/main" id="{589F33D4-95DF-404F-A2EB-FB35D7B89E3B}"/>
                    </a:ext>
                  </a:extLst>
                </p:cNvPr>
                <p:cNvSpPr>
                  <a:spLocks noChangeShapeType="1"/>
                </p:cNvSpPr>
                <p:nvPr/>
              </p:nvSpPr>
              <p:spPr bwMode="auto">
                <a:xfrm>
                  <a:off x="14609325"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39" name="Line 52">
                  <a:extLst>
                    <a:ext uri="{FF2B5EF4-FFF2-40B4-BE49-F238E27FC236}">
                      <a16:creationId xmlns:a16="http://schemas.microsoft.com/office/drawing/2014/main" id="{4A34E943-5B65-41C6-8E91-9383DEE6210E}"/>
                    </a:ext>
                  </a:extLst>
                </p:cNvPr>
                <p:cNvSpPr>
                  <a:spLocks noChangeShapeType="1"/>
                </p:cNvSpPr>
                <p:nvPr/>
              </p:nvSpPr>
              <p:spPr bwMode="auto">
                <a:xfrm flipH="1">
                  <a:off x="14565763"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0" name="Line 53">
                  <a:extLst>
                    <a:ext uri="{FF2B5EF4-FFF2-40B4-BE49-F238E27FC236}">
                      <a16:creationId xmlns:a16="http://schemas.microsoft.com/office/drawing/2014/main" id="{7209AB68-F5F7-454A-A823-84D01974E295}"/>
                    </a:ext>
                  </a:extLst>
                </p:cNvPr>
                <p:cNvSpPr>
                  <a:spLocks noChangeShapeType="1"/>
                </p:cNvSpPr>
                <p:nvPr/>
              </p:nvSpPr>
              <p:spPr bwMode="auto">
                <a:xfrm>
                  <a:off x="1459734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1" name="Line 54">
                  <a:extLst>
                    <a:ext uri="{FF2B5EF4-FFF2-40B4-BE49-F238E27FC236}">
                      <a16:creationId xmlns:a16="http://schemas.microsoft.com/office/drawing/2014/main" id="{29424C4F-8D5E-47EA-AAE4-15C5F8FEF9CC}"/>
                    </a:ext>
                  </a:extLst>
                </p:cNvPr>
                <p:cNvSpPr>
                  <a:spLocks noChangeShapeType="1"/>
                </p:cNvSpPr>
                <p:nvPr/>
              </p:nvSpPr>
              <p:spPr bwMode="auto">
                <a:xfrm flipH="1">
                  <a:off x="14540715"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2" name="Line 55">
                  <a:extLst>
                    <a:ext uri="{FF2B5EF4-FFF2-40B4-BE49-F238E27FC236}">
                      <a16:creationId xmlns:a16="http://schemas.microsoft.com/office/drawing/2014/main" id="{3CE94A7D-41DC-4EF4-ABEC-678F1E7F0F29}"/>
                    </a:ext>
                  </a:extLst>
                </p:cNvPr>
                <p:cNvSpPr>
                  <a:spLocks noChangeShapeType="1"/>
                </p:cNvSpPr>
                <p:nvPr/>
              </p:nvSpPr>
              <p:spPr bwMode="auto">
                <a:xfrm>
                  <a:off x="1457229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3" name="Line 56">
                  <a:extLst>
                    <a:ext uri="{FF2B5EF4-FFF2-40B4-BE49-F238E27FC236}">
                      <a16:creationId xmlns:a16="http://schemas.microsoft.com/office/drawing/2014/main" id="{A3036D38-0431-459A-A936-EAC06ABC5F44}"/>
                    </a:ext>
                  </a:extLst>
                </p:cNvPr>
                <p:cNvSpPr>
                  <a:spLocks noChangeShapeType="1"/>
                </p:cNvSpPr>
                <p:nvPr/>
              </p:nvSpPr>
              <p:spPr bwMode="auto">
                <a:xfrm flipH="1">
                  <a:off x="14534180"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4" name="Line 57">
                  <a:extLst>
                    <a:ext uri="{FF2B5EF4-FFF2-40B4-BE49-F238E27FC236}">
                      <a16:creationId xmlns:a16="http://schemas.microsoft.com/office/drawing/2014/main" id="{4AECA36F-120D-41F5-BE94-C7DA552D1315}"/>
                    </a:ext>
                  </a:extLst>
                </p:cNvPr>
                <p:cNvSpPr>
                  <a:spLocks noChangeShapeType="1"/>
                </p:cNvSpPr>
                <p:nvPr/>
              </p:nvSpPr>
              <p:spPr bwMode="auto">
                <a:xfrm>
                  <a:off x="14565763"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5" name="Line 58">
                  <a:extLst>
                    <a:ext uri="{FF2B5EF4-FFF2-40B4-BE49-F238E27FC236}">
                      <a16:creationId xmlns:a16="http://schemas.microsoft.com/office/drawing/2014/main" id="{8C4CB480-37D1-4CAA-B33F-2490CD72B520}"/>
                    </a:ext>
                  </a:extLst>
                </p:cNvPr>
                <p:cNvSpPr>
                  <a:spLocks noChangeShapeType="1"/>
                </p:cNvSpPr>
                <p:nvPr/>
              </p:nvSpPr>
              <p:spPr bwMode="auto">
                <a:xfrm flipH="1">
                  <a:off x="14517845"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6" name="Line 59">
                  <a:extLst>
                    <a:ext uri="{FF2B5EF4-FFF2-40B4-BE49-F238E27FC236}">
                      <a16:creationId xmlns:a16="http://schemas.microsoft.com/office/drawing/2014/main" id="{16E251C1-5C8E-4086-9566-3480F785502D}"/>
                    </a:ext>
                  </a:extLst>
                </p:cNvPr>
                <p:cNvSpPr>
                  <a:spLocks noChangeShapeType="1"/>
                </p:cNvSpPr>
                <p:nvPr/>
              </p:nvSpPr>
              <p:spPr bwMode="auto">
                <a:xfrm>
                  <a:off x="1454942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7" name="Line 60">
                  <a:extLst>
                    <a:ext uri="{FF2B5EF4-FFF2-40B4-BE49-F238E27FC236}">
                      <a16:creationId xmlns:a16="http://schemas.microsoft.com/office/drawing/2014/main" id="{21E67994-8D2F-452A-9036-E5DD476A3907}"/>
                    </a:ext>
                  </a:extLst>
                </p:cNvPr>
                <p:cNvSpPr>
                  <a:spLocks noChangeShapeType="1"/>
                </p:cNvSpPr>
                <p:nvPr/>
              </p:nvSpPr>
              <p:spPr bwMode="auto">
                <a:xfrm flipH="1">
                  <a:off x="14508043"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8" name="Line 61">
                  <a:extLst>
                    <a:ext uri="{FF2B5EF4-FFF2-40B4-BE49-F238E27FC236}">
                      <a16:creationId xmlns:a16="http://schemas.microsoft.com/office/drawing/2014/main" id="{F9946041-1868-4051-9FB0-8FE7A1FD3FE1}"/>
                    </a:ext>
                  </a:extLst>
                </p:cNvPr>
                <p:cNvSpPr>
                  <a:spLocks noChangeShapeType="1"/>
                </p:cNvSpPr>
                <p:nvPr/>
              </p:nvSpPr>
              <p:spPr bwMode="auto">
                <a:xfrm>
                  <a:off x="1453962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49" name="Line 62">
                  <a:extLst>
                    <a:ext uri="{FF2B5EF4-FFF2-40B4-BE49-F238E27FC236}">
                      <a16:creationId xmlns:a16="http://schemas.microsoft.com/office/drawing/2014/main" id="{E7A41C0B-D331-4064-927E-F6CFA379A615}"/>
                    </a:ext>
                  </a:extLst>
                </p:cNvPr>
                <p:cNvSpPr>
                  <a:spLocks noChangeShapeType="1"/>
                </p:cNvSpPr>
                <p:nvPr/>
              </p:nvSpPr>
              <p:spPr bwMode="auto">
                <a:xfrm flipH="1">
                  <a:off x="14491707"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0" name="Line 63">
                  <a:extLst>
                    <a:ext uri="{FF2B5EF4-FFF2-40B4-BE49-F238E27FC236}">
                      <a16:creationId xmlns:a16="http://schemas.microsoft.com/office/drawing/2014/main" id="{45E66086-9696-49C3-9C58-B8FD1B4BA444}"/>
                    </a:ext>
                  </a:extLst>
                </p:cNvPr>
                <p:cNvSpPr>
                  <a:spLocks noChangeShapeType="1"/>
                </p:cNvSpPr>
                <p:nvPr/>
              </p:nvSpPr>
              <p:spPr bwMode="auto">
                <a:xfrm>
                  <a:off x="14522201"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1" name="Line 64">
                  <a:extLst>
                    <a:ext uri="{FF2B5EF4-FFF2-40B4-BE49-F238E27FC236}">
                      <a16:creationId xmlns:a16="http://schemas.microsoft.com/office/drawing/2014/main" id="{8B78672B-C522-4198-AB31-06CF9A4D87C2}"/>
                    </a:ext>
                  </a:extLst>
                </p:cNvPr>
                <p:cNvSpPr>
                  <a:spLocks noChangeShapeType="1"/>
                </p:cNvSpPr>
                <p:nvPr/>
              </p:nvSpPr>
              <p:spPr bwMode="auto">
                <a:xfrm flipH="1">
                  <a:off x="14485173"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2" name="Line 65">
                  <a:extLst>
                    <a:ext uri="{FF2B5EF4-FFF2-40B4-BE49-F238E27FC236}">
                      <a16:creationId xmlns:a16="http://schemas.microsoft.com/office/drawing/2014/main" id="{198D7901-4327-4956-9E05-AA862C0379E2}"/>
                    </a:ext>
                  </a:extLst>
                </p:cNvPr>
                <p:cNvSpPr>
                  <a:spLocks noChangeShapeType="1"/>
                </p:cNvSpPr>
                <p:nvPr/>
              </p:nvSpPr>
              <p:spPr bwMode="auto">
                <a:xfrm>
                  <a:off x="1451675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3" name="Line 66">
                  <a:extLst>
                    <a:ext uri="{FF2B5EF4-FFF2-40B4-BE49-F238E27FC236}">
                      <a16:creationId xmlns:a16="http://schemas.microsoft.com/office/drawing/2014/main" id="{3DE4B64E-4DA4-4314-B82C-BBF279802388}"/>
                    </a:ext>
                  </a:extLst>
                </p:cNvPr>
                <p:cNvSpPr>
                  <a:spLocks noChangeShapeType="1"/>
                </p:cNvSpPr>
                <p:nvPr/>
              </p:nvSpPr>
              <p:spPr bwMode="auto">
                <a:xfrm flipH="1">
                  <a:off x="14478639"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4" name="Line 67">
                  <a:extLst>
                    <a:ext uri="{FF2B5EF4-FFF2-40B4-BE49-F238E27FC236}">
                      <a16:creationId xmlns:a16="http://schemas.microsoft.com/office/drawing/2014/main" id="{FA31C668-E8E5-4E4D-969D-2DFBACD82C9C}"/>
                    </a:ext>
                  </a:extLst>
                </p:cNvPr>
                <p:cNvSpPr>
                  <a:spLocks noChangeShapeType="1"/>
                </p:cNvSpPr>
                <p:nvPr/>
              </p:nvSpPr>
              <p:spPr bwMode="auto">
                <a:xfrm>
                  <a:off x="14509132"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5" name="Line 68">
                  <a:extLst>
                    <a:ext uri="{FF2B5EF4-FFF2-40B4-BE49-F238E27FC236}">
                      <a16:creationId xmlns:a16="http://schemas.microsoft.com/office/drawing/2014/main" id="{771C77BE-0006-4B96-A217-0AC65BB772CC}"/>
                    </a:ext>
                  </a:extLst>
                </p:cNvPr>
                <p:cNvSpPr>
                  <a:spLocks noChangeShapeType="1"/>
                </p:cNvSpPr>
                <p:nvPr/>
              </p:nvSpPr>
              <p:spPr bwMode="auto">
                <a:xfrm flipH="1">
                  <a:off x="14462303"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6" name="Line 69">
                  <a:extLst>
                    <a:ext uri="{FF2B5EF4-FFF2-40B4-BE49-F238E27FC236}">
                      <a16:creationId xmlns:a16="http://schemas.microsoft.com/office/drawing/2014/main" id="{601E75F1-41E9-4FC9-8888-839C5F1ECECF}"/>
                    </a:ext>
                  </a:extLst>
                </p:cNvPr>
                <p:cNvSpPr>
                  <a:spLocks noChangeShapeType="1"/>
                </p:cNvSpPr>
                <p:nvPr/>
              </p:nvSpPr>
              <p:spPr bwMode="auto">
                <a:xfrm>
                  <a:off x="1449388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7" name="Line 70">
                  <a:extLst>
                    <a:ext uri="{FF2B5EF4-FFF2-40B4-BE49-F238E27FC236}">
                      <a16:creationId xmlns:a16="http://schemas.microsoft.com/office/drawing/2014/main" id="{C7E831EA-DF09-4406-B6BF-9297564A9A54}"/>
                    </a:ext>
                  </a:extLst>
                </p:cNvPr>
                <p:cNvSpPr>
                  <a:spLocks noChangeShapeType="1"/>
                </p:cNvSpPr>
                <p:nvPr/>
              </p:nvSpPr>
              <p:spPr bwMode="auto">
                <a:xfrm flipH="1">
                  <a:off x="14452502"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8" name="Line 71">
                  <a:extLst>
                    <a:ext uri="{FF2B5EF4-FFF2-40B4-BE49-F238E27FC236}">
                      <a16:creationId xmlns:a16="http://schemas.microsoft.com/office/drawing/2014/main" id="{30EC50FF-F50B-45D6-9689-91F4C3397EE8}"/>
                    </a:ext>
                  </a:extLst>
                </p:cNvPr>
                <p:cNvSpPr>
                  <a:spLocks noChangeShapeType="1"/>
                </p:cNvSpPr>
                <p:nvPr/>
              </p:nvSpPr>
              <p:spPr bwMode="auto">
                <a:xfrm>
                  <a:off x="14484084"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59" name="Line 72">
                  <a:extLst>
                    <a:ext uri="{FF2B5EF4-FFF2-40B4-BE49-F238E27FC236}">
                      <a16:creationId xmlns:a16="http://schemas.microsoft.com/office/drawing/2014/main" id="{8EEC8474-976C-4438-84BF-2E9E85E56D4A}"/>
                    </a:ext>
                  </a:extLst>
                </p:cNvPr>
                <p:cNvSpPr>
                  <a:spLocks noChangeShapeType="1"/>
                </p:cNvSpPr>
                <p:nvPr/>
              </p:nvSpPr>
              <p:spPr bwMode="auto">
                <a:xfrm flipH="1">
                  <a:off x="14439433"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0" name="Line 73">
                  <a:extLst>
                    <a:ext uri="{FF2B5EF4-FFF2-40B4-BE49-F238E27FC236}">
                      <a16:creationId xmlns:a16="http://schemas.microsoft.com/office/drawing/2014/main" id="{E5334E6F-D796-4FA9-B799-224836AB54B1}"/>
                    </a:ext>
                  </a:extLst>
                </p:cNvPr>
                <p:cNvSpPr>
                  <a:spLocks noChangeShapeType="1"/>
                </p:cNvSpPr>
                <p:nvPr/>
              </p:nvSpPr>
              <p:spPr bwMode="auto">
                <a:xfrm>
                  <a:off x="14471015"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1" name="Line 74">
                  <a:extLst>
                    <a:ext uri="{FF2B5EF4-FFF2-40B4-BE49-F238E27FC236}">
                      <a16:creationId xmlns:a16="http://schemas.microsoft.com/office/drawing/2014/main" id="{9EC088F4-E37A-4D8C-B318-C4F71441A686}"/>
                    </a:ext>
                  </a:extLst>
                </p:cNvPr>
                <p:cNvSpPr>
                  <a:spLocks noChangeShapeType="1"/>
                </p:cNvSpPr>
                <p:nvPr/>
              </p:nvSpPr>
              <p:spPr bwMode="auto">
                <a:xfrm flipH="1">
                  <a:off x="14433988"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2" name="Line 75">
                  <a:extLst>
                    <a:ext uri="{FF2B5EF4-FFF2-40B4-BE49-F238E27FC236}">
                      <a16:creationId xmlns:a16="http://schemas.microsoft.com/office/drawing/2014/main" id="{740912D9-6D36-4775-8174-E5409A8B8C7F}"/>
                    </a:ext>
                  </a:extLst>
                </p:cNvPr>
                <p:cNvSpPr>
                  <a:spLocks noChangeShapeType="1"/>
                </p:cNvSpPr>
                <p:nvPr/>
              </p:nvSpPr>
              <p:spPr bwMode="auto">
                <a:xfrm>
                  <a:off x="14465570"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3" name="Line 76">
                  <a:extLst>
                    <a:ext uri="{FF2B5EF4-FFF2-40B4-BE49-F238E27FC236}">
                      <a16:creationId xmlns:a16="http://schemas.microsoft.com/office/drawing/2014/main" id="{15159ED0-EF7F-46A5-892A-B3D1675AF525}"/>
                    </a:ext>
                  </a:extLst>
                </p:cNvPr>
                <p:cNvSpPr>
                  <a:spLocks noChangeShapeType="1"/>
                </p:cNvSpPr>
                <p:nvPr/>
              </p:nvSpPr>
              <p:spPr bwMode="auto">
                <a:xfrm flipH="1">
                  <a:off x="14428542"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4" name="Line 77">
                  <a:extLst>
                    <a:ext uri="{FF2B5EF4-FFF2-40B4-BE49-F238E27FC236}">
                      <a16:creationId xmlns:a16="http://schemas.microsoft.com/office/drawing/2014/main" id="{CCA077A8-45D0-4FEE-B12B-94F7908049A3}"/>
                    </a:ext>
                  </a:extLst>
                </p:cNvPr>
                <p:cNvSpPr>
                  <a:spLocks noChangeShapeType="1"/>
                </p:cNvSpPr>
                <p:nvPr/>
              </p:nvSpPr>
              <p:spPr bwMode="auto">
                <a:xfrm>
                  <a:off x="14460125"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5" name="Line 78">
                  <a:extLst>
                    <a:ext uri="{FF2B5EF4-FFF2-40B4-BE49-F238E27FC236}">
                      <a16:creationId xmlns:a16="http://schemas.microsoft.com/office/drawing/2014/main" id="{B73601B8-FAE3-4471-B25E-3CD9FC1D0DFA}"/>
                    </a:ext>
                  </a:extLst>
                </p:cNvPr>
                <p:cNvSpPr>
                  <a:spLocks noChangeShapeType="1"/>
                </p:cNvSpPr>
                <p:nvPr/>
              </p:nvSpPr>
              <p:spPr bwMode="auto">
                <a:xfrm flipH="1">
                  <a:off x="14419830"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6" name="Line 79">
                  <a:extLst>
                    <a:ext uri="{FF2B5EF4-FFF2-40B4-BE49-F238E27FC236}">
                      <a16:creationId xmlns:a16="http://schemas.microsoft.com/office/drawing/2014/main" id="{44023DC6-1885-455F-B568-1CC4C57E5739}"/>
                    </a:ext>
                  </a:extLst>
                </p:cNvPr>
                <p:cNvSpPr>
                  <a:spLocks noChangeShapeType="1"/>
                </p:cNvSpPr>
                <p:nvPr/>
              </p:nvSpPr>
              <p:spPr bwMode="auto">
                <a:xfrm>
                  <a:off x="14450323"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7" name="Line 80">
                  <a:extLst>
                    <a:ext uri="{FF2B5EF4-FFF2-40B4-BE49-F238E27FC236}">
                      <a16:creationId xmlns:a16="http://schemas.microsoft.com/office/drawing/2014/main" id="{EDB93EBA-C460-46A8-9301-BCC4E139904E}"/>
                    </a:ext>
                  </a:extLst>
                </p:cNvPr>
                <p:cNvSpPr>
                  <a:spLocks noChangeShapeType="1"/>
                </p:cNvSpPr>
                <p:nvPr/>
              </p:nvSpPr>
              <p:spPr bwMode="auto">
                <a:xfrm flipH="1">
                  <a:off x="14406761"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8" name="Line 81">
                  <a:extLst>
                    <a:ext uri="{FF2B5EF4-FFF2-40B4-BE49-F238E27FC236}">
                      <a16:creationId xmlns:a16="http://schemas.microsoft.com/office/drawing/2014/main" id="{EC3523E8-25EB-46C6-9FF1-E501BEDB51DD}"/>
                    </a:ext>
                  </a:extLst>
                </p:cNvPr>
                <p:cNvSpPr>
                  <a:spLocks noChangeShapeType="1"/>
                </p:cNvSpPr>
                <p:nvPr/>
              </p:nvSpPr>
              <p:spPr bwMode="auto">
                <a:xfrm>
                  <a:off x="14437255"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69" name="Line 82">
                  <a:extLst>
                    <a:ext uri="{FF2B5EF4-FFF2-40B4-BE49-F238E27FC236}">
                      <a16:creationId xmlns:a16="http://schemas.microsoft.com/office/drawing/2014/main" id="{EF04A1E8-0A64-4389-9EAE-23211F426A33}"/>
                    </a:ext>
                  </a:extLst>
                </p:cNvPr>
                <p:cNvSpPr>
                  <a:spLocks noChangeShapeType="1"/>
                </p:cNvSpPr>
                <p:nvPr/>
              </p:nvSpPr>
              <p:spPr bwMode="auto">
                <a:xfrm flipH="1">
                  <a:off x="14400227"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0" name="Line 83">
                  <a:extLst>
                    <a:ext uri="{FF2B5EF4-FFF2-40B4-BE49-F238E27FC236}">
                      <a16:creationId xmlns:a16="http://schemas.microsoft.com/office/drawing/2014/main" id="{873BBE0A-BEFA-4F3A-BA6C-03AF2619A851}"/>
                    </a:ext>
                  </a:extLst>
                </p:cNvPr>
                <p:cNvSpPr>
                  <a:spLocks noChangeShapeType="1"/>
                </p:cNvSpPr>
                <p:nvPr/>
              </p:nvSpPr>
              <p:spPr bwMode="auto">
                <a:xfrm>
                  <a:off x="14431810"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1" name="Line 84">
                  <a:extLst>
                    <a:ext uri="{FF2B5EF4-FFF2-40B4-BE49-F238E27FC236}">
                      <a16:creationId xmlns:a16="http://schemas.microsoft.com/office/drawing/2014/main" id="{CD7B8A39-3AD0-4FD4-8BDC-012A15C46C4E}"/>
                    </a:ext>
                  </a:extLst>
                </p:cNvPr>
                <p:cNvSpPr>
                  <a:spLocks noChangeShapeType="1"/>
                </p:cNvSpPr>
                <p:nvPr/>
              </p:nvSpPr>
              <p:spPr bwMode="auto">
                <a:xfrm flipH="1">
                  <a:off x="14381713"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2" name="Line 85">
                  <a:extLst>
                    <a:ext uri="{FF2B5EF4-FFF2-40B4-BE49-F238E27FC236}">
                      <a16:creationId xmlns:a16="http://schemas.microsoft.com/office/drawing/2014/main" id="{4381AD38-5427-4776-9C5D-DDC0FB5FEBE2}"/>
                    </a:ext>
                  </a:extLst>
                </p:cNvPr>
                <p:cNvSpPr>
                  <a:spLocks noChangeShapeType="1"/>
                </p:cNvSpPr>
                <p:nvPr/>
              </p:nvSpPr>
              <p:spPr bwMode="auto">
                <a:xfrm>
                  <a:off x="1441220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3" name="Line 86">
                  <a:extLst>
                    <a:ext uri="{FF2B5EF4-FFF2-40B4-BE49-F238E27FC236}">
                      <a16:creationId xmlns:a16="http://schemas.microsoft.com/office/drawing/2014/main" id="{7DF2339D-5715-4C9C-A658-3B4BBB2BFEB8}"/>
                    </a:ext>
                  </a:extLst>
                </p:cNvPr>
                <p:cNvSpPr>
                  <a:spLocks noChangeShapeType="1"/>
                </p:cNvSpPr>
                <p:nvPr/>
              </p:nvSpPr>
              <p:spPr bwMode="auto">
                <a:xfrm flipH="1">
                  <a:off x="14373001"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4" name="Line 87">
                  <a:extLst>
                    <a:ext uri="{FF2B5EF4-FFF2-40B4-BE49-F238E27FC236}">
                      <a16:creationId xmlns:a16="http://schemas.microsoft.com/office/drawing/2014/main" id="{A24895D8-2055-4663-9EF1-6B5B32DDA971}"/>
                    </a:ext>
                  </a:extLst>
                </p:cNvPr>
                <p:cNvSpPr>
                  <a:spLocks noChangeShapeType="1"/>
                </p:cNvSpPr>
                <p:nvPr/>
              </p:nvSpPr>
              <p:spPr bwMode="auto">
                <a:xfrm>
                  <a:off x="14404583"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5" name="Line 88">
                  <a:extLst>
                    <a:ext uri="{FF2B5EF4-FFF2-40B4-BE49-F238E27FC236}">
                      <a16:creationId xmlns:a16="http://schemas.microsoft.com/office/drawing/2014/main" id="{265A33DB-0F0C-4BD5-B527-B84764821777}"/>
                    </a:ext>
                  </a:extLst>
                </p:cNvPr>
                <p:cNvSpPr>
                  <a:spLocks noChangeShapeType="1"/>
                </p:cNvSpPr>
                <p:nvPr/>
              </p:nvSpPr>
              <p:spPr bwMode="auto">
                <a:xfrm flipH="1">
                  <a:off x="14364288"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6" name="Line 89">
                  <a:extLst>
                    <a:ext uri="{FF2B5EF4-FFF2-40B4-BE49-F238E27FC236}">
                      <a16:creationId xmlns:a16="http://schemas.microsoft.com/office/drawing/2014/main" id="{2C81DC05-5E08-47C2-B5A7-6F5D86567D81}"/>
                    </a:ext>
                  </a:extLst>
                </p:cNvPr>
                <p:cNvSpPr>
                  <a:spLocks noChangeShapeType="1"/>
                </p:cNvSpPr>
                <p:nvPr/>
              </p:nvSpPr>
              <p:spPr bwMode="auto">
                <a:xfrm>
                  <a:off x="14395871"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7" name="Line 90">
                  <a:extLst>
                    <a:ext uri="{FF2B5EF4-FFF2-40B4-BE49-F238E27FC236}">
                      <a16:creationId xmlns:a16="http://schemas.microsoft.com/office/drawing/2014/main" id="{770E2B4D-CD0D-4238-AA7F-1DC060D6D72A}"/>
                    </a:ext>
                  </a:extLst>
                </p:cNvPr>
                <p:cNvSpPr>
                  <a:spLocks noChangeShapeType="1"/>
                </p:cNvSpPr>
                <p:nvPr/>
              </p:nvSpPr>
              <p:spPr bwMode="auto">
                <a:xfrm flipH="1">
                  <a:off x="14355576"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8" name="Line 91">
                  <a:extLst>
                    <a:ext uri="{FF2B5EF4-FFF2-40B4-BE49-F238E27FC236}">
                      <a16:creationId xmlns:a16="http://schemas.microsoft.com/office/drawing/2014/main" id="{E45C4332-9138-4A5E-B5A3-C22DE038AB7D}"/>
                    </a:ext>
                  </a:extLst>
                </p:cNvPr>
                <p:cNvSpPr>
                  <a:spLocks noChangeShapeType="1"/>
                </p:cNvSpPr>
                <p:nvPr/>
              </p:nvSpPr>
              <p:spPr bwMode="auto">
                <a:xfrm>
                  <a:off x="14386069"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79" name="Line 92">
                  <a:extLst>
                    <a:ext uri="{FF2B5EF4-FFF2-40B4-BE49-F238E27FC236}">
                      <a16:creationId xmlns:a16="http://schemas.microsoft.com/office/drawing/2014/main" id="{772B8D95-1169-47D8-B399-F48C312D206B}"/>
                    </a:ext>
                  </a:extLst>
                </p:cNvPr>
                <p:cNvSpPr>
                  <a:spLocks noChangeShapeType="1"/>
                </p:cNvSpPr>
                <p:nvPr/>
              </p:nvSpPr>
              <p:spPr bwMode="auto">
                <a:xfrm flipH="1">
                  <a:off x="14339240"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0" name="Line 93">
                  <a:extLst>
                    <a:ext uri="{FF2B5EF4-FFF2-40B4-BE49-F238E27FC236}">
                      <a16:creationId xmlns:a16="http://schemas.microsoft.com/office/drawing/2014/main" id="{DA58928D-417E-465F-9522-9446B66CCD93}"/>
                    </a:ext>
                  </a:extLst>
                </p:cNvPr>
                <p:cNvSpPr>
                  <a:spLocks noChangeShapeType="1"/>
                </p:cNvSpPr>
                <p:nvPr/>
              </p:nvSpPr>
              <p:spPr bwMode="auto">
                <a:xfrm>
                  <a:off x="14370823"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1" name="Line 94">
                  <a:extLst>
                    <a:ext uri="{FF2B5EF4-FFF2-40B4-BE49-F238E27FC236}">
                      <a16:creationId xmlns:a16="http://schemas.microsoft.com/office/drawing/2014/main" id="{CF9CB1A8-8AC0-4324-A5D5-B4FC79116BAB}"/>
                    </a:ext>
                  </a:extLst>
                </p:cNvPr>
                <p:cNvSpPr>
                  <a:spLocks noChangeShapeType="1"/>
                </p:cNvSpPr>
                <p:nvPr/>
              </p:nvSpPr>
              <p:spPr bwMode="auto">
                <a:xfrm flipH="1">
                  <a:off x="14317459"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2" name="Line 95">
                  <a:extLst>
                    <a:ext uri="{FF2B5EF4-FFF2-40B4-BE49-F238E27FC236}">
                      <a16:creationId xmlns:a16="http://schemas.microsoft.com/office/drawing/2014/main" id="{7CDAF9C5-312E-409B-AFF3-1DF8E521B119}"/>
                    </a:ext>
                  </a:extLst>
                </p:cNvPr>
                <p:cNvSpPr>
                  <a:spLocks noChangeShapeType="1"/>
                </p:cNvSpPr>
                <p:nvPr/>
              </p:nvSpPr>
              <p:spPr bwMode="auto">
                <a:xfrm>
                  <a:off x="14349042"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3" name="Line 96">
                  <a:extLst>
                    <a:ext uri="{FF2B5EF4-FFF2-40B4-BE49-F238E27FC236}">
                      <a16:creationId xmlns:a16="http://schemas.microsoft.com/office/drawing/2014/main" id="{AE162AFA-A416-4292-B841-9FC17BD41C4B}"/>
                    </a:ext>
                  </a:extLst>
                </p:cNvPr>
                <p:cNvSpPr>
                  <a:spLocks noChangeShapeType="1"/>
                </p:cNvSpPr>
                <p:nvPr/>
              </p:nvSpPr>
              <p:spPr bwMode="auto">
                <a:xfrm flipH="1">
                  <a:off x="14307658"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4" name="Line 97">
                  <a:extLst>
                    <a:ext uri="{FF2B5EF4-FFF2-40B4-BE49-F238E27FC236}">
                      <a16:creationId xmlns:a16="http://schemas.microsoft.com/office/drawing/2014/main" id="{24F559E6-2E83-4829-B0B2-CA8497CD79F9}"/>
                    </a:ext>
                  </a:extLst>
                </p:cNvPr>
                <p:cNvSpPr>
                  <a:spLocks noChangeShapeType="1"/>
                </p:cNvSpPr>
                <p:nvPr/>
              </p:nvSpPr>
              <p:spPr bwMode="auto">
                <a:xfrm>
                  <a:off x="14339240"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5" name="Line 98">
                  <a:extLst>
                    <a:ext uri="{FF2B5EF4-FFF2-40B4-BE49-F238E27FC236}">
                      <a16:creationId xmlns:a16="http://schemas.microsoft.com/office/drawing/2014/main" id="{70AA185F-2AE2-47E0-AEC1-CB5C81E5C538}"/>
                    </a:ext>
                  </a:extLst>
                </p:cNvPr>
                <p:cNvSpPr>
                  <a:spLocks noChangeShapeType="1"/>
                </p:cNvSpPr>
                <p:nvPr/>
              </p:nvSpPr>
              <p:spPr bwMode="auto">
                <a:xfrm flipH="1">
                  <a:off x="14294589"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6" name="Line 99">
                  <a:extLst>
                    <a:ext uri="{FF2B5EF4-FFF2-40B4-BE49-F238E27FC236}">
                      <a16:creationId xmlns:a16="http://schemas.microsoft.com/office/drawing/2014/main" id="{61D126B3-A719-427A-8C35-56E2ECCE0212}"/>
                    </a:ext>
                  </a:extLst>
                </p:cNvPr>
                <p:cNvSpPr>
                  <a:spLocks noChangeShapeType="1"/>
                </p:cNvSpPr>
                <p:nvPr/>
              </p:nvSpPr>
              <p:spPr bwMode="auto">
                <a:xfrm>
                  <a:off x="14325082"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7" name="Line 100">
                  <a:extLst>
                    <a:ext uri="{FF2B5EF4-FFF2-40B4-BE49-F238E27FC236}">
                      <a16:creationId xmlns:a16="http://schemas.microsoft.com/office/drawing/2014/main" id="{7B72581A-3F50-4F13-8BF6-9EB1EF43A76D}"/>
                    </a:ext>
                  </a:extLst>
                </p:cNvPr>
                <p:cNvSpPr>
                  <a:spLocks noChangeShapeType="1"/>
                </p:cNvSpPr>
                <p:nvPr/>
              </p:nvSpPr>
              <p:spPr bwMode="auto">
                <a:xfrm flipH="1">
                  <a:off x="14288055"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8" name="Line 101">
                  <a:extLst>
                    <a:ext uri="{FF2B5EF4-FFF2-40B4-BE49-F238E27FC236}">
                      <a16:creationId xmlns:a16="http://schemas.microsoft.com/office/drawing/2014/main" id="{9BC05654-A7D5-406B-8A85-56F74923C3DD}"/>
                    </a:ext>
                  </a:extLst>
                </p:cNvPr>
                <p:cNvSpPr>
                  <a:spLocks noChangeShapeType="1"/>
                </p:cNvSpPr>
                <p:nvPr/>
              </p:nvSpPr>
              <p:spPr bwMode="auto">
                <a:xfrm>
                  <a:off x="1431963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89" name="Line 102">
                  <a:extLst>
                    <a:ext uri="{FF2B5EF4-FFF2-40B4-BE49-F238E27FC236}">
                      <a16:creationId xmlns:a16="http://schemas.microsoft.com/office/drawing/2014/main" id="{AFC02CC6-535B-4D07-84FD-445C2B326A45}"/>
                    </a:ext>
                  </a:extLst>
                </p:cNvPr>
                <p:cNvSpPr>
                  <a:spLocks noChangeShapeType="1"/>
                </p:cNvSpPr>
                <p:nvPr/>
              </p:nvSpPr>
              <p:spPr bwMode="auto">
                <a:xfrm flipH="1">
                  <a:off x="14279342"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0" name="Line 103">
                  <a:extLst>
                    <a:ext uri="{FF2B5EF4-FFF2-40B4-BE49-F238E27FC236}">
                      <a16:creationId xmlns:a16="http://schemas.microsoft.com/office/drawing/2014/main" id="{19FD8ABB-37E7-46F2-B9AF-6A91E08F8268}"/>
                    </a:ext>
                  </a:extLst>
                </p:cNvPr>
                <p:cNvSpPr>
                  <a:spLocks noChangeShapeType="1"/>
                </p:cNvSpPr>
                <p:nvPr/>
              </p:nvSpPr>
              <p:spPr bwMode="auto">
                <a:xfrm>
                  <a:off x="14310925"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1" name="Line 104">
                  <a:extLst>
                    <a:ext uri="{FF2B5EF4-FFF2-40B4-BE49-F238E27FC236}">
                      <a16:creationId xmlns:a16="http://schemas.microsoft.com/office/drawing/2014/main" id="{8503AE4F-8AB9-43B1-8B02-8E0E554E80D5}"/>
                    </a:ext>
                  </a:extLst>
                </p:cNvPr>
                <p:cNvSpPr>
                  <a:spLocks noChangeShapeType="1"/>
                </p:cNvSpPr>
                <p:nvPr/>
              </p:nvSpPr>
              <p:spPr bwMode="auto">
                <a:xfrm flipH="1">
                  <a:off x="14263006"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2" name="Line 105">
                  <a:extLst>
                    <a:ext uri="{FF2B5EF4-FFF2-40B4-BE49-F238E27FC236}">
                      <a16:creationId xmlns:a16="http://schemas.microsoft.com/office/drawing/2014/main" id="{D4CEA74A-89DD-4F7C-B360-6636267A97C3}"/>
                    </a:ext>
                  </a:extLst>
                </p:cNvPr>
                <p:cNvSpPr>
                  <a:spLocks noChangeShapeType="1"/>
                </p:cNvSpPr>
                <p:nvPr/>
              </p:nvSpPr>
              <p:spPr bwMode="auto">
                <a:xfrm>
                  <a:off x="14294589"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3" name="Line 106">
                  <a:extLst>
                    <a:ext uri="{FF2B5EF4-FFF2-40B4-BE49-F238E27FC236}">
                      <a16:creationId xmlns:a16="http://schemas.microsoft.com/office/drawing/2014/main" id="{21CD5A95-6CD1-4564-82BE-D10D815AC691}"/>
                    </a:ext>
                  </a:extLst>
                </p:cNvPr>
                <p:cNvSpPr>
                  <a:spLocks noChangeShapeType="1"/>
                </p:cNvSpPr>
                <p:nvPr/>
              </p:nvSpPr>
              <p:spPr bwMode="auto">
                <a:xfrm flipH="1">
                  <a:off x="14253205"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4" name="Line 107">
                  <a:extLst>
                    <a:ext uri="{FF2B5EF4-FFF2-40B4-BE49-F238E27FC236}">
                      <a16:creationId xmlns:a16="http://schemas.microsoft.com/office/drawing/2014/main" id="{EFCB8F0F-D3F7-4CDF-AF7E-3C18190DCECF}"/>
                    </a:ext>
                  </a:extLst>
                </p:cNvPr>
                <p:cNvSpPr>
                  <a:spLocks noChangeShapeType="1"/>
                </p:cNvSpPr>
                <p:nvPr/>
              </p:nvSpPr>
              <p:spPr bwMode="auto">
                <a:xfrm>
                  <a:off x="1428478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5" name="Line 108">
                  <a:extLst>
                    <a:ext uri="{FF2B5EF4-FFF2-40B4-BE49-F238E27FC236}">
                      <a16:creationId xmlns:a16="http://schemas.microsoft.com/office/drawing/2014/main" id="{8869C971-6584-4DA3-8DBE-BFCE16D46119}"/>
                    </a:ext>
                  </a:extLst>
                </p:cNvPr>
                <p:cNvSpPr>
                  <a:spLocks noChangeShapeType="1"/>
                </p:cNvSpPr>
                <p:nvPr/>
              </p:nvSpPr>
              <p:spPr bwMode="auto">
                <a:xfrm flipH="1">
                  <a:off x="14247760"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6" name="Line 109">
                  <a:extLst>
                    <a:ext uri="{FF2B5EF4-FFF2-40B4-BE49-F238E27FC236}">
                      <a16:creationId xmlns:a16="http://schemas.microsoft.com/office/drawing/2014/main" id="{2B9688CD-C93C-41A7-88B8-57D8B2BDAFA2}"/>
                    </a:ext>
                  </a:extLst>
                </p:cNvPr>
                <p:cNvSpPr>
                  <a:spLocks noChangeShapeType="1"/>
                </p:cNvSpPr>
                <p:nvPr/>
              </p:nvSpPr>
              <p:spPr bwMode="auto">
                <a:xfrm>
                  <a:off x="14279342"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7" name="Line 110">
                  <a:extLst>
                    <a:ext uri="{FF2B5EF4-FFF2-40B4-BE49-F238E27FC236}">
                      <a16:creationId xmlns:a16="http://schemas.microsoft.com/office/drawing/2014/main" id="{3FA62C1D-0A5A-4B7F-A349-93CEE9789348}"/>
                    </a:ext>
                  </a:extLst>
                </p:cNvPr>
                <p:cNvSpPr>
                  <a:spLocks noChangeShapeType="1"/>
                </p:cNvSpPr>
                <p:nvPr/>
              </p:nvSpPr>
              <p:spPr bwMode="auto">
                <a:xfrm flipH="1">
                  <a:off x="14241225"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8" name="Line 111">
                  <a:extLst>
                    <a:ext uri="{FF2B5EF4-FFF2-40B4-BE49-F238E27FC236}">
                      <a16:creationId xmlns:a16="http://schemas.microsoft.com/office/drawing/2014/main" id="{373A76DA-6F71-441E-A1CC-4633274A8A70}"/>
                    </a:ext>
                  </a:extLst>
                </p:cNvPr>
                <p:cNvSpPr>
                  <a:spLocks noChangeShapeType="1"/>
                </p:cNvSpPr>
                <p:nvPr/>
              </p:nvSpPr>
              <p:spPr bwMode="auto">
                <a:xfrm>
                  <a:off x="14272808"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99" name="Line 112">
                  <a:extLst>
                    <a:ext uri="{FF2B5EF4-FFF2-40B4-BE49-F238E27FC236}">
                      <a16:creationId xmlns:a16="http://schemas.microsoft.com/office/drawing/2014/main" id="{D056A1E8-0B5D-4C24-B75F-63CB4A38251C}"/>
                    </a:ext>
                  </a:extLst>
                </p:cNvPr>
                <p:cNvSpPr>
                  <a:spLocks noChangeShapeType="1"/>
                </p:cNvSpPr>
                <p:nvPr/>
              </p:nvSpPr>
              <p:spPr bwMode="auto">
                <a:xfrm flipH="1">
                  <a:off x="14234691"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0" name="Line 113">
                  <a:extLst>
                    <a:ext uri="{FF2B5EF4-FFF2-40B4-BE49-F238E27FC236}">
                      <a16:creationId xmlns:a16="http://schemas.microsoft.com/office/drawing/2014/main" id="{99C3E2DF-7983-41E1-B65F-87DC9912558F}"/>
                    </a:ext>
                  </a:extLst>
                </p:cNvPr>
                <p:cNvSpPr>
                  <a:spLocks noChangeShapeType="1"/>
                </p:cNvSpPr>
                <p:nvPr/>
              </p:nvSpPr>
              <p:spPr bwMode="auto">
                <a:xfrm>
                  <a:off x="14266274"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1" name="Line 114">
                  <a:extLst>
                    <a:ext uri="{FF2B5EF4-FFF2-40B4-BE49-F238E27FC236}">
                      <a16:creationId xmlns:a16="http://schemas.microsoft.com/office/drawing/2014/main" id="{C58B1E78-37C0-43A4-AD22-B25A3F796C0B}"/>
                    </a:ext>
                  </a:extLst>
                </p:cNvPr>
                <p:cNvSpPr>
                  <a:spLocks noChangeShapeType="1"/>
                </p:cNvSpPr>
                <p:nvPr/>
              </p:nvSpPr>
              <p:spPr bwMode="auto">
                <a:xfrm flipH="1">
                  <a:off x="14229246"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2" name="Line 115">
                  <a:extLst>
                    <a:ext uri="{FF2B5EF4-FFF2-40B4-BE49-F238E27FC236}">
                      <a16:creationId xmlns:a16="http://schemas.microsoft.com/office/drawing/2014/main" id="{9F896D8A-41EB-4902-9B3F-6622A6C939E6}"/>
                    </a:ext>
                  </a:extLst>
                </p:cNvPr>
                <p:cNvSpPr>
                  <a:spLocks noChangeShapeType="1"/>
                </p:cNvSpPr>
                <p:nvPr/>
              </p:nvSpPr>
              <p:spPr bwMode="auto">
                <a:xfrm>
                  <a:off x="14260828"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3" name="Line 116">
                  <a:extLst>
                    <a:ext uri="{FF2B5EF4-FFF2-40B4-BE49-F238E27FC236}">
                      <a16:creationId xmlns:a16="http://schemas.microsoft.com/office/drawing/2014/main" id="{4640F2EA-3012-4C53-AC2B-73D48F6029C3}"/>
                    </a:ext>
                  </a:extLst>
                </p:cNvPr>
                <p:cNvSpPr>
                  <a:spLocks noChangeShapeType="1"/>
                </p:cNvSpPr>
                <p:nvPr/>
              </p:nvSpPr>
              <p:spPr bwMode="auto">
                <a:xfrm flipH="1">
                  <a:off x="14216177"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4" name="Line 117">
                  <a:extLst>
                    <a:ext uri="{FF2B5EF4-FFF2-40B4-BE49-F238E27FC236}">
                      <a16:creationId xmlns:a16="http://schemas.microsoft.com/office/drawing/2014/main" id="{399D9E59-1495-4149-991A-C3EB2D0B734C}"/>
                    </a:ext>
                  </a:extLst>
                </p:cNvPr>
                <p:cNvSpPr>
                  <a:spLocks noChangeShapeType="1"/>
                </p:cNvSpPr>
                <p:nvPr/>
              </p:nvSpPr>
              <p:spPr bwMode="auto">
                <a:xfrm>
                  <a:off x="14247760"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5" name="Line 118">
                  <a:extLst>
                    <a:ext uri="{FF2B5EF4-FFF2-40B4-BE49-F238E27FC236}">
                      <a16:creationId xmlns:a16="http://schemas.microsoft.com/office/drawing/2014/main" id="{0041EA68-F834-4363-A800-EDDF607CD9CE}"/>
                    </a:ext>
                  </a:extLst>
                </p:cNvPr>
                <p:cNvSpPr>
                  <a:spLocks noChangeShapeType="1"/>
                </p:cNvSpPr>
                <p:nvPr/>
              </p:nvSpPr>
              <p:spPr bwMode="auto">
                <a:xfrm flipH="1">
                  <a:off x="14198752"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6" name="Line 119">
                  <a:extLst>
                    <a:ext uri="{FF2B5EF4-FFF2-40B4-BE49-F238E27FC236}">
                      <a16:creationId xmlns:a16="http://schemas.microsoft.com/office/drawing/2014/main" id="{031741AB-0FD3-44CC-BD03-E97FD2FDEF3E}"/>
                    </a:ext>
                  </a:extLst>
                </p:cNvPr>
                <p:cNvSpPr>
                  <a:spLocks noChangeShapeType="1"/>
                </p:cNvSpPr>
                <p:nvPr/>
              </p:nvSpPr>
              <p:spPr bwMode="auto">
                <a:xfrm>
                  <a:off x="14230335"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7" name="Line 120">
                  <a:extLst>
                    <a:ext uri="{FF2B5EF4-FFF2-40B4-BE49-F238E27FC236}">
                      <a16:creationId xmlns:a16="http://schemas.microsoft.com/office/drawing/2014/main" id="{EDA29EC8-9497-41DE-BBED-067A93B975CC}"/>
                    </a:ext>
                  </a:extLst>
                </p:cNvPr>
                <p:cNvSpPr>
                  <a:spLocks noChangeShapeType="1"/>
                </p:cNvSpPr>
                <p:nvPr/>
              </p:nvSpPr>
              <p:spPr bwMode="auto">
                <a:xfrm flipH="1">
                  <a:off x="14187862"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8" name="Line 121">
                  <a:extLst>
                    <a:ext uri="{FF2B5EF4-FFF2-40B4-BE49-F238E27FC236}">
                      <a16:creationId xmlns:a16="http://schemas.microsoft.com/office/drawing/2014/main" id="{0457CC45-18AA-4F13-8C8C-A53B471A832A}"/>
                    </a:ext>
                  </a:extLst>
                </p:cNvPr>
                <p:cNvSpPr>
                  <a:spLocks noChangeShapeType="1"/>
                </p:cNvSpPr>
                <p:nvPr/>
              </p:nvSpPr>
              <p:spPr bwMode="auto">
                <a:xfrm>
                  <a:off x="14219444"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09" name="Line 122">
                  <a:extLst>
                    <a:ext uri="{FF2B5EF4-FFF2-40B4-BE49-F238E27FC236}">
                      <a16:creationId xmlns:a16="http://schemas.microsoft.com/office/drawing/2014/main" id="{6A843CDD-2593-4AF7-8E31-9C4D80745493}"/>
                    </a:ext>
                  </a:extLst>
                </p:cNvPr>
                <p:cNvSpPr>
                  <a:spLocks noChangeShapeType="1"/>
                </p:cNvSpPr>
                <p:nvPr/>
              </p:nvSpPr>
              <p:spPr bwMode="auto">
                <a:xfrm flipH="1">
                  <a:off x="14176971"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0" name="Line 123">
                  <a:extLst>
                    <a:ext uri="{FF2B5EF4-FFF2-40B4-BE49-F238E27FC236}">
                      <a16:creationId xmlns:a16="http://schemas.microsoft.com/office/drawing/2014/main" id="{A92B5D32-06CB-42A8-8684-B48E9EBCCBDA}"/>
                    </a:ext>
                  </a:extLst>
                </p:cNvPr>
                <p:cNvSpPr>
                  <a:spLocks noChangeShapeType="1"/>
                </p:cNvSpPr>
                <p:nvPr/>
              </p:nvSpPr>
              <p:spPr bwMode="auto">
                <a:xfrm>
                  <a:off x="14208554"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1" name="Line 124">
                  <a:extLst>
                    <a:ext uri="{FF2B5EF4-FFF2-40B4-BE49-F238E27FC236}">
                      <a16:creationId xmlns:a16="http://schemas.microsoft.com/office/drawing/2014/main" id="{02E58247-498C-41CE-A570-61A80D2481D6}"/>
                    </a:ext>
                  </a:extLst>
                </p:cNvPr>
                <p:cNvSpPr>
                  <a:spLocks noChangeShapeType="1"/>
                </p:cNvSpPr>
                <p:nvPr/>
              </p:nvSpPr>
              <p:spPr bwMode="auto">
                <a:xfrm flipH="1">
                  <a:off x="14171526"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2" name="Line 125">
                  <a:extLst>
                    <a:ext uri="{FF2B5EF4-FFF2-40B4-BE49-F238E27FC236}">
                      <a16:creationId xmlns:a16="http://schemas.microsoft.com/office/drawing/2014/main" id="{19062D6C-8AC9-493F-8002-497964E56661}"/>
                    </a:ext>
                  </a:extLst>
                </p:cNvPr>
                <p:cNvSpPr>
                  <a:spLocks noChangeShapeType="1"/>
                </p:cNvSpPr>
                <p:nvPr/>
              </p:nvSpPr>
              <p:spPr bwMode="auto">
                <a:xfrm>
                  <a:off x="14202019"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3" name="Line 126">
                  <a:extLst>
                    <a:ext uri="{FF2B5EF4-FFF2-40B4-BE49-F238E27FC236}">
                      <a16:creationId xmlns:a16="http://schemas.microsoft.com/office/drawing/2014/main" id="{C859BAED-9066-445E-805C-D0D2E3240FCC}"/>
                    </a:ext>
                  </a:extLst>
                </p:cNvPr>
                <p:cNvSpPr>
                  <a:spLocks noChangeShapeType="1"/>
                </p:cNvSpPr>
                <p:nvPr/>
              </p:nvSpPr>
              <p:spPr bwMode="auto">
                <a:xfrm flipH="1">
                  <a:off x="14159546"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4" name="Line 127">
                  <a:extLst>
                    <a:ext uri="{FF2B5EF4-FFF2-40B4-BE49-F238E27FC236}">
                      <a16:creationId xmlns:a16="http://schemas.microsoft.com/office/drawing/2014/main" id="{03ED5160-BBBB-43E0-9D15-BC6C542EA589}"/>
                    </a:ext>
                  </a:extLst>
                </p:cNvPr>
                <p:cNvSpPr>
                  <a:spLocks noChangeShapeType="1"/>
                </p:cNvSpPr>
                <p:nvPr/>
              </p:nvSpPr>
              <p:spPr bwMode="auto">
                <a:xfrm>
                  <a:off x="14190040"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5" name="Line 128">
                  <a:extLst>
                    <a:ext uri="{FF2B5EF4-FFF2-40B4-BE49-F238E27FC236}">
                      <a16:creationId xmlns:a16="http://schemas.microsoft.com/office/drawing/2014/main" id="{53620EA9-E802-4072-92FB-CFAD8962B52A}"/>
                    </a:ext>
                  </a:extLst>
                </p:cNvPr>
                <p:cNvSpPr>
                  <a:spLocks noChangeShapeType="1"/>
                </p:cNvSpPr>
                <p:nvPr/>
              </p:nvSpPr>
              <p:spPr bwMode="auto">
                <a:xfrm flipH="1">
                  <a:off x="14155190"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6" name="Line 129">
                  <a:extLst>
                    <a:ext uri="{FF2B5EF4-FFF2-40B4-BE49-F238E27FC236}">
                      <a16:creationId xmlns:a16="http://schemas.microsoft.com/office/drawing/2014/main" id="{B5C5406D-11D9-433D-AC7B-378C1B9D3FFA}"/>
                    </a:ext>
                  </a:extLst>
                </p:cNvPr>
                <p:cNvSpPr>
                  <a:spLocks noChangeShapeType="1"/>
                </p:cNvSpPr>
                <p:nvPr/>
              </p:nvSpPr>
              <p:spPr bwMode="auto">
                <a:xfrm>
                  <a:off x="14186773"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7" name="Line 130">
                  <a:extLst>
                    <a:ext uri="{FF2B5EF4-FFF2-40B4-BE49-F238E27FC236}">
                      <a16:creationId xmlns:a16="http://schemas.microsoft.com/office/drawing/2014/main" id="{00D50A8E-6348-41A0-9A7F-795AE40887F4}"/>
                    </a:ext>
                  </a:extLst>
                </p:cNvPr>
                <p:cNvSpPr>
                  <a:spLocks noChangeShapeType="1"/>
                </p:cNvSpPr>
                <p:nvPr/>
              </p:nvSpPr>
              <p:spPr bwMode="auto">
                <a:xfrm flipH="1">
                  <a:off x="14147567"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8" name="Line 131">
                  <a:extLst>
                    <a:ext uri="{FF2B5EF4-FFF2-40B4-BE49-F238E27FC236}">
                      <a16:creationId xmlns:a16="http://schemas.microsoft.com/office/drawing/2014/main" id="{31E4805F-5922-4CAA-992B-AEA6645EA945}"/>
                    </a:ext>
                  </a:extLst>
                </p:cNvPr>
                <p:cNvSpPr>
                  <a:spLocks noChangeShapeType="1"/>
                </p:cNvSpPr>
                <p:nvPr/>
              </p:nvSpPr>
              <p:spPr bwMode="auto">
                <a:xfrm>
                  <a:off x="14178060"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19" name="Line 132">
                  <a:extLst>
                    <a:ext uri="{FF2B5EF4-FFF2-40B4-BE49-F238E27FC236}">
                      <a16:creationId xmlns:a16="http://schemas.microsoft.com/office/drawing/2014/main" id="{74DBED24-B4A2-4C69-BA12-33D90670D577}"/>
                    </a:ext>
                  </a:extLst>
                </p:cNvPr>
                <p:cNvSpPr>
                  <a:spLocks noChangeShapeType="1"/>
                </p:cNvSpPr>
                <p:nvPr/>
              </p:nvSpPr>
              <p:spPr bwMode="auto">
                <a:xfrm flipH="1">
                  <a:off x="14146478"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0" name="Line 133">
                  <a:extLst>
                    <a:ext uri="{FF2B5EF4-FFF2-40B4-BE49-F238E27FC236}">
                      <a16:creationId xmlns:a16="http://schemas.microsoft.com/office/drawing/2014/main" id="{1880F17C-3DCE-4969-BC39-063D95E6AD35}"/>
                    </a:ext>
                  </a:extLst>
                </p:cNvPr>
                <p:cNvSpPr>
                  <a:spLocks noChangeShapeType="1"/>
                </p:cNvSpPr>
                <p:nvPr/>
              </p:nvSpPr>
              <p:spPr bwMode="auto">
                <a:xfrm>
                  <a:off x="14176971"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1" name="Line 134">
                  <a:extLst>
                    <a:ext uri="{FF2B5EF4-FFF2-40B4-BE49-F238E27FC236}">
                      <a16:creationId xmlns:a16="http://schemas.microsoft.com/office/drawing/2014/main" id="{00662F01-E602-4E3D-9E97-927441A53E7D}"/>
                    </a:ext>
                  </a:extLst>
                </p:cNvPr>
                <p:cNvSpPr>
                  <a:spLocks noChangeShapeType="1"/>
                </p:cNvSpPr>
                <p:nvPr/>
              </p:nvSpPr>
              <p:spPr bwMode="auto">
                <a:xfrm flipH="1">
                  <a:off x="14137765"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2" name="Line 135">
                  <a:extLst>
                    <a:ext uri="{FF2B5EF4-FFF2-40B4-BE49-F238E27FC236}">
                      <a16:creationId xmlns:a16="http://schemas.microsoft.com/office/drawing/2014/main" id="{5E01C72C-3E9B-439C-BB98-42D87467781B}"/>
                    </a:ext>
                  </a:extLst>
                </p:cNvPr>
                <p:cNvSpPr>
                  <a:spLocks noChangeShapeType="1"/>
                </p:cNvSpPr>
                <p:nvPr/>
              </p:nvSpPr>
              <p:spPr bwMode="auto">
                <a:xfrm>
                  <a:off x="14169348"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3" name="Line 136">
                  <a:extLst>
                    <a:ext uri="{FF2B5EF4-FFF2-40B4-BE49-F238E27FC236}">
                      <a16:creationId xmlns:a16="http://schemas.microsoft.com/office/drawing/2014/main" id="{70439705-E2F3-4265-9E57-3A68137ACA42}"/>
                    </a:ext>
                  </a:extLst>
                </p:cNvPr>
                <p:cNvSpPr>
                  <a:spLocks noChangeShapeType="1"/>
                </p:cNvSpPr>
                <p:nvPr/>
              </p:nvSpPr>
              <p:spPr bwMode="auto">
                <a:xfrm flipH="1">
                  <a:off x="14124697"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4" name="Line 137">
                  <a:extLst>
                    <a:ext uri="{FF2B5EF4-FFF2-40B4-BE49-F238E27FC236}">
                      <a16:creationId xmlns:a16="http://schemas.microsoft.com/office/drawing/2014/main" id="{99B11385-3502-4063-A49B-C67940D6986D}"/>
                    </a:ext>
                  </a:extLst>
                </p:cNvPr>
                <p:cNvSpPr>
                  <a:spLocks noChangeShapeType="1"/>
                </p:cNvSpPr>
                <p:nvPr/>
              </p:nvSpPr>
              <p:spPr bwMode="auto">
                <a:xfrm>
                  <a:off x="14155190"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5" name="Line 138">
                  <a:extLst>
                    <a:ext uri="{FF2B5EF4-FFF2-40B4-BE49-F238E27FC236}">
                      <a16:creationId xmlns:a16="http://schemas.microsoft.com/office/drawing/2014/main" id="{EA28E4A9-E4D3-4DFF-9C6B-737F88F015E5}"/>
                    </a:ext>
                  </a:extLst>
                </p:cNvPr>
                <p:cNvSpPr>
                  <a:spLocks noChangeShapeType="1"/>
                </p:cNvSpPr>
                <p:nvPr/>
              </p:nvSpPr>
              <p:spPr bwMode="auto">
                <a:xfrm flipH="1">
                  <a:off x="14121429"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6" name="Line 139">
                  <a:extLst>
                    <a:ext uri="{FF2B5EF4-FFF2-40B4-BE49-F238E27FC236}">
                      <a16:creationId xmlns:a16="http://schemas.microsoft.com/office/drawing/2014/main" id="{0543D346-0761-4364-8496-021B62DF9483}"/>
                    </a:ext>
                  </a:extLst>
                </p:cNvPr>
                <p:cNvSpPr>
                  <a:spLocks noChangeShapeType="1"/>
                </p:cNvSpPr>
                <p:nvPr/>
              </p:nvSpPr>
              <p:spPr bwMode="auto">
                <a:xfrm>
                  <a:off x="14153012"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7" name="Line 140">
                  <a:extLst>
                    <a:ext uri="{FF2B5EF4-FFF2-40B4-BE49-F238E27FC236}">
                      <a16:creationId xmlns:a16="http://schemas.microsoft.com/office/drawing/2014/main" id="{E85C0318-4994-46FD-A683-A4767D1C73BD}"/>
                    </a:ext>
                  </a:extLst>
                </p:cNvPr>
                <p:cNvSpPr>
                  <a:spLocks noChangeShapeType="1"/>
                </p:cNvSpPr>
                <p:nvPr/>
              </p:nvSpPr>
              <p:spPr bwMode="auto">
                <a:xfrm flipH="1">
                  <a:off x="14114895"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8" name="Line 141">
                  <a:extLst>
                    <a:ext uri="{FF2B5EF4-FFF2-40B4-BE49-F238E27FC236}">
                      <a16:creationId xmlns:a16="http://schemas.microsoft.com/office/drawing/2014/main" id="{AC71F33E-AB07-45E2-887B-9B59EC9611A1}"/>
                    </a:ext>
                  </a:extLst>
                </p:cNvPr>
                <p:cNvSpPr>
                  <a:spLocks noChangeShapeType="1"/>
                </p:cNvSpPr>
                <p:nvPr/>
              </p:nvSpPr>
              <p:spPr bwMode="auto">
                <a:xfrm>
                  <a:off x="14146478"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29" name="Line 142">
                  <a:extLst>
                    <a:ext uri="{FF2B5EF4-FFF2-40B4-BE49-F238E27FC236}">
                      <a16:creationId xmlns:a16="http://schemas.microsoft.com/office/drawing/2014/main" id="{E68CA747-8F4D-4F12-820B-1F0162C3DC05}"/>
                    </a:ext>
                  </a:extLst>
                </p:cNvPr>
                <p:cNvSpPr>
                  <a:spLocks noChangeShapeType="1"/>
                </p:cNvSpPr>
                <p:nvPr/>
              </p:nvSpPr>
              <p:spPr bwMode="auto">
                <a:xfrm flipH="1">
                  <a:off x="14107272"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0" name="Line 143">
                  <a:extLst>
                    <a:ext uri="{FF2B5EF4-FFF2-40B4-BE49-F238E27FC236}">
                      <a16:creationId xmlns:a16="http://schemas.microsoft.com/office/drawing/2014/main" id="{E351E705-9D45-4083-9E81-B2FE6839AB80}"/>
                    </a:ext>
                  </a:extLst>
                </p:cNvPr>
                <p:cNvSpPr>
                  <a:spLocks noChangeShapeType="1"/>
                </p:cNvSpPr>
                <p:nvPr/>
              </p:nvSpPr>
              <p:spPr bwMode="auto">
                <a:xfrm>
                  <a:off x="14138854"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1" name="Line 144">
                  <a:extLst>
                    <a:ext uri="{FF2B5EF4-FFF2-40B4-BE49-F238E27FC236}">
                      <a16:creationId xmlns:a16="http://schemas.microsoft.com/office/drawing/2014/main" id="{14D2DC4F-144D-44FA-8A98-98A727AA0935}"/>
                    </a:ext>
                  </a:extLst>
                </p:cNvPr>
                <p:cNvSpPr>
                  <a:spLocks noChangeShapeType="1"/>
                </p:cNvSpPr>
                <p:nvPr/>
              </p:nvSpPr>
              <p:spPr bwMode="auto">
                <a:xfrm flipH="1">
                  <a:off x="14093114"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2" name="Line 145">
                  <a:extLst>
                    <a:ext uri="{FF2B5EF4-FFF2-40B4-BE49-F238E27FC236}">
                      <a16:creationId xmlns:a16="http://schemas.microsoft.com/office/drawing/2014/main" id="{7EB23E11-FE92-4270-92B8-52203BAB7FA8}"/>
                    </a:ext>
                  </a:extLst>
                </p:cNvPr>
                <p:cNvSpPr>
                  <a:spLocks noChangeShapeType="1"/>
                </p:cNvSpPr>
                <p:nvPr/>
              </p:nvSpPr>
              <p:spPr bwMode="auto">
                <a:xfrm>
                  <a:off x="1412469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3" name="Line 146">
                  <a:extLst>
                    <a:ext uri="{FF2B5EF4-FFF2-40B4-BE49-F238E27FC236}">
                      <a16:creationId xmlns:a16="http://schemas.microsoft.com/office/drawing/2014/main" id="{0950F314-7E1C-45DC-9E69-7111555FDAA6}"/>
                    </a:ext>
                  </a:extLst>
                </p:cNvPr>
                <p:cNvSpPr>
                  <a:spLocks noChangeShapeType="1"/>
                </p:cNvSpPr>
                <p:nvPr/>
              </p:nvSpPr>
              <p:spPr bwMode="auto">
                <a:xfrm flipH="1">
                  <a:off x="14089847"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4" name="Line 147">
                  <a:extLst>
                    <a:ext uri="{FF2B5EF4-FFF2-40B4-BE49-F238E27FC236}">
                      <a16:creationId xmlns:a16="http://schemas.microsoft.com/office/drawing/2014/main" id="{BB7E32AA-DC81-443A-A2B9-17A65C212A71}"/>
                    </a:ext>
                  </a:extLst>
                </p:cNvPr>
                <p:cNvSpPr>
                  <a:spLocks noChangeShapeType="1"/>
                </p:cNvSpPr>
                <p:nvPr/>
              </p:nvSpPr>
              <p:spPr bwMode="auto">
                <a:xfrm>
                  <a:off x="14120340"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5" name="Line 148">
                  <a:extLst>
                    <a:ext uri="{FF2B5EF4-FFF2-40B4-BE49-F238E27FC236}">
                      <a16:creationId xmlns:a16="http://schemas.microsoft.com/office/drawing/2014/main" id="{CF201376-76B1-4541-842C-F6A2E984CE2F}"/>
                    </a:ext>
                  </a:extLst>
                </p:cNvPr>
                <p:cNvSpPr>
                  <a:spLocks noChangeShapeType="1"/>
                </p:cNvSpPr>
                <p:nvPr/>
              </p:nvSpPr>
              <p:spPr bwMode="auto">
                <a:xfrm flipH="1">
                  <a:off x="14077867"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6" name="Line 149">
                  <a:extLst>
                    <a:ext uri="{FF2B5EF4-FFF2-40B4-BE49-F238E27FC236}">
                      <a16:creationId xmlns:a16="http://schemas.microsoft.com/office/drawing/2014/main" id="{F8426139-4625-493D-9544-1CD81B1FC6C0}"/>
                    </a:ext>
                  </a:extLst>
                </p:cNvPr>
                <p:cNvSpPr>
                  <a:spLocks noChangeShapeType="1"/>
                </p:cNvSpPr>
                <p:nvPr/>
              </p:nvSpPr>
              <p:spPr bwMode="auto">
                <a:xfrm>
                  <a:off x="14109450"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7" name="Line 150">
                  <a:extLst>
                    <a:ext uri="{FF2B5EF4-FFF2-40B4-BE49-F238E27FC236}">
                      <a16:creationId xmlns:a16="http://schemas.microsoft.com/office/drawing/2014/main" id="{EC8DA570-60B2-46AB-ABD5-5FF01F42DED4}"/>
                    </a:ext>
                  </a:extLst>
                </p:cNvPr>
                <p:cNvSpPr>
                  <a:spLocks noChangeShapeType="1"/>
                </p:cNvSpPr>
                <p:nvPr/>
              </p:nvSpPr>
              <p:spPr bwMode="auto">
                <a:xfrm flipH="1">
                  <a:off x="14071333" y="1943881"/>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8" name="Line 151">
                  <a:extLst>
                    <a:ext uri="{FF2B5EF4-FFF2-40B4-BE49-F238E27FC236}">
                      <a16:creationId xmlns:a16="http://schemas.microsoft.com/office/drawing/2014/main" id="{04523FB2-88AB-4660-A104-99EAB06F07B5}"/>
                    </a:ext>
                  </a:extLst>
                </p:cNvPr>
                <p:cNvSpPr>
                  <a:spLocks noChangeShapeType="1"/>
                </p:cNvSpPr>
                <p:nvPr/>
              </p:nvSpPr>
              <p:spPr bwMode="auto">
                <a:xfrm>
                  <a:off x="14102916"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39" name="Line 152">
                  <a:extLst>
                    <a:ext uri="{FF2B5EF4-FFF2-40B4-BE49-F238E27FC236}">
                      <a16:creationId xmlns:a16="http://schemas.microsoft.com/office/drawing/2014/main" id="{7CE7BC60-C9CB-4F2B-9DF7-4DC3A60FD91A}"/>
                    </a:ext>
                  </a:extLst>
                </p:cNvPr>
                <p:cNvSpPr>
                  <a:spLocks noChangeShapeType="1"/>
                </p:cNvSpPr>
                <p:nvPr/>
              </p:nvSpPr>
              <p:spPr bwMode="auto">
                <a:xfrm flipH="1">
                  <a:off x="14069155" y="194388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0" name="Line 153">
                  <a:extLst>
                    <a:ext uri="{FF2B5EF4-FFF2-40B4-BE49-F238E27FC236}">
                      <a16:creationId xmlns:a16="http://schemas.microsoft.com/office/drawing/2014/main" id="{5BF8327F-2B0C-4A17-B757-588CF952424F}"/>
                    </a:ext>
                  </a:extLst>
                </p:cNvPr>
                <p:cNvSpPr>
                  <a:spLocks noChangeShapeType="1"/>
                </p:cNvSpPr>
                <p:nvPr/>
              </p:nvSpPr>
              <p:spPr bwMode="auto">
                <a:xfrm>
                  <a:off x="14100737" y="1897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1" name="Line 154">
                  <a:extLst>
                    <a:ext uri="{FF2B5EF4-FFF2-40B4-BE49-F238E27FC236}">
                      <a16:creationId xmlns:a16="http://schemas.microsoft.com/office/drawing/2014/main" id="{641381BC-D554-43B8-B084-C323CF719D78}"/>
                    </a:ext>
                  </a:extLst>
                </p:cNvPr>
                <p:cNvSpPr>
                  <a:spLocks noChangeShapeType="1"/>
                </p:cNvSpPr>
                <p:nvPr/>
              </p:nvSpPr>
              <p:spPr bwMode="auto">
                <a:xfrm flipH="1">
                  <a:off x="14061532" y="19153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2" name="Line 155">
                  <a:extLst>
                    <a:ext uri="{FF2B5EF4-FFF2-40B4-BE49-F238E27FC236}">
                      <a16:creationId xmlns:a16="http://schemas.microsoft.com/office/drawing/2014/main" id="{54425AA7-20C0-49E8-9B6B-ED377CF58F22}"/>
                    </a:ext>
                  </a:extLst>
                </p:cNvPr>
                <p:cNvSpPr>
                  <a:spLocks noChangeShapeType="1"/>
                </p:cNvSpPr>
                <p:nvPr/>
              </p:nvSpPr>
              <p:spPr bwMode="auto">
                <a:xfrm>
                  <a:off x="14092025"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3" name="Line 156">
                  <a:extLst>
                    <a:ext uri="{FF2B5EF4-FFF2-40B4-BE49-F238E27FC236}">
                      <a16:creationId xmlns:a16="http://schemas.microsoft.com/office/drawing/2014/main" id="{C14CDFC6-57FB-405C-A902-99DB2C35D94E}"/>
                    </a:ext>
                  </a:extLst>
                </p:cNvPr>
                <p:cNvSpPr>
                  <a:spLocks noChangeShapeType="1"/>
                </p:cNvSpPr>
                <p:nvPr/>
              </p:nvSpPr>
              <p:spPr bwMode="auto">
                <a:xfrm flipH="1">
                  <a:off x="14058264" y="19153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4" name="Line 157">
                  <a:extLst>
                    <a:ext uri="{FF2B5EF4-FFF2-40B4-BE49-F238E27FC236}">
                      <a16:creationId xmlns:a16="http://schemas.microsoft.com/office/drawing/2014/main" id="{4BC46B97-F1F7-47E3-8B63-8CBA17CCF0C4}"/>
                    </a:ext>
                  </a:extLst>
                </p:cNvPr>
                <p:cNvSpPr>
                  <a:spLocks noChangeShapeType="1"/>
                </p:cNvSpPr>
                <p:nvPr/>
              </p:nvSpPr>
              <p:spPr bwMode="auto">
                <a:xfrm>
                  <a:off x="14089847"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5" name="Line 158">
                  <a:extLst>
                    <a:ext uri="{FF2B5EF4-FFF2-40B4-BE49-F238E27FC236}">
                      <a16:creationId xmlns:a16="http://schemas.microsoft.com/office/drawing/2014/main" id="{9E0CC751-03CD-4065-93E6-60DFBE7A3D91}"/>
                    </a:ext>
                  </a:extLst>
                </p:cNvPr>
                <p:cNvSpPr>
                  <a:spLocks noChangeShapeType="1"/>
                </p:cNvSpPr>
                <p:nvPr/>
              </p:nvSpPr>
              <p:spPr bwMode="auto">
                <a:xfrm flipH="1">
                  <a:off x="14048463" y="19153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6" name="Line 159">
                  <a:extLst>
                    <a:ext uri="{FF2B5EF4-FFF2-40B4-BE49-F238E27FC236}">
                      <a16:creationId xmlns:a16="http://schemas.microsoft.com/office/drawing/2014/main" id="{FC6FD7D1-F19C-4A4E-8A08-F245C69783A1}"/>
                    </a:ext>
                  </a:extLst>
                </p:cNvPr>
                <p:cNvSpPr>
                  <a:spLocks noChangeShapeType="1"/>
                </p:cNvSpPr>
                <p:nvPr/>
              </p:nvSpPr>
              <p:spPr bwMode="auto">
                <a:xfrm>
                  <a:off x="14078956"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7" name="Line 160">
                  <a:extLst>
                    <a:ext uri="{FF2B5EF4-FFF2-40B4-BE49-F238E27FC236}">
                      <a16:creationId xmlns:a16="http://schemas.microsoft.com/office/drawing/2014/main" id="{367ACB98-5692-4BFC-97DD-7214E759393E}"/>
                    </a:ext>
                  </a:extLst>
                </p:cNvPr>
                <p:cNvSpPr>
                  <a:spLocks noChangeShapeType="1"/>
                </p:cNvSpPr>
                <p:nvPr/>
              </p:nvSpPr>
              <p:spPr bwMode="auto">
                <a:xfrm flipH="1">
                  <a:off x="14038661"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8" name="Line 161">
                  <a:extLst>
                    <a:ext uri="{FF2B5EF4-FFF2-40B4-BE49-F238E27FC236}">
                      <a16:creationId xmlns:a16="http://schemas.microsoft.com/office/drawing/2014/main" id="{AE47A9BD-F16A-4557-90D4-87EDC061440D}"/>
                    </a:ext>
                  </a:extLst>
                </p:cNvPr>
                <p:cNvSpPr>
                  <a:spLocks noChangeShapeType="1"/>
                </p:cNvSpPr>
                <p:nvPr/>
              </p:nvSpPr>
              <p:spPr bwMode="auto">
                <a:xfrm>
                  <a:off x="14070244"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49" name="Line 162">
                  <a:extLst>
                    <a:ext uri="{FF2B5EF4-FFF2-40B4-BE49-F238E27FC236}">
                      <a16:creationId xmlns:a16="http://schemas.microsoft.com/office/drawing/2014/main" id="{83BB2062-8DBC-429D-90C1-7F354BACAF96}"/>
                    </a:ext>
                  </a:extLst>
                </p:cNvPr>
                <p:cNvSpPr>
                  <a:spLocks noChangeShapeType="1"/>
                </p:cNvSpPr>
                <p:nvPr/>
              </p:nvSpPr>
              <p:spPr bwMode="auto">
                <a:xfrm flipH="1">
                  <a:off x="14037572"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0" name="Line 163">
                  <a:extLst>
                    <a:ext uri="{FF2B5EF4-FFF2-40B4-BE49-F238E27FC236}">
                      <a16:creationId xmlns:a16="http://schemas.microsoft.com/office/drawing/2014/main" id="{A80F724A-32DB-42CC-A9C5-FEBE4B872692}"/>
                    </a:ext>
                  </a:extLst>
                </p:cNvPr>
                <p:cNvSpPr>
                  <a:spLocks noChangeShapeType="1"/>
                </p:cNvSpPr>
                <p:nvPr/>
              </p:nvSpPr>
              <p:spPr bwMode="auto">
                <a:xfrm>
                  <a:off x="14069155"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1" name="Line 164">
                  <a:extLst>
                    <a:ext uri="{FF2B5EF4-FFF2-40B4-BE49-F238E27FC236}">
                      <a16:creationId xmlns:a16="http://schemas.microsoft.com/office/drawing/2014/main" id="{2C24A55F-E581-45E7-A524-D709A38EA752}"/>
                    </a:ext>
                  </a:extLst>
                </p:cNvPr>
                <p:cNvSpPr>
                  <a:spLocks noChangeShapeType="1"/>
                </p:cNvSpPr>
                <p:nvPr/>
              </p:nvSpPr>
              <p:spPr bwMode="auto">
                <a:xfrm flipH="1">
                  <a:off x="14029949" y="19153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2" name="Line 165">
                  <a:extLst>
                    <a:ext uri="{FF2B5EF4-FFF2-40B4-BE49-F238E27FC236}">
                      <a16:creationId xmlns:a16="http://schemas.microsoft.com/office/drawing/2014/main" id="{3F400799-02E1-4D51-BC8B-70C0B24BBC61}"/>
                    </a:ext>
                  </a:extLst>
                </p:cNvPr>
                <p:cNvSpPr>
                  <a:spLocks noChangeShapeType="1"/>
                </p:cNvSpPr>
                <p:nvPr/>
              </p:nvSpPr>
              <p:spPr bwMode="auto">
                <a:xfrm>
                  <a:off x="14061532"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3" name="Line 166">
                  <a:extLst>
                    <a:ext uri="{FF2B5EF4-FFF2-40B4-BE49-F238E27FC236}">
                      <a16:creationId xmlns:a16="http://schemas.microsoft.com/office/drawing/2014/main" id="{2C9399E3-0A95-45A7-816E-F69840CDDB61}"/>
                    </a:ext>
                  </a:extLst>
                </p:cNvPr>
                <p:cNvSpPr>
                  <a:spLocks noChangeShapeType="1"/>
                </p:cNvSpPr>
                <p:nvPr/>
              </p:nvSpPr>
              <p:spPr bwMode="auto">
                <a:xfrm flipH="1">
                  <a:off x="14016880" y="19153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4" name="Line 167">
                  <a:extLst>
                    <a:ext uri="{FF2B5EF4-FFF2-40B4-BE49-F238E27FC236}">
                      <a16:creationId xmlns:a16="http://schemas.microsoft.com/office/drawing/2014/main" id="{545A265B-C4A2-4F5D-9264-78BAA14F8877}"/>
                    </a:ext>
                  </a:extLst>
                </p:cNvPr>
                <p:cNvSpPr>
                  <a:spLocks noChangeShapeType="1"/>
                </p:cNvSpPr>
                <p:nvPr/>
              </p:nvSpPr>
              <p:spPr bwMode="auto">
                <a:xfrm>
                  <a:off x="14048463"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5" name="Line 168">
                  <a:extLst>
                    <a:ext uri="{FF2B5EF4-FFF2-40B4-BE49-F238E27FC236}">
                      <a16:creationId xmlns:a16="http://schemas.microsoft.com/office/drawing/2014/main" id="{2C7F3883-C1E0-48E1-9A84-AAF71CC111E2}"/>
                    </a:ext>
                  </a:extLst>
                </p:cNvPr>
                <p:cNvSpPr>
                  <a:spLocks noChangeShapeType="1"/>
                </p:cNvSpPr>
                <p:nvPr/>
              </p:nvSpPr>
              <p:spPr bwMode="auto">
                <a:xfrm flipH="1">
                  <a:off x="14008168"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6" name="Line 169">
                  <a:extLst>
                    <a:ext uri="{FF2B5EF4-FFF2-40B4-BE49-F238E27FC236}">
                      <a16:creationId xmlns:a16="http://schemas.microsoft.com/office/drawing/2014/main" id="{90DDCE65-EEA8-4423-A2E6-E53DEA0E3AC2}"/>
                    </a:ext>
                  </a:extLst>
                </p:cNvPr>
                <p:cNvSpPr>
                  <a:spLocks noChangeShapeType="1"/>
                </p:cNvSpPr>
                <p:nvPr/>
              </p:nvSpPr>
              <p:spPr bwMode="auto">
                <a:xfrm>
                  <a:off x="14039751"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7" name="Line 170">
                  <a:extLst>
                    <a:ext uri="{FF2B5EF4-FFF2-40B4-BE49-F238E27FC236}">
                      <a16:creationId xmlns:a16="http://schemas.microsoft.com/office/drawing/2014/main" id="{93BDC0F8-5C49-4DD9-8AFC-D12DCC9466E3}"/>
                    </a:ext>
                  </a:extLst>
                </p:cNvPr>
                <p:cNvSpPr>
                  <a:spLocks noChangeShapeType="1"/>
                </p:cNvSpPr>
                <p:nvPr/>
              </p:nvSpPr>
              <p:spPr bwMode="auto">
                <a:xfrm flipH="1">
                  <a:off x="13998367"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8" name="Line 171">
                  <a:extLst>
                    <a:ext uri="{FF2B5EF4-FFF2-40B4-BE49-F238E27FC236}">
                      <a16:creationId xmlns:a16="http://schemas.microsoft.com/office/drawing/2014/main" id="{3E916FA6-81DA-4095-8FF0-45AED281CC4C}"/>
                    </a:ext>
                  </a:extLst>
                </p:cNvPr>
                <p:cNvSpPr>
                  <a:spLocks noChangeShapeType="1"/>
                </p:cNvSpPr>
                <p:nvPr/>
              </p:nvSpPr>
              <p:spPr bwMode="auto">
                <a:xfrm>
                  <a:off x="14029949"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59" name="Line 172">
                  <a:extLst>
                    <a:ext uri="{FF2B5EF4-FFF2-40B4-BE49-F238E27FC236}">
                      <a16:creationId xmlns:a16="http://schemas.microsoft.com/office/drawing/2014/main" id="{8D5BF22F-020A-4605-AFD8-9A5F8B364DD9}"/>
                    </a:ext>
                  </a:extLst>
                </p:cNvPr>
                <p:cNvSpPr>
                  <a:spLocks noChangeShapeType="1"/>
                </p:cNvSpPr>
                <p:nvPr/>
              </p:nvSpPr>
              <p:spPr bwMode="auto">
                <a:xfrm flipH="1">
                  <a:off x="13985298"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0" name="Line 173">
                  <a:extLst>
                    <a:ext uri="{FF2B5EF4-FFF2-40B4-BE49-F238E27FC236}">
                      <a16:creationId xmlns:a16="http://schemas.microsoft.com/office/drawing/2014/main" id="{8A117E23-756E-4E2B-8343-D1C689A925CA}"/>
                    </a:ext>
                  </a:extLst>
                </p:cNvPr>
                <p:cNvSpPr>
                  <a:spLocks noChangeShapeType="1"/>
                </p:cNvSpPr>
                <p:nvPr/>
              </p:nvSpPr>
              <p:spPr bwMode="auto">
                <a:xfrm>
                  <a:off x="14016880"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1" name="Line 174">
                  <a:extLst>
                    <a:ext uri="{FF2B5EF4-FFF2-40B4-BE49-F238E27FC236}">
                      <a16:creationId xmlns:a16="http://schemas.microsoft.com/office/drawing/2014/main" id="{E0774F91-C583-4A70-A86F-C4AA661300EB}"/>
                    </a:ext>
                  </a:extLst>
                </p:cNvPr>
                <p:cNvSpPr>
                  <a:spLocks noChangeShapeType="1"/>
                </p:cNvSpPr>
                <p:nvPr/>
              </p:nvSpPr>
              <p:spPr bwMode="auto">
                <a:xfrm flipH="1">
                  <a:off x="13983120" y="19153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2" name="Line 175">
                  <a:extLst>
                    <a:ext uri="{FF2B5EF4-FFF2-40B4-BE49-F238E27FC236}">
                      <a16:creationId xmlns:a16="http://schemas.microsoft.com/office/drawing/2014/main" id="{B16DAC51-2426-444A-A450-F899AB74F497}"/>
                    </a:ext>
                  </a:extLst>
                </p:cNvPr>
                <p:cNvSpPr>
                  <a:spLocks noChangeShapeType="1"/>
                </p:cNvSpPr>
                <p:nvPr/>
              </p:nvSpPr>
              <p:spPr bwMode="auto">
                <a:xfrm>
                  <a:off x="14014702"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3" name="Line 176">
                  <a:extLst>
                    <a:ext uri="{FF2B5EF4-FFF2-40B4-BE49-F238E27FC236}">
                      <a16:creationId xmlns:a16="http://schemas.microsoft.com/office/drawing/2014/main" id="{61901D5B-C86A-4727-AC36-2590EF60E743}"/>
                    </a:ext>
                  </a:extLst>
                </p:cNvPr>
                <p:cNvSpPr>
                  <a:spLocks noChangeShapeType="1"/>
                </p:cNvSpPr>
                <p:nvPr/>
              </p:nvSpPr>
              <p:spPr bwMode="auto">
                <a:xfrm flipH="1">
                  <a:off x="13975496" y="19153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4" name="Line 177">
                  <a:extLst>
                    <a:ext uri="{FF2B5EF4-FFF2-40B4-BE49-F238E27FC236}">
                      <a16:creationId xmlns:a16="http://schemas.microsoft.com/office/drawing/2014/main" id="{E66EB4C7-3F69-4F50-AF30-7A99EACC98CA}"/>
                    </a:ext>
                  </a:extLst>
                </p:cNvPr>
                <p:cNvSpPr>
                  <a:spLocks noChangeShapeType="1"/>
                </p:cNvSpPr>
                <p:nvPr/>
              </p:nvSpPr>
              <p:spPr bwMode="auto">
                <a:xfrm>
                  <a:off x="14005990"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5" name="Line 178">
                  <a:extLst>
                    <a:ext uri="{FF2B5EF4-FFF2-40B4-BE49-F238E27FC236}">
                      <a16:creationId xmlns:a16="http://schemas.microsoft.com/office/drawing/2014/main" id="{23BCBB73-05BD-4A83-9425-BBD9AC931772}"/>
                    </a:ext>
                  </a:extLst>
                </p:cNvPr>
                <p:cNvSpPr>
                  <a:spLocks noChangeShapeType="1"/>
                </p:cNvSpPr>
                <p:nvPr/>
              </p:nvSpPr>
              <p:spPr bwMode="auto">
                <a:xfrm flipH="1">
                  <a:off x="13973318"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6" name="Line 179">
                  <a:extLst>
                    <a:ext uri="{FF2B5EF4-FFF2-40B4-BE49-F238E27FC236}">
                      <a16:creationId xmlns:a16="http://schemas.microsoft.com/office/drawing/2014/main" id="{EA0A42C7-78E7-4B86-AAC9-0DBD23A40E49}"/>
                    </a:ext>
                  </a:extLst>
                </p:cNvPr>
                <p:cNvSpPr>
                  <a:spLocks noChangeShapeType="1"/>
                </p:cNvSpPr>
                <p:nvPr/>
              </p:nvSpPr>
              <p:spPr bwMode="auto">
                <a:xfrm>
                  <a:off x="14004901"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7" name="Line 180">
                  <a:extLst>
                    <a:ext uri="{FF2B5EF4-FFF2-40B4-BE49-F238E27FC236}">
                      <a16:creationId xmlns:a16="http://schemas.microsoft.com/office/drawing/2014/main" id="{D0E0F614-271E-4429-B51D-D1B2046B65C6}"/>
                    </a:ext>
                  </a:extLst>
                </p:cNvPr>
                <p:cNvSpPr>
                  <a:spLocks noChangeShapeType="1"/>
                </p:cNvSpPr>
                <p:nvPr/>
              </p:nvSpPr>
              <p:spPr bwMode="auto">
                <a:xfrm flipH="1">
                  <a:off x="13965695"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8" name="Line 181">
                  <a:extLst>
                    <a:ext uri="{FF2B5EF4-FFF2-40B4-BE49-F238E27FC236}">
                      <a16:creationId xmlns:a16="http://schemas.microsoft.com/office/drawing/2014/main" id="{70B1E969-2171-4683-B23A-47E719E177E7}"/>
                    </a:ext>
                  </a:extLst>
                </p:cNvPr>
                <p:cNvSpPr>
                  <a:spLocks noChangeShapeType="1"/>
                </p:cNvSpPr>
                <p:nvPr/>
              </p:nvSpPr>
              <p:spPr bwMode="auto">
                <a:xfrm>
                  <a:off x="13997277"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69" name="Line 182">
                  <a:extLst>
                    <a:ext uri="{FF2B5EF4-FFF2-40B4-BE49-F238E27FC236}">
                      <a16:creationId xmlns:a16="http://schemas.microsoft.com/office/drawing/2014/main" id="{1222AE6E-2ED5-43EF-9850-4929148A31B5}"/>
                    </a:ext>
                  </a:extLst>
                </p:cNvPr>
                <p:cNvSpPr>
                  <a:spLocks noChangeShapeType="1"/>
                </p:cNvSpPr>
                <p:nvPr/>
              </p:nvSpPr>
              <p:spPr bwMode="auto">
                <a:xfrm flipH="1">
                  <a:off x="13962428"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0" name="Line 183">
                  <a:extLst>
                    <a:ext uri="{FF2B5EF4-FFF2-40B4-BE49-F238E27FC236}">
                      <a16:creationId xmlns:a16="http://schemas.microsoft.com/office/drawing/2014/main" id="{C18FD19E-A60F-42F4-8668-44E5E61CDBAD}"/>
                    </a:ext>
                  </a:extLst>
                </p:cNvPr>
                <p:cNvSpPr>
                  <a:spLocks noChangeShapeType="1"/>
                </p:cNvSpPr>
                <p:nvPr/>
              </p:nvSpPr>
              <p:spPr bwMode="auto">
                <a:xfrm>
                  <a:off x="13994010"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1" name="Line 184">
                  <a:extLst>
                    <a:ext uri="{FF2B5EF4-FFF2-40B4-BE49-F238E27FC236}">
                      <a16:creationId xmlns:a16="http://schemas.microsoft.com/office/drawing/2014/main" id="{5DAD5A7E-A341-4A91-B75E-3266E0F0213C}"/>
                    </a:ext>
                  </a:extLst>
                </p:cNvPr>
                <p:cNvSpPr>
                  <a:spLocks noChangeShapeType="1"/>
                </p:cNvSpPr>
                <p:nvPr/>
              </p:nvSpPr>
              <p:spPr bwMode="auto">
                <a:xfrm flipH="1">
                  <a:off x="13951537"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2" name="Line 185">
                  <a:extLst>
                    <a:ext uri="{FF2B5EF4-FFF2-40B4-BE49-F238E27FC236}">
                      <a16:creationId xmlns:a16="http://schemas.microsoft.com/office/drawing/2014/main" id="{AA715196-14AE-426E-842C-22E35E49351F}"/>
                    </a:ext>
                  </a:extLst>
                </p:cNvPr>
                <p:cNvSpPr>
                  <a:spLocks noChangeShapeType="1"/>
                </p:cNvSpPr>
                <p:nvPr/>
              </p:nvSpPr>
              <p:spPr bwMode="auto">
                <a:xfrm>
                  <a:off x="13983120"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3" name="Line 186">
                  <a:extLst>
                    <a:ext uri="{FF2B5EF4-FFF2-40B4-BE49-F238E27FC236}">
                      <a16:creationId xmlns:a16="http://schemas.microsoft.com/office/drawing/2014/main" id="{E70FC9F0-46A0-4B19-820E-89A11BF7EF18}"/>
                    </a:ext>
                  </a:extLst>
                </p:cNvPr>
                <p:cNvSpPr>
                  <a:spLocks noChangeShapeType="1"/>
                </p:cNvSpPr>
                <p:nvPr/>
              </p:nvSpPr>
              <p:spPr bwMode="auto">
                <a:xfrm flipH="1">
                  <a:off x="13940647" y="19153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4" name="Line 187">
                  <a:extLst>
                    <a:ext uri="{FF2B5EF4-FFF2-40B4-BE49-F238E27FC236}">
                      <a16:creationId xmlns:a16="http://schemas.microsoft.com/office/drawing/2014/main" id="{206EB76A-7787-4213-8BBF-88DE6C9F5EE3}"/>
                    </a:ext>
                  </a:extLst>
                </p:cNvPr>
                <p:cNvSpPr>
                  <a:spLocks noChangeShapeType="1"/>
                </p:cNvSpPr>
                <p:nvPr/>
              </p:nvSpPr>
              <p:spPr bwMode="auto">
                <a:xfrm>
                  <a:off x="13972229"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5" name="Line 188">
                  <a:extLst>
                    <a:ext uri="{FF2B5EF4-FFF2-40B4-BE49-F238E27FC236}">
                      <a16:creationId xmlns:a16="http://schemas.microsoft.com/office/drawing/2014/main" id="{81BED8D1-1347-4DCA-88EE-B151E09DD2D4}"/>
                    </a:ext>
                  </a:extLst>
                </p:cNvPr>
                <p:cNvSpPr>
                  <a:spLocks noChangeShapeType="1"/>
                </p:cNvSpPr>
                <p:nvPr/>
              </p:nvSpPr>
              <p:spPr bwMode="auto">
                <a:xfrm flipH="1">
                  <a:off x="13942825" y="19153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6" name="Line 189">
                  <a:extLst>
                    <a:ext uri="{FF2B5EF4-FFF2-40B4-BE49-F238E27FC236}">
                      <a16:creationId xmlns:a16="http://schemas.microsoft.com/office/drawing/2014/main" id="{F9AB16E1-6340-49FC-88A5-9D50A98F0AE0}"/>
                    </a:ext>
                  </a:extLst>
                </p:cNvPr>
                <p:cNvSpPr>
                  <a:spLocks noChangeShapeType="1"/>
                </p:cNvSpPr>
                <p:nvPr/>
              </p:nvSpPr>
              <p:spPr bwMode="auto">
                <a:xfrm>
                  <a:off x="13973318" y="18692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7" name="Line 190">
                  <a:extLst>
                    <a:ext uri="{FF2B5EF4-FFF2-40B4-BE49-F238E27FC236}">
                      <a16:creationId xmlns:a16="http://schemas.microsoft.com/office/drawing/2014/main" id="{9D317E6F-A0CD-4865-9059-6D100111F7A9}"/>
                    </a:ext>
                  </a:extLst>
                </p:cNvPr>
                <p:cNvSpPr>
                  <a:spLocks noChangeShapeType="1"/>
                </p:cNvSpPr>
                <p:nvPr/>
              </p:nvSpPr>
              <p:spPr bwMode="auto">
                <a:xfrm flipH="1">
                  <a:off x="13923222"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8" name="Line 191">
                  <a:extLst>
                    <a:ext uri="{FF2B5EF4-FFF2-40B4-BE49-F238E27FC236}">
                      <a16:creationId xmlns:a16="http://schemas.microsoft.com/office/drawing/2014/main" id="{5A392F67-AB97-43A7-932D-D1482D043AA8}"/>
                    </a:ext>
                  </a:extLst>
                </p:cNvPr>
                <p:cNvSpPr>
                  <a:spLocks noChangeShapeType="1"/>
                </p:cNvSpPr>
                <p:nvPr/>
              </p:nvSpPr>
              <p:spPr bwMode="auto">
                <a:xfrm>
                  <a:off x="13954804"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79" name="Line 192">
                  <a:extLst>
                    <a:ext uri="{FF2B5EF4-FFF2-40B4-BE49-F238E27FC236}">
                      <a16:creationId xmlns:a16="http://schemas.microsoft.com/office/drawing/2014/main" id="{B6ADECE0-3638-400A-9A6D-BC35DA186635}"/>
                    </a:ext>
                  </a:extLst>
                </p:cNvPr>
                <p:cNvSpPr>
                  <a:spLocks noChangeShapeType="1"/>
                </p:cNvSpPr>
                <p:nvPr/>
              </p:nvSpPr>
              <p:spPr bwMode="auto">
                <a:xfrm flipH="1">
                  <a:off x="13921044"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0" name="Line 193">
                  <a:extLst>
                    <a:ext uri="{FF2B5EF4-FFF2-40B4-BE49-F238E27FC236}">
                      <a16:creationId xmlns:a16="http://schemas.microsoft.com/office/drawing/2014/main" id="{E9628239-E378-482F-A747-6E7FF64DDA8E}"/>
                    </a:ext>
                  </a:extLst>
                </p:cNvPr>
                <p:cNvSpPr>
                  <a:spLocks noChangeShapeType="1"/>
                </p:cNvSpPr>
                <p:nvPr/>
              </p:nvSpPr>
              <p:spPr bwMode="auto">
                <a:xfrm>
                  <a:off x="13952626"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1" name="Line 194">
                  <a:extLst>
                    <a:ext uri="{FF2B5EF4-FFF2-40B4-BE49-F238E27FC236}">
                      <a16:creationId xmlns:a16="http://schemas.microsoft.com/office/drawing/2014/main" id="{822998B1-B0D9-409C-ADC1-E88FC8D7917C}"/>
                    </a:ext>
                  </a:extLst>
                </p:cNvPr>
                <p:cNvSpPr>
                  <a:spLocks noChangeShapeType="1"/>
                </p:cNvSpPr>
                <p:nvPr/>
              </p:nvSpPr>
              <p:spPr bwMode="auto">
                <a:xfrm flipH="1">
                  <a:off x="13907975"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2" name="Line 195">
                  <a:extLst>
                    <a:ext uri="{FF2B5EF4-FFF2-40B4-BE49-F238E27FC236}">
                      <a16:creationId xmlns:a16="http://schemas.microsoft.com/office/drawing/2014/main" id="{E706BA2E-F558-4839-A80A-5DFB2E8FCF9D}"/>
                    </a:ext>
                  </a:extLst>
                </p:cNvPr>
                <p:cNvSpPr>
                  <a:spLocks noChangeShapeType="1"/>
                </p:cNvSpPr>
                <p:nvPr/>
              </p:nvSpPr>
              <p:spPr bwMode="auto">
                <a:xfrm>
                  <a:off x="13939558"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3" name="Line 196">
                  <a:extLst>
                    <a:ext uri="{FF2B5EF4-FFF2-40B4-BE49-F238E27FC236}">
                      <a16:creationId xmlns:a16="http://schemas.microsoft.com/office/drawing/2014/main" id="{52547382-94F0-4EFF-96A1-5FDC3E3911E5}"/>
                    </a:ext>
                  </a:extLst>
                </p:cNvPr>
                <p:cNvSpPr>
                  <a:spLocks noChangeShapeType="1"/>
                </p:cNvSpPr>
                <p:nvPr/>
              </p:nvSpPr>
              <p:spPr bwMode="auto">
                <a:xfrm flipH="1">
                  <a:off x="13903619"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4" name="Line 197">
                  <a:extLst>
                    <a:ext uri="{FF2B5EF4-FFF2-40B4-BE49-F238E27FC236}">
                      <a16:creationId xmlns:a16="http://schemas.microsoft.com/office/drawing/2014/main" id="{DB744968-A94B-47C2-B2F8-7FD6E00423DC}"/>
                    </a:ext>
                  </a:extLst>
                </p:cNvPr>
                <p:cNvSpPr>
                  <a:spLocks noChangeShapeType="1"/>
                </p:cNvSpPr>
                <p:nvPr/>
              </p:nvSpPr>
              <p:spPr bwMode="auto">
                <a:xfrm>
                  <a:off x="13934112"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5" name="Line 198">
                  <a:extLst>
                    <a:ext uri="{FF2B5EF4-FFF2-40B4-BE49-F238E27FC236}">
                      <a16:creationId xmlns:a16="http://schemas.microsoft.com/office/drawing/2014/main" id="{85FDB909-879E-4BAF-847E-D1E3A446BCA7}"/>
                    </a:ext>
                  </a:extLst>
                </p:cNvPr>
                <p:cNvSpPr>
                  <a:spLocks noChangeShapeType="1"/>
                </p:cNvSpPr>
                <p:nvPr/>
              </p:nvSpPr>
              <p:spPr bwMode="auto">
                <a:xfrm flipH="1">
                  <a:off x="13891639" y="18914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6" name="Line 199">
                  <a:extLst>
                    <a:ext uri="{FF2B5EF4-FFF2-40B4-BE49-F238E27FC236}">
                      <a16:creationId xmlns:a16="http://schemas.microsoft.com/office/drawing/2014/main" id="{372531F5-E34D-4AEA-B715-9B16E3E935C1}"/>
                    </a:ext>
                  </a:extLst>
                </p:cNvPr>
                <p:cNvSpPr>
                  <a:spLocks noChangeShapeType="1"/>
                </p:cNvSpPr>
                <p:nvPr/>
              </p:nvSpPr>
              <p:spPr bwMode="auto">
                <a:xfrm>
                  <a:off x="13923222"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7" name="Line 200">
                  <a:extLst>
                    <a:ext uri="{FF2B5EF4-FFF2-40B4-BE49-F238E27FC236}">
                      <a16:creationId xmlns:a16="http://schemas.microsoft.com/office/drawing/2014/main" id="{226A0675-C4C9-4EB3-B436-9CAC6FF1D92A}"/>
                    </a:ext>
                  </a:extLst>
                </p:cNvPr>
                <p:cNvSpPr>
                  <a:spLocks noChangeShapeType="1"/>
                </p:cNvSpPr>
                <p:nvPr/>
              </p:nvSpPr>
              <p:spPr bwMode="auto">
                <a:xfrm flipH="1">
                  <a:off x="13879660" y="18914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8" name="Line 201">
                  <a:extLst>
                    <a:ext uri="{FF2B5EF4-FFF2-40B4-BE49-F238E27FC236}">
                      <a16:creationId xmlns:a16="http://schemas.microsoft.com/office/drawing/2014/main" id="{D1EDB265-5CEE-4B63-8576-09AD9907FA0D}"/>
                    </a:ext>
                  </a:extLst>
                </p:cNvPr>
                <p:cNvSpPr>
                  <a:spLocks noChangeShapeType="1"/>
                </p:cNvSpPr>
                <p:nvPr/>
              </p:nvSpPr>
              <p:spPr bwMode="auto">
                <a:xfrm>
                  <a:off x="13911242"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89" name="Line 202">
                  <a:extLst>
                    <a:ext uri="{FF2B5EF4-FFF2-40B4-BE49-F238E27FC236}">
                      <a16:creationId xmlns:a16="http://schemas.microsoft.com/office/drawing/2014/main" id="{077ACCDC-DC09-4900-B94B-2C5C3ABD9D3D}"/>
                    </a:ext>
                  </a:extLst>
                </p:cNvPr>
                <p:cNvSpPr>
                  <a:spLocks noChangeShapeType="1"/>
                </p:cNvSpPr>
                <p:nvPr/>
              </p:nvSpPr>
              <p:spPr bwMode="auto">
                <a:xfrm flipH="1">
                  <a:off x="13876393" y="18914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0" name="Line 203">
                  <a:extLst>
                    <a:ext uri="{FF2B5EF4-FFF2-40B4-BE49-F238E27FC236}">
                      <a16:creationId xmlns:a16="http://schemas.microsoft.com/office/drawing/2014/main" id="{BDAF7BEB-75A6-4ED8-A098-DEA322DF9F06}"/>
                    </a:ext>
                  </a:extLst>
                </p:cNvPr>
                <p:cNvSpPr>
                  <a:spLocks noChangeShapeType="1"/>
                </p:cNvSpPr>
                <p:nvPr/>
              </p:nvSpPr>
              <p:spPr bwMode="auto">
                <a:xfrm>
                  <a:off x="13907975"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1" name="Line 204">
                  <a:extLst>
                    <a:ext uri="{FF2B5EF4-FFF2-40B4-BE49-F238E27FC236}">
                      <a16:creationId xmlns:a16="http://schemas.microsoft.com/office/drawing/2014/main" id="{38F4413F-AB10-49DA-BD9A-3C2BB2514C58}"/>
                    </a:ext>
                  </a:extLst>
                </p:cNvPr>
                <p:cNvSpPr>
                  <a:spLocks noChangeShapeType="1"/>
                </p:cNvSpPr>
                <p:nvPr/>
              </p:nvSpPr>
              <p:spPr bwMode="auto">
                <a:xfrm flipH="1">
                  <a:off x="13869858"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2" name="Line 206">
                  <a:extLst>
                    <a:ext uri="{FF2B5EF4-FFF2-40B4-BE49-F238E27FC236}">
                      <a16:creationId xmlns:a16="http://schemas.microsoft.com/office/drawing/2014/main" id="{055DC873-AEDE-435F-967B-763B73C8E286}"/>
                    </a:ext>
                  </a:extLst>
                </p:cNvPr>
                <p:cNvSpPr>
                  <a:spLocks noChangeShapeType="1"/>
                </p:cNvSpPr>
                <p:nvPr/>
              </p:nvSpPr>
              <p:spPr bwMode="auto">
                <a:xfrm>
                  <a:off x="13901440"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3" name="Line 207">
                  <a:extLst>
                    <a:ext uri="{FF2B5EF4-FFF2-40B4-BE49-F238E27FC236}">
                      <a16:creationId xmlns:a16="http://schemas.microsoft.com/office/drawing/2014/main" id="{841F86E2-21CF-4446-866A-5A3C467587E5}"/>
                    </a:ext>
                  </a:extLst>
                </p:cNvPr>
                <p:cNvSpPr>
                  <a:spLocks noChangeShapeType="1"/>
                </p:cNvSpPr>
                <p:nvPr/>
              </p:nvSpPr>
              <p:spPr bwMode="auto">
                <a:xfrm flipH="1">
                  <a:off x="13865501"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4" name="Line 208">
                  <a:extLst>
                    <a:ext uri="{FF2B5EF4-FFF2-40B4-BE49-F238E27FC236}">
                      <a16:creationId xmlns:a16="http://schemas.microsoft.com/office/drawing/2014/main" id="{39C3F18E-63C2-4C80-8BFA-9D6D08194C0E}"/>
                    </a:ext>
                  </a:extLst>
                </p:cNvPr>
                <p:cNvSpPr>
                  <a:spLocks noChangeShapeType="1"/>
                </p:cNvSpPr>
                <p:nvPr/>
              </p:nvSpPr>
              <p:spPr bwMode="auto">
                <a:xfrm>
                  <a:off x="13895994"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5" name="Line 209">
                  <a:extLst>
                    <a:ext uri="{FF2B5EF4-FFF2-40B4-BE49-F238E27FC236}">
                      <a16:creationId xmlns:a16="http://schemas.microsoft.com/office/drawing/2014/main" id="{69C24F94-2839-4E6F-92B9-9F03220F0A30}"/>
                    </a:ext>
                  </a:extLst>
                </p:cNvPr>
                <p:cNvSpPr>
                  <a:spLocks noChangeShapeType="1"/>
                </p:cNvSpPr>
                <p:nvPr/>
              </p:nvSpPr>
              <p:spPr bwMode="auto">
                <a:xfrm flipH="1">
                  <a:off x="13833918" y="18914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6" name="Line 210">
                  <a:extLst>
                    <a:ext uri="{FF2B5EF4-FFF2-40B4-BE49-F238E27FC236}">
                      <a16:creationId xmlns:a16="http://schemas.microsoft.com/office/drawing/2014/main" id="{1176DF24-07ED-495C-A722-4D6E145A8F81}"/>
                    </a:ext>
                  </a:extLst>
                </p:cNvPr>
                <p:cNvSpPr>
                  <a:spLocks noChangeShapeType="1"/>
                </p:cNvSpPr>
                <p:nvPr/>
              </p:nvSpPr>
              <p:spPr bwMode="auto">
                <a:xfrm>
                  <a:off x="13865501"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7" name="Line 211">
                  <a:extLst>
                    <a:ext uri="{FF2B5EF4-FFF2-40B4-BE49-F238E27FC236}">
                      <a16:creationId xmlns:a16="http://schemas.microsoft.com/office/drawing/2014/main" id="{3B5B8747-C51B-46C3-A90B-862A1D73362A}"/>
                    </a:ext>
                  </a:extLst>
                </p:cNvPr>
                <p:cNvSpPr>
                  <a:spLocks noChangeShapeType="1"/>
                </p:cNvSpPr>
                <p:nvPr/>
              </p:nvSpPr>
              <p:spPr bwMode="auto">
                <a:xfrm flipH="1">
                  <a:off x="13827384" y="18914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8" name="Line 212">
                  <a:extLst>
                    <a:ext uri="{FF2B5EF4-FFF2-40B4-BE49-F238E27FC236}">
                      <a16:creationId xmlns:a16="http://schemas.microsoft.com/office/drawing/2014/main" id="{5CF4713D-5B35-4C2A-8FF8-DCE356C6BA46}"/>
                    </a:ext>
                  </a:extLst>
                </p:cNvPr>
                <p:cNvSpPr>
                  <a:spLocks noChangeShapeType="1"/>
                </p:cNvSpPr>
                <p:nvPr/>
              </p:nvSpPr>
              <p:spPr bwMode="auto">
                <a:xfrm>
                  <a:off x="13858967"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99" name="Line 213">
                  <a:extLst>
                    <a:ext uri="{FF2B5EF4-FFF2-40B4-BE49-F238E27FC236}">
                      <a16:creationId xmlns:a16="http://schemas.microsoft.com/office/drawing/2014/main" id="{32FA9FFD-6797-42BC-9CB7-33FD70C85189}"/>
                    </a:ext>
                  </a:extLst>
                </p:cNvPr>
                <p:cNvSpPr>
                  <a:spLocks noChangeShapeType="1"/>
                </p:cNvSpPr>
                <p:nvPr/>
              </p:nvSpPr>
              <p:spPr bwMode="auto">
                <a:xfrm flipH="1">
                  <a:off x="13819761"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0" name="Line 214">
                  <a:extLst>
                    <a:ext uri="{FF2B5EF4-FFF2-40B4-BE49-F238E27FC236}">
                      <a16:creationId xmlns:a16="http://schemas.microsoft.com/office/drawing/2014/main" id="{D838533F-50E2-4352-B338-F0838133BBFE}"/>
                    </a:ext>
                  </a:extLst>
                </p:cNvPr>
                <p:cNvSpPr>
                  <a:spLocks noChangeShapeType="1"/>
                </p:cNvSpPr>
                <p:nvPr/>
              </p:nvSpPr>
              <p:spPr bwMode="auto">
                <a:xfrm>
                  <a:off x="13851343"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1" name="Line 215">
                  <a:extLst>
                    <a:ext uri="{FF2B5EF4-FFF2-40B4-BE49-F238E27FC236}">
                      <a16:creationId xmlns:a16="http://schemas.microsoft.com/office/drawing/2014/main" id="{89973E0F-7D54-4873-B459-D3E8CC049BF8}"/>
                    </a:ext>
                  </a:extLst>
                </p:cNvPr>
                <p:cNvSpPr>
                  <a:spLocks noChangeShapeType="1"/>
                </p:cNvSpPr>
                <p:nvPr/>
              </p:nvSpPr>
              <p:spPr bwMode="auto">
                <a:xfrm flipH="1">
                  <a:off x="13813226"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2" name="Line 216">
                  <a:extLst>
                    <a:ext uri="{FF2B5EF4-FFF2-40B4-BE49-F238E27FC236}">
                      <a16:creationId xmlns:a16="http://schemas.microsoft.com/office/drawing/2014/main" id="{BD48F2F6-D9A7-44F4-B6E8-1EC78DADAE5E}"/>
                    </a:ext>
                  </a:extLst>
                </p:cNvPr>
                <p:cNvSpPr>
                  <a:spLocks noChangeShapeType="1"/>
                </p:cNvSpPr>
                <p:nvPr/>
              </p:nvSpPr>
              <p:spPr bwMode="auto">
                <a:xfrm>
                  <a:off x="13844809"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3" name="Line 217">
                  <a:extLst>
                    <a:ext uri="{FF2B5EF4-FFF2-40B4-BE49-F238E27FC236}">
                      <a16:creationId xmlns:a16="http://schemas.microsoft.com/office/drawing/2014/main" id="{9FC3C0D2-C667-4022-96A7-5644457F683F}"/>
                    </a:ext>
                  </a:extLst>
                </p:cNvPr>
                <p:cNvSpPr>
                  <a:spLocks noChangeShapeType="1"/>
                </p:cNvSpPr>
                <p:nvPr/>
              </p:nvSpPr>
              <p:spPr bwMode="auto">
                <a:xfrm flipH="1">
                  <a:off x="13809959" y="18914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4" name="Line 218">
                  <a:extLst>
                    <a:ext uri="{FF2B5EF4-FFF2-40B4-BE49-F238E27FC236}">
                      <a16:creationId xmlns:a16="http://schemas.microsoft.com/office/drawing/2014/main" id="{FB631DDF-274E-4F4D-B98E-D326B5CFEAC8}"/>
                    </a:ext>
                  </a:extLst>
                </p:cNvPr>
                <p:cNvSpPr>
                  <a:spLocks noChangeShapeType="1"/>
                </p:cNvSpPr>
                <p:nvPr/>
              </p:nvSpPr>
              <p:spPr bwMode="auto">
                <a:xfrm>
                  <a:off x="13841542"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5" name="Line 219">
                  <a:extLst>
                    <a:ext uri="{FF2B5EF4-FFF2-40B4-BE49-F238E27FC236}">
                      <a16:creationId xmlns:a16="http://schemas.microsoft.com/office/drawing/2014/main" id="{3913EB03-8A5F-46FA-9902-09B51E12DB53}"/>
                    </a:ext>
                  </a:extLst>
                </p:cNvPr>
                <p:cNvSpPr>
                  <a:spLocks noChangeShapeType="1"/>
                </p:cNvSpPr>
                <p:nvPr/>
              </p:nvSpPr>
              <p:spPr bwMode="auto">
                <a:xfrm flipH="1">
                  <a:off x="13802336"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6" name="Line 220">
                  <a:extLst>
                    <a:ext uri="{FF2B5EF4-FFF2-40B4-BE49-F238E27FC236}">
                      <a16:creationId xmlns:a16="http://schemas.microsoft.com/office/drawing/2014/main" id="{CD65C3E4-4CD3-4DE0-99BF-71FC3C343F40}"/>
                    </a:ext>
                  </a:extLst>
                </p:cNvPr>
                <p:cNvSpPr>
                  <a:spLocks noChangeShapeType="1"/>
                </p:cNvSpPr>
                <p:nvPr/>
              </p:nvSpPr>
              <p:spPr bwMode="auto">
                <a:xfrm>
                  <a:off x="13832829"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7" name="Line 221">
                  <a:extLst>
                    <a:ext uri="{FF2B5EF4-FFF2-40B4-BE49-F238E27FC236}">
                      <a16:creationId xmlns:a16="http://schemas.microsoft.com/office/drawing/2014/main" id="{E71DBC5C-3E08-4C6D-AE1D-CF42CD9B7679}"/>
                    </a:ext>
                  </a:extLst>
                </p:cNvPr>
                <p:cNvSpPr>
                  <a:spLocks noChangeShapeType="1"/>
                </p:cNvSpPr>
                <p:nvPr/>
              </p:nvSpPr>
              <p:spPr bwMode="auto">
                <a:xfrm flipH="1">
                  <a:off x="13795802"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8" name="Line 222">
                  <a:extLst>
                    <a:ext uri="{FF2B5EF4-FFF2-40B4-BE49-F238E27FC236}">
                      <a16:creationId xmlns:a16="http://schemas.microsoft.com/office/drawing/2014/main" id="{3A492A79-C446-40E1-A4AD-0C246F1821DB}"/>
                    </a:ext>
                  </a:extLst>
                </p:cNvPr>
                <p:cNvSpPr>
                  <a:spLocks noChangeShapeType="1"/>
                </p:cNvSpPr>
                <p:nvPr/>
              </p:nvSpPr>
              <p:spPr bwMode="auto">
                <a:xfrm>
                  <a:off x="13827384"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09" name="Line 223">
                  <a:extLst>
                    <a:ext uri="{FF2B5EF4-FFF2-40B4-BE49-F238E27FC236}">
                      <a16:creationId xmlns:a16="http://schemas.microsoft.com/office/drawing/2014/main" id="{351A8B71-37F6-4CA7-9A8E-6A222EF1F6B2}"/>
                    </a:ext>
                  </a:extLst>
                </p:cNvPr>
                <p:cNvSpPr>
                  <a:spLocks noChangeShapeType="1"/>
                </p:cNvSpPr>
                <p:nvPr/>
              </p:nvSpPr>
              <p:spPr bwMode="auto">
                <a:xfrm flipH="1">
                  <a:off x="13783822" y="18914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0" name="Line 224">
                  <a:extLst>
                    <a:ext uri="{FF2B5EF4-FFF2-40B4-BE49-F238E27FC236}">
                      <a16:creationId xmlns:a16="http://schemas.microsoft.com/office/drawing/2014/main" id="{B604C14D-FF5D-446D-B313-3F45DBBCACED}"/>
                    </a:ext>
                  </a:extLst>
                </p:cNvPr>
                <p:cNvSpPr>
                  <a:spLocks noChangeShapeType="1"/>
                </p:cNvSpPr>
                <p:nvPr/>
              </p:nvSpPr>
              <p:spPr bwMode="auto">
                <a:xfrm>
                  <a:off x="13815405"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1" name="Line 225">
                  <a:extLst>
                    <a:ext uri="{FF2B5EF4-FFF2-40B4-BE49-F238E27FC236}">
                      <a16:creationId xmlns:a16="http://schemas.microsoft.com/office/drawing/2014/main" id="{22147499-849D-417E-B125-D419CE3B07AE}"/>
                    </a:ext>
                  </a:extLst>
                </p:cNvPr>
                <p:cNvSpPr>
                  <a:spLocks noChangeShapeType="1"/>
                </p:cNvSpPr>
                <p:nvPr/>
              </p:nvSpPr>
              <p:spPr bwMode="auto">
                <a:xfrm flipH="1">
                  <a:off x="13776199" y="18914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2" name="Line 226">
                  <a:extLst>
                    <a:ext uri="{FF2B5EF4-FFF2-40B4-BE49-F238E27FC236}">
                      <a16:creationId xmlns:a16="http://schemas.microsoft.com/office/drawing/2014/main" id="{D82BE3AF-73E6-4E09-8E8D-208E2645E234}"/>
                    </a:ext>
                  </a:extLst>
                </p:cNvPr>
                <p:cNvSpPr>
                  <a:spLocks noChangeShapeType="1"/>
                </p:cNvSpPr>
                <p:nvPr/>
              </p:nvSpPr>
              <p:spPr bwMode="auto">
                <a:xfrm>
                  <a:off x="13807781"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3" name="Line 227">
                  <a:extLst>
                    <a:ext uri="{FF2B5EF4-FFF2-40B4-BE49-F238E27FC236}">
                      <a16:creationId xmlns:a16="http://schemas.microsoft.com/office/drawing/2014/main" id="{50D05124-B1FA-4017-A7C1-D040AC77F0C3}"/>
                    </a:ext>
                  </a:extLst>
                </p:cNvPr>
                <p:cNvSpPr>
                  <a:spLocks noChangeShapeType="1"/>
                </p:cNvSpPr>
                <p:nvPr/>
              </p:nvSpPr>
              <p:spPr bwMode="auto">
                <a:xfrm flipH="1">
                  <a:off x="13769664" y="18914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4" name="Line 228">
                  <a:extLst>
                    <a:ext uri="{FF2B5EF4-FFF2-40B4-BE49-F238E27FC236}">
                      <a16:creationId xmlns:a16="http://schemas.microsoft.com/office/drawing/2014/main" id="{7B2D92F2-CA4E-4722-AEAC-626462EC4135}"/>
                    </a:ext>
                  </a:extLst>
                </p:cNvPr>
                <p:cNvSpPr>
                  <a:spLocks noChangeShapeType="1"/>
                </p:cNvSpPr>
                <p:nvPr/>
              </p:nvSpPr>
              <p:spPr bwMode="auto">
                <a:xfrm>
                  <a:off x="13801247" y="1845456"/>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5" name="Line 229">
                  <a:extLst>
                    <a:ext uri="{FF2B5EF4-FFF2-40B4-BE49-F238E27FC236}">
                      <a16:creationId xmlns:a16="http://schemas.microsoft.com/office/drawing/2014/main" id="{09DA1E83-DD39-43A4-B9D7-539206B11075}"/>
                    </a:ext>
                  </a:extLst>
                </p:cNvPr>
                <p:cNvSpPr>
                  <a:spLocks noChangeShapeType="1"/>
                </p:cNvSpPr>
                <p:nvPr/>
              </p:nvSpPr>
              <p:spPr bwMode="auto">
                <a:xfrm flipH="1">
                  <a:off x="13757685" y="18772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6" name="Line 230">
                  <a:extLst>
                    <a:ext uri="{FF2B5EF4-FFF2-40B4-BE49-F238E27FC236}">
                      <a16:creationId xmlns:a16="http://schemas.microsoft.com/office/drawing/2014/main" id="{3BD12720-4914-4867-B880-145DD85B8EDA}"/>
                    </a:ext>
                  </a:extLst>
                </p:cNvPr>
                <p:cNvSpPr>
                  <a:spLocks noChangeShapeType="1"/>
                </p:cNvSpPr>
                <p:nvPr/>
              </p:nvSpPr>
              <p:spPr bwMode="auto">
                <a:xfrm>
                  <a:off x="13789267"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7" name="Line 231">
                  <a:extLst>
                    <a:ext uri="{FF2B5EF4-FFF2-40B4-BE49-F238E27FC236}">
                      <a16:creationId xmlns:a16="http://schemas.microsoft.com/office/drawing/2014/main" id="{12F4F0F9-85F0-430B-A35F-94635F9A1A99}"/>
                    </a:ext>
                  </a:extLst>
                </p:cNvPr>
                <p:cNvSpPr>
                  <a:spLocks noChangeShapeType="1"/>
                </p:cNvSpPr>
                <p:nvPr/>
              </p:nvSpPr>
              <p:spPr bwMode="auto">
                <a:xfrm flipH="1">
                  <a:off x="13752240" y="18772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8" name="Line 232">
                  <a:extLst>
                    <a:ext uri="{FF2B5EF4-FFF2-40B4-BE49-F238E27FC236}">
                      <a16:creationId xmlns:a16="http://schemas.microsoft.com/office/drawing/2014/main" id="{8ADC52BA-AB67-472A-AC35-04E3EEADF1C6}"/>
                    </a:ext>
                  </a:extLst>
                </p:cNvPr>
                <p:cNvSpPr>
                  <a:spLocks noChangeShapeType="1"/>
                </p:cNvSpPr>
                <p:nvPr/>
              </p:nvSpPr>
              <p:spPr bwMode="auto">
                <a:xfrm>
                  <a:off x="13783822"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19" name="Line 233">
                  <a:extLst>
                    <a:ext uri="{FF2B5EF4-FFF2-40B4-BE49-F238E27FC236}">
                      <a16:creationId xmlns:a16="http://schemas.microsoft.com/office/drawing/2014/main" id="{289B7343-3884-463A-ADBB-3D000DA90B8B}"/>
                    </a:ext>
                  </a:extLst>
                </p:cNvPr>
                <p:cNvSpPr>
                  <a:spLocks noChangeShapeType="1"/>
                </p:cNvSpPr>
                <p:nvPr/>
              </p:nvSpPr>
              <p:spPr bwMode="auto">
                <a:xfrm flipH="1">
                  <a:off x="13744616" y="18772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0" name="Line 234">
                  <a:extLst>
                    <a:ext uri="{FF2B5EF4-FFF2-40B4-BE49-F238E27FC236}">
                      <a16:creationId xmlns:a16="http://schemas.microsoft.com/office/drawing/2014/main" id="{0701E28B-72C5-4EB4-9D50-1AA7E55C565C}"/>
                    </a:ext>
                  </a:extLst>
                </p:cNvPr>
                <p:cNvSpPr>
                  <a:spLocks noChangeShapeType="1"/>
                </p:cNvSpPr>
                <p:nvPr/>
              </p:nvSpPr>
              <p:spPr bwMode="auto">
                <a:xfrm>
                  <a:off x="13775110"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1" name="Line 235">
                  <a:extLst>
                    <a:ext uri="{FF2B5EF4-FFF2-40B4-BE49-F238E27FC236}">
                      <a16:creationId xmlns:a16="http://schemas.microsoft.com/office/drawing/2014/main" id="{ABEFB47D-5E64-472C-AD68-98DA26B1DC9C}"/>
                    </a:ext>
                  </a:extLst>
                </p:cNvPr>
                <p:cNvSpPr>
                  <a:spLocks noChangeShapeType="1"/>
                </p:cNvSpPr>
                <p:nvPr/>
              </p:nvSpPr>
              <p:spPr bwMode="auto">
                <a:xfrm flipH="1">
                  <a:off x="13738082" y="18772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2" name="Line 236">
                  <a:extLst>
                    <a:ext uri="{FF2B5EF4-FFF2-40B4-BE49-F238E27FC236}">
                      <a16:creationId xmlns:a16="http://schemas.microsoft.com/office/drawing/2014/main" id="{DE6DC92A-A9CB-498B-BFFA-6D869704B66F}"/>
                    </a:ext>
                  </a:extLst>
                </p:cNvPr>
                <p:cNvSpPr>
                  <a:spLocks noChangeShapeType="1"/>
                </p:cNvSpPr>
                <p:nvPr/>
              </p:nvSpPr>
              <p:spPr bwMode="auto">
                <a:xfrm>
                  <a:off x="13769664"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3" name="Line 237">
                  <a:extLst>
                    <a:ext uri="{FF2B5EF4-FFF2-40B4-BE49-F238E27FC236}">
                      <a16:creationId xmlns:a16="http://schemas.microsoft.com/office/drawing/2014/main" id="{1BFB063B-34FD-48E0-A45A-AD9EE9DFCF8E}"/>
                    </a:ext>
                  </a:extLst>
                </p:cNvPr>
                <p:cNvSpPr>
                  <a:spLocks noChangeShapeType="1"/>
                </p:cNvSpPr>
                <p:nvPr/>
              </p:nvSpPr>
              <p:spPr bwMode="auto">
                <a:xfrm flipH="1">
                  <a:off x="13731548" y="18772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4" name="Line 238">
                  <a:extLst>
                    <a:ext uri="{FF2B5EF4-FFF2-40B4-BE49-F238E27FC236}">
                      <a16:creationId xmlns:a16="http://schemas.microsoft.com/office/drawing/2014/main" id="{4C1E0DE0-AF21-499C-9498-EF2610C2477A}"/>
                    </a:ext>
                  </a:extLst>
                </p:cNvPr>
                <p:cNvSpPr>
                  <a:spLocks noChangeShapeType="1"/>
                </p:cNvSpPr>
                <p:nvPr/>
              </p:nvSpPr>
              <p:spPr bwMode="auto">
                <a:xfrm>
                  <a:off x="13762041"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5" name="Line 239">
                  <a:extLst>
                    <a:ext uri="{FF2B5EF4-FFF2-40B4-BE49-F238E27FC236}">
                      <a16:creationId xmlns:a16="http://schemas.microsoft.com/office/drawing/2014/main" id="{01257BD1-7A4B-413F-980B-5F2075C0D546}"/>
                    </a:ext>
                  </a:extLst>
                </p:cNvPr>
                <p:cNvSpPr>
                  <a:spLocks noChangeShapeType="1"/>
                </p:cNvSpPr>
                <p:nvPr/>
              </p:nvSpPr>
              <p:spPr bwMode="auto">
                <a:xfrm flipH="1">
                  <a:off x="13726102" y="18772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6" name="Line 240">
                  <a:extLst>
                    <a:ext uri="{FF2B5EF4-FFF2-40B4-BE49-F238E27FC236}">
                      <a16:creationId xmlns:a16="http://schemas.microsoft.com/office/drawing/2014/main" id="{5F212AF3-D972-4E56-B253-6DA61E559884}"/>
                    </a:ext>
                  </a:extLst>
                </p:cNvPr>
                <p:cNvSpPr>
                  <a:spLocks noChangeShapeType="1"/>
                </p:cNvSpPr>
                <p:nvPr/>
              </p:nvSpPr>
              <p:spPr bwMode="auto">
                <a:xfrm>
                  <a:off x="13757685"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7" name="Line 241">
                  <a:extLst>
                    <a:ext uri="{FF2B5EF4-FFF2-40B4-BE49-F238E27FC236}">
                      <a16:creationId xmlns:a16="http://schemas.microsoft.com/office/drawing/2014/main" id="{50DD20FE-AB3F-48DD-8580-6F8003410A83}"/>
                    </a:ext>
                  </a:extLst>
                </p:cNvPr>
                <p:cNvSpPr>
                  <a:spLocks noChangeShapeType="1"/>
                </p:cNvSpPr>
                <p:nvPr/>
              </p:nvSpPr>
              <p:spPr bwMode="auto">
                <a:xfrm flipH="1">
                  <a:off x="13719568" y="18772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8" name="Line 242">
                  <a:extLst>
                    <a:ext uri="{FF2B5EF4-FFF2-40B4-BE49-F238E27FC236}">
                      <a16:creationId xmlns:a16="http://schemas.microsoft.com/office/drawing/2014/main" id="{BBA8EC2A-D07B-422A-9453-BE652E79C996}"/>
                    </a:ext>
                  </a:extLst>
                </p:cNvPr>
                <p:cNvSpPr>
                  <a:spLocks noChangeShapeType="1"/>
                </p:cNvSpPr>
                <p:nvPr/>
              </p:nvSpPr>
              <p:spPr bwMode="auto">
                <a:xfrm>
                  <a:off x="13751150"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29" name="Line 243">
                  <a:extLst>
                    <a:ext uri="{FF2B5EF4-FFF2-40B4-BE49-F238E27FC236}">
                      <a16:creationId xmlns:a16="http://schemas.microsoft.com/office/drawing/2014/main" id="{73793577-4307-4288-B3D3-440BAB7D9FAC}"/>
                    </a:ext>
                  </a:extLst>
                </p:cNvPr>
                <p:cNvSpPr>
                  <a:spLocks noChangeShapeType="1"/>
                </p:cNvSpPr>
                <p:nvPr/>
              </p:nvSpPr>
              <p:spPr bwMode="auto">
                <a:xfrm flipH="1">
                  <a:off x="13711945" y="18772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0" name="Line 244">
                  <a:extLst>
                    <a:ext uri="{FF2B5EF4-FFF2-40B4-BE49-F238E27FC236}">
                      <a16:creationId xmlns:a16="http://schemas.microsoft.com/office/drawing/2014/main" id="{6BDFFFFD-15EF-4399-9924-9F91A411E164}"/>
                    </a:ext>
                  </a:extLst>
                </p:cNvPr>
                <p:cNvSpPr>
                  <a:spLocks noChangeShapeType="1"/>
                </p:cNvSpPr>
                <p:nvPr/>
              </p:nvSpPr>
              <p:spPr bwMode="auto">
                <a:xfrm>
                  <a:off x="13743527"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1" name="Line 245">
                  <a:extLst>
                    <a:ext uri="{FF2B5EF4-FFF2-40B4-BE49-F238E27FC236}">
                      <a16:creationId xmlns:a16="http://schemas.microsoft.com/office/drawing/2014/main" id="{6F4DD2C8-E4CD-468F-9148-4FFCC79A13AB}"/>
                    </a:ext>
                  </a:extLst>
                </p:cNvPr>
                <p:cNvSpPr>
                  <a:spLocks noChangeShapeType="1"/>
                </p:cNvSpPr>
                <p:nvPr/>
              </p:nvSpPr>
              <p:spPr bwMode="auto">
                <a:xfrm flipH="1">
                  <a:off x="13701054" y="18772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2" name="Line 246">
                  <a:extLst>
                    <a:ext uri="{FF2B5EF4-FFF2-40B4-BE49-F238E27FC236}">
                      <a16:creationId xmlns:a16="http://schemas.microsoft.com/office/drawing/2014/main" id="{1A461438-6E0B-4864-A74A-A6E30DD2829D}"/>
                    </a:ext>
                  </a:extLst>
                </p:cNvPr>
                <p:cNvSpPr>
                  <a:spLocks noChangeShapeType="1"/>
                </p:cNvSpPr>
                <p:nvPr/>
              </p:nvSpPr>
              <p:spPr bwMode="auto">
                <a:xfrm>
                  <a:off x="13732637"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3" name="Line 247">
                  <a:extLst>
                    <a:ext uri="{FF2B5EF4-FFF2-40B4-BE49-F238E27FC236}">
                      <a16:creationId xmlns:a16="http://schemas.microsoft.com/office/drawing/2014/main" id="{FEEBBF63-536C-4F05-A308-DF01FD9723B4}"/>
                    </a:ext>
                  </a:extLst>
                </p:cNvPr>
                <p:cNvSpPr>
                  <a:spLocks noChangeShapeType="1"/>
                </p:cNvSpPr>
                <p:nvPr/>
              </p:nvSpPr>
              <p:spPr bwMode="auto">
                <a:xfrm flipH="1">
                  <a:off x="13693431" y="18772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4" name="Line 248">
                  <a:extLst>
                    <a:ext uri="{FF2B5EF4-FFF2-40B4-BE49-F238E27FC236}">
                      <a16:creationId xmlns:a16="http://schemas.microsoft.com/office/drawing/2014/main" id="{D72F8B87-5E9F-4AD6-B5A2-6013EA9C86AD}"/>
                    </a:ext>
                  </a:extLst>
                </p:cNvPr>
                <p:cNvSpPr>
                  <a:spLocks noChangeShapeType="1"/>
                </p:cNvSpPr>
                <p:nvPr/>
              </p:nvSpPr>
              <p:spPr bwMode="auto">
                <a:xfrm>
                  <a:off x="13725013"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5" name="Line 249">
                  <a:extLst>
                    <a:ext uri="{FF2B5EF4-FFF2-40B4-BE49-F238E27FC236}">
                      <a16:creationId xmlns:a16="http://schemas.microsoft.com/office/drawing/2014/main" id="{93888DCB-9497-4FAA-B28F-13CA0C8D9C32}"/>
                    </a:ext>
                  </a:extLst>
                </p:cNvPr>
                <p:cNvSpPr>
                  <a:spLocks noChangeShapeType="1"/>
                </p:cNvSpPr>
                <p:nvPr/>
              </p:nvSpPr>
              <p:spPr bwMode="auto">
                <a:xfrm flipH="1">
                  <a:off x="13689074" y="18772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6" name="Line 250">
                  <a:extLst>
                    <a:ext uri="{FF2B5EF4-FFF2-40B4-BE49-F238E27FC236}">
                      <a16:creationId xmlns:a16="http://schemas.microsoft.com/office/drawing/2014/main" id="{8E6A622F-F871-4FF8-8854-1AB7C774DE16}"/>
                    </a:ext>
                  </a:extLst>
                </p:cNvPr>
                <p:cNvSpPr>
                  <a:spLocks noChangeShapeType="1"/>
                </p:cNvSpPr>
                <p:nvPr/>
              </p:nvSpPr>
              <p:spPr bwMode="auto">
                <a:xfrm>
                  <a:off x="13720657"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7" name="Line 251">
                  <a:extLst>
                    <a:ext uri="{FF2B5EF4-FFF2-40B4-BE49-F238E27FC236}">
                      <a16:creationId xmlns:a16="http://schemas.microsoft.com/office/drawing/2014/main" id="{725556ED-998D-4129-A46E-A74A61E68F71}"/>
                    </a:ext>
                  </a:extLst>
                </p:cNvPr>
                <p:cNvSpPr>
                  <a:spLocks noChangeShapeType="1"/>
                </p:cNvSpPr>
                <p:nvPr/>
              </p:nvSpPr>
              <p:spPr bwMode="auto">
                <a:xfrm flipH="1">
                  <a:off x="13680362" y="18772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8" name="Line 252">
                  <a:extLst>
                    <a:ext uri="{FF2B5EF4-FFF2-40B4-BE49-F238E27FC236}">
                      <a16:creationId xmlns:a16="http://schemas.microsoft.com/office/drawing/2014/main" id="{EEB3EF85-C3A2-4D15-BC89-D7772C975B55}"/>
                    </a:ext>
                  </a:extLst>
                </p:cNvPr>
                <p:cNvSpPr>
                  <a:spLocks noChangeShapeType="1"/>
                </p:cNvSpPr>
                <p:nvPr/>
              </p:nvSpPr>
              <p:spPr bwMode="auto">
                <a:xfrm>
                  <a:off x="13710856"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39" name="Line 253">
                  <a:extLst>
                    <a:ext uri="{FF2B5EF4-FFF2-40B4-BE49-F238E27FC236}">
                      <a16:creationId xmlns:a16="http://schemas.microsoft.com/office/drawing/2014/main" id="{03E87A82-0DD0-44F0-82CB-BC1E76441431}"/>
                    </a:ext>
                  </a:extLst>
                </p:cNvPr>
                <p:cNvSpPr>
                  <a:spLocks noChangeShapeType="1"/>
                </p:cNvSpPr>
                <p:nvPr/>
              </p:nvSpPr>
              <p:spPr bwMode="auto">
                <a:xfrm flipH="1">
                  <a:off x="13671650" y="18772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0" name="Line 254">
                  <a:extLst>
                    <a:ext uri="{FF2B5EF4-FFF2-40B4-BE49-F238E27FC236}">
                      <a16:creationId xmlns:a16="http://schemas.microsoft.com/office/drawing/2014/main" id="{98DA06FA-5881-444D-8FBC-655935213A7D}"/>
                    </a:ext>
                  </a:extLst>
                </p:cNvPr>
                <p:cNvSpPr>
                  <a:spLocks noChangeShapeType="1"/>
                </p:cNvSpPr>
                <p:nvPr/>
              </p:nvSpPr>
              <p:spPr bwMode="auto">
                <a:xfrm>
                  <a:off x="13703232"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1" name="Line 255">
                  <a:extLst>
                    <a:ext uri="{FF2B5EF4-FFF2-40B4-BE49-F238E27FC236}">
                      <a16:creationId xmlns:a16="http://schemas.microsoft.com/office/drawing/2014/main" id="{629B99FC-4065-4261-967D-097B5E9FB5CC}"/>
                    </a:ext>
                  </a:extLst>
                </p:cNvPr>
                <p:cNvSpPr>
                  <a:spLocks noChangeShapeType="1"/>
                </p:cNvSpPr>
                <p:nvPr/>
              </p:nvSpPr>
              <p:spPr bwMode="auto">
                <a:xfrm flipH="1">
                  <a:off x="13657492" y="187720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2" name="Line 256">
                  <a:extLst>
                    <a:ext uri="{FF2B5EF4-FFF2-40B4-BE49-F238E27FC236}">
                      <a16:creationId xmlns:a16="http://schemas.microsoft.com/office/drawing/2014/main" id="{CB795B55-0853-473F-9C5D-456D4D8C9C18}"/>
                    </a:ext>
                  </a:extLst>
                </p:cNvPr>
                <p:cNvSpPr>
                  <a:spLocks noChangeShapeType="1"/>
                </p:cNvSpPr>
                <p:nvPr/>
              </p:nvSpPr>
              <p:spPr bwMode="auto">
                <a:xfrm>
                  <a:off x="13687985" y="183116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3" name="Line 257">
                  <a:extLst>
                    <a:ext uri="{FF2B5EF4-FFF2-40B4-BE49-F238E27FC236}">
                      <a16:creationId xmlns:a16="http://schemas.microsoft.com/office/drawing/2014/main" id="{A56638B5-D566-42F9-A8B2-AEA84B47DCCE}"/>
                    </a:ext>
                  </a:extLst>
                </p:cNvPr>
                <p:cNvSpPr>
                  <a:spLocks noChangeShapeType="1"/>
                </p:cNvSpPr>
                <p:nvPr/>
              </p:nvSpPr>
              <p:spPr bwMode="auto">
                <a:xfrm flipH="1">
                  <a:off x="13647690" y="18756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4" name="Line 258">
                  <a:extLst>
                    <a:ext uri="{FF2B5EF4-FFF2-40B4-BE49-F238E27FC236}">
                      <a16:creationId xmlns:a16="http://schemas.microsoft.com/office/drawing/2014/main" id="{56C8B2F8-15B4-4E2B-8EF2-45EFC9B6C008}"/>
                    </a:ext>
                  </a:extLst>
                </p:cNvPr>
                <p:cNvSpPr>
                  <a:spLocks noChangeShapeType="1"/>
                </p:cNvSpPr>
                <p:nvPr/>
              </p:nvSpPr>
              <p:spPr bwMode="auto">
                <a:xfrm>
                  <a:off x="13678184"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5" name="Line 259">
                  <a:extLst>
                    <a:ext uri="{FF2B5EF4-FFF2-40B4-BE49-F238E27FC236}">
                      <a16:creationId xmlns:a16="http://schemas.microsoft.com/office/drawing/2014/main" id="{8A6A7C4F-956A-495F-A320-1540BA4CEB7A}"/>
                    </a:ext>
                  </a:extLst>
                </p:cNvPr>
                <p:cNvSpPr>
                  <a:spLocks noChangeShapeType="1"/>
                </p:cNvSpPr>
                <p:nvPr/>
              </p:nvSpPr>
              <p:spPr bwMode="auto">
                <a:xfrm flipH="1">
                  <a:off x="13638978" y="18756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6" name="Line 260">
                  <a:extLst>
                    <a:ext uri="{FF2B5EF4-FFF2-40B4-BE49-F238E27FC236}">
                      <a16:creationId xmlns:a16="http://schemas.microsoft.com/office/drawing/2014/main" id="{81110E11-41F3-47A4-872E-4CBDB5AD0786}"/>
                    </a:ext>
                  </a:extLst>
                </p:cNvPr>
                <p:cNvSpPr>
                  <a:spLocks noChangeShapeType="1"/>
                </p:cNvSpPr>
                <p:nvPr/>
              </p:nvSpPr>
              <p:spPr bwMode="auto">
                <a:xfrm>
                  <a:off x="13670561"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7" name="Line 261">
                  <a:extLst>
                    <a:ext uri="{FF2B5EF4-FFF2-40B4-BE49-F238E27FC236}">
                      <a16:creationId xmlns:a16="http://schemas.microsoft.com/office/drawing/2014/main" id="{B5E46376-A165-42D8-A636-83252F76D847}"/>
                    </a:ext>
                  </a:extLst>
                </p:cNvPr>
                <p:cNvSpPr>
                  <a:spLocks noChangeShapeType="1"/>
                </p:cNvSpPr>
                <p:nvPr/>
              </p:nvSpPr>
              <p:spPr bwMode="auto">
                <a:xfrm flipH="1">
                  <a:off x="13636800" y="18756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8" name="Line 262">
                  <a:extLst>
                    <a:ext uri="{FF2B5EF4-FFF2-40B4-BE49-F238E27FC236}">
                      <a16:creationId xmlns:a16="http://schemas.microsoft.com/office/drawing/2014/main" id="{DD364A92-8B68-44C8-9F33-15C1D8151B4A}"/>
                    </a:ext>
                  </a:extLst>
                </p:cNvPr>
                <p:cNvSpPr>
                  <a:spLocks noChangeShapeType="1"/>
                </p:cNvSpPr>
                <p:nvPr/>
              </p:nvSpPr>
              <p:spPr bwMode="auto">
                <a:xfrm>
                  <a:off x="13668382"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49" name="Line 263">
                  <a:extLst>
                    <a:ext uri="{FF2B5EF4-FFF2-40B4-BE49-F238E27FC236}">
                      <a16:creationId xmlns:a16="http://schemas.microsoft.com/office/drawing/2014/main" id="{D7DD8816-3086-4022-8A52-8E6AFD768EDD}"/>
                    </a:ext>
                  </a:extLst>
                </p:cNvPr>
                <p:cNvSpPr>
                  <a:spLocks noChangeShapeType="1"/>
                </p:cNvSpPr>
                <p:nvPr/>
              </p:nvSpPr>
              <p:spPr bwMode="auto">
                <a:xfrm flipH="1">
                  <a:off x="13623731" y="18756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0" name="Line 264">
                  <a:extLst>
                    <a:ext uri="{FF2B5EF4-FFF2-40B4-BE49-F238E27FC236}">
                      <a16:creationId xmlns:a16="http://schemas.microsoft.com/office/drawing/2014/main" id="{6B737FCA-FBD5-4A7D-A9A4-6165EA74DB35}"/>
                    </a:ext>
                  </a:extLst>
                </p:cNvPr>
                <p:cNvSpPr>
                  <a:spLocks noChangeShapeType="1"/>
                </p:cNvSpPr>
                <p:nvPr/>
              </p:nvSpPr>
              <p:spPr bwMode="auto">
                <a:xfrm>
                  <a:off x="13655314"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1" name="Line 265">
                  <a:extLst>
                    <a:ext uri="{FF2B5EF4-FFF2-40B4-BE49-F238E27FC236}">
                      <a16:creationId xmlns:a16="http://schemas.microsoft.com/office/drawing/2014/main" id="{58DEB72E-CC02-47C5-8384-2888BCC00759}"/>
                    </a:ext>
                  </a:extLst>
                </p:cNvPr>
                <p:cNvSpPr>
                  <a:spLocks noChangeShapeType="1"/>
                </p:cNvSpPr>
                <p:nvPr/>
              </p:nvSpPr>
              <p:spPr bwMode="auto">
                <a:xfrm flipH="1">
                  <a:off x="13616108" y="18756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2" name="Line 266">
                  <a:extLst>
                    <a:ext uri="{FF2B5EF4-FFF2-40B4-BE49-F238E27FC236}">
                      <a16:creationId xmlns:a16="http://schemas.microsoft.com/office/drawing/2014/main" id="{EC68DBAF-DA6D-4085-BF52-ED4072E82E99}"/>
                    </a:ext>
                  </a:extLst>
                </p:cNvPr>
                <p:cNvSpPr>
                  <a:spLocks noChangeShapeType="1"/>
                </p:cNvSpPr>
                <p:nvPr/>
              </p:nvSpPr>
              <p:spPr bwMode="auto">
                <a:xfrm>
                  <a:off x="13647690"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3" name="Line 267">
                  <a:extLst>
                    <a:ext uri="{FF2B5EF4-FFF2-40B4-BE49-F238E27FC236}">
                      <a16:creationId xmlns:a16="http://schemas.microsoft.com/office/drawing/2014/main" id="{E7617FB9-CA0F-425D-87D5-93BD4B03776F}"/>
                    </a:ext>
                  </a:extLst>
                </p:cNvPr>
                <p:cNvSpPr>
                  <a:spLocks noChangeShapeType="1"/>
                </p:cNvSpPr>
                <p:nvPr/>
              </p:nvSpPr>
              <p:spPr bwMode="auto">
                <a:xfrm flipH="1">
                  <a:off x="13605217" y="18756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4" name="Line 268">
                  <a:extLst>
                    <a:ext uri="{FF2B5EF4-FFF2-40B4-BE49-F238E27FC236}">
                      <a16:creationId xmlns:a16="http://schemas.microsoft.com/office/drawing/2014/main" id="{4F300C3E-86B8-4611-913F-CE700DF4E0DB}"/>
                    </a:ext>
                  </a:extLst>
                </p:cNvPr>
                <p:cNvSpPr>
                  <a:spLocks noChangeShapeType="1"/>
                </p:cNvSpPr>
                <p:nvPr/>
              </p:nvSpPr>
              <p:spPr bwMode="auto">
                <a:xfrm>
                  <a:off x="13635711"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5" name="Line 269">
                  <a:extLst>
                    <a:ext uri="{FF2B5EF4-FFF2-40B4-BE49-F238E27FC236}">
                      <a16:creationId xmlns:a16="http://schemas.microsoft.com/office/drawing/2014/main" id="{7F37ED4A-6BFD-48B5-9F28-99DB13142C9A}"/>
                    </a:ext>
                  </a:extLst>
                </p:cNvPr>
                <p:cNvSpPr>
                  <a:spLocks noChangeShapeType="1"/>
                </p:cNvSpPr>
                <p:nvPr/>
              </p:nvSpPr>
              <p:spPr bwMode="auto">
                <a:xfrm flipH="1">
                  <a:off x="13598683" y="18756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6" name="Line 270">
                  <a:extLst>
                    <a:ext uri="{FF2B5EF4-FFF2-40B4-BE49-F238E27FC236}">
                      <a16:creationId xmlns:a16="http://schemas.microsoft.com/office/drawing/2014/main" id="{D4F18ED7-4685-4C81-9024-B1675BD86646}"/>
                    </a:ext>
                  </a:extLst>
                </p:cNvPr>
                <p:cNvSpPr>
                  <a:spLocks noChangeShapeType="1"/>
                </p:cNvSpPr>
                <p:nvPr/>
              </p:nvSpPr>
              <p:spPr bwMode="auto">
                <a:xfrm>
                  <a:off x="13630266"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7" name="Line 271">
                  <a:extLst>
                    <a:ext uri="{FF2B5EF4-FFF2-40B4-BE49-F238E27FC236}">
                      <a16:creationId xmlns:a16="http://schemas.microsoft.com/office/drawing/2014/main" id="{90EAE815-8851-4E1B-9A01-9E3BB3BC61BC}"/>
                    </a:ext>
                  </a:extLst>
                </p:cNvPr>
                <p:cNvSpPr>
                  <a:spLocks noChangeShapeType="1"/>
                </p:cNvSpPr>
                <p:nvPr/>
              </p:nvSpPr>
              <p:spPr bwMode="auto">
                <a:xfrm flipH="1">
                  <a:off x="13592149" y="18756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8" name="Line 272">
                  <a:extLst>
                    <a:ext uri="{FF2B5EF4-FFF2-40B4-BE49-F238E27FC236}">
                      <a16:creationId xmlns:a16="http://schemas.microsoft.com/office/drawing/2014/main" id="{22B85371-0838-4A68-B9CC-4A888CB9A626}"/>
                    </a:ext>
                  </a:extLst>
                </p:cNvPr>
                <p:cNvSpPr>
                  <a:spLocks noChangeShapeType="1"/>
                </p:cNvSpPr>
                <p:nvPr/>
              </p:nvSpPr>
              <p:spPr bwMode="auto">
                <a:xfrm>
                  <a:off x="13623731"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59" name="Line 273">
                  <a:extLst>
                    <a:ext uri="{FF2B5EF4-FFF2-40B4-BE49-F238E27FC236}">
                      <a16:creationId xmlns:a16="http://schemas.microsoft.com/office/drawing/2014/main" id="{EBC7C294-A2EC-4F7D-BDEB-15B7716587BC}"/>
                    </a:ext>
                  </a:extLst>
                </p:cNvPr>
                <p:cNvSpPr>
                  <a:spLocks noChangeShapeType="1"/>
                </p:cNvSpPr>
                <p:nvPr/>
              </p:nvSpPr>
              <p:spPr bwMode="auto">
                <a:xfrm flipH="1">
                  <a:off x="13584525" y="18756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0" name="Line 274">
                  <a:extLst>
                    <a:ext uri="{FF2B5EF4-FFF2-40B4-BE49-F238E27FC236}">
                      <a16:creationId xmlns:a16="http://schemas.microsoft.com/office/drawing/2014/main" id="{00A8EF75-BB34-4EEA-B2B4-F71B36B649B5}"/>
                    </a:ext>
                  </a:extLst>
                </p:cNvPr>
                <p:cNvSpPr>
                  <a:spLocks noChangeShapeType="1"/>
                </p:cNvSpPr>
                <p:nvPr/>
              </p:nvSpPr>
              <p:spPr bwMode="auto">
                <a:xfrm>
                  <a:off x="13616108"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1" name="Line 275">
                  <a:extLst>
                    <a:ext uri="{FF2B5EF4-FFF2-40B4-BE49-F238E27FC236}">
                      <a16:creationId xmlns:a16="http://schemas.microsoft.com/office/drawing/2014/main" id="{7861710F-72FC-45E3-91D3-5EC4814E0699}"/>
                    </a:ext>
                  </a:extLst>
                </p:cNvPr>
                <p:cNvSpPr>
                  <a:spLocks noChangeShapeType="1"/>
                </p:cNvSpPr>
                <p:nvPr/>
              </p:nvSpPr>
              <p:spPr bwMode="auto">
                <a:xfrm flipH="1">
                  <a:off x="13572546" y="18756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2" name="Line 276">
                  <a:extLst>
                    <a:ext uri="{FF2B5EF4-FFF2-40B4-BE49-F238E27FC236}">
                      <a16:creationId xmlns:a16="http://schemas.microsoft.com/office/drawing/2014/main" id="{7ACE2BC6-0389-4D79-92AB-DD6E044E5F9B}"/>
                    </a:ext>
                  </a:extLst>
                </p:cNvPr>
                <p:cNvSpPr>
                  <a:spLocks noChangeShapeType="1"/>
                </p:cNvSpPr>
                <p:nvPr/>
              </p:nvSpPr>
              <p:spPr bwMode="auto">
                <a:xfrm>
                  <a:off x="13603039" y="18295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3" name="Line 277">
                  <a:extLst>
                    <a:ext uri="{FF2B5EF4-FFF2-40B4-BE49-F238E27FC236}">
                      <a16:creationId xmlns:a16="http://schemas.microsoft.com/office/drawing/2014/main" id="{2EC688AC-55B4-4690-A8C4-832BCE0A77C4}"/>
                    </a:ext>
                  </a:extLst>
                </p:cNvPr>
                <p:cNvSpPr>
                  <a:spLocks noChangeShapeType="1"/>
                </p:cNvSpPr>
                <p:nvPr/>
              </p:nvSpPr>
              <p:spPr bwMode="auto">
                <a:xfrm flipH="1">
                  <a:off x="13564922"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4" name="Line 278">
                  <a:extLst>
                    <a:ext uri="{FF2B5EF4-FFF2-40B4-BE49-F238E27FC236}">
                      <a16:creationId xmlns:a16="http://schemas.microsoft.com/office/drawing/2014/main" id="{EB70EB00-C0B2-483B-BAD0-EDBBEF7B2C42}"/>
                    </a:ext>
                  </a:extLst>
                </p:cNvPr>
                <p:cNvSpPr>
                  <a:spLocks noChangeShapeType="1"/>
                </p:cNvSpPr>
                <p:nvPr/>
              </p:nvSpPr>
              <p:spPr bwMode="auto">
                <a:xfrm>
                  <a:off x="13596505"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5" name="Line 279">
                  <a:extLst>
                    <a:ext uri="{FF2B5EF4-FFF2-40B4-BE49-F238E27FC236}">
                      <a16:creationId xmlns:a16="http://schemas.microsoft.com/office/drawing/2014/main" id="{1A0174D4-F5A1-4FD6-85EB-8D3740835C63}"/>
                    </a:ext>
                  </a:extLst>
                </p:cNvPr>
                <p:cNvSpPr>
                  <a:spLocks noChangeShapeType="1"/>
                </p:cNvSpPr>
                <p:nvPr/>
              </p:nvSpPr>
              <p:spPr bwMode="auto">
                <a:xfrm flipH="1">
                  <a:off x="13560566"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6" name="Line 280">
                  <a:extLst>
                    <a:ext uri="{FF2B5EF4-FFF2-40B4-BE49-F238E27FC236}">
                      <a16:creationId xmlns:a16="http://schemas.microsoft.com/office/drawing/2014/main" id="{887CA8F6-1080-4F4C-9BFE-577EF53A3A8B}"/>
                    </a:ext>
                  </a:extLst>
                </p:cNvPr>
                <p:cNvSpPr>
                  <a:spLocks noChangeShapeType="1"/>
                </p:cNvSpPr>
                <p:nvPr/>
              </p:nvSpPr>
              <p:spPr bwMode="auto">
                <a:xfrm>
                  <a:off x="13591060"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7" name="Line 281">
                  <a:extLst>
                    <a:ext uri="{FF2B5EF4-FFF2-40B4-BE49-F238E27FC236}">
                      <a16:creationId xmlns:a16="http://schemas.microsoft.com/office/drawing/2014/main" id="{56A31606-85D0-4407-945A-8C94C6C14898}"/>
                    </a:ext>
                  </a:extLst>
                </p:cNvPr>
                <p:cNvSpPr>
                  <a:spLocks noChangeShapeType="1"/>
                </p:cNvSpPr>
                <p:nvPr/>
              </p:nvSpPr>
              <p:spPr bwMode="auto">
                <a:xfrm flipH="1">
                  <a:off x="13547498"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8" name="Line 282">
                  <a:extLst>
                    <a:ext uri="{FF2B5EF4-FFF2-40B4-BE49-F238E27FC236}">
                      <a16:creationId xmlns:a16="http://schemas.microsoft.com/office/drawing/2014/main" id="{A4025AFB-D85E-4183-8AB3-FBF9AC52AF11}"/>
                    </a:ext>
                  </a:extLst>
                </p:cNvPr>
                <p:cNvSpPr>
                  <a:spLocks noChangeShapeType="1"/>
                </p:cNvSpPr>
                <p:nvPr/>
              </p:nvSpPr>
              <p:spPr bwMode="auto">
                <a:xfrm>
                  <a:off x="13579080"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69" name="Line 283">
                  <a:extLst>
                    <a:ext uri="{FF2B5EF4-FFF2-40B4-BE49-F238E27FC236}">
                      <a16:creationId xmlns:a16="http://schemas.microsoft.com/office/drawing/2014/main" id="{C2515939-AA51-43CA-A24B-6C8F59FA25A8}"/>
                    </a:ext>
                  </a:extLst>
                </p:cNvPr>
                <p:cNvSpPr>
                  <a:spLocks noChangeShapeType="1"/>
                </p:cNvSpPr>
                <p:nvPr/>
              </p:nvSpPr>
              <p:spPr bwMode="auto">
                <a:xfrm flipH="1">
                  <a:off x="13542052"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0" name="Line 284">
                  <a:extLst>
                    <a:ext uri="{FF2B5EF4-FFF2-40B4-BE49-F238E27FC236}">
                      <a16:creationId xmlns:a16="http://schemas.microsoft.com/office/drawing/2014/main" id="{984043B1-AA6F-4C93-ADDE-78B1EF60283D}"/>
                    </a:ext>
                  </a:extLst>
                </p:cNvPr>
                <p:cNvSpPr>
                  <a:spLocks noChangeShapeType="1"/>
                </p:cNvSpPr>
                <p:nvPr/>
              </p:nvSpPr>
              <p:spPr bwMode="auto">
                <a:xfrm>
                  <a:off x="13573635"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1" name="Line 285">
                  <a:extLst>
                    <a:ext uri="{FF2B5EF4-FFF2-40B4-BE49-F238E27FC236}">
                      <a16:creationId xmlns:a16="http://schemas.microsoft.com/office/drawing/2014/main" id="{822DFB62-914C-4D0C-B199-9214E0AC46AA}"/>
                    </a:ext>
                  </a:extLst>
                </p:cNvPr>
                <p:cNvSpPr>
                  <a:spLocks noChangeShapeType="1"/>
                </p:cNvSpPr>
                <p:nvPr/>
              </p:nvSpPr>
              <p:spPr bwMode="auto">
                <a:xfrm flipH="1">
                  <a:off x="13538785"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2" name="Line 286">
                  <a:extLst>
                    <a:ext uri="{FF2B5EF4-FFF2-40B4-BE49-F238E27FC236}">
                      <a16:creationId xmlns:a16="http://schemas.microsoft.com/office/drawing/2014/main" id="{36040BC2-626A-496D-9EDB-1B2FABE0DB11}"/>
                    </a:ext>
                  </a:extLst>
                </p:cNvPr>
                <p:cNvSpPr>
                  <a:spLocks noChangeShapeType="1"/>
                </p:cNvSpPr>
                <p:nvPr/>
              </p:nvSpPr>
              <p:spPr bwMode="auto">
                <a:xfrm>
                  <a:off x="13570368"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3" name="Line 287">
                  <a:extLst>
                    <a:ext uri="{FF2B5EF4-FFF2-40B4-BE49-F238E27FC236}">
                      <a16:creationId xmlns:a16="http://schemas.microsoft.com/office/drawing/2014/main" id="{60F34D73-B428-422B-AFF0-8A6F43569115}"/>
                    </a:ext>
                  </a:extLst>
                </p:cNvPr>
                <p:cNvSpPr>
                  <a:spLocks noChangeShapeType="1"/>
                </p:cNvSpPr>
                <p:nvPr/>
              </p:nvSpPr>
              <p:spPr bwMode="auto">
                <a:xfrm flipH="1">
                  <a:off x="13532251"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4" name="Line 288">
                  <a:extLst>
                    <a:ext uri="{FF2B5EF4-FFF2-40B4-BE49-F238E27FC236}">
                      <a16:creationId xmlns:a16="http://schemas.microsoft.com/office/drawing/2014/main" id="{38D1C3A7-430A-4A04-8CF4-D22128AF7669}"/>
                    </a:ext>
                  </a:extLst>
                </p:cNvPr>
                <p:cNvSpPr>
                  <a:spLocks noChangeShapeType="1"/>
                </p:cNvSpPr>
                <p:nvPr/>
              </p:nvSpPr>
              <p:spPr bwMode="auto">
                <a:xfrm>
                  <a:off x="13562744"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5" name="Line 289">
                  <a:extLst>
                    <a:ext uri="{FF2B5EF4-FFF2-40B4-BE49-F238E27FC236}">
                      <a16:creationId xmlns:a16="http://schemas.microsoft.com/office/drawing/2014/main" id="{6DA3D7A8-BCE9-4BD5-8C1C-01D33886D47F}"/>
                    </a:ext>
                  </a:extLst>
                </p:cNvPr>
                <p:cNvSpPr>
                  <a:spLocks noChangeShapeType="1"/>
                </p:cNvSpPr>
                <p:nvPr/>
              </p:nvSpPr>
              <p:spPr bwMode="auto">
                <a:xfrm flipH="1">
                  <a:off x="13528984"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6" name="Line 290">
                  <a:extLst>
                    <a:ext uri="{FF2B5EF4-FFF2-40B4-BE49-F238E27FC236}">
                      <a16:creationId xmlns:a16="http://schemas.microsoft.com/office/drawing/2014/main" id="{F27604EA-DC38-4EC2-8B19-77B364330785}"/>
                    </a:ext>
                  </a:extLst>
                </p:cNvPr>
                <p:cNvSpPr>
                  <a:spLocks noChangeShapeType="1"/>
                </p:cNvSpPr>
                <p:nvPr/>
              </p:nvSpPr>
              <p:spPr bwMode="auto">
                <a:xfrm>
                  <a:off x="13560566"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7" name="Line 291">
                  <a:extLst>
                    <a:ext uri="{FF2B5EF4-FFF2-40B4-BE49-F238E27FC236}">
                      <a16:creationId xmlns:a16="http://schemas.microsoft.com/office/drawing/2014/main" id="{72BFB3F5-EA8E-4583-AA72-799AB4A17CCE}"/>
                    </a:ext>
                  </a:extLst>
                </p:cNvPr>
                <p:cNvSpPr>
                  <a:spLocks noChangeShapeType="1"/>
                </p:cNvSpPr>
                <p:nvPr/>
              </p:nvSpPr>
              <p:spPr bwMode="auto">
                <a:xfrm flipH="1">
                  <a:off x="13522449"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8" name="Line 292">
                  <a:extLst>
                    <a:ext uri="{FF2B5EF4-FFF2-40B4-BE49-F238E27FC236}">
                      <a16:creationId xmlns:a16="http://schemas.microsoft.com/office/drawing/2014/main" id="{FF272277-5E82-4756-989C-75DE7F068F99}"/>
                    </a:ext>
                  </a:extLst>
                </p:cNvPr>
                <p:cNvSpPr>
                  <a:spLocks noChangeShapeType="1"/>
                </p:cNvSpPr>
                <p:nvPr/>
              </p:nvSpPr>
              <p:spPr bwMode="auto">
                <a:xfrm>
                  <a:off x="13552943"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79" name="Line 293">
                  <a:extLst>
                    <a:ext uri="{FF2B5EF4-FFF2-40B4-BE49-F238E27FC236}">
                      <a16:creationId xmlns:a16="http://schemas.microsoft.com/office/drawing/2014/main" id="{76EAD1F7-B6E1-49F4-A187-3E7927998DA5}"/>
                    </a:ext>
                  </a:extLst>
                </p:cNvPr>
                <p:cNvSpPr>
                  <a:spLocks noChangeShapeType="1"/>
                </p:cNvSpPr>
                <p:nvPr/>
              </p:nvSpPr>
              <p:spPr bwMode="auto">
                <a:xfrm flipH="1">
                  <a:off x="13507203"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0" name="Line 294">
                  <a:extLst>
                    <a:ext uri="{FF2B5EF4-FFF2-40B4-BE49-F238E27FC236}">
                      <a16:creationId xmlns:a16="http://schemas.microsoft.com/office/drawing/2014/main" id="{C76C3550-EEB1-433F-8D70-019F8E51487E}"/>
                    </a:ext>
                  </a:extLst>
                </p:cNvPr>
                <p:cNvSpPr>
                  <a:spLocks noChangeShapeType="1"/>
                </p:cNvSpPr>
                <p:nvPr/>
              </p:nvSpPr>
              <p:spPr bwMode="auto">
                <a:xfrm>
                  <a:off x="13538785"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1" name="Line 295">
                  <a:extLst>
                    <a:ext uri="{FF2B5EF4-FFF2-40B4-BE49-F238E27FC236}">
                      <a16:creationId xmlns:a16="http://schemas.microsoft.com/office/drawing/2014/main" id="{D08544DA-EA4E-46E6-A187-07198E4922E2}"/>
                    </a:ext>
                  </a:extLst>
                </p:cNvPr>
                <p:cNvSpPr>
                  <a:spLocks noChangeShapeType="1"/>
                </p:cNvSpPr>
                <p:nvPr/>
              </p:nvSpPr>
              <p:spPr bwMode="auto">
                <a:xfrm flipH="1">
                  <a:off x="13501757"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2" name="Line 296">
                  <a:extLst>
                    <a:ext uri="{FF2B5EF4-FFF2-40B4-BE49-F238E27FC236}">
                      <a16:creationId xmlns:a16="http://schemas.microsoft.com/office/drawing/2014/main" id="{A73B4CC7-9577-4803-BB7D-457C981D4FFA}"/>
                    </a:ext>
                  </a:extLst>
                </p:cNvPr>
                <p:cNvSpPr>
                  <a:spLocks noChangeShapeType="1"/>
                </p:cNvSpPr>
                <p:nvPr/>
              </p:nvSpPr>
              <p:spPr bwMode="auto">
                <a:xfrm>
                  <a:off x="13533340"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3" name="Line 297">
                  <a:extLst>
                    <a:ext uri="{FF2B5EF4-FFF2-40B4-BE49-F238E27FC236}">
                      <a16:creationId xmlns:a16="http://schemas.microsoft.com/office/drawing/2014/main" id="{4D16BE73-B405-496E-A912-F4E983CD6ADB}"/>
                    </a:ext>
                  </a:extLst>
                </p:cNvPr>
                <p:cNvSpPr>
                  <a:spLocks noChangeShapeType="1"/>
                </p:cNvSpPr>
                <p:nvPr/>
              </p:nvSpPr>
              <p:spPr bwMode="auto">
                <a:xfrm flipH="1">
                  <a:off x="13489778"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4" name="Line 298">
                  <a:extLst>
                    <a:ext uri="{FF2B5EF4-FFF2-40B4-BE49-F238E27FC236}">
                      <a16:creationId xmlns:a16="http://schemas.microsoft.com/office/drawing/2014/main" id="{55DE14F6-E0DC-4C75-AA03-1FC899C6EA6D}"/>
                    </a:ext>
                  </a:extLst>
                </p:cNvPr>
                <p:cNvSpPr>
                  <a:spLocks noChangeShapeType="1"/>
                </p:cNvSpPr>
                <p:nvPr/>
              </p:nvSpPr>
              <p:spPr bwMode="auto">
                <a:xfrm>
                  <a:off x="13521360"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5" name="Line 299">
                  <a:extLst>
                    <a:ext uri="{FF2B5EF4-FFF2-40B4-BE49-F238E27FC236}">
                      <a16:creationId xmlns:a16="http://schemas.microsoft.com/office/drawing/2014/main" id="{0E278C90-877F-4102-9FE6-E576CBD149B6}"/>
                    </a:ext>
                  </a:extLst>
                </p:cNvPr>
                <p:cNvSpPr>
                  <a:spLocks noChangeShapeType="1"/>
                </p:cNvSpPr>
                <p:nvPr/>
              </p:nvSpPr>
              <p:spPr bwMode="auto">
                <a:xfrm flipH="1">
                  <a:off x="13485422"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6" name="Line 300">
                  <a:extLst>
                    <a:ext uri="{FF2B5EF4-FFF2-40B4-BE49-F238E27FC236}">
                      <a16:creationId xmlns:a16="http://schemas.microsoft.com/office/drawing/2014/main" id="{73D9397C-F1EE-4EC0-96D5-671526F36A21}"/>
                    </a:ext>
                  </a:extLst>
                </p:cNvPr>
                <p:cNvSpPr>
                  <a:spLocks noChangeShapeType="1"/>
                </p:cNvSpPr>
                <p:nvPr/>
              </p:nvSpPr>
              <p:spPr bwMode="auto">
                <a:xfrm>
                  <a:off x="13515915"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7" name="Line 301">
                  <a:extLst>
                    <a:ext uri="{FF2B5EF4-FFF2-40B4-BE49-F238E27FC236}">
                      <a16:creationId xmlns:a16="http://schemas.microsoft.com/office/drawing/2014/main" id="{61710ABB-0B89-4561-8A08-4D64E3733644}"/>
                    </a:ext>
                  </a:extLst>
                </p:cNvPr>
                <p:cNvSpPr>
                  <a:spLocks noChangeShapeType="1"/>
                </p:cNvSpPr>
                <p:nvPr/>
              </p:nvSpPr>
              <p:spPr bwMode="auto">
                <a:xfrm flipH="1">
                  <a:off x="13477798"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8" name="Line 302">
                  <a:extLst>
                    <a:ext uri="{FF2B5EF4-FFF2-40B4-BE49-F238E27FC236}">
                      <a16:creationId xmlns:a16="http://schemas.microsoft.com/office/drawing/2014/main" id="{2C03E0A0-4846-437B-94F1-D3E014B467FD}"/>
                    </a:ext>
                  </a:extLst>
                </p:cNvPr>
                <p:cNvSpPr>
                  <a:spLocks noChangeShapeType="1"/>
                </p:cNvSpPr>
                <p:nvPr/>
              </p:nvSpPr>
              <p:spPr bwMode="auto">
                <a:xfrm>
                  <a:off x="13509381"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89" name="Line 303">
                  <a:extLst>
                    <a:ext uri="{FF2B5EF4-FFF2-40B4-BE49-F238E27FC236}">
                      <a16:creationId xmlns:a16="http://schemas.microsoft.com/office/drawing/2014/main" id="{8028F74C-CA74-4FD6-9685-9E35C0DD0715}"/>
                    </a:ext>
                  </a:extLst>
                </p:cNvPr>
                <p:cNvSpPr>
                  <a:spLocks noChangeShapeType="1"/>
                </p:cNvSpPr>
                <p:nvPr/>
              </p:nvSpPr>
              <p:spPr bwMode="auto">
                <a:xfrm flipH="1">
                  <a:off x="13474531"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0" name="Line 304">
                  <a:extLst>
                    <a:ext uri="{FF2B5EF4-FFF2-40B4-BE49-F238E27FC236}">
                      <a16:creationId xmlns:a16="http://schemas.microsoft.com/office/drawing/2014/main" id="{DD35AF77-34A8-4CF1-8924-16CE17E2472E}"/>
                    </a:ext>
                  </a:extLst>
                </p:cNvPr>
                <p:cNvSpPr>
                  <a:spLocks noChangeShapeType="1"/>
                </p:cNvSpPr>
                <p:nvPr/>
              </p:nvSpPr>
              <p:spPr bwMode="auto">
                <a:xfrm>
                  <a:off x="13505025"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1" name="Line 305">
                  <a:extLst>
                    <a:ext uri="{FF2B5EF4-FFF2-40B4-BE49-F238E27FC236}">
                      <a16:creationId xmlns:a16="http://schemas.microsoft.com/office/drawing/2014/main" id="{CE992E44-3E81-4608-9246-858B1470D0B6}"/>
                    </a:ext>
                  </a:extLst>
                </p:cNvPr>
                <p:cNvSpPr>
                  <a:spLocks noChangeShapeType="1"/>
                </p:cNvSpPr>
                <p:nvPr/>
              </p:nvSpPr>
              <p:spPr bwMode="auto">
                <a:xfrm flipH="1">
                  <a:off x="13463641"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2" name="Line 306">
                  <a:extLst>
                    <a:ext uri="{FF2B5EF4-FFF2-40B4-BE49-F238E27FC236}">
                      <a16:creationId xmlns:a16="http://schemas.microsoft.com/office/drawing/2014/main" id="{2891C234-582D-40D5-9079-423D1C432D09}"/>
                    </a:ext>
                  </a:extLst>
                </p:cNvPr>
                <p:cNvSpPr>
                  <a:spLocks noChangeShapeType="1"/>
                </p:cNvSpPr>
                <p:nvPr/>
              </p:nvSpPr>
              <p:spPr bwMode="auto">
                <a:xfrm>
                  <a:off x="13495223"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3" name="Line 307">
                  <a:extLst>
                    <a:ext uri="{FF2B5EF4-FFF2-40B4-BE49-F238E27FC236}">
                      <a16:creationId xmlns:a16="http://schemas.microsoft.com/office/drawing/2014/main" id="{71DBB8B6-FA5A-40AA-AC92-E272CF019113}"/>
                    </a:ext>
                  </a:extLst>
                </p:cNvPr>
                <p:cNvSpPr>
                  <a:spLocks noChangeShapeType="1"/>
                </p:cNvSpPr>
                <p:nvPr/>
              </p:nvSpPr>
              <p:spPr bwMode="auto">
                <a:xfrm flipH="1">
                  <a:off x="13457106"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4" name="Line 308">
                  <a:extLst>
                    <a:ext uri="{FF2B5EF4-FFF2-40B4-BE49-F238E27FC236}">
                      <a16:creationId xmlns:a16="http://schemas.microsoft.com/office/drawing/2014/main" id="{4C648502-0F71-4DF5-BCBE-EFF221E127D7}"/>
                    </a:ext>
                  </a:extLst>
                </p:cNvPr>
                <p:cNvSpPr>
                  <a:spLocks noChangeShapeType="1"/>
                </p:cNvSpPr>
                <p:nvPr/>
              </p:nvSpPr>
              <p:spPr bwMode="auto">
                <a:xfrm>
                  <a:off x="13488689"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5" name="Line 309">
                  <a:extLst>
                    <a:ext uri="{FF2B5EF4-FFF2-40B4-BE49-F238E27FC236}">
                      <a16:creationId xmlns:a16="http://schemas.microsoft.com/office/drawing/2014/main" id="{24D4D041-E650-465F-96C1-D20699DD6B8F}"/>
                    </a:ext>
                  </a:extLst>
                </p:cNvPr>
                <p:cNvSpPr>
                  <a:spLocks noChangeShapeType="1"/>
                </p:cNvSpPr>
                <p:nvPr/>
              </p:nvSpPr>
              <p:spPr bwMode="auto">
                <a:xfrm flipH="1">
                  <a:off x="13452750"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6" name="Line 310">
                  <a:extLst>
                    <a:ext uri="{FF2B5EF4-FFF2-40B4-BE49-F238E27FC236}">
                      <a16:creationId xmlns:a16="http://schemas.microsoft.com/office/drawing/2014/main" id="{D6065566-AB72-4E4A-803F-C47581A0D2E2}"/>
                    </a:ext>
                  </a:extLst>
                </p:cNvPr>
                <p:cNvSpPr>
                  <a:spLocks noChangeShapeType="1"/>
                </p:cNvSpPr>
                <p:nvPr/>
              </p:nvSpPr>
              <p:spPr bwMode="auto">
                <a:xfrm>
                  <a:off x="13484333"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7" name="Line 311">
                  <a:extLst>
                    <a:ext uri="{FF2B5EF4-FFF2-40B4-BE49-F238E27FC236}">
                      <a16:creationId xmlns:a16="http://schemas.microsoft.com/office/drawing/2014/main" id="{5221884D-17B0-4A42-AC83-B3ECDA4116A2}"/>
                    </a:ext>
                  </a:extLst>
                </p:cNvPr>
                <p:cNvSpPr>
                  <a:spLocks noChangeShapeType="1"/>
                </p:cNvSpPr>
                <p:nvPr/>
              </p:nvSpPr>
              <p:spPr bwMode="auto">
                <a:xfrm flipH="1">
                  <a:off x="13446216"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8" name="Line 312">
                  <a:extLst>
                    <a:ext uri="{FF2B5EF4-FFF2-40B4-BE49-F238E27FC236}">
                      <a16:creationId xmlns:a16="http://schemas.microsoft.com/office/drawing/2014/main" id="{19501619-E3DA-4B32-BA1E-D8921B250EB2}"/>
                    </a:ext>
                  </a:extLst>
                </p:cNvPr>
                <p:cNvSpPr>
                  <a:spLocks noChangeShapeType="1"/>
                </p:cNvSpPr>
                <p:nvPr/>
              </p:nvSpPr>
              <p:spPr bwMode="auto">
                <a:xfrm>
                  <a:off x="13476709"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99" name="Line 313">
                  <a:extLst>
                    <a:ext uri="{FF2B5EF4-FFF2-40B4-BE49-F238E27FC236}">
                      <a16:creationId xmlns:a16="http://schemas.microsoft.com/office/drawing/2014/main" id="{5252B4BE-6BF6-42E1-9B76-0B288366174F}"/>
                    </a:ext>
                  </a:extLst>
                </p:cNvPr>
                <p:cNvSpPr>
                  <a:spLocks noChangeShapeType="1"/>
                </p:cNvSpPr>
                <p:nvPr/>
              </p:nvSpPr>
              <p:spPr bwMode="auto">
                <a:xfrm flipH="1">
                  <a:off x="13442949"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0" name="Line 314">
                  <a:extLst>
                    <a:ext uri="{FF2B5EF4-FFF2-40B4-BE49-F238E27FC236}">
                      <a16:creationId xmlns:a16="http://schemas.microsoft.com/office/drawing/2014/main" id="{1E5569C1-DA43-4D04-B929-D31EA41CBCD4}"/>
                    </a:ext>
                  </a:extLst>
                </p:cNvPr>
                <p:cNvSpPr>
                  <a:spLocks noChangeShapeType="1"/>
                </p:cNvSpPr>
                <p:nvPr/>
              </p:nvSpPr>
              <p:spPr bwMode="auto">
                <a:xfrm>
                  <a:off x="13474531"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1" name="Line 315">
                  <a:extLst>
                    <a:ext uri="{FF2B5EF4-FFF2-40B4-BE49-F238E27FC236}">
                      <a16:creationId xmlns:a16="http://schemas.microsoft.com/office/drawing/2014/main" id="{575AACCD-B967-42A7-94FD-2AD60FAE32F5}"/>
                    </a:ext>
                  </a:extLst>
                </p:cNvPr>
                <p:cNvSpPr>
                  <a:spLocks noChangeShapeType="1"/>
                </p:cNvSpPr>
                <p:nvPr/>
              </p:nvSpPr>
              <p:spPr bwMode="auto">
                <a:xfrm flipH="1">
                  <a:off x="13435325"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2" name="Line 316">
                  <a:extLst>
                    <a:ext uri="{FF2B5EF4-FFF2-40B4-BE49-F238E27FC236}">
                      <a16:creationId xmlns:a16="http://schemas.microsoft.com/office/drawing/2014/main" id="{D82C912D-2146-4DB7-844F-8C0F168EEC20}"/>
                    </a:ext>
                  </a:extLst>
                </p:cNvPr>
                <p:cNvSpPr>
                  <a:spLocks noChangeShapeType="1"/>
                </p:cNvSpPr>
                <p:nvPr/>
              </p:nvSpPr>
              <p:spPr bwMode="auto">
                <a:xfrm>
                  <a:off x="13466908"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3" name="Line 317">
                  <a:extLst>
                    <a:ext uri="{FF2B5EF4-FFF2-40B4-BE49-F238E27FC236}">
                      <a16:creationId xmlns:a16="http://schemas.microsoft.com/office/drawing/2014/main" id="{E70C9B6D-2F03-4E6E-BD52-BDFF403F1024}"/>
                    </a:ext>
                  </a:extLst>
                </p:cNvPr>
                <p:cNvSpPr>
                  <a:spLocks noChangeShapeType="1"/>
                </p:cNvSpPr>
                <p:nvPr/>
              </p:nvSpPr>
              <p:spPr bwMode="auto">
                <a:xfrm flipH="1">
                  <a:off x="13432058"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4" name="Line 318">
                  <a:extLst>
                    <a:ext uri="{FF2B5EF4-FFF2-40B4-BE49-F238E27FC236}">
                      <a16:creationId xmlns:a16="http://schemas.microsoft.com/office/drawing/2014/main" id="{3B92C8FE-2DBB-497A-B463-A65D817BA9C7}"/>
                    </a:ext>
                  </a:extLst>
                </p:cNvPr>
                <p:cNvSpPr>
                  <a:spLocks noChangeShapeType="1"/>
                </p:cNvSpPr>
                <p:nvPr/>
              </p:nvSpPr>
              <p:spPr bwMode="auto">
                <a:xfrm>
                  <a:off x="13463641"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5" name="Line 319">
                  <a:extLst>
                    <a:ext uri="{FF2B5EF4-FFF2-40B4-BE49-F238E27FC236}">
                      <a16:creationId xmlns:a16="http://schemas.microsoft.com/office/drawing/2014/main" id="{F850DC86-3906-40CC-B0E0-C0E6EFCDEE9D}"/>
                    </a:ext>
                  </a:extLst>
                </p:cNvPr>
                <p:cNvSpPr>
                  <a:spLocks noChangeShapeType="1"/>
                </p:cNvSpPr>
                <p:nvPr/>
              </p:nvSpPr>
              <p:spPr bwMode="auto">
                <a:xfrm flipH="1">
                  <a:off x="13425524"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6" name="Line 320">
                  <a:extLst>
                    <a:ext uri="{FF2B5EF4-FFF2-40B4-BE49-F238E27FC236}">
                      <a16:creationId xmlns:a16="http://schemas.microsoft.com/office/drawing/2014/main" id="{408F3712-2DD6-4441-ADFC-02C29A7F3159}"/>
                    </a:ext>
                  </a:extLst>
                </p:cNvPr>
                <p:cNvSpPr>
                  <a:spLocks noChangeShapeType="1"/>
                </p:cNvSpPr>
                <p:nvPr/>
              </p:nvSpPr>
              <p:spPr bwMode="auto">
                <a:xfrm>
                  <a:off x="13457106"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7" name="Line 321">
                  <a:extLst>
                    <a:ext uri="{FF2B5EF4-FFF2-40B4-BE49-F238E27FC236}">
                      <a16:creationId xmlns:a16="http://schemas.microsoft.com/office/drawing/2014/main" id="{7BE9CDC3-C19D-4DC1-A43F-411CBE7F6CEC}"/>
                    </a:ext>
                  </a:extLst>
                </p:cNvPr>
                <p:cNvSpPr>
                  <a:spLocks noChangeShapeType="1"/>
                </p:cNvSpPr>
                <p:nvPr/>
              </p:nvSpPr>
              <p:spPr bwMode="auto">
                <a:xfrm flipH="1">
                  <a:off x="13421168"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8" name="Line 322">
                  <a:extLst>
                    <a:ext uri="{FF2B5EF4-FFF2-40B4-BE49-F238E27FC236}">
                      <a16:creationId xmlns:a16="http://schemas.microsoft.com/office/drawing/2014/main" id="{A4D12971-F898-4189-A3E5-D71CDF0402B0}"/>
                    </a:ext>
                  </a:extLst>
                </p:cNvPr>
                <p:cNvSpPr>
                  <a:spLocks noChangeShapeType="1"/>
                </p:cNvSpPr>
                <p:nvPr/>
              </p:nvSpPr>
              <p:spPr bwMode="auto">
                <a:xfrm>
                  <a:off x="13451661"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09" name="Line 323">
                  <a:extLst>
                    <a:ext uri="{FF2B5EF4-FFF2-40B4-BE49-F238E27FC236}">
                      <a16:creationId xmlns:a16="http://schemas.microsoft.com/office/drawing/2014/main" id="{0CC7948C-382D-436E-B44C-D63ABDB616EF}"/>
                    </a:ext>
                  </a:extLst>
                </p:cNvPr>
                <p:cNvSpPr>
                  <a:spLocks noChangeShapeType="1"/>
                </p:cNvSpPr>
                <p:nvPr/>
              </p:nvSpPr>
              <p:spPr bwMode="auto">
                <a:xfrm flipH="1">
                  <a:off x="13411366"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0" name="Line 324">
                  <a:extLst>
                    <a:ext uri="{FF2B5EF4-FFF2-40B4-BE49-F238E27FC236}">
                      <a16:creationId xmlns:a16="http://schemas.microsoft.com/office/drawing/2014/main" id="{24A0BA1A-53C6-40A1-AFA2-C0F4271D1CB3}"/>
                    </a:ext>
                  </a:extLst>
                </p:cNvPr>
                <p:cNvSpPr>
                  <a:spLocks noChangeShapeType="1"/>
                </p:cNvSpPr>
                <p:nvPr/>
              </p:nvSpPr>
              <p:spPr bwMode="auto">
                <a:xfrm>
                  <a:off x="13441860"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1" name="Line 325">
                  <a:extLst>
                    <a:ext uri="{FF2B5EF4-FFF2-40B4-BE49-F238E27FC236}">
                      <a16:creationId xmlns:a16="http://schemas.microsoft.com/office/drawing/2014/main" id="{C00D9C5B-8DAF-46F2-8514-225B72E2857F}"/>
                    </a:ext>
                  </a:extLst>
                </p:cNvPr>
                <p:cNvSpPr>
                  <a:spLocks noChangeShapeType="1"/>
                </p:cNvSpPr>
                <p:nvPr/>
              </p:nvSpPr>
              <p:spPr bwMode="auto">
                <a:xfrm flipH="1">
                  <a:off x="13402654"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2" name="Line 326">
                  <a:extLst>
                    <a:ext uri="{FF2B5EF4-FFF2-40B4-BE49-F238E27FC236}">
                      <a16:creationId xmlns:a16="http://schemas.microsoft.com/office/drawing/2014/main" id="{09AAC79E-0253-4FEB-A8C2-78796C68F9E8}"/>
                    </a:ext>
                  </a:extLst>
                </p:cNvPr>
                <p:cNvSpPr>
                  <a:spLocks noChangeShapeType="1"/>
                </p:cNvSpPr>
                <p:nvPr/>
              </p:nvSpPr>
              <p:spPr bwMode="auto">
                <a:xfrm>
                  <a:off x="13434236"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3" name="Line 327">
                  <a:extLst>
                    <a:ext uri="{FF2B5EF4-FFF2-40B4-BE49-F238E27FC236}">
                      <a16:creationId xmlns:a16="http://schemas.microsoft.com/office/drawing/2014/main" id="{E30CC3B5-A134-41A5-BE40-14663EADCA7E}"/>
                    </a:ext>
                  </a:extLst>
                </p:cNvPr>
                <p:cNvSpPr>
                  <a:spLocks noChangeShapeType="1"/>
                </p:cNvSpPr>
                <p:nvPr/>
              </p:nvSpPr>
              <p:spPr bwMode="auto">
                <a:xfrm flipH="1">
                  <a:off x="13391763"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4" name="Line 328">
                  <a:extLst>
                    <a:ext uri="{FF2B5EF4-FFF2-40B4-BE49-F238E27FC236}">
                      <a16:creationId xmlns:a16="http://schemas.microsoft.com/office/drawing/2014/main" id="{3AFD56DB-3FF3-4D63-93E9-C2D0A992C136}"/>
                    </a:ext>
                  </a:extLst>
                </p:cNvPr>
                <p:cNvSpPr>
                  <a:spLocks noChangeShapeType="1"/>
                </p:cNvSpPr>
                <p:nvPr/>
              </p:nvSpPr>
              <p:spPr bwMode="auto">
                <a:xfrm>
                  <a:off x="13423346"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5" name="Line 329">
                  <a:extLst>
                    <a:ext uri="{FF2B5EF4-FFF2-40B4-BE49-F238E27FC236}">
                      <a16:creationId xmlns:a16="http://schemas.microsoft.com/office/drawing/2014/main" id="{A3F48D2C-F16F-4F73-B8EC-AE03BC7DDBE9}"/>
                    </a:ext>
                  </a:extLst>
                </p:cNvPr>
                <p:cNvSpPr>
                  <a:spLocks noChangeShapeType="1"/>
                </p:cNvSpPr>
                <p:nvPr/>
              </p:nvSpPr>
              <p:spPr bwMode="auto">
                <a:xfrm flipH="1">
                  <a:off x="13381962"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6" name="Line 330">
                  <a:extLst>
                    <a:ext uri="{FF2B5EF4-FFF2-40B4-BE49-F238E27FC236}">
                      <a16:creationId xmlns:a16="http://schemas.microsoft.com/office/drawing/2014/main" id="{0132617B-EC43-4F16-B5F2-AF7CFFDBDCA7}"/>
                    </a:ext>
                  </a:extLst>
                </p:cNvPr>
                <p:cNvSpPr>
                  <a:spLocks noChangeShapeType="1"/>
                </p:cNvSpPr>
                <p:nvPr/>
              </p:nvSpPr>
              <p:spPr bwMode="auto">
                <a:xfrm>
                  <a:off x="13413544"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7" name="Line 331">
                  <a:extLst>
                    <a:ext uri="{FF2B5EF4-FFF2-40B4-BE49-F238E27FC236}">
                      <a16:creationId xmlns:a16="http://schemas.microsoft.com/office/drawing/2014/main" id="{74BD66BB-8245-49CD-8847-CCACAE869BCC}"/>
                    </a:ext>
                  </a:extLst>
                </p:cNvPr>
                <p:cNvSpPr>
                  <a:spLocks noChangeShapeType="1"/>
                </p:cNvSpPr>
                <p:nvPr/>
              </p:nvSpPr>
              <p:spPr bwMode="auto">
                <a:xfrm flipH="1">
                  <a:off x="13371071"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8" name="Line 332">
                  <a:extLst>
                    <a:ext uri="{FF2B5EF4-FFF2-40B4-BE49-F238E27FC236}">
                      <a16:creationId xmlns:a16="http://schemas.microsoft.com/office/drawing/2014/main" id="{B432EA41-F29E-4E5D-9DC9-BF1E2D0ABB6F}"/>
                    </a:ext>
                  </a:extLst>
                </p:cNvPr>
                <p:cNvSpPr>
                  <a:spLocks noChangeShapeType="1"/>
                </p:cNvSpPr>
                <p:nvPr/>
              </p:nvSpPr>
              <p:spPr bwMode="auto">
                <a:xfrm>
                  <a:off x="13402654"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19" name="Line 333">
                  <a:extLst>
                    <a:ext uri="{FF2B5EF4-FFF2-40B4-BE49-F238E27FC236}">
                      <a16:creationId xmlns:a16="http://schemas.microsoft.com/office/drawing/2014/main" id="{34D78BCB-DD06-4A49-8312-B5A50F6CF5FF}"/>
                    </a:ext>
                  </a:extLst>
                </p:cNvPr>
                <p:cNvSpPr>
                  <a:spLocks noChangeShapeType="1"/>
                </p:cNvSpPr>
                <p:nvPr/>
              </p:nvSpPr>
              <p:spPr bwMode="auto">
                <a:xfrm flipH="1">
                  <a:off x="13362359"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0" name="Line 334">
                  <a:extLst>
                    <a:ext uri="{FF2B5EF4-FFF2-40B4-BE49-F238E27FC236}">
                      <a16:creationId xmlns:a16="http://schemas.microsoft.com/office/drawing/2014/main" id="{0BD710DF-7EBF-4525-BD5F-272DA9B579EF}"/>
                    </a:ext>
                  </a:extLst>
                </p:cNvPr>
                <p:cNvSpPr>
                  <a:spLocks noChangeShapeType="1"/>
                </p:cNvSpPr>
                <p:nvPr/>
              </p:nvSpPr>
              <p:spPr bwMode="auto">
                <a:xfrm>
                  <a:off x="13392852"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1" name="Line 335">
                  <a:extLst>
                    <a:ext uri="{FF2B5EF4-FFF2-40B4-BE49-F238E27FC236}">
                      <a16:creationId xmlns:a16="http://schemas.microsoft.com/office/drawing/2014/main" id="{E52FA10E-A2F2-48A7-966F-C32AF8F98DDD}"/>
                    </a:ext>
                  </a:extLst>
                </p:cNvPr>
                <p:cNvSpPr>
                  <a:spLocks noChangeShapeType="1"/>
                </p:cNvSpPr>
                <p:nvPr/>
              </p:nvSpPr>
              <p:spPr bwMode="auto">
                <a:xfrm flipH="1">
                  <a:off x="13355824"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2" name="Line 336">
                  <a:extLst>
                    <a:ext uri="{FF2B5EF4-FFF2-40B4-BE49-F238E27FC236}">
                      <a16:creationId xmlns:a16="http://schemas.microsoft.com/office/drawing/2014/main" id="{3C7026FE-1BEA-4084-BF86-ABD86BEF3FF5}"/>
                    </a:ext>
                  </a:extLst>
                </p:cNvPr>
                <p:cNvSpPr>
                  <a:spLocks noChangeShapeType="1"/>
                </p:cNvSpPr>
                <p:nvPr/>
              </p:nvSpPr>
              <p:spPr bwMode="auto">
                <a:xfrm>
                  <a:off x="13387407"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3" name="Line 337">
                  <a:extLst>
                    <a:ext uri="{FF2B5EF4-FFF2-40B4-BE49-F238E27FC236}">
                      <a16:creationId xmlns:a16="http://schemas.microsoft.com/office/drawing/2014/main" id="{4FFB8A3B-7F81-424C-8695-69FF6ADA8F14}"/>
                    </a:ext>
                  </a:extLst>
                </p:cNvPr>
                <p:cNvSpPr>
                  <a:spLocks noChangeShapeType="1"/>
                </p:cNvSpPr>
                <p:nvPr/>
              </p:nvSpPr>
              <p:spPr bwMode="auto">
                <a:xfrm flipH="1">
                  <a:off x="13346023"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4" name="Line 338">
                  <a:extLst>
                    <a:ext uri="{FF2B5EF4-FFF2-40B4-BE49-F238E27FC236}">
                      <a16:creationId xmlns:a16="http://schemas.microsoft.com/office/drawing/2014/main" id="{A4CA1BFE-4C20-469E-B88B-7480A3E9BD18}"/>
                    </a:ext>
                  </a:extLst>
                </p:cNvPr>
                <p:cNvSpPr>
                  <a:spLocks noChangeShapeType="1"/>
                </p:cNvSpPr>
                <p:nvPr/>
              </p:nvSpPr>
              <p:spPr bwMode="auto">
                <a:xfrm>
                  <a:off x="13377605"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5" name="Line 339">
                  <a:extLst>
                    <a:ext uri="{FF2B5EF4-FFF2-40B4-BE49-F238E27FC236}">
                      <a16:creationId xmlns:a16="http://schemas.microsoft.com/office/drawing/2014/main" id="{BEA08F41-F251-4BA0-8EFF-DF57E7609562}"/>
                    </a:ext>
                  </a:extLst>
                </p:cNvPr>
                <p:cNvSpPr>
                  <a:spLocks noChangeShapeType="1"/>
                </p:cNvSpPr>
                <p:nvPr/>
              </p:nvSpPr>
              <p:spPr bwMode="auto">
                <a:xfrm flipH="1">
                  <a:off x="13336221"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6" name="Line 340">
                  <a:extLst>
                    <a:ext uri="{FF2B5EF4-FFF2-40B4-BE49-F238E27FC236}">
                      <a16:creationId xmlns:a16="http://schemas.microsoft.com/office/drawing/2014/main" id="{28D36A1B-9AA9-4E2F-8B32-DEAD0330D53E}"/>
                    </a:ext>
                  </a:extLst>
                </p:cNvPr>
                <p:cNvSpPr>
                  <a:spLocks noChangeShapeType="1"/>
                </p:cNvSpPr>
                <p:nvPr/>
              </p:nvSpPr>
              <p:spPr bwMode="auto">
                <a:xfrm>
                  <a:off x="13367804"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7" name="Line 341">
                  <a:extLst>
                    <a:ext uri="{FF2B5EF4-FFF2-40B4-BE49-F238E27FC236}">
                      <a16:creationId xmlns:a16="http://schemas.microsoft.com/office/drawing/2014/main" id="{B7C3BD12-4BBC-4F80-8386-32A434F3C52B}"/>
                    </a:ext>
                  </a:extLst>
                </p:cNvPr>
                <p:cNvSpPr>
                  <a:spLocks noChangeShapeType="1"/>
                </p:cNvSpPr>
                <p:nvPr/>
              </p:nvSpPr>
              <p:spPr bwMode="auto">
                <a:xfrm flipH="1">
                  <a:off x="13329687"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8" name="Line 342">
                  <a:extLst>
                    <a:ext uri="{FF2B5EF4-FFF2-40B4-BE49-F238E27FC236}">
                      <a16:creationId xmlns:a16="http://schemas.microsoft.com/office/drawing/2014/main" id="{2EE24A21-0324-4543-98DA-8D975B91EE49}"/>
                    </a:ext>
                  </a:extLst>
                </p:cNvPr>
                <p:cNvSpPr>
                  <a:spLocks noChangeShapeType="1"/>
                </p:cNvSpPr>
                <p:nvPr/>
              </p:nvSpPr>
              <p:spPr bwMode="auto">
                <a:xfrm>
                  <a:off x="13361270"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29" name="Line 343">
                  <a:extLst>
                    <a:ext uri="{FF2B5EF4-FFF2-40B4-BE49-F238E27FC236}">
                      <a16:creationId xmlns:a16="http://schemas.microsoft.com/office/drawing/2014/main" id="{E40896E3-9968-475A-AE85-0D1C708BF562}"/>
                    </a:ext>
                  </a:extLst>
                </p:cNvPr>
                <p:cNvSpPr>
                  <a:spLocks noChangeShapeType="1"/>
                </p:cNvSpPr>
                <p:nvPr/>
              </p:nvSpPr>
              <p:spPr bwMode="auto">
                <a:xfrm flipH="1">
                  <a:off x="13323153"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0" name="Line 344">
                  <a:extLst>
                    <a:ext uri="{FF2B5EF4-FFF2-40B4-BE49-F238E27FC236}">
                      <a16:creationId xmlns:a16="http://schemas.microsoft.com/office/drawing/2014/main" id="{9DC35D48-8A5B-42DE-95B9-65F69CDEDD9D}"/>
                    </a:ext>
                  </a:extLst>
                </p:cNvPr>
                <p:cNvSpPr>
                  <a:spLocks noChangeShapeType="1"/>
                </p:cNvSpPr>
                <p:nvPr/>
              </p:nvSpPr>
              <p:spPr bwMode="auto">
                <a:xfrm>
                  <a:off x="13354735"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1" name="Line 345">
                  <a:extLst>
                    <a:ext uri="{FF2B5EF4-FFF2-40B4-BE49-F238E27FC236}">
                      <a16:creationId xmlns:a16="http://schemas.microsoft.com/office/drawing/2014/main" id="{9C375100-71F2-4E87-9A05-8F1D8FD00752}"/>
                    </a:ext>
                  </a:extLst>
                </p:cNvPr>
                <p:cNvSpPr>
                  <a:spLocks noChangeShapeType="1"/>
                </p:cNvSpPr>
                <p:nvPr/>
              </p:nvSpPr>
              <p:spPr bwMode="auto">
                <a:xfrm flipH="1">
                  <a:off x="13316619"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2" name="Line 346">
                  <a:extLst>
                    <a:ext uri="{FF2B5EF4-FFF2-40B4-BE49-F238E27FC236}">
                      <a16:creationId xmlns:a16="http://schemas.microsoft.com/office/drawing/2014/main" id="{0C3CEF55-36F1-4D99-AB89-406EEDC4C48F}"/>
                    </a:ext>
                  </a:extLst>
                </p:cNvPr>
                <p:cNvSpPr>
                  <a:spLocks noChangeShapeType="1"/>
                </p:cNvSpPr>
                <p:nvPr/>
              </p:nvSpPr>
              <p:spPr bwMode="auto">
                <a:xfrm>
                  <a:off x="13348201"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3" name="Line 347">
                  <a:extLst>
                    <a:ext uri="{FF2B5EF4-FFF2-40B4-BE49-F238E27FC236}">
                      <a16:creationId xmlns:a16="http://schemas.microsoft.com/office/drawing/2014/main" id="{1357989F-21D0-4342-A3B3-F256A9B3C1E5}"/>
                    </a:ext>
                  </a:extLst>
                </p:cNvPr>
                <p:cNvSpPr>
                  <a:spLocks noChangeShapeType="1"/>
                </p:cNvSpPr>
                <p:nvPr/>
              </p:nvSpPr>
              <p:spPr bwMode="auto">
                <a:xfrm flipH="1">
                  <a:off x="13304639"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4" name="Line 348">
                  <a:extLst>
                    <a:ext uri="{FF2B5EF4-FFF2-40B4-BE49-F238E27FC236}">
                      <a16:creationId xmlns:a16="http://schemas.microsoft.com/office/drawing/2014/main" id="{784FA2C7-3121-4AB8-AEB6-C08296F68A3E}"/>
                    </a:ext>
                  </a:extLst>
                </p:cNvPr>
                <p:cNvSpPr>
                  <a:spLocks noChangeShapeType="1"/>
                </p:cNvSpPr>
                <p:nvPr/>
              </p:nvSpPr>
              <p:spPr bwMode="auto">
                <a:xfrm>
                  <a:off x="13336221"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5" name="Line 349">
                  <a:extLst>
                    <a:ext uri="{FF2B5EF4-FFF2-40B4-BE49-F238E27FC236}">
                      <a16:creationId xmlns:a16="http://schemas.microsoft.com/office/drawing/2014/main" id="{F0F2AB9B-CE6B-42F3-B709-4417810A9821}"/>
                    </a:ext>
                  </a:extLst>
                </p:cNvPr>
                <p:cNvSpPr>
                  <a:spLocks noChangeShapeType="1"/>
                </p:cNvSpPr>
                <p:nvPr/>
              </p:nvSpPr>
              <p:spPr bwMode="auto">
                <a:xfrm flipH="1">
                  <a:off x="13303550"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6" name="Line 350">
                  <a:extLst>
                    <a:ext uri="{FF2B5EF4-FFF2-40B4-BE49-F238E27FC236}">
                      <a16:creationId xmlns:a16="http://schemas.microsoft.com/office/drawing/2014/main" id="{AD8E5589-84FF-459D-A95A-8967E9D6F81C}"/>
                    </a:ext>
                  </a:extLst>
                </p:cNvPr>
                <p:cNvSpPr>
                  <a:spLocks noChangeShapeType="1"/>
                </p:cNvSpPr>
                <p:nvPr/>
              </p:nvSpPr>
              <p:spPr bwMode="auto">
                <a:xfrm>
                  <a:off x="13335132"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7" name="Line 351">
                  <a:extLst>
                    <a:ext uri="{FF2B5EF4-FFF2-40B4-BE49-F238E27FC236}">
                      <a16:creationId xmlns:a16="http://schemas.microsoft.com/office/drawing/2014/main" id="{44C13B81-BE07-4F18-95F2-04A6AEE352C8}"/>
                    </a:ext>
                  </a:extLst>
                </p:cNvPr>
                <p:cNvSpPr>
                  <a:spLocks noChangeShapeType="1"/>
                </p:cNvSpPr>
                <p:nvPr/>
              </p:nvSpPr>
              <p:spPr bwMode="auto">
                <a:xfrm flipH="1">
                  <a:off x="13297016"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8" name="Line 352">
                  <a:extLst>
                    <a:ext uri="{FF2B5EF4-FFF2-40B4-BE49-F238E27FC236}">
                      <a16:creationId xmlns:a16="http://schemas.microsoft.com/office/drawing/2014/main" id="{329A1356-8250-42F6-BDA9-C024711C2B10}"/>
                    </a:ext>
                  </a:extLst>
                </p:cNvPr>
                <p:cNvSpPr>
                  <a:spLocks noChangeShapeType="1"/>
                </p:cNvSpPr>
                <p:nvPr/>
              </p:nvSpPr>
              <p:spPr bwMode="auto">
                <a:xfrm>
                  <a:off x="13328598"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39" name="Line 353">
                  <a:extLst>
                    <a:ext uri="{FF2B5EF4-FFF2-40B4-BE49-F238E27FC236}">
                      <a16:creationId xmlns:a16="http://schemas.microsoft.com/office/drawing/2014/main" id="{5DFCAADB-BB01-4FC5-97AB-67964D85344A}"/>
                    </a:ext>
                  </a:extLst>
                </p:cNvPr>
                <p:cNvSpPr>
                  <a:spLocks noChangeShapeType="1"/>
                </p:cNvSpPr>
                <p:nvPr/>
              </p:nvSpPr>
              <p:spPr bwMode="auto">
                <a:xfrm flipH="1">
                  <a:off x="13291570"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0" name="Line 354">
                  <a:extLst>
                    <a:ext uri="{FF2B5EF4-FFF2-40B4-BE49-F238E27FC236}">
                      <a16:creationId xmlns:a16="http://schemas.microsoft.com/office/drawing/2014/main" id="{4AC25531-CB80-4949-8059-B842B4B63020}"/>
                    </a:ext>
                  </a:extLst>
                </p:cNvPr>
                <p:cNvSpPr>
                  <a:spLocks noChangeShapeType="1"/>
                </p:cNvSpPr>
                <p:nvPr/>
              </p:nvSpPr>
              <p:spPr bwMode="auto">
                <a:xfrm>
                  <a:off x="13323153"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1" name="Line 355">
                  <a:extLst>
                    <a:ext uri="{FF2B5EF4-FFF2-40B4-BE49-F238E27FC236}">
                      <a16:creationId xmlns:a16="http://schemas.microsoft.com/office/drawing/2014/main" id="{2FE89DB9-2AE0-4AA4-8B5E-7F8736215513}"/>
                    </a:ext>
                  </a:extLst>
                </p:cNvPr>
                <p:cNvSpPr>
                  <a:spLocks noChangeShapeType="1"/>
                </p:cNvSpPr>
                <p:nvPr/>
              </p:nvSpPr>
              <p:spPr bwMode="auto">
                <a:xfrm flipH="1">
                  <a:off x="13280680"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2" name="Line 356">
                  <a:extLst>
                    <a:ext uri="{FF2B5EF4-FFF2-40B4-BE49-F238E27FC236}">
                      <a16:creationId xmlns:a16="http://schemas.microsoft.com/office/drawing/2014/main" id="{5BA667F0-5750-4FAD-BE1D-42B7A9F9DF60}"/>
                    </a:ext>
                  </a:extLst>
                </p:cNvPr>
                <p:cNvSpPr>
                  <a:spLocks noChangeShapeType="1"/>
                </p:cNvSpPr>
                <p:nvPr/>
              </p:nvSpPr>
              <p:spPr bwMode="auto">
                <a:xfrm>
                  <a:off x="13312262"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3" name="Line 357">
                  <a:extLst>
                    <a:ext uri="{FF2B5EF4-FFF2-40B4-BE49-F238E27FC236}">
                      <a16:creationId xmlns:a16="http://schemas.microsoft.com/office/drawing/2014/main" id="{F4706068-9FCE-403E-8A2A-3E0125C0E4A8}"/>
                    </a:ext>
                  </a:extLst>
                </p:cNvPr>
                <p:cNvSpPr>
                  <a:spLocks noChangeShapeType="1"/>
                </p:cNvSpPr>
                <p:nvPr/>
              </p:nvSpPr>
              <p:spPr bwMode="auto">
                <a:xfrm flipH="1">
                  <a:off x="13274145"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4" name="Line 358">
                  <a:extLst>
                    <a:ext uri="{FF2B5EF4-FFF2-40B4-BE49-F238E27FC236}">
                      <a16:creationId xmlns:a16="http://schemas.microsoft.com/office/drawing/2014/main" id="{C0C47399-5DEC-4031-B805-B76ED371D8BE}"/>
                    </a:ext>
                  </a:extLst>
                </p:cNvPr>
                <p:cNvSpPr>
                  <a:spLocks noChangeShapeType="1"/>
                </p:cNvSpPr>
                <p:nvPr/>
              </p:nvSpPr>
              <p:spPr bwMode="auto">
                <a:xfrm>
                  <a:off x="13304639"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5" name="Line 359">
                  <a:extLst>
                    <a:ext uri="{FF2B5EF4-FFF2-40B4-BE49-F238E27FC236}">
                      <a16:creationId xmlns:a16="http://schemas.microsoft.com/office/drawing/2014/main" id="{6669A45E-0153-4E26-BA97-69AE0CEDC2AF}"/>
                    </a:ext>
                  </a:extLst>
                </p:cNvPr>
                <p:cNvSpPr>
                  <a:spLocks noChangeShapeType="1"/>
                </p:cNvSpPr>
                <p:nvPr/>
              </p:nvSpPr>
              <p:spPr bwMode="auto">
                <a:xfrm flipH="1">
                  <a:off x="13259988"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6" name="Line 360">
                  <a:extLst>
                    <a:ext uri="{FF2B5EF4-FFF2-40B4-BE49-F238E27FC236}">
                      <a16:creationId xmlns:a16="http://schemas.microsoft.com/office/drawing/2014/main" id="{B0A2FA61-F143-4688-BD28-913E062BF390}"/>
                    </a:ext>
                  </a:extLst>
                </p:cNvPr>
                <p:cNvSpPr>
                  <a:spLocks noChangeShapeType="1"/>
                </p:cNvSpPr>
                <p:nvPr/>
              </p:nvSpPr>
              <p:spPr bwMode="auto">
                <a:xfrm>
                  <a:off x="13291570"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7" name="Line 361">
                  <a:extLst>
                    <a:ext uri="{FF2B5EF4-FFF2-40B4-BE49-F238E27FC236}">
                      <a16:creationId xmlns:a16="http://schemas.microsoft.com/office/drawing/2014/main" id="{571E702E-C867-4015-AE29-DCAD28C2B889}"/>
                    </a:ext>
                  </a:extLst>
                </p:cNvPr>
                <p:cNvSpPr>
                  <a:spLocks noChangeShapeType="1"/>
                </p:cNvSpPr>
                <p:nvPr/>
              </p:nvSpPr>
              <p:spPr bwMode="auto">
                <a:xfrm flipH="1">
                  <a:off x="13254543"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8" name="Line 362">
                  <a:extLst>
                    <a:ext uri="{FF2B5EF4-FFF2-40B4-BE49-F238E27FC236}">
                      <a16:creationId xmlns:a16="http://schemas.microsoft.com/office/drawing/2014/main" id="{3285550A-5FCB-48A5-BF58-3DFC2CDAE584}"/>
                    </a:ext>
                  </a:extLst>
                </p:cNvPr>
                <p:cNvSpPr>
                  <a:spLocks noChangeShapeType="1"/>
                </p:cNvSpPr>
                <p:nvPr/>
              </p:nvSpPr>
              <p:spPr bwMode="auto">
                <a:xfrm>
                  <a:off x="13285036"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49" name="Line 363">
                  <a:extLst>
                    <a:ext uri="{FF2B5EF4-FFF2-40B4-BE49-F238E27FC236}">
                      <a16:creationId xmlns:a16="http://schemas.microsoft.com/office/drawing/2014/main" id="{3A70E8FD-9884-414C-8B4C-E848E9B0735C}"/>
                    </a:ext>
                  </a:extLst>
                </p:cNvPr>
                <p:cNvSpPr>
                  <a:spLocks noChangeShapeType="1"/>
                </p:cNvSpPr>
                <p:nvPr/>
              </p:nvSpPr>
              <p:spPr bwMode="auto">
                <a:xfrm flipH="1">
                  <a:off x="13241474"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0" name="Line 364">
                  <a:extLst>
                    <a:ext uri="{FF2B5EF4-FFF2-40B4-BE49-F238E27FC236}">
                      <a16:creationId xmlns:a16="http://schemas.microsoft.com/office/drawing/2014/main" id="{B15124D3-15CE-4594-9917-5FD8F27708C9}"/>
                    </a:ext>
                  </a:extLst>
                </p:cNvPr>
                <p:cNvSpPr>
                  <a:spLocks noChangeShapeType="1"/>
                </p:cNvSpPr>
                <p:nvPr/>
              </p:nvSpPr>
              <p:spPr bwMode="auto">
                <a:xfrm>
                  <a:off x="13271967"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1" name="Line 365">
                  <a:extLst>
                    <a:ext uri="{FF2B5EF4-FFF2-40B4-BE49-F238E27FC236}">
                      <a16:creationId xmlns:a16="http://schemas.microsoft.com/office/drawing/2014/main" id="{91349F0E-43A5-4F6A-9C48-DC5701B0238F}"/>
                    </a:ext>
                  </a:extLst>
                </p:cNvPr>
                <p:cNvSpPr>
                  <a:spLocks noChangeShapeType="1"/>
                </p:cNvSpPr>
                <p:nvPr/>
              </p:nvSpPr>
              <p:spPr bwMode="auto">
                <a:xfrm flipH="1">
                  <a:off x="13233851"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2" name="Line 366">
                  <a:extLst>
                    <a:ext uri="{FF2B5EF4-FFF2-40B4-BE49-F238E27FC236}">
                      <a16:creationId xmlns:a16="http://schemas.microsoft.com/office/drawing/2014/main" id="{F3667017-6280-4E55-B638-E17078636440}"/>
                    </a:ext>
                  </a:extLst>
                </p:cNvPr>
                <p:cNvSpPr>
                  <a:spLocks noChangeShapeType="1"/>
                </p:cNvSpPr>
                <p:nvPr/>
              </p:nvSpPr>
              <p:spPr bwMode="auto">
                <a:xfrm>
                  <a:off x="13265433"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3" name="Line 367">
                  <a:extLst>
                    <a:ext uri="{FF2B5EF4-FFF2-40B4-BE49-F238E27FC236}">
                      <a16:creationId xmlns:a16="http://schemas.microsoft.com/office/drawing/2014/main" id="{CDF833BC-9900-4247-AFD2-6E6DB490565A}"/>
                    </a:ext>
                  </a:extLst>
                </p:cNvPr>
                <p:cNvSpPr>
                  <a:spLocks noChangeShapeType="1"/>
                </p:cNvSpPr>
                <p:nvPr/>
              </p:nvSpPr>
              <p:spPr bwMode="auto">
                <a:xfrm flipH="1">
                  <a:off x="13227316"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4" name="Line 368">
                  <a:extLst>
                    <a:ext uri="{FF2B5EF4-FFF2-40B4-BE49-F238E27FC236}">
                      <a16:creationId xmlns:a16="http://schemas.microsoft.com/office/drawing/2014/main" id="{DA89C3FC-007F-4120-9B6D-59E7B14AB5EF}"/>
                    </a:ext>
                  </a:extLst>
                </p:cNvPr>
                <p:cNvSpPr>
                  <a:spLocks noChangeShapeType="1"/>
                </p:cNvSpPr>
                <p:nvPr/>
              </p:nvSpPr>
              <p:spPr bwMode="auto">
                <a:xfrm>
                  <a:off x="13257810"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5" name="Line 369">
                  <a:extLst>
                    <a:ext uri="{FF2B5EF4-FFF2-40B4-BE49-F238E27FC236}">
                      <a16:creationId xmlns:a16="http://schemas.microsoft.com/office/drawing/2014/main" id="{24E619FC-91F3-4207-8CBD-DB248D6B3FF8}"/>
                    </a:ext>
                  </a:extLst>
                </p:cNvPr>
                <p:cNvSpPr>
                  <a:spLocks noChangeShapeType="1"/>
                </p:cNvSpPr>
                <p:nvPr/>
              </p:nvSpPr>
              <p:spPr bwMode="auto">
                <a:xfrm flipH="1">
                  <a:off x="13220782"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6" name="Line 370">
                  <a:extLst>
                    <a:ext uri="{FF2B5EF4-FFF2-40B4-BE49-F238E27FC236}">
                      <a16:creationId xmlns:a16="http://schemas.microsoft.com/office/drawing/2014/main" id="{BA84729F-F1A4-42EA-9EB9-DF861055981A}"/>
                    </a:ext>
                  </a:extLst>
                </p:cNvPr>
                <p:cNvSpPr>
                  <a:spLocks noChangeShapeType="1"/>
                </p:cNvSpPr>
                <p:nvPr/>
              </p:nvSpPr>
              <p:spPr bwMode="auto">
                <a:xfrm>
                  <a:off x="13252364"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7" name="Line 371">
                  <a:extLst>
                    <a:ext uri="{FF2B5EF4-FFF2-40B4-BE49-F238E27FC236}">
                      <a16:creationId xmlns:a16="http://schemas.microsoft.com/office/drawing/2014/main" id="{DD907F3F-A0FF-4E2C-9488-5396B4EA40F3}"/>
                    </a:ext>
                  </a:extLst>
                </p:cNvPr>
                <p:cNvSpPr>
                  <a:spLocks noChangeShapeType="1"/>
                </p:cNvSpPr>
                <p:nvPr/>
              </p:nvSpPr>
              <p:spPr bwMode="auto">
                <a:xfrm flipH="1">
                  <a:off x="13209891"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8" name="Line 372">
                  <a:extLst>
                    <a:ext uri="{FF2B5EF4-FFF2-40B4-BE49-F238E27FC236}">
                      <a16:creationId xmlns:a16="http://schemas.microsoft.com/office/drawing/2014/main" id="{84FDDDC0-C817-49C0-93FB-B0E798DDC922}"/>
                    </a:ext>
                  </a:extLst>
                </p:cNvPr>
                <p:cNvSpPr>
                  <a:spLocks noChangeShapeType="1"/>
                </p:cNvSpPr>
                <p:nvPr/>
              </p:nvSpPr>
              <p:spPr bwMode="auto">
                <a:xfrm>
                  <a:off x="13241474"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59" name="Line 373">
                  <a:extLst>
                    <a:ext uri="{FF2B5EF4-FFF2-40B4-BE49-F238E27FC236}">
                      <a16:creationId xmlns:a16="http://schemas.microsoft.com/office/drawing/2014/main" id="{257D1162-B4D0-493A-AC0A-46D731007983}"/>
                    </a:ext>
                  </a:extLst>
                </p:cNvPr>
                <p:cNvSpPr>
                  <a:spLocks noChangeShapeType="1"/>
                </p:cNvSpPr>
                <p:nvPr/>
              </p:nvSpPr>
              <p:spPr bwMode="auto">
                <a:xfrm flipH="1">
                  <a:off x="13204446" y="186291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0" name="Line 374">
                  <a:extLst>
                    <a:ext uri="{FF2B5EF4-FFF2-40B4-BE49-F238E27FC236}">
                      <a16:creationId xmlns:a16="http://schemas.microsoft.com/office/drawing/2014/main" id="{89677DA3-9269-470F-BBA8-79B4F1F73081}"/>
                    </a:ext>
                  </a:extLst>
                </p:cNvPr>
                <p:cNvSpPr>
                  <a:spLocks noChangeShapeType="1"/>
                </p:cNvSpPr>
                <p:nvPr/>
              </p:nvSpPr>
              <p:spPr bwMode="auto">
                <a:xfrm>
                  <a:off x="13236029"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1" name="Line 375">
                  <a:extLst>
                    <a:ext uri="{FF2B5EF4-FFF2-40B4-BE49-F238E27FC236}">
                      <a16:creationId xmlns:a16="http://schemas.microsoft.com/office/drawing/2014/main" id="{A1795BB0-A9D0-41E1-8A10-F02706669DD9}"/>
                    </a:ext>
                  </a:extLst>
                </p:cNvPr>
                <p:cNvSpPr>
                  <a:spLocks noChangeShapeType="1"/>
                </p:cNvSpPr>
                <p:nvPr/>
              </p:nvSpPr>
              <p:spPr bwMode="auto">
                <a:xfrm flipH="1">
                  <a:off x="13195734"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2" name="Line 376">
                  <a:extLst>
                    <a:ext uri="{FF2B5EF4-FFF2-40B4-BE49-F238E27FC236}">
                      <a16:creationId xmlns:a16="http://schemas.microsoft.com/office/drawing/2014/main" id="{17BBBF9F-902E-409C-B752-A7703CE34063}"/>
                    </a:ext>
                  </a:extLst>
                </p:cNvPr>
                <p:cNvSpPr>
                  <a:spLocks noChangeShapeType="1"/>
                </p:cNvSpPr>
                <p:nvPr/>
              </p:nvSpPr>
              <p:spPr bwMode="auto">
                <a:xfrm>
                  <a:off x="13227316"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3" name="Line 377">
                  <a:extLst>
                    <a:ext uri="{FF2B5EF4-FFF2-40B4-BE49-F238E27FC236}">
                      <a16:creationId xmlns:a16="http://schemas.microsoft.com/office/drawing/2014/main" id="{195F8DF5-60E6-4F81-9327-D4D9CD3B4A13}"/>
                    </a:ext>
                  </a:extLst>
                </p:cNvPr>
                <p:cNvSpPr>
                  <a:spLocks noChangeShapeType="1"/>
                </p:cNvSpPr>
                <p:nvPr/>
              </p:nvSpPr>
              <p:spPr bwMode="auto">
                <a:xfrm flipH="1">
                  <a:off x="13178309"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4" name="Line 378">
                  <a:extLst>
                    <a:ext uri="{FF2B5EF4-FFF2-40B4-BE49-F238E27FC236}">
                      <a16:creationId xmlns:a16="http://schemas.microsoft.com/office/drawing/2014/main" id="{6CBFC16B-7E7E-4903-AA08-26EDC9FF7E50}"/>
                    </a:ext>
                  </a:extLst>
                </p:cNvPr>
                <p:cNvSpPr>
                  <a:spLocks noChangeShapeType="1"/>
                </p:cNvSpPr>
                <p:nvPr/>
              </p:nvSpPr>
              <p:spPr bwMode="auto">
                <a:xfrm>
                  <a:off x="13208802"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5" name="Line 379">
                  <a:extLst>
                    <a:ext uri="{FF2B5EF4-FFF2-40B4-BE49-F238E27FC236}">
                      <a16:creationId xmlns:a16="http://schemas.microsoft.com/office/drawing/2014/main" id="{63250F3B-864C-42F6-B4C8-2F8A0D2ABBDE}"/>
                    </a:ext>
                  </a:extLst>
                </p:cNvPr>
                <p:cNvSpPr>
                  <a:spLocks noChangeShapeType="1"/>
                </p:cNvSpPr>
                <p:nvPr/>
              </p:nvSpPr>
              <p:spPr bwMode="auto">
                <a:xfrm flipH="1">
                  <a:off x="13144548"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6" name="Line 380">
                  <a:extLst>
                    <a:ext uri="{FF2B5EF4-FFF2-40B4-BE49-F238E27FC236}">
                      <a16:creationId xmlns:a16="http://schemas.microsoft.com/office/drawing/2014/main" id="{B71EB948-820A-4C76-A2BF-B18A8B89157E}"/>
                    </a:ext>
                  </a:extLst>
                </p:cNvPr>
                <p:cNvSpPr>
                  <a:spLocks noChangeShapeType="1"/>
                </p:cNvSpPr>
                <p:nvPr/>
              </p:nvSpPr>
              <p:spPr bwMode="auto">
                <a:xfrm>
                  <a:off x="13175042"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7" name="Line 381">
                  <a:extLst>
                    <a:ext uri="{FF2B5EF4-FFF2-40B4-BE49-F238E27FC236}">
                      <a16:creationId xmlns:a16="http://schemas.microsoft.com/office/drawing/2014/main" id="{E4C3347C-8602-4D47-95EF-168265B30716}"/>
                    </a:ext>
                  </a:extLst>
                </p:cNvPr>
                <p:cNvSpPr>
                  <a:spLocks noChangeShapeType="1"/>
                </p:cNvSpPr>
                <p:nvPr/>
              </p:nvSpPr>
              <p:spPr bwMode="auto">
                <a:xfrm flipH="1">
                  <a:off x="12828723"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8" name="Line 382">
                  <a:extLst>
                    <a:ext uri="{FF2B5EF4-FFF2-40B4-BE49-F238E27FC236}">
                      <a16:creationId xmlns:a16="http://schemas.microsoft.com/office/drawing/2014/main" id="{CA688FE8-0F0E-4275-9E11-D0FADA769106}"/>
                    </a:ext>
                  </a:extLst>
                </p:cNvPr>
                <p:cNvSpPr>
                  <a:spLocks noChangeShapeType="1"/>
                </p:cNvSpPr>
                <p:nvPr/>
              </p:nvSpPr>
              <p:spPr bwMode="auto">
                <a:xfrm>
                  <a:off x="12860305"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69" name="Line 383">
                  <a:extLst>
                    <a:ext uri="{FF2B5EF4-FFF2-40B4-BE49-F238E27FC236}">
                      <a16:creationId xmlns:a16="http://schemas.microsoft.com/office/drawing/2014/main" id="{665F4161-D486-4817-BE6D-FCBEDF064FBE}"/>
                    </a:ext>
                  </a:extLst>
                </p:cNvPr>
                <p:cNvSpPr>
                  <a:spLocks noChangeShapeType="1"/>
                </p:cNvSpPr>
                <p:nvPr/>
              </p:nvSpPr>
              <p:spPr bwMode="auto">
                <a:xfrm flipH="1">
                  <a:off x="12813476" y="1862919"/>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0" name="Line 384">
                  <a:extLst>
                    <a:ext uri="{FF2B5EF4-FFF2-40B4-BE49-F238E27FC236}">
                      <a16:creationId xmlns:a16="http://schemas.microsoft.com/office/drawing/2014/main" id="{0767209E-4177-43D9-BA81-5B7FC6447185}"/>
                    </a:ext>
                  </a:extLst>
                </p:cNvPr>
                <p:cNvSpPr>
                  <a:spLocks noChangeShapeType="1"/>
                </p:cNvSpPr>
                <p:nvPr/>
              </p:nvSpPr>
              <p:spPr bwMode="auto">
                <a:xfrm>
                  <a:off x="12845059" y="181688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1" name="Line 385">
                  <a:extLst>
                    <a:ext uri="{FF2B5EF4-FFF2-40B4-BE49-F238E27FC236}">
                      <a16:creationId xmlns:a16="http://schemas.microsoft.com/office/drawing/2014/main" id="{2E32CB30-A7E5-4528-A4E4-FB216F33B6B0}"/>
                    </a:ext>
                  </a:extLst>
                </p:cNvPr>
                <p:cNvSpPr>
                  <a:spLocks noChangeShapeType="1"/>
                </p:cNvSpPr>
                <p:nvPr/>
              </p:nvSpPr>
              <p:spPr bwMode="auto">
                <a:xfrm flipH="1">
                  <a:off x="12508541" y="180894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2" name="Line 386">
                  <a:extLst>
                    <a:ext uri="{FF2B5EF4-FFF2-40B4-BE49-F238E27FC236}">
                      <a16:creationId xmlns:a16="http://schemas.microsoft.com/office/drawing/2014/main" id="{E978FA03-F1AA-4B89-9BE3-F3E69E2AE4DF}"/>
                    </a:ext>
                  </a:extLst>
                </p:cNvPr>
                <p:cNvSpPr>
                  <a:spLocks noChangeShapeType="1"/>
                </p:cNvSpPr>
                <p:nvPr/>
              </p:nvSpPr>
              <p:spPr bwMode="auto">
                <a:xfrm>
                  <a:off x="12540124" y="1762906"/>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3" name="Line 387">
                  <a:extLst>
                    <a:ext uri="{FF2B5EF4-FFF2-40B4-BE49-F238E27FC236}">
                      <a16:creationId xmlns:a16="http://schemas.microsoft.com/office/drawing/2014/main" id="{BD507BAA-3B15-464F-A30B-7401076FF916}"/>
                    </a:ext>
                  </a:extLst>
                </p:cNvPr>
                <p:cNvSpPr>
                  <a:spLocks noChangeShapeType="1"/>
                </p:cNvSpPr>
                <p:nvPr/>
              </p:nvSpPr>
              <p:spPr bwMode="auto">
                <a:xfrm flipH="1">
                  <a:off x="12466068" y="180894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4" name="Line 388">
                  <a:extLst>
                    <a:ext uri="{FF2B5EF4-FFF2-40B4-BE49-F238E27FC236}">
                      <a16:creationId xmlns:a16="http://schemas.microsoft.com/office/drawing/2014/main" id="{77FD4E23-A5E6-4807-A042-222E6717EDF9}"/>
                    </a:ext>
                  </a:extLst>
                </p:cNvPr>
                <p:cNvSpPr>
                  <a:spLocks noChangeShapeType="1"/>
                </p:cNvSpPr>
                <p:nvPr/>
              </p:nvSpPr>
              <p:spPr bwMode="auto">
                <a:xfrm>
                  <a:off x="12496562" y="1762906"/>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5" name="Line 389">
                  <a:extLst>
                    <a:ext uri="{FF2B5EF4-FFF2-40B4-BE49-F238E27FC236}">
                      <a16:creationId xmlns:a16="http://schemas.microsoft.com/office/drawing/2014/main" id="{93EC294E-9B9B-48D3-BBC1-F017F786B2FD}"/>
                    </a:ext>
                  </a:extLst>
                </p:cNvPr>
                <p:cNvSpPr>
                  <a:spLocks noChangeShapeType="1"/>
                </p:cNvSpPr>
                <p:nvPr/>
              </p:nvSpPr>
              <p:spPr bwMode="auto">
                <a:xfrm flipH="1">
                  <a:off x="12231922" y="1781956"/>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6" name="Line 390">
                  <a:extLst>
                    <a:ext uri="{FF2B5EF4-FFF2-40B4-BE49-F238E27FC236}">
                      <a16:creationId xmlns:a16="http://schemas.microsoft.com/office/drawing/2014/main" id="{988CEBB7-B589-4E2B-A7D0-F2590F0FC7B2}"/>
                    </a:ext>
                  </a:extLst>
                </p:cNvPr>
                <p:cNvSpPr>
                  <a:spLocks noChangeShapeType="1"/>
                </p:cNvSpPr>
                <p:nvPr/>
              </p:nvSpPr>
              <p:spPr bwMode="auto">
                <a:xfrm>
                  <a:off x="12262416" y="1735919"/>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7" name="Line 391">
                  <a:extLst>
                    <a:ext uri="{FF2B5EF4-FFF2-40B4-BE49-F238E27FC236}">
                      <a16:creationId xmlns:a16="http://schemas.microsoft.com/office/drawing/2014/main" id="{DDB425C1-6729-4783-AA33-DCA9CFCA5CA4}"/>
                    </a:ext>
                  </a:extLst>
                </p:cNvPr>
                <p:cNvSpPr>
                  <a:spLocks noChangeShapeType="1"/>
                </p:cNvSpPr>
                <p:nvPr/>
              </p:nvSpPr>
              <p:spPr bwMode="auto">
                <a:xfrm flipH="1">
                  <a:off x="11941145" y="1759731"/>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8" name="Line 392">
                  <a:extLst>
                    <a:ext uri="{FF2B5EF4-FFF2-40B4-BE49-F238E27FC236}">
                      <a16:creationId xmlns:a16="http://schemas.microsoft.com/office/drawing/2014/main" id="{92489A72-52D3-4B73-B269-F421F5BA31C5}"/>
                    </a:ext>
                  </a:extLst>
                </p:cNvPr>
                <p:cNvSpPr>
                  <a:spLocks noChangeShapeType="1"/>
                </p:cNvSpPr>
                <p:nvPr/>
              </p:nvSpPr>
              <p:spPr bwMode="auto">
                <a:xfrm>
                  <a:off x="11972728" y="1715281"/>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79" name="Line 393">
                  <a:extLst>
                    <a:ext uri="{FF2B5EF4-FFF2-40B4-BE49-F238E27FC236}">
                      <a16:creationId xmlns:a16="http://schemas.microsoft.com/office/drawing/2014/main" id="{02D1863B-754F-4717-B74F-8A68F94AC7D1}"/>
                    </a:ext>
                  </a:extLst>
                </p:cNvPr>
                <p:cNvSpPr>
                  <a:spLocks noChangeShapeType="1"/>
                </p:cNvSpPr>
                <p:nvPr/>
              </p:nvSpPr>
              <p:spPr bwMode="auto">
                <a:xfrm flipH="1">
                  <a:off x="11403153" y="165336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0" name="Line 394">
                  <a:extLst>
                    <a:ext uri="{FF2B5EF4-FFF2-40B4-BE49-F238E27FC236}">
                      <a16:creationId xmlns:a16="http://schemas.microsoft.com/office/drawing/2014/main" id="{95CC1416-63BC-46A5-82FC-9D5B3C404AED}"/>
                    </a:ext>
                  </a:extLst>
                </p:cNvPr>
                <p:cNvSpPr>
                  <a:spLocks noChangeShapeType="1"/>
                </p:cNvSpPr>
                <p:nvPr/>
              </p:nvSpPr>
              <p:spPr bwMode="auto">
                <a:xfrm>
                  <a:off x="11434736" y="160733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1" name="Line 395">
                  <a:extLst>
                    <a:ext uri="{FF2B5EF4-FFF2-40B4-BE49-F238E27FC236}">
                      <a16:creationId xmlns:a16="http://schemas.microsoft.com/office/drawing/2014/main" id="{47A41180-2E9A-4D52-92D9-28E07D71C65E}"/>
                    </a:ext>
                  </a:extLst>
                </p:cNvPr>
                <p:cNvSpPr>
                  <a:spLocks noChangeShapeType="1"/>
                </p:cNvSpPr>
                <p:nvPr/>
              </p:nvSpPr>
              <p:spPr bwMode="auto">
                <a:xfrm flipH="1">
                  <a:off x="11233261" y="158986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2" name="Line 396">
                  <a:extLst>
                    <a:ext uri="{FF2B5EF4-FFF2-40B4-BE49-F238E27FC236}">
                      <a16:creationId xmlns:a16="http://schemas.microsoft.com/office/drawing/2014/main" id="{7CAB422D-2BCE-4751-A87B-3FF65B2990C6}"/>
                    </a:ext>
                  </a:extLst>
                </p:cNvPr>
                <p:cNvSpPr>
                  <a:spLocks noChangeShapeType="1"/>
                </p:cNvSpPr>
                <p:nvPr/>
              </p:nvSpPr>
              <p:spPr bwMode="auto">
                <a:xfrm>
                  <a:off x="11264843" y="1543831"/>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3" name="Line 397">
                  <a:extLst>
                    <a:ext uri="{FF2B5EF4-FFF2-40B4-BE49-F238E27FC236}">
                      <a16:creationId xmlns:a16="http://schemas.microsoft.com/office/drawing/2014/main" id="{68A51A4E-6304-424F-85FF-3BCF5B24802D}"/>
                    </a:ext>
                  </a:extLst>
                </p:cNvPr>
                <p:cNvSpPr>
                  <a:spLocks noChangeShapeType="1"/>
                </p:cNvSpPr>
                <p:nvPr/>
              </p:nvSpPr>
              <p:spPr bwMode="auto">
                <a:xfrm flipH="1">
                  <a:off x="11138513" y="15612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4" name="Line 398">
                  <a:extLst>
                    <a:ext uri="{FF2B5EF4-FFF2-40B4-BE49-F238E27FC236}">
                      <a16:creationId xmlns:a16="http://schemas.microsoft.com/office/drawing/2014/main" id="{D36BD88A-E45B-46B6-8607-4E246D35F034}"/>
                    </a:ext>
                  </a:extLst>
                </p:cNvPr>
                <p:cNvSpPr>
                  <a:spLocks noChangeShapeType="1"/>
                </p:cNvSpPr>
                <p:nvPr/>
              </p:nvSpPr>
              <p:spPr bwMode="auto">
                <a:xfrm>
                  <a:off x="11170096" y="1516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5" name="Line 399">
                  <a:extLst>
                    <a:ext uri="{FF2B5EF4-FFF2-40B4-BE49-F238E27FC236}">
                      <a16:creationId xmlns:a16="http://schemas.microsoft.com/office/drawing/2014/main" id="{297F857C-9477-4D47-AEBF-9492DD06B1A7}"/>
                    </a:ext>
                  </a:extLst>
                </p:cNvPr>
                <p:cNvSpPr>
                  <a:spLocks noChangeShapeType="1"/>
                </p:cNvSpPr>
                <p:nvPr/>
              </p:nvSpPr>
              <p:spPr bwMode="auto">
                <a:xfrm flipH="1">
                  <a:off x="11117821" y="1561294"/>
                  <a:ext cx="62076"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6" name="Line 400">
                  <a:extLst>
                    <a:ext uri="{FF2B5EF4-FFF2-40B4-BE49-F238E27FC236}">
                      <a16:creationId xmlns:a16="http://schemas.microsoft.com/office/drawing/2014/main" id="{DE7110ED-559F-40B6-B812-E8F27EEC08FE}"/>
                    </a:ext>
                  </a:extLst>
                </p:cNvPr>
                <p:cNvSpPr>
                  <a:spLocks noChangeShapeType="1"/>
                </p:cNvSpPr>
                <p:nvPr/>
              </p:nvSpPr>
              <p:spPr bwMode="auto">
                <a:xfrm>
                  <a:off x="11148315" y="1516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7" name="Line 401">
                  <a:extLst>
                    <a:ext uri="{FF2B5EF4-FFF2-40B4-BE49-F238E27FC236}">
                      <a16:creationId xmlns:a16="http://schemas.microsoft.com/office/drawing/2014/main" id="{2AD4A9CD-21E9-4D38-A2CD-D604174DBD15}"/>
                    </a:ext>
                  </a:extLst>
                </p:cNvPr>
                <p:cNvSpPr>
                  <a:spLocks noChangeShapeType="1"/>
                </p:cNvSpPr>
                <p:nvPr/>
              </p:nvSpPr>
              <p:spPr bwMode="auto">
                <a:xfrm flipH="1">
                  <a:off x="11047033" y="1561294"/>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8" name="Line 402">
                  <a:extLst>
                    <a:ext uri="{FF2B5EF4-FFF2-40B4-BE49-F238E27FC236}">
                      <a16:creationId xmlns:a16="http://schemas.microsoft.com/office/drawing/2014/main" id="{9D8AAD64-16A1-47C2-9955-B3BC4EBB9B26}"/>
                    </a:ext>
                  </a:extLst>
                </p:cNvPr>
                <p:cNvSpPr>
                  <a:spLocks noChangeShapeType="1"/>
                </p:cNvSpPr>
                <p:nvPr/>
              </p:nvSpPr>
              <p:spPr bwMode="auto">
                <a:xfrm>
                  <a:off x="11078615" y="1516844"/>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89" name="Line 403">
                  <a:extLst>
                    <a:ext uri="{FF2B5EF4-FFF2-40B4-BE49-F238E27FC236}">
                      <a16:creationId xmlns:a16="http://schemas.microsoft.com/office/drawing/2014/main" id="{F9D0292C-677F-418D-8538-EBC2A9191E70}"/>
                    </a:ext>
                  </a:extLst>
                </p:cNvPr>
                <p:cNvSpPr>
                  <a:spLocks noChangeShapeType="1"/>
                </p:cNvSpPr>
                <p:nvPr/>
              </p:nvSpPr>
              <p:spPr bwMode="auto">
                <a:xfrm flipH="1">
                  <a:off x="10933771" y="1551769"/>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90" name="Line 404">
                  <a:extLst>
                    <a:ext uri="{FF2B5EF4-FFF2-40B4-BE49-F238E27FC236}">
                      <a16:creationId xmlns:a16="http://schemas.microsoft.com/office/drawing/2014/main" id="{00BAD89B-9CAB-43BC-AF0E-6620AAD4421B}"/>
                    </a:ext>
                  </a:extLst>
                </p:cNvPr>
                <p:cNvSpPr>
                  <a:spLocks noChangeShapeType="1"/>
                </p:cNvSpPr>
                <p:nvPr/>
              </p:nvSpPr>
              <p:spPr bwMode="auto">
                <a:xfrm>
                  <a:off x="10965354" y="1505731"/>
                  <a:ext cx="0" cy="92075"/>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91" name="Line 405">
                  <a:extLst>
                    <a:ext uri="{FF2B5EF4-FFF2-40B4-BE49-F238E27FC236}">
                      <a16:creationId xmlns:a16="http://schemas.microsoft.com/office/drawing/2014/main" id="{8F11AA58-2785-493B-9640-476C1F7465CE}"/>
                    </a:ext>
                  </a:extLst>
                </p:cNvPr>
                <p:cNvSpPr>
                  <a:spLocks noChangeShapeType="1"/>
                </p:cNvSpPr>
                <p:nvPr/>
              </p:nvSpPr>
              <p:spPr bwMode="auto">
                <a:xfrm flipH="1">
                  <a:off x="10323902" y="1445406"/>
                  <a:ext cx="63165" cy="0"/>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92" name="Line 407">
                  <a:extLst>
                    <a:ext uri="{FF2B5EF4-FFF2-40B4-BE49-F238E27FC236}">
                      <a16:creationId xmlns:a16="http://schemas.microsoft.com/office/drawing/2014/main" id="{B13D4989-A608-4103-A1FA-7D455CD778EA}"/>
                    </a:ext>
                  </a:extLst>
                </p:cNvPr>
                <p:cNvSpPr>
                  <a:spLocks noChangeShapeType="1"/>
                </p:cNvSpPr>
                <p:nvPr/>
              </p:nvSpPr>
              <p:spPr bwMode="auto">
                <a:xfrm>
                  <a:off x="10355485" y="1399368"/>
                  <a:ext cx="0" cy="90488"/>
                </a:xfrm>
                <a:prstGeom prst="line">
                  <a:avLst/>
                </a:prstGeom>
                <a:noFill/>
                <a:ln w="9525" cap="sq">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09728" tIns="54864" rIns="109728" bIns="54864" numCol="1" anchor="t" anchorCtr="0" compatLnSpc="1">
                  <a:prstTxWarp prst="textNoShape">
                    <a:avLst/>
                  </a:prstTxWarp>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en-US" sz="2160" b="0" i="0" u="none" strike="noStrike" kern="1200" cap="none" spc="0" normalizeH="0" baseline="0" noProof="0">
                    <a:ln>
                      <a:noFill/>
                    </a:ln>
                    <a:solidFill>
                      <a:srgbClr val="000000"/>
                    </a:solidFill>
                    <a:effectLst/>
                    <a:uLnTx/>
                    <a:uFillTx/>
                    <a:latin typeface="Arial" charset="0"/>
                    <a:ea typeface="+mn-ea"/>
                    <a:cs typeface="Arial" charset="0"/>
                  </a:endParaRPr>
                </a:p>
              </p:txBody>
            </p:sp>
          </p:grpSp>
        </p:grpSp>
      </p:grpSp>
    </p:spTree>
    <p:extLst>
      <p:ext uri="{BB962C8B-B14F-4D97-AF65-F5344CB8AC3E}">
        <p14:creationId xmlns:p14="http://schemas.microsoft.com/office/powerpoint/2010/main" val="1254231075"/>
      </p:ext>
    </p:extLst>
  </p:cSld>
  <p:clrMapOvr>
    <a:masterClrMapping/>
  </p:clrMapOvr>
  <p:transition>
    <p:fade/>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1426"/>
        <p:cNvGrpSpPr/>
        <p:nvPr/>
      </p:nvGrpSpPr>
      <p:grpSpPr>
        <a:xfrm>
          <a:off x="0" y="0"/>
          <a:ext cx="0" cy="0"/>
          <a:chOff x="0" y="0"/>
          <a:chExt cx="0" cy="0"/>
        </a:xfrm>
      </p:grpSpPr>
      <p:sp>
        <p:nvSpPr>
          <p:cNvPr id="1427" name="Google Shape;1427;p58"/>
          <p:cNvSpPr txBox="1">
            <a:spLocks noGrp="1"/>
          </p:cNvSpPr>
          <p:nvPr>
            <p:ph type="title"/>
          </p:nvPr>
        </p:nvSpPr>
        <p:spPr>
          <a:xfrm>
            <a:off x="527057" y="233280"/>
            <a:ext cx="11146783" cy="907252"/>
          </a:xfrm>
          <a:noFill/>
          <a:ln>
            <a:noFill/>
          </a:ln>
        </p:spPr>
        <p:txBody>
          <a:bodyPr spcFirstLastPara="1" vert="horz" wrap="square" lIns="0" tIns="0" rIns="0" bIns="0" numCol="1" anchor="b" anchorCtr="0" compatLnSpc="1">
            <a:prstTxWarp prst="textNoShape">
              <a:avLst/>
            </a:prstTxWarp>
            <a:noAutofit/>
          </a:bodyPr>
          <a:lstStyle/>
          <a:p>
            <a:r>
              <a:rPr lang="en-CA" dirty="0"/>
              <a:t>Patients receiving subsequent treatments</a:t>
            </a:r>
            <a:endParaRPr lang="en-CA" b="0" dirty="0"/>
          </a:p>
        </p:txBody>
      </p:sp>
      <p:sp>
        <p:nvSpPr>
          <p:cNvPr id="16" name="Text Placeholder 15">
            <a:extLst>
              <a:ext uri="{FF2B5EF4-FFF2-40B4-BE49-F238E27FC236}">
                <a16:creationId xmlns:a16="http://schemas.microsoft.com/office/drawing/2014/main" id="{6792A2DA-7511-4D4C-B740-DA8C0A807E01}"/>
              </a:ext>
            </a:extLst>
          </p:cNvPr>
          <p:cNvSpPr>
            <a:spLocks noGrp="1"/>
          </p:cNvSpPr>
          <p:nvPr>
            <p:ph type="body" sz="quarter" idx="11"/>
          </p:nvPr>
        </p:nvSpPr>
        <p:spPr>
          <a:xfrm>
            <a:off x="527049" y="6259600"/>
            <a:ext cx="11127709" cy="360000"/>
          </a:xfrm>
        </p:spPr>
        <p:txBody>
          <a:bodyPr/>
          <a:lstStyle/>
          <a:p>
            <a:r>
              <a:rPr lang="en-GB" dirty="0"/>
              <a:t>Data cut-off: June 28, 2021. </a:t>
            </a:r>
            <a:r>
              <a:rPr lang="en-CA" dirty="0"/>
              <a:t>*Subsequent lymphoma treatment was defined as non-protocol anti-lymphoma therapy; </a:t>
            </a:r>
            <a:r>
              <a:rPr lang="en-CA" baseline="30000" dirty="0"/>
              <a:t>†</a:t>
            </a:r>
            <a:r>
              <a:rPr lang="en-CA" dirty="0"/>
              <a:t>Includes any monotherapy, multi-drug, or cell-based regimen.</a:t>
            </a:r>
            <a:br>
              <a:rPr lang="en-CA" dirty="0"/>
            </a:br>
            <a:r>
              <a:rPr lang="en-CA" dirty="0"/>
              <a:t>CAR-T, chimeric antigen receptor T-cell therapy; SCT, stem cell transplant.</a:t>
            </a:r>
          </a:p>
        </p:txBody>
      </p:sp>
      <p:graphicFrame>
        <p:nvGraphicFramePr>
          <p:cNvPr id="3" name="Chart 2">
            <a:extLst>
              <a:ext uri="{FF2B5EF4-FFF2-40B4-BE49-F238E27FC236}">
                <a16:creationId xmlns:a16="http://schemas.microsoft.com/office/drawing/2014/main" id="{7F494B13-8959-7B4B-B5BF-67D931216711}"/>
              </a:ext>
            </a:extLst>
          </p:cNvPr>
          <p:cNvGraphicFramePr/>
          <p:nvPr/>
        </p:nvGraphicFramePr>
        <p:xfrm>
          <a:off x="821092" y="1527989"/>
          <a:ext cx="10549817" cy="4347641"/>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BF3C35FC-195D-544C-9412-A76B8DD67EE5}"/>
              </a:ext>
            </a:extLst>
          </p:cNvPr>
          <p:cNvSpPr txBox="1"/>
          <p:nvPr/>
        </p:nvSpPr>
        <p:spPr>
          <a:xfrm>
            <a:off x="2244071" y="5216731"/>
            <a:ext cx="344646"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n=99</a:t>
            </a:r>
          </a:p>
        </p:txBody>
      </p:sp>
      <p:sp>
        <p:nvSpPr>
          <p:cNvPr id="4" name="TextBox 3">
            <a:extLst>
              <a:ext uri="{FF2B5EF4-FFF2-40B4-BE49-F238E27FC236}">
                <a16:creationId xmlns:a16="http://schemas.microsoft.com/office/drawing/2014/main" id="{5DB15D86-CDAB-B84C-9514-30BB820B4174}"/>
              </a:ext>
            </a:extLst>
          </p:cNvPr>
          <p:cNvSpPr txBox="1"/>
          <p:nvPr/>
        </p:nvSpPr>
        <p:spPr>
          <a:xfrm>
            <a:off x="2927010" y="5216731"/>
            <a:ext cx="429605"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n=133</a:t>
            </a:r>
          </a:p>
        </p:txBody>
      </p:sp>
      <p:sp>
        <p:nvSpPr>
          <p:cNvPr id="7" name="TextBox 6">
            <a:extLst>
              <a:ext uri="{FF2B5EF4-FFF2-40B4-BE49-F238E27FC236}">
                <a16:creationId xmlns:a16="http://schemas.microsoft.com/office/drawing/2014/main" id="{B307A0D5-FAF9-754C-8729-A740FF5A9292}"/>
              </a:ext>
            </a:extLst>
          </p:cNvPr>
          <p:cNvSpPr txBox="1"/>
          <p:nvPr/>
        </p:nvSpPr>
        <p:spPr>
          <a:xfrm>
            <a:off x="4114291" y="5216731"/>
            <a:ext cx="344646"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n=41</a:t>
            </a:r>
          </a:p>
        </p:txBody>
      </p:sp>
      <p:sp>
        <p:nvSpPr>
          <p:cNvPr id="8" name="TextBox 7">
            <a:extLst>
              <a:ext uri="{FF2B5EF4-FFF2-40B4-BE49-F238E27FC236}">
                <a16:creationId xmlns:a16="http://schemas.microsoft.com/office/drawing/2014/main" id="{C0E4B1DA-7F06-CC46-968F-A6836B50497C}"/>
              </a:ext>
            </a:extLst>
          </p:cNvPr>
          <p:cNvSpPr txBox="1"/>
          <p:nvPr/>
        </p:nvSpPr>
        <p:spPr>
          <a:xfrm>
            <a:off x="4844136" y="5216731"/>
            <a:ext cx="344646"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n=57</a:t>
            </a:r>
          </a:p>
        </p:txBody>
      </p:sp>
      <p:sp>
        <p:nvSpPr>
          <p:cNvPr id="9" name="TextBox 8">
            <a:extLst>
              <a:ext uri="{FF2B5EF4-FFF2-40B4-BE49-F238E27FC236}">
                <a16:creationId xmlns:a16="http://schemas.microsoft.com/office/drawing/2014/main" id="{CC6F483C-DD7D-704E-B938-E2B38ED24278}"/>
              </a:ext>
            </a:extLst>
          </p:cNvPr>
          <p:cNvSpPr txBox="1"/>
          <p:nvPr/>
        </p:nvSpPr>
        <p:spPr>
          <a:xfrm>
            <a:off x="5988604" y="5216731"/>
            <a:ext cx="344646"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n=75</a:t>
            </a:r>
          </a:p>
        </p:txBody>
      </p:sp>
      <p:sp>
        <p:nvSpPr>
          <p:cNvPr id="10" name="TextBox 9">
            <a:extLst>
              <a:ext uri="{FF2B5EF4-FFF2-40B4-BE49-F238E27FC236}">
                <a16:creationId xmlns:a16="http://schemas.microsoft.com/office/drawing/2014/main" id="{205569F9-E693-744C-8CF3-A6BA8DB430A0}"/>
              </a:ext>
            </a:extLst>
          </p:cNvPr>
          <p:cNvSpPr txBox="1"/>
          <p:nvPr/>
        </p:nvSpPr>
        <p:spPr>
          <a:xfrm>
            <a:off x="6673279" y="5216731"/>
            <a:ext cx="429605"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n=103</a:t>
            </a:r>
          </a:p>
        </p:txBody>
      </p:sp>
      <p:sp>
        <p:nvSpPr>
          <p:cNvPr id="11" name="TextBox 10">
            <a:extLst>
              <a:ext uri="{FF2B5EF4-FFF2-40B4-BE49-F238E27FC236}">
                <a16:creationId xmlns:a16="http://schemas.microsoft.com/office/drawing/2014/main" id="{75AB2AF6-CA9D-FA4D-9B18-7C38E124AA24}"/>
              </a:ext>
            </a:extLst>
          </p:cNvPr>
          <p:cNvSpPr txBox="1"/>
          <p:nvPr/>
        </p:nvSpPr>
        <p:spPr>
          <a:xfrm>
            <a:off x="7856166" y="5216731"/>
            <a:ext cx="344646"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n=17</a:t>
            </a:r>
          </a:p>
        </p:txBody>
      </p:sp>
      <p:sp>
        <p:nvSpPr>
          <p:cNvPr id="12" name="TextBox 11">
            <a:extLst>
              <a:ext uri="{FF2B5EF4-FFF2-40B4-BE49-F238E27FC236}">
                <a16:creationId xmlns:a16="http://schemas.microsoft.com/office/drawing/2014/main" id="{7BD44F9D-D481-3B49-B2B6-8C77663EF3F7}"/>
              </a:ext>
            </a:extLst>
          </p:cNvPr>
          <p:cNvSpPr txBox="1"/>
          <p:nvPr/>
        </p:nvSpPr>
        <p:spPr>
          <a:xfrm>
            <a:off x="8587885" y="5216731"/>
            <a:ext cx="344646"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n=31</a:t>
            </a:r>
          </a:p>
        </p:txBody>
      </p:sp>
      <p:sp>
        <p:nvSpPr>
          <p:cNvPr id="13" name="TextBox 12">
            <a:extLst>
              <a:ext uri="{FF2B5EF4-FFF2-40B4-BE49-F238E27FC236}">
                <a16:creationId xmlns:a16="http://schemas.microsoft.com/office/drawing/2014/main" id="{1D0EC8BD-F199-394E-AFA0-883C91E35182}"/>
              </a:ext>
            </a:extLst>
          </p:cNvPr>
          <p:cNvSpPr txBox="1"/>
          <p:nvPr/>
        </p:nvSpPr>
        <p:spPr>
          <a:xfrm>
            <a:off x="9772904" y="5216731"/>
            <a:ext cx="259686"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n=9</a:t>
            </a:r>
          </a:p>
        </p:txBody>
      </p:sp>
      <p:sp>
        <p:nvSpPr>
          <p:cNvPr id="14" name="TextBox 13">
            <a:extLst>
              <a:ext uri="{FF2B5EF4-FFF2-40B4-BE49-F238E27FC236}">
                <a16:creationId xmlns:a16="http://schemas.microsoft.com/office/drawing/2014/main" id="{0304A4F6-A310-7442-9B58-2FA4658C430E}"/>
              </a:ext>
            </a:extLst>
          </p:cNvPr>
          <p:cNvSpPr txBox="1"/>
          <p:nvPr/>
        </p:nvSpPr>
        <p:spPr>
          <a:xfrm>
            <a:off x="10460235" y="5216731"/>
            <a:ext cx="344646" cy="184666"/>
          </a:xfrm>
          <a:prstGeom prst="rect">
            <a:avLst/>
          </a:prstGeom>
          <a:noFill/>
        </p:spPr>
        <p:txBody>
          <a:bodyPr wrap="none" lIns="0" tIns="0" rIns="0" bIns="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Arial" charset="0"/>
              </a:rPr>
              <a:t>n=16</a:t>
            </a:r>
          </a:p>
        </p:txBody>
      </p:sp>
      <p:sp>
        <p:nvSpPr>
          <p:cNvPr id="5" name="TextBox 4">
            <a:extLst>
              <a:ext uri="{FF2B5EF4-FFF2-40B4-BE49-F238E27FC236}">
                <a16:creationId xmlns:a16="http://schemas.microsoft.com/office/drawing/2014/main" id="{384CAD60-A293-BA47-B4BA-EB09AE820C23}"/>
              </a:ext>
            </a:extLst>
          </p:cNvPr>
          <p:cNvSpPr txBox="1"/>
          <p:nvPr/>
        </p:nvSpPr>
        <p:spPr>
          <a:xfrm>
            <a:off x="6897213" y="5527687"/>
            <a:ext cx="144952" cy="215444"/>
          </a:xfrm>
          <a:prstGeom prst="rect">
            <a:avLst/>
          </a:prstGeom>
          <a:noFill/>
        </p:spPr>
        <p:txBody>
          <a:bodyPr wrap="none" lIns="43200" rIns="43200" rtlCol="0">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30000" noProof="0" dirty="0">
                <a:ln>
                  <a:noFill/>
                </a:ln>
                <a:solidFill>
                  <a:srgbClr val="123361">
                    <a:lumMod val="50000"/>
                  </a:srgbClr>
                </a:solidFill>
                <a:effectLst/>
                <a:uLnTx/>
                <a:uFillTx/>
                <a:latin typeface="Arial" panose="020B0604020202020204"/>
                <a:ea typeface="+mn-ea"/>
                <a:cs typeface="Arial" charset="0"/>
              </a:rPr>
              <a:t>†</a:t>
            </a:r>
          </a:p>
        </p:txBody>
      </p:sp>
    </p:spTree>
    <p:extLst>
      <p:ext uri="{BB962C8B-B14F-4D97-AF65-F5344CB8AC3E}">
        <p14:creationId xmlns:p14="http://schemas.microsoft.com/office/powerpoint/2010/main" val="2485574657"/>
      </p:ext>
    </p:extLst>
  </p:cSld>
  <p:clrMapOvr>
    <a:masterClrMapping/>
  </p:clrMapOvr>
  <p:transition>
    <p:fade/>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85B8B0-D6FE-144D-9C37-F7C47D8EEE82}"/>
              </a:ext>
            </a:extLst>
          </p:cNvPr>
          <p:cNvSpPr>
            <a:spLocks noGrp="1"/>
          </p:cNvSpPr>
          <p:nvPr>
            <p:ph type="title"/>
          </p:nvPr>
        </p:nvSpPr>
        <p:spPr>
          <a:xfrm>
            <a:off x="527057" y="231845"/>
            <a:ext cx="11137894" cy="907252"/>
          </a:xfrm>
        </p:spPr>
        <p:txBody>
          <a:bodyPr/>
          <a:lstStyle/>
          <a:p>
            <a:r>
              <a:rPr lang="en-GB" dirty="0"/>
              <a:t>Safety summary</a:t>
            </a:r>
            <a:br>
              <a:rPr lang="en-GB" dirty="0"/>
            </a:br>
            <a:r>
              <a:rPr lang="en-GB" sz="2880" b="0" dirty="0"/>
              <a:t>Safety profiles were similar with Pola-R-CHP and R-CHOP</a:t>
            </a:r>
            <a:endParaRPr lang="en-GB" b="0" dirty="0"/>
          </a:p>
        </p:txBody>
      </p:sp>
      <p:sp>
        <p:nvSpPr>
          <p:cNvPr id="3" name="Text Placeholder 2">
            <a:extLst>
              <a:ext uri="{FF2B5EF4-FFF2-40B4-BE49-F238E27FC236}">
                <a16:creationId xmlns:a16="http://schemas.microsoft.com/office/drawing/2014/main" id="{B868D023-78F7-D349-80D1-4AFA68EB9A9D}"/>
              </a:ext>
            </a:extLst>
          </p:cNvPr>
          <p:cNvSpPr>
            <a:spLocks noGrp="1"/>
          </p:cNvSpPr>
          <p:nvPr>
            <p:ph type="body" sz="quarter" idx="11"/>
          </p:nvPr>
        </p:nvSpPr>
        <p:spPr/>
        <p:txBody>
          <a:bodyPr/>
          <a:lstStyle/>
          <a:p>
            <a:r>
              <a:rPr lang="en-GB" dirty="0"/>
              <a:t>Data cut-off: June 28, 2021.</a:t>
            </a:r>
          </a:p>
        </p:txBody>
      </p:sp>
      <p:sp>
        <p:nvSpPr>
          <p:cNvPr id="4" name="Text Placeholder 3">
            <a:extLst>
              <a:ext uri="{FF2B5EF4-FFF2-40B4-BE49-F238E27FC236}">
                <a16:creationId xmlns:a16="http://schemas.microsoft.com/office/drawing/2014/main" id="{8E1F6B0F-8B07-E14B-84E5-0D2F0F933D1C}"/>
              </a:ext>
            </a:extLst>
          </p:cNvPr>
          <p:cNvSpPr>
            <a:spLocks noGrp="1"/>
          </p:cNvSpPr>
          <p:nvPr>
            <p:ph type="body" sz="quarter" idx="12"/>
          </p:nvPr>
        </p:nvSpPr>
        <p:spPr/>
        <p:txBody>
          <a:bodyPr/>
          <a:lstStyle/>
          <a:p>
            <a:endParaRPr lang="en-GB"/>
          </a:p>
        </p:txBody>
      </p:sp>
      <p:graphicFrame>
        <p:nvGraphicFramePr>
          <p:cNvPr id="14" name="Table 14">
            <a:extLst>
              <a:ext uri="{FF2B5EF4-FFF2-40B4-BE49-F238E27FC236}">
                <a16:creationId xmlns:a16="http://schemas.microsoft.com/office/drawing/2014/main" id="{44746AD7-334C-3043-9D81-90EC289EA80D}"/>
              </a:ext>
            </a:extLst>
          </p:cNvPr>
          <p:cNvGraphicFramePr>
            <a:graphicFrameLocks noGrp="1"/>
          </p:cNvGraphicFramePr>
          <p:nvPr/>
        </p:nvGraphicFramePr>
        <p:xfrm>
          <a:off x="537636" y="1701166"/>
          <a:ext cx="11127315" cy="3968064"/>
        </p:xfrm>
        <a:graphic>
          <a:graphicData uri="http://schemas.openxmlformats.org/drawingml/2006/table">
            <a:tbl>
              <a:tblPr firstRow="1" bandRow="1">
                <a:tableStyleId>{5C22544A-7EE6-4342-B048-85BDC9FD1C3A}</a:tableStyleId>
              </a:tblPr>
              <a:tblGrid>
                <a:gridCol w="6757691">
                  <a:extLst>
                    <a:ext uri="{9D8B030D-6E8A-4147-A177-3AD203B41FA5}">
                      <a16:colId xmlns:a16="http://schemas.microsoft.com/office/drawing/2014/main" val="3842469949"/>
                    </a:ext>
                  </a:extLst>
                </a:gridCol>
                <a:gridCol w="2184812">
                  <a:extLst>
                    <a:ext uri="{9D8B030D-6E8A-4147-A177-3AD203B41FA5}">
                      <a16:colId xmlns:a16="http://schemas.microsoft.com/office/drawing/2014/main" val="2512760193"/>
                    </a:ext>
                  </a:extLst>
                </a:gridCol>
                <a:gridCol w="2184812">
                  <a:extLst>
                    <a:ext uri="{9D8B030D-6E8A-4147-A177-3AD203B41FA5}">
                      <a16:colId xmlns:a16="http://schemas.microsoft.com/office/drawing/2014/main" val="3683982668"/>
                    </a:ext>
                  </a:extLst>
                </a:gridCol>
              </a:tblGrid>
              <a:tr h="512064">
                <a:tc>
                  <a:txBody>
                    <a:bodyPr/>
                    <a:lstStyle/>
                    <a:p>
                      <a:r>
                        <a:rPr lang="en-GB" sz="1300" dirty="0"/>
                        <a:t>n (%)</a:t>
                      </a:r>
                    </a:p>
                  </a:txBody>
                  <a:tcPr marL="109728" marR="109728" marT="54864" marB="54864"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A6A6A6"/>
                    </a:solidFill>
                  </a:tcPr>
                </a:tc>
                <a:tc>
                  <a:txBody>
                    <a:bodyPr/>
                    <a:lstStyle/>
                    <a:p>
                      <a:pPr algn="ctr"/>
                      <a:r>
                        <a:rPr lang="en-GB" sz="1300" dirty="0"/>
                        <a:t>Pola-R-CHP </a:t>
                      </a:r>
                      <a:br>
                        <a:rPr lang="en-GB" sz="1300" dirty="0"/>
                      </a:br>
                      <a:r>
                        <a:rPr lang="en-GB" sz="1300" dirty="0"/>
                        <a:t>(N=435)</a:t>
                      </a:r>
                    </a:p>
                  </a:txBody>
                  <a:tcPr marL="109728" marR="109728" marT="54864" marB="54864"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1"/>
                    </a:solidFill>
                  </a:tcPr>
                </a:tc>
                <a:tc>
                  <a:txBody>
                    <a:bodyPr/>
                    <a:lstStyle/>
                    <a:p>
                      <a:pPr algn="ctr"/>
                      <a:r>
                        <a:rPr lang="en-GB" sz="1300" dirty="0"/>
                        <a:t>R-CHOP </a:t>
                      </a:r>
                      <a:br>
                        <a:rPr lang="en-GB" sz="1300" dirty="0"/>
                      </a:br>
                      <a:r>
                        <a:rPr lang="en-GB" sz="1300" dirty="0"/>
                        <a:t>(N=438)</a:t>
                      </a:r>
                    </a:p>
                  </a:txBody>
                  <a:tcPr marL="109728" marR="109728" marT="54864" marB="54864"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67040531"/>
                  </a:ext>
                </a:extLst>
              </a:tr>
              <a:tr h="432000">
                <a:tc>
                  <a:txBody>
                    <a:bodyPr/>
                    <a:lstStyle/>
                    <a:p>
                      <a:pPr marL="0" marR="0" lvl="0" indent="0" algn="l" defTabSz="760622" rtl="0" eaLnBrk="1" fontAlgn="auto" latinLnBrk="0" hangingPunct="1">
                        <a:lnSpc>
                          <a:spcPct val="100000"/>
                        </a:lnSpc>
                        <a:spcBef>
                          <a:spcPts val="0"/>
                        </a:spcBef>
                        <a:spcAft>
                          <a:spcPts val="0"/>
                        </a:spcAft>
                        <a:buClrTx/>
                        <a:buSzTx/>
                        <a:buFontTx/>
                        <a:buNone/>
                        <a:tabLst/>
                        <a:defRPr/>
                      </a:pPr>
                      <a:r>
                        <a:rPr lang="en-GB" sz="1300" dirty="0"/>
                        <a:t>Any-grade adverse events</a:t>
                      </a:r>
                    </a:p>
                  </a:txBody>
                  <a:tcPr marL="109728" marR="109728" marT="54864" marB="54864"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300" dirty="0"/>
                        <a:t>426 (97.9)</a:t>
                      </a:r>
                    </a:p>
                  </a:txBody>
                  <a:tcPr marL="109728" marR="109728" marT="54864" marB="54864"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E6F6EF"/>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300" dirty="0"/>
                        <a:t>431 (98.4)</a:t>
                      </a:r>
                    </a:p>
                  </a:txBody>
                  <a:tcPr marL="109728" marR="109728" marT="54864" marB="54864"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DEEBF7"/>
                    </a:solidFill>
                  </a:tcPr>
                </a:tc>
                <a:extLst>
                  <a:ext uri="{0D108BD9-81ED-4DB2-BD59-A6C34878D82A}">
                    <a16:rowId xmlns:a16="http://schemas.microsoft.com/office/drawing/2014/main" val="4045312231"/>
                  </a:ext>
                </a:extLst>
              </a:tr>
              <a:tr h="432000">
                <a:tc>
                  <a:txBody>
                    <a:bodyPr/>
                    <a:lstStyle/>
                    <a:p>
                      <a:pPr marL="180000"/>
                      <a:r>
                        <a:rPr lang="en-GB" sz="1300" dirty="0"/>
                        <a:t>Grade 3–4</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lang="en-GB" sz="1300" dirty="0"/>
                        <a:t>251 (57.7)</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AECDD"/>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300" dirty="0"/>
                        <a:t>252 (57.5)</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BDD7EE"/>
                    </a:solidFill>
                  </a:tcPr>
                </a:tc>
                <a:extLst>
                  <a:ext uri="{0D108BD9-81ED-4DB2-BD59-A6C34878D82A}">
                    <a16:rowId xmlns:a16="http://schemas.microsoft.com/office/drawing/2014/main" val="1016249051"/>
                  </a:ext>
                </a:extLst>
              </a:tr>
              <a:tr h="432000">
                <a:tc>
                  <a:txBody>
                    <a:bodyPr/>
                    <a:lstStyle/>
                    <a:p>
                      <a:pPr marL="180000"/>
                      <a:r>
                        <a:rPr lang="en-GB" sz="1300" dirty="0"/>
                        <a:t>Grade 5</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GB" sz="1300" dirty="0"/>
                        <a:t>13 (3.0)</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6F6EF"/>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300" dirty="0"/>
                        <a:t>10 (2.3)</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EEBF7"/>
                    </a:solidFill>
                  </a:tcPr>
                </a:tc>
                <a:extLst>
                  <a:ext uri="{0D108BD9-81ED-4DB2-BD59-A6C34878D82A}">
                    <a16:rowId xmlns:a16="http://schemas.microsoft.com/office/drawing/2014/main" val="1853549743"/>
                  </a:ext>
                </a:extLst>
              </a:tr>
              <a:tr h="432000">
                <a:tc>
                  <a:txBody>
                    <a:bodyPr/>
                    <a:lstStyle/>
                    <a:p>
                      <a:pPr marL="0"/>
                      <a:r>
                        <a:rPr lang="en-GB" sz="1300" dirty="0"/>
                        <a:t>Serious adverse events</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lang="en-GB" sz="1300" dirty="0"/>
                        <a:t>148 (34.0)</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AECDD"/>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300" dirty="0"/>
                        <a:t>134 (30.6)</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BDD7EE"/>
                    </a:solidFill>
                  </a:tcPr>
                </a:tc>
                <a:extLst>
                  <a:ext uri="{0D108BD9-81ED-4DB2-BD59-A6C34878D82A}">
                    <a16:rowId xmlns:a16="http://schemas.microsoft.com/office/drawing/2014/main" val="2691825722"/>
                  </a:ext>
                </a:extLst>
              </a:tr>
              <a:tr h="432000">
                <a:tc>
                  <a:txBody>
                    <a:bodyPr/>
                    <a:lstStyle/>
                    <a:p>
                      <a:pPr marL="0"/>
                      <a:r>
                        <a:rPr lang="en-GB" sz="1300" dirty="0"/>
                        <a:t>Adverse events leading to:</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endParaRPr lang="en-GB" sz="1300" dirty="0"/>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6F6EF"/>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endParaRPr lang="en-GB" sz="1300" dirty="0"/>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EEBF7"/>
                    </a:solidFill>
                  </a:tcPr>
                </a:tc>
                <a:extLst>
                  <a:ext uri="{0D108BD9-81ED-4DB2-BD59-A6C34878D82A}">
                    <a16:rowId xmlns:a16="http://schemas.microsoft.com/office/drawing/2014/main" val="609297067"/>
                  </a:ext>
                </a:extLst>
              </a:tr>
              <a:tr h="432000">
                <a:tc>
                  <a:txBody>
                    <a:bodyPr/>
                    <a:lstStyle/>
                    <a:p>
                      <a:pPr marL="180000"/>
                      <a:r>
                        <a:rPr lang="en-GB" sz="1300" baseline="0" dirty="0"/>
                        <a:t>Discontinuation of any study drug</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lang="en-GB" sz="1300" dirty="0"/>
                        <a:t>27 (6.2)</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AECDD"/>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300" dirty="0"/>
                        <a:t>29 (6.6)</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BDD7EE"/>
                    </a:solidFill>
                  </a:tcPr>
                </a:tc>
                <a:extLst>
                  <a:ext uri="{0D108BD9-81ED-4DB2-BD59-A6C34878D82A}">
                    <a16:rowId xmlns:a16="http://schemas.microsoft.com/office/drawing/2014/main" val="1485147796"/>
                  </a:ext>
                </a:extLst>
              </a:tr>
              <a:tr h="432000">
                <a:tc>
                  <a:txBody>
                    <a:bodyPr/>
                    <a:lstStyle/>
                    <a:p>
                      <a:pPr marL="360000"/>
                      <a:r>
                        <a:rPr lang="en-GB" sz="1300" baseline="0" dirty="0" err="1"/>
                        <a:t>Polatuzumab</a:t>
                      </a:r>
                      <a:r>
                        <a:rPr lang="en-GB" sz="1300" baseline="0" dirty="0"/>
                        <a:t> </a:t>
                      </a:r>
                      <a:r>
                        <a:rPr lang="en-GB" sz="1300" baseline="0" dirty="0" err="1"/>
                        <a:t>vedotin</a:t>
                      </a:r>
                      <a:r>
                        <a:rPr lang="en-GB" sz="1300" baseline="0" dirty="0"/>
                        <a:t> / vincristine</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a:r>
                        <a:rPr lang="en-GB" sz="1300" dirty="0"/>
                        <a:t>19 (4.4)</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AECDD"/>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300" dirty="0"/>
                        <a:t>22 (5.0)</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BDD7EE"/>
                    </a:solidFill>
                  </a:tcPr>
                </a:tc>
                <a:extLst>
                  <a:ext uri="{0D108BD9-81ED-4DB2-BD59-A6C34878D82A}">
                    <a16:rowId xmlns:a16="http://schemas.microsoft.com/office/drawing/2014/main" val="3661183180"/>
                  </a:ext>
                </a:extLst>
              </a:tr>
              <a:tr h="432000">
                <a:tc>
                  <a:txBody>
                    <a:bodyPr/>
                    <a:lstStyle/>
                    <a:p>
                      <a:pPr marL="180000"/>
                      <a:r>
                        <a:rPr lang="en-GB" sz="1300" dirty="0"/>
                        <a:t>Dose reduction of any study drug</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GB" sz="1300" dirty="0"/>
                        <a:t>40 (9.2)</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6F6EF"/>
                    </a:solidFill>
                  </a:tcPr>
                </a:tc>
                <a:tc>
                  <a:txBody>
                    <a:bodyPr/>
                    <a:lstStyle/>
                    <a:p>
                      <a:pPr marL="0" marR="0" lvl="0" indent="0" algn="ctr" defTabSz="760622" rtl="0" eaLnBrk="1" fontAlgn="auto" latinLnBrk="0" hangingPunct="1">
                        <a:lnSpc>
                          <a:spcPct val="100000"/>
                        </a:lnSpc>
                        <a:spcBef>
                          <a:spcPts val="0"/>
                        </a:spcBef>
                        <a:spcAft>
                          <a:spcPts val="0"/>
                        </a:spcAft>
                        <a:buClrTx/>
                        <a:buSzTx/>
                        <a:buFontTx/>
                        <a:buNone/>
                        <a:tabLst/>
                        <a:defRPr/>
                      </a:pPr>
                      <a:r>
                        <a:rPr lang="en-GB" sz="1300" dirty="0"/>
                        <a:t>  57 (13.0)</a:t>
                      </a:r>
                    </a:p>
                  </a:txBody>
                  <a:tcPr marL="109728" marR="109728" marT="54864" marB="54864"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EEBF7"/>
                    </a:solidFill>
                  </a:tcPr>
                </a:tc>
                <a:extLst>
                  <a:ext uri="{0D108BD9-81ED-4DB2-BD59-A6C34878D82A}">
                    <a16:rowId xmlns:a16="http://schemas.microsoft.com/office/drawing/2014/main" val="155396164"/>
                  </a:ext>
                </a:extLst>
              </a:tr>
            </a:tbl>
          </a:graphicData>
        </a:graphic>
      </p:graphicFrame>
    </p:spTree>
    <p:extLst>
      <p:ext uri="{BB962C8B-B14F-4D97-AF65-F5344CB8AC3E}">
        <p14:creationId xmlns:p14="http://schemas.microsoft.com/office/powerpoint/2010/main" val="3255406564"/>
      </p:ext>
    </p:extLst>
  </p:cSld>
  <p:clrMapOvr>
    <a:masterClrMapping/>
  </p:clrMapOvr>
  <p:transition>
    <p:fade/>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5A0BA-0F7A-47D6-9086-4DAE95BF2FA2}"/>
              </a:ext>
            </a:extLst>
          </p:cNvPr>
          <p:cNvSpPr>
            <a:spLocks noGrp="1"/>
          </p:cNvSpPr>
          <p:nvPr>
            <p:ph type="title"/>
          </p:nvPr>
        </p:nvSpPr>
        <p:spPr>
          <a:xfrm>
            <a:off x="527057" y="241934"/>
            <a:ext cx="11146783" cy="907252"/>
          </a:xfrm>
        </p:spPr>
        <p:txBody>
          <a:bodyPr/>
          <a:lstStyle/>
          <a:p>
            <a:r>
              <a:rPr lang="en-GB" dirty="0"/>
              <a:t>Common adverse events</a:t>
            </a:r>
            <a:endParaRPr lang="en-GB" b="0" strike="sngStrike" dirty="0"/>
          </a:p>
        </p:txBody>
      </p:sp>
      <p:sp>
        <p:nvSpPr>
          <p:cNvPr id="4" name="Text Placeholder 3">
            <a:extLst>
              <a:ext uri="{FF2B5EF4-FFF2-40B4-BE49-F238E27FC236}">
                <a16:creationId xmlns:a16="http://schemas.microsoft.com/office/drawing/2014/main" id="{974E6CC9-81BE-4AF8-9B47-AEE63217261C}"/>
              </a:ext>
            </a:extLst>
          </p:cNvPr>
          <p:cNvSpPr>
            <a:spLocks noGrp="1"/>
          </p:cNvSpPr>
          <p:nvPr>
            <p:ph type="body" sz="quarter" idx="11"/>
          </p:nvPr>
        </p:nvSpPr>
        <p:spPr>
          <a:xfrm>
            <a:off x="527050" y="6259600"/>
            <a:ext cx="10921238" cy="360000"/>
          </a:xfrm>
        </p:spPr>
        <p:txBody>
          <a:bodyPr/>
          <a:lstStyle/>
          <a:p>
            <a:pPr defTabSz="1097280">
              <a:buClr>
                <a:srgbClr val="1070B5">
                  <a:lumMod val="40000"/>
                  <a:lumOff val="60000"/>
                </a:srgbClr>
              </a:buClr>
              <a:defRPr/>
            </a:pPr>
            <a:r>
              <a:rPr lang="en-GB" dirty="0">
                <a:solidFill>
                  <a:srgbClr val="000000"/>
                </a:solidFill>
                <a:latin typeface="Arial" panose="020B0604020202020204"/>
              </a:rPr>
              <a:t>Data cut-off: June 28, 2021. Adverse events are Medical Dictionary for Regulatory Activities version 24.0 preferred terms; shown are all-grade adverse events occurring in ≥12% of patients in any treatment arm. *Peripheral neuropathy is defined by standard organ class group of preferred terms.</a:t>
            </a:r>
          </a:p>
        </p:txBody>
      </p:sp>
      <p:grpSp>
        <p:nvGrpSpPr>
          <p:cNvPr id="188" name="Group 187">
            <a:extLst>
              <a:ext uri="{FF2B5EF4-FFF2-40B4-BE49-F238E27FC236}">
                <a16:creationId xmlns:a16="http://schemas.microsoft.com/office/drawing/2014/main" id="{F91D9631-4940-4CF4-8341-A44C05DD7258}"/>
              </a:ext>
            </a:extLst>
          </p:cNvPr>
          <p:cNvGrpSpPr/>
          <p:nvPr/>
        </p:nvGrpSpPr>
        <p:grpSpPr>
          <a:xfrm>
            <a:off x="1192392" y="1462539"/>
            <a:ext cx="8391363" cy="4648150"/>
            <a:chOff x="993660" y="1218769"/>
            <a:chExt cx="6992802" cy="3918235"/>
          </a:xfrm>
        </p:grpSpPr>
        <p:sp>
          <p:nvSpPr>
            <p:cNvPr id="189" name="TextBox 188">
              <a:extLst>
                <a:ext uri="{FF2B5EF4-FFF2-40B4-BE49-F238E27FC236}">
                  <a16:creationId xmlns:a16="http://schemas.microsoft.com/office/drawing/2014/main" id="{5555EC19-D167-4DD8-904C-BD514DCFD119}"/>
                </a:ext>
              </a:extLst>
            </p:cNvPr>
            <p:cNvSpPr txBox="1"/>
            <p:nvPr/>
          </p:nvSpPr>
          <p:spPr>
            <a:xfrm>
              <a:off x="3275040" y="1218769"/>
              <a:ext cx="861614" cy="186801"/>
            </a:xfrm>
            <a:prstGeom prst="rect">
              <a:avLst/>
            </a:prstGeom>
            <a:noFill/>
          </p:spPr>
          <p:txBody>
            <a:bodyPr wrap="non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1"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Pola-R-CHP</a:t>
              </a:r>
            </a:p>
          </p:txBody>
        </p:sp>
        <p:sp>
          <p:nvSpPr>
            <p:cNvPr id="190" name="TextBox 189">
              <a:extLst>
                <a:ext uri="{FF2B5EF4-FFF2-40B4-BE49-F238E27FC236}">
                  <a16:creationId xmlns:a16="http://schemas.microsoft.com/office/drawing/2014/main" id="{566A2875-79B0-435C-9392-FF76597D7FA7}"/>
                </a:ext>
              </a:extLst>
            </p:cNvPr>
            <p:cNvSpPr txBox="1"/>
            <p:nvPr/>
          </p:nvSpPr>
          <p:spPr>
            <a:xfrm>
              <a:off x="6231924" y="1218769"/>
              <a:ext cx="606469" cy="186801"/>
            </a:xfrm>
            <a:prstGeom prst="rect">
              <a:avLst/>
            </a:prstGeom>
            <a:noFill/>
          </p:spPr>
          <p:txBody>
            <a:bodyPr wrap="non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440" b="1"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R-CHOP</a:t>
              </a:r>
            </a:p>
          </p:txBody>
        </p:sp>
        <p:grpSp>
          <p:nvGrpSpPr>
            <p:cNvPr id="191" name="Group 190">
              <a:extLst>
                <a:ext uri="{FF2B5EF4-FFF2-40B4-BE49-F238E27FC236}">
                  <a16:creationId xmlns:a16="http://schemas.microsoft.com/office/drawing/2014/main" id="{B90AEA2C-AEBC-4BE7-B5DD-511C43DDCBDE}"/>
                </a:ext>
              </a:extLst>
            </p:cNvPr>
            <p:cNvGrpSpPr/>
            <p:nvPr/>
          </p:nvGrpSpPr>
          <p:grpSpPr>
            <a:xfrm>
              <a:off x="993660" y="1532592"/>
              <a:ext cx="1180879" cy="3323926"/>
              <a:chOff x="964806" y="1532592"/>
              <a:chExt cx="1180879" cy="3323926"/>
            </a:xfrm>
          </p:grpSpPr>
          <p:sp>
            <p:nvSpPr>
              <p:cNvPr id="286" name="TextBox 285">
                <a:extLst>
                  <a:ext uri="{FF2B5EF4-FFF2-40B4-BE49-F238E27FC236}">
                    <a16:creationId xmlns:a16="http://schemas.microsoft.com/office/drawing/2014/main" id="{499626C5-118A-469C-86E5-CBFADAE840A4}"/>
                  </a:ext>
                </a:extLst>
              </p:cNvPr>
              <p:cNvSpPr txBox="1"/>
              <p:nvPr/>
            </p:nvSpPr>
            <p:spPr>
              <a:xfrm>
                <a:off x="1584792" y="4716418"/>
                <a:ext cx="537006"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Dysgeusia</a:t>
                </a:r>
              </a:p>
            </p:txBody>
          </p:sp>
          <p:sp>
            <p:nvSpPr>
              <p:cNvPr id="287" name="TextBox 286">
                <a:extLst>
                  <a:ext uri="{FF2B5EF4-FFF2-40B4-BE49-F238E27FC236}">
                    <a16:creationId xmlns:a16="http://schemas.microsoft.com/office/drawing/2014/main" id="{CAE8CE02-68EC-4CA6-8AF1-2D963EFDD9CC}"/>
                  </a:ext>
                </a:extLst>
              </p:cNvPr>
              <p:cNvSpPr txBox="1"/>
              <p:nvPr/>
            </p:nvSpPr>
            <p:spPr>
              <a:xfrm>
                <a:off x="1672957" y="4525715"/>
                <a:ext cx="448841"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Asthenia</a:t>
                </a:r>
              </a:p>
            </p:txBody>
          </p:sp>
          <p:sp>
            <p:nvSpPr>
              <p:cNvPr id="288" name="TextBox 287">
                <a:extLst>
                  <a:ext uri="{FF2B5EF4-FFF2-40B4-BE49-F238E27FC236}">
                    <a16:creationId xmlns:a16="http://schemas.microsoft.com/office/drawing/2014/main" id="{A6710167-65A8-4C39-A498-20C9806BEF59}"/>
                  </a:ext>
                </a:extLst>
              </p:cNvPr>
              <p:cNvSpPr txBox="1"/>
              <p:nvPr/>
            </p:nvSpPr>
            <p:spPr>
              <a:xfrm>
                <a:off x="1493954" y="2109122"/>
                <a:ext cx="627843"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Neutropenia</a:t>
                </a:r>
              </a:p>
            </p:txBody>
          </p:sp>
          <p:sp>
            <p:nvSpPr>
              <p:cNvPr id="289" name="TextBox 288">
                <a:extLst>
                  <a:ext uri="{FF2B5EF4-FFF2-40B4-BE49-F238E27FC236}">
                    <a16:creationId xmlns:a16="http://schemas.microsoft.com/office/drawing/2014/main" id="{26866346-96E6-490B-83F0-75002C943A41}"/>
                  </a:ext>
                </a:extLst>
              </p:cNvPr>
              <p:cNvSpPr txBox="1"/>
              <p:nvPr/>
            </p:nvSpPr>
            <p:spPr>
              <a:xfrm>
                <a:off x="1679636" y="1923220"/>
                <a:ext cx="442162"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err="1">
                    <a:ln>
                      <a:noFill/>
                    </a:ln>
                    <a:solidFill>
                      <a:srgbClr val="123361">
                        <a:lumMod val="50000"/>
                      </a:srgbClr>
                    </a:solidFill>
                    <a:effectLst/>
                    <a:uLnTx/>
                    <a:uFillTx/>
                    <a:latin typeface="Arial" panose="020B0604020202020204"/>
                    <a:ea typeface="+mn-ea"/>
                    <a:cs typeface="Arial" charset="0"/>
                  </a:rPr>
                  <a:t>Diarrhea</a:t>
                </a:r>
                <a:endPar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endParaRPr>
              </a:p>
            </p:txBody>
          </p:sp>
          <p:sp>
            <p:nvSpPr>
              <p:cNvPr id="290" name="TextBox 289">
                <a:extLst>
                  <a:ext uri="{FF2B5EF4-FFF2-40B4-BE49-F238E27FC236}">
                    <a16:creationId xmlns:a16="http://schemas.microsoft.com/office/drawing/2014/main" id="{15F1A831-EBAA-4D7B-BB7E-A7E3A1C9619D}"/>
                  </a:ext>
                </a:extLst>
              </p:cNvPr>
              <p:cNvSpPr txBox="1"/>
              <p:nvPr/>
            </p:nvSpPr>
            <p:spPr>
              <a:xfrm>
                <a:off x="1725053" y="1730149"/>
                <a:ext cx="396743"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Nausea</a:t>
                </a:r>
              </a:p>
            </p:txBody>
          </p:sp>
          <p:sp>
            <p:nvSpPr>
              <p:cNvPr id="291" name="TextBox 290">
                <a:extLst>
                  <a:ext uri="{FF2B5EF4-FFF2-40B4-BE49-F238E27FC236}">
                    <a16:creationId xmlns:a16="http://schemas.microsoft.com/office/drawing/2014/main" id="{E7D80DE4-57BA-4C2D-87D3-8B1C7C4A297E}"/>
                  </a:ext>
                </a:extLst>
              </p:cNvPr>
              <p:cNvSpPr txBox="1"/>
              <p:nvPr/>
            </p:nvSpPr>
            <p:spPr>
              <a:xfrm>
                <a:off x="1730397" y="2326829"/>
                <a:ext cx="391400"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err="1">
                    <a:ln>
                      <a:noFill/>
                    </a:ln>
                    <a:solidFill>
                      <a:srgbClr val="123361">
                        <a:lumMod val="50000"/>
                      </a:srgbClr>
                    </a:solidFill>
                    <a:effectLst/>
                    <a:uLnTx/>
                    <a:uFillTx/>
                    <a:latin typeface="Arial" panose="020B0604020202020204"/>
                    <a:ea typeface="+mn-ea"/>
                    <a:cs typeface="Arial" charset="0"/>
                  </a:rPr>
                  <a:t>Anemia</a:t>
                </a:r>
                <a:endPar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endParaRPr>
              </a:p>
            </p:txBody>
          </p:sp>
          <p:sp>
            <p:nvSpPr>
              <p:cNvPr id="292" name="TextBox 291">
                <a:extLst>
                  <a:ext uri="{FF2B5EF4-FFF2-40B4-BE49-F238E27FC236}">
                    <a16:creationId xmlns:a16="http://schemas.microsoft.com/office/drawing/2014/main" id="{AF8D3DCC-E2EC-4FC7-9277-D4A0282FB7E7}"/>
                  </a:ext>
                </a:extLst>
              </p:cNvPr>
              <p:cNvSpPr txBox="1"/>
              <p:nvPr/>
            </p:nvSpPr>
            <p:spPr>
              <a:xfrm>
                <a:off x="1737076" y="3337300"/>
                <a:ext cx="384721"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Pyrexia</a:t>
                </a:r>
              </a:p>
            </p:txBody>
          </p:sp>
          <p:sp>
            <p:nvSpPr>
              <p:cNvPr id="293" name="TextBox 292">
                <a:extLst>
                  <a:ext uri="{FF2B5EF4-FFF2-40B4-BE49-F238E27FC236}">
                    <a16:creationId xmlns:a16="http://schemas.microsoft.com/office/drawing/2014/main" id="{97926257-54B8-4A6F-8518-75FCF27AE99C}"/>
                  </a:ext>
                </a:extLst>
              </p:cNvPr>
              <p:cNvSpPr txBox="1"/>
              <p:nvPr/>
            </p:nvSpPr>
            <p:spPr>
              <a:xfrm>
                <a:off x="1782495" y="3931508"/>
                <a:ext cx="339303"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Cough</a:t>
                </a:r>
              </a:p>
            </p:txBody>
          </p:sp>
          <p:sp>
            <p:nvSpPr>
              <p:cNvPr id="294" name="TextBox 293">
                <a:extLst>
                  <a:ext uri="{FF2B5EF4-FFF2-40B4-BE49-F238E27FC236}">
                    <a16:creationId xmlns:a16="http://schemas.microsoft.com/office/drawing/2014/main" id="{A8BE7988-3DE9-42A0-8C71-B106612D3161}"/>
                  </a:ext>
                </a:extLst>
              </p:cNvPr>
              <p:cNvSpPr txBox="1"/>
              <p:nvPr/>
            </p:nvSpPr>
            <p:spPr>
              <a:xfrm>
                <a:off x="1672957" y="3535369"/>
                <a:ext cx="448841"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Vomiting</a:t>
                </a:r>
              </a:p>
            </p:txBody>
          </p:sp>
          <p:sp>
            <p:nvSpPr>
              <p:cNvPr id="295" name="TextBox 294">
                <a:extLst>
                  <a:ext uri="{FF2B5EF4-FFF2-40B4-BE49-F238E27FC236}">
                    <a16:creationId xmlns:a16="http://schemas.microsoft.com/office/drawing/2014/main" id="{486BADC3-094E-4C9A-9702-706757CF56FB}"/>
                  </a:ext>
                </a:extLst>
              </p:cNvPr>
              <p:cNvSpPr txBox="1"/>
              <p:nvPr/>
            </p:nvSpPr>
            <p:spPr>
              <a:xfrm>
                <a:off x="1127936" y="3733439"/>
                <a:ext cx="993862"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Febrile neutropenia</a:t>
                </a:r>
              </a:p>
            </p:txBody>
          </p:sp>
          <p:sp>
            <p:nvSpPr>
              <p:cNvPr id="296" name="TextBox 295">
                <a:extLst>
                  <a:ext uri="{FF2B5EF4-FFF2-40B4-BE49-F238E27FC236}">
                    <a16:creationId xmlns:a16="http://schemas.microsoft.com/office/drawing/2014/main" id="{BE00CECB-EBC5-4621-8350-D1A6FD0AF0B7}"/>
                  </a:ext>
                </a:extLst>
              </p:cNvPr>
              <p:cNvSpPr txBox="1"/>
              <p:nvPr/>
            </p:nvSpPr>
            <p:spPr>
              <a:xfrm>
                <a:off x="1596813" y="4129578"/>
                <a:ext cx="524983"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Headache</a:t>
                </a:r>
              </a:p>
            </p:txBody>
          </p:sp>
          <p:sp>
            <p:nvSpPr>
              <p:cNvPr id="297" name="TextBox 296">
                <a:extLst>
                  <a:ext uri="{FF2B5EF4-FFF2-40B4-BE49-F238E27FC236}">
                    <a16:creationId xmlns:a16="http://schemas.microsoft.com/office/drawing/2014/main" id="{FDA8079B-5E8F-4FA2-B79F-39CB9653D7DC}"/>
                  </a:ext>
                </a:extLst>
              </p:cNvPr>
              <p:cNvSpPr txBox="1"/>
              <p:nvPr/>
            </p:nvSpPr>
            <p:spPr>
              <a:xfrm>
                <a:off x="1200070" y="4327648"/>
                <a:ext cx="921727"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Decreased weight</a:t>
                </a:r>
              </a:p>
            </p:txBody>
          </p:sp>
          <p:sp>
            <p:nvSpPr>
              <p:cNvPr id="298" name="TextBox 297">
                <a:extLst>
                  <a:ext uri="{FF2B5EF4-FFF2-40B4-BE49-F238E27FC236}">
                    <a16:creationId xmlns:a16="http://schemas.microsoft.com/office/drawing/2014/main" id="{97D8DA1E-9168-451C-9AC8-6F3ED5A1BDD5}"/>
                  </a:ext>
                </a:extLst>
              </p:cNvPr>
              <p:cNvSpPr txBox="1"/>
              <p:nvPr/>
            </p:nvSpPr>
            <p:spPr>
              <a:xfrm>
                <a:off x="1481932" y="2541120"/>
                <a:ext cx="639865"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Constipation</a:t>
                </a:r>
              </a:p>
            </p:txBody>
          </p:sp>
          <p:sp>
            <p:nvSpPr>
              <p:cNvPr id="299" name="TextBox 298">
                <a:extLst>
                  <a:ext uri="{FF2B5EF4-FFF2-40B4-BE49-F238E27FC236}">
                    <a16:creationId xmlns:a16="http://schemas.microsoft.com/office/drawing/2014/main" id="{3A1F8CD2-CC5B-4E8E-92FD-F45ED5628624}"/>
                  </a:ext>
                </a:extLst>
              </p:cNvPr>
              <p:cNvSpPr txBox="1"/>
              <p:nvPr/>
            </p:nvSpPr>
            <p:spPr>
              <a:xfrm>
                <a:off x="1737076" y="2744248"/>
                <a:ext cx="384721"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Fatigue</a:t>
                </a:r>
              </a:p>
            </p:txBody>
          </p:sp>
          <p:sp>
            <p:nvSpPr>
              <p:cNvPr id="300" name="TextBox 299">
                <a:extLst>
                  <a:ext uri="{FF2B5EF4-FFF2-40B4-BE49-F238E27FC236}">
                    <a16:creationId xmlns:a16="http://schemas.microsoft.com/office/drawing/2014/main" id="{25DDE5C0-6779-45DA-AEE9-EFAF9E9765EF}"/>
                  </a:ext>
                </a:extLst>
              </p:cNvPr>
              <p:cNvSpPr txBox="1"/>
              <p:nvPr/>
            </p:nvSpPr>
            <p:spPr>
              <a:xfrm>
                <a:off x="1679636" y="2942320"/>
                <a:ext cx="442162"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Alopecia</a:t>
                </a:r>
              </a:p>
            </p:txBody>
          </p:sp>
          <p:sp>
            <p:nvSpPr>
              <p:cNvPr id="301" name="TextBox 300">
                <a:extLst>
                  <a:ext uri="{FF2B5EF4-FFF2-40B4-BE49-F238E27FC236}">
                    <a16:creationId xmlns:a16="http://schemas.microsoft.com/office/drawing/2014/main" id="{37424F68-A70A-41FF-B46C-6C9042368866}"/>
                  </a:ext>
                </a:extLst>
              </p:cNvPr>
              <p:cNvSpPr txBox="1"/>
              <p:nvPr/>
            </p:nvSpPr>
            <p:spPr>
              <a:xfrm>
                <a:off x="964806" y="1532592"/>
                <a:ext cx="1180879"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Peripheral neuropathy*</a:t>
                </a:r>
              </a:p>
            </p:txBody>
          </p:sp>
          <p:sp>
            <p:nvSpPr>
              <p:cNvPr id="302" name="TextBox 301">
                <a:extLst>
                  <a:ext uri="{FF2B5EF4-FFF2-40B4-BE49-F238E27FC236}">
                    <a16:creationId xmlns:a16="http://schemas.microsoft.com/office/drawing/2014/main" id="{84F0E1CB-190B-415E-9CE5-63B326DA9DCB}"/>
                  </a:ext>
                </a:extLst>
              </p:cNvPr>
              <p:cNvSpPr txBox="1"/>
              <p:nvPr/>
            </p:nvSpPr>
            <p:spPr>
              <a:xfrm>
                <a:off x="1122592" y="3139230"/>
                <a:ext cx="999205" cy="140100"/>
              </a:xfrm>
              <a:prstGeom prst="rect">
                <a:avLst/>
              </a:prstGeom>
              <a:noFill/>
            </p:spPr>
            <p:txBody>
              <a:bodyPr wrap="none" lIns="0" tIns="0" rIns="0" bIns="0" rtlCol="0" anchor="ctr">
                <a:spAutoFit/>
              </a:bodyPr>
              <a:lstStyle/>
              <a:p>
                <a:pPr marL="0" marR="0" lvl="0" indent="0" algn="r" defTabSz="1097280" rtl="0" eaLnBrk="1" fontAlgn="base" latinLnBrk="0" hangingPunct="1">
                  <a:lnSpc>
                    <a:spcPct val="100000"/>
                  </a:lnSpc>
                  <a:spcBef>
                    <a:spcPct val="0"/>
                  </a:spcBef>
                  <a:spcAft>
                    <a:spcPct val="0"/>
                  </a:spcAft>
                  <a:buClrTx/>
                  <a:buSzTx/>
                  <a:buFontTx/>
                  <a:buNone/>
                  <a:tabLst/>
                  <a:defRPr/>
                </a:pPr>
                <a:r>
                  <a:rPr kumimoji="0" lang="en-GB" sz="108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Decreased appetite</a:t>
                </a:r>
              </a:p>
            </p:txBody>
          </p:sp>
        </p:grpSp>
        <p:grpSp>
          <p:nvGrpSpPr>
            <p:cNvPr id="192" name="Group 191">
              <a:extLst>
                <a:ext uri="{FF2B5EF4-FFF2-40B4-BE49-F238E27FC236}">
                  <a16:creationId xmlns:a16="http://schemas.microsoft.com/office/drawing/2014/main" id="{EC1B0F27-92D2-43E3-81F7-C8129E415800}"/>
                </a:ext>
              </a:extLst>
            </p:cNvPr>
            <p:cNvGrpSpPr/>
            <p:nvPr/>
          </p:nvGrpSpPr>
          <p:grpSpPr>
            <a:xfrm>
              <a:off x="1990657" y="1328843"/>
              <a:ext cx="5995805" cy="3808161"/>
              <a:chOff x="1990657" y="1328843"/>
              <a:chExt cx="5995805" cy="3808161"/>
            </a:xfrm>
          </p:grpSpPr>
          <p:graphicFrame>
            <p:nvGraphicFramePr>
              <p:cNvPr id="281" name="Chart 280">
                <a:extLst>
                  <a:ext uri="{FF2B5EF4-FFF2-40B4-BE49-F238E27FC236}">
                    <a16:creationId xmlns:a16="http://schemas.microsoft.com/office/drawing/2014/main" id="{7E392841-B17B-4B30-98F7-9CDC20F55358}"/>
                  </a:ext>
                </a:extLst>
              </p:cNvPr>
              <p:cNvGraphicFramePr/>
              <p:nvPr/>
            </p:nvGraphicFramePr>
            <p:xfrm>
              <a:off x="1990657" y="1328843"/>
              <a:ext cx="5995805" cy="3798695"/>
            </p:xfrm>
            <a:graphic>
              <a:graphicData uri="http://schemas.openxmlformats.org/drawingml/2006/chart">
                <c:chart xmlns:c="http://schemas.openxmlformats.org/drawingml/2006/chart" xmlns:r="http://schemas.openxmlformats.org/officeDocument/2006/relationships" r:id="rId2"/>
              </a:graphicData>
            </a:graphic>
          </p:graphicFrame>
          <p:sp>
            <p:nvSpPr>
              <p:cNvPr id="282" name="Rectangle 281">
                <a:extLst>
                  <a:ext uri="{FF2B5EF4-FFF2-40B4-BE49-F238E27FC236}">
                    <a16:creationId xmlns:a16="http://schemas.microsoft.com/office/drawing/2014/main" id="{48B1FE0C-1A3B-46A6-8400-67917FDAEFEC}"/>
                  </a:ext>
                </a:extLst>
              </p:cNvPr>
              <p:cNvSpPr/>
              <p:nvPr/>
            </p:nvSpPr>
            <p:spPr>
              <a:xfrm>
                <a:off x="2876709" y="5007266"/>
                <a:ext cx="77760" cy="1006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US"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83" name="Rectangle 282">
                <a:extLst>
                  <a:ext uri="{FF2B5EF4-FFF2-40B4-BE49-F238E27FC236}">
                    <a16:creationId xmlns:a16="http://schemas.microsoft.com/office/drawing/2014/main" id="{A2E6AB5D-FB34-4F76-B1EF-392699324C0F}"/>
                  </a:ext>
                </a:extLst>
              </p:cNvPr>
              <p:cNvSpPr/>
              <p:nvPr/>
            </p:nvSpPr>
            <p:spPr>
              <a:xfrm>
                <a:off x="2103986" y="5036309"/>
                <a:ext cx="139103" cy="1006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US"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84" name="Rectangle 283">
                <a:extLst>
                  <a:ext uri="{FF2B5EF4-FFF2-40B4-BE49-F238E27FC236}">
                    <a16:creationId xmlns:a16="http://schemas.microsoft.com/office/drawing/2014/main" id="{4B9C5D0F-4280-43F9-8AEC-A9054719AB08}"/>
                  </a:ext>
                </a:extLst>
              </p:cNvPr>
              <p:cNvSpPr/>
              <p:nvPr/>
            </p:nvSpPr>
            <p:spPr>
              <a:xfrm>
                <a:off x="4256133" y="5006728"/>
                <a:ext cx="75601" cy="855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US"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85" name="Rectangle 284">
                <a:extLst>
                  <a:ext uri="{FF2B5EF4-FFF2-40B4-BE49-F238E27FC236}">
                    <a16:creationId xmlns:a16="http://schemas.microsoft.com/office/drawing/2014/main" id="{D8977AD2-7765-412D-8126-DF2D4116F4E8}"/>
                  </a:ext>
                </a:extLst>
              </p:cNvPr>
              <p:cNvSpPr/>
              <p:nvPr/>
            </p:nvSpPr>
            <p:spPr>
              <a:xfrm>
                <a:off x="3567184" y="5013028"/>
                <a:ext cx="75601" cy="855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US"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193" name="Group 192">
              <a:extLst>
                <a:ext uri="{FF2B5EF4-FFF2-40B4-BE49-F238E27FC236}">
                  <a16:creationId xmlns:a16="http://schemas.microsoft.com/office/drawing/2014/main" id="{9386749F-160C-40DD-94B9-871DA30EA343}"/>
                </a:ext>
              </a:extLst>
            </p:cNvPr>
            <p:cNvGrpSpPr/>
            <p:nvPr/>
          </p:nvGrpSpPr>
          <p:grpSpPr>
            <a:xfrm>
              <a:off x="2237618" y="1547529"/>
              <a:ext cx="72703" cy="3383068"/>
              <a:chOff x="2237618" y="1547529"/>
              <a:chExt cx="72703" cy="3383068"/>
            </a:xfrm>
          </p:grpSpPr>
          <p:cxnSp>
            <p:nvCxnSpPr>
              <p:cNvPr id="222" name="Straight Connector 221">
                <a:extLst>
                  <a:ext uri="{FF2B5EF4-FFF2-40B4-BE49-F238E27FC236}">
                    <a16:creationId xmlns:a16="http://schemas.microsoft.com/office/drawing/2014/main" id="{42159796-2074-4C40-8246-15424FC79796}"/>
                  </a:ext>
                </a:extLst>
              </p:cNvPr>
              <p:cNvCxnSpPr>
                <a:cxnSpLocks/>
              </p:cNvCxnSpPr>
              <p:nvPr/>
            </p:nvCxnSpPr>
            <p:spPr>
              <a:xfrm>
                <a:off x="2310040" y="1547529"/>
                <a:ext cx="0" cy="338306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4B993DE9-5AA2-4A01-856D-26F664F73EDA}"/>
                  </a:ext>
                </a:extLst>
              </p:cNvPr>
              <p:cNvCxnSpPr>
                <a:cxnSpLocks/>
              </p:cNvCxnSpPr>
              <p:nvPr/>
            </p:nvCxnSpPr>
            <p:spPr>
              <a:xfrm flipH="1">
                <a:off x="2237618" y="1615122"/>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23BBB1A5-75D0-473F-993D-2CF5CD6CC997}"/>
                  </a:ext>
                </a:extLst>
              </p:cNvPr>
              <p:cNvCxnSpPr>
                <a:cxnSpLocks/>
              </p:cNvCxnSpPr>
              <p:nvPr/>
            </p:nvCxnSpPr>
            <p:spPr>
              <a:xfrm flipH="1">
                <a:off x="2237618" y="4806415"/>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21F6B491-6D30-47DD-B113-1800B0CB343C}"/>
                  </a:ext>
                </a:extLst>
              </p:cNvPr>
              <p:cNvCxnSpPr>
                <a:cxnSpLocks/>
              </p:cNvCxnSpPr>
              <p:nvPr/>
            </p:nvCxnSpPr>
            <p:spPr>
              <a:xfrm flipH="1">
                <a:off x="2237618" y="4608447"/>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23CBBB25-A690-442A-A601-03FDB25FB6CE}"/>
                  </a:ext>
                </a:extLst>
              </p:cNvPr>
              <p:cNvCxnSpPr>
                <a:cxnSpLocks/>
              </p:cNvCxnSpPr>
              <p:nvPr/>
            </p:nvCxnSpPr>
            <p:spPr>
              <a:xfrm flipH="1">
                <a:off x="2237618" y="4410475"/>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911EEF83-76BD-4DBC-92CF-9CB75D52F6C9}"/>
                  </a:ext>
                </a:extLst>
              </p:cNvPr>
              <p:cNvCxnSpPr>
                <a:cxnSpLocks/>
              </p:cNvCxnSpPr>
              <p:nvPr/>
            </p:nvCxnSpPr>
            <p:spPr>
              <a:xfrm flipH="1">
                <a:off x="2237618" y="4212504"/>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75D69D73-02C8-493F-A00E-23ED72D3EDA2}"/>
                  </a:ext>
                </a:extLst>
              </p:cNvPr>
              <p:cNvCxnSpPr>
                <a:cxnSpLocks/>
              </p:cNvCxnSpPr>
              <p:nvPr/>
            </p:nvCxnSpPr>
            <p:spPr>
              <a:xfrm flipH="1">
                <a:off x="2237618" y="4014533"/>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4A694A67-9024-4028-BD8B-75FF9AF39979}"/>
                  </a:ext>
                </a:extLst>
              </p:cNvPr>
              <p:cNvCxnSpPr>
                <a:cxnSpLocks/>
              </p:cNvCxnSpPr>
              <p:nvPr/>
            </p:nvCxnSpPr>
            <p:spPr>
              <a:xfrm flipH="1">
                <a:off x="2237618" y="3816561"/>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4484F664-B33C-440F-A47B-B2099CFEE0D6}"/>
                  </a:ext>
                </a:extLst>
              </p:cNvPr>
              <p:cNvCxnSpPr>
                <a:cxnSpLocks/>
              </p:cNvCxnSpPr>
              <p:nvPr/>
            </p:nvCxnSpPr>
            <p:spPr>
              <a:xfrm flipH="1">
                <a:off x="2237618" y="3618590"/>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BBB947FA-6A2A-40FA-9D70-07686D6C9DEC}"/>
                  </a:ext>
                </a:extLst>
              </p:cNvPr>
              <p:cNvCxnSpPr>
                <a:cxnSpLocks/>
              </p:cNvCxnSpPr>
              <p:nvPr/>
            </p:nvCxnSpPr>
            <p:spPr>
              <a:xfrm flipH="1">
                <a:off x="2237618" y="3420618"/>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BB2A9CE9-5F56-4081-9256-F39B0F0F70AA}"/>
                  </a:ext>
                </a:extLst>
              </p:cNvPr>
              <p:cNvCxnSpPr>
                <a:cxnSpLocks/>
              </p:cNvCxnSpPr>
              <p:nvPr/>
            </p:nvCxnSpPr>
            <p:spPr>
              <a:xfrm flipH="1">
                <a:off x="2237618" y="3222647"/>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F663FE02-9DB5-465B-A87B-2D835C738302}"/>
                  </a:ext>
                </a:extLst>
              </p:cNvPr>
              <p:cNvCxnSpPr>
                <a:cxnSpLocks/>
              </p:cNvCxnSpPr>
              <p:nvPr/>
            </p:nvCxnSpPr>
            <p:spPr>
              <a:xfrm flipH="1">
                <a:off x="2237618" y="3024675"/>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3478B7F4-7087-4FC9-BF65-3775345E1052}"/>
                  </a:ext>
                </a:extLst>
              </p:cNvPr>
              <p:cNvCxnSpPr>
                <a:cxnSpLocks/>
              </p:cNvCxnSpPr>
              <p:nvPr/>
            </p:nvCxnSpPr>
            <p:spPr>
              <a:xfrm flipH="1">
                <a:off x="2237618" y="2826704"/>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6950C679-B121-46E5-9A66-605C31983EC9}"/>
                  </a:ext>
                </a:extLst>
              </p:cNvPr>
              <p:cNvCxnSpPr>
                <a:cxnSpLocks/>
              </p:cNvCxnSpPr>
              <p:nvPr/>
            </p:nvCxnSpPr>
            <p:spPr>
              <a:xfrm flipH="1">
                <a:off x="2237618" y="2628733"/>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16285E0F-5EDA-4FEC-9BE6-260040E6D193}"/>
                  </a:ext>
                </a:extLst>
              </p:cNvPr>
              <p:cNvCxnSpPr>
                <a:cxnSpLocks/>
              </p:cNvCxnSpPr>
              <p:nvPr/>
            </p:nvCxnSpPr>
            <p:spPr>
              <a:xfrm flipH="1">
                <a:off x="2237618" y="2425700"/>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27222039-8701-415B-99F6-FBAB352543DD}"/>
                  </a:ext>
                </a:extLst>
              </p:cNvPr>
              <p:cNvCxnSpPr>
                <a:cxnSpLocks/>
              </p:cNvCxnSpPr>
              <p:nvPr/>
            </p:nvCxnSpPr>
            <p:spPr>
              <a:xfrm flipH="1">
                <a:off x="2237618" y="2211509"/>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6F275FEF-40E2-47D2-81B8-968522E158D1}"/>
                  </a:ext>
                </a:extLst>
              </p:cNvPr>
              <p:cNvCxnSpPr>
                <a:cxnSpLocks/>
              </p:cNvCxnSpPr>
              <p:nvPr/>
            </p:nvCxnSpPr>
            <p:spPr>
              <a:xfrm flipH="1">
                <a:off x="2237618" y="1993900"/>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id="{BE15444A-AC0A-45E9-9D6D-9D3A4196C770}"/>
                  </a:ext>
                </a:extLst>
              </p:cNvPr>
              <p:cNvCxnSpPr>
                <a:cxnSpLocks/>
              </p:cNvCxnSpPr>
              <p:nvPr/>
            </p:nvCxnSpPr>
            <p:spPr>
              <a:xfrm flipH="1">
                <a:off x="2237618" y="1808095"/>
                <a:ext cx="727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28AAFCC8-21C8-410F-A7CF-9B40C449B6CC}"/>
                </a:ext>
              </a:extLst>
            </p:cNvPr>
            <p:cNvGrpSpPr/>
            <p:nvPr/>
          </p:nvGrpSpPr>
          <p:grpSpPr>
            <a:xfrm>
              <a:off x="7372074" y="1562336"/>
              <a:ext cx="408766" cy="926815"/>
              <a:chOff x="7112973" y="2249238"/>
              <a:chExt cx="408766" cy="926815"/>
            </a:xfrm>
          </p:grpSpPr>
          <p:sp>
            <p:nvSpPr>
              <p:cNvPr id="195" name="Rectangle 194">
                <a:extLst>
                  <a:ext uri="{FF2B5EF4-FFF2-40B4-BE49-F238E27FC236}">
                    <a16:creationId xmlns:a16="http://schemas.microsoft.com/office/drawing/2014/main" id="{0836F0CD-7196-4F75-9717-DDFD9A3BFD9F}"/>
                  </a:ext>
                </a:extLst>
              </p:cNvPr>
              <p:cNvSpPr/>
              <p:nvPr/>
            </p:nvSpPr>
            <p:spPr>
              <a:xfrm>
                <a:off x="7240895" y="3039514"/>
                <a:ext cx="109055" cy="108000"/>
              </a:xfrm>
              <a:prstGeom prst="rect">
                <a:avLst/>
              </a:prstGeom>
              <a:solidFill>
                <a:schemeClr val="accent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6" name="Rectangle 195">
                <a:extLst>
                  <a:ext uri="{FF2B5EF4-FFF2-40B4-BE49-F238E27FC236}">
                    <a16:creationId xmlns:a16="http://schemas.microsoft.com/office/drawing/2014/main" id="{672C48AD-5112-4E35-89CF-30CAC9A4A08C}"/>
                  </a:ext>
                </a:extLst>
              </p:cNvPr>
              <p:cNvSpPr/>
              <p:nvPr/>
            </p:nvSpPr>
            <p:spPr>
              <a:xfrm>
                <a:off x="7240895" y="2851618"/>
                <a:ext cx="109055" cy="108000"/>
              </a:xfrm>
              <a:prstGeom prst="rect">
                <a:avLst/>
              </a:prstGeom>
              <a:solidFill>
                <a:srgbClr val="00996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7" name="Rectangle 196">
                <a:extLst>
                  <a:ext uri="{FF2B5EF4-FFF2-40B4-BE49-F238E27FC236}">
                    <a16:creationId xmlns:a16="http://schemas.microsoft.com/office/drawing/2014/main" id="{CF8C69FF-EF93-41C8-982B-796F1F4F1DBA}"/>
                  </a:ext>
                </a:extLst>
              </p:cNvPr>
              <p:cNvSpPr/>
              <p:nvPr/>
            </p:nvSpPr>
            <p:spPr>
              <a:xfrm>
                <a:off x="7240895" y="2663721"/>
                <a:ext cx="109055" cy="108000"/>
              </a:xfrm>
              <a:prstGeom prst="rect">
                <a:avLst/>
              </a:prstGeom>
              <a:solidFill>
                <a:schemeClr val="accent4">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Rectangle 197">
                <a:extLst>
                  <a:ext uri="{FF2B5EF4-FFF2-40B4-BE49-F238E27FC236}">
                    <a16:creationId xmlns:a16="http://schemas.microsoft.com/office/drawing/2014/main" id="{485ECA99-E32B-4C72-9008-B974D1B18EEE}"/>
                  </a:ext>
                </a:extLst>
              </p:cNvPr>
              <p:cNvSpPr/>
              <p:nvPr/>
            </p:nvSpPr>
            <p:spPr>
              <a:xfrm>
                <a:off x="7240895" y="2475823"/>
                <a:ext cx="109055" cy="108000"/>
              </a:xfrm>
              <a:prstGeom prst="rect">
                <a:avLst/>
              </a:prstGeom>
              <a:solidFill>
                <a:schemeClr val="accent4">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9" name="TextBox 198">
                <a:extLst>
                  <a:ext uri="{FF2B5EF4-FFF2-40B4-BE49-F238E27FC236}">
                    <a16:creationId xmlns:a16="http://schemas.microsoft.com/office/drawing/2014/main" id="{A256AC5B-B0AE-4BED-B2F9-01265D249933}"/>
                  </a:ext>
                </a:extLst>
              </p:cNvPr>
              <p:cNvSpPr txBox="1"/>
              <p:nvPr/>
            </p:nvSpPr>
            <p:spPr>
              <a:xfrm>
                <a:off x="7121656" y="2441472"/>
                <a:ext cx="78815" cy="171234"/>
              </a:xfrm>
              <a:prstGeom prst="rect">
                <a:avLst/>
              </a:prstGeom>
              <a:noFill/>
            </p:spPr>
            <p:txBody>
              <a:bodyPr wrap="non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32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1</a:t>
                </a:r>
              </a:p>
            </p:txBody>
          </p:sp>
          <p:sp>
            <p:nvSpPr>
              <p:cNvPr id="200" name="TextBox 199">
                <a:extLst>
                  <a:ext uri="{FF2B5EF4-FFF2-40B4-BE49-F238E27FC236}">
                    <a16:creationId xmlns:a16="http://schemas.microsoft.com/office/drawing/2014/main" id="{35806660-CEB8-4D0C-A8CC-A77F439C1BCD}"/>
                  </a:ext>
                </a:extLst>
              </p:cNvPr>
              <p:cNvSpPr txBox="1"/>
              <p:nvPr/>
            </p:nvSpPr>
            <p:spPr>
              <a:xfrm>
                <a:off x="7121656" y="2629254"/>
                <a:ext cx="78815" cy="171234"/>
              </a:xfrm>
              <a:prstGeom prst="rect">
                <a:avLst/>
              </a:prstGeom>
              <a:noFill/>
            </p:spPr>
            <p:txBody>
              <a:bodyPr wrap="non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32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2</a:t>
                </a:r>
              </a:p>
            </p:txBody>
          </p:sp>
          <p:sp>
            <p:nvSpPr>
              <p:cNvPr id="201" name="TextBox 200">
                <a:extLst>
                  <a:ext uri="{FF2B5EF4-FFF2-40B4-BE49-F238E27FC236}">
                    <a16:creationId xmlns:a16="http://schemas.microsoft.com/office/drawing/2014/main" id="{A3BE7436-5072-4B12-8A51-CF3DA8F54431}"/>
                  </a:ext>
                </a:extLst>
              </p:cNvPr>
              <p:cNvSpPr txBox="1"/>
              <p:nvPr/>
            </p:nvSpPr>
            <p:spPr>
              <a:xfrm>
                <a:off x="7121656" y="2817036"/>
                <a:ext cx="78815" cy="171234"/>
              </a:xfrm>
              <a:prstGeom prst="rect">
                <a:avLst/>
              </a:prstGeom>
              <a:noFill/>
            </p:spPr>
            <p:txBody>
              <a:bodyPr wrap="non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32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3</a:t>
                </a:r>
              </a:p>
            </p:txBody>
          </p:sp>
          <p:sp>
            <p:nvSpPr>
              <p:cNvPr id="202" name="TextBox 201">
                <a:extLst>
                  <a:ext uri="{FF2B5EF4-FFF2-40B4-BE49-F238E27FC236}">
                    <a16:creationId xmlns:a16="http://schemas.microsoft.com/office/drawing/2014/main" id="{1BFB590D-38D1-49E7-8B6E-B7890440B092}"/>
                  </a:ext>
                </a:extLst>
              </p:cNvPr>
              <p:cNvSpPr txBox="1"/>
              <p:nvPr/>
            </p:nvSpPr>
            <p:spPr>
              <a:xfrm>
                <a:off x="7121656" y="3004819"/>
                <a:ext cx="78815" cy="171234"/>
              </a:xfrm>
              <a:prstGeom prst="rect">
                <a:avLst/>
              </a:prstGeom>
              <a:noFill/>
            </p:spPr>
            <p:txBody>
              <a:bodyPr wrap="non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320" b="0"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4</a:t>
                </a:r>
              </a:p>
            </p:txBody>
          </p:sp>
          <p:sp>
            <p:nvSpPr>
              <p:cNvPr id="203" name="TextBox 202">
                <a:extLst>
                  <a:ext uri="{FF2B5EF4-FFF2-40B4-BE49-F238E27FC236}">
                    <a16:creationId xmlns:a16="http://schemas.microsoft.com/office/drawing/2014/main" id="{20681D70-C804-428F-805F-8F5E686B1485}"/>
                  </a:ext>
                </a:extLst>
              </p:cNvPr>
              <p:cNvSpPr txBox="1"/>
              <p:nvPr/>
            </p:nvSpPr>
            <p:spPr>
              <a:xfrm>
                <a:off x="7112973" y="2249238"/>
                <a:ext cx="408766" cy="171234"/>
              </a:xfrm>
              <a:prstGeom prst="rect">
                <a:avLst/>
              </a:prstGeom>
              <a:noFill/>
            </p:spPr>
            <p:txBody>
              <a:bodyPr wrap="non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320" b="1"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Grade</a:t>
                </a:r>
              </a:p>
            </p:txBody>
          </p:sp>
          <p:sp>
            <p:nvSpPr>
              <p:cNvPr id="204" name="Rectangle 203">
                <a:extLst>
                  <a:ext uri="{FF2B5EF4-FFF2-40B4-BE49-F238E27FC236}">
                    <a16:creationId xmlns:a16="http://schemas.microsoft.com/office/drawing/2014/main" id="{352CD417-38EB-4200-8345-41938A43FB35}"/>
                  </a:ext>
                </a:extLst>
              </p:cNvPr>
              <p:cNvSpPr/>
              <p:nvPr/>
            </p:nvSpPr>
            <p:spPr>
              <a:xfrm>
                <a:off x="7411239" y="3039514"/>
                <a:ext cx="109055" cy="108000"/>
              </a:xfrm>
              <a:prstGeom prst="rect">
                <a:avLst/>
              </a:prstGeom>
              <a:solidFill>
                <a:schemeClr val="tx2">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05" name="Rectangle 204">
                <a:extLst>
                  <a:ext uri="{FF2B5EF4-FFF2-40B4-BE49-F238E27FC236}">
                    <a16:creationId xmlns:a16="http://schemas.microsoft.com/office/drawing/2014/main" id="{653753A8-73F9-464F-A3F7-86320C36FC3C}"/>
                  </a:ext>
                </a:extLst>
              </p:cNvPr>
              <p:cNvSpPr/>
              <p:nvPr/>
            </p:nvSpPr>
            <p:spPr>
              <a:xfrm>
                <a:off x="7411239" y="2851618"/>
                <a:ext cx="109055" cy="108000"/>
              </a:xfrm>
              <a:prstGeom prst="rect">
                <a:avLst/>
              </a:prstGeom>
              <a:solidFill>
                <a:srgbClr val="0066C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07" name="Rectangle 206">
                <a:extLst>
                  <a:ext uri="{FF2B5EF4-FFF2-40B4-BE49-F238E27FC236}">
                    <a16:creationId xmlns:a16="http://schemas.microsoft.com/office/drawing/2014/main" id="{40082C1B-BB53-42B3-A020-99ADA01ECE7F}"/>
                  </a:ext>
                </a:extLst>
              </p:cNvPr>
              <p:cNvSpPr/>
              <p:nvPr/>
            </p:nvSpPr>
            <p:spPr>
              <a:xfrm>
                <a:off x="7411239" y="2663721"/>
                <a:ext cx="109055" cy="108000"/>
              </a:xfrm>
              <a:prstGeom prst="rect">
                <a:avLst/>
              </a:prstGeom>
              <a:solidFill>
                <a:schemeClr val="tx2">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21" name="Rectangle 220">
                <a:extLst>
                  <a:ext uri="{FF2B5EF4-FFF2-40B4-BE49-F238E27FC236}">
                    <a16:creationId xmlns:a16="http://schemas.microsoft.com/office/drawing/2014/main" id="{E9324C95-6611-4F5D-832D-9DEB141FB167}"/>
                  </a:ext>
                </a:extLst>
              </p:cNvPr>
              <p:cNvSpPr/>
              <p:nvPr/>
            </p:nvSpPr>
            <p:spPr>
              <a:xfrm>
                <a:off x="7411239" y="2475823"/>
                <a:ext cx="109055" cy="108000"/>
              </a:xfrm>
              <a:prstGeom prst="rect">
                <a:avLst/>
              </a:prstGeom>
              <a:solidFill>
                <a:schemeClr val="accent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en-GB" sz="1920" b="0" i="1"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sp>
        <p:nvSpPr>
          <p:cNvPr id="303" name="TextBox 302">
            <a:extLst>
              <a:ext uri="{FF2B5EF4-FFF2-40B4-BE49-F238E27FC236}">
                <a16:creationId xmlns:a16="http://schemas.microsoft.com/office/drawing/2014/main" id="{0E133F64-4C9B-4107-9C3A-BDB77DA73588}"/>
              </a:ext>
            </a:extLst>
          </p:cNvPr>
          <p:cNvSpPr txBox="1"/>
          <p:nvPr/>
        </p:nvSpPr>
        <p:spPr>
          <a:xfrm>
            <a:off x="2748713" y="6098510"/>
            <a:ext cx="6587333" cy="166199"/>
          </a:xfrm>
          <a:prstGeom prst="rect">
            <a:avLst/>
          </a:prstGeom>
          <a:noFill/>
        </p:spPr>
        <p:txBody>
          <a:bodyPr wrap="square" lIns="0" tIns="0" rIns="0" bIns="0" rtlCol="0" anchor="ctr">
            <a:sp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en-GB" sz="1080" b="1" i="0" u="none" strike="noStrike" kern="1200" cap="none" spc="0" normalizeH="0" baseline="0" noProof="0" dirty="0">
                <a:ln>
                  <a:noFill/>
                </a:ln>
                <a:solidFill>
                  <a:srgbClr val="123361">
                    <a:lumMod val="50000"/>
                  </a:srgbClr>
                </a:solidFill>
                <a:effectLst/>
                <a:uLnTx/>
                <a:uFillTx/>
                <a:latin typeface="Arial" panose="020B0604020202020204"/>
                <a:ea typeface="+mn-ea"/>
                <a:cs typeface="Arial" charset="0"/>
              </a:rPr>
              <a:t>Frequency (%)</a:t>
            </a:r>
          </a:p>
        </p:txBody>
      </p:sp>
    </p:spTree>
    <p:extLst>
      <p:ext uri="{BB962C8B-B14F-4D97-AF65-F5344CB8AC3E}">
        <p14:creationId xmlns:p14="http://schemas.microsoft.com/office/powerpoint/2010/main" val="2373263075"/>
      </p:ext>
    </p:extLst>
  </p:cSld>
  <p:clrMapOvr>
    <a:masterClrMapping/>
  </p:clrMapOvr>
  <p:transition>
    <p:fade/>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19F206-2986-4896-A21D-F11C2814ADE9}"/>
              </a:ext>
            </a:extLst>
          </p:cNvPr>
          <p:cNvSpPr>
            <a:spLocks noGrp="1"/>
          </p:cNvSpPr>
          <p:nvPr>
            <p:ph type="title"/>
          </p:nvPr>
        </p:nvSpPr>
        <p:spPr/>
        <p:txBody>
          <a:bodyPr/>
          <a:lstStyle/>
          <a:p>
            <a:r>
              <a:rPr lang="en-US" b="1" dirty="0">
                <a:solidFill>
                  <a:srgbClr val="FF0000"/>
                </a:solidFill>
                <a:latin typeface="Arial" panose="020B0604020202020204" pitchFamily="34" charset="0"/>
                <a:cs typeface="Arial" panose="020B0604020202020204" pitchFamily="34" charset="0"/>
              </a:rPr>
              <a:t>Current status of Pola-R-CHP</a:t>
            </a:r>
          </a:p>
        </p:txBody>
      </p:sp>
      <p:sp>
        <p:nvSpPr>
          <p:cNvPr id="3" name="Content Placeholder 2">
            <a:extLst>
              <a:ext uri="{FF2B5EF4-FFF2-40B4-BE49-F238E27FC236}">
                <a16:creationId xmlns:a16="http://schemas.microsoft.com/office/drawing/2014/main" id="{5875E2BF-FF20-4CC9-9055-F3A052CC3AC7}"/>
              </a:ext>
            </a:extLst>
          </p:cNvPr>
          <p:cNvSpPr>
            <a:spLocks noGrp="1"/>
          </p:cNvSpPr>
          <p:nvPr>
            <p:ph idx="1"/>
          </p:nvPr>
        </p:nvSpPr>
        <p:spPr/>
        <p:txBody>
          <a:bodyPr/>
          <a:lstStyle/>
          <a:p>
            <a:r>
              <a:rPr lang="en-US" dirty="0">
                <a:latin typeface="Arial" panose="020B0604020202020204" pitchFamily="34" charset="0"/>
                <a:cs typeface="Arial" panose="020B0604020202020204" pitchFamily="34" charset="0"/>
              </a:rPr>
              <a:t>NCCN lists R-CHOP and Pola-R-CHP both as “preferred regimens” with category 1 designation.</a:t>
            </a:r>
          </a:p>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FDA approved 4/19/2023.</a:t>
            </a:r>
          </a:p>
        </p:txBody>
      </p:sp>
    </p:spTree>
    <p:extLst>
      <p:ext uri="{BB962C8B-B14F-4D97-AF65-F5344CB8AC3E}">
        <p14:creationId xmlns:p14="http://schemas.microsoft.com/office/powerpoint/2010/main" val="281499024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FAF8DA-F891-437D-A1FD-8048113C0583}"/>
              </a:ext>
            </a:extLst>
          </p:cNvPr>
          <p:cNvSpPr>
            <a:spLocks noGrp="1"/>
          </p:cNvSpPr>
          <p:nvPr>
            <p:ph type="title"/>
          </p:nvPr>
        </p:nvSpPr>
        <p:spPr/>
        <p:txBody>
          <a:bodyPr/>
          <a:lstStyle/>
          <a:p>
            <a:r>
              <a:rPr lang="en-US" dirty="0"/>
              <a:t>Topics to be covered</a:t>
            </a:r>
          </a:p>
        </p:txBody>
      </p:sp>
      <p:sp>
        <p:nvSpPr>
          <p:cNvPr id="3" name="Content Placeholder 2">
            <a:extLst>
              <a:ext uri="{FF2B5EF4-FFF2-40B4-BE49-F238E27FC236}">
                <a16:creationId xmlns:a16="http://schemas.microsoft.com/office/drawing/2014/main" id="{F5C45013-1352-4E50-A8DD-589F997EFBAB}"/>
              </a:ext>
            </a:extLst>
          </p:cNvPr>
          <p:cNvSpPr>
            <a:spLocks noGrp="1"/>
          </p:cNvSpPr>
          <p:nvPr>
            <p:ph idx="1"/>
          </p:nvPr>
        </p:nvSpPr>
        <p:spPr/>
        <p:txBody>
          <a:bodyPr>
            <a:normAutofit fontScale="55000" lnSpcReduction="20000"/>
          </a:bodyPr>
          <a:lstStyle/>
          <a:p>
            <a:r>
              <a:rPr lang="en-US" dirty="0"/>
              <a:t>Frontline</a:t>
            </a:r>
          </a:p>
          <a:p>
            <a:pPr lvl="1"/>
            <a:r>
              <a:rPr lang="en-US" sz="2300" dirty="0" err="1"/>
              <a:t>Polatuzumab</a:t>
            </a:r>
            <a:r>
              <a:rPr lang="en-US" sz="2300" dirty="0"/>
              <a:t> </a:t>
            </a:r>
            <a:r>
              <a:rPr lang="en-US" sz="2300" dirty="0" err="1"/>
              <a:t>vedotin</a:t>
            </a:r>
            <a:r>
              <a:rPr lang="en-US" sz="2300" dirty="0"/>
              <a:t> + R-CHP (POLARIX)</a:t>
            </a:r>
          </a:p>
          <a:p>
            <a:pPr lvl="1"/>
            <a:endParaRPr lang="en-US" sz="2300" dirty="0"/>
          </a:p>
          <a:p>
            <a:r>
              <a:rPr lang="en-US" sz="3800" b="1" dirty="0">
                <a:solidFill>
                  <a:srgbClr val="FF0000"/>
                </a:solidFill>
              </a:rPr>
              <a:t>New options for second line and beyond</a:t>
            </a:r>
          </a:p>
          <a:p>
            <a:pPr lvl="1"/>
            <a:r>
              <a:rPr lang="en-US" dirty="0"/>
              <a:t>CAR T-cell therapy</a:t>
            </a:r>
          </a:p>
          <a:p>
            <a:pPr lvl="2"/>
            <a:r>
              <a:rPr lang="en-US" dirty="0" err="1"/>
              <a:t>Axicabtagene</a:t>
            </a:r>
            <a:r>
              <a:rPr lang="en-US" dirty="0"/>
              <a:t> </a:t>
            </a:r>
            <a:r>
              <a:rPr lang="en-US" dirty="0" err="1"/>
              <a:t>ciloleucel</a:t>
            </a:r>
            <a:r>
              <a:rPr lang="en-US" dirty="0"/>
              <a:t> (</a:t>
            </a:r>
            <a:r>
              <a:rPr lang="en-US" dirty="0" err="1"/>
              <a:t>axi-cel</a:t>
            </a:r>
            <a:r>
              <a:rPr lang="en-US" dirty="0"/>
              <a:t>)</a:t>
            </a:r>
          </a:p>
          <a:p>
            <a:pPr lvl="2"/>
            <a:r>
              <a:rPr lang="en-US" dirty="0" err="1"/>
              <a:t>Lisocabtagene</a:t>
            </a:r>
            <a:r>
              <a:rPr lang="en-US" dirty="0"/>
              <a:t> </a:t>
            </a:r>
            <a:r>
              <a:rPr lang="en-US" dirty="0" err="1"/>
              <a:t>maraleucel</a:t>
            </a:r>
            <a:r>
              <a:rPr lang="en-US" dirty="0"/>
              <a:t> (</a:t>
            </a:r>
            <a:r>
              <a:rPr lang="en-US" dirty="0" err="1"/>
              <a:t>liso-cel</a:t>
            </a:r>
            <a:r>
              <a:rPr lang="en-US" dirty="0"/>
              <a:t>)</a:t>
            </a:r>
          </a:p>
          <a:p>
            <a:pPr lvl="2"/>
            <a:r>
              <a:rPr lang="en-US" dirty="0" err="1"/>
              <a:t>Tisagenlecleucel</a:t>
            </a:r>
            <a:r>
              <a:rPr lang="en-US" dirty="0"/>
              <a:t> (</a:t>
            </a:r>
            <a:r>
              <a:rPr lang="en-US" dirty="0" err="1"/>
              <a:t>tisa-cel</a:t>
            </a:r>
            <a:r>
              <a:rPr lang="en-US" dirty="0"/>
              <a:t>)</a:t>
            </a:r>
          </a:p>
          <a:p>
            <a:pPr lvl="1"/>
            <a:r>
              <a:rPr lang="en-US" dirty="0" err="1"/>
              <a:t>Polatuzumab</a:t>
            </a:r>
            <a:r>
              <a:rPr lang="en-US" dirty="0"/>
              <a:t> </a:t>
            </a:r>
            <a:r>
              <a:rPr lang="en-US" dirty="0" err="1"/>
              <a:t>vedotin</a:t>
            </a:r>
            <a:r>
              <a:rPr lang="en-US" dirty="0"/>
              <a:t> + </a:t>
            </a:r>
            <a:r>
              <a:rPr lang="en-US" dirty="0" err="1"/>
              <a:t>bendamustine</a:t>
            </a:r>
            <a:r>
              <a:rPr lang="en-US" dirty="0"/>
              <a:t>-rituximab</a:t>
            </a:r>
          </a:p>
          <a:p>
            <a:pPr lvl="1"/>
            <a:r>
              <a:rPr lang="en-US" dirty="0" err="1"/>
              <a:t>Tafasitamab</a:t>
            </a:r>
            <a:r>
              <a:rPr lang="en-US" dirty="0"/>
              <a:t> + lenalidomide</a:t>
            </a:r>
          </a:p>
          <a:p>
            <a:pPr lvl="1"/>
            <a:endParaRPr lang="en-US" dirty="0"/>
          </a:p>
          <a:p>
            <a:r>
              <a:rPr lang="en-US" dirty="0"/>
              <a:t>New options for third line and beyond</a:t>
            </a:r>
          </a:p>
          <a:p>
            <a:pPr lvl="1"/>
            <a:r>
              <a:rPr lang="en-US" dirty="0" err="1"/>
              <a:t>Loncastuximab</a:t>
            </a:r>
            <a:r>
              <a:rPr lang="en-US" dirty="0"/>
              <a:t> </a:t>
            </a:r>
            <a:r>
              <a:rPr lang="en-US" dirty="0" err="1"/>
              <a:t>teserine</a:t>
            </a:r>
            <a:endParaRPr lang="en-US" dirty="0"/>
          </a:p>
          <a:p>
            <a:pPr lvl="1"/>
            <a:r>
              <a:rPr lang="en-US" dirty="0"/>
              <a:t>Bispecific antibodies</a:t>
            </a:r>
          </a:p>
          <a:p>
            <a:pPr lvl="2"/>
            <a:r>
              <a:rPr lang="en-US" dirty="0" err="1"/>
              <a:t>Epcoritamab</a:t>
            </a:r>
            <a:endParaRPr lang="en-US" dirty="0"/>
          </a:p>
          <a:p>
            <a:pPr lvl="2"/>
            <a:r>
              <a:rPr lang="en-US" dirty="0" err="1"/>
              <a:t>Glofitamab</a:t>
            </a:r>
            <a:endParaRPr lang="en-US" dirty="0"/>
          </a:p>
          <a:p>
            <a:pPr lvl="2"/>
            <a:r>
              <a:rPr lang="en-US" dirty="0" err="1"/>
              <a:t>Odronextamab</a:t>
            </a:r>
            <a:endParaRPr lang="en-US" dirty="0"/>
          </a:p>
          <a:p>
            <a:pPr lvl="2"/>
            <a:r>
              <a:rPr lang="en-US" dirty="0" err="1"/>
              <a:t>Mosunetuzumab-polatuzumab</a:t>
            </a:r>
            <a:endParaRPr lang="en-US" dirty="0"/>
          </a:p>
          <a:p>
            <a:pPr lvl="1"/>
            <a:r>
              <a:rPr lang="en-US" dirty="0"/>
              <a:t>[Selinexor]</a:t>
            </a:r>
          </a:p>
          <a:p>
            <a:pPr lvl="1"/>
            <a:endParaRPr lang="en-US" dirty="0"/>
          </a:p>
        </p:txBody>
      </p:sp>
    </p:spTree>
    <p:extLst>
      <p:ext uri="{BB962C8B-B14F-4D97-AF65-F5344CB8AC3E}">
        <p14:creationId xmlns:p14="http://schemas.microsoft.com/office/powerpoint/2010/main" val="414897245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572B08-62C9-4228-AAE5-69EB51C638CC}"/>
              </a:ext>
            </a:extLst>
          </p:cNvPr>
          <p:cNvSpPr>
            <a:spLocks noGrp="1"/>
          </p:cNvSpPr>
          <p:nvPr>
            <p:ph type="title"/>
          </p:nvPr>
        </p:nvSpPr>
        <p:spPr>
          <a:xfrm>
            <a:off x="609759" y="238127"/>
            <a:ext cx="11515185" cy="1103313"/>
          </a:xfrm>
        </p:spPr>
        <p:txBody>
          <a:bodyPr/>
          <a:lstStyle/>
          <a:p>
            <a:r>
              <a:rPr lang="en-US" dirty="0"/>
              <a:t>BGB-3111-206 Phase II Study of Zanubrutinib Monotherapy in Patients With R/R MCL (35.3-Mo Follow-Up): Efficacy</a:t>
            </a:r>
          </a:p>
        </p:txBody>
      </p:sp>
      <p:sp>
        <p:nvSpPr>
          <p:cNvPr id="3" name="Text Placeholder 2">
            <a:extLst>
              <a:ext uri="{FF2B5EF4-FFF2-40B4-BE49-F238E27FC236}">
                <a16:creationId xmlns:a16="http://schemas.microsoft.com/office/drawing/2014/main" id="{8B79B60F-1949-4BDC-8636-C7A41DD9436D}"/>
              </a:ext>
            </a:extLst>
          </p:cNvPr>
          <p:cNvSpPr>
            <a:spLocks noGrp="1"/>
          </p:cNvSpPr>
          <p:nvPr>
            <p:ph type="body" sz="quarter" idx="4294967295"/>
          </p:nvPr>
        </p:nvSpPr>
        <p:spPr>
          <a:xfrm>
            <a:off x="431873" y="6377046"/>
            <a:ext cx="3774367" cy="268351"/>
          </a:xfrm>
        </p:spPr>
        <p:txBody>
          <a:bodyPr/>
          <a:lstStyle/>
          <a:p>
            <a:pPr marL="0" indent="0">
              <a:buNone/>
            </a:pPr>
            <a:r>
              <a:rPr lang="en-US" sz="1200" dirty="0">
                <a:solidFill>
                  <a:schemeClr val="bg2"/>
                </a:solidFill>
              </a:rPr>
              <a:t>Song. Blood. 2022;139:3148.</a:t>
            </a:r>
          </a:p>
        </p:txBody>
      </p:sp>
      <p:graphicFrame>
        <p:nvGraphicFramePr>
          <p:cNvPr id="8" name="Table 7">
            <a:extLst>
              <a:ext uri="{FF2B5EF4-FFF2-40B4-BE49-F238E27FC236}">
                <a16:creationId xmlns:a16="http://schemas.microsoft.com/office/drawing/2014/main" id="{9DE49E0E-2319-D845-A4FC-20C93EA343C3}"/>
              </a:ext>
            </a:extLst>
          </p:cNvPr>
          <p:cNvGraphicFramePr>
            <a:graphicFrameLocks noGrp="1"/>
          </p:cNvGraphicFramePr>
          <p:nvPr/>
        </p:nvGraphicFramePr>
        <p:xfrm>
          <a:off x="535469" y="1763743"/>
          <a:ext cx="3579473" cy="4191000"/>
        </p:xfrm>
        <a:graphic>
          <a:graphicData uri="http://schemas.openxmlformats.org/drawingml/2006/table">
            <a:tbl>
              <a:tblPr firstRow="1" bandRow="1">
                <a:tableStyleId>{0505E3EF-67EA-436B-97B2-0124C06EBD24}</a:tableStyleId>
              </a:tblPr>
              <a:tblGrid>
                <a:gridCol w="2081749">
                  <a:extLst>
                    <a:ext uri="{9D8B030D-6E8A-4147-A177-3AD203B41FA5}">
                      <a16:colId xmlns:a16="http://schemas.microsoft.com/office/drawing/2014/main" val="1902234832"/>
                    </a:ext>
                  </a:extLst>
                </a:gridCol>
                <a:gridCol w="1497724">
                  <a:extLst>
                    <a:ext uri="{9D8B030D-6E8A-4147-A177-3AD203B41FA5}">
                      <a16:colId xmlns:a16="http://schemas.microsoft.com/office/drawing/2014/main" val="722923421"/>
                    </a:ext>
                  </a:extLst>
                </a:gridCol>
              </a:tblGrid>
              <a:tr h="389435">
                <a:tc>
                  <a:txBody>
                    <a:bodyPr/>
                    <a:lstStyle/>
                    <a:p>
                      <a:r>
                        <a:rPr lang="en-US" sz="1400" b="1" dirty="0">
                          <a:solidFill>
                            <a:schemeClr val="tx1"/>
                          </a:solidFill>
                        </a:rPr>
                        <a:t>Efficacy Variable </a:t>
                      </a:r>
                      <a:br>
                        <a:rPr lang="en-US" sz="1400" b="1" dirty="0">
                          <a:solidFill>
                            <a:schemeClr val="tx1"/>
                          </a:solidFill>
                        </a:rPr>
                      </a:br>
                      <a:r>
                        <a:rPr lang="en-US" sz="1400" b="1" dirty="0">
                          <a:solidFill>
                            <a:schemeClr val="tx1"/>
                          </a:solidFill>
                        </a:rPr>
                        <a:t>(INV Assessed)</a:t>
                      </a:r>
                      <a:endParaRPr lang="en-US" sz="1400" b="1" baseline="300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400" b="1" dirty="0">
                          <a:solidFill>
                            <a:schemeClr val="tx1"/>
                          </a:solidFill>
                        </a:rPr>
                        <a:t>N = 86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874620756"/>
                  </a:ext>
                </a:extLst>
              </a:tr>
              <a:tr h="148885">
                <a:tc>
                  <a:txBody>
                    <a:bodyPr/>
                    <a:lstStyle/>
                    <a:p>
                      <a:r>
                        <a:rPr lang="en-US" sz="1300" b="0" dirty="0">
                          <a:solidFill>
                            <a:schemeClr val="bg1"/>
                          </a:solidFill>
                        </a:rPr>
                        <a:t>ORR (CR+PR), % (95% CI)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b="0" dirty="0">
                          <a:solidFill>
                            <a:schemeClr val="bg1"/>
                          </a:solidFill>
                        </a:rPr>
                        <a:t>83.7 (74.2-90.8)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87626608"/>
                  </a:ext>
                </a:extLst>
              </a:tr>
              <a:tr h="0">
                <a:tc>
                  <a:txBody>
                    <a:bodyPr/>
                    <a:lstStyle/>
                    <a:p>
                      <a:r>
                        <a:rPr lang="en-US" sz="1300" dirty="0">
                          <a:solidFill>
                            <a:schemeClr val="bg1"/>
                          </a:solidFill>
                        </a:rPr>
                        <a:t>Best response,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300" dirty="0">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796434949"/>
                  </a:ext>
                </a:extLst>
              </a:tr>
              <a:tr h="165703">
                <a:tc>
                  <a:txBody>
                    <a:bodyPr/>
                    <a:lstStyle/>
                    <a:p>
                      <a:pPr lvl="1"/>
                      <a:r>
                        <a:rPr lang="en-US" sz="1300" dirty="0">
                          <a:solidFill>
                            <a:schemeClr val="bg1"/>
                          </a:solidFill>
                        </a:rPr>
                        <a:t>CR</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67 (77.9)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49707016"/>
                  </a:ext>
                </a:extLst>
              </a:tr>
              <a:tr h="158347">
                <a:tc>
                  <a:txBody>
                    <a:bodyPr/>
                    <a:lstStyle/>
                    <a:p>
                      <a:pPr lvl="1"/>
                      <a:r>
                        <a:rPr lang="en-US" sz="1300" dirty="0">
                          <a:solidFill>
                            <a:schemeClr val="bg1"/>
                          </a:solidFill>
                        </a:rPr>
                        <a:t>PR</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5 (5.8)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95403589"/>
                  </a:ext>
                </a:extLst>
              </a:tr>
              <a:tr h="0">
                <a:tc>
                  <a:txBody>
                    <a:bodyPr/>
                    <a:lstStyle/>
                    <a:p>
                      <a:pPr lvl="1"/>
                      <a:r>
                        <a:rPr lang="en-US" sz="1300" dirty="0">
                          <a:solidFill>
                            <a:schemeClr val="bg1"/>
                          </a:solidFill>
                        </a:rPr>
                        <a:t>SD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 (1.2)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917533731"/>
                  </a:ext>
                </a:extLst>
              </a:tr>
              <a:tr h="0">
                <a:tc>
                  <a:txBody>
                    <a:bodyPr/>
                    <a:lstStyle/>
                    <a:p>
                      <a:pPr lvl="1"/>
                      <a:r>
                        <a:rPr lang="en-US" sz="1300" dirty="0">
                          <a:solidFill>
                            <a:schemeClr val="bg1"/>
                          </a:solidFill>
                        </a:rPr>
                        <a:t>PD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8 (9.3)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986297339"/>
                  </a:ext>
                </a:extLst>
              </a:tr>
              <a:tr h="183576">
                <a:tc>
                  <a:txBody>
                    <a:bodyPr/>
                    <a:lstStyle/>
                    <a:p>
                      <a:pPr lvl="0" algn="l"/>
                      <a:r>
                        <a:rPr lang="en-US" sz="1300" dirty="0">
                          <a:solidFill>
                            <a:schemeClr val="bg1"/>
                          </a:solidFill>
                        </a:rPr>
                        <a:t>Discontinued before </a:t>
                      </a:r>
                    </a:p>
                    <a:p>
                      <a:pPr lvl="0" algn="l"/>
                      <a:r>
                        <a:rPr lang="en-US" sz="1300" dirty="0">
                          <a:solidFill>
                            <a:schemeClr val="bg1"/>
                          </a:solidFill>
                        </a:rPr>
                        <a:t>first assessment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5 (5.8)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135841773"/>
                  </a:ext>
                </a:extLst>
              </a:tr>
              <a:tr h="0">
                <a:tc>
                  <a:txBody>
                    <a:bodyPr/>
                    <a:lstStyle/>
                    <a:p>
                      <a:r>
                        <a:rPr lang="en-US" sz="1300" dirty="0">
                          <a:solidFill>
                            <a:schemeClr val="bg1"/>
                          </a:solidFill>
                        </a:rPr>
                        <a:t>Median follow-up, mo</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30.6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728665809"/>
                  </a:ext>
                </a:extLst>
              </a:tr>
              <a:tr h="0">
                <a:tc>
                  <a:txBody>
                    <a:bodyPr/>
                    <a:lstStyle/>
                    <a:p>
                      <a:r>
                        <a:rPr lang="en-US" sz="1300" dirty="0">
                          <a:solidFill>
                            <a:schemeClr val="bg1"/>
                          </a:solidFill>
                        </a:rPr>
                        <a:t>Median DOR, mo (95% CI)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chemeClr val="bg1"/>
                          </a:solidFill>
                        </a:rPr>
                        <a:t>NR (24.9-NE)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034936423"/>
                  </a:ext>
                </a:extLst>
              </a:tr>
              <a:tr h="0">
                <a:tc>
                  <a:txBody>
                    <a:bodyPr/>
                    <a:lstStyle/>
                    <a:p>
                      <a:r>
                        <a:rPr lang="en-US" sz="1300" dirty="0">
                          <a:solidFill>
                            <a:schemeClr val="bg1"/>
                          </a:solidFill>
                        </a:rPr>
                        <a:t>Median PFS, mo (95% CI)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33.0 (19.4-NE)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31916525"/>
                  </a:ext>
                </a:extLst>
              </a:tr>
              <a:tr h="0">
                <a:tc>
                  <a:txBody>
                    <a:bodyPr/>
                    <a:lstStyle/>
                    <a:p>
                      <a:r>
                        <a:rPr lang="en-US" sz="1300" dirty="0">
                          <a:solidFill>
                            <a:schemeClr val="bg1"/>
                          </a:solidFill>
                        </a:rPr>
                        <a:t>36-mo PFS, % (95% CI)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47.6 (36.2-58.1)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8966456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dirty="0">
                          <a:solidFill>
                            <a:schemeClr val="bg1"/>
                          </a:solidFill>
                        </a:rPr>
                        <a:t>36-mo OS, % (95% CI)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300" dirty="0">
                          <a:solidFill>
                            <a:schemeClr val="bg1"/>
                          </a:solidFill>
                        </a:rPr>
                        <a:t>74.8 (63.7-83.0)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633816173"/>
                  </a:ext>
                </a:extLst>
              </a:tr>
            </a:tbl>
          </a:graphicData>
        </a:graphic>
      </p:graphicFrame>
      <p:sp>
        <p:nvSpPr>
          <p:cNvPr id="12" name="Rectangle 11">
            <a:extLst>
              <a:ext uri="{FF2B5EF4-FFF2-40B4-BE49-F238E27FC236}">
                <a16:creationId xmlns:a16="http://schemas.microsoft.com/office/drawing/2014/main" id="{16C29686-1BB6-3E42-80B0-0504148026E4}"/>
              </a:ext>
            </a:extLst>
          </p:cNvPr>
          <p:cNvSpPr/>
          <p:nvPr/>
        </p:nvSpPr>
        <p:spPr>
          <a:xfrm>
            <a:off x="4074605" y="2151446"/>
            <a:ext cx="648731"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PFS</a:t>
            </a:r>
          </a:p>
        </p:txBody>
      </p:sp>
      <p:sp>
        <p:nvSpPr>
          <p:cNvPr id="13" name="Rectangle 12">
            <a:extLst>
              <a:ext uri="{FF2B5EF4-FFF2-40B4-BE49-F238E27FC236}">
                <a16:creationId xmlns:a16="http://schemas.microsoft.com/office/drawing/2014/main" id="{39B3078B-A93F-3745-BC51-3346F4F8F631}"/>
              </a:ext>
            </a:extLst>
          </p:cNvPr>
          <p:cNvSpPr/>
          <p:nvPr/>
        </p:nvSpPr>
        <p:spPr>
          <a:xfrm>
            <a:off x="8138874" y="2169584"/>
            <a:ext cx="648731"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OS</a:t>
            </a:r>
          </a:p>
        </p:txBody>
      </p:sp>
      <p:sp>
        <p:nvSpPr>
          <p:cNvPr id="5" name="Rectangle 4">
            <a:extLst>
              <a:ext uri="{FF2B5EF4-FFF2-40B4-BE49-F238E27FC236}">
                <a16:creationId xmlns:a16="http://schemas.microsoft.com/office/drawing/2014/main" id="{D4E97ECB-47D8-9A49-909F-074EFD030517}"/>
              </a:ext>
            </a:extLst>
          </p:cNvPr>
          <p:cNvSpPr/>
          <p:nvPr/>
        </p:nvSpPr>
        <p:spPr>
          <a:xfrm>
            <a:off x="4074605" y="2558417"/>
            <a:ext cx="283779" cy="315115"/>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14" name="Rectangle 13">
            <a:extLst>
              <a:ext uri="{FF2B5EF4-FFF2-40B4-BE49-F238E27FC236}">
                <a16:creationId xmlns:a16="http://schemas.microsoft.com/office/drawing/2014/main" id="{967041A8-4978-004B-B6D3-EF181FD4DF8B}"/>
              </a:ext>
            </a:extLst>
          </p:cNvPr>
          <p:cNvSpPr/>
          <p:nvPr/>
        </p:nvSpPr>
        <p:spPr>
          <a:xfrm>
            <a:off x="8179460" y="2569694"/>
            <a:ext cx="283779" cy="315115"/>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4" name="TextBox 3">
            <a:extLst>
              <a:ext uri="{FF2B5EF4-FFF2-40B4-BE49-F238E27FC236}">
                <a16:creationId xmlns:a16="http://schemas.microsoft.com/office/drawing/2014/main" id="{C0585B16-F589-5BE7-B442-EB96599FA64E}"/>
              </a:ext>
            </a:extLst>
          </p:cNvPr>
          <p:cNvSpPr txBox="1"/>
          <p:nvPr/>
        </p:nvSpPr>
        <p:spPr bwMode="auto">
          <a:xfrm rot="16200000">
            <a:off x="4073623" y="3483630"/>
            <a:ext cx="65069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PFS (%)</a:t>
            </a:r>
          </a:p>
        </p:txBody>
      </p:sp>
      <p:sp>
        <p:nvSpPr>
          <p:cNvPr id="6" name="TextBox 5">
            <a:extLst>
              <a:ext uri="{FF2B5EF4-FFF2-40B4-BE49-F238E27FC236}">
                <a16:creationId xmlns:a16="http://schemas.microsoft.com/office/drawing/2014/main" id="{24C2E3DB-92E7-C209-81D0-4CA3FEEE1CE9}"/>
              </a:ext>
            </a:extLst>
          </p:cNvPr>
          <p:cNvSpPr txBox="1"/>
          <p:nvPr/>
        </p:nvSpPr>
        <p:spPr bwMode="auto">
          <a:xfrm rot="16200000">
            <a:off x="8087619" y="3483631"/>
            <a:ext cx="60465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OS (%)</a:t>
            </a:r>
          </a:p>
        </p:txBody>
      </p:sp>
      <p:sp>
        <p:nvSpPr>
          <p:cNvPr id="9" name="TextBox 8">
            <a:extLst>
              <a:ext uri="{FF2B5EF4-FFF2-40B4-BE49-F238E27FC236}">
                <a16:creationId xmlns:a16="http://schemas.microsoft.com/office/drawing/2014/main" id="{3D20AEF1-1B2C-67B6-8FCB-4F50C05EB1B2}"/>
              </a:ext>
            </a:extLst>
          </p:cNvPr>
          <p:cNvSpPr txBox="1"/>
          <p:nvPr/>
        </p:nvSpPr>
        <p:spPr bwMode="auto">
          <a:xfrm>
            <a:off x="10067594" y="4594881"/>
            <a:ext cx="4026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0" name="TextBox 9">
            <a:extLst>
              <a:ext uri="{FF2B5EF4-FFF2-40B4-BE49-F238E27FC236}">
                <a16:creationId xmlns:a16="http://schemas.microsoft.com/office/drawing/2014/main" id="{CB8007A9-18A5-28AF-1862-D693C60472AA}"/>
              </a:ext>
            </a:extLst>
          </p:cNvPr>
          <p:cNvSpPr txBox="1"/>
          <p:nvPr/>
        </p:nvSpPr>
        <p:spPr bwMode="auto">
          <a:xfrm>
            <a:off x="6086144" y="4594881"/>
            <a:ext cx="4026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1" name="Freeform 10">
            <a:extLst>
              <a:ext uri="{FF2B5EF4-FFF2-40B4-BE49-F238E27FC236}">
                <a16:creationId xmlns:a16="http://schemas.microsoft.com/office/drawing/2014/main" id="{55060AD9-7D9B-71B2-8960-C8F27D7F43E8}"/>
              </a:ext>
            </a:extLst>
          </p:cNvPr>
          <p:cNvSpPr/>
          <p:nvPr/>
        </p:nvSpPr>
        <p:spPr bwMode="auto">
          <a:xfrm>
            <a:off x="4864100" y="2736851"/>
            <a:ext cx="2882900" cy="1653770"/>
          </a:xfrm>
          <a:custGeom>
            <a:avLst/>
            <a:gdLst>
              <a:gd name="connsiteX0" fmla="*/ 0 w 2924175"/>
              <a:gd name="connsiteY0" fmla="*/ 0 h 1774825"/>
              <a:gd name="connsiteX1" fmla="*/ 0 w 2924175"/>
              <a:gd name="connsiteY1" fmla="*/ 1774825 h 1774825"/>
              <a:gd name="connsiteX2" fmla="*/ 2924175 w 2924175"/>
              <a:gd name="connsiteY2" fmla="*/ 1774825 h 1774825"/>
            </a:gdLst>
            <a:ahLst/>
            <a:cxnLst>
              <a:cxn ang="0">
                <a:pos x="connsiteX0" y="connsiteY0"/>
              </a:cxn>
              <a:cxn ang="0">
                <a:pos x="connsiteX1" y="connsiteY1"/>
              </a:cxn>
              <a:cxn ang="0">
                <a:pos x="connsiteX2" y="connsiteY2"/>
              </a:cxn>
            </a:cxnLst>
            <a:rect l="l" t="t" r="r" b="b"/>
            <a:pathLst>
              <a:path w="2924175" h="1774825">
                <a:moveTo>
                  <a:pt x="0" y="0"/>
                </a:moveTo>
                <a:lnTo>
                  <a:pt x="0" y="1774825"/>
                </a:lnTo>
                <a:lnTo>
                  <a:pt x="2924175" y="1774825"/>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5" name="Freeform 14">
            <a:extLst>
              <a:ext uri="{FF2B5EF4-FFF2-40B4-BE49-F238E27FC236}">
                <a16:creationId xmlns:a16="http://schemas.microsoft.com/office/drawing/2014/main" id="{0251D3BA-482B-ADB3-D4AB-75EABFB6E936}"/>
              </a:ext>
            </a:extLst>
          </p:cNvPr>
          <p:cNvSpPr/>
          <p:nvPr/>
        </p:nvSpPr>
        <p:spPr bwMode="auto">
          <a:xfrm>
            <a:off x="8855074" y="2736851"/>
            <a:ext cx="2908295" cy="1653769"/>
          </a:xfrm>
          <a:custGeom>
            <a:avLst/>
            <a:gdLst>
              <a:gd name="connsiteX0" fmla="*/ 0 w 2924175"/>
              <a:gd name="connsiteY0" fmla="*/ 0 h 1774825"/>
              <a:gd name="connsiteX1" fmla="*/ 0 w 2924175"/>
              <a:gd name="connsiteY1" fmla="*/ 1774825 h 1774825"/>
              <a:gd name="connsiteX2" fmla="*/ 2924175 w 2924175"/>
              <a:gd name="connsiteY2" fmla="*/ 1774825 h 1774825"/>
            </a:gdLst>
            <a:ahLst/>
            <a:cxnLst>
              <a:cxn ang="0">
                <a:pos x="connsiteX0" y="connsiteY0"/>
              </a:cxn>
              <a:cxn ang="0">
                <a:pos x="connsiteX1" y="connsiteY1"/>
              </a:cxn>
              <a:cxn ang="0">
                <a:pos x="connsiteX2" y="connsiteY2"/>
              </a:cxn>
            </a:cxnLst>
            <a:rect l="l" t="t" r="r" b="b"/>
            <a:pathLst>
              <a:path w="2924175" h="1774825">
                <a:moveTo>
                  <a:pt x="0" y="0"/>
                </a:moveTo>
                <a:lnTo>
                  <a:pt x="0" y="1774825"/>
                </a:lnTo>
                <a:lnTo>
                  <a:pt x="2924175" y="1774825"/>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E934871C-C1D0-EB1D-D0FA-8CA3AA1A672C}"/>
              </a:ext>
            </a:extLst>
          </p:cNvPr>
          <p:cNvSpPr txBox="1"/>
          <p:nvPr/>
        </p:nvSpPr>
        <p:spPr bwMode="auto">
          <a:xfrm>
            <a:off x="7114178" y="2670175"/>
            <a:ext cx="67839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CR</a:t>
            </a:r>
            <a:b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PR</a:t>
            </a:r>
            <a:b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SD/PD</a:t>
            </a:r>
            <a:b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Censored</a:t>
            </a:r>
          </a:p>
        </p:txBody>
      </p:sp>
      <p:sp>
        <p:nvSpPr>
          <p:cNvPr id="17" name="TextBox 16">
            <a:extLst>
              <a:ext uri="{FF2B5EF4-FFF2-40B4-BE49-F238E27FC236}">
                <a16:creationId xmlns:a16="http://schemas.microsoft.com/office/drawing/2014/main" id="{3B0BAD22-8A53-2B89-E5B6-A7B890FA8AD1}"/>
              </a:ext>
            </a:extLst>
          </p:cNvPr>
          <p:cNvSpPr txBox="1"/>
          <p:nvPr/>
        </p:nvSpPr>
        <p:spPr bwMode="auto">
          <a:xfrm>
            <a:off x="8958132" y="3682734"/>
            <a:ext cx="67839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CR</a:t>
            </a:r>
            <a:b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PR</a:t>
            </a:r>
            <a:b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SD/PD</a:t>
            </a:r>
            <a:b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Censored</a:t>
            </a:r>
          </a:p>
        </p:txBody>
      </p:sp>
      <p:grpSp>
        <p:nvGrpSpPr>
          <p:cNvPr id="18" name="Group 17">
            <a:extLst>
              <a:ext uri="{FF2B5EF4-FFF2-40B4-BE49-F238E27FC236}">
                <a16:creationId xmlns:a16="http://schemas.microsoft.com/office/drawing/2014/main" id="{ED39928C-80AA-517C-F3A2-0738845A0D58}"/>
              </a:ext>
            </a:extLst>
          </p:cNvPr>
          <p:cNvGrpSpPr/>
          <p:nvPr/>
        </p:nvGrpSpPr>
        <p:grpSpPr>
          <a:xfrm>
            <a:off x="4793065" y="2756722"/>
            <a:ext cx="69767" cy="817100"/>
            <a:chOff x="1435070" y="1915347"/>
            <a:chExt cx="69767" cy="817100"/>
          </a:xfrm>
        </p:grpSpPr>
        <p:cxnSp>
          <p:nvCxnSpPr>
            <p:cNvPr id="19" name="Straight Connector 18">
              <a:extLst>
                <a:ext uri="{FF2B5EF4-FFF2-40B4-BE49-F238E27FC236}">
                  <a16:creationId xmlns:a16="http://schemas.microsoft.com/office/drawing/2014/main" id="{83DCC236-9C52-51CD-E584-596E9120563C}"/>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E812C765-04B2-5020-9F36-B4B7096FD0A6}"/>
                </a:ext>
              </a:extLst>
            </p:cNvPr>
            <p:cNvCxnSpPr/>
            <p:nvPr/>
          </p:nvCxnSpPr>
          <p:spPr bwMode="auto">
            <a:xfrm>
              <a:off x="1435070" y="20740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2CB814AB-4950-6491-7CA3-2377AF9C9414}"/>
                </a:ext>
              </a:extLst>
            </p:cNvPr>
            <p:cNvCxnSpPr/>
            <p:nvPr/>
          </p:nvCxnSpPr>
          <p:spPr bwMode="auto">
            <a:xfrm>
              <a:off x="1435070" y="22391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82120239-060C-CBF8-AFF0-362A17F6EF9D}"/>
                </a:ext>
              </a:extLst>
            </p:cNvPr>
            <p:cNvCxnSpPr/>
            <p:nvPr/>
          </p:nvCxnSpPr>
          <p:spPr bwMode="auto">
            <a:xfrm>
              <a:off x="1435070" y="240747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9EB5E04F-6A79-B2A9-FECB-A2791583B1ED}"/>
                </a:ext>
              </a:extLst>
            </p:cNvPr>
            <p:cNvCxnSpPr/>
            <p:nvPr/>
          </p:nvCxnSpPr>
          <p:spPr bwMode="auto">
            <a:xfrm>
              <a:off x="1435070" y="2567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527CA445-F19B-8C06-437F-155D16578AB7}"/>
                </a:ext>
              </a:extLst>
            </p:cNvPr>
            <p:cNvCxnSpPr/>
            <p:nvPr/>
          </p:nvCxnSpPr>
          <p:spPr bwMode="auto">
            <a:xfrm>
              <a:off x="1435070" y="2732447"/>
              <a:ext cx="69767" cy="0"/>
            </a:xfrm>
            <a:prstGeom prst="line">
              <a:avLst/>
            </a:prstGeom>
            <a:noFill/>
            <a:ln w="28575" cap="flat" cmpd="sng" algn="ctr">
              <a:solidFill>
                <a:schemeClr val="bg1"/>
              </a:solidFill>
              <a:prstDash val="solid"/>
              <a:round/>
              <a:headEnd type="none" w="med" len="med"/>
              <a:tailEnd type="none" w="med" len="med"/>
            </a:ln>
            <a:effectLst/>
          </p:spPr>
        </p:cxnSp>
      </p:grpSp>
      <p:grpSp>
        <p:nvGrpSpPr>
          <p:cNvPr id="26" name="Group 25">
            <a:extLst>
              <a:ext uri="{FF2B5EF4-FFF2-40B4-BE49-F238E27FC236}">
                <a16:creationId xmlns:a16="http://schemas.microsoft.com/office/drawing/2014/main" id="{DE33D990-C8CA-638A-AE7A-F076706C6359}"/>
              </a:ext>
            </a:extLst>
          </p:cNvPr>
          <p:cNvGrpSpPr/>
          <p:nvPr/>
        </p:nvGrpSpPr>
        <p:grpSpPr>
          <a:xfrm>
            <a:off x="4793065" y="3738922"/>
            <a:ext cx="69767" cy="652000"/>
            <a:chOff x="1435070" y="1915347"/>
            <a:chExt cx="69767" cy="652000"/>
          </a:xfrm>
        </p:grpSpPr>
        <p:cxnSp>
          <p:nvCxnSpPr>
            <p:cNvPr id="27" name="Straight Connector 26">
              <a:extLst>
                <a:ext uri="{FF2B5EF4-FFF2-40B4-BE49-F238E27FC236}">
                  <a16:creationId xmlns:a16="http://schemas.microsoft.com/office/drawing/2014/main" id="{4E48E828-D599-BB65-0964-06EEF81969A7}"/>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3F21B3F0-F217-4BCB-0539-687E6B3CBD68}"/>
                </a:ext>
              </a:extLst>
            </p:cNvPr>
            <p:cNvCxnSpPr/>
            <p:nvPr/>
          </p:nvCxnSpPr>
          <p:spPr bwMode="auto">
            <a:xfrm>
              <a:off x="1435070" y="20740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D9F8AACC-6EAE-41B1-AF2B-B3F2908F1413}"/>
                </a:ext>
              </a:extLst>
            </p:cNvPr>
            <p:cNvCxnSpPr/>
            <p:nvPr/>
          </p:nvCxnSpPr>
          <p:spPr bwMode="auto">
            <a:xfrm>
              <a:off x="1435070" y="22391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647C05C5-7E6A-5406-6A58-B1953826FC93}"/>
                </a:ext>
              </a:extLst>
            </p:cNvPr>
            <p:cNvCxnSpPr/>
            <p:nvPr/>
          </p:nvCxnSpPr>
          <p:spPr bwMode="auto">
            <a:xfrm>
              <a:off x="1435070" y="240747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C6AD7D9A-A4A1-9BA0-8B75-4E3372EEFC11}"/>
                </a:ext>
              </a:extLst>
            </p:cNvPr>
            <p:cNvCxnSpPr/>
            <p:nvPr/>
          </p:nvCxnSpPr>
          <p:spPr bwMode="auto">
            <a:xfrm>
              <a:off x="1435070" y="2567347"/>
              <a:ext cx="69767" cy="0"/>
            </a:xfrm>
            <a:prstGeom prst="line">
              <a:avLst/>
            </a:prstGeom>
            <a:noFill/>
            <a:ln w="28575" cap="flat" cmpd="sng" algn="ctr">
              <a:solidFill>
                <a:schemeClr val="bg1"/>
              </a:solidFill>
              <a:prstDash val="solid"/>
              <a:round/>
              <a:headEnd type="none" w="med" len="med"/>
              <a:tailEnd type="none" w="med" len="med"/>
            </a:ln>
            <a:effectLst/>
          </p:spPr>
        </p:cxnSp>
      </p:grpSp>
      <p:grpSp>
        <p:nvGrpSpPr>
          <p:cNvPr id="47" name="Group 46">
            <a:extLst>
              <a:ext uri="{FF2B5EF4-FFF2-40B4-BE49-F238E27FC236}">
                <a16:creationId xmlns:a16="http://schemas.microsoft.com/office/drawing/2014/main" id="{A7C3B0DB-05C8-EFB2-1A41-6C83ACCDE85D}"/>
              </a:ext>
            </a:extLst>
          </p:cNvPr>
          <p:cNvGrpSpPr/>
          <p:nvPr/>
        </p:nvGrpSpPr>
        <p:grpSpPr>
          <a:xfrm>
            <a:off x="4358384" y="2620510"/>
            <a:ext cx="461647" cy="1900069"/>
            <a:chOff x="4358384" y="2651332"/>
            <a:chExt cx="461647" cy="1900069"/>
          </a:xfrm>
        </p:grpSpPr>
        <p:sp>
          <p:nvSpPr>
            <p:cNvPr id="34" name="TextBox 33">
              <a:extLst>
                <a:ext uri="{FF2B5EF4-FFF2-40B4-BE49-F238E27FC236}">
                  <a16:creationId xmlns:a16="http://schemas.microsoft.com/office/drawing/2014/main" id="{C8BA819D-6A1A-B7D5-84BA-44AD86AB05CF}"/>
                </a:ext>
              </a:extLst>
            </p:cNvPr>
            <p:cNvSpPr txBox="1"/>
            <p:nvPr/>
          </p:nvSpPr>
          <p:spPr bwMode="auto">
            <a:xfrm>
              <a:off x="4358384" y="2651332"/>
              <a:ext cx="46164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35" name="TextBox 34">
              <a:extLst>
                <a:ext uri="{FF2B5EF4-FFF2-40B4-BE49-F238E27FC236}">
                  <a16:creationId xmlns:a16="http://schemas.microsoft.com/office/drawing/2014/main" id="{3E571EB2-5175-97E1-3B83-35618E04CCA1}"/>
                </a:ext>
              </a:extLst>
            </p:cNvPr>
            <p:cNvSpPr txBox="1"/>
            <p:nvPr/>
          </p:nvSpPr>
          <p:spPr bwMode="auto">
            <a:xfrm>
              <a:off x="4465779" y="297166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36" name="TextBox 35">
              <a:extLst>
                <a:ext uri="{FF2B5EF4-FFF2-40B4-BE49-F238E27FC236}">
                  <a16:creationId xmlns:a16="http://schemas.microsoft.com/office/drawing/2014/main" id="{175C9C8F-3B44-E7B0-C4B7-A8F2A5463A68}"/>
                </a:ext>
              </a:extLst>
            </p:cNvPr>
            <p:cNvSpPr txBox="1"/>
            <p:nvPr/>
          </p:nvSpPr>
          <p:spPr bwMode="auto">
            <a:xfrm>
              <a:off x="4465779" y="329199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37" name="TextBox 36">
              <a:extLst>
                <a:ext uri="{FF2B5EF4-FFF2-40B4-BE49-F238E27FC236}">
                  <a16:creationId xmlns:a16="http://schemas.microsoft.com/office/drawing/2014/main" id="{1A9BBD1C-4854-E0DA-A872-1D07274460C0}"/>
                </a:ext>
              </a:extLst>
            </p:cNvPr>
            <p:cNvSpPr txBox="1"/>
            <p:nvPr/>
          </p:nvSpPr>
          <p:spPr bwMode="auto">
            <a:xfrm>
              <a:off x="4465779" y="3622158"/>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38" name="TextBox 37">
              <a:extLst>
                <a:ext uri="{FF2B5EF4-FFF2-40B4-BE49-F238E27FC236}">
                  <a16:creationId xmlns:a16="http://schemas.microsoft.com/office/drawing/2014/main" id="{722EC856-DE3A-B4BD-E770-8E9BC886BBF9}"/>
                </a:ext>
              </a:extLst>
            </p:cNvPr>
            <p:cNvSpPr txBox="1"/>
            <p:nvPr/>
          </p:nvSpPr>
          <p:spPr bwMode="auto">
            <a:xfrm>
              <a:off x="4465779" y="427440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39" name="TextBox 38">
              <a:extLst>
                <a:ext uri="{FF2B5EF4-FFF2-40B4-BE49-F238E27FC236}">
                  <a16:creationId xmlns:a16="http://schemas.microsoft.com/office/drawing/2014/main" id="{E1EBE463-F75A-9471-83E7-F24B9602666D}"/>
                </a:ext>
              </a:extLst>
            </p:cNvPr>
            <p:cNvSpPr txBox="1"/>
            <p:nvPr/>
          </p:nvSpPr>
          <p:spPr bwMode="auto">
            <a:xfrm>
              <a:off x="4465779" y="3947948"/>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grpSp>
          <p:nvGrpSpPr>
            <p:cNvPr id="40" name="Group 39">
              <a:extLst>
                <a:ext uri="{FF2B5EF4-FFF2-40B4-BE49-F238E27FC236}">
                  <a16:creationId xmlns:a16="http://schemas.microsoft.com/office/drawing/2014/main" id="{C5082D82-5E3B-95C2-C9EF-DC4B0975C15E}"/>
                </a:ext>
              </a:extLst>
            </p:cNvPr>
            <p:cNvGrpSpPr/>
            <p:nvPr/>
          </p:nvGrpSpPr>
          <p:grpSpPr>
            <a:xfrm>
              <a:off x="4461535" y="2806644"/>
              <a:ext cx="358496" cy="1573615"/>
              <a:chOff x="1013012" y="1800704"/>
              <a:chExt cx="358496" cy="1139225"/>
            </a:xfrm>
          </p:grpSpPr>
          <p:sp>
            <p:nvSpPr>
              <p:cNvPr id="41" name="TextBox 40">
                <a:extLst>
                  <a:ext uri="{FF2B5EF4-FFF2-40B4-BE49-F238E27FC236}">
                    <a16:creationId xmlns:a16="http://schemas.microsoft.com/office/drawing/2014/main" id="{D4B2226C-8F94-2978-59D1-F919FAB5E672}"/>
                  </a:ext>
                </a:extLst>
              </p:cNvPr>
              <p:cNvSpPr txBox="1"/>
              <p:nvPr/>
            </p:nvSpPr>
            <p:spPr bwMode="auto">
              <a:xfrm>
                <a:off x="1013811" y="1800704"/>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a:t>
                </a:r>
              </a:p>
            </p:txBody>
          </p:sp>
          <p:sp>
            <p:nvSpPr>
              <p:cNvPr id="42" name="TextBox 41">
                <a:extLst>
                  <a:ext uri="{FF2B5EF4-FFF2-40B4-BE49-F238E27FC236}">
                    <a16:creationId xmlns:a16="http://schemas.microsoft.com/office/drawing/2014/main" id="{0064322C-AA7B-59EC-807C-78F5C02D443F}"/>
                  </a:ext>
                </a:extLst>
              </p:cNvPr>
              <p:cNvSpPr txBox="1"/>
              <p:nvPr/>
            </p:nvSpPr>
            <p:spPr bwMode="auto">
              <a:xfrm>
                <a:off x="1013811" y="2032608"/>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43" name="TextBox 42">
                <a:extLst>
                  <a:ext uri="{FF2B5EF4-FFF2-40B4-BE49-F238E27FC236}">
                    <a16:creationId xmlns:a16="http://schemas.microsoft.com/office/drawing/2014/main" id="{AE7F6469-6015-BF5F-3950-0A1621726304}"/>
                  </a:ext>
                </a:extLst>
              </p:cNvPr>
              <p:cNvSpPr txBox="1"/>
              <p:nvPr/>
            </p:nvSpPr>
            <p:spPr bwMode="auto">
              <a:xfrm>
                <a:off x="1013811" y="2264512"/>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44" name="TextBox 43">
                <a:extLst>
                  <a:ext uri="{FF2B5EF4-FFF2-40B4-BE49-F238E27FC236}">
                    <a16:creationId xmlns:a16="http://schemas.microsoft.com/office/drawing/2014/main" id="{8C375FC3-7CF9-88E8-3EE4-68E64717D710}"/>
                  </a:ext>
                </a:extLst>
              </p:cNvPr>
              <p:cNvSpPr txBox="1"/>
              <p:nvPr/>
            </p:nvSpPr>
            <p:spPr bwMode="auto">
              <a:xfrm>
                <a:off x="1013012" y="2503537"/>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46" name="TextBox 45">
                <a:extLst>
                  <a:ext uri="{FF2B5EF4-FFF2-40B4-BE49-F238E27FC236}">
                    <a16:creationId xmlns:a16="http://schemas.microsoft.com/office/drawing/2014/main" id="{83288878-61F3-520A-DDEF-429C85059C6E}"/>
                  </a:ext>
                </a:extLst>
              </p:cNvPr>
              <p:cNvSpPr txBox="1"/>
              <p:nvPr/>
            </p:nvSpPr>
            <p:spPr bwMode="auto">
              <a:xfrm>
                <a:off x="1017256" y="2739394"/>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grpSp>
      </p:grpSp>
      <p:grpSp>
        <p:nvGrpSpPr>
          <p:cNvPr id="48" name="Group 47">
            <a:extLst>
              <a:ext uri="{FF2B5EF4-FFF2-40B4-BE49-F238E27FC236}">
                <a16:creationId xmlns:a16="http://schemas.microsoft.com/office/drawing/2014/main" id="{FB30D7F3-E982-E6E3-40DB-37E06F81ABCA}"/>
              </a:ext>
            </a:extLst>
          </p:cNvPr>
          <p:cNvGrpSpPr/>
          <p:nvPr/>
        </p:nvGrpSpPr>
        <p:grpSpPr>
          <a:xfrm>
            <a:off x="8786344" y="2756722"/>
            <a:ext cx="69767" cy="817100"/>
            <a:chOff x="1435070" y="1915347"/>
            <a:chExt cx="69767" cy="817100"/>
          </a:xfrm>
        </p:grpSpPr>
        <p:cxnSp>
          <p:nvCxnSpPr>
            <p:cNvPr id="49" name="Straight Connector 48">
              <a:extLst>
                <a:ext uri="{FF2B5EF4-FFF2-40B4-BE49-F238E27FC236}">
                  <a16:creationId xmlns:a16="http://schemas.microsoft.com/office/drawing/2014/main" id="{C1BB1703-8F22-FEA8-385C-A3059FE0855D}"/>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EBB35803-EED2-A8C2-2B43-5DDA1C316666}"/>
                </a:ext>
              </a:extLst>
            </p:cNvPr>
            <p:cNvCxnSpPr/>
            <p:nvPr/>
          </p:nvCxnSpPr>
          <p:spPr bwMode="auto">
            <a:xfrm>
              <a:off x="1435070" y="20740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AE239161-1423-557F-E0A3-76122D3BB256}"/>
                </a:ext>
              </a:extLst>
            </p:cNvPr>
            <p:cNvCxnSpPr/>
            <p:nvPr/>
          </p:nvCxnSpPr>
          <p:spPr bwMode="auto">
            <a:xfrm>
              <a:off x="1435070" y="22391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3B6452E4-6072-3708-01C6-E741913BD530}"/>
                </a:ext>
              </a:extLst>
            </p:cNvPr>
            <p:cNvCxnSpPr/>
            <p:nvPr/>
          </p:nvCxnSpPr>
          <p:spPr bwMode="auto">
            <a:xfrm>
              <a:off x="1435070" y="240747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946BBAA8-0E0F-BCE4-EB88-E6A60D59F3F4}"/>
                </a:ext>
              </a:extLst>
            </p:cNvPr>
            <p:cNvCxnSpPr/>
            <p:nvPr/>
          </p:nvCxnSpPr>
          <p:spPr bwMode="auto">
            <a:xfrm>
              <a:off x="1435070" y="2567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5CE2BAF0-E7C7-F51B-BE76-6348BED826B2}"/>
                </a:ext>
              </a:extLst>
            </p:cNvPr>
            <p:cNvCxnSpPr/>
            <p:nvPr/>
          </p:nvCxnSpPr>
          <p:spPr bwMode="auto">
            <a:xfrm>
              <a:off x="1435070" y="2732447"/>
              <a:ext cx="69767" cy="0"/>
            </a:xfrm>
            <a:prstGeom prst="line">
              <a:avLst/>
            </a:prstGeom>
            <a:noFill/>
            <a:ln w="28575" cap="flat" cmpd="sng" algn="ctr">
              <a:solidFill>
                <a:schemeClr val="bg1"/>
              </a:solidFill>
              <a:prstDash val="solid"/>
              <a:round/>
              <a:headEnd type="none" w="med" len="med"/>
              <a:tailEnd type="none" w="med" len="med"/>
            </a:ln>
            <a:effectLst/>
          </p:spPr>
        </p:cxnSp>
      </p:grpSp>
      <p:grpSp>
        <p:nvGrpSpPr>
          <p:cNvPr id="55" name="Group 54">
            <a:extLst>
              <a:ext uri="{FF2B5EF4-FFF2-40B4-BE49-F238E27FC236}">
                <a16:creationId xmlns:a16="http://schemas.microsoft.com/office/drawing/2014/main" id="{F2F0FA80-B3CF-96A3-BF6C-704B6DB0236B}"/>
              </a:ext>
            </a:extLst>
          </p:cNvPr>
          <p:cNvGrpSpPr/>
          <p:nvPr/>
        </p:nvGrpSpPr>
        <p:grpSpPr>
          <a:xfrm>
            <a:off x="8786344" y="3738922"/>
            <a:ext cx="69767" cy="652000"/>
            <a:chOff x="1435070" y="1915347"/>
            <a:chExt cx="69767" cy="652000"/>
          </a:xfrm>
        </p:grpSpPr>
        <p:cxnSp>
          <p:nvCxnSpPr>
            <p:cNvPr id="56" name="Straight Connector 55">
              <a:extLst>
                <a:ext uri="{FF2B5EF4-FFF2-40B4-BE49-F238E27FC236}">
                  <a16:creationId xmlns:a16="http://schemas.microsoft.com/office/drawing/2014/main" id="{021A66F5-3345-9742-2340-E31B1D6467B1}"/>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C72A789D-62DC-6A7B-9EE9-96079BB33C9D}"/>
                </a:ext>
              </a:extLst>
            </p:cNvPr>
            <p:cNvCxnSpPr/>
            <p:nvPr/>
          </p:nvCxnSpPr>
          <p:spPr bwMode="auto">
            <a:xfrm>
              <a:off x="1435070" y="20740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737A5986-F28C-A1B8-3CEE-8C5263174ED4}"/>
                </a:ext>
              </a:extLst>
            </p:cNvPr>
            <p:cNvCxnSpPr/>
            <p:nvPr/>
          </p:nvCxnSpPr>
          <p:spPr bwMode="auto">
            <a:xfrm>
              <a:off x="1435070" y="22391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E36CA0DB-1B0E-68C3-317C-D553B1B95CC1}"/>
                </a:ext>
              </a:extLst>
            </p:cNvPr>
            <p:cNvCxnSpPr/>
            <p:nvPr/>
          </p:nvCxnSpPr>
          <p:spPr bwMode="auto">
            <a:xfrm>
              <a:off x="1435070" y="240747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E4092481-9481-144E-2F67-CC22178F5D0C}"/>
                </a:ext>
              </a:extLst>
            </p:cNvPr>
            <p:cNvCxnSpPr/>
            <p:nvPr/>
          </p:nvCxnSpPr>
          <p:spPr bwMode="auto">
            <a:xfrm>
              <a:off x="1435070" y="2567347"/>
              <a:ext cx="69767" cy="0"/>
            </a:xfrm>
            <a:prstGeom prst="line">
              <a:avLst/>
            </a:prstGeom>
            <a:noFill/>
            <a:ln w="28575" cap="flat" cmpd="sng" algn="ctr">
              <a:solidFill>
                <a:schemeClr val="bg1"/>
              </a:solidFill>
              <a:prstDash val="solid"/>
              <a:round/>
              <a:headEnd type="none" w="med" len="med"/>
              <a:tailEnd type="none" w="med" len="med"/>
            </a:ln>
            <a:effectLst/>
          </p:spPr>
        </p:cxnSp>
      </p:grpSp>
      <p:grpSp>
        <p:nvGrpSpPr>
          <p:cNvPr id="61" name="Group 60">
            <a:extLst>
              <a:ext uri="{FF2B5EF4-FFF2-40B4-BE49-F238E27FC236}">
                <a16:creationId xmlns:a16="http://schemas.microsoft.com/office/drawing/2014/main" id="{9BF5ACE4-F74B-9F8C-733D-6388D980F412}"/>
              </a:ext>
            </a:extLst>
          </p:cNvPr>
          <p:cNvGrpSpPr/>
          <p:nvPr/>
        </p:nvGrpSpPr>
        <p:grpSpPr>
          <a:xfrm>
            <a:off x="8251446" y="2620510"/>
            <a:ext cx="561864" cy="1900069"/>
            <a:chOff x="4258167" y="2651332"/>
            <a:chExt cx="561864" cy="1900069"/>
          </a:xfrm>
        </p:grpSpPr>
        <p:sp>
          <p:nvSpPr>
            <p:cNvPr id="62" name="TextBox 61">
              <a:extLst>
                <a:ext uri="{FF2B5EF4-FFF2-40B4-BE49-F238E27FC236}">
                  <a16:creationId xmlns:a16="http://schemas.microsoft.com/office/drawing/2014/main" id="{AE2FB0C6-D971-1004-417D-F17AEFDD01D2}"/>
                </a:ext>
              </a:extLst>
            </p:cNvPr>
            <p:cNvSpPr txBox="1"/>
            <p:nvPr/>
          </p:nvSpPr>
          <p:spPr bwMode="auto">
            <a:xfrm>
              <a:off x="4258167" y="2651332"/>
              <a:ext cx="5618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63" name="TextBox 62">
              <a:extLst>
                <a:ext uri="{FF2B5EF4-FFF2-40B4-BE49-F238E27FC236}">
                  <a16:creationId xmlns:a16="http://schemas.microsoft.com/office/drawing/2014/main" id="{75CB5C7B-8BE6-C0C3-65FC-3CCBF663D3CF}"/>
                </a:ext>
              </a:extLst>
            </p:cNvPr>
            <p:cNvSpPr txBox="1"/>
            <p:nvPr/>
          </p:nvSpPr>
          <p:spPr bwMode="auto">
            <a:xfrm>
              <a:off x="4465779" y="297166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64" name="TextBox 63">
              <a:extLst>
                <a:ext uri="{FF2B5EF4-FFF2-40B4-BE49-F238E27FC236}">
                  <a16:creationId xmlns:a16="http://schemas.microsoft.com/office/drawing/2014/main" id="{4ED69F5C-CDDE-1568-AA95-ABF51CE4BD6B}"/>
                </a:ext>
              </a:extLst>
            </p:cNvPr>
            <p:cNvSpPr txBox="1"/>
            <p:nvPr/>
          </p:nvSpPr>
          <p:spPr bwMode="auto">
            <a:xfrm>
              <a:off x="4465779" y="329199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65" name="TextBox 64">
              <a:extLst>
                <a:ext uri="{FF2B5EF4-FFF2-40B4-BE49-F238E27FC236}">
                  <a16:creationId xmlns:a16="http://schemas.microsoft.com/office/drawing/2014/main" id="{DB4FF332-27F9-84E8-B3F1-41AD5301617F}"/>
                </a:ext>
              </a:extLst>
            </p:cNvPr>
            <p:cNvSpPr txBox="1"/>
            <p:nvPr/>
          </p:nvSpPr>
          <p:spPr bwMode="auto">
            <a:xfrm>
              <a:off x="4465779" y="3622158"/>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66" name="TextBox 65">
              <a:extLst>
                <a:ext uri="{FF2B5EF4-FFF2-40B4-BE49-F238E27FC236}">
                  <a16:creationId xmlns:a16="http://schemas.microsoft.com/office/drawing/2014/main" id="{754BEDC8-3F5F-F8BA-844F-9736C10340FB}"/>
                </a:ext>
              </a:extLst>
            </p:cNvPr>
            <p:cNvSpPr txBox="1"/>
            <p:nvPr/>
          </p:nvSpPr>
          <p:spPr bwMode="auto">
            <a:xfrm>
              <a:off x="4465779" y="427440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67" name="TextBox 66">
              <a:extLst>
                <a:ext uri="{FF2B5EF4-FFF2-40B4-BE49-F238E27FC236}">
                  <a16:creationId xmlns:a16="http://schemas.microsoft.com/office/drawing/2014/main" id="{94DFAF47-DC19-92B6-CF88-B771ED099682}"/>
                </a:ext>
              </a:extLst>
            </p:cNvPr>
            <p:cNvSpPr txBox="1"/>
            <p:nvPr/>
          </p:nvSpPr>
          <p:spPr bwMode="auto">
            <a:xfrm>
              <a:off x="4465779" y="3947948"/>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grpSp>
          <p:nvGrpSpPr>
            <p:cNvPr id="68" name="Group 67">
              <a:extLst>
                <a:ext uri="{FF2B5EF4-FFF2-40B4-BE49-F238E27FC236}">
                  <a16:creationId xmlns:a16="http://schemas.microsoft.com/office/drawing/2014/main" id="{D39BEACA-7A9F-18C3-CDDF-3380C5406E65}"/>
                </a:ext>
              </a:extLst>
            </p:cNvPr>
            <p:cNvGrpSpPr/>
            <p:nvPr/>
          </p:nvGrpSpPr>
          <p:grpSpPr>
            <a:xfrm>
              <a:off x="4461535" y="2806644"/>
              <a:ext cx="358496" cy="1573615"/>
              <a:chOff x="1013012" y="1800704"/>
              <a:chExt cx="358496" cy="1139225"/>
            </a:xfrm>
          </p:grpSpPr>
          <p:sp>
            <p:nvSpPr>
              <p:cNvPr id="69" name="TextBox 68">
                <a:extLst>
                  <a:ext uri="{FF2B5EF4-FFF2-40B4-BE49-F238E27FC236}">
                    <a16:creationId xmlns:a16="http://schemas.microsoft.com/office/drawing/2014/main" id="{77C2C0D1-68D9-1C91-1586-4C64708A91E4}"/>
                  </a:ext>
                </a:extLst>
              </p:cNvPr>
              <p:cNvSpPr txBox="1"/>
              <p:nvPr/>
            </p:nvSpPr>
            <p:spPr bwMode="auto">
              <a:xfrm>
                <a:off x="1013811" y="1800704"/>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a:t>
                </a:r>
              </a:p>
            </p:txBody>
          </p:sp>
          <p:sp>
            <p:nvSpPr>
              <p:cNvPr id="70" name="TextBox 69">
                <a:extLst>
                  <a:ext uri="{FF2B5EF4-FFF2-40B4-BE49-F238E27FC236}">
                    <a16:creationId xmlns:a16="http://schemas.microsoft.com/office/drawing/2014/main" id="{10309944-2CCE-8EF5-187B-6CC6A8CF02BF}"/>
                  </a:ext>
                </a:extLst>
              </p:cNvPr>
              <p:cNvSpPr txBox="1"/>
              <p:nvPr/>
            </p:nvSpPr>
            <p:spPr bwMode="auto">
              <a:xfrm>
                <a:off x="1013811" y="2032608"/>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71" name="TextBox 70">
                <a:extLst>
                  <a:ext uri="{FF2B5EF4-FFF2-40B4-BE49-F238E27FC236}">
                    <a16:creationId xmlns:a16="http://schemas.microsoft.com/office/drawing/2014/main" id="{1F6F5BD8-80C9-8E93-505F-5C14C79546E8}"/>
                  </a:ext>
                </a:extLst>
              </p:cNvPr>
              <p:cNvSpPr txBox="1"/>
              <p:nvPr/>
            </p:nvSpPr>
            <p:spPr bwMode="auto">
              <a:xfrm>
                <a:off x="1013811" y="2264512"/>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72" name="TextBox 71">
                <a:extLst>
                  <a:ext uri="{FF2B5EF4-FFF2-40B4-BE49-F238E27FC236}">
                    <a16:creationId xmlns:a16="http://schemas.microsoft.com/office/drawing/2014/main" id="{904A127D-3855-E65C-C770-F2FD11E1D351}"/>
                  </a:ext>
                </a:extLst>
              </p:cNvPr>
              <p:cNvSpPr txBox="1"/>
              <p:nvPr/>
            </p:nvSpPr>
            <p:spPr bwMode="auto">
              <a:xfrm>
                <a:off x="1013012" y="2503537"/>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74" name="TextBox 73">
                <a:extLst>
                  <a:ext uri="{FF2B5EF4-FFF2-40B4-BE49-F238E27FC236}">
                    <a16:creationId xmlns:a16="http://schemas.microsoft.com/office/drawing/2014/main" id="{8A4CCC60-7EF7-53AF-7465-44705C615E4E}"/>
                  </a:ext>
                </a:extLst>
              </p:cNvPr>
              <p:cNvSpPr txBox="1"/>
              <p:nvPr/>
            </p:nvSpPr>
            <p:spPr bwMode="auto">
              <a:xfrm>
                <a:off x="1017256" y="2739394"/>
                <a:ext cx="354252" cy="200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grpSp>
      </p:grpSp>
      <p:grpSp>
        <p:nvGrpSpPr>
          <p:cNvPr id="89" name="Group 88">
            <a:extLst>
              <a:ext uri="{FF2B5EF4-FFF2-40B4-BE49-F238E27FC236}">
                <a16:creationId xmlns:a16="http://schemas.microsoft.com/office/drawing/2014/main" id="{7189507D-BCA6-1171-E67E-81D2D9F8F47D}"/>
              </a:ext>
            </a:extLst>
          </p:cNvPr>
          <p:cNvGrpSpPr/>
          <p:nvPr/>
        </p:nvGrpSpPr>
        <p:grpSpPr>
          <a:xfrm>
            <a:off x="4688881" y="4399732"/>
            <a:ext cx="3220426" cy="276999"/>
            <a:chOff x="4685706" y="4532154"/>
            <a:chExt cx="3220426" cy="276999"/>
          </a:xfrm>
        </p:grpSpPr>
        <p:sp>
          <p:nvSpPr>
            <p:cNvPr id="75" name="TextBox 74">
              <a:extLst>
                <a:ext uri="{FF2B5EF4-FFF2-40B4-BE49-F238E27FC236}">
                  <a16:creationId xmlns:a16="http://schemas.microsoft.com/office/drawing/2014/main" id="{F10FFAED-4895-EB79-D886-5FAE938FAA30}"/>
                </a:ext>
              </a:extLst>
            </p:cNvPr>
            <p:cNvSpPr txBox="1"/>
            <p:nvPr/>
          </p:nvSpPr>
          <p:spPr bwMode="auto">
            <a:xfrm>
              <a:off x="4685706"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76" name="TextBox 75">
              <a:extLst>
                <a:ext uri="{FF2B5EF4-FFF2-40B4-BE49-F238E27FC236}">
                  <a16:creationId xmlns:a16="http://schemas.microsoft.com/office/drawing/2014/main" id="{27E0257F-ED6A-89D1-7F46-670BA0390C74}"/>
                </a:ext>
              </a:extLst>
            </p:cNvPr>
            <p:cNvSpPr txBox="1"/>
            <p:nvPr/>
          </p:nvSpPr>
          <p:spPr bwMode="auto">
            <a:xfrm>
              <a:off x="5121101"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77" name="TextBox 76">
              <a:extLst>
                <a:ext uri="{FF2B5EF4-FFF2-40B4-BE49-F238E27FC236}">
                  <a16:creationId xmlns:a16="http://schemas.microsoft.com/office/drawing/2014/main" id="{67A6C926-02F4-C41E-2E9E-872886C40D25}"/>
                </a:ext>
              </a:extLst>
            </p:cNvPr>
            <p:cNvSpPr txBox="1"/>
            <p:nvPr/>
          </p:nvSpPr>
          <p:spPr bwMode="auto">
            <a:xfrm>
              <a:off x="5566208"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78" name="TextBox 77">
              <a:extLst>
                <a:ext uri="{FF2B5EF4-FFF2-40B4-BE49-F238E27FC236}">
                  <a16:creationId xmlns:a16="http://schemas.microsoft.com/office/drawing/2014/main" id="{B78A7710-99DC-C21B-0A81-4C895301E119}"/>
                </a:ext>
              </a:extLst>
            </p:cNvPr>
            <p:cNvSpPr txBox="1"/>
            <p:nvPr/>
          </p:nvSpPr>
          <p:spPr bwMode="auto">
            <a:xfrm>
              <a:off x="6011609"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79" name="TextBox 78">
              <a:extLst>
                <a:ext uri="{FF2B5EF4-FFF2-40B4-BE49-F238E27FC236}">
                  <a16:creationId xmlns:a16="http://schemas.microsoft.com/office/drawing/2014/main" id="{27A0BA3E-50E0-775F-23EA-6FD60C853CCD}"/>
                </a:ext>
              </a:extLst>
            </p:cNvPr>
            <p:cNvSpPr txBox="1"/>
            <p:nvPr/>
          </p:nvSpPr>
          <p:spPr bwMode="auto">
            <a:xfrm>
              <a:off x="6441773"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80" name="TextBox 79">
              <a:extLst>
                <a:ext uri="{FF2B5EF4-FFF2-40B4-BE49-F238E27FC236}">
                  <a16:creationId xmlns:a16="http://schemas.microsoft.com/office/drawing/2014/main" id="{3FB0A862-F4E3-067E-CD65-467E9B727B7C}"/>
                </a:ext>
              </a:extLst>
            </p:cNvPr>
            <p:cNvSpPr txBox="1"/>
            <p:nvPr/>
          </p:nvSpPr>
          <p:spPr bwMode="auto">
            <a:xfrm>
              <a:off x="4898431"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81" name="TextBox 80">
              <a:extLst>
                <a:ext uri="{FF2B5EF4-FFF2-40B4-BE49-F238E27FC236}">
                  <a16:creationId xmlns:a16="http://schemas.microsoft.com/office/drawing/2014/main" id="{248A8135-41B8-9C89-787F-EFD65F47C6DE}"/>
                </a:ext>
              </a:extLst>
            </p:cNvPr>
            <p:cNvSpPr txBox="1"/>
            <p:nvPr/>
          </p:nvSpPr>
          <p:spPr bwMode="auto">
            <a:xfrm>
              <a:off x="5333826"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a:t>
              </a:r>
            </a:p>
          </p:txBody>
        </p:sp>
        <p:sp>
          <p:nvSpPr>
            <p:cNvPr id="82" name="TextBox 81">
              <a:extLst>
                <a:ext uri="{FF2B5EF4-FFF2-40B4-BE49-F238E27FC236}">
                  <a16:creationId xmlns:a16="http://schemas.microsoft.com/office/drawing/2014/main" id="{B7F235B7-49E7-6F4F-902E-F5926E0D3AD7}"/>
                </a:ext>
              </a:extLst>
            </p:cNvPr>
            <p:cNvSpPr txBox="1"/>
            <p:nvPr/>
          </p:nvSpPr>
          <p:spPr bwMode="auto">
            <a:xfrm>
              <a:off x="5778933"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83" name="TextBox 82">
              <a:extLst>
                <a:ext uri="{FF2B5EF4-FFF2-40B4-BE49-F238E27FC236}">
                  <a16:creationId xmlns:a16="http://schemas.microsoft.com/office/drawing/2014/main" id="{B9B96190-D9FC-4B25-4068-7B73BBAD76E8}"/>
                </a:ext>
              </a:extLst>
            </p:cNvPr>
            <p:cNvSpPr txBox="1"/>
            <p:nvPr/>
          </p:nvSpPr>
          <p:spPr bwMode="auto">
            <a:xfrm>
              <a:off x="6224334"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21</a:t>
              </a:r>
            </a:p>
          </p:txBody>
        </p:sp>
        <p:sp>
          <p:nvSpPr>
            <p:cNvPr id="84" name="TextBox 83">
              <a:extLst>
                <a:ext uri="{FF2B5EF4-FFF2-40B4-BE49-F238E27FC236}">
                  <a16:creationId xmlns:a16="http://schemas.microsoft.com/office/drawing/2014/main" id="{AFE8DA98-4BC5-3299-AAC5-581179780D91}"/>
                </a:ext>
              </a:extLst>
            </p:cNvPr>
            <p:cNvSpPr txBox="1"/>
            <p:nvPr/>
          </p:nvSpPr>
          <p:spPr bwMode="auto">
            <a:xfrm>
              <a:off x="6654498"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27</a:t>
              </a:r>
            </a:p>
          </p:txBody>
        </p:sp>
        <p:sp>
          <p:nvSpPr>
            <p:cNvPr id="85" name="TextBox 84">
              <a:extLst>
                <a:ext uri="{FF2B5EF4-FFF2-40B4-BE49-F238E27FC236}">
                  <a16:creationId xmlns:a16="http://schemas.microsoft.com/office/drawing/2014/main" id="{194DAA37-7E8F-B688-D007-4833A4C5C7B4}"/>
                </a:ext>
              </a:extLst>
            </p:cNvPr>
            <p:cNvSpPr txBox="1"/>
            <p:nvPr/>
          </p:nvSpPr>
          <p:spPr bwMode="auto">
            <a:xfrm>
              <a:off x="6878643"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86" name="TextBox 85">
              <a:extLst>
                <a:ext uri="{FF2B5EF4-FFF2-40B4-BE49-F238E27FC236}">
                  <a16:creationId xmlns:a16="http://schemas.microsoft.com/office/drawing/2014/main" id="{3EE3585F-52F4-03DF-8F78-62677BA2F6EB}"/>
                </a:ext>
              </a:extLst>
            </p:cNvPr>
            <p:cNvSpPr txBox="1"/>
            <p:nvPr/>
          </p:nvSpPr>
          <p:spPr bwMode="auto">
            <a:xfrm>
              <a:off x="7308807"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87" name="TextBox 86">
              <a:extLst>
                <a:ext uri="{FF2B5EF4-FFF2-40B4-BE49-F238E27FC236}">
                  <a16:creationId xmlns:a16="http://schemas.microsoft.com/office/drawing/2014/main" id="{3077B7BD-7688-7B0F-BD2F-ACF8E26E4036}"/>
                </a:ext>
              </a:extLst>
            </p:cNvPr>
            <p:cNvSpPr txBox="1"/>
            <p:nvPr/>
          </p:nvSpPr>
          <p:spPr bwMode="auto">
            <a:xfrm>
              <a:off x="7091368"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33</a:t>
              </a:r>
            </a:p>
          </p:txBody>
        </p:sp>
        <p:sp>
          <p:nvSpPr>
            <p:cNvPr id="88" name="TextBox 87">
              <a:extLst>
                <a:ext uri="{FF2B5EF4-FFF2-40B4-BE49-F238E27FC236}">
                  <a16:creationId xmlns:a16="http://schemas.microsoft.com/office/drawing/2014/main" id="{EB29A1BE-E0E6-6D93-B37F-778275D5DC77}"/>
                </a:ext>
              </a:extLst>
            </p:cNvPr>
            <p:cNvSpPr txBox="1"/>
            <p:nvPr/>
          </p:nvSpPr>
          <p:spPr bwMode="auto">
            <a:xfrm>
              <a:off x="7551880"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39</a:t>
              </a:r>
            </a:p>
          </p:txBody>
        </p:sp>
      </p:grpSp>
      <p:grpSp>
        <p:nvGrpSpPr>
          <p:cNvPr id="90" name="Group 89">
            <a:extLst>
              <a:ext uri="{FF2B5EF4-FFF2-40B4-BE49-F238E27FC236}">
                <a16:creationId xmlns:a16="http://schemas.microsoft.com/office/drawing/2014/main" id="{3C3621B4-A7FA-1A5F-222D-730B551DBEA4}"/>
              </a:ext>
            </a:extLst>
          </p:cNvPr>
          <p:cNvGrpSpPr/>
          <p:nvPr/>
        </p:nvGrpSpPr>
        <p:grpSpPr>
          <a:xfrm>
            <a:off x="8674103" y="4401878"/>
            <a:ext cx="3220426" cy="276999"/>
            <a:chOff x="4685706" y="4532154"/>
            <a:chExt cx="3220426" cy="276999"/>
          </a:xfrm>
        </p:grpSpPr>
        <p:sp>
          <p:nvSpPr>
            <p:cNvPr id="91" name="TextBox 90">
              <a:extLst>
                <a:ext uri="{FF2B5EF4-FFF2-40B4-BE49-F238E27FC236}">
                  <a16:creationId xmlns:a16="http://schemas.microsoft.com/office/drawing/2014/main" id="{C7706B24-E200-0F31-BAF3-FDABC9416657}"/>
                </a:ext>
              </a:extLst>
            </p:cNvPr>
            <p:cNvSpPr txBox="1"/>
            <p:nvPr/>
          </p:nvSpPr>
          <p:spPr bwMode="auto">
            <a:xfrm>
              <a:off x="4685706"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92" name="TextBox 91">
              <a:extLst>
                <a:ext uri="{FF2B5EF4-FFF2-40B4-BE49-F238E27FC236}">
                  <a16:creationId xmlns:a16="http://schemas.microsoft.com/office/drawing/2014/main" id="{EF4D66C6-290F-6B92-CD2E-9FD1E56C0B1F}"/>
                </a:ext>
              </a:extLst>
            </p:cNvPr>
            <p:cNvSpPr txBox="1"/>
            <p:nvPr/>
          </p:nvSpPr>
          <p:spPr bwMode="auto">
            <a:xfrm>
              <a:off x="5108401"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93" name="TextBox 92">
              <a:extLst>
                <a:ext uri="{FF2B5EF4-FFF2-40B4-BE49-F238E27FC236}">
                  <a16:creationId xmlns:a16="http://schemas.microsoft.com/office/drawing/2014/main" id="{B9015E4B-A72C-6263-975C-02F3D457AAD7}"/>
                </a:ext>
              </a:extLst>
            </p:cNvPr>
            <p:cNvSpPr txBox="1"/>
            <p:nvPr/>
          </p:nvSpPr>
          <p:spPr bwMode="auto">
            <a:xfrm>
              <a:off x="5505883"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94" name="TextBox 93">
              <a:extLst>
                <a:ext uri="{FF2B5EF4-FFF2-40B4-BE49-F238E27FC236}">
                  <a16:creationId xmlns:a16="http://schemas.microsoft.com/office/drawing/2014/main" id="{B589DBF9-3CF7-A10A-2FBA-70BB138C5AB0}"/>
                </a:ext>
              </a:extLst>
            </p:cNvPr>
            <p:cNvSpPr txBox="1"/>
            <p:nvPr/>
          </p:nvSpPr>
          <p:spPr bwMode="auto">
            <a:xfrm>
              <a:off x="5919534"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95" name="TextBox 94">
              <a:extLst>
                <a:ext uri="{FF2B5EF4-FFF2-40B4-BE49-F238E27FC236}">
                  <a16:creationId xmlns:a16="http://schemas.microsoft.com/office/drawing/2014/main" id="{77B864F6-8EFD-5059-1BFF-561B3D5E5855}"/>
                </a:ext>
              </a:extLst>
            </p:cNvPr>
            <p:cNvSpPr txBox="1"/>
            <p:nvPr/>
          </p:nvSpPr>
          <p:spPr bwMode="auto">
            <a:xfrm>
              <a:off x="6317948"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96" name="TextBox 95">
              <a:extLst>
                <a:ext uri="{FF2B5EF4-FFF2-40B4-BE49-F238E27FC236}">
                  <a16:creationId xmlns:a16="http://schemas.microsoft.com/office/drawing/2014/main" id="{070767A2-7ADC-8747-C1E3-63F8D0EE3BD8}"/>
                </a:ext>
              </a:extLst>
            </p:cNvPr>
            <p:cNvSpPr txBox="1"/>
            <p:nvPr/>
          </p:nvSpPr>
          <p:spPr bwMode="auto">
            <a:xfrm>
              <a:off x="4898431"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97" name="TextBox 96">
              <a:extLst>
                <a:ext uri="{FF2B5EF4-FFF2-40B4-BE49-F238E27FC236}">
                  <a16:creationId xmlns:a16="http://schemas.microsoft.com/office/drawing/2014/main" id="{7251916F-5C73-7D06-BE59-EBE3C2FAC694}"/>
                </a:ext>
              </a:extLst>
            </p:cNvPr>
            <p:cNvSpPr txBox="1"/>
            <p:nvPr/>
          </p:nvSpPr>
          <p:spPr bwMode="auto">
            <a:xfrm>
              <a:off x="5298901"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a:t>
              </a:r>
            </a:p>
          </p:txBody>
        </p:sp>
        <p:sp>
          <p:nvSpPr>
            <p:cNvPr id="98" name="TextBox 97">
              <a:extLst>
                <a:ext uri="{FF2B5EF4-FFF2-40B4-BE49-F238E27FC236}">
                  <a16:creationId xmlns:a16="http://schemas.microsoft.com/office/drawing/2014/main" id="{6F539219-0FD5-F209-D551-AEBC377C9B79}"/>
                </a:ext>
              </a:extLst>
            </p:cNvPr>
            <p:cNvSpPr txBox="1"/>
            <p:nvPr/>
          </p:nvSpPr>
          <p:spPr bwMode="auto">
            <a:xfrm>
              <a:off x="5709083"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99" name="TextBox 98">
              <a:extLst>
                <a:ext uri="{FF2B5EF4-FFF2-40B4-BE49-F238E27FC236}">
                  <a16:creationId xmlns:a16="http://schemas.microsoft.com/office/drawing/2014/main" id="{CF65FA1C-3613-BEC3-C8E8-9D24C78A30D4}"/>
                </a:ext>
              </a:extLst>
            </p:cNvPr>
            <p:cNvSpPr txBox="1"/>
            <p:nvPr/>
          </p:nvSpPr>
          <p:spPr bwMode="auto">
            <a:xfrm>
              <a:off x="6119559"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21</a:t>
              </a:r>
            </a:p>
          </p:txBody>
        </p:sp>
        <p:sp>
          <p:nvSpPr>
            <p:cNvPr id="100" name="TextBox 99">
              <a:extLst>
                <a:ext uri="{FF2B5EF4-FFF2-40B4-BE49-F238E27FC236}">
                  <a16:creationId xmlns:a16="http://schemas.microsoft.com/office/drawing/2014/main" id="{566B494F-6D09-2CED-2FB7-999A05B4970B}"/>
                </a:ext>
              </a:extLst>
            </p:cNvPr>
            <p:cNvSpPr txBox="1"/>
            <p:nvPr/>
          </p:nvSpPr>
          <p:spPr bwMode="auto">
            <a:xfrm>
              <a:off x="6530673"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27</a:t>
              </a:r>
            </a:p>
          </p:txBody>
        </p:sp>
        <p:sp>
          <p:nvSpPr>
            <p:cNvPr id="101" name="TextBox 100">
              <a:extLst>
                <a:ext uri="{FF2B5EF4-FFF2-40B4-BE49-F238E27FC236}">
                  <a16:creationId xmlns:a16="http://schemas.microsoft.com/office/drawing/2014/main" id="{5AEAC55C-573D-D452-CF9D-5A29AC2F9F91}"/>
                </a:ext>
              </a:extLst>
            </p:cNvPr>
            <p:cNvSpPr txBox="1"/>
            <p:nvPr/>
          </p:nvSpPr>
          <p:spPr bwMode="auto">
            <a:xfrm>
              <a:off x="6735768"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102" name="TextBox 101">
              <a:extLst>
                <a:ext uri="{FF2B5EF4-FFF2-40B4-BE49-F238E27FC236}">
                  <a16:creationId xmlns:a16="http://schemas.microsoft.com/office/drawing/2014/main" id="{88414DC6-4DC4-F3C3-983E-3400D3C59E54}"/>
                </a:ext>
              </a:extLst>
            </p:cNvPr>
            <p:cNvSpPr txBox="1"/>
            <p:nvPr/>
          </p:nvSpPr>
          <p:spPr bwMode="auto">
            <a:xfrm>
              <a:off x="7346338"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39</a:t>
              </a:r>
            </a:p>
          </p:txBody>
        </p:sp>
        <p:sp>
          <p:nvSpPr>
            <p:cNvPr id="103" name="TextBox 102">
              <a:extLst>
                <a:ext uri="{FF2B5EF4-FFF2-40B4-BE49-F238E27FC236}">
                  <a16:creationId xmlns:a16="http://schemas.microsoft.com/office/drawing/2014/main" id="{AC510420-EAE6-3838-88CB-25D4DC198FA0}"/>
                </a:ext>
              </a:extLst>
            </p:cNvPr>
            <p:cNvSpPr txBox="1"/>
            <p:nvPr/>
          </p:nvSpPr>
          <p:spPr bwMode="auto">
            <a:xfrm>
              <a:off x="6935793"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33</a:t>
              </a:r>
            </a:p>
          </p:txBody>
        </p:sp>
        <p:sp>
          <p:nvSpPr>
            <p:cNvPr id="104" name="TextBox 103">
              <a:extLst>
                <a:ext uri="{FF2B5EF4-FFF2-40B4-BE49-F238E27FC236}">
                  <a16:creationId xmlns:a16="http://schemas.microsoft.com/office/drawing/2014/main" id="{3FF311DF-6951-AD1F-4A37-E829B42920AD}"/>
                </a:ext>
              </a:extLst>
            </p:cNvPr>
            <p:cNvSpPr txBox="1"/>
            <p:nvPr/>
          </p:nvSpPr>
          <p:spPr bwMode="auto">
            <a:xfrm>
              <a:off x="7551880" y="4532154"/>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42</a:t>
              </a:r>
            </a:p>
          </p:txBody>
        </p:sp>
      </p:grpSp>
      <p:grpSp>
        <p:nvGrpSpPr>
          <p:cNvPr id="105" name="Group 104">
            <a:extLst>
              <a:ext uri="{FF2B5EF4-FFF2-40B4-BE49-F238E27FC236}">
                <a16:creationId xmlns:a16="http://schemas.microsoft.com/office/drawing/2014/main" id="{3C1D8393-E804-9231-79C4-D0032B60EE3B}"/>
              </a:ext>
            </a:extLst>
          </p:cNvPr>
          <p:cNvGrpSpPr/>
          <p:nvPr/>
        </p:nvGrpSpPr>
        <p:grpSpPr>
          <a:xfrm>
            <a:off x="4866054" y="4392718"/>
            <a:ext cx="2858085" cy="69794"/>
            <a:chOff x="1500641" y="3084734"/>
            <a:chExt cx="2858085" cy="69794"/>
          </a:xfrm>
        </p:grpSpPr>
        <p:grpSp>
          <p:nvGrpSpPr>
            <p:cNvPr id="106" name="Group 105">
              <a:extLst>
                <a:ext uri="{FF2B5EF4-FFF2-40B4-BE49-F238E27FC236}">
                  <a16:creationId xmlns:a16="http://schemas.microsoft.com/office/drawing/2014/main" id="{06F2B361-5D5B-38A3-CB9E-44C1C424A205}"/>
                </a:ext>
              </a:extLst>
            </p:cNvPr>
            <p:cNvGrpSpPr/>
            <p:nvPr/>
          </p:nvGrpSpPr>
          <p:grpSpPr>
            <a:xfrm rot="5400000">
              <a:off x="2012962" y="2572439"/>
              <a:ext cx="69768" cy="1094410"/>
              <a:chOff x="1435070" y="2577493"/>
              <a:chExt cx="69767" cy="510554"/>
            </a:xfrm>
          </p:grpSpPr>
          <p:cxnSp>
            <p:nvCxnSpPr>
              <p:cNvPr id="118" name="Straight Connector 117">
                <a:extLst>
                  <a:ext uri="{FF2B5EF4-FFF2-40B4-BE49-F238E27FC236}">
                    <a16:creationId xmlns:a16="http://schemas.microsoft.com/office/drawing/2014/main" id="{0FB362A1-36E3-11FD-F573-9CCAC6B49710}"/>
                  </a:ext>
                </a:extLst>
              </p:cNvPr>
              <p:cNvCxnSpPr/>
              <p:nvPr/>
            </p:nvCxnSpPr>
            <p:spPr bwMode="auto">
              <a:xfrm>
                <a:off x="1435070" y="2577493"/>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F5C877EB-AA7C-7614-3316-5954094862F5}"/>
                  </a:ext>
                </a:extLst>
              </p:cNvPr>
              <p:cNvCxnSpPr/>
              <p:nvPr/>
            </p:nvCxnSpPr>
            <p:spPr bwMode="auto">
              <a:xfrm>
                <a:off x="1435070" y="267854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08929D25-8AF1-17D7-6EA9-D3CDA5F72C91}"/>
                  </a:ext>
                </a:extLst>
              </p:cNvPr>
              <p:cNvCxnSpPr/>
              <p:nvPr/>
            </p:nvCxnSpPr>
            <p:spPr bwMode="auto">
              <a:xfrm>
                <a:off x="1435070" y="277944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439410A7-AAB2-0B73-4DF9-2F39341ACB2D}"/>
                  </a:ext>
                </a:extLst>
              </p:cNvPr>
              <p:cNvCxnSpPr/>
              <p:nvPr/>
            </p:nvCxnSpPr>
            <p:spPr bwMode="auto">
              <a:xfrm>
                <a:off x="1435070" y="2883348"/>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5326E1B7-194E-745D-E538-A61BD6A748FA}"/>
                  </a:ext>
                </a:extLst>
              </p:cNvPr>
              <p:cNvCxnSpPr/>
              <p:nvPr/>
            </p:nvCxnSpPr>
            <p:spPr bwMode="auto">
              <a:xfrm>
                <a:off x="1435070" y="2986608"/>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5FA37F27-3D10-1164-B85B-B050808A41F7}"/>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107" name="Straight Connector 106">
              <a:extLst>
                <a:ext uri="{FF2B5EF4-FFF2-40B4-BE49-F238E27FC236}">
                  <a16:creationId xmlns:a16="http://schemas.microsoft.com/office/drawing/2014/main" id="{E53CBDFC-E970-74A2-3027-D282E1A80710}"/>
                </a:ext>
              </a:extLst>
            </p:cNvPr>
            <p:cNvCxnSpPr>
              <a:cxnSpLocks/>
            </p:cNvCxnSpPr>
            <p:nvPr/>
          </p:nvCxnSpPr>
          <p:spPr bwMode="auto">
            <a:xfrm rot="5400000">
              <a:off x="4323842"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B269034D-EF46-3160-61F4-131643DBCC90}"/>
                </a:ext>
              </a:extLst>
            </p:cNvPr>
            <p:cNvCxnSpPr>
              <a:cxnSpLocks/>
            </p:cNvCxnSpPr>
            <p:nvPr/>
          </p:nvCxnSpPr>
          <p:spPr bwMode="auto">
            <a:xfrm rot="5400000">
              <a:off x="410099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72A8289A-96DE-614C-1FBA-45150445A4A9}"/>
                </a:ext>
              </a:extLst>
            </p:cNvPr>
            <p:cNvCxnSpPr>
              <a:cxnSpLocks/>
            </p:cNvCxnSpPr>
            <p:nvPr/>
          </p:nvCxnSpPr>
          <p:spPr bwMode="auto">
            <a:xfrm rot="5400000">
              <a:off x="3882423"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461628F5-24C0-CFD3-6AB3-ACCA5EE684E5}"/>
                </a:ext>
              </a:extLst>
            </p:cNvPr>
            <p:cNvCxnSpPr>
              <a:cxnSpLocks/>
            </p:cNvCxnSpPr>
            <p:nvPr/>
          </p:nvCxnSpPr>
          <p:spPr bwMode="auto">
            <a:xfrm rot="5400000">
              <a:off x="3663746"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761D84B6-9C1F-2BFD-578E-D6D3EAFA883A}"/>
                </a:ext>
              </a:extLst>
            </p:cNvPr>
            <p:cNvCxnSpPr>
              <a:cxnSpLocks/>
            </p:cNvCxnSpPr>
            <p:nvPr/>
          </p:nvCxnSpPr>
          <p:spPr bwMode="auto">
            <a:xfrm rot="5400000">
              <a:off x="3438320"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45A3725B-7F5B-17DF-69CE-7B1CE8EC90DD}"/>
                </a:ext>
              </a:extLst>
            </p:cNvPr>
            <p:cNvCxnSpPr>
              <a:cxnSpLocks/>
            </p:cNvCxnSpPr>
            <p:nvPr/>
          </p:nvCxnSpPr>
          <p:spPr bwMode="auto">
            <a:xfrm rot="5400000">
              <a:off x="2781574"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33F2285C-7E3F-A3FD-F855-C4DF7FB5A4D1}"/>
                </a:ext>
              </a:extLst>
            </p:cNvPr>
            <p:cNvCxnSpPr>
              <a:cxnSpLocks/>
            </p:cNvCxnSpPr>
            <p:nvPr/>
          </p:nvCxnSpPr>
          <p:spPr bwMode="auto">
            <a:xfrm rot="5400000">
              <a:off x="2998633"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B0F34266-3F19-422B-1232-A3DF1BCDC65A}"/>
                </a:ext>
              </a:extLst>
            </p:cNvPr>
            <p:cNvCxnSpPr>
              <a:cxnSpLocks/>
            </p:cNvCxnSpPr>
            <p:nvPr/>
          </p:nvCxnSpPr>
          <p:spPr bwMode="auto">
            <a:xfrm rot="5400000">
              <a:off x="3221386" y="3119618"/>
              <a:ext cx="69768" cy="0"/>
            </a:xfrm>
            <a:prstGeom prst="line">
              <a:avLst/>
            </a:prstGeom>
            <a:noFill/>
            <a:ln w="28575" cap="flat" cmpd="sng" algn="ctr">
              <a:solidFill>
                <a:schemeClr val="bg1"/>
              </a:solidFill>
              <a:prstDash val="solid"/>
              <a:round/>
              <a:headEnd type="none" w="med" len="med"/>
              <a:tailEnd type="none" w="med" len="med"/>
            </a:ln>
            <a:effectLst/>
          </p:spPr>
        </p:cxnSp>
      </p:grpSp>
      <p:grpSp>
        <p:nvGrpSpPr>
          <p:cNvPr id="124" name="Group 123">
            <a:extLst>
              <a:ext uri="{FF2B5EF4-FFF2-40B4-BE49-F238E27FC236}">
                <a16:creationId xmlns:a16="http://schemas.microsoft.com/office/drawing/2014/main" id="{E78FCD71-AEE0-1B13-717B-D169E17E6C29}"/>
              </a:ext>
            </a:extLst>
          </p:cNvPr>
          <p:cNvGrpSpPr/>
          <p:nvPr/>
        </p:nvGrpSpPr>
        <p:grpSpPr>
          <a:xfrm>
            <a:off x="8856096" y="4392818"/>
            <a:ext cx="2858073" cy="69798"/>
            <a:chOff x="1500653" y="3084734"/>
            <a:chExt cx="2858073" cy="69798"/>
          </a:xfrm>
        </p:grpSpPr>
        <p:grpSp>
          <p:nvGrpSpPr>
            <p:cNvPr id="125" name="Group 124">
              <a:extLst>
                <a:ext uri="{FF2B5EF4-FFF2-40B4-BE49-F238E27FC236}">
                  <a16:creationId xmlns:a16="http://schemas.microsoft.com/office/drawing/2014/main" id="{785BEE3A-9666-5091-D52F-5C98AEF6A682}"/>
                </a:ext>
              </a:extLst>
            </p:cNvPr>
            <p:cNvGrpSpPr/>
            <p:nvPr/>
          </p:nvGrpSpPr>
          <p:grpSpPr>
            <a:xfrm rot="5400000">
              <a:off x="1976465" y="2608952"/>
              <a:ext cx="69768" cy="1021392"/>
              <a:chOff x="1435070" y="2611556"/>
              <a:chExt cx="69767" cy="476491"/>
            </a:xfrm>
          </p:grpSpPr>
          <p:cxnSp>
            <p:nvCxnSpPr>
              <p:cNvPr id="135" name="Straight Connector 134">
                <a:extLst>
                  <a:ext uri="{FF2B5EF4-FFF2-40B4-BE49-F238E27FC236}">
                    <a16:creationId xmlns:a16="http://schemas.microsoft.com/office/drawing/2014/main" id="{443393C0-B22E-33C4-8FA4-84FDF06CA48D}"/>
                  </a:ext>
                </a:extLst>
              </p:cNvPr>
              <p:cNvCxnSpPr/>
              <p:nvPr/>
            </p:nvCxnSpPr>
            <p:spPr bwMode="auto">
              <a:xfrm>
                <a:off x="1435070" y="2611556"/>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958DA1DB-B556-DCD4-0AA0-C928DED1604D}"/>
                  </a:ext>
                </a:extLst>
              </p:cNvPr>
              <p:cNvCxnSpPr/>
              <p:nvPr/>
            </p:nvCxnSpPr>
            <p:spPr bwMode="auto">
              <a:xfrm>
                <a:off x="1435070" y="2706681"/>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16315CE5-D847-964C-FA59-C234F44C5E01}"/>
                  </a:ext>
                </a:extLst>
              </p:cNvPr>
              <p:cNvCxnSpPr/>
              <p:nvPr/>
            </p:nvCxnSpPr>
            <p:spPr bwMode="auto">
              <a:xfrm>
                <a:off x="1435070" y="280462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F4EAD485-FB15-F5C2-E579-2DFD5F5A1218}"/>
                  </a:ext>
                </a:extLst>
              </p:cNvPr>
              <p:cNvCxnSpPr/>
              <p:nvPr/>
            </p:nvCxnSpPr>
            <p:spPr bwMode="auto">
              <a:xfrm>
                <a:off x="1435070" y="2893714"/>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567B19DD-5050-22F5-FAC6-E4B7D7D5D443}"/>
                  </a:ext>
                </a:extLst>
              </p:cNvPr>
              <p:cNvCxnSpPr/>
              <p:nvPr/>
            </p:nvCxnSpPr>
            <p:spPr bwMode="auto">
              <a:xfrm>
                <a:off x="1435070" y="2989570"/>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A74624EB-86D4-2D59-2C46-CC069221BC37}"/>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126" name="Straight Connector 125">
              <a:extLst>
                <a:ext uri="{FF2B5EF4-FFF2-40B4-BE49-F238E27FC236}">
                  <a16:creationId xmlns:a16="http://schemas.microsoft.com/office/drawing/2014/main" id="{CBF57728-8F8D-05D9-60D8-D7BCD6B8A955}"/>
                </a:ext>
              </a:extLst>
            </p:cNvPr>
            <p:cNvCxnSpPr>
              <a:cxnSpLocks/>
            </p:cNvCxnSpPr>
            <p:nvPr/>
          </p:nvCxnSpPr>
          <p:spPr bwMode="auto">
            <a:xfrm rot="5400000">
              <a:off x="4323842"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F0E2C3FC-34BC-2B8E-FCF1-004C2C6190AF}"/>
                </a:ext>
              </a:extLst>
            </p:cNvPr>
            <p:cNvCxnSpPr>
              <a:cxnSpLocks/>
            </p:cNvCxnSpPr>
            <p:nvPr/>
          </p:nvCxnSpPr>
          <p:spPr bwMode="auto">
            <a:xfrm rot="5400000">
              <a:off x="4121534"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552974E2-D83C-C8D7-E494-EFCEDF09ACB9}"/>
                </a:ext>
              </a:extLst>
            </p:cNvPr>
            <p:cNvCxnSpPr>
              <a:cxnSpLocks/>
            </p:cNvCxnSpPr>
            <p:nvPr/>
          </p:nvCxnSpPr>
          <p:spPr bwMode="auto">
            <a:xfrm rot="5400000">
              <a:off x="3710973"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29" name="Straight Connector 128">
              <a:extLst>
                <a:ext uri="{FF2B5EF4-FFF2-40B4-BE49-F238E27FC236}">
                  <a16:creationId xmlns:a16="http://schemas.microsoft.com/office/drawing/2014/main" id="{1170D46F-A634-3F5C-C128-3939FF1AB51C}"/>
                </a:ext>
              </a:extLst>
            </p:cNvPr>
            <p:cNvCxnSpPr>
              <a:cxnSpLocks/>
            </p:cNvCxnSpPr>
            <p:nvPr/>
          </p:nvCxnSpPr>
          <p:spPr bwMode="auto">
            <a:xfrm rot="5400000">
              <a:off x="3511346"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5C487F47-BA7E-F273-4CEE-AD9C0AC245A3}"/>
                </a:ext>
              </a:extLst>
            </p:cNvPr>
            <p:cNvCxnSpPr>
              <a:cxnSpLocks/>
            </p:cNvCxnSpPr>
            <p:nvPr/>
          </p:nvCxnSpPr>
          <p:spPr bwMode="auto">
            <a:xfrm rot="5400000">
              <a:off x="3304970"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DB1581FD-D58E-E138-0072-BA96D344DC94}"/>
                </a:ext>
              </a:extLst>
            </p:cNvPr>
            <p:cNvCxnSpPr>
              <a:cxnSpLocks/>
            </p:cNvCxnSpPr>
            <p:nvPr/>
          </p:nvCxnSpPr>
          <p:spPr bwMode="auto">
            <a:xfrm rot="5400000">
              <a:off x="2695849"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6F21542A-8E46-9F84-0C19-F418204D215B}"/>
                </a:ext>
              </a:extLst>
            </p:cNvPr>
            <p:cNvCxnSpPr>
              <a:cxnSpLocks/>
            </p:cNvCxnSpPr>
            <p:nvPr/>
          </p:nvCxnSpPr>
          <p:spPr bwMode="auto">
            <a:xfrm rot="5400000">
              <a:off x="2897033"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9C76F57E-8B55-95DD-367F-A04F8B01D2A8}"/>
                </a:ext>
              </a:extLst>
            </p:cNvPr>
            <p:cNvCxnSpPr>
              <a:cxnSpLocks/>
            </p:cNvCxnSpPr>
            <p:nvPr/>
          </p:nvCxnSpPr>
          <p:spPr bwMode="auto">
            <a:xfrm rot="5400000">
              <a:off x="3091211" y="3119618"/>
              <a:ext cx="69768" cy="0"/>
            </a:xfrm>
            <a:prstGeom prst="line">
              <a:avLst/>
            </a:prstGeom>
            <a:noFill/>
            <a:ln w="28575" cap="flat" cmpd="sng" algn="ctr">
              <a:solidFill>
                <a:schemeClr val="bg1"/>
              </a:solidFill>
              <a:prstDash val="solid"/>
              <a:round/>
              <a:headEnd type="none" w="med" len="med"/>
              <a:tailEnd type="none" w="med" len="med"/>
            </a:ln>
            <a:effectLst/>
          </p:spPr>
        </p:cxnSp>
      </p:grpSp>
      <p:grpSp>
        <p:nvGrpSpPr>
          <p:cNvPr id="141" name="Group 140">
            <a:extLst>
              <a:ext uri="{FF2B5EF4-FFF2-40B4-BE49-F238E27FC236}">
                <a16:creationId xmlns:a16="http://schemas.microsoft.com/office/drawing/2014/main" id="{AC5F114A-7F16-5BA3-8F0A-F6E44FEDF208}"/>
              </a:ext>
            </a:extLst>
          </p:cNvPr>
          <p:cNvGrpSpPr/>
          <p:nvPr/>
        </p:nvGrpSpPr>
        <p:grpSpPr>
          <a:xfrm>
            <a:off x="4695337" y="5039418"/>
            <a:ext cx="3220426" cy="769441"/>
            <a:chOff x="4685706" y="4532154"/>
            <a:chExt cx="3220426" cy="769441"/>
          </a:xfrm>
        </p:grpSpPr>
        <p:sp>
          <p:nvSpPr>
            <p:cNvPr id="142" name="TextBox 141">
              <a:extLst>
                <a:ext uri="{FF2B5EF4-FFF2-40B4-BE49-F238E27FC236}">
                  <a16:creationId xmlns:a16="http://schemas.microsoft.com/office/drawing/2014/main" id="{8D9E3420-C49D-91BB-FF6C-A5FED8A6B04F}"/>
                </a:ext>
              </a:extLst>
            </p:cNvPr>
            <p:cNvSpPr txBox="1"/>
            <p:nvPr/>
          </p:nvSpPr>
          <p:spPr bwMode="auto">
            <a:xfrm>
              <a:off x="4685706"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67</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a:t>
              </a:r>
            </a:p>
          </p:txBody>
        </p:sp>
        <p:sp>
          <p:nvSpPr>
            <p:cNvPr id="143" name="TextBox 142">
              <a:extLst>
                <a:ext uri="{FF2B5EF4-FFF2-40B4-BE49-F238E27FC236}">
                  <a16:creationId xmlns:a16="http://schemas.microsoft.com/office/drawing/2014/main" id="{8D793EEF-3D7E-29C9-E4B0-F4A088817D58}"/>
                </a:ext>
              </a:extLst>
            </p:cNvPr>
            <p:cNvSpPr txBox="1"/>
            <p:nvPr/>
          </p:nvSpPr>
          <p:spPr bwMode="auto">
            <a:xfrm>
              <a:off x="5121101"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44" name="TextBox 143">
              <a:extLst>
                <a:ext uri="{FF2B5EF4-FFF2-40B4-BE49-F238E27FC236}">
                  <a16:creationId xmlns:a16="http://schemas.microsoft.com/office/drawing/2014/main" id="{3971FA96-081A-3687-3E87-59A94398046A}"/>
                </a:ext>
              </a:extLst>
            </p:cNvPr>
            <p:cNvSpPr txBox="1"/>
            <p:nvPr/>
          </p:nvSpPr>
          <p:spPr bwMode="auto">
            <a:xfrm>
              <a:off x="5566208"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57</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45" name="TextBox 144">
              <a:extLst>
                <a:ext uri="{FF2B5EF4-FFF2-40B4-BE49-F238E27FC236}">
                  <a16:creationId xmlns:a16="http://schemas.microsoft.com/office/drawing/2014/main" id="{AB69301F-18D4-BAA4-FBB3-3364EDE13952}"/>
                </a:ext>
              </a:extLst>
            </p:cNvPr>
            <p:cNvSpPr txBox="1"/>
            <p:nvPr/>
          </p:nvSpPr>
          <p:spPr bwMode="auto">
            <a:xfrm>
              <a:off x="6011609"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46" name="TextBox 145">
              <a:extLst>
                <a:ext uri="{FF2B5EF4-FFF2-40B4-BE49-F238E27FC236}">
                  <a16:creationId xmlns:a16="http://schemas.microsoft.com/office/drawing/2014/main" id="{5ACC849A-DAFA-E1CF-EE39-E954B7D04B72}"/>
                </a:ext>
              </a:extLst>
            </p:cNvPr>
            <p:cNvSpPr txBox="1"/>
            <p:nvPr/>
          </p:nvSpPr>
          <p:spPr bwMode="auto">
            <a:xfrm>
              <a:off x="6441773"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44</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47" name="TextBox 146">
              <a:extLst>
                <a:ext uri="{FF2B5EF4-FFF2-40B4-BE49-F238E27FC236}">
                  <a16:creationId xmlns:a16="http://schemas.microsoft.com/office/drawing/2014/main" id="{88D00615-8C78-F12D-A685-1AD43348C523}"/>
                </a:ext>
              </a:extLst>
            </p:cNvPr>
            <p:cNvSpPr txBox="1"/>
            <p:nvPr/>
          </p:nvSpPr>
          <p:spPr bwMode="auto">
            <a:xfrm>
              <a:off x="4898431"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67</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48" name="TextBox 147">
              <a:extLst>
                <a:ext uri="{FF2B5EF4-FFF2-40B4-BE49-F238E27FC236}">
                  <a16:creationId xmlns:a16="http://schemas.microsoft.com/office/drawing/2014/main" id="{0053830E-355C-FD34-E59B-33F01B79B2AD}"/>
                </a:ext>
              </a:extLst>
            </p:cNvPr>
            <p:cNvSpPr txBox="1"/>
            <p:nvPr/>
          </p:nvSpPr>
          <p:spPr bwMode="auto">
            <a:xfrm>
              <a:off x="5333826"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49" name="TextBox 148">
              <a:extLst>
                <a:ext uri="{FF2B5EF4-FFF2-40B4-BE49-F238E27FC236}">
                  <a16:creationId xmlns:a16="http://schemas.microsoft.com/office/drawing/2014/main" id="{8B74CFBF-86C2-4C3E-D932-B4FEAA86312C}"/>
                </a:ext>
              </a:extLst>
            </p:cNvPr>
            <p:cNvSpPr txBox="1"/>
            <p:nvPr/>
          </p:nvSpPr>
          <p:spPr bwMode="auto">
            <a:xfrm>
              <a:off x="5778933"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55</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50" name="TextBox 149">
              <a:extLst>
                <a:ext uri="{FF2B5EF4-FFF2-40B4-BE49-F238E27FC236}">
                  <a16:creationId xmlns:a16="http://schemas.microsoft.com/office/drawing/2014/main" id="{8F6CAACB-E7A1-C3C1-5A06-9DB799DEFB20}"/>
                </a:ext>
              </a:extLst>
            </p:cNvPr>
            <p:cNvSpPr txBox="1"/>
            <p:nvPr/>
          </p:nvSpPr>
          <p:spPr bwMode="auto">
            <a:xfrm>
              <a:off x="6224334"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47</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51" name="TextBox 150">
              <a:extLst>
                <a:ext uri="{FF2B5EF4-FFF2-40B4-BE49-F238E27FC236}">
                  <a16:creationId xmlns:a16="http://schemas.microsoft.com/office/drawing/2014/main" id="{27C261B1-9DC8-EFA9-9F57-6B274C76AE29}"/>
                </a:ext>
              </a:extLst>
            </p:cNvPr>
            <p:cNvSpPr txBox="1"/>
            <p:nvPr/>
          </p:nvSpPr>
          <p:spPr bwMode="auto">
            <a:xfrm>
              <a:off x="6654498"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42</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52" name="TextBox 151">
              <a:extLst>
                <a:ext uri="{FF2B5EF4-FFF2-40B4-BE49-F238E27FC236}">
                  <a16:creationId xmlns:a16="http://schemas.microsoft.com/office/drawing/2014/main" id="{D6349BD0-85DF-DA30-B79D-215D90D395BC}"/>
                </a:ext>
              </a:extLst>
            </p:cNvPr>
            <p:cNvSpPr txBox="1"/>
            <p:nvPr/>
          </p:nvSpPr>
          <p:spPr bwMode="auto">
            <a:xfrm>
              <a:off x="6878643"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37</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53" name="TextBox 152">
              <a:extLst>
                <a:ext uri="{FF2B5EF4-FFF2-40B4-BE49-F238E27FC236}">
                  <a16:creationId xmlns:a16="http://schemas.microsoft.com/office/drawing/2014/main" id="{E7C9DAD9-51C3-858C-9C11-524BDE04BBD1}"/>
                </a:ext>
              </a:extLst>
            </p:cNvPr>
            <p:cNvSpPr txBox="1"/>
            <p:nvPr/>
          </p:nvSpPr>
          <p:spPr bwMode="auto">
            <a:xfrm>
              <a:off x="7308807"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54" name="TextBox 153">
              <a:extLst>
                <a:ext uri="{FF2B5EF4-FFF2-40B4-BE49-F238E27FC236}">
                  <a16:creationId xmlns:a16="http://schemas.microsoft.com/office/drawing/2014/main" id="{85D7C0C6-C783-D345-B0D3-5F76270D0883}"/>
                </a:ext>
              </a:extLst>
            </p:cNvPr>
            <p:cNvSpPr txBox="1"/>
            <p:nvPr/>
          </p:nvSpPr>
          <p:spPr bwMode="auto">
            <a:xfrm>
              <a:off x="7091368"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35</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55" name="TextBox 154">
              <a:extLst>
                <a:ext uri="{FF2B5EF4-FFF2-40B4-BE49-F238E27FC236}">
                  <a16:creationId xmlns:a16="http://schemas.microsoft.com/office/drawing/2014/main" id="{08F1D5EC-827C-AAF7-3CBE-32525B15B3C5}"/>
                </a:ext>
              </a:extLst>
            </p:cNvPr>
            <p:cNvSpPr txBox="1"/>
            <p:nvPr/>
          </p:nvSpPr>
          <p:spPr bwMode="auto">
            <a:xfrm>
              <a:off x="7551880"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grpSp>
      <p:sp>
        <p:nvSpPr>
          <p:cNvPr id="156" name="TextBox 155">
            <a:extLst>
              <a:ext uri="{FF2B5EF4-FFF2-40B4-BE49-F238E27FC236}">
                <a16:creationId xmlns:a16="http://schemas.microsoft.com/office/drawing/2014/main" id="{1002FF0F-9CE1-05BD-6ABD-76C9663A2D3A}"/>
              </a:ext>
            </a:extLst>
          </p:cNvPr>
          <p:cNvSpPr txBox="1"/>
          <p:nvPr/>
        </p:nvSpPr>
        <p:spPr bwMode="auto">
          <a:xfrm>
            <a:off x="4132934" y="5029144"/>
            <a:ext cx="63149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CR</a:t>
            </a:r>
          </a:p>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PR</a:t>
            </a:r>
          </a:p>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SD/PD</a:t>
            </a:r>
          </a:p>
        </p:txBody>
      </p:sp>
      <p:sp>
        <p:nvSpPr>
          <p:cNvPr id="158" name="TextBox 157">
            <a:extLst>
              <a:ext uri="{FF2B5EF4-FFF2-40B4-BE49-F238E27FC236}">
                <a16:creationId xmlns:a16="http://schemas.microsoft.com/office/drawing/2014/main" id="{8303A614-BE94-A5C1-AD58-E6BFF3C8A5E1}"/>
              </a:ext>
            </a:extLst>
          </p:cNvPr>
          <p:cNvSpPr txBox="1"/>
          <p:nvPr/>
        </p:nvSpPr>
        <p:spPr bwMode="auto">
          <a:xfrm>
            <a:off x="4121132" y="4843142"/>
            <a:ext cx="16782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No. of patients at risk</a:t>
            </a:r>
            <a:endParaRPr kumimoji="0" lang="en-US" sz="12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74" name="TextBox 173">
            <a:extLst>
              <a:ext uri="{FF2B5EF4-FFF2-40B4-BE49-F238E27FC236}">
                <a16:creationId xmlns:a16="http://schemas.microsoft.com/office/drawing/2014/main" id="{057568E7-B765-AF28-2C94-BE94634E3B45}"/>
              </a:ext>
            </a:extLst>
          </p:cNvPr>
          <p:cNvSpPr txBox="1"/>
          <p:nvPr/>
        </p:nvSpPr>
        <p:spPr bwMode="auto">
          <a:xfrm>
            <a:off x="8118156" y="5022389"/>
            <a:ext cx="63149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CR</a:t>
            </a:r>
          </a:p>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PR</a:t>
            </a:r>
          </a:p>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SD/PD</a:t>
            </a:r>
          </a:p>
        </p:txBody>
      </p:sp>
      <p:sp>
        <p:nvSpPr>
          <p:cNvPr id="175" name="TextBox 174">
            <a:extLst>
              <a:ext uri="{FF2B5EF4-FFF2-40B4-BE49-F238E27FC236}">
                <a16:creationId xmlns:a16="http://schemas.microsoft.com/office/drawing/2014/main" id="{CD9F2F20-CFDF-F4C0-08B3-626213C73ADC}"/>
              </a:ext>
            </a:extLst>
          </p:cNvPr>
          <p:cNvSpPr txBox="1"/>
          <p:nvPr/>
        </p:nvSpPr>
        <p:spPr bwMode="auto">
          <a:xfrm>
            <a:off x="8106354" y="4836387"/>
            <a:ext cx="16782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No. of patients at risk</a:t>
            </a:r>
            <a:endParaRPr kumimoji="0" lang="en-US" sz="12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76" name="TextBox 175">
            <a:extLst>
              <a:ext uri="{FF2B5EF4-FFF2-40B4-BE49-F238E27FC236}">
                <a16:creationId xmlns:a16="http://schemas.microsoft.com/office/drawing/2014/main" id="{FC4F9D74-078C-CEA2-594B-292142059851}"/>
              </a:ext>
            </a:extLst>
          </p:cNvPr>
          <p:cNvSpPr txBox="1"/>
          <p:nvPr/>
        </p:nvSpPr>
        <p:spPr bwMode="auto">
          <a:xfrm>
            <a:off x="11121398" y="4399732"/>
            <a:ext cx="3542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cxnSp>
        <p:nvCxnSpPr>
          <p:cNvPr id="177" name="Straight Connector 176">
            <a:extLst>
              <a:ext uri="{FF2B5EF4-FFF2-40B4-BE49-F238E27FC236}">
                <a16:creationId xmlns:a16="http://schemas.microsoft.com/office/drawing/2014/main" id="{B2775CDF-730A-AE52-15E0-88816023DE0F}"/>
              </a:ext>
            </a:extLst>
          </p:cNvPr>
          <p:cNvCxnSpPr>
            <a:cxnSpLocks/>
          </p:cNvCxnSpPr>
          <p:nvPr/>
        </p:nvCxnSpPr>
        <p:spPr bwMode="auto">
          <a:xfrm rot="5400000">
            <a:off x="11262320" y="4425504"/>
            <a:ext cx="69768" cy="0"/>
          </a:xfrm>
          <a:prstGeom prst="line">
            <a:avLst/>
          </a:prstGeom>
          <a:noFill/>
          <a:ln w="28575" cap="flat" cmpd="sng" algn="ctr">
            <a:solidFill>
              <a:schemeClr val="bg1"/>
            </a:solidFill>
            <a:prstDash val="solid"/>
            <a:round/>
            <a:headEnd type="none" w="med" len="med"/>
            <a:tailEnd type="none" w="med" len="med"/>
          </a:ln>
          <a:effectLst/>
        </p:spPr>
      </p:cxnSp>
      <p:grpSp>
        <p:nvGrpSpPr>
          <p:cNvPr id="178" name="Group 177">
            <a:extLst>
              <a:ext uri="{FF2B5EF4-FFF2-40B4-BE49-F238E27FC236}">
                <a16:creationId xmlns:a16="http://schemas.microsoft.com/office/drawing/2014/main" id="{2EBD86BF-2A5D-DB4D-1436-C65FCAA030EC}"/>
              </a:ext>
            </a:extLst>
          </p:cNvPr>
          <p:cNvGrpSpPr/>
          <p:nvPr/>
        </p:nvGrpSpPr>
        <p:grpSpPr>
          <a:xfrm>
            <a:off x="8674103" y="5036219"/>
            <a:ext cx="3220426" cy="769441"/>
            <a:chOff x="4685706" y="4532154"/>
            <a:chExt cx="3220426" cy="769441"/>
          </a:xfrm>
        </p:grpSpPr>
        <p:sp>
          <p:nvSpPr>
            <p:cNvPr id="179" name="TextBox 178">
              <a:extLst>
                <a:ext uri="{FF2B5EF4-FFF2-40B4-BE49-F238E27FC236}">
                  <a16:creationId xmlns:a16="http://schemas.microsoft.com/office/drawing/2014/main" id="{4F75102E-6F26-D1EC-3C2C-36904E2E5F6A}"/>
                </a:ext>
              </a:extLst>
            </p:cNvPr>
            <p:cNvSpPr txBox="1"/>
            <p:nvPr/>
          </p:nvSpPr>
          <p:spPr bwMode="auto">
            <a:xfrm>
              <a:off x="4685706"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67</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a:t>
              </a:r>
            </a:p>
          </p:txBody>
        </p:sp>
        <p:sp>
          <p:nvSpPr>
            <p:cNvPr id="180" name="TextBox 179">
              <a:extLst>
                <a:ext uri="{FF2B5EF4-FFF2-40B4-BE49-F238E27FC236}">
                  <a16:creationId xmlns:a16="http://schemas.microsoft.com/office/drawing/2014/main" id="{7E51CED6-D45E-6DD7-1EC2-BEAC7ED58682}"/>
                </a:ext>
              </a:extLst>
            </p:cNvPr>
            <p:cNvSpPr txBox="1"/>
            <p:nvPr/>
          </p:nvSpPr>
          <p:spPr bwMode="auto">
            <a:xfrm>
              <a:off x="5108401"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66</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p:txBody>
        </p:sp>
        <p:sp>
          <p:nvSpPr>
            <p:cNvPr id="181" name="TextBox 180">
              <a:extLst>
                <a:ext uri="{FF2B5EF4-FFF2-40B4-BE49-F238E27FC236}">
                  <a16:creationId xmlns:a16="http://schemas.microsoft.com/office/drawing/2014/main" id="{2D2C33B3-17AC-996D-ECE3-130A2E9C072F}"/>
                </a:ext>
              </a:extLst>
            </p:cNvPr>
            <p:cNvSpPr txBox="1"/>
            <p:nvPr/>
          </p:nvSpPr>
          <p:spPr bwMode="auto">
            <a:xfrm>
              <a:off x="5505883"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59</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182" name="TextBox 181">
              <a:extLst>
                <a:ext uri="{FF2B5EF4-FFF2-40B4-BE49-F238E27FC236}">
                  <a16:creationId xmlns:a16="http://schemas.microsoft.com/office/drawing/2014/main" id="{45BE67B3-3ADD-0073-E186-AE55B6534989}"/>
                </a:ext>
              </a:extLst>
            </p:cNvPr>
            <p:cNvSpPr txBox="1"/>
            <p:nvPr/>
          </p:nvSpPr>
          <p:spPr bwMode="auto">
            <a:xfrm>
              <a:off x="5919534"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57</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83" name="TextBox 182">
              <a:extLst>
                <a:ext uri="{FF2B5EF4-FFF2-40B4-BE49-F238E27FC236}">
                  <a16:creationId xmlns:a16="http://schemas.microsoft.com/office/drawing/2014/main" id="{6937A37D-3C21-B807-09B9-5EFF41834154}"/>
                </a:ext>
              </a:extLst>
            </p:cNvPr>
            <p:cNvSpPr txBox="1"/>
            <p:nvPr/>
          </p:nvSpPr>
          <p:spPr bwMode="auto">
            <a:xfrm>
              <a:off x="6317948"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54</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84" name="TextBox 183">
              <a:extLst>
                <a:ext uri="{FF2B5EF4-FFF2-40B4-BE49-F238E27FC236}">
                  <a16:creationId xmlns:a16="http://schemas.microsoft.com/office/drawing/2014/main" id="{2A0DBEE6-5510-56B2-2B3C-C41698EDE69E}"/>
                </a:ext>
              </a:extLst>
            </p:cNvPr>
            <p:cNvSpPr txBox="1"/>
            <p:nvPr/>
          </p:nvSpPr>
          <p:spPr bwMode="auto">
            <a:xfrm>
              <a:off x="4898431"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67</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a:t>
              </a:r>
            </a:p>
          </p:txBody>
        </p:sp>
        <p:sp>
          <p:nvSpPr>
            <p:cNvPr id="185" name="TextBox 184">
              <a:extLst>
                <a:ext uri="{FF2B5EF4-FFF2-40B4-BE49-F238E27FC236}">
                  <a16:creationId xmlns:a16="http://schemas.microsoft.com/office/drawing/2014/main" id="{6255E2EE-0DD0-8336-40B1-AB9CFA4DB84E}"/>
                </a:ext>
              </a:extLst>
            </p:cNvPr>
            <p:cNvSpPr txBox="1"/>
            <p:nvPr/>
          </p:nvSpPr>
          <p:spPr bwMode="auto">
            <a:xfrm>
              <a:off x="5298901"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64</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186" name="TextBox 185">
              <a:extLst>
                <a:ext uri="{FF2B5EF4-FFF2-40B4-BE49-F238E27FC236}">
                  <a16:creationId xmlns:a16="http://schemas.microsoft.com/office/drawing/2014/main" id="{E58DB877-C532-3472-5640-103409F23BA9}"/>
                </a:ext>
              </a:extLst>
            </p:cNvPr>
            <p:cNvSpPr txBox="1"/>
            <p:nvPr/>
          </p:nvSpPr>
          <p:spPr bwMode="auto">
            <a:xfrm>
              <a:off x="5709083"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59</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187" name="TextBox 186">
              <a:extLst>
                <a:ext uri="{FF2B5EF4-FFF2-40B4-BE49-F238E27FC236}">
                  <a16:creationId xmlns:a16="http://schemas.microsoft.com/office/drawing/2014/main" id="{BCF83A36-D6A6-13F8-8746-DD68497D78D3}"/>
                </a:ext>
              </a:extLst>
            </p:cNvPr>
            <p:cNvSpPr txBox="1"/>
            <p:nvPr/>
          </p:nvSpPr>
          <p:spPr bwMode="auto">
            <a:xfrm>
              <a:off x="6119559"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55</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88" name="TextBox 187">
              <a:extLst>
                <a:ext uri="{FF2B5EF4-FFF2-40B4-BE49-F238E27FC236}">
                  <a16:creationId xmlns:a16="http://schemas.microsoft.com/office/drawing/2014/main" id="{1466C92C-6D25-1CDA-46E4-400CC6B6BDC0}"/>
                </a:ext>
              </a:extLst>
            </p:cNvPr>
            <p:cNvSpPr txBox="1"/>
            <p:nvPr/>
          </p:nvSpPr>
          <p:spPr bwMode="auto">
            <a:xfrm>
              <a:off x="6530673"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89" name="TextBox 188">
              <a:extLst>
                <a:ext uri="{FF2B5EF4-FFF2-40B4-BE49-F238E27FC236}">
                  <a16:creationId xmlns:a16="http://schemas.microsoft.com/office/drawing/2014/main" id="{FEB294C5-C128-BD6E-CB54-14FBF3B94253}"/>
                </a:ext>
              </a:extLst>
            </p:cNvPr>
            <p:cNvSpPr txBox="1"/>
            <p:nvPr/>
          </p:nvSpPr>
          <p:spPr bwMode="auto">
            <a:xfrm>
              <a:off x="6735768"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53</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90" name="TextBox 189">
              <a:extLst>
                <a:ext uri="{FF2B5EF4-FFF2-40B4-BE49-F238E27FC236}">
                  <a16:creationId xmlns:a16="http://schemas.microsoft.com/office/drawing/2014/main" id="{AC41AC79-0438-5105-BA71-E6D5BB0549D5}"/>
                </a:ext>
              </a:extLst>
            </p:cNvPr>
            <p:cNvSpPr txBox="1"/>
            <p:nvPr/>
          </p:nvSpPr>
          <p:spPr bwMode="auto">
            <a:xfrm>
              <a:off x="7340677"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91" name="TextBox 190">
              <a:extLst>
                <a:ext uri="{FF2B5EF4-FFF2-40B4-BE49-F238E27FC236}">
                  <a16:creationId xmlns:a16="http://schemas.microsoft.com/office/drawing/2014/main" id="{39E0111D-EDAF-B302-D316-B738016C6BEC}"/>
                </a:ext>
              </a:extLst>
            </p:cNvPr>
            <p:cNvSpPr txBox="1"/>
            <p:nvPr/>
          </p:nvSpPr>
          <p:spPr bwMode="auto">
            <a:xfrm>
              <a:off x="6935793"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51</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a:t>
              </a:r>
            </a:p>
          </p:txBody>
        </p:sp>
        <p:sp>
          <p:nvSpPr>
            <p:cNvPr id="192" name="TextBox 191">
              <a:extLst>
                <a:ext uri="{FF2B5EF4-FFF2-40B4-BE49-F238E27FC236}">
                  <a16:creationId xmlns:a16="http://schemas.microsoft.com/office/drawing/2014/main" id="{76781333-2B6C-8B57-CE59-EB8B8FC0F208}"/>
                </a:ext>
              </a:extLst>
            </p:cNvPr>
            <p:cNvSpPr txBox="1"/>
            <p:nvPr/>
          </p:nvSpPr>
          <p:spPr bwMode="auto">
            <a:xfrm>
              <a:off x="7551880" y="4532154"/>
              <a:ext cx="35425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grpSp>
      <p:sp>
        <p:nvSpPr>
          <p:cNvPr id="193" name="TextBox 192">
            <a:extLst>
              <a:ext uri="{FF2B5EF4-FFF2-40B4-BE49-F238E27FC236}">
                <a16:creationId xmlns:a16="http://schemas.microsoft.com/office/drawing/2014/main" id="{88AC0847-83BE-B863-6A45-A5980F526A69}"/>
              </a:ext>
            </a:extLst>
          </p:cNvPr>
          <p:cNvSpPr txBox="1"/>
          <p:nvPr/>
        </p:nvSpPr>
        <p:spPr bwMode="auto">
          <a:xfrm>
            <a:off x="11121398" y="5034073"/>
            <a:ext cx="3542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35</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cxnSp>
        <p:nvCxnSpPr>
          <p:cNvPr id="195" name="Straight Connector 194">
            <a:extLst>
              <a:ext uri="{FF2B5EF4-FFF2-40B4-BE49-F238E27FC236}">
                <a16:creationId xmlns:a16="http://schemas.microsoft.com/office/drawing/2014/main" id="{D1956D6C-E34B-44CA-1242-12B5B93CB297}"/>
              </a:ext>
            </a:extLst>
          </p:cNvPr>
          <p:cNvCxnSpPr/>
          <p:nvPr/>
        </p:nvCxnSpPr>
        <p:spPr bwMode="auto">
          <a:xfrm>
            <a:off x="7064043" y="2806644"/>
            <a:ext cx="121870" cy="0"/>
          </a:xfrm>
          <a:prstGeom prst="line">
            <a:avLst/>
          </a:prstGeom>
          <a:noFill/>
          <a:ln w="28575" cap="flat" cmpd="sng" algn="ctr">
            <a:solidFill>
              <a:schemeClr val="accent1"/>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7DBDAC50-B1A7-3A03-2FB9-49367773A86E}"/>
              </a:ext>
            </a:extLst>
          </p:cNvPr>
          <p:cNvCxnSpPr/>
          <p:nvPr/>
        </p:nvCxnSpPr>
        <p:spPr bwMode="auto">
          <a:xfrm>
            <a:off x="7059392" y="2946344"/>
            <a:ext cx="121870" cy="0"/>
          </a:xfrm>
          <a:prstGeom prst="line">
            <a:avLst/>
          </a:prstGeom>
          <a:noFill/>
          <a:ln w="28575" cap="flat" cmpd="sng" algn="ctr">
            <a:solidFill>
              <a:schemeClr val="accent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B4C5F9EC-3D61-E87A-8DEE-6C6D91DFD2F0}"/>
              </a:ext>
            </a:extLst>
          </p:cNvPr>
          <p:cNvCxnSpPr/>
          <p:nvPr/>
        </p:nvCxnSpPr>
        <p:spPr bwMode="auto">
          <a:xfrm>
            <a:off x="7059392" y="3105972"/>
            <a:ext cx="121870" cy="0"/>
          </a:xfrm>
          <a:prstGeom prst="line">
            <a:avLst/>
          </a:prstGeom>
          <a:noFill/>
          <a:ln w="28575" cap="flat" cmpd="sng" algn="ctr">
            <a:solidFill>
              <a:schemeClr val="accent4"/>
            </a:solidFill>
            <a:prstDash val="solid"/>
            <a:round/>
            <a:headEnd type="none" w="med" len="med"/>
            <a:tailEnd type="none" w="med" len="med"/>
          </a:ln>
          <a:effectLst/>
        </p:spPr>
      </p:cxnSp>
      <p:sp>
        <p:nvSpPr>
          <p:cNvPr id="198" name="TextBox 197">
            <a:extLst>
              <a:ext uri="{FF2B5EF4-FFF2-40B4-BE49-F238E27FC236}">
                <a16:creationId xmlns:a16="http://schemas.microsoft.com/office/drawing/2014/main" id="{E9CA378B-B1FC-3CBE-CE43-202A33C8B96F}"/>
              </a:ext>
            </a:extLst>
          </p:cNvPr>
          <p:cNvSpPr txBox="1"/>
          <p:nvPr/>
        </p:nvSpPr>
        <p:spPr bwMode="auto">
          <a:xfrm>
            <a:off x="7040205" y="3105972"/>
            <a:ext cx="22269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pic>
        <p:nvPicPr>
          <p:cNvPr id="200" name="Picture 199">
            <a:extLst>
              <a:ext uri="{FF2B5EF4-FFF2-40B4-BE49-F238E27FC236}">
                <a16:creationId xmlns:a16="http://schemas.microsoft.com/office/drawing/2014/main" id="{DF97B1CE-0894-363A-B2C9-03F8A3FC9BE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866601" y="2742099"/>
            <a:ext cx="2870200" cy="1498600"/>
          </a:xfrm>
          <a:prstGeom prst="rect">
            <a:avLst/>
          </a:prstGeom>
        </p:spPr>
      </p:pic>
      <p:pic>
        <p:nvPicPr>
          <p:cNvPr id="201" name="Picture 200">
            <a:extLst>
              <a:ext uri="{FF2B5EF4-FFF2-40B4-BE49-F238E27FC236}">
                <a16:creationId xmlns:a16="http://schemas.microsoft.com/office/drawing/2014/main" id="{587AFE68-39B4-77BF-E423-C95E7EAE330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860649" y="2750174"/>
            <a:ext cx="2857500" cy="1638300"/>
          </a:xfrm>
          <a:prstGeom prst="rect">
            <a:avLst/>
          </a:prstGeom>
        </p:spPr>
      </p:pic>
      <p:cxnSp>
        <p:nvCxnSpPr>
          <p:cNvPr id="32" name="Straight Connector 31">
            <a:extLst>
              <a:ext uri="{FF2B5EF4-FFF2-40B4-BE49-F238E27FC236}">
                <a16:creationId xmlns:a16="http://schemas.microsoft.com/office/drawing/2014/main" id="{489CD8BA-8898-6DD0-DDBE-FDB0A5581313}"/>
              </a:ext>
            </a:extLst>
          </p:cNvPr>
          <p:cNvCxnSpPr/>
          <p:nvPr/>
        </p:nvCxnSpPr>
        <p:spPr bwMode="auto">
          <a:xfrm>
            <a:off x="8900447" y="3801214"/>
            <a:ext cx="121870" cy="0"/>
          </a:xfrm>
          <a:prstGeom prst="line">
            <a:avLst/>
          </a:prstGeom>
          <a:noFill/>
          <a:ln w="28575" cap="flat" cmpd="sng" algn="ctr">
            <a:solidFill>
              <a:schemeClr val="accent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A26977AA-D7EE-3E9B-904F-78B3DA8F9663}"/>
              </a:ext>
            </a:extLst>
          </p:cNvPr>
          <p:cNvCxnSpPr/>
          <p:nvPr/>
        </p:nvCxnSpPr>
        <p:spPr bwMode="auto">
          <a:xfrm>
            <a:off x="8895796" y="3940914"/>
            <a:ext cx="121870" cy="0"/>
          </a:xfrm>
          <a:prstGeom prst="line">
            <a:avLst/>
          </a:prstGeom>
          <a:noFill/>
          <a:ln w="28575" cap="flat" cmpd="sng" algn="ctr">
            <a:solidFill>
              <a:schemeClr val="accent3"/>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7C057AE1-C904-7EAC-79BF-279FE6487470}"/>
              </a:ext>
            </a:extLst>
          </p:cNvPr>
          <p:cNvCxnSpPr/>
          <p:nvPr/>
        </p:nvCxnSpPr>
        <p:spPr bwMode="auto">
          <a:xfrm>
            <a:off x="8895796" y="4100542"/>
            <a:ext cx="121870" cy="0"/>
          </a:xfrm>
          <a:prstGeom prst="line">
            <a:avLst/>
          </a:prstGeom>
          <a:noFill/>
          <a:ln w="28575" cap="flat" cmpd="sng" algn="ctr">
            <a:solidFill>
              <a:schemeClr val="accent4"/>
            </a:solidFill>
            <a:prstDash val="solid"/>
            <a:round/>
            <a:headEnd type="none" w="med" len="med"/>
            <a:tailEnd type="none" w="med" len="med"/>
          </a:ln>
          <a:effectLst/>
        </p:spPr>
      </p:cxnSp>
      <p:sp>
        <p:nvSpPr>
          <p:cNvPr id="73" name="TextBox 72">
            <a:extLst>
              <a:ext uri="{FF2B5EF4-FFF2-40B4-BE49-F238E27FC236}">
                <a16:creationId xmlns:a16="http://schemas.microsoft.com/office/drawing/2014/main" id="{58C45783-5F71-C591-A86F-17996CB5D93C}"/>
              </a:ext>
            </a:extLst>
          </p:cNvPr>
          <p:cNvSpPr txBox="1"/>
          <p:nvPr/>
        </p:nvSpPr>
        <p:spPr bwMode="auto">
          <a:xfrm>
            <a:off x="8876609" y="4100542"/>
            <a:ext cx="22269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
            </a:r>
          </a:p>
        </p:txBody>
      </p:sp>
    </p:spTree>
    <p:extLst>
      <p:ext uri="{BB962C8B-B14F-4D97-AF65-F5344CB8AC3E}">
        <p14:creationId xmlns:p14="http://schemas.microsoft.com/office/powerpoint/2010/main" val="304474842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rotWithShape="1">
          <a:blip r:embed="rId2"/>
          <a:srcRect t="11984" b="48399"/>
          <a:stretch/>
        </p:blipFill>
        <p:spPr>
          <a:xfrm>
            <a:off x="3527990" y="1329906"/>
            <a:ext cx="5835466" cy="4415857"/>
          </a:xfrm>
          <a:prstGeom prst="rect">
            <a:avLst/>
          </a:prstGeom>
        </p:spPr>
      </p:pic>
      <p:sp>
        <p:nvSpPr>
          <p:cNvPr id="3" name="Title 2">
            <a:extLst>
              <a:ext uri="{FF2B5EF4-FFF2-40B4-BE49-F238E27FC236}">
                <a16:creationId xmlns:a16="http://schemas.microsoft.com/office/drawing/2014/main" id="{F89C246F-9DF2-4992-A291-F70B7DF34AAF}"/>
              </a:ext>
            </a:extLst>
          </p:cNvPr>
          <p:cNvSpPr>
            <a:spLocks noGrp="1"/>
          </p:cNvSpPr>
          <p:nvPr>
            <p:ph type="title"/>
          </p:nvPr>
        </p:nvSpPr>
        <p:spPr>
          <a:xfrm>
            <a:off x="838200" y="145669"/>
            <a:ext cx="10515600" cy="713867"/>
          </a:xfrm>
        </p:spPr>
        <p:txBody>
          <a:bodyPr>
            <a:normAutofit/>
          </a:bodyPr>
          <a:lstStyle/>
          <a:p>
            <a:r>
              <a:rPr lang="en-US" sz="3200" dirty="0"/>
              <a:t>Algorithm for management of first relapse of DLBCL</a:t>
            </a:r>
          </a:p>
        </p:txBody>
      </p:sp>
      <p:sp>
        <p:nvSpPr>
          <p:cNvPr id="4" name="TextBox 3">
            <a:extLst>
              <a:ext uri="{FF2B5EF4-FFF2-40B4-BE49-F238E27FC236}">
                <a16:creationId xmlns:a16="http://schemas.microsoft.com/office/drawing/2014/main" id="{DA1C7528-CCAE-413A-8538-D57D78CC0B7A}"/>
              </a:ext>
            </a:extLst>
          </p:cNvPr>
          <p:cNvSpPr txBox="1"/>
          <p:nvPr/>
        </p:nvSpPr>
        <p:spPr>
          <a:xfrm>
            <a:off x="5102353" y="6216134"/>
            <a:ext cx="66842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Freedman AS and Friedberg JW. UpToDate, accessed 3/18/23.</a:t>
            </a:r>
          </a:p>
        </p:txBody>
      </p:sp>
      <p:sp>
        <p:nvSpPr>
          <p:cNvPr id="5" name="Oval 4">
            <a:extLst>
              <a:ext uri="{FF2B5EF4-FFF2-40B4-BE49-F238E27FC236}">
                <a16:creationId xmlns:a16="http://schemas.microsoft.com/office/drawing/2014/main" id="{EEB287DA-4381-4F54-9A54-F9ACFE0AE3DC}"/>
              </a:ext>
            </a:extLst>
          </p:cNvPr>
          <p:cNvSpPr/>
          <p:nvPr/>
        </p:nvSpPr>
        <p:spPr>
          <a:xfrm>
            <a:off x="3904488" y="3895344"/>
            <a:ext cx="2103120" cy="886968"/>
          </a:xfrm>
          <a:prstGeom prst="ellipse">
            <a:avLst/>
          </a:prstGeom>
          <a:no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46445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FE879D-141C-422B-8AEC-CE1AAA9745AE}"/>
              </a:ext>
            </a:extLst>
          </p:cNvPr>
          <p:cNvSpPr>
            <a:spLocks noGrp="1"/>
          </p:cNvSpPr>
          <p:nvPr>
            <p:ph type="title"/>
          </p:nvPr>
        </p:nvSpPr>
        <p:spPr/>
        <p:txBody>
          <a:bodyPr/>
          <a:lstStyle/>
          <a:p>
            <a:r>
              <a:rPr lang="en-US" dirty="0"/>
              <a:t>Structure of chimeric antigen receptors (CARs) and T-cell receptors</a:t>
            </a:r>
          </a:p>
        </p:txBody>
      </p:sp>
      <p:pic>
        <p:nvPicPr>
          <p:cNvPr id="4" name="Picture 3">
            <a:extLst>
              <a:ext uri="{FF2B5EF4-FFF2-40B4-BE49-F238E27FC236}">
                <a16:creationId xmlns:a16="http://schemas.microsoft.com/office/drawing/2014/main" id="{D2042FBB-2ABB-46BB-BC71-5B9BF31CEA4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49305" y="1861004"/>
            <a:ext cx="7493389" cy="399718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 name="Rectangle 2">
            <a:extLst>
              <a:ext uri="{FF2B5EF4-FFF2-40B4-BE49-F238E27FC236}">
                <a16:creationId xmlns:a16="http://schemas.microsoft.com/office/drawing/2014/main" id="{A188BD15-AF64-40A1-A925-D6FD4BEF6897}"/>
              </a:ext>
            </a:extLst>
          </p:cNvPr>
          <p:cNvSpPr txBox="1">
            <a:spLocks noChangeArrowheads="1"/>
          </p:cNvSpPr>
          <p:nvPr/>
        </p:nvSpPr>
        <p:spPr bwMode="auto">
          <a:xfrm>
            <a:off x="6637176" y="6408898"/>
            <a:ext cx="5436637" cy="36512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13607" rIns="0" bIns="0" numCol="1" rtlCol="0" anchor="ctr" anchorCtr="0" compatLnSpc="1">
            <a:prstTxWarp prst="textNoShape">
              <a:avLst/>
            </a:prstTxWarp>
            <a:noAutofit/>
          </a:bodyPr>
          <a:lstStyle>
            <a:lvl1pPr algn="l" defTabSz="914400" rtl="0" eaLnBrk="1" latinLnBrk="0" hangingPunct="1">
              <a:lnSpc>
                <a:spcPct val="90000"/>
              </a:lnSpc>
              <a:spcBef>
                <a:spcPct val="0"/>
              </a:spcBef>
              <a:buNone/>
              <a:defRPr sz="3600" b="1" kern="1200">
                <a:solidFill>
                  <a:srgbClr val="FF0000"/>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tab pos="723900" algn="l"/>
                <a:tab pos="1447800" algn="l"/>
                <a:tab pos="2171700" algn="l"/>
                <a:tab pos="2895600" algn="l"/>
                <a:tab pos="3619500" algn="l"/>
                <a:tab pos="4343400" algn="l"/>
                <a:tab pos="5067300" algn="l"/>
                <a:tab pos="5791200" algn="l"/>
                <a:tab pos="6515100" algn="l"/>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j-ea"/>
                <a:cs typeface="Arial Unicode MS" pitchFamily="32" charset="0"/>
              </a:rPr>
              <a:t>CH June, M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mj-ea"/>
                <a:cs typeface="Arial Unicode MS" pitchFamily="32" charset="0"/>
              </a:rPr>
              <a:t>Sadelain</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j-ea"/>
                <a:cs typeface="Arial Unicode MS" pitchFamily="32" charset="0"/>
              </a:rPr>
              <a:t>. N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mj-ea"/>
                <a:cs typeface="Arial Unicode MS" pitchFamily="32" charset="0"/>
              </a:rPr>
              <a:t>Engl</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j-ea"/>
                <a:cs typeface="Arial Unicode MS" pitchFamily="32" charset="0"/>
              </a:rPr>
              <a:t> J Med 2018;379:64-73.</a:t>
            </a:r>
          </a:p>
        </p:txBody>
      </p:sp>
    </p:spTree>
    <p:extLst>
      <p:ext uri="{BB962C8B-B14F-4D97-AF65-F5344CB8AC3E}">
        <p14:creationId xmlns:p14="http://schemas.microsoft.com/office/powerpoint/2010/main" val="150011190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E9C098-5CEF-47F8-8060-F0CC254C36EE}"/>
              </a:ext>
            </a:extLst>
          </p:cNvPr>
          <p:cNvSpPr>
            <a:spLocks noGrp="1"/>
          </p:cNvSpPr>
          <p:nvPr>
            <p:ph type="title"/>
          </p:nvPr>
        </p:nvSpPr>
        <p:spPr/>
        <p:txBody>
          <a:bodyPr/>
          <a:lstStyle/>
          <a:p>
            <a:r>
              <a:rPr lang="en-US" dirty="0"/>
              <a:t>Characteristics of the 3 anti-CD19 CAR T-cell products for R/R DLBCL</a:t>
            </a:r>
          </a:p>
        </p:txBody>
      </p:sp>
      <p:graphicFrame>
        <p:nvGraphicFramePr>
          <p:cNvPr id="4" name="Table 4">
            <a:extLst>
              <a:ext uri="{FF2B5EF4-FFF2-40B4-BE49-F238E27FC236}">
                <a16:creationId xmlns:a16="http://schemas.microsoft.com/office/drawing/2014/main" id="{3A6E6148-AC82-4C02-9755-50C6B5F2F7C3}"/>
              </a:ext>
            </a:extLst>
          </p:cNvPr>
          <p:cNvGraphicFramePr>
            <a:graphicFrameLocks noGrp="1"/>
          </p:cNvGraphicFramePr>
          <p:nvPr>
            <p:ph idx="1"/>
          </p:nvPr>
        </p:nvGraphicFramePr>
        <p:xfrm>
          <a:off x="838200" y="1825625"/>
          <a:ext cx="10515600" cy="4424680"/>
        </p:xfrm>
        <a:graphic>
          <a:graphicData uri="http://schemas.openxmlformats.org/drawingml/2006/table">
            <a:tbl>
              <a:tblPr firstRow="1" bandRow="1">
                <a:tableStyleId>{5C22544A-7EE6-4342-B048-85BDC9FD1C3A}</a:tableStyleId>
              </a:tblPr>
              <a:tblGrid>
                <a:gridCol w="2628900">
                  <a:extLst>
                    <a:ext uri="{9D8B030D-6E8A-4147-A177-3AD203B41FA5}">
                      <a16:colId xmlns:a16="http://schemas.microsoft.com/office/drawing/2014/main" val="2463153135"/>
                    </a:ext>
                  </a:extLst>
                </a:gridCol>
                <a:gridCol w="2628900">
                  <a:extLst>
                    <a:ext uri="{9D8B030D-6E8A-4147-A177-3AD203B41FA5}">
                      <a16:colId xmlns:a16="http://schemas.microsoft.com/office/drawing/2014/main" val="3675087452"/>
                    </a:ext>
                  </a:extLst>
                </a:gridCol>
                <a:gridCol w="2628900">
                  <a:extLst>
                    <a:ext uri="{9D8B030D-6E8A-4147-A177-3AD203B41FA5}">
                      <a16:colId xmlns:a16="http://schemas.microsoft.com/office/drawing/2014/main" val="1456557350"/>
                    </a:ext>
                  </a:extLst>
                </a:gridCol>
                <a:gridCol w="2628900">
                  <a:extLst>
                    <a:ext uri="{9D8B030D-6E8A-4147-A177-3AD203B41FA5}">
                      <a16:colId xmlns:a16="http://schemas.microsoft.com/office/drawing/2014/main" val="1828212577"/>
                    </a:ext>
                  </a:extLst>
                </a:gridCol>
              </a:tblGrid>
              <a:tr h="370840">
                <a:tc>
                  <a:txBody>
                    <a:bodyPr/>
                    <a:lstStyle/>
                    <a:p>
                      <a:r>
                        <a:rPr lang="en-US" sz="1200" dirty="0">
                          <a:latin typeface="Arial" panose="020B0604020202020204" pitchFamily="34" charset="0"/>
                          <a:cs typeface="Arial" panose="020B0604020202020204" pitchFamily="34" charset="0"/>
                        </a:rPr>
                        <a:t>Characteristic</a:t>
                      </a:r>
                    </a:p>
                  </a:txBody>
                  <a:tcPr/>
                </a:tc>
                <a:tc>
                  <a:txBody>
                    <a:bodyPr/>
                    <a:lstStyle/>
                    <a:p>
                      <a:r>
                        <a:rPr lang="en-US" sz="1200" dirty="0" err="1">
                          <a:latin typeface="Arial" panose="020B0604020202020204" pitchFamily="34" charset="0"/>
                          <a:cs typeface="Arial" panose="020B0604020202020204" pitchFamily="34" charset="0"/>
                        </a:rPr>
                        <a:t>Axicabtagene</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ciloleucel</a:t>
                      </a:r>
                      <a:endParaRPr lang="en-US" sz="1200" dirty="0">
                        <a:latin typeface="Arial" panose="020B0604020202020204" pitchFamily="34" charset="0"/>
                        <a:cs typeface="Arial" panose="020B0604020202020204" pitchFamily="34" charset="0"/>
                      </a:endParaRPr>
                    </a:p>
                    <a:p>
                      <a:r>
                        <a:rPr lang="en-US" sz="1200" dirty="0">
                          <a:latin typeface="Arial" panose="020B0604020202020204" pitchFamily="34" charset="0"/>
                          <a:cs typeface="Arial" panose="020B0604020202020204" pitchFamily="34" charset="0"/>
                        </a:rPr>
                        <a:t>“</a:t>
                      </a:r>
                      <a:r>
                        <a:rPr lang="en-US" sz="1200" dirty="0" err="1">
                          <a:latin typeface="Arial" panose="020B0604020202020204" pitchFamily="34" charset="0"/>
                          <a:cs typeface="Arial" panose="020B0604020202020204" pitchFamily="34" charset="0"/>
                        </a:rPr>
                        <a:t>Axi-cel</a:t>
                      </a:r>
                      <a:r>
                        <a:rPr lang="en-US" sz="1200" dirty="0">
                          <a:latin typeface="Arial" panose="020B0604020202020204" pitchFamily="34" charset="0"/>
                          <a:cs typeface="Arial" panose="020B0604020202020204" pitchFamily="34" charset="0"/>
                        </a:rPr>
                        <a:t>”</a:t>
                      </a:r>
                    </a:p>
                  </a:txBody>
                  <a:tcPr/>
                </a:tc>
                <a:tc>
                  <a:txBody>
                    <a:bodyPr/>
                    <a:lstStyle/>
                    <a:p>
                      <a:r>
                        <a:rPr lang="en-US" sz="1200" dirty="0" err="1">
                          <a:latin typeface="Arial" panose="020B0604020202020204" pitchFamily="34" charset="0"/>
                          <a:cs typeface="Arial" panose="020B0604020202020204" pitchFamily="34" charset="0"/>
                        </a:rPr>
                        <a:t>Tisagenlecleucel</a:t>
                      </a:r>
                      <a:endParaRPr lang="en-US" sz="1200" dirty="0">
                        <a:latin typeface="Arial" panose="020B0604020202020204" pitchFamily="34" charset="0"/>
                        <a:cs typeface="Arial" panose="020B0604020202020204" pitchFamily="34" charset="0"/>
                      </a:endParaRPr>
                    </a:p>
                    <a:p>
                      <a:r>
                        <a:rPr lang="en-US" sz="1200" dirty="0">
                          <a:latin typeface="Arial" panose="020B0604020202020204" pitchFamily="34" charset="0"/>
                          <a:cs typeface="Arial" panose="020B0604020202020204" pitchFamily="34" charset="0"/>
                        </a:rPr>
                        <a:t>“Tisa-</a:t>
                      </a:r>
                      <a:r>
                        <a:rPr lang="en-US" sz="1200" dirty="0" err="1">
                          <a:latin typeface="Arial" panose="020B0604020202020204" pitchFamily="34" charset="0"/>
                          <a:cs typeface="Arial" panose="020B0604020202020204" pitchFamily="34" charset="0"/>
                        </a:rPr>
                        <a:t>cel</a:t>
                      </a:r>
                      <a:r>
                        <a:rPr lang="en-US" sz="1200" dirty="0">
                          <a:latin typeface="Arial" panose="020B0604020202020204" pitchFamily="34" charset="0"/>
                          <a:cs typeface="Arial" panose="020B0604020202020204" pitchFamily="34" charset="0"/>
                        </a:rPr>
                        <a:t>”</a:t>
                      </a:r>
                    </a:p>
                  </a:txBody>
                  <a:tcPr/>
                </a:tc>
                <a:tc>
                  <a:txBody>
                    <a:bodyPr/>
                    <a:lstStyle/>
                    <a:p>
                      <a:r>
                        <a:rPr lang="en-US" sz="1200" dirty="0" err="1">
                          <a:latin typeface="Arial" panose="020B0604020202020204" pitchFamily="34" charset="0"/>
                          <a:cs typeface="Arial" panose="020B0604020202020204" pitchFamily="34" charset="0"/>
                        </a:rPr>
                        <a:t>Lisocabtagene</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maraleucel</a:t>
                      </a:r>
                      <a:endParaRPr lang="en-US" sz="1200" dirty="0">
                        <a:latin typeface="Arial" panose="020B0604020202020204" pitchFamily="34" charset="0"/>
                        <a:cs typeface="Arial" panose="020B0604020202020204" pitchFamily="34" charset="0"/>
                      </a:endParaRPr>
                    </a:p>
                    <a:p>
                      <a:r>
                        <a:rPr lang="en-US" sz="1200" dirty="0">
                          <a:latin typeface="Arial" panose="020B0604020202020204" pitchFamily="34" charset="0"/>
                          <a:cs typeface="Arial" panose="020B0604020202020204" pitchFamily="34" charset="0"/>
                        </a:rPr>
                        <a:t>“</a:t>
                      </a:r>
                      <a:r>
                        <a:rPr lang="en-US" sz="1200" dirty="0" err="1">
                          <a:latin typeface="Arial" panose="020B0604020202020204" pitchFamily="34" charset="0"/>
                          <a:cs typeface="Arial" panose="020B0604020202020204" pitchFamily="34" charset="0"/>
                        </a:rPr>
                        <a:t>Liso-cel</a:t>
                      </a:r>
                      <a:r>
                        <a:rPr lang="en-US" sz="1200" dirty="0">
                          <a:latin typeface="Arial" panose="020B0604020202020204" pitchFamily="34" charset="0"/>
                          <a:cs typeface="Arial" panose="020B0604020202020204" pitchFamily="34" charset="0"/>
                        </a:rPr>
                        <a:t>”</a:t>
                      </a:r>
                    </a:p>
                  </a:txBody>
                  <a:tcPr/>
                </a:tc>
                <a:extLst>
                  <a:ext uri="{0D108BD9-81ED-4DB2-BD59-A6C34878D82A}">
                    <a16:rowId xmlns:a16="http://schemas.microsoft.com/office/drawing/2014/main" val="1683148639"/>
                  </a:ext>
                </a:extLst>
              </a:tr>
              <a:tr h="370840">
                <a:tc>
                  <a:txBody>
                    <a:bodyPr/>
                    <a:lstStyle/>
                    <a:p>
                      <a:r>
                        <a:rPr lang="en-US" sz="1200" dirty="0">
                          <a:latin typeface="Arial" panose="020B0604020202020204" pitchFamily="34" charset="0"/>
                          <a:cs typeface="Arial" panose="020B0604020202020204" pitchFamily="34" charset="0"/>
                        </a:rPr>
                        <a:t>Co-stimulation domain</a:t>
                      </a:r>
                    </a:p>
                  </a:txBody>
                  <a:tcPr/>
                </a:tc>
                <a:tc>
                  <a:txBody>
                    <a:bodyPr/>
                    <a:lstStyle/>
                    <a:p>
                      <a:r>
                        <a:rPr lang="en-US" sz="1200" dirty="0">
                          <a:latin typeface="Arial" panose="020B0604020202020204" pitchFamily="34" charset="0"/>
                          <a:cs typeface="Arial" panose="020B0604020202020204" pitchFamily="34" charset="0"/>
                        </a:rPr>
                        <a:t>CD28</a:t>
                      </a:r>
                    </a:p>
                  </a:txBody>
                  <a:tcPr/>
                </a:tc>
                <a:tc>
                  <a:txBody>
                    <a:bodyPr/>
                    <a:lstStyle/>
                    <a:p>
                      <a:r>
                        <a:rPr lang="en-US" sz="1200" dirty="0">
                          <a:latin typeface="Arial" panose="020B0604020202020204" pitchFamily="34" charset="0"/>
                          <a:cs typeface="Arial" panose="020B0604020202020204" pitchFamily="34" charset="0"/>
                        </a:rPr>
                        <a:t>4-1BB</a:t>
                      </a:r>
                    </a:p>
                  </a:txBody>
                  <a:tcPr/>
                </a:tc>
                <a:tc>
                  <a:txBody>
                    <a:bodyPr/>
                    <a:lstStyle/>
                    <a:p>
                      <a:r>
                        <a:rPr lang="en-US" sz="1200" dirty="0">
                          <a:latin typeface="Arial" panose="020B0604020202020204" pitchFamily="34" charset="0"/>
                          <a:cs typeface="Arial" panose="020B0604020202020204" pitchFamily="34" charset="0"/>
                        </a:rPr>
                        <a:t>4-1BB</a:t>
                      </a:r>
                    </a:p>
                  </a:txBody>
                  <a:tcPr/>
                </a:tc>
                <a:extLst>
                  <a:ext uri="{0D108BD9-81ED-4DB2-BD59-A6C34878D82A}">
                    <a16:rowId xmlns:a16="http://schemas.microsoft.com/office/drawing/2014/main" val="2439548107"/>
                  </a:ext>
                </a:extLst>
              </a:tr>
              <a:tr h="370840">
                <a:tc>
                  <a:txBody>
                    <a:bodyPr/>
                    <a:lstStyle/>
                    <a:p>
                      <a:r>
                        <a:rPr lang="en-US" sz="1200" dirty="0">
                          <a:latin typeface="Arial" panose="020B0604020202020204" pitchFamily="34" charset="0"/>
                          <a:cs typeface="Arial" panose="020B0604020202020204" pitchFamily="34" charset="0"/>
                        </a:rPr>
                        <a:t>Vector</a:t>
                      </a:r>
                    </a:p>
                  </a:txBody>
                  <a:tcPr/>
                </a:tc>
                <a:tc>
                  <a:txBody>
                    <a:bodyPr/>
                    <a:lstStyle/>
                    <a:p>
                      <a:r>
                        <a:rPr lang="en-US" sz="1200" dirty="0">
                          <a:latin typeface="Arial" panose="020B0604020202020204" pitchFamily="34" charset="0"/>
                          <a:cs typeface="Arial" panose="020B0604020202020204" pitchFamily="34" charset="0"/>
                        </a:rPr>
                        <a:t>Retrovirus</a:t>
                      </a:r>
                    </a:p>
                  </a:txBody>
                  <a:tcPr/>
                </a:tc>
                <a:tc>
                  <a:txBody>
                    <a:bodyPr/>
                    <a:lstStyle/>
                    <a:p>
                      <a:r>
                        <a:rPr lang="en-US" sz="1200" dirty="0">
                          <a:latin typeface="Arial" panose="020B0604020202020204" pitchFamily="34" charset="0"/>
                          <a:cs typeface="Arial" panose="020B0604020202020204" pitchFamily="34" charset="0"/>
                        </a:rPr>
                        <a:t>Lentivirus</a:t>
                      </a:r>
                    </a:p>
                  </a:txBody>
                  <a:tcPr/>
                </a:tc>
                <a:tc>
                  <a:txBody>
                    <a:bodyPr/>
                    <a:lstStyle/>
                    <a:p>
                      <a:r>
                        <a:rPr lang="en-US" sz="1200" dirty="0">
                          <a:latin typeface="Arial" panose="020B0604020202020204" pitchFamily="34" charset="0"/>
                          <a:cs typeface="Arial" panose="020B0604020202020204" pitchFamily="34" charset="0"/>
                        </a:rPr>
                        <a:t>Lentivirus</a:t>
                      </a:r>
                    </a:p>
                  </a:txBody>
                  <a:tcPr/>
                </a:tc>
                <a:extLst>
                  <a:ext uri="{0D108BD9-81ED-4DB2-BD59-A6C34878D82A}">
                    <a16:rowId xmlns:a16="http://schemas.microsoft.com/office/drawing/2014/main" val="2094553890"/>
                  </a:ext>
                </a:extLst>
              </a:tr>
              <a:tr h="370840">
                <a:tc>
                  <a:txBody>
                    <a:bodyPr/>
                    <a:lstStyle/>
                    <a:p>
                      <a:r>
                        <a:rPr lang="en-US" sz="1200" dirty="0">
                          <a:latin typeface="Arial" panose="020B0604020202020204" pitchFamily="34" charset="0"/>
                          <a:cs typeface="Arial" panose="020B0604020202020204" pitchFamily="34" charset="0"/>
                        </a:rPr>
                        <a:t>T-cell manufacturing</a:t>
                      </a:r>
                    </a:p>
                  </a:txBody>
                  <a:tcPr/>
                </a:tc>
                <a:tc>
                  <a:txBody>
                    <a:bodyPr/>
                    <a:lstStyle/>
                    <a:p>
                      <a:r>
                        <a:rPr lang="en-US" sz="1200" dirty="0">
                          <a:latin typeface="Arial" panose="020B0604020202020204" pitchFamily="34" charset="0"/>
                          <a:cs typeface="Arial" panose="020B0604020202020204" pitchFamily="34" charset="0"/>
                        </a:rPr>
                        <a:t>Bulk T-cells</a:t>
                      </a:r>
                    </a:p>
                  </a:txBody>
                  <a:tcPr/>
                </a:tc>
                <a:tc>
                  <a:txBody>
                    <a:bodyPr/>
                    <a:lstStyle/>
                    <a:p>
                      <a:r>
                        <a:rPr lang="en-US" sz="1200" dirty="0">
                          <a:latin typeface="Arial" panose="020B0604020202020204" pitchFamily="34" charset="0"/>
                          <a:cs typeface="Arial" panose="020B0604020202020204" pitchFamily="34" charset="0"/>
                        </a:rPr>
                        <a:t>Bulk T-cells</a:t>
                      </a:r>
                    </a:p>
                  </a:txBody>
                  <a:tcPr/>
                </a:tc>
                <a:tc>
                  <a:txBody>
                    <a:bodyPr/>
                    <a:lstStyle/>
                    <a:p>
                      <a:r>
                        <a:rPr lang="en-US" sz="1200" dirty="0">
                          <a:latin typeface="Arial" panose="020B0604020202020204" pitchFamily="34" charset="0"/>
                          <a:cs typeface="Arial" panose="020B0604020202020204" pitchFamily="34" charset="0"/>
                        </a:rPr>
                        <a:t>CD4:CD8 1:1 ratio</a:t>
                      </a:r>
                    </a:p>
                  </a:txBody>
                  <a:tcPr/>
                </a:tc>
                <a:extLst>
                  <a:ext uri="{0D108BD9-81ED-4DB2-BD59-A6C34878D82A}">
                    <a16:rowId xmlns:a16="http://schemas.microsoft.com/office/drawing/2014/main" val="2608942119"/>
                  </a:ext>
                </a:extLst>
              </a:tr>
              <a:tr h="370840">
                <a:tc>
                  <a:txBody>
                    <a:bodyPr/>
                    <a:lstStyle/>
                    <a:p>
                      <a:r>
                        <a:rPr lang="en-US" sz="1200" dirty="0">
                          <a:latin typeface="Arial" panose="020B0604020202020204" pitchFamily="34" charset="0"/>
                          <a:cs typeface="Arial" panose="020B0604020202020204" pitchFamily="34" charset="0"/>
                        </a:rPr>
                        <a:t>Minimum ALC for apheresis</a:t>
                      </a:r>
                    </a:p>
                  </a:txBody>
                  <a:tcPr/>
                </a:tc>
                <a:tc>
                  <a:txBody>
                    <a:bodyPr/>
                    <a:lstStyle/>
                    <a:p>
                      <a:r>
                        <a:rPr lang="en-US" sz="1200" dirty="0">
                          <a:latin typeface="Arial" panose="020B0604020202020204" pitchFamily="34" charset="0"/>
                          <a:cs typeface="Arial" panose="020B0604020202020204" pitchFamily="34" charset="0"/>
                        </a:rPr>
                        <a:t>&gt; 100 cells/</a:t>
                      </a:r>
                      <a:r>
                        <a:rPr lang="en-US" sz="1200" dirty="0" err="1">
                          <a:latin typeface="Arial" panose="020B0604020202020204" pitchFamily="34" charset="0"/>
                          <a:cs typeface="Arial" panose="020B0604020202020204" pitchFamily="34" charset="0"/>
                        </a:rPr>
                        <a:t>uL</a:t>
                      </a:r>
                      <a:endParaRPr lang="en-US" sz="1200" dirty="0">
                        <a:latin typeface="Arial" panose="020B0604020202020204" pitchFamily="34" charset="0"/>
                        <a:cs typeface="Arial" panose="020B0604020202020204" pitchFamily="34" charset="0"/>
                      </a:endParaRPr>
                    </a:p>
                  </a:txBody>
                  <a:tcPr/>
                </a:tc>
                <a:tc>
                  <a:txBody>
                    <a:bodyPr/>
                    <a:lstStyle/>
                    <a:p>
                      <a:r>
                        <a:rPr lang="en-US" sz="1200" dirty="0">
                          <a:latin typeface="Arial" panose="020B0604020202020204" pitchFamily="34" charset="0"/>
                          <a:cs typeface="Arial" panose="020B0604020202020204" pitchFamily="34" charset="0"/>
                        </a:rPr>
                        <a:t>&gt; 300 cells/</a:t>
                      </a:r>
                      <a:r>
                        <a:rPr lang="en-US" sz="1200" dirty="0" err="1">
                          <a:latin typeface="Arial" panose="020B0604020202020204" pitchFamily="34" charset="0"/>
                          <a:cs typeface="Arial" panose="020B0604020202020204" pitchFamily="34" charset="0"/>
                        </a:rPr>
                        <a:t>uL</a:t>
                      </a:r>
                      <a:endParaRPr lang="en-US" sz="1200" dirty="0">
                        <a:latin typeface="Arial" panose="020B0604020202020204" pitchFamily="34" charset="0"/>
                        <a:cs typeface="Arial" panose="020B0604020202020204" pitchFamily="34" charset="0"/>
                      </a:endParaRPr>
                    </a:p>
                  </a:txBody>
                  <a:tcPr/>
                </a:tc>
                <a:tc>
                  <a:txBody>
                    <a:bodyPr/>
                    <a:lstStyle/>
                    <a:p>
                      <a:r>
                        <a:rPr lang="en-US" sz="1200" dirty="0">
                          <a:latin typeface="Arial" panose="020B0604020202020204" pitchFamily="34" charset="0"/>
                          <a:cs typeface="Arial" panose="020B0604020202020204" pitchFamily="34" charset="0"/>
                        </a:rPr>
                        <a:t>No minimum</a:t>
                      </a:r>
                    </a:p>
                  </a:txBody>
                  <a:tcPr/>
                </a:tc>
                <a:extLst>
                  <a:ext uri="{0D108BD9-81ED-4DB2-BD59-A6C34878D82A}">
                    <a16:rowId xmlns:a16="http://schemas.microsoft.com/office/drawing/2014/main" val="4264204503"/>
                  </a:ext>
                </a:extLst>
              </a:tr>
              <a:tr h="370840">
                <a:tc>
                  <a:txBody>
                    <a:bodyPr/>
                    <a:lstStyle/>
                    <a:p>
                      <a:r>
                        <a:rPr lang="en-US" sz="1200" dirty="0">
                          <a:latin typeface="Arial" panose="020B0604020202020204" pitchFamily="34" charset="0"/>
                          <a:cs typeface="Arial" panose="020B0604020202020204" pitchFamily="34" charset="0"/>
                        </a:rPr>
                        <a:t>Apheresis product shipped for manufacturing</a:t>
                      </a:r>
                    </a:p>
                  </a:txBody>
                  <a:tcPr/>
                </a:tc>
                <a:tc>
                  <a:txBody>
                    <a:bodyPr/>
                    <a:lstStyle/>
                    <a:p>
                      <a:r>
                        <a:rPr lang="en-US" sz="1200" dirty="0">
                          <a:latin typeface="Arial" panose="020B0604020202020204" pitchFamily="34" charset="0"/>
                          <a:cs typeface="Arial" panose="020B0604020202020204" pitchFamily="34" charset="0"/>
                        </a:rPr>
                        <a:t>Fresh cells</a:t>
                      </a:r>
                    </a:p>
                  </a:txBody>
                  <a:tcPr/>
                </a:tc>
                <a:tc>
                  <a:txBody>
                    <a:bodyPr/>
                    <a:lstStyle/>
                    <a:p>
                      <a:r>
                        <a:rPr lang="en-US" sz="1200" dirty="0">
                          <a:latin typeface="Arial" panose="020B0604020202020204" pitchFamily="34" charset="0"/>
                          <a:cs typeface="Arial" panose="020B0604020202020204" pitchFamily="34" charset="0"/>
                        </a:rPr>
                        <a:t>Cryopreserved</a:t>
                      </a:r>
                    </a:p>
                  </a:txBody>
                  <a:tcPr/>
                </a:tc>
                <a:tc>
                  <a:txBody>
                    <a:bodyPr/>
                    <a:lstStyle/>
                    <a:p>
                      <a:r>
                        <a:rPr lang="en-US" sz="1200" dirty="0">
                          <a:latin typeface="Arial" panose="020B0604020202020204" pitchFamily="34" charset="0"/>
                          <a:cs typeface="Arial" panose="020B0604020202020204" pitchFamily="34" charset="0"/>
                        </a:rPr>
                        <a:t>Fresh cells</a:t>
                      </a:r>
                    </a:p>
                  </a:txBody>
                  <a:tcPr/>
                </a:tc>
                <a:extLst>
                  <a:ext uri="{0D108BD9-81ED-4DB2-BD59-A6C34878D82A}">
                    <a16:rowId xmlns:a16="http://schemas.microsoft.com/office/drawing/2014/main" val="78753109"/>
                  </a:ext>
                </a:extLst>
              </a:tr>
              <a:tr h="370840">
                <a:tc>
                  <a:txBody>
                    <a:bodyPr/>
                    <a:lstStyle/>
                    <a:p>
                      <a:r>
                        <a:rPr lang="en-US" sz="1200" dirty="0">
                          <a:latin typeface="Arial" panose="020B0604020202020204" pitchFamily="34" charset="0"/>
                          <a:cs typeface="Arial" panose="020B0604020202020204" pitchFamily="34" charset="0"/>
                        </a:rPr>
                        <a:t>Bridging therapy on clinical trials</a:t>
                      </a:r>
                    </a:p>
                  </a:txBody>
                  <a:tcPr/>
                </a:tc>
                <a:tc>
                  <a:txBody>
                    <a:bodyPr/>
                    <a:lstStyle/>
                    <a:p>
                      <a:r>
                        <a:rPr lang="en-US" sz="1200" dirty="0">
                          <a:latin typeface="Arial" panose="020B0604020202020204" pitchFamily="34" charset="0"/>
                          <a:cs typeface="Arial" panose="020B0604020202020204" pitchFamily="34" charset="0"/>
                        </a:rPr>
                        <a:t>None allowed in pivotal study; often used in practice</a:t>
                      </a:r>
                    </a:p>
                  </a:txBody>
                  <a:tcPr/>
                </a:tc>
                <a:tc>
                  <a:txBody>
                    <a:bodyPr/>
                    <a:lstStyle/>
                    <a:p>
                      <a:r>
                        <a:rPr lang="en-US" sz="1200" dirty="0">
                          <a:latin typeface="Arial" panose="020B0604020202020204" pitchFamily="34" charset="0"/>
                          <a:cs typeface="Arial" panose="020B0604020202020204" pitchFamily="34" charset="0"/>
                        </a:rPr>
                        <a:t>93%</a:t>
                      </a:r>
                    </a:p>
                  </a:txBody>
                  <a:tcPr/>
                </a:tc>
                <a:tc>
                  <a:txBody>
                    <a:bodyPr/>
                    <a:lstStyle/>
                    <a:p>
                      <a:r>
                        <a:rPr lang="en-US" sz="1200" dirty="0">
                          <a:latin typeface="Arial" panose="020B0604020202020204" pitchFamily="34" charset="0"/>
                          <a:cs typeface="Arial" panose="020B0604020202020204" pitchFamily="34" charset="0"/>
                        </a:rPr>
                        <a:t>72%</a:t>
                      </a:r>
                    </a:p>
                  </a:txBody>
                  <a:tcPr/>
                </a:tc>
                <a:extLst>
                  <a:ext uri="{0D108BD9-81ED-4DB2-BD59-A6C34878D82A}">
                    <a16:rowId xmlns:a16="http://schemas.microsoft.com/office/drawing/2014/main" val="1495210105"/>
                  </a:ext>
                </a:extLst>
              </a:tr>
              <a:tr h="370840">
                <a:tc>
                  <a:txBody>
                    <a:bodyPr/>
                    <a:lstStyle/>
                    <a:p>
                      <a:r>
                        <a:rPr lang="en-US" sz="1200" dirty="0">
                          <a:latin typeface="Arial" panose="020B0604020202020204" pitchFamily="34" charset="0"/>
                          <a:cs typeface="Arial" panose="020B0604020202020204" pitchFamily="34" charset="0"/>
                        </a:rPr>
                        <a:t>Lymphodepletion</a:t>
                      </a:r>
                    </a:p>
                  </a:txBody>
                  <a:tcPr/>
                </a:tc>
                <a:tc>
                  <a:txBody>
                    <a:bodyPr/>
                    <a:lstStyle/>
                    <a:p>
                      <a:r>
                        <a:rPr lang="en-US" sz="1200" dirty="0">
                          <a:latin typeface="Arial" panose="020B0604020202020204" pitchFamily="34" charset="0"/>
                          <a:cs typeface="Arial" panose="020B0604020202020204" pitchFamily="34" charset="0"/>
                        </a:rPr>
                        <a:t>Flu 500 mg/m2 and Cy 30 mg/m2 x 3 d</a:t>
                      </a:r>
                    </a:p>
                  </a:txBody>
                  <a:tcPr/>
                </a:tc>
                <a:tc>
                  <a:txBody>
                    <a:bodyPr/>
                    <a:lstStyle/>
                    <a:p>
                      <a:r>
                        <a:rPr lang="en-US" sz="1200" dirty="0">
                          <a:latin typeface="Arial" panose="020B0604020202020204" pitchFamily="34" charset="0"/>
                          <a:cs typeface="Arial" panose="020B0604020202020204" pitchFamily="34" charset="0"/>
                        </a:rPr>
                        <a:t>Flu 250 mg/m2 and Cy 25 mg/m2 x 3 d, or </a:t>
                      </a:r>
                      <a:r>
                        <a:rPr lang="en-US" sz="1200" dirty="0" err="1">
                          <a:latin typeface="Arial" panose="020B0604020202020204" pitchFamily="34" charset="0"/>
                          <a:cs typeface="Arial" panose="020B0604020202020204" pitchFamily="34" charset="0"/>
                        </a:rPr>
                        <a:t>benda</a:t>
                      </a:r>
                      <a:r>
                        <a:rPr lang="en-US" sz="1200" dirty="0">
                          <a:latin typeface="Arial" panose="020B0604020202020204" pitchFamily="34" charset="0"/>
                          <a:cs typeface="Arial" panose="020B0604020202020204" pitchFamily="34" charset="0"/>
                        </a:rPr>
                        <a:t> 90 mg/m2 x 2 d</a:t>
                      </a:r>
                    </a:p>
                  </a:txBody>
                  <a:tcPr/>
                </a:tc>
                <a:tc>
                  <a:txBody>
                    <a:bodyPr/>
                    <a:lstStyle/>
                    <a:p>
                      <a:r>
                        <a:rPr lang="en-US" sz="1200" dirty="0">
                          <a:latin typeface="Arial" panose="020B0604020202020204" pitchFamily="34" charset="0"/>
                          <a:cs typeface="Arial" panose="020B0604020202020204" pitchFamily="34" charset="0"/>
                        </a:rPr>
                        <a:t>Flu 300 mg/m2 and Cy 30 mg/m2 x 3 d</a:t>
                      </a:r>
                    </a:p>
                  </a:txBody>
                  <a:tcPr/>
                </a:tc>
                <a:extLst>
                  <a:ext uri="{0D108BD9-81ED-4DB2-BD59-A6C34878D82A}">
                    <a16:rowId xmlns:a16="http://schemas.microsoft.com/office/drawing/2014/main" val="2574697026"/>
                  </a:ext>
                </a:extLst>
              </a:tr>
              <a:tr h="370840">
                <a:tc>
                  <a:txBody>
                    <a:bodyPr/>
                    <a:lstStyle/>
                    <a:p>
                      <a:r>
                        <a:rPr lang="en-US" sz="1200" dirty="0">
                          <a:latin typeface="Arial" panose="020B0604020202020204" pitchFamily="34" charset="0"/>
                          <a:cs typeface="Arial" panose="020B0604020202020204" pitchFamily="34" charset="0"/>
                        </a:rPr>
                        <a:t>Target CAR T-cell dose</a:t>
                      </a:r>
                    </a:p>
                  </a:txBody>
                  <a:tcPr/>
                </a:tc>
                <a:tc>
                  <a:txBody>
                    <a:bodyPr/>
                    <a:lstStyle/>
                    <a:p>
                      <a:r>
                        <a:rPr lang="en-US" sz="1200" dirty="0">
                          <a:latin typeface="Arial" panose="020B0604020202020204" pitchFamily="34" charset="0"/>
                          <a:cs typeface="Arial" panose="020B0604020202020204" pitchFamily="34" charset="0"/>
                        </a:rPr>
                        <a:t>2 x 10</a:t>
                      </a:r>
                      <a:r>
                        <a:rPr lang="en-US" sz="1200" baseline="30000" dirty="0">
                          <a:latin typeface="Arial" panose="020B0604020202020204" pitchFamily="34" charset="0"/>
                          <a:cs typeface="Arial" panose="020B0604020202020204" pitchFamily="34" charset="0"/>
                        </a:rPr>
                        <a:t>6</a:t>
                      </a:r>
                      <a:r>
                        <a:rPr lang="en-US" sz="1200" dirty="0">
                          <a:latin typeface="Arial" panose="020B0604020202020204" pitchFamily="34" charset="0"/>
                          <a:cs typeface="Arial" panose="020B0604020202020204" pitchFamily="34" charset="0"/>
                        </a:rPr>
                        <a:t>/kg</a:t>
                      </a:r>
                    </a:p>
                  </a:txBody>
                  <a:tcPr/>
                </a:tc>
                <a:tc>
                  <a:txBody>
                    <a:bodyPr/>
                    <a:lstStyle/>
                    <a:p>
                      <a:r>
                        <a:rPr lang="en-US" sz="1200" dirty="0">
                          <a:latin typeface="Arial" panose="020B0604020202020204" pitchFamily="34" charset="0"/>
                          <a:cs typeface="Arial" panose="020B0604020202020204" pitchFamily="34" charset="0"/>
                        </a:rPr>
                        <a:t>Median 3 x 10</a:t>
                      </a:r>
                      <a:r>
                        <a:rPr lang="en-US" sz="1200" baseline="30000" dirty="0">
                          <a:latin typeface="Arial" panose="020B0604020202020204" pitchFamily="34" charset="0"/>
                          <a:cs typeface="Arial" panose="020B0604020202020204" pitchFamily="34" charset="0"/>
                        </a:rPr>
                        <a:t>8</a:t>
                      </a:r>
                    </a:p>
                  </a:txBody>
                  <a:tcPr/>
                </a:tc>
                <a:tc>
                  <a:txBody>
                    <a:bodyPr/>
                    <a:lstStyle/>
                    <a:p>
                      <a:r>
                        <a:rPr lang="en-US" sz="1200" dirty="0">
                          <a:latin typeface="Arial" panose="020B0604020202020204" pitchFamily="34" charset="0"/>
                          <a:cs typeface="Arial" panose="020B0604020202020204" pitchFamily="34" charset="0"/>
                        </a:rPr>
                        <a:t>1 x 10</a:t>
                      </a:r>
                      <a:r>
                        <a:rPr lang="en-US" sz="1200" baseline="30000" dirty="0">
                          <a:latin typeface="Arial" panose="020B0604020202020204" pitchFamily="34" charset="0"/>
                          <a:cs typeface="Arial" panose="020B0604020202020204" pitchFamily="34" charset="0"/>
                        </a:rPr>
                        <a:t>8</a:t>
                      </a:r>
                    </a:p>
                  </a:txBody>
                  <a:tcPr/>
                </a:tc>
                <a:extLst>
                  <a:ext uri="{0D108BD9-81ED-4DB2-BD59-A6C34878D82A}">
                    <a16:rowId xmlns:a16="http://schemas.microsoft.com/office/drawing/2014/main" val="2111008383"/>
                  </a:ext>
                </a:extLst>
              </a:tr>
              <a:tr h="370840">
                <a:tc>
                  <a:txBody>
                    <a:bodyPr/>
                    <a:lstStyle/>
                    <a:p>
                      <a:r>
                        <a:rPr lang="en-US" sz="1200" dirty="0">
                          <a:latin typeface="Arial" panose="020B0604020202020204" pitchFamily="34" charset="0"/>
                          <a:cs typeface="Arial" panose="020B0604020202020204" pitchFamily="34" charset="0"/>
                        </a:rPr>
                        <a:t>Treatment locale</a:t>
                      </a:r>
                    </a:p>
                  </a:txBody>
                  <a:tcPr/>
                </a:tc>
                <a:tc>
                  <a:txBody>
                    <a:bodyPr/>
                    <a:lstStyle/>
                    <a:p>
                      <a:r>
                        <a:rPr lang="en-US" sz="1200" dirty="0">
                          <a:latin typeface="Arial" panose="020B0604020202020204" pitchFamily="34" charset="0"/>
                          <a:cs typeface="Arial" panose="020B0604020202020204" pitchFamily="34" charset="0"/>
                        </a:rPr>
                        <a:t>Inpatient</a:t>
                      </a:r>
                    </a:p>
                  </a:txBody>
                  <a:tcPr/>
                </a:tc>
                <a:tc>
                  <a:txBody>
                    <a:bodyPr/>
                    <a:lstStyle/>
                    <a:p>
                      <a:r>
                        <a:rPr lang="en-US" sz="1200" dirty="0">
                          <a:latin typeface="Arial" panose="020B0604020202020204" pitchFamily="34" charset="0"/>
                          <a:cs typeface="Arial" panose="020B0604020202020204" pitchFamily="34" charset="0"/>
                        </a:rPr>
                        <a:t>Inpatient or outpatient</a:t>
                      </a:r>
                    </a:p>
                  </a:txBody>
                  <a:tcPr/>
                </a:tc>
                <a:tc>
                  <a:txBody>
                    <a:bodyPr/>
                    <a:lstStyle/>
                    <a:p>
                      <a:r>
                        <a:rPr lang="en-US" sz="1200" dirty="0">
                          <a:latin typeface="Arial" panose="020B0604020202020204" pitchFamily="34" charset="0"/>
                          <a:cs typeface="Arial" panose="020B0604020202020204" pitchFamily="34" charset="0"/>
                        </a:rPr>
                        <a:t>Inpatient or outpatient</a:t>
                      </a:r>
                    </a:p>
                  </a:txBody>
                  <a:tcPr/>
                </a:tc>
                <a:extLst>
                  <a:ext uri="{0D108BD9-81ED-4DB2-BD59-A6C34878D82A}">
                    <a16:rowId xmlns:a16="http://schemas.microsoft.com/office/drawing/2014/main" val="3582460346"/>
                  </a:ext>
                </a:extLst>
              </a:tr>
              <a:tr h="370840">
                <a:tc>
                  <a:txBody>
                    <a:bodyPr/>
                    <a:lstStyle/>
                    <a:p>
                      <a:r>
                        <a:rPr lang="en-US" sz="1200" dirty="0">
                          <a:latin typeface="Arial" panose="020B0604020202020204" pitchFamily="34" charset="0"/>
                          <a:cs typeface="Arial" panose="020B0604020202020204" pitchFamily="34" charset="0"/>
                        </a:rPr>
                        <a:t>Approval status</a:t>
                      </a:r>
                    </a:p>
                  </a:txBody>
                  <a:tcPr/>
                </a:tc>
                <a:tc>
                  <a:txBody>
                    <a:bodyPr/>
                    <a:lstStyle/>
                    <a:p>
                      <a:r>
                        <a:rPr lang="en-US" sz="1200" dirty="0">
                          <a:latin typeface="Arial" panose="020B0604020202020204" pitchFamily="34" charset="0"/>
                          <a:cs typeface="Arial" panose="020B0604020202020204" pitchFamily="34" charset="0"/>
                        </a:rPr>
                        <a:t>FDA approved</a:t>
                      </a:r>
                    </a:p>
                  </a:txBody>
                  <a:tcPr/>
                </a:tc>
                <a:tc>
                  <a:txBody>
                    <a:bodyPr/>
                    <a:lstStyle/>
                    <a:p>
                      <a:r>
                        <a:rPr lang="en-US" sz="1200" dirty="0">
                          <a:latin typeface="Arial" panose="020B0604020202020204" pitchFamily="34" charset="0"/>
                          <a:cs typeface="Arial" panose="020B0604020202020204" pitchFamily="34" charset="0"/>
                        </a:rPr>
                        <a:t>FDA approved</a:t>
                      </a:r>
                    </a:p>
                  </a:txBody>
                  <a:tcPr/>
                </a:tc>
                <a:tc>
                  <a:txBody>
                    <a:bodyPr/>
                    <a:lstStyle/>
                    <a:p>
                      <a:r>
                        <a:rPr lang="en-US" sz="1200" dirty="0">
                          <a:latin typeface="Arial" panose="020B0604020202020204" pitchFamily="34" charset="0"/>
                          <a:cs typeface="Arial" panose="020B0604020202020204" pitchFamily="34" charset="0"/>
                        </a:rPr>
                        <a:t>FDA approved</a:t>
                      </a:r>
                    </a:p>
                  </a:txBody>
                  <a:tcPr/>
                </a:tc>
                <a:extLst>
                  <a:ext uri="{0D108BD9-81ED-4DB2-BD59-A6C34878D82A}">
                    <a16:rowId xmlns:a16="http://schemas.microsoft.com/office/drawing/2014/main" val="1009235719"/>
                  </a:ext>
                </a:extLst>
              </a:tr>
            </a:tbl>
          </a:graphicData>
        </a:graphic>
      </p:graphicFrame>
      <p:sp>
        <p:nvSpPr>
          <p:cNvPr id="6" name="Rectangle 2">
            <a:extLst>
              <a:ext uri="{FF2B5EF4-FFF2-40B4-BE49-F238E27FC236}">
                <a16:creationId xmlns:a16="http://schemas.microsoft.com/office/drawing/2014/main" id="{C6AD68AD-DF70-47F0-A68D-C09517E94DDB}"/>
              </a:ext>
            </a:extLst>
          </p:cNvPr>
          <p:cNvSpPr txBox="1">
            <a:spLocks noChangeArrowheads="1"/>
          </p:cNvSpPr>
          <p:nvPr/>
        </p:nvSpPr>
        <p:spPr bwMode="auto">
          <a:xfrm>
            <a:off x="5374434" y="6408898"/>
            <a:ext cx="6699380" cy="36512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13607" rIns="0" bIns="0" numCol="1" rtlCol="0" anchor="ctr" anchorCtr="0" compatLnSpc="1">
            <a:prstTxWarp prst="textNoShape">
              <a:avLst/>
            </a:prstTxWarp>
            <a:noAutofit/>
          </a:bodyPr>
          <a:lstStyle>
            <a:lvl1pPr algn="l" defTabSz="914400" rtl="0" eaLnBrk="1" latinLnBrk="0" hangingPunct="1">
              <a:lnSpc>
                <a:spcPct val="90000"/>
              </a:lnSpc>
              <a:spcBef>
                <a:spcPct val="0"/>
              </a:spcBef>
              <a:buNone/>
              <a:defRPr sz="3600" b="1" kern="1200">
                <a:solidFill>
                  <a:srgbClr val="FF0000"/>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tab pos="723900" algn="l"/>
                <a:tab pos="1447800" algn="l"/>
                <a:tab pos="2171700" algn="l"/>
                <a:tab pos="2895600" algn="l"/>
                <a:tab pos="3619500" algn="l"/>
                <a:tab pos="4343400" algn="l"/>
                <a:tab pos="5067300" algn="l"/>
                <a:tab pos="5791200" algn="l"/>
                <a:tab pos="6515100" algn="l"/>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j-ea"/>
                <a:cs typeface="Arial Unicode MS" pitchFamily="32" charset="0"/>
              </a:rPr>
              <a:t>Abramson JS. Transfusion Medicine Reviews 2020;34(1):29-33.</a:t>
            </a:r>
          </a:p>
        </p:txBody>
      </p:sp>
    </p:spTree>
    <p:extLst>
      <p:ext uri="{BB962C8B-B14F-4D97-AF65-F5344CB8AC3E}">
        <p14:creationId xmlns:p14="http://schemas.microsoft.com/office/powerpoint/2010/main" val="120458790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5C717B1-7945-47EF-88C3-88AAA916A5D0}"/>
              </a:ext>
            </a:extLst>
          </p:cNvPr>
          <p:cNvSpPr>
            <a:spLocks noGrp="1"/>
          </p:cNvSpPr>
          <p:nvPr>
            <p:ph type="title"/>
          </p:nvPr>
        </p:nvSpPr>
        <p:spPr/>
        <p:txBody>
          <a:bodyPr>
            <a:normAutofit/>
          </a:bodyPr>
          <a:lstStyle/>
          <a:p>
            <a:r>
              <a:rPr lang="en-US" sz="3200" dirty="0"/>
              <a:t>3 trials compared CAR T-cell therapy with ASCT</a:t>
            </a:r>
            <a:br>
              <a:rPr lang="en-US" sz="3200" dirty="0"/>
            </a:br>
            <a:r>
              <a:rPr lang="en-US" sz="2400" i="1" dirty="0">
                <a:solidFill>
                  <a:schemeClr val="accent1"/>
                </a:solidFill>
              </a:rPr>
              <a:t>Trial designs</a:t>
            </a:r>
            <a:endParaRPr lang="en-US" sz="3200" i="1" dirty="0">
              <a:solidFill>
                <a:schemeClr val="accent1"/>
              </a:solidFill>
            </a:endParaRPr>
          </a:p>
        </p:txBody>
      </p:sp>
      <p:graphicFrame>
        <p:nvGraphicFramePr>
          <p:cNvPr id="4" name="Table 3">
            <a:extLst>
              <a:ext uri="{FF2B5EF4-FFF2-40B4-BE49-F238E27FC236}">
                <a16:creationId xmlns:a16="http://schemas.microsoft.com/office/drawing/2014/main" id="{DB6A5B0F-10EE-4946-A1CA-BE95B388CF91}"/>
              </a:ext>
            </a:extLst>
          </p:cNvPr>
          <p:cNvGraphicFramePr>
            <a:graphicFrameLocks/>
          </p:cNvGraphicFramePr>
          <p:nvPr/>
        </p:nvGraphicFramePr>
        <p:xfrm>
          <a:off x="733312" y="1441174"/>
          <a:ext cx="10725375" cy="4572000"/>
        </p:xfrm>
        <a:graphic>
          <a:graphicData uri="http://schemas.openxmlformats.org/drawingml/2006/table">
            <a:tbl>
              <a:tblPr firstRow="1" bandRow="1"/>
              <a:tblGrid>
                <a:gridCol w="1959912">
                  <a:extLst>
                    <a:ext uri="{9D8B030D-6E8A-4147-A177-3AD203B41FA5}">
                      <a16:colId xmlns:a16="http://schemas.microsoft.com/office/drawing/2014/main" val="159495536"/>
                    </a:ext>
                  </a:extLst>
                </a:gridCol>
                <a:gridCol w="2921821">
                  <a:extLst>
                    <a:ext uri="{9D8B030D-6E8A-4147-A177-3AD203B41FA5}">
                      <a16:colId xmlns:a16="http://schemas.microsoft.com/office/drawing/2014/main" val="1118023045"/>
                    </a:ext>
                  </a:extLst>
                </a:gridCol>
                <a:gridCol w="2921821">
                  <a:extLst>
                    <a:ext uri="{9D8B030D-6E8A-4147-A177-3AD203B41FA5}">
                      <a16:colId xmlns:a16="http://schemas.microsoft.com/office/drawing/2014/main" val="4062707511"/>
                    </a:ext>
                  </a:extLst>
                </a:gridCol>
                <a:gridCol w="2921821">
                  <a:extLst>
                    <a:ext uri="{9D8B030D-6E8A-4147-A177-3AD203B41FA5}">
                      <a16:colId xmlns:a16="http://schemas.microsoft.com/office/drawing/2014/main" val="2017970765"/>
                    </a:ext>
                  </a:extLst>
                </a:gridCol>
              </a:tblGrid>
              <a:tr h="0">
                <a:tc>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r>
                        <a:rPr lang="en-US" sz="1400" dirty="0"/>
                        <a:t>Study</a:t>
                      </a:r>
                      <a:endParaRPr lang="en-US" sz="1400" dirty="0">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solidFill>
                  </a:tcPr>
                </a:tc>
                <a:tc>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pPr algn="ctr"/>
                      <a:r>
                        <a:rPr lang="en-US" sz="1400" dirty="0"/>
                        <a:t>ZUMA-7</a:t>
                      </a:r>
                      <a:r>
                        <a:rPr lang="en-US" sz="1400" baseline="30000" dirty="0"/>
                        <a:t>1 </a:t>
                      </a:r>
                      <a:r>
                        <a:rPr lang="en-US" sz="1400" dirty="0"/>
                        <a:t>(N=359)</a:t>
                      </a:r>
                    </a:p>
                    <a:p>
                      <a:pPr algn="ctr"/>
                      <a:r>
                        <a:rPr lang="en-US" sz="1400" dirty="0"/>
                        <a:t>R/R LBCL</a:t>
                      </a:r>
                      <a:endParaRPr lang="en-US" sz="1400" dirty="0">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solidFill>
                  </a:tcPr>
                </a:tc>
                <a:tc>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pPr algn="ctr"/>
                      <a:r>
                        <a:rPr lang="en-US" sz="1400" dirty="0"/>
                        <a:t>BELINDA</a:t>
                      </a:r>
                      <a:r>
                        <a:rPr lang="en-US" sz="1400" baseline="30000" dirty="0"/>
                        <a:t>2 </a:t>
                      </a:r>
                      <a:r>
                        <a:rPr lang="en-US" sz="1400" dirty="0"/>
                        <a:t>(N=322)</a:t>
                      </a:r>
                    </a:p>
                    <a:p>
                      <a:pPr algn="ctr"/>
                      <a:r>
                        <a:rPr lang="en-US" sz="1400" dirty="0"/>
                        <a:t>R/R aNHL</a:t>
                      </a:r>
                      <a:r>
                        <a:rPr lang="en-US" sz="1400" baseline="30000" dirty="0"/>
                        <a:t>a</a:t>
                      </a:r>
                      <a:endParaRPr lang="en-US" sz="1400" dirty="0"/>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solidFill>
                  </a:tcPr>
                </a:tc>
                <a:tc>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pPr algn="ctr"/>
                      <a:r>
                        <a:rPr lang="en-US" sz="1400" dirty="0"/>
                        <a:t>TRANSFORM</a:t>
                      </a:r>
                      <a:r>
                        <a:rPr lang="en-US" sz="1400" baseline="30000" dirty="0"/>
                        <a:t>3 </a:t>
                      </a:r>
                      <a:r>
                        <a:rPr lang="en-US" sz="1400" dirty="0"/>
                        <a:t>(N=184)</a:t>
                      </a:r>
                    </a:p>
                    <a:p>
                      <a:pPr algn="ctr"/>
                      <a:r>
                        <a:rPr lang="en-US" sz="1400" dirty="0"/>
                        <a:t>R/R LBCL</a:t>
                      </a: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solidFill>
                  </a:tcPr>
                </a:tc>
                <a:extLst>
                  <a:ext uri="{0D108BD9-81ED-4DB2-BD59-A6C34878D82A}">
                    <a16:rowId xmlns:a16="http://schemas.microsoft.com/office/drawing/2014/main" val="4038135862"/>
                  </a:ext>
                </a:extLst>
              </a:tr>
              <a:tr h="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Key eligibility</a:t>
                      </a:r>
                      <a:endParaRPr lang="en-US" sz="1400" b="0" dirty="0">
                        <a:solidFill>
                          <a:schemeClr val="tx1"/>
                        </a:solidFill>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rPr>
                        <a:t>Age </a:t>
                      </a:r>
                      <a:r>
                        <a:rPr lang="en-US" sz="1400" kern="1200" dirty="0">
                          <a:solidFill>
                            <a:schemeClr val="tx1"/>
                          </a:solidFill>
                          <a:effectLst/>
                          <a:sym typeface="Symbol" pitchFamily="2" charset="2"/>
                        </a:rPr>
                        <a:t>18 years</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dirty="0">
                          <a:solidFill>
                            <a:schemeClr val="tx1"/>
                          </a:solidFill>
                          <a:effectLst/>
                          <a:sym typeface="Symbol" pitchFamily="2" charset="2"/>
                        </a:rPr>
                        <a:t>LBCL</a:t>
                      </a:r>
                      <a:endParaRPr lang="en-US" sz="140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rPr>
                        <a:t>R/R </a:t>
                      </a:r>
                      <a:r>
                        <a:rPr lang="en-US" sz="1400" kern="1200" dirty="0">
                          <a:solidFill>
                            <a:schemeClr val="tx1"/>
                          </a:solidFill>
                          <a:effectLst/>
                          <a:sym typeface="Symbol" pitchFamily="2" charset="2"/>
                        </a:rPr>
                        <a:t>12 months after 1L tx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kern="1200" dirty="0">
                          <a:solidFill>
                            <a:schemeClr val="tx1"/>
                          </a:solidFill>
                          <a:effectLst/>
                          <a:sym typeface="Symbol" pitchFamily="2" charset="2"/>
                        </a:rPr>
                        <a:t>Intended to proceed to HDT-ASCT</a:t>
                      </a:r>
                      <a:endParaRPr lang="en-US" sz="1400" kern="1200" dirty="0">
                        <a:solidFill>
                          <a:schemeClr val="tx1"/>
                        </a:solidFill>
                        <a:effectLst/>
                        <a:latin typeface="+mn-lt"/>
                        <a:ea typeface="+mn-ea"/>
                        <a:cs typeface="+mn-cs"/>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rPr>
                        <a:t>Age </a:t>
                      </a:r>
                      <a:r>
                        <a:rPr lang="en-US" sz="1400" kern="1200" dirty="0">
                          <a:solidFill>
                            <a:schemeClr val="tx1"/>
                          </a:solidFill>
                          <a:effectLst/>
                          <a:sym typeface="Symbol" pitchFamily="2" charset="2"/>
                        </a:rPr>
                        <a:t>18 years</a:t>
                      </a:r>
                    </a:p>
                    <a:p>
                      <a:pPr algn="ctr"/>
                      <a:r>
                        <a:rPr lang="en-US" sz="1400" dirty="0">
                          <a:solidFill>
                            <a:schemeClr val="tx1"/>
                          </a:solidFill>
                        </a:rPr>
                        <a:t>aNHL</a:t>
                      </a:r>
                    </a:p>
                    <a:p>
                      <a:pPr algn="ctr"/>
                      <a:r>
                        <a:rPr lang="en-US" sz="1400" dirty="0">
                          <a:solidFill>
                            <a:schemeClr val="tx1"/>
                          </a:solidFill>
                        </a:rPr>
                        <a:t>R/R </a:t>
                      </a:r>
                      <a:r>
                        <a:rPr lang="en-US" sz="1400" kern="1200" dirty="0">
                          <a:solidFill>
                            <a:schemeClr val="tx1"/>
                          </a:solidFill>
                          <a:effectLst/>
                          <a:sym typeface="Symbol" pitchFamily="2" charset="2"/>
                        </a:rPr>
                        <a:t>12 months after </a:t>
                      </a:r>
                    </a:p>
                    <a:p>
                      <a:pPr algn="ctr"/>
                      <a:r>
                        <a:rPr lang="en-US" sz="1400" kern="1200" dirty="0">
                          <a:solidFill>
                            <a:schemeClr val="tx1"/>
                          </a:solidFill>
                          <a:effectLst/>
                          <a:sym typeface="Symbol" pitchFamily="2" charset="2"/>
                        </a:rPr>
                        <a:t>1L tx ASCT eligible</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Age 18-75 years</a:t>
                      </a:r>
                    </a:p>
                    <a:p>
                      <a:pPr algn="ctr"/>
                      <a:r>
                        <a:rPr lang="en-US" sz="1400" dirty="0">
                          <a:solidFill>
                            <a:schemeClr val="tx1"/>
                          </a:solidFill>
                        </a:rPr>
                        <a:t>aNHL</a:t>
                      </a:r>
                    </a:p>
                    <a:p>
                      <a:pPr algn="ctr"/>
                      <a:r>
                        <a:rPr lang="en-US" sz="1400" dirty="0">
                          <a:solidFill>
                            <a:schemeClr val="tx1"/>
                          </a:solidFill>
                        </a:rPr>
                        <a:t>R/R </a:t>
                      </a:r>
                      <a:r>
                        <a:rPr lang="en-US" sz="1400" kern="1200" dirty="0">
                          <a:solidFill>
                            <a:schemeClr val="tx1"/>
                          </a:solidFill>
                          <a:effectLst/>
                          <a:sym typeface="Symbol" pitchFamily="2" charset="2"/>
                        </a:rPr>
                        <a:t>12 months after 1L tx containing </a:t>
                      </a:r>
                    </a:p>
                    <a:p>
                      <a:pPr algn="ctr"/>
                      <a:r>
                        <a:rPr lang="en-US" sz="1400" kern="1200" dirty="0">
                          <a:solidFill>
                            <a:schemeClr val="tx1"/>
                          </a:solidFill>
                          <a:effectLst/>
                          <a:sym typeface="Symbol" pitchFamily="2" charset="2"/>
                        </a:rPr>
                        <a:t>an anthracycline + anti-CD20</a:t>
                      </a:r>
                      <a:endParaRPr lang="en-US" sz="1400" kern="1200" dirty="0">
                        <a:solidFill>
                          <a:schemeClr val="tx1"/>
                        </a:solidFill>
                        <a:effectLst/>
                        <a:latin typeface="+mn-lt"/>
                        <a:ea typeface="+mn-ea"/>
                        <a:cs typeface="+mn-cs"/>
                        <a:sym typeface="Symbol" pitchFamily="2" charset="2"/>
                      </a:endParaRP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922238806"/>
                  </a:ext>
                </a:extLst>
              </a:tr>
              <a:tr h="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Treatment</a:t>
                      </a:r>
                      <a:endParaRPr lang="en-US" sz="1400" b="0" dirty="0">
                        <a:solidFill>
                          <a:schemeClr val="tx1"/>
                        </a:solidFill>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Axi-cel vs SOC</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D9FAFF"/>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Tisa-cel vs SOC</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7EBE1"/>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Liso-cel vs SOC</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EE9F3"/>
                    </a:solidFill>
                  </a:tcPr>
                </a:tc>
                <a:extLst>
                  <a:ext uri="{0D108BD9-81ED-4DB2-BD59-A6C34878D82A}">
                    <a16:rowId xmlns:a16="http://schemas.microsoft.com/office/drawing/2014/main" val="1924578858"/>
                  </a:ext>
                </a:extLst>
              </a:tr>
              <a:tr h="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SOC arm</a:t>
                      </a:r>
                      <a:endParaRPr lang="en-US" sz="1400" b="0" dirty="0">
                        <a:solidFill>
                          <a:schemeClr val="tx1"/>
                        </a:solidFill>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2-3 cycles of R-DHAP, R-ICE, R-GDP, </a:t>
                      </a:r>
                    </a:p>
                    <a:p>
                      <a:pPr algn="ctr"/>
                      <a:r>
                        <a:rPr lang="en-US" sz="1400" dirty="0">
                          <a:solidFill>
                            <a:schemeClr val="tx1"/>
                          </a:solidFill>
                        </a:rPr>
                        <a:t>or R-ESHAP → HDCT + ASCT</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2 cycles of PCT → </a:t>
                      </a:r>
                      <a:br>
                        <a:rPr lang="en-US" sz="1400" dirty="0">
                          <a:solidFill>
                            <a:schemeClr val="tx1"/>
                          </a:solidFill>
                        </a:rPr>
                      </a:br>
                      <a:r>
                        <a:rPr lang="en-US" sz="1400" dirty="0">
                          <a:solidFill>
                            <a:schemeClr val="tx1"/>
                          </a:solidFill>
                        </a:rPr>
                        <a:t>salvage + HDCT + ASCT</a:t>
                      </a:r>
                    </a:p>
                    <a:p>
                      <a:pPr algn="ctr"/>
                      <a:r>
                        <a:rPr lang="en-US" sz="1400" dirty="0">
                          <a:solidFill>
                            <a:schemeClr val="tx1"/>
                          </a:solidFill>
                        </a:rPr>
                        <a:t>or 2</a:t>
                      </a:r>
                      <a:r>
                        <a:rPr lang="en-US" sz="1400" baseline="0" dirty="0">
                          <a:solidFill>
                            <a:schemeClr val="tx1"/>
                          </a:solidFill>
                        </a:rPr>
                        <a:t>nd </a:t>
                      </a:r>
                      <a:r>
                        <a:rPr lang="en-US" sz="1400" dirty="0">
                          <a:solidFill>
                            <a:schemeClr val="tx1"/>
                          </a:solidFill>
                        </a:rPr>
                        <a:t>PCT</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rPr>
                        <a:t>3 cycles of R-DHAP, R-ICE, or R-GDP </a:t>
                      </a:r>
                      <a:br>
                        <a:rPr lang="en-US" sz="1400" dirty="0">
                          <a:solidFill>
                            <a:schemeClr val="tx1"/>
                          </a:solidFill>
                        </a:rPr>
                      </a:br>
                      <a:r>
                        <a:rPr lang="en-US" sz="1400" dirty="0">
                          <a:solidFill>
                            <a:schemeClr val="tx1"/>
                          </a:solidFill>
                        </a:rPr>
                        <a:t>→ HDCT + ASCT</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1607152405"/>
                  </a:ext>
                </a:extLst>
              </a:tr>
              <a:tr h="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Bridging therapy allowed</a:t>
                      </a:r>
                      <a:endParaRPr lang="en-US" sz="1400" b="0" dirty="0">
                        <a:solidFill>
                          <a:schemeClr val="tx1"/>
                        </a:solidFill>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Yes, steroid only</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D9FAFF"/>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Yes, PCT</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7EBE1"/>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Yes, SOC</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EE9F3"/>
                    </a:solidFill>
                  </a:tcPr>
                </a:tc>
                <a:extLst>
                  <a:ext uri="{0D108BD9-81ED-4DB2-BD59-A6C34878D82A}">
                    <a16:rowId xmlns:a16="http://schemas.microsoft.com/office/drawing/2014/main" val="3433941590"/>
                  </a:ext>
                </a:extLst>
              </a:tr>
              <a:tr h="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Conditioning regimen</a:t>
                      </a:r>
                      <a:endParaRPr lang="en-US" sz="1400" b="0" dirty="0">
                        <a:solidFill>
                          <a:schemeClr val="tx1"/>
                        </a:solidFill>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rPr>
                        <a:t>Flu 30 mg/</a:t>
                      </a:r>
                      <a:r>
                        <a:rPr lang="en-US" sz="1400" baseline="0" dirty="0">
                          <a:solidFill>
                            <a:schemeClr val="tx1"/>
                          </a:solidFill>
                        </a:rPr>
                        <a:t>m</a:t>
                      </a:r>
                      <a:r>
                        <a:rPr lang="en-US" sz="1400" baseline="30000" dirty="0">
                          <a:solidFill>
                            <a:schemeClr val="tx1"/>
                          </a:solidFill>
                        </a:rPr>
                        <a:t>2</a:t>
                      </a:r>
                      <a:r>
                        <a:rPr lang="en-US" sz="1400" baseline="0" dirty="0">
                          <a:solidFill>
                            <a:schemeClr val="tx1"/>
                          </a:solidFill>
                        </a:rPr>
                        <a:t>; Cy</a:t>
                      </a:r>
                      <a:r>
                        <a:rPr lang="en-US" sz="1400" dirty="0">
                          <a:solidFill>
                            <a:schemeClr val="tx1"/>
                          </a:solidFill>
                        </a:rPr>
                        <a:t> 500 mg/m</a:t>
                      </a:r>
                      <a:r>
                        <a:rPr lang="en-US" sz="1400" baseline="30000" dirty="0">
                          <a:solidFill>
                            <a:schemeClr val="tx1"/>
                          </a:solidFill>
                        </a:rPr>
                        <a:t>2</a:t>
                      </a:r>
                      <a:r>
                        <a:rPr lang="en-US" sz="1400" dirty="0">
                          <a:solidFill>
                            <a:schemeClr val="tx1"/>
                          </a:solidFill>
                        </a:rPr>
                        <a:t> x3 days</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rPr>
                        <a:t>Flu 25 mg/m</a:t>
                      </a:r>
                      <a:r>
                        <a:rPr lang="en-US" sz="1400" baseline="30000" dirty="0">
                          <a:solidFill>
                            <a:schemeClr val="tx1"/>
                          </a:solidFill>
                        </a:rPr>
                        <a:t>2</a:t>
                      </a:r>
                      <a:r>
                        <a:rPr lang="en-US" sz="1400" baseline="0" dirty="0">
                          <a:solidFill>
                            <a:schemeClr val="tx1"/>
                          </a:solidFill>
                        </a:rPr>
                        <a:t>;</a:t>
                      </a:r>
                      <a:r>
                        <a:rPr lang="en-US" sz="1400" dirty="0">
                          <a:solidFill>
                            <a:schemeClr val="tx1"/>
                          </a:solidFill>
                        </a:rPr>
                        <a:t> Cy 250 mg/</a:t>
                      </a:r>
                      <a:r>
                        <a:rPr lang="en-US" sz="1400" baseline="0" dirty="0">
                          <a:solidFill>
                            <a:schemeClr val="tx1"/>
                          </a:solidFill>
                        </a:rPr>
                        <a:t>m</a:t>
                      </a:r>
                      <a:r>
                        <a:rPr lang="en-US" sz="1400" baseline="30000" dirty="0">
                          <a:solidFill>
                            <a:schemeClr val="tx1"/>
                          </a:solidFill>
                        </a:rPr>
                        <a:t>2</a:t>
                      </a:r>
                      <a:r>
                        <a:rPr lang="en-US" sz="1400" baseline="0" dirty="0">
                          <a:solidFill>
                            <a:schemeClr val="tx1"/>
                          </a:solidFill>
                        </a:rPr>
                        <a:t> x3</a:t>
                      </a:r>
                      <a:r>
                        <a:rPr lang="en-US" sz="1400" dirty="0">
                          <a:solidFill>
                            <a:schemeClr val="tx1"/>
                          </a:solidFill>
                        </a:rPr>
                        <a:t> days</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Flu 30 mg/</a:t>
                      </a:r>
                      <a:r>
                        <a:rPr lang="en-US" sz="1400" baseline="0" dirty="0">
                          <a:solidFill>
                            <a:schemeClr val="tx1"/>
                          </a:solidFill>
                        </a:rPr>
                        <a:t>m</a:t>
                      </a:r>
                      <a:r>
                        <a:rPr lang="en-US" sz="1400" baseline="30000" dirty="0">
                          <a:solidFill>
                            <a:schemeClr val="tx1"/>
                          </a:solidFill>
                        </a:rPr>
                        <a:t>2</a:t>
                      </a:r>
                      <a:r>
                        <a:rPr lang="en-US" sz="1400" baseline="0" dirty="0">
                          <a:solidFill>
                            <a:schemeClr val="tx1"/>
                          </a:solidFill>
                        </a:rPr>
                        <a:t>; Cy</a:t>
                      </a:r>
                      <a:r>
                        <a:rPr lang="en-US" sz="1400" dirty="0">
                          <a:solidFill>
                            <a:schemeClr val="tx1"/>
                          </a:solidFill>
                        </a:rPr>
                        <a:t> 300 mg/m</a:t>
                      </a:r>
                      <a:r>
                        <a:rPr lang="en-US" sz="1400" baseline="30000" dirty="0">
                          <a:solidFill>
                            <a:schemeClr val="tx1"/>
                          </a:solidFill>
                        </a:rPr>
                        <a:t>2</a:t>
                      </a:r>
                      <a:r>
                        <a:rPr lang="en-US" sz="1400" dirty="0">
                          <a:solidFill>
                            <a:schemeClr val="tx1"/>
                          </a:solidFill>
                        </a:rPr>
                        <a:t> x3 days</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3813164828"/>
                  </a:ext>
                </a:extLst>
              </a:tr>
              <a:tr h="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CAR T cells</a:t>
                      </a:r>
                      <a:endParaRPr lang="en-US" sz="1400" b="0" dirty="0">
                        <a:solidFill>
                          <a:schemeClr val="tx1"/>
                        </a:solidFill>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2</a:t>
                      </a:r>
                      <a:r>
                        <a:rPr lang="en-US" sz="1400" b="0" u="none" strike="noStrike" kern="1200" dirty="0">
                          <a:solidFill>
                            <a:schemeClr val="tx1"/>
                          </a:solidFill>
                          <a:effectLst/>
                        </a:rPr>
                        <a:t>×10</a:t>
                      </a:r>
                      <a:r>
                        <a:rPr lang="en-US" sz="1400" b="0" u="none" strike="noStrike" kern="1200" baseline="30000" dirty="0">
                          <a:solidFill>
                            <a:schemeClr val="tx1"/>
                          </a:solidFill>
                          <a:effectLst/>
                        </a:rPr>
                        <a:t>6</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D9FAFF"/>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b="0" u="none" strike="noStrike" kern="1200" dirty="0">
                          <a:solidFill>
                            <a:schemeClr val="tx1"/>
                          </a:solidFill>
                          <a:effectLst/>
                        </a:rPr>
                        <a:t>0.6-6×10</a:t>
                      </a:r>
                      <a:r>
                        <a:rPr lang="en-US" sz="1400" b="0" u="none" strike="noStrike" kern="1200" baseline="30000" dirty="0">
                          <a:solidFill>
                            <a:schemeClr val="tx1"/>
                          </a:solidFill>
                          <a:effectLst/>
                        </a:rPr>
                        <a:t>8</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7EBE1"/>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100</a:t>
                      </a:r>
                      <a:r>
                        <a:rPr lang="en-US" sz="1400" b="0" u="none" strike="noStrike" kern="1200" dirty="0">
                          <a:solidFill>
                            <a:schemeClr val="tx1"/>
                          </a:solidFill>
                          <a:effectLst/>
                        </a:rPr>
                        <a:t>×10</a:t>
                      </a:r>
                      <a:r>
                        <a:rPr lang="en-US" sz="1400" b="0" u="none" strike="noStrike" kern="1200" baseline="30000" dirty="0">
                          <a:solidFill>
                            <a:schemeClr val="tx1"/>
                          </a:solidFill>
                          <a:effectLst/>
                        </a:rPr>
                        <a:t>6</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EE9F3"/>
                    </a:solidFill>
                  </a:tcPr>
                </a:tc>
                <a:extLst>
                  <a:ext uri="{0D108BD9-81ED-4DB2-BD59-A6C34878D82A}">
                    <a16:rowId xmlns:a16="http://schemas.microsoft.com/office/drawing/2014/main" val="2654336262"/>
                  </a:ext>
                </a:extLst>
              </a:tr>
              <a:tr h="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Crossover allowed</a:t>
                      </a:r>
                      <a:endParaRPr lang="en-US" sz="1400" b="0" dirty="0">
                        <a:solidFill>
                          <a:schemeClr val="tx1"/>
                        </a:solidFill>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No</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Yes, SOC to Tisa-cel</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Yes, SOC to Liso-cel</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93379296"/>
                  </a:ext>
                </a:extLst>
              </a:tr>
              <a:tr h="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Primary endpoint</a:t>
                      </a:r>
                      <a:endParaRPr lang="en-US" sz="1400" b="0" dirty="0">
                        <a:solidFill>
                          <a:schemeClr val="tx1"/>
                        </a:solidFill>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EFS by IRC</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D9FAFF"/>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EFS by IRC</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7EBE1"/>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EFS by IRC</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EE9F3"/>
                    </a:solidFill>
                  </a:tcPr>
                </a:tc>
                <a:extLst>
                  <a:ext uri="{0D108BD9-81ED-4DB2-BD59-A6C34878D82A}">
                    <a16:rowId xmlns:a16="http://schemas.microsoft.com/office/drawing/2014/main" val="1345786090"/>
                  </a:ext>
                </a:extLst>
              </a:tr>
              <a:tr h="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Key secondary endpoints</a:t>
                      </a:r>
                      <a:endParaRPr lang="en-US" sz="1400" b="0" dirty="0">
                        <a:solidFill>
                          <a:schemeClr val="tx1"/>
                        </a:solidFill>
                        <a:latin typeface="+mn-lt"/>
                      </a:endParaRPr>
                    </a:p>
                  </a:txBody>
                  <a:tcPr marL="180000" marR="60960" marT="36576" marB="36576"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ORR, OS</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ORR, safety, cellular kinetics</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CR rate, PFS, OS</a:t>
                      </a:r>
                      <a:endParaRPr lang="en-US" sz="1400" dirty="0">
                        <a:solidFill>
                          <a:schemeClr val="tx1"/>
                        </a:solidFill>
                        <a:latin typeface="+mn-lt"/>
                      </a:endParaRPr>
                    </a:p>
                  </a:txBody>
                  <a:tcPr marL="60960" marR="60960" marT="36576" marB="36576"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1514725405"/>
                  </a:ext>
                </a:extLst>
              </a:tr>
            </a:tbl>
          </a:graphicData>
        </a:graphic>
      </p:graphicFrame>
      <p:sp>
        <p:nvSpPr>
          <p:cNvPr id="5" name="TextBox 4">
            <a:extLst>
              <a:ext uri="{FF2B5EF4-FFF2-40B4-BE49-F238E27FC236}">
                <a16:creationId xmlns:a16="http://schemas.microsoft.com/office/drawing/2014/main" id="{2D04A0BD-06DA-4E53-A8B0-7E9C94E42A29}"/>
              </a:ext>
            </a:extLst>
          </p:cNvPr>
          <p:cNvSpPr txBox="1"/>
          <p:nvPr/>
        </p:nvSpPr>
        <p:spPr>
          <a:xfrm>
            <a:off x="0" y="6274784"/>
            <a:ext cx="5030544" cy="430887"/>
          </a:xfrm>
          <a:prstGeom prst="rect">
            <a:avLst/>
          </a:prstGeom>
          <a:noFill/>
        </p:spPr>
        <p:txBody>
          <a:bodyPr wrap="none" rtlCol="0">
            <a:spAutoFit/>
          </a:bodyPr>
          <a:lstStyle/>
          <a:p>
            <a:pPr defTabSz="914400">
              <a:defRPr/>
            </a:pPr>
            <a:r>
              <a:rPr lang="en-US" sz="1100" baseline="30000" dirty="0">
                <a:solidFill>
                  <a:prstClr val="black"/>
                </a:solidFill>
                <a:latin typeface="Gill Sans MT" panose="020B0502020104020203"/>
              </a:rPr>
              <a:t>1</a:t>
            </a:r>
            <a:r>
              <a:rPr lang="en-US" sz="1100" dirty="0">
                <a:solidFill>
                  <a:prstClr val="black"/>
                </a:solidFill>
                <a:latin typeface="Gill Sans MT" panose="020B0502020104020203"/>
              </a:rPr>
              <a:t>Locke F et al NEJM 2022, </a:t>
            </a:r>
            <a:r>
              <a:rPr lang="en-US" sz="1100" baseline="30000" dirty="0">
                <a:solidFill>
                  <a:prstClr val="black"/>
                </a:solidFill>
                <a:latin typeface="Gill Sans MT" panose="020B0502020104020203"/>
              </a:rPr>
              <a:t>2</a:t>
            </a:r>
            <a:r>
              <a:rPr lang="en-US" sz="1100" dirty="0">
                <a:solidFill>
                  <a:prstClr val="black"/>
                </a:solidFill>
                <a:latin typeface="Gill Sans MT" panose="020B0502020104020203"/>
              </a:rPr>
              <a:t>Bishop M et al NEJM 2022, </a:t>
            </a:r>
            <a:r>
              <a:rPr lang="en-US" sz="1100" baseline="30000" dirty="0">
                <a:solidFill>
                  <a:prstClr val="black"/>
                </a:solidFill>
                <a:latin typeface="Gill Sans MT" panose="020B0502020104020203"/>
              </a:rPr>
              <a:t>3</a:t>
            </a:r>
            <a:r>
              <a:rPr lang="en-US" sz="1100" dirty="0">
                <a:solidFill>
                  <a:prstClr val="black"/>
                </a:solidFill>
                <a:latin typeface="Gill Sans MT" panose="020B0502020104020203"/>
              </a:rPr>
              <a:t>Kamdar, M et al Lancet 2022</a:t>
            </a:r>
          </a:p>
          <a:p>
            <a:pPr defTabSz="914400">
              <a:defRPr/>
            </a:pPr>
            <a:r>
              <a:rPr lang="en-US" sz="1100" dirty="0">
                <a:solidFill>
                  <a:prstClr val="black"/>
                </a:solidFill>
                <a:latin typeface="Gill Sans MT" panose="020B0502020104020203"/>
              </a:rPr>
              <a:t>Slide courtesy of </a:t>
            </a:r>
            <a:r>
              <a:rPr lang="en-US" sz="1100" dirty="0" err="1">
                <a:solidFill>
                  <a:prstClr val="black"/>
                </a:solidFill>
                <a:latin typeface="Gill Sans MT" panose="020B0502020104020203"/>
              </a:rPr>
              <a:t>Krish</a:t>
            </a:r>
            <a:r>
              <a:rPr lang="en-US" sz="1100" dirty="0">
                <a:solidFill>
                  <a:prstClr val="black"/>
                </a:solidFill>
                <a:latin typeface="Gill Sans MT" panose="020B0502020104020203"/>
              </a:rPr>
              <a:t> Patel</a:t>
            </a:r>
          </a:p>
        </p:txBody>
      </p:sp>
    </p:spTree>
    <p:extLst>
      <p:ext uri="{BB962C8B-B14F-4D97-AF65-F5344CB8AC3E}">
        <p14:creationId xmlns:p14="http://schemas.microsoft.com/office/powerpoint/2010/main" val="133245077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B71940-3392-4798-97D9-AA92E88987B1}"/>
              </a:ext>
            </a:extLst>
          </p:cNvPr>
          <p:cNvSpPr>
            <a:spLocks noGrp="1"/>
          </p:cNvSpPr>
          <p:nvPr>
            <p:ph type="title"/>
          </p:nvPr>
        </p:nvSpPr>
        <p:spPr/>
        <p:txBody>
          <a:bodyPr>
            <a:normAutofit fontScale="90000"/>
          </a:bodyPr>
          <a:lstStyle/>
          <a:p>
            <a:r>
              <a:rPr lang="en-US" sz="3600" dirty="0"/>
              <a:t>3 trials compared CAR T-cell therapy with ASCT</a:t>
            </a:r>
            <a:br>
              <a:rPr lang="en-US" sz="3600" dirty="0"/>
            </a:br>
            <a:r>
              <a:rPr lang="en-US" sz="2800" i="1" dirty="0">
                <a:solidFill>
                  <a:schemeClr val="accent1"/>
                </a:solidFill>
              </a:rPr>
              <a:t>Outcomes</a:t>
            </a:r>
            <a:endParaRPr lang="en-US" dirty="0"/>
          </a:p>
        </p:txBody>
      </p:sp>
      <p:graphicFrame>
        <p:nvGraphicFramePr>
          <p:cNvPr id="3" name="Table 7">
            <a:extLst>
              <a:ext uri="{FF2B5EF4-FFF2-40B4-BE49-F238E27FC236}">
                <a16:creationId xmlns:a16="http://schemas.microsoft.com/office/drawing/2014/main" id="{A2AEA5C5-86DB-44A1-8F55-886C50E9AEA7}"/>
              </a:ext>
            </a:extLst>
          </p:cNvPr>
          <p:cNvGraphicFramePr>
            <a:graphicFrameLocks noGrp="1"/>
          </p:cNvGraphicFramePr>
          <p:nvPr/>
        </p:nvGraphicFramePr>
        <p:xfrm>
          <a:off x="698400" y="1590765"/>
          <a:ext cx="10726885" cy="4543440"/>
        </p:xfrm>
        <a:graphic>
          <a:graphicData uri="http://schemas.openxmlformats.org/drawingml/2006/table">
            <a:tbl>
              <a:tblPr firstRow="1" bandRow="1"/>
              <a:tblGrid>
                <a:gridCol w="2046073">
                  <a:extLst>
                    <a:ext uri="{9D8B030D-6E8A-4147-A177-3AD203B41FA5}">
                      <a16:colId xmlns:a16="http://schemas.microsoft.com/office/drawing/2014/main" val="47941679"/>
                    </a:ext>
                  </a:extLst>
                </a:gridCol>
                <a:gridCol w="1446802">
                  <a:extLst>
                    <a:ext uri="{9D8B030D-6E8A-4147-A177-3AD203B41FA5}">
                      <a16:colId xmlns:a16="http://schemas.microsoft.com/office/drawing/2014/main" val="3902118390"/>
                    </a:ext>
                  </a:extLst>
                </a:gridCol>
                <a:gridCol w="1446802">
                  <a:extLst>
                    <a:ext uri="{9D8B030D-6E8A-4147-A177-3AD203B41FA5}">
                      <a16:colId xmlns:a16="http://schemas.microsoft.com/office/drawing/2014/main" val="618637432"/>
                    </a:ext>
                  </a:extLst>
                </a:gridCol>
                <a:gridCol w="1446802">
                  <a:extLst>
                    <a:ext uri="{9D8B030D-6E8A-4147-A177-3AD203B41FA5}">
                      <a16:colId xmlns:a16="http://schemas.microsoft.com/office/drawing/2014/main" val="2236693751"/>
                    </a:ext>
                  </a:extLst>
                </a:gridCol>
                <a:gridCol w="1446802">
                  <a:extLst>
                    <a:ext uri="{9D8B030D-6E8A-4147-A177-3AD203B41FA5}">
                      <a16:colId xmlns:a16="http://schemas.microsoft.com/office/drawing/2014/main" val="2251192333"/>
                    </a:ext>
                  </a:extLst>
                </a:gridCol>
                <a:gridCol w="1446802">
                  <a:extLst>
                    <a:ext uri="{9D8B030D-6E8A-4147-A177-3AD203B41FA5}">
                      <a16:colId xmlns:a16="http://schemas.microsoft.com/office/drawing/2014/main" val="1929243295"/>
                    </a:ext>
                  </a:extLst>
                </a:gridCol>
                <a:gridCol w="1446802">
                  <a:extLst>
                    <a:ext uri="{9D8B030D-6E8A-4147-A177-3AD203B41FA5}">
                      <a16:colId xmlns:a16="http://schemas.microsoft.com/office/drawing/2014/main" val="4195650961"/>
                    </a:ext>
                  </a:extLst>
                </a:gridCol>
              </a:tblGrid>
              <a:tr h="547200">
                <a:tc>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r>
                        <a:rPr lang="en-US" sz="1400" b="1" dirty="0"/>
                        <a:t>Efficacy</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solidFill>
                  </a:tcPr>
                </a:tc>
                <a:tc gridSpan="2">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pPr algn="ctr"/>
                      <a:r>
                        <a:rPr lang="en-US" sz="1400" dirty="0"/>
                        <a:t>ZUMA-7</a:t>
                      </a:r>
                      <a:r>
                        <a:rPr lang="en-US" sz="1400" baseline="30000" dirty="0"/>
                        <a:t>1 </a:t>
                      </a:r>
                      <a:r>
                        <a:rPr lang="en-US" sz="1400" dirty="0"/>
                        <a:t>(N=359)</a:t>
                      </a:r>
                    </a:p>
                    <a:p>
                      <a:pPr algn="ctr"/>
                      <a:r>
                        <a:rPr lang="en-US" sz="1400" dirty="0"/>
                        <a:t>R/R LBCL</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solidFill>
                  </a:tcPr>
                </a:tc>
                <a:tc hMerge="1">
                  <a:txBody>
                    <a:bodyPr/>
                    <a:lstStyle/>
                    <a:p>
                      <a:endParaRPr lang="en-US"/>
                    </a:p>
                  </a:txBody>
                  <a:tcPr>
                    <a:lnL w="12700" cap="flat" cmpd="sng" algn="ctr">
                      <a:solidFill>
                        <a:schemeClr val="bg1"/>
                      </a:solidFill>
                      <a:prstDash val="solid"/>
                      <a:round/>
                      <a:headEnd type="none" w="med" len="med"/>
                      <a:tailEnd type="none" w="med" len="med"/>
                    </a:lnL>
                  </a:tcPr>
                </a:tc>
                <a:tc gridSpan="2">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pPr algn="ctr"/>
                      <a:r>
                        <a:rPr lang="en-US" sz="1400" dirty="0"/>
                        <a:t>BELINDA</a:t>
                      </a:r>
                      <a:r>
                        <a:rPr lang="en-US" sz="1400" baseline="30000" dirty="0"/>
                        <a:t>2 </a:t>
                      </a:r>
                      <a:r>
                        <a:rPr lang="en-US" sz="1400" dirty="0"/>
                        <a:t>(N=322)</a:t>
                      </a:r>
                    </a:p>
                    <a:p>
                      <a:pPr algn="ctr"/>
                      <a:r>
                        <a:rPr lang="en-US" sz="1400" dirty="0"/>
                        <a:t>R/R aNHL</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solidFill>
                  </a:tcPr>
                </a:tc>
                <a:tc hMerge="1">
                  <a:txBody>
                    <a:bodyPr/>
                    <a:lstStyle/>
                    <a:p>
                      <a:endParaRPr lang="en-US"/>
                    </a:p>
                  </a:txBody>
                  <a:tcPr/>
                </a:tc>
                <a:tc gridSpan="2">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pPr algn="ctr"/>
                      <a:r>
                        <a:rPr lang="en-US" sz="1400" dirty="0"/>
                        <a:t>TRANSFORM</a:t>
                      </a:r>
                      <a:r>
                        <a:rPr lang="en-US" sz="1400" baseline="30000" dirty="0"/>
                        <a:t>3 </a:t>
                      </a:r>
                      <a:r>
                        <a:rPr lang="en-US" sz="1400" dirty="0"/>
                        <a:t>(N=184)</a:t>
                      </a:r>
                    </a:p>
                    <a:p>
                      <a:pPr algn="ctr"/>
                      <a:r>
                        <a:rPr lang="en-US" sz="1400" dirty="0"/>
                        <a:t>R/R LBCL</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solidFill>
                  </a:tcPr>
                </a:tc>
                <a:tc hMerge="1">
                  <a:txBody>
                    <a:bodyPr/>
                    <a:lstStyle/>
                    <a:p>
                      <a:endParaRPr lang="en-US"/>
                    </a:p>
                  </a:txBody>
                  <a:tcPr/>
                </a:tc>
                <a:extLst>
                  <a:ext uri="{0D108BD9-81ED-4DB2-BD59-A6C34878D82A}">
                    <a16:rowId xmlns:a16="http://schemas.microsoft.com/office/drawing/2014/main" val="3329639645"/>
                  </a:ext>
                </a:extLst>
              </a:tr>
              <a:tr h="440887">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Treatment arm</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Axi-cel</a:t>
                      </a:r>
                    </a:p>
                    <a:p>
                      <a:pPr algn="ctr"/>
                      <a:r>
                        <a:rPr lang="en-US" sz="1400" dirty="0">
                          <a:solidFill>
                            <a:schemeClr val="tx1"/>
                          </a:solidFill>
                        </a:rPr>
                        <a:t>(n=180)</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SOC</a:t>
                      </a:r>
                    </a:p>
                    <a:p>
                      <a:pPr algn="ctr"/>
                      <a:r>
                        <a:rPr lang="en-US" sz="1400" dirty="0">
                          <a:solidFill>
                            <a:schemeClr val="tx1"/>
                          </a:solidFill>
                        </a:rPr>
                        <a:t>(n=179)</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Tisa-cel</a:t>
                      </a:r>
                    </a:p>
                    <a:p>
                      <a:pPr algn="ctr"/>
                      <a:r>
                        <a:rPr lang="en-US" sz="1400" dirty="0">
                          <a:solidFill>
                            <a:schemeClr val="tx1"/>
                          </a:solidFill>
                        </a:rPr>
                        <a:t>(n=162)</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SOC</a:t>
                      </a:r>
                    </a:p>
                    <a:p>
                      <a:pPr algn="ctr"/>
                      <a:r>
                        <a:rPr lang="en-US" sz="1400" dirty="0">
                          <a:solidFill>
                            <a:schemeClr val="tx1"/>
                          </a:solidFill>
                        </a:rPr>
                        <a:t>(n=160)</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Liso-cel</a:t>
                      </a:r>
                    </a:p>
                    <a:p>
                      <a:pPr algn="ctr"/>
                      <a:r>
                        <a:rPr lang="en-US" sz="1400" dirty="0">
                          <a:solidFill>
                            <a:schemeClr val="tx1"/>
                          </a:solidFill>
                        </a:rPr>
                        <a:t>(n=92)</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SOC</a:t>
                      </a:r>
                    </a:p>
                    <a:p>
                      <a:pPr algn="ctr"/>
                      <a:r>
                        <a:rPr lang="en-US" sz="1400" dirty="0">
                          <a:solidFill>
                            <a:schemeClr val="tx1"/>
                          </a:solidFill>
                        </a:rPr>
                        <a:t>(n=92)</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2551970737"/>
                  </a:ext>
                </a:extLst>
              </a:tr>
              <a:tr h="48960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0" lvl="1" indent="0"/>
                      <a:r>
                        <a:rPr lang="en-US" sz="1400" b="0" dirty="0">
                          <a:solidFill>
                            <a:schemeClr val="tx1"/>
                          </a:solidFill>
                        </a:rPr>
                        <a:t>Median follow-up, months</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gridSpan="2">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24.9</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D9FAFF"/>
                    </a:solidFill>
                  </a:tcPr>
                </a:tc>
                <a:tc hMerge="1">
                  <a:txBody>
                    <a:bodyPr/>
                    <a:lstStyle/>
                    <a:p>
                      <a:pPr algn="ctr"/>
                      <a:endParaRPr lang="en-US" sz="1050"/>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gridSpan="2">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10</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7EBE1"/>
                    </a:solidFill>
                  </a:tcPr>
                </a:tc>
                <a:tc hMerge="1">
                  <a:txBody>
                    <a:bodyPr/>
                    <a:lstStyle/>
                    <a:p>
                      <a:pPr algn="ctr"/>
                      <a:endParaRPr lang="en-US" sz="1050"/>
                    </a:p>
                  </a:txBody>
                  <a:tcPr/>
                </a:tc>
                <a:tc gridSpan="2">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6.2</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EE9F3"/>
                    </a:solidFill>
                  </a:tcPr>
                </a:tc>
                <a:tc hMerge="1">
                  <a:txBody>
                    <a:bodyPr/>
                    <a:lstStyle/>
                    <a:p>
                      <a:pPr algn="ctr"/>
                      <a:endParaRPr lang="en-US" sz="1050"/>
                    </a:p>
                  </a:txBody>
                  <a:tcPr/>
                </a:tc>
                <a:extLst>
                  <a:ext uri="{0D108BD9-81ED-4DB2-BD59-A6C34878D82A}">
                    <a16:rowId xmlns:a16="http://schemas.microsoft.com/office/drawing/2014/main" val="2637478952"/>
                  </a:ext>
                </a:extLst>
              </a:tr>
              <a:tr h="440887">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0" lvl="1" indent="0"/>
                      <a:r>
                        <a:rPr lang="en-US" sz="1400" b="0" dirty="0">
                          <a:solidFill>
                            <a:schemeClr val="tx1"/>
                          </a:solidFill>
                        </a:rPr>
                        <a:t>Median EFS (95% CI), </a:t>
                      </a:r>
                      <a:r>
                        <a:rPr lang="en-US" sz="1400" b="0" dirty="0" err="1">
                          <a:solidFill>
                            <a:schemeClr val="tx1"/>
                          </a:solidFill>
                        </a:rPr>
                        <a:t>months</a:t>
                      </a:r>
                      <a:r>
                        <a:rPr lang="en-US" sz="1400" b="0" baseline="30000" dirty="0" err="1">
                          <a:solidFill>
                            <a:schemeClr val="tx1"/>
                          </a:solidFill>
                        </a:rPr>
                        <a:t>a</a:t>
                      </a:r>
                      <a:endParaRPr lang="en-US" sz="1400" b="0" dirty="0">
                        <a:solidFill>
                          <a:schemeClr val="tx1"/>
                        </a:solidFill>
                      </a:endParaRP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8.3</a:t>
                      </a:r>
                    </a:p>
                    <a:p>
                      <a:pPr algn="ctr"/>
                      <a:r>
                        <a:rPr lang="en-US" sz="1400" dirty="0">
                          <a:solidFill>
                            <a:schemeClr val="tx1"/>
                          </a:solidFill>
                        </a:rPr>
                        <a:t>(4.5-15.8)</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2.0</a:t>
                      </a:r>
                    </a:p>
                    <a:p>
                      <a:pPr algn="ctr"/>
                      <a:r>
                        <a:rPr lang="en-US" sz="1400" dirty="0">
                          <a:solidFill>
                            <a:schemeClr val="tx1"/>
                          </a:solidFill>
                        </a:rPr>
                        <a:t>(1.6-2.8)</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3.0</a:t>
                      </a:r>
                    </a:p>
                    <a:p>
                      <a:pPr algn="ctr"/>
                      <a:r>
                        <a:rPr lang="en-US" sz="1400" dirty="0">
                          <a:solidFill>
                            <a:schemeClr val="tx1"/>
                          </a:solidFill>
                        </a:rPr>
                        <a:t>(2.9-4.2)</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3.0</a:t>
                      </a:r>
                    </a:p>
                    <a:p>
                      <a:pPr algn="ctr"/>
                      <a:r>
                        <a:rPr lang="en-US" sz="1400" dirty="0">
                          <a:solidFill>
                            <a:schemeClr val="tx1"/>
                          </a:solidFill>
                        </a:rPr>
                        <a:t>(3.0-3.5)</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10.1</a:t>
                      </a:r>
                    </a:p>
                    <a:p>
                      <a:pPr algn="ctr"/>
                      <a:r>
                        <a:rPr lang="en-US" sz="1400" dirty="0">
                          <a:solidFill>
                            <a:schemeClr val="tx1"/>
                          </a:solidFill>
                        </a:rPr>
                        <a:t>(6.1-NR)</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2.3</a:t>
                      </a:r>
                    </a:p>
                    <a:p>
                      <a:pPr algn="ctr"/>
                      <a:r>
                        <a:rPr lang="en-US" sz="1400" dirty="0">
                          <a:solidFill>
                            <a:schemeClr val="tx1"/>
                          </a:solidFill>
                        </a:rPr>
                        <a:t>(2.2-4.3)</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1613262847"/>
                  </a:ext>
                </a:extLst>
              </a:tr>
              <a:tr h="48960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228600" indent="0"/>
                      <a:r>
                        <a:rPr lang="en-US" sz="1400" b="0" dirty="0">
                          <a:solidFill>
                            <a:schemeClr val="tx1"/>
                          </a:solidFill>
                        </a:rPr>
                        <a:t>HR; </a:t>
                      </a:r>
                      <a:r>
                        <a:rPr lang="en-US" sz="1400" b="0" i="1" dirty="0">
                          <a:solidFill>
                            <a:schemeClr val="tx1"/>
                          </a:solidFill>
                        </a:rPr>
                        <a:t>P</a:t>
                      </a:r>
                      <a:r>
                        <a:rPr lang="en-US" sz="1400" b="0" dirty="0">
                          <a:solidFill>
                            <a:schemeClr val="tx1"/>
                          </a:solidFill>
                        </a:rPr>
                        <a:t> value</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gridSpan="2">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0.398; </a:t>
                      </a:r>
                      <a:r>
                        <a:rPr lang="en-US" sz="1400" i="1" dirty="0">
                          <a:solidFill>
                            <a:schemeClr val="tx1"/>
                          </a:solidFill>
                        </a:rPr>
                        <a:t>P</a:t>
                      </a:r>
                      <a:r>
                        <a:rPr lang="en-US" sz="1400" dirty="0">
                          <a:solidFill>
                            <a:schemeClr val="tx1"/>
                          </a:solidFill>
                        </a:rPr>
                        <a:t>&lt;0.0001</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D9FAFF"/>
                    </a:solidFill>
                  </a:tcPr>
                </a:tc>
                <a:tc hMerge="1">
                  <a:txBody>
                    <a:bodyPr/>
                    <a:lstStyle/>
                    <a:p>
                      <a:pPr algn="ctr"/>
                      <a:r>
                        <a:rPr lang="en-US" sz="1050"/>
                        <a:t>16</a:t>
                      </a:r>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gridSpan="2">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1.07; </a:t>
                      </a:r>
                      <a:r>
                        <a:rPr lang="en-US" sz="1400" i="1" dirty="0">
                          <a:solidFill>
                            <a:schemeClr val="tx1"/>
                          </a:solidFill>
                        </a:rPr>
                        <a:t>P</a:t>
                      </a:r>
                      <a:r>
                        <a:rPr lang="en-US" sz="1400" dirty="0">
                          <a:solidFill>
                            <a:schemeClr val="tx1"/>
                          </a:solidFill>
                        </a:rPr>
                        <a:t>=0.69</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7EBE1"/>
                    </a:solidFill>
                  </a:tcPr>
                </a:tc>
                <a:tc hMerge="1">
                  <a:txBody>
                    <a:bodyPr/>
                    <a:lstStyle/>
                    <a:p>
                      <a:pPr algn="ctr"/>
                      <a:endParaRPr lang="en-US" sz="1050"/>
                    </a:p>
                  </a:txBody>
                  <a:tcPr/>
                </a:tc>
                <a:tc gridSpan="2">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0.349; </a:t>
                      </a:r>
                      <a:r>
                        <a:rPr lang="en-US" sz="1400" i="1" dirty="0">
                          <a:solidFill>
                            <a:schemeClr val="tx1"/>
                          </a:solidFill>
                        </a:rPr>
                        <a:t>P</a:t>
                      </a:r>
                      <a:r>
                        <a:rPr lang="en-US" sz="1400" dirty="0">
                          <a:solidFill>
                            <a:schemeClr val="tx1"/>
                          </a:solidFill>
                        </a:rPr>
                        <a:t>&lt;0.0001</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EE9F3"/>
                    </a:solidFill>
                  </a:tcPr>
                </a:tc>
                <a:tc hMerge="1">
                  <a:txBody>
                    <a:bodyPr/>
                    <a:lstStyle/>
                    <a:p>
                      <a:pPr algn="ctr"/>
                      <a:endParaRPr lang="en-US" sz="1050"/>
                    </a:p>
                  </a:txBody>
                  <a:tcPr/>
                </a:tc>
                <a:extLst>
                  <a:ext uri="{0D108BD9-81ED-4DB2-BD59-A6C34878D82A}">
                    <a16:rowId xmlns:a16="http://schemas.microsoft.com/office/drawing/2014/main" val="844180550"/>
                  </a:ext>
                </a:extLst>
              </a:tr>
              <a:tr h="612343">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ORR, %</a:t>
                      </a:r>
                    </a:p>
                    <a:p>
                      <a:pPr marL="182880"/>
                      <a:r>
                        <a:rPr lang="en-US" sz="1400" b="0" dirty="0">
                          <a:solidFill>
                            <a:schemeClr val="tx1"/>
                          </a:solidFill>
                        </a:rPr>
                        <a:t>CR, %</a:t>
                      </a:r>
                    </a:p>
                    <a:p>
                      <a:pPr marL="182880"/>
                      <a:r>
                        <a:rPr lang="en-US" sz="1400" b="0" dirty="0">
                          <a:solidFill>
                            <a:schemeClr val="tx1"/>
                          </a:solidFill>
                        </a:rPr>
                        <a:t>PR, %</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83</a:t>
                      </a:r>
                    </a:p>
                    <a:p>
                      <a:pPr algn="ctr"/>
                      <a:r>
                        <a:rPr lang="en-US" sz="1400" dirty="0">
                          <a:solidFill>
                            <a:schemeClr val="tx1"/>
                          </a:solidFill>
                        </a:rPr>
                        <a:t>65</a:t>
                      </a:r>
                    </a:p>
                    <a:p>
                      <a:pPr algn="ctr"/>
                      <a:r>
                        <a:rPr lang="en-US" sz="1400" dirty="0">
                          <a:solidFill>
                            <a:schemeClr val="tx1"/>
                          </a:solidFill>
                        </a:rPr>
                        <a:t>18</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50</a:t>
                      </a:r>
                    </a:p>
                    <a:p>
                      <a:pPr algn="ctr"/>
                      <a:r>
                        <a:rPr lang="en-US" sz="1400" dirty="0">
                          <a:solidFill>
                            <a:schemeClr val="tx1"/>
                          </a:solidFill>
                        </a:rPr>
                        <a:t>32</a:t>
                      </a:r>
                    </a:p>
                    <a:p>
                      <a:pPr algn="ctr"/>
                      <a:r>
                        <a:rPr lang="en-US" sz="1400" dirty="0">
                          <a:solidFill>
                            <a:schemeClr val="tx1"/>
                          </a:solidFill>
                        </a:rPr>
                        <a:t>18</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46</a:t>
                      </a:r>
                      <a:r>
                        <a:rPr lang="en-US" sz="1400" baseline="30000" dirty="0">
                          <a:solidFill>
                            <a:schemeClr val="tx1"/>
                          </a:solidFill>
                        </a:rPr>
                        <a:t>b</a:t>
                      </a:r>
                      <a:endParaRPr lang="en-US" sz="1400" dirty="0">
                        <a:solidFill>
                          <a:schemeClr val="tx1"/>
                        </a:solidFill>
                      </a:endParaRPr>
                    </a:p>
                    <a:p>
                      <a:pPr algn="ctr"/>
                      <a:r>
                        <a:rPr lang="en-US" sz="1400" dirty="0">
                          <a:solidFill>
                            <a:schemeClr val="tx1"/>
                          </a:solidFill>
                        </a:rPr>
                        <a:t>28</a:t>
                      </a:r>
                    </a:p>
                    <a:p>
                      <a:pPr algn="ctr"/>
                      <a:r>
                        <a:rPr lang="en-US" sz="1400" dirty="0">
                          <a:solidFill>
                            <a:schemeClr val="tx1"/>
                          </a:solidFill>
                        </a:rPr>
                        <a:t>18</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43</a:t>
                      </a:r>
                      <a:r>
                        <a:rPr lang="en-US" sz="1400" baseline="30000" dirty="0">
                          <a:solidFill>
                            <a:schemeClr val="tx1"/>
                          </a:solidFill>
                        </a:rPr>
                        <a:t>b</a:t>
                      </a:r>
                      <a:endParaRPr lang="en-US" sz="1400" dirty="0">
                        <a:solidFill>
                          <a:schemeClr val="tx1"/>
                        </a:solidFill>
                      </a:endParaRPr>
                    </a:p>
                    <a:p>
                      <a:pPr algn="ctr"/>
                      <a:r>
                        <a:rPr lang="en-US" sz="1400" dirty="0">
                          <a:solidFill>
                            <a:schemeClr val="tx1"/>
                          </a:solidFill>
                        </a:rPr>
                        <a:t>28</a:t>
                      </a:r>
                    </a:p>
                    <a:p>
                      <a:pPr algn="ctr"/>
                      <a:r>
                        <a:rPr lang="en-US" sz="1400" dirty="0">
                          <a:solidFill>
                            <a:schemeClr val="tx1"/>
                          </a:solidFill>
                        </a:rPr>
                        <a:t>15</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86</a:t>
                      </a:r>
                    </a:p>
                    <a:p>
                      <a:pPr algn="ctr"/>
                      <a:r>
                        <a:rPr lang="en-US" sz="1400" dirty="0">
                          <a:solidFill>
                            <a:schemeClr val="tx1"/>
                          </a:solidFill>
                        </a:rPr>
                        <a:t>66</a:t>
                      </a:r>
                    </a:p>
                    <a:p>
                      <a:pPr algn="ctr"/>
                      <a:r>
                        <a:rPr lang="en-US" sz="1400" dirty="0">
                          <a:solidFill>
                            <a:schemeClr val="tx1"/>
                          </a:solidFill>
                        </a:rPr>
                        <a:t>NR</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48</a:t>
                      </a:r>
                    </a:p>
                    <a:p>
                      <a:pPr algn="ctr"/>
                      <a:r>
                        <a:rPr lang="en-US" sz="1400" dirty="0">
                          <a:solidFill>
                            <a:schemeClr val="tx1"/>
                          </a:solidFill>
                        </a:rPr>
                        <a:t>39</a:t>
                      </a:r>
                    </a:p>
                    <a:p>
                      <a:pPr algn="ctr"/>
                      <a:r>
                        <a:rPr lang="en-US" sz="1400" dirty="0">
                          <a:solidFill>
                            <a:schemeClr val="tx1"/>
                          </a:solidFill>
                        </a:rPr>
                        <a:t>NR</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2258500253"/>
                  </a:ext>
                </a:extLst>
              </a:tr>
              <a:tr h="440887">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Median OS (95% CI), months</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NR</a:t>
                      </a:r>
                    </a:p>
                    <a:p>
                      <a:pPr algn="ctr"/>
                      <a:r>
                        <a:rPr lang="en-US" sz="1400" dirty="0">
                          <a:solidFill>
                            <a:schemeClr val="tx1"/>
                          </a:solidFill>
                        </a:rPr>
                        <a:t>(28.3-NE)</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D9FAFF"/>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35.1</a:t>
                      </a:r>
                    </a:p>
                    <a:p>
                      <a:pPr algn="ctr"/>
                      <a:r>
                        <a:rPr lang="en-US" sz="1400" dirty="0">
                          <a:solidFill>
                            <a:schemeClr val="tx1"/>
                          </a:solidFill>
                        </a:rPr>
                        <a:t>(18.5-NE)</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D9FAFF"/>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Not reported</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7EBE1"/>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Not reported</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7EBE1"/>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NR</a:t>
                      </a:r>
                    </a:p>
                    <a:p>
                      <a:pPr algn="ctr"/>
                      <a:r>
                        <a:rPr lang="en-US" sz="1400" dirty="0">
                          <a:solidFill>
                            <a:schemeClr val="tx1"/>
                          </a:solidFill>
                        </a:rPr>
                        <a:t>(15.8-NR)</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EE9F3"/>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16.4</a:t>
                      </a:r>
                    </a:p>
                    <a:p>
                      <a:pPr algn="ctr"/>
                      <a:r>
                        <a:rPr lang="en-US" sz="1400" dirty="0">
                          <a:solidFill>
                            <a:schemeClr val="tx1"/>
                          </a:solidFill>
                        </a:rPr>
                        <a:t>(11.0-NR)</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EE9F3"/>
                    </a:solidFill>
                  </a:tcPr>
                </a:tc>
                <a:extLst>
                  <a:ext uri="{0D108BD9-81ED-4DB2-BD59-A6C34878D82A}">
                    <a16:rowId xmlns:a16="http://schemas.microsoft.com/office/drawing/2014/main" val="1450531302"/>
                  </a:ext>
                </a:extLst>
              </a:tr>
              <a:tr h="440887">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Median PFS (95% CI), months</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Not reported</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Not reported</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Not reported</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Not reported</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14.8</a:t>
                      </a:r>
                    </a:p>
                    <a:p>
                      <a:pPr algn="ctr"/>
                      <a:r>
                        <a:rPr lang="en-US" sz="1400" dirty="0">
                          <a:solidFill>
                            <a:schemeClr val="tx1"/>
                          </a:solidFill>
                        </a:rPr>
                        <a:t>(6.6-NR)</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7A8C8E">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5.7</a:t>
                      </a:r>
                    </a:p>
                    <a:p>
                      <a:pPr algn="ctr"/>
                      <a:r>
                        <a:rPr lang="en-US" sz="1400" dirty="0">
                          <a:solidFill>
                            <a:schemeClr val="tx1"/>
                          </a:solidFill>
                        </a:rPr>
                        <a:t>(3.9-9.4)</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2843668524"/>
                  </a:ext>
                </a:extLst>
              </a:tr>
            </a:tbl>
          </a:graphicData>
        </a:graphic>
      </p:graphicFrame>
      <p:sp>
        <p:nvSpPr>
          <p:cNvPr id="4" name="TextBox 3">
            <a:extLst>
              <a:ext uri="{FF2B5EF4-FFF2-40B4-BE49-F238E27FC236}">
                <a16:creationId xmlns:a16="http://schemas.microsoft.com/office/drawing/2014/main" id="{168FE6D3-D289-4A1A-9916-81EF928C1E22}"/>
              </a:ext>
            </a:extLst>
          </p:cNvPr>
          <p:cNvSpPr txBox="1"/>
          <p:nvPr/>
        </p:nvSpPr>
        <p:spPr>
          <a:xfrm>
            <a:off x="548640" y="6231265"/>
            <a:ext cx="5030544"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30000" noProof="0" dirty="0">
                <a:ln>
                  <a:noFill/>
                </a:ln>
                <a:solidFill>
                  <a:prstClr val="black"/>
                </a:solidFill>
                <a:effectLst/>
                <a:uLnTx/>
                <a:uFillTx/>
                <a:latin typeface="Gill Sans MT" panose="020B0502020104020203"/>
                <a:ea typeface="+mn-ea"/>
                <a:cs typeface="+mn-cs"/>
              </a:rPr>
              <a:t>1</a:t>
            </a:r>
            <a:r>
              <a:rPr kumimoji="0" lang="en-US" sz="1100" b="0" i="0" u="none" strike="noStrike" kern="1200" cap="none" spc="0" normalizeH="0" baseline="0" noProof="0" dirty="0">
                <a:ln>
                  <a:noFill/>
                </a:ln>
                <a:solidFill>
                  <a:prstClr val="black"/>
                </a:solidFill>
                <a:effectLst/>
                <a:uLnTx/>
                <a:uFillTx/>
                <a:latin typeface="Gill Sans MT" panose="020B0502020104020203"/>
                <a:ea typeface="+mn-ea"/>
                <a:cs typeface="+mn-cs"/>
              </a:rPr>
              <a:t>Locke F et al NEJM 2022, </a:t>
            </a:r>
            <a:r>
              <a:rPr kumimoji="0" lang="en-US" sz="1100" b="0" i="0" u="none" strike="noStrike" kern="1200" cap="none" spc="0" normalizeH="0" baseline="30000" noProof="0" dirty="0">
                <a:ln>
                  <a:noFill/>
                </a:ln>
                <a:solidFill>
                  <a:prstClr val="black"/>
                </a:solidFill>
                <a:effectLst/>
                <a:uLnTx/>
                <a:uFillTx/>
                <a:latin typeface="Gill Sans MT" panose="020B0502020104020203"/>
                <a:ea typeface="+mn-ea"/>
                <a:cs typeface="+mn-cs"/>
              </a:rPr>
              <a:t>2</a:t>
            </a:r>
            <a:r>
              <a:rPr kumimoji="0" lang="en-US" sz="1100" b="0" i="0" u="none" strike="noStrike" kern="1200" cap="none" spc="0" normalizeH="0" baseline="0" noProof="0" dirty="0">
                <a:ln>
                  <a:noFill/>
                </a:ln>
                <a:solidFill>
                  <a:prstClr val="black"/>
                </a:solidFill>
                <a:effectLst/>
                <a:uLnTx/>
                <a:uFillTx/>
                <a:latin typeface="Gill Sans MT" panose="020B0502020104020203"/>
                <a:ea typeface="+mn-ea"/>
                <a:cs typeface="+mn-cs"/>
              </a:rPr>
              <a:t>Bishop M et al NEJM 2022, </a:t>
            </a:r>
            <a:r>
              <a:rPr kumimoji="0" lang="en-US" sz="1100" b="0" i="0" u="none" strike="noStrike" kern="1200" cap="none" spc="0" normalizeH="0" baseline="30000" noProof="0" dirty="0">
                <a:ln>
                  <a:noFill/>
                </a:ln>
                <a:solidFill>
                  <a:prstClr val="black"/>
                </a:solidFill>
                <a:effectLst/>
                <a:uLnTx/>
                <a:uFillTx/>
                <a:latin typeface="Gill Sans MT" panose="020B0502020104020203"/>
                <a:ea typeface="+mn-ea"/>
                <a:cs typeface="+mn-cs"/>
              </a:rPr>
              <a:t>3</a:t>
            </a:r>
            <a:r>
              <a:rPr kumimoji="0" lang="en-US" sz="1100" b="0" i="0" u="none" strike="noStrike" kern="1200" cap="none" spc="0" normalizeH="0" baseline="0" noProof="0" dirty="0">
                <a:ln>
                  <a:noFill/>
                </a:ln>
                <a:solidFill>
                  <a:prstClr val="black"/>
                </a:solidFill>
                <a:effectLst/>
                <a:uLnTx/>
                <a:uFillTx/>
                <a:latin typeface="Gill Sans MT" panose="020B0502020104020203"/>
                <a:ea typeface="+mn-ea"/>
                <a:cs typeface="+mn-cs"/>
              </a:rPr>
              <a:t>Kamdar, M et al Lancet 2022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solidFill>
                  <a:prstClr val="black"/>
                </a:solidFill>
                <a:latin typeface="Gill Sans MT" panose="020B0502020104020203"/>
              </a:rPr>
              <a:t>Slide courtesy of </a:t>
            </a:r>
            <a:r>
              <a:rPr lang="en-US" sz="1100" dirty="0" err="1">
                <a:solidFill>
                  <a:prstClr val="black"/>
                </a:solidFill>
                <a:latin typeface="Gill Sans MT" panose="020B0502020104020203"/>
              </a:rPr>
              <a:t>Krish</a:t>
            </a:r>
            <a:r>
              <a:rPr lang="en-US" sz="1100" dirty="0">
                <a:solidFill>
                  <a:prstClr val="black"/>
                </a:solidFill>
                <a:latin typeface="Gill Sans MT" panose="020B0502020104020203"/>
              </a:rPr>
              <a:t> Patel</a:t>
            </a:r>
            <a:endParaRPr kumimoji="0" lang="en-US" sz="11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116055108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495B8F-B45A-4760-8869-C57D443D2CD0}"/>
              </a:ext>
            </a:extLst>
          </p:cNvPr>
          <p:cNvSpPr>
            <a:spLocks noGrp="1"/>
          </p:cNvSpPr>
          <p:nvPr>
            <p:ph type="title"/>
          </p:nvPr>
        </p:nvSpPr>
        <p:spPr/>
        <p:txBody>
          <a:bodyPr>
            <a:normAutofit fontScale="90000"/>
          </a:bodyPr>
          <a:lstStyle/>
          <a:p>
            <a:r>
              <a:rPr lang="en-US" sz="3600" dirty="0"/>
              <a:t>3 trials compared CAR T-cell therapy with ASCT</a:t>
            </a:r>
            <a:br>
              <a:rPr lang="en-US" sz="3600" dirty="0"/>
            </a:br>
            <a:r>
              <a:rPr lang="en-US" sz="2800" i="1" dirty="0">
                <a:solidFill>
                  <a:schemeClr val="accent1"/>
                </a:solidFill>
              </a:rPr>
              <a:t>Toxicities</a:t>
            </a:r>
            <a:endParaRPr lang="en-US" dirty="0"/>
          </a:p>
        </p:txBody>
      </p:sp>
      <p:graphicFrame>
        <p:nvGraphicFramePr>
          <p:cNvPr id="3" name="Table 7">
            <a:extLst>
              <a:ext uri="{FF2B5EF4-FFF2-40B4-BE49-F238E27FC236}">
                <a16:creationId xmlns:a16="http://schemas.microsoft.com/office/drawing/2014/main" id="{DF5FA211-8096-47B6-B318-64D5C4933867}"/>
              </a:ext>
            </a:extLst>
          </p:cNvPr>
          <p:cNvGraphicFramePr>
            <a:graphicFrameLocks noGrp="1"/>
          </p:cNvGraphicFramePr>
          <p:nvPr/>
        </p:nvGraphicFramePr>
        <p:xfrm>
          <a:off x="698400" y="1610640"/>
          <a:ext cx="10726885" cy="4387440"/>
        </p:xfrm>
        <a:graphic>
          <a:graphicData uri="http://schemas.openxmlformats.org/drawingml/2006/table">
            <a:tbl>
              <a:tblPr firstRow="1" bandRow="1"/>
              <a:tblGrid>
                <a:gridCol w="2710765">
                  <a:extLst>
                    <a:ext uri="{9D8B030D-6E8A-4147-A177-3AD203B41FA5}">
                      <a16:colId xmlns:a16="http://schemas.microsoft.com/office/drawing/2014/main" val="47941679"/>
                    </a:ext>
                  </a:extLst>
                </a:gridCol>
                <a:gridCol w="2672040">
                  <a:extLst>
                    <a:ext uri="{9D8B030D-6E8A-4147-A177-3AD203B41FA5}">
                      <a16:colId xmlns:a16="http://schemas.microsoft.com/office/drawing/2014/main" val="3902118390"/>
                    </a:ext>
                  </a:extLst>
                </a:gridCol>
                <a:gridCol w="2672040">
                  <a:extLst>
                    <a:ext uri="{9D8B030D-6E8A-4147-A177-3AD203B41FA5}">
                      <a16:colId xmlns:a16="http://schemas.microsoft.com/office/drawing/2014/main" val="2236693751"/>
                    </a:ext>
                  </a:extLst>
                </a:gridCol>
                <a:gridCol w="2672040">
                  <a:extLst>
                    <a:ext uri="{9D8B030D-6E8A-4147-A177-3AD203B41FA5}">
                      <a16:colId xmlns:a16="http://schemas.microsoft.com/office/drawing/2014/main" val="1929243295"/>
                    </a:ext>
                  </a:extLst>
                </a:gridCol>
              </a:tblGrid>
              <a:tr h="547200">
                <a:tc>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r>
                        <a:rPr lang="en-US" sz="1400" b="1" dirty="0"/>
                        <a:t>Safety</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solidFill>
                  </a:tcPr>
                </a:tc>
                <a:tc>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pPr algn="ctr"/>
                      <a:r>
                        <a:rPr lang="en-US" sz="1400" dirty="0"/>
                        <a:t>ZUMA-7</a:t>
                      </a:r>
                      <a:r>
                        <a:rPr lang="en-US" sz="1400" baseline="30000" dirty="0"/>
                        <a:t>1 </a:t>
                      </a:r>
                      <a:r>
                        <a:rPr lang="en-US" sz="1400" dirty="0"/>
                        <a:t>(N=338)</a:t>
                      </a:r>
                    </a:p>
                    <a:p>
                      <a:pPr algn="ctr"/>
                      <a:r>
                        <a:rPr lang="en-US" sz="1400" dirty="0"/>
                        <a:t>R/R LBCL</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solidFill>
                  </a:tcPr>
                </a:tc>
                <a:tc>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pPr algn="ctr"/>
                      <a:r>
                        <a:rPr lang="en-US" sz="1400" dirty="0"/>
                        <a:t>BELINDA</a:t>
                      </a:r>
                      <a:r>
                        <a:rPr lang="en-US" sz="1400" baseline="30000" dirty="0"/>
                        <a:t>2 </a:t>
                      </a:r>
                      <a:r>
                        <a:rPr lang="en-US" sz="1400" dirty="0"/>
                        <a:t>(N=322)</a:t>
                      </a:r>
                    </a:p>
                    <a:p>
                      <a:pPr algn="ctr"/>
                      <a:r>
                        <a:rPr lang="en-US" sz="1400" dirty="0"/>
                        <a:t>R/R aNHL</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solidFill>
                  </a:tcPr>
                </a:tc>
                <a:tc>
                  <a:txBody>
                    <a:bodyPr/>
                    <a:lstStyle>
                      <a:lvl1pPr marL="0" algn="l" defTabSz="914400" rtl="0" eaLnBrk="1" latinLnBrk="0" hangingPunct="1">
                        <a:defRPr sz="1800" b="1" kern="1200">
                          <a:solidFill>
                            <a:schemeClr val="lt1"/>
                          </a:solidFill>
                          <a:latin typeface="Gill Sans MT" panose="020B0502020104020203"/>
                        </a:defRPr>
                      </a:lvl1pPr>
                      <a:lvl2pPr marL="457200" algn="l" defTabSz="914400" rtl="0" eaLnBrk="1" latinLnBrk="0" hangingPunct="1">
                        <a:defRPr sz="1800" b="1" kern="1200">
                          <a:solidFill>
                            <a:schemeClr val="lt1"/>
                          </a:solidFill>
                          <a:latin typeface="Gill Sans MT" panose="020B0502020104020203"/>
                        </a:defRPr>
                      </a:lvl2pPr>
                      <a:lvl3pPr marL="914400" algn="l" defTabSz="914400" rtl="0" eaLnBrk="1" latinLnBrk="0" hangingPunct="1">
                        <a:defRPr sz="1800" b="1" kern="1200">
                          <a:solidFill>
                            <a:schemeClr val="lt1"/>
                          </a:solidFill>
                          <a:latin typeface="Gill Sans MT" panose="020B0502020104020203"/>
                        </a:defRPr>
                      </a:lvl3pPr>
                      <a:lvl4pPr marL="1371600" algn="l" defTabSz="914400" rtl="0" eaLnBrk="1" latinLnBrk="0" hangingPunct="1">
                        <a:defRPr sz="1800" b="1" kern="1200">
                          <a:solidFill>
                            <a:schemeClr val="lt1"/>
                          </a:solidFill>
                          <a:latin typeface="Gill Sans MT" panose="020B0502020104020203"/>
                        </a:defRPr>
                      </a:lvl4pPr>
                      <a:lvl5pPr marL="1828800" algn="l" defTabSz="914400" rtl="0" eaLnBrk="1" latinLnBrk="0" hangingPunct="1">
                        <a:defRPr sz="1800" b="1" kern="1200">
                          <a:solidFill>
                            <a:schemeClr val="lt1"/>
                          </a:solidFill>
                          <a:latin typeface="Gill Sans MT" panose="020B0502020104020203"/>
                        </a:defRPr>
                      </a:lvl5pPr>
                      <a:lvl6pPr marL="2286000" algn="l" defTabSz="914400" rtl="0" eaLnBrk="1" latinLnBrk="0" hangingPunct="1">
                        <a:defRPr sz="1800" b="1" kern="1200">
                          <a:solidFill>
                            <a:schemeClr val="lt1"/>
                          </a:solidFill>
                          <a:latin typeface="Gill Sans MT" panose="020B0502020104020203"/>
                        </a:defRPr>
                      </a:lvl6pPr>
                      <a:lvl7pPr marL="2743200" algn="l" defTabSz="914400" rtl="0" eaLnBrk="1" latinLnBrk="0" hangingPunct="1">
                        <a:defRPr sz="1800" b="1" kern="1200">
                          <a:solidFill>
                            <a:schemeClr val="lt1"/>
                          </a:solidFill>
                          <a:latin typeface="Gill Sans MT" panose="020B0502020104020203"/>
                        </a:defRPr>
                      </a:lvl7pPr>
                      <a:lvl8pPr marL="3200400" algn="l" defTabSz="914400" rtl="0" eaLnBrk="1" latinLnBrk="0" hangingPunct="1">
                        <a:defRPr sz="1800" b="1" kern="1200">
                          <a:solidFill>
                            <a:schemeClr val="lt1"/>
                          </a:solidFill>
                          <a:latin typeface="Gill Sans MT" panose="020B0502020104020203"/>
                        </a:defRPr>
                      </a:lvl8pPr>
                      <a:lvl9pPr marL="3657600" algn="l" defTabSz="914400" rtl="0" eaLnBrk="1" latinLnBrk="0" hangingPunct="1">
                        <a:defRPr sz="1800" b="1" kern="1200">
                          <a:solidFill>
                            <a:schemeClr val="lt1"/>
                          </a:solidFill>
                          <a:latin typeface="Gill Sans MT" panose="020B0502020104020203"/>
                        </a:defRPr>
                      </a:lvl9pPr>
                    </a:lstStyle>
                    <a:p>
                      <a:pPr algn="ctr"/>
                      <a:r>
                        <a:rPr lang="en-US" sz="1400" dirty="0"/>
                        <a:t>TRANSFORM</a:t>
                      </a:r>
                      <a:r>
                        <a:rPr lang="en-US" sz="1400" baseline="30000" dirty="0"/>
                        <a:t>3 </a:t>
                      </a:r>
                      <a:r>
                        <a:rPr lang="en-US" sz="1400" dirty="0"/>
                        <a:t>(N=183)</a:t>
                      </a:r>
                    </a:p>
                    <a:p>
                      <a:pPr algn="ctr"/>
                      <a:r>
                        <a:rPr lang="en-US" sz="1400" dirty="0"/>
                        <a:t>R/R LBCL</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solidFill>
                  </a:tcPr>
                </a:tc>
                <a:extLst>
                  <a:ext uri="{0D108BD9-81ED-4DB2-BD59-A6C34878D82A}">
                    <a16:rowId xmlns:a16="http://schemas.microsoft.com/office/drawing/2014/main" val="3329639645"/>
                  </a:ext>
                </a:extLst>
              </a:tr>
              <a:tr h="48960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0"/>
                      <a:r>
                        <a:rPr lang="en-US" sz="1400" b="0" dirty="0">
                          <a:solidFill>
                            <a:schemeClr val="tx1"/>
                          </a:solidFill>
                        </a:rPr>
                        <a:t>Treatment arm</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Axi-cel</a:t>
                      </a:r>
                    </a:p>
                    <a:p>
                      <a:pPr algn="ctr"/>
                      <a:r>
                        <a:rPr lang="en-US" sz="1400" dirty="0">
                          <a:solidFill>
                            <a:schemeClr val="tx1"/>
                          </a:solidFill>
                        </a:rPr>
                        <a:t>(n=170)</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Tisa-cel</a:t>
                      </a:r>
                    </a:p>
                    <a:p>
                      <a:pPr algn="ctr"/>
                      <a:r>
                        <a:rPr lang="en-US" sz="1400" dirty="0">
                          <a:solidFill>
                            <a:schemeClr val="tx1"/>
                          </a:solidFill>
                        </a:rPr>
                        <a:t>(n=162)</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Liso-cel</a:t>
                      </a:r>
                    </a:p>
                    <a:p>
                      <a:pPr algn="ctr"/>
                      <a:r>
                        <a:rPr lang="en-US" sz="1400" dirty="0">
                          <a:solidFill>
                            <a:schemeClr val="tx1"/>
                          </a:solidFill>
                        </a:rPr>
                        <a:t>(n=92)</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544480817"/>
                  </a:ext>
                </a:extLst>
              </a:tr>
              <a:tr h="48600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Treatment-related deaths, n</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1</a:t>
                      </a:r>
                      <a:r>
                        <a:rPr lang="en-US" sz="1400" baseline="30000" dirty="0">
                          <a:solidFill>
                            <a:schemeClr val="tx1"/>
                          </a:solidFill>
                        </a:rPr>
                        <a:t>a</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tx1"/>
                          </a:solidFill>
                        </a:rPr>
                        <a:t>10</a:t>
                      </a:r>
                      <a:r>
                        <a:rPr lang="en-US" sz="1400" baseline="30000" dirty="0">
                          <a:solidFill>
                            <a:schemeClr val="tx1"/>
                          </a:solidFill>
                        </a:rPr>
                        <a:t>b</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r>
                        <a:rPr lang="en-US" sz="1400" dirty="0">
                          <a:solidFill>
                            <a:schemeClr val="tx1"/>
                          </a:solidFill>
                        </a:rPr>
                        <a:t>1</a:t>
                      </a:r>
                      <a:r>
                        <a:rPr lang="en-US" sz="1400" baseline="30000" dirty="0">
                          <a:solidFill>
                            <a:schemeClr val="tx1"/>
                          </a:solidFill>
                        </a:rPr>
                        <a:t>c</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1613262847"/>
                  </a:ext>
                </a:extLst>
              </a:tr>
              <a:tr h="129600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CRS</a:t>
                      </a:r>
                    </a:p>
                    <a:p>
                      <a:pPr marL="182880"/>
                      <a:r>
                        <a:rPr lang="en-US" sz="1400" b="0" dirty="0">
                          <a:solidFill>
                            <a:schemeClr val="tx1"/>
                          </a:solidFill>
                        </a:rPr>
                        <a:t>Any grade, n (%)</a:t>
                      </a:r>
                    </a:p>
                    <a:p>
                      <a:pPr marL="182880"/>
                      <a:r>
                        <a:rPr lang="en-US" sz="1400" b="0" dirty="0">
                          <a:solidFill>
                            <a:schemeClr val="tx1"/>
                          </a:solidFill>
                        </a:rPr>
                        <a:t>Grade ≥3, n (%)</a:t>
                      </a:r>
                    </a:p>
                    <a:p>
                      <a:pPr marL="182880"/>
                      <a:r>
                        <a:rPr lang="en-US" sz="1400" b="0" dirty="0">
                          <a:solidFill>
                            <a:schemeClr val="tx1"/>
                          </a:solidFill>
                        </a:rPr>
                        <a:t>Median time to onset, days</a:t>
                      </a:r>
                    </a:p>
                    <a:p>
                      <a:pPr marL="182880"/>
                      <a:r>
                        <a:rPr lang="en-US" sz="1400" b="0" dirty="0">
                          <a:solidFill>
                            <a:schemeClr val="tx1"/>
                          </a:solidFill>
                        </a:rPr>
                        <a:t>Median time to resolution, days</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endParaRPr lang="en-US" sz="1400" dirty="0">
                        <a:solidFill>
                          <a:schemeClr val="tx1"/>
                        </a:solidFill>
                      </a:endParaRPr>
                    </a:p>
                    <a:p>
                      <a:pPr algn="ctr"/>
                      <a:r>
                        <a:rPr lang="en-US" sz="1400" dirty="0">
                          <a:solidFill>
                            <a:schemeClr val="tx1"/>
                          </a:solidFill>
                        </a:rPr>
                        <a:t>157 (92)</a:t>
                      </a:r>
                    </a:p>
                    <a:p>
                      <a:pPr algn="ctr"/>
                      <a:r>
                        <a:rPr lang="en-US" sz="1400" dirty="0">
                          <a:solidFill>
                            <a:schemeClr val="tx1"/>
                          </a:solidFill>
                        </a:rPr>
                        <a:t>11 (6)</a:t>
                      </a:r>
                    </a:p>
                    <a:p>
                      <a:pPr algn="ctr"/>
                      <a:r>
                        <a:rPr lang="en-US" sz="1400" dirty="0">
                          <a:solidFill>
                            <a:schemeClr val="tx1"/>
                          </a:solidFill>
                        </a:rPr>
                        <a:t>3</a:t>
                      </a:r>
                    </a:p>
                    <a:p>
                      <a:pPr algn="ctr"/>
                      <a:r>
                        <a:rPr lang="en-US" sz="1400" dirty="0">
                          <a:solidFill>
                            <a:schemeClr val="tx1"/>
                          </a:solidFill>
                        </a:rPr>
                        <a:t>7</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D9FAFF"/>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endParaRPr lang="en-US" sz="1400" dirty="0">
                        <a:solidFill>
                          <a:schemeClr val="tx1"/>
                        </a:solidFill>
                      </a:endParaRPr>
                    </a:p>
                    <a:p>
                      <a:pPr algn="ctr"/>
                      <a:r>
                        <a:rPr lang="en-US" sz="1400" dirty="0">
                          <a:solidFill>
                            <a:schemeClr val="tx1"/>
                          </a:solidFill>
                        </a:rPr>
                        <a:t>95 (59)</a:t>
                      </a:r>
                    </a:p>
                    <a:p>
                      <a:pPr algn="ctr"/>
                      <a:r>
                        <a:rPr lang="en-US" sz="1400" dirty="0">
                          <a:solidFill>
                            <a:schemeClr val="tx1"/>
                          </a:solidFill>
                        </a:rPr>
                        <a:t>8 (5)</a:t>
                      </a:r>
                    </a:p>
                    <a:p>
                      <a:pPr algn="ctr"/>
                      <a:r>
                        <a:rPr lang="en-US" sz="1400" dirty="0">
                          <a:solidFill>
                            <a:schemeClr val="tx1"/>
                          </a:solidFill>
                        </a:rPr>
                        <a:t>Not reported</a:t>
                      </a:r>
                    </a:p>
                    <a:p>
                      <a:pPr algn="ctr"/>
                      <a:r>
                        <a:rPr lang="en-US" sz="1400" dirty="0">
                          <a:solidFill>
                            <a:schemeClr val="tx1"/>
                          </a:solidFill>
                        </a:rPr>
                        <a:t>Not reported</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7EBE1"/>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endParaRPr lang="en-US" sz="1400" dirty="0">
                        <a:solidFill>
                          <a:schemeClr val="tx1"/>
                        </a:solidFill>
                      </a:endParaRPr>
                    </a:p>
                    <a:p>
                      <a:pPr algn="ctr"/>
                      <a:r>
                        <a:rPr lang="en-US" sz="1400" dirty="0">
                          <a:solidFill>
                            <a:schemeClr val="tx1"/>
                          </a:solidFill>
                        </a:rPr>
                        <a:t>45 (49)</a:t>
                      </a:r>
                    </a:p>
                    <a:p>
                      <a:pPr algn="ctr"/>
                      <a:r>
                        <a:rPr lang="en-US" sz="1400" dirty="0">
                          <a:solidFill>
                            <a:schemeClr val="tx1"/>
                          </a:solidFill>
                        </a:rPr>
                        <a:t>1 (1)</a:t>
                      </a:r>
                    </a:p>
                    <a:p>
                      <a:pPr algn="ctr"/>
                      <a:r>
                        <a:rPr lang="en-US" sz="1400" dirty="0">
                          <a:solidFill>
                            <a:schemeClr val="tx1"/>
                          </a:solidFill>
                        </a:rPr>
                        <a:t>5</a:t>
                      </a:r>
                    </a:p>
                    <a:p>
                      <a:pPr algn="ctr"/>
                      <a:r>
                        <a:rPr lang="en-US" sz="1400" dirty="0">
                          <a:solidFill>
                            <a:schemeClr val="tx1"/>
                          </a:solidFill>
                        </a:rPr>
                        <a:t>4</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EE9F3"/>
                    </a:solidFill>
                  </a:tcPr>
                </a:tc>
                <a:extLst>
                  <a:ext uri="{0D108BD9-81ED-4DB2-BD59-A6C34878D82A}">
                    <a16:rowId xmlns:a16="http://schemas.microsoft.com/office/drawing/2014/main" val="1156298234"/>
                  </a:ext>
                </a:extLst>
              </a:tr>
              <a:tr h="1296000">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r>
                        <a:rPr lang="en-US" sz="1400" b="0" dirty="0">
                          <a:solidFill>
                            <a:schemeClr val="tx1"/>
                          </a:solidFill>
                        </a:rPr>
                        <a:t>Neurologic events</a:t>
                      </a:r>
                    </a:p>
                    <a:p>
                      <a:pPr marL="182880"/>
                      <a:r>
                        <a:rPr lang="en-US" sz="1400" b="0" dirty="0">
                          <a:solidFill>
                            <a:schemeClr val="tx1"/>
                          </a:solidFill>
                        </a:rPr>
                        <a:t>Any grade, n (%)</a:t>
                      </a:r>
                    </a:p>
                    <a:p>
                      <a:pPr marL="182880"/>
                      <a:r>
                        <a:rPr lang="en-US" sz="1400" b="0" dirty="0">
                          <a:solidFill>
                            <a:schemeClr val="tx1"/>
                          </a:solidFill>
                        </a:rPr>
                        <a:t>Grade ≥3, n (%)</a:t>
                      </a:r>
                    </a:p>
                    <a:p>
                      <a:pPr marL="182880"/>
                      <a:r>
                        <a:rPr lang="en-US" sz="1400" b="0" dirty="0">
                          <a:solidFill>
                            <a:schemeClr val="tx1"/>
                          </a:solidFill>
                        </a:rPr>
                        <a:t>Median time to onset, days</a:t>
                      </a:r>
                    </a:p>
                    <a:p>
                      <a:pPr marL="182880"/>
                      <a:r>
                        <a:rPr lang="en-US" sz="1400" b="0" dirty="0">
                          <a:solidFill>
                            <a:schemeClr val="tx1"/>
                          </a:solidFill>
                        </a:rPr>
                        <a:t>Median time to resolution, days</a:t>
                      </a:r>
                    </a:p>
                  </a:txBody>
                  <a:tcPr marL="180000" marR="121920" marT="60960" marB="6096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373545">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endParaRPr lang="en-US" sz="1400" dirty="0">
                        <a:solidFill>
                          <a:schemeClr val="tx1"/>
                        </a:solidFill>
                      </a:endParaRPr>
                    </a:p>
                    <a:p>
                      <a:pPr algn="ctr"/>
                      <a:r>
                        <a:rPr lang="en-US" sz="1400" dirty="0">
                          <a:solidFill>
                            <a:schemeClr val="tx1"/>
                          </a:solidFill>
                        </a:rPr>
                        <a:t>102 (60)</a:t>
                      </a:r>
                    </a:p>
                    <a:p>
                      <a:pPr algn="ctr"/>
                      <a:r>
                        <a:rPr lang="en-US" sz="1400" dirty="0">
                          <a:solidFill>
                            <a:schemeClr val="tx1"/>
                          </a:solidFill>
                        </a:rPr>
                        <a:t>36 (21)</a:t>
                      </a:r>
                    </a:p>
                    <a:p>
                      <a:pPr algn="ctr"/>
                      <a:r>
                        <a:rPr lang="en-US" sz="1400" dirty="0">
                          <a:solidFill>
                            <a:schemeClr val="tx1"/>
                          </a:solidFill>
                        </a:rPr>
                        <a:t>7</a:t>
                      </a:r>
                    </a:p>
                    <a:p>
                      <a:pPr algn="ctr"/>
                      <a:r>
                        <a:rPr lang="en-US" sz="1400" dirty="0">
                          <a:solidFill>
                            <a:schemeClr val="tx1"/>
                          </a:solidFill>
                        </a:rPr>
                        <a:t>9</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3494BA">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endParaRPr lang="en-US" sz="1400" dirty="0">
                        <a:solidFill>
                          <a:schemeClr val="tx1"/>
                        </a:solidFill>
                      </a:endParaRPr>
                    </a:p>
                    <a:p>
                      <a:pPr algn="ctr"/>
                      <a:r>
                        <a:rPr lang="en-US" sz="1400" dirty="0">
                          <a:solidFill>
                            <a:schemeClr val="tx1"/>
                          </a:solidFill>
                        </a:rPr>
                        <a:t>16 (10)</a:t>
                      </a:r>
                    </a:p>
                    <a:p>
                      <a:pPr algn="ctr"/>
                      <a:r>
                        <a:rPr lang="en-US" sz="1400" dirty="0">
                          <a:solidFill>
                            <a:schemeClr val="tx1"/>
                          </a:solidFill>
                        </a:rPr>
                        <a:t>3 (2)</a:t>
                      </a:r>
                    </a:p>
                    <a:p>
                      <a:pPr algn="ctr"/>
                      <a:r>
                        <a:rPr lang="en-US" sz="1400" dirty="0">
                          <a:solidFill>
                            <a:schemeClr val="tx1"/>
                          </a:solidFill>
                        </a:rPr>
                        <a:t>Not reported</a:t>
                      </a:r>
                    </a:p>
                    <a:p>
                      <a:pPr algn="ctr"/>
                      <a:r>
                        <a:rPr lang="en-US" sz="1400" dirty="0">
                          <a:solidFill>
                            <a:schemeClr val="tx1"/>
                          </a:solidFill>
                        </a:rPr>
                        <a:t>Not reported</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75BDA7">
                        <a:lumMod val="20000"/>
                        <a:lumOff val="80000"/>
                      </a:srgbClr>
                    </a:solidFill>
                  </a:tcPr>
                </a:tc>
                <a:tc>
                  <a:txBody>
                    <a:bodyPr/>
                    <a:lstStyle>
                      <a:lvl1pPr marL="0" algn="l" defTabSz="914400" rtl="0" eaLnBrk="1" latinLnBrk="0" hangingPunct="1">
                        <a:defRPr sz="1800" kern="1200">
                          <a:solidFill>
                            <a:schemeClr val="dk1"/>
                          </a:solidFill>
                          <a:latin typeface="Gill Sans MT" panose="020B0502020104020203"/>
                        </a:defRPr>
                      </a:lvl1pPr>
                      <a:lvl2pPr marL="457200" algn="l" defTabSz="914400" rtl="0" eaLnBrk="1" latinLnBrk="0" hangingPunct="1">
                        <a:defRPr sz="1800" kern="1200">
                          <a:solidFill>
                            <a:schemeClr val="dk1"/>
                          </a:solidFill>
                          <a:latin typeface="Gill Sans MT" panose="020B0502020104020203"/>
                        </a:defRPr>
                      </a:lvl2pPr>
                      <a:lvl3pPr marL="914400" algn="l" defTabSz="914400" rtl="0" eaLnBrk="1" latinLnBrk="0" hangingPunct="1">
                        <a:defRPr sz="1800" kern="1200">
                          <a:solidFill>
                            <a:schemeClr val="dk1"/>
                          </a:solidFill>
                          <a:latin typeface="Gill Sans MT" panose="020B0502020104020203"/>
                        </a:defRPr>
                      </a:lvl3pPr>
                      <a:lvl4pPr marL="1371600" algn="l" defTabSz="914400" rtl="0" eaLnBrk="1" latinLnBrk="0" hangingPunct="1">
                        <a:defRPr sz="1800" kern="1200">
                          <a:solidFill>
                            <a:schemeClr val="dk1"/>
                          </a:solidFill>
                          <a:latin typeface="Gill Sans MT" panose="020B0502020104020203"/>
                        </a:defRPr>
                      </a:lvl4pPr>
                      <a:lvl5pPr marL="1828800" algn="l" defTabSz="914400" rtl="0" eaLnBrk="1" latinLnBrk="0" hangingPunct="1">
                        <a:defRPr sz="1800" kern="1200">
                          <a:solidFill>
                            <a:schemeClr val="dk1"/>
                          </a:solidFill>
                          <a:latin typeface="Gill Sans MT" panose="020B0502020104020203"/>
                        </a:defRPr>
                      </a:lvl5pPr>
                      <a:lvl6pPr marL="2286000" algn="l" defTabSz="914400" rtl="0" eaLnBrk="1" latinLnBrk="0" hangingPunct="1">
                        <a:defRPr sz="1800" kern="1200">
                          <a:solidFill>
                            <a:schemeClr val="dk1"/>
                          </a:solidFill>
                          <a:latin typeface="Gill Sans MT" panose="020B0502020104020203"/>
                        </a:defRPr>
                      </a:lvl6pPr>
                      <a:lvl7pPr marL="2743200" algn="l" defTabSz="914400" rtl="0" eaLnBrk="1" latinLnBrk="0" hangingPunct="1">
                        <a:defRPr sz="1800" kern="1200">
                          <a:solidFill>
                            <a:schemeClr val="dk1"/>
                          </a:solidFill>
                          <a:latin typeface="Gill Sans MT" panose="020B0502020104020203"/>
                        </a:defRPr>
                      </a:lvl7pPr>
                      <a:lvl8pPr marL="3200400" algn="l" defTabSz="914400" rtl="0" eaLnBrk="1" latinLnBrk="0" hangingPunct="1">
                        <a:defRPr sz="1800" kern="1200">
                          <a:solidFill>
                            <a:schemeClr val="dk1"/>
                          </a:solidFill>
                          <a:latin typeface="Gill Sans MT" panose="020B0502020104020203"/>
                        </a:defRPr>
                      </a:lvl8pPr>
                      <a:lvl9pPr marL="3657600" algn="l" defTabSz="914400" rtl="0" eaLnBrk="1" latinLnBrk="0" hangingPunct="1">
                        <a:defRPr sz="1800" kern="1200">
                          <a:solidFill>
                            <a:schemeClr val="dk1"/>
                          </a:solidFill>
                          <a:latin typeface="Gill Sans MT" panose="020B0502020104020203"/>
                        </a:defRPr>
                      </a:lvl9pPr>
                    </a:lstStyle>
                    <a:p>
                      <a:pPr algn="ctr"/>
                      <a:endParaRPr lang="en-US" sz="1400" dirty="0">
                        <a:solidFill>
                          <a:schemeClr val="tx1"/>
                        </a:solidFill>
                      </a:endParaRPr>
                    </a:p>
                    <a:p>
                      <a:pPr algn="ctr"/>
                      <a:r>
                        <a:rPr lang="en-US" sz="1400" dirty="0">
                          <a:solidFill>
                            <a:schemeClr val="tx1"/>
                          </a:solidFill>
                        </a:rPr>
                        <a:t>11 (12)</a:t>
                      </a:r>
                    </a:p>
                    <a:p>
                      <a:pPr algn="ctr"/>
                      <a:r>
                        <a:rPr lang="en-US" sz="1400" dirty="0">
                          <a:solidFill>
                            <a:schemeClr val="tx1"/>
                          </a:solidFill>
                        </a:rPr>
                        <a:t>4 (4)</a:t>
                      </a:r>
                    </a:p>
                    <a:p>
                      <a:pPr algn="ctr"/>
                      <a:r>
                        <a:rPr lang="en-US" sz="1400" dirty="0">
                          <a:solidFill>
                            <a:schemeClr val="tx1"/>
                          </a:solidFill>
                        </a:rPr>
                        <a:t>11</a:t>
                      </a:r>
                    </a:p>
                    <a:p>
                      <a:pPr algn="ctr"/>
                      <a:r>
                        <a:rPr lang="en-US" sz="1400" dirty="0">
                          <a:solidFill>
                            <a:schemeClr val="tx1"/>
                          </a:solidFill>
                        </a:rPr>
                        <a:t>6</a:t>
                      </a:r>
                    </a:p>
                  </a:txBody>
                  <a:tcPr marL="121920" marR="121920" marT="60960" marB="6096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7A8C8E">
                        <a:lumMod val="20000"/>
                        <a:lumOff val="80000"/>
                      </a:srgbClr>
                    </a:solidFill>
                  </a:tcPr>
                </a:tc>
                <a:extLst>
                  <a:ext uri="{0D108BD9-81ED-4DB2-BD59-A6C34878D82A}">
                    <a16:rowId xmlns:a16="http://schemas.microsoft.com/office/drawing/2014/main" val="3163398072"/>
                  </a:ext>
                </a:extLst>
              </a:tr>
            </a:tbl>
          </a:graphicData>
        </a:graphic>
      </p:graphicFrame>
      <p:sp>
        <p:nvSpPr>
          <p:cNvPr id="5" name="TextBox 4">
            <a:extLst>
              <a:ext uri="{FF2B5EF4-FFF2-40B4-BE49-F238E27FC236}">
                <a16:creationId xmlns:a16="http://schemas.microsoft.com/office/drawing/2014/main" id="{4E8F19FF-394D-42AC-8ECF-BA5DB4368105}"/>
              </a:ext>
            </a:extLst>
          </p:cNvPr>
          <p:cNvSpPr txBox="1"/>
          <p:nvPr/>
        </p:nvSpPr>
        <p:spPr>
          <a:xfrm>
            <a:off x="548640" y="6231265"/>
            <a:ext cx="5030544"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30000" noProof="0" dirty="0">
                <a:ln>
                  <a:noFill/>
                </a:ln>
                <a:solidFill>
                  <a:prstClr val="black"/>
                </a:solidFill>
                <a:effectLst/>
                <a:uLnTx/>
                <a:uFillTx/>
                <a:latin typeface="Gill Sans MT" panose="020B0502020104020203"/>
                <a:ea typeface="+mn-ea"/>
                <a:cs typeface="+mn-cs"/>
              </a:rPr>
              <a:t>1</a:t>
            </a:r>
            <a:r>
              <a:rPr kumimoji="0" lang="en-US" sz="1100" b="0" i="0" u="none" strike="noStrike" kern="1200" cap="none" spc="0" normalizeH="0" baseline="0" noProof="0" dirty="0">
                <a:ln>
                  <a:noFill/>
                </a:ln>
                <a:solidFill>
                  <a:prstClr val="black"/>
                </a:solidFill>
                <a:effectLst/>
                <a:uLnTx/>
                <a:uFillTx/>
                <a:latin typeface="Gill Sans MT" panose="020B0502020104020203"/>
                <a:ea typeface="+mn-ea"/>
                <a:cs typeface="+mn-cs"/>
              </a:rPr>
              <a:t>Locke F et al NEJM 2022, </a:t>
            </a:r>
            <a:r>
              <a:rPr kumimoji="0" lang="en-US" sz="1100" b="0" i="0" u="none" strike="noStrike" kern="1200" cap="none" spc="0" normalizeH="0" baseline="30000" noProof="0" dirty="0">
                <a:ln>
                  <a:noFill/>
                </a:ln>
                <a:solidFill>
                  <a:prstClr val="black"/>
                </a:solidFill>
                <a:effectLst/>
                <a:uLnTx/>
                <a:uFillTx/>
                <a:latin typeface="Gill Sans MT" panose="020B0502020104020203"/>
                <a:ea typeface="+mn-ea"/>
                <a:cs typeface="+mn-cs"/>
              </a:rPr>
              <a:t>2</a:t>
            </a:r>
            <a:r>
              <a:rPr kumimoji="0" lang="en-US" sz="1100" b="0" i="0" u="none" strike="noStrike" kern="1200" cap="none" spc="0" normalizeH="0" baseline="0" noProof="0" dirty="0">
                <a:ln>
                  <a:noFill/>
                </a:ln>
                <a:solidFill>
                  <a:prstClr val="black"/>
                </a:solidFill>
                <a:effectLst/>
                <a:uLnTx/>
                <a:uFillTx/>
                <a:latin typeface="Gill Sans MT" panose="020B0502020104020203"/>
                <a:ea typeface="+mn-ea"/>
                <a:cs typeface="+mn-cs"/>
              </a:rPr>
              <a:t>Bishop M et al NEJM 2022, </a:t>
            </a:r>
            <a:r>
              <a:rPr kumimoji="0" lang="en-US" sz="1100" b="0" i="0" u="none" strike="noStrike" kern="1200" cap="none" spc="0" normalizeH="0" baseline="30000" noProof="0" dirty="0">
                <a:ln>
                  <a:noFill/>
                </a:ln>
                <a:solidFill>
                  <a:prstClr val="black"/>
                </a:solidFill>
                <a:effectLst/>
                <a:uLnTx/>
                <a:uFillTx/>
                <a:latin typeface="Gill Sans MT" panose="020B0502020104020203"/>
                <a:ea typeface="+mn-ea"/>
                <a:cs typeface="+mn-cs"/>
              </a:rPr>
              <a:t>3</a:t>
            </a:r>
            <a:r>
              <a:rPr kumimoji="0" lang="en-US" sz="1100" b="0" i="0" u="none" strike="noStrike" kern="1200" cap="none" spc="0" normalizeH="0" baseline="0" noProof="0" dirty="0">
                <a:ln>
                  <a:noFill/>
                </a:ln>
                <a:solidFill>
                  <a:prstClr val="black"/>
                </a:solidFill>
                <a:effectLst/>
                <a:uLnTx/>
                <a:uFillTx/>
                <a:latin typeface="Gill Sans MT" panose="020B0502020104020203"/>
                <a:ea typeface="+mn-ea"/>
                <a:cs typeface="+mn-cs"/>
              </a:rPr>
              <a:t>Kamdar, M et al Lancet 2022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solidFill>
                  <a:prstClr val="black"/>
                </a:solidFill>
                <a:latin typeface="Gill Sans MT" panose="020B0502020104020203"/>
              </a:rPr>
              <a:t>Slide courtesy of </a:t>
            </a:r>
            <a:r>
              <a:rPr lang="en-US" sz="1100" dirty="0" err="1">
                <a:solidFill>
                  <a:prstClr val="black"/>
                </a:solidFill>
                <a:latin typeface="Gill Sans MT" panose="020B0502020104020203"/>
              </a:rPr>
              <a:t>Krish</a:t>
            </a:r>
            <a:r>
              <a:rPr lang="en-US" sz="1100" dirty="0">
                <a:solidFill>
                  <a:prstClr val="black"/>
                </a:solidFill>
                <a:latin typeface="Gill Sans MT" panose="020B0502020104020203"/>
              </a:rPr>
              <a:t> Patel</a:t>
            </a:r>
            <a:endParaRPr kumimoji="0" lang="en-US" sz="1100" b="0" i="0" u="none" strike="noStrike" kern="1200" cap="none" spc="0" normalizeH="0" baseline="0" noProof="0" dirty="0">
              <a:ln>
                <a:noFill/>
              </a:ln>
              <a:solidFill>
                <a:prstClr val="black"/>
              </a:solidFill>
              <a:effectLst/>
              <a:uLnTx/>
              <a:uFillTx/>
              <a:latin typeface="Gill Sans MT" panose="020B0502020104020203"/>
              <a:ea typeface="+mn-ea"/>
              <a:cs typeface="+mn-cs"/>
            </a:endParaRPr>
          </a:p>
        </p:txBody>
      </p:sp>
    </p:spTree>
    <p:extLst>
      <p:ext uri="{BB962C8B-B14F-4D97-AF65-F5344CB8AC3E}">
        <p14:creationId xmlns:p14="http://schemas.microsoft.com/office/powerpoint/2010/main" val="283987274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763244-32D8-9B72-4B94-841573CED73D}"/>
              </a:ext>
            </a:extLst>
          </p:cNvPr>
          <p:cNvSpPr>
            <a:spLocks noGrp="1"/>
          </p:cNvSpPr>
          <p:nvPr>
            <p:ph type="title"/>
          </p:nvPr>
        </p:nvSpPr>
        <p:spPr/>
        <p:txBody>
          <a:bodyPr/>
          <a:lstStyle/>
          <a:p>
            <a:r>
              <a:rPr lang="en-US" sz="3200" dirty="0"/>
              <a:t>PILOT: Lisa-</a:t>
            </a:r>
            <a:r>
              <a:rPr lang="en-US" sz="3200" dirty="0" err="1"/>
              <a:t>cel</a:t>
            </a:r>
            <a:r>
              <a:rPr lang="en-US" sz="3200" dirty="0"/>
              <a:t> in Second-line R/R DLBCL not eligible for ASCT</a:t>
            </a:r>
          </a:p>
        </p:txBody>
      </p:sp>
      <p:sp>
        <p:nvSpPr>
          <p:cNvPr id="3" name="Content Placeholder 2">
            <a:extLst>
              <a:ext uri="{FF2B5EF4-FFF2-40B4-BE49-F238E27FC236}">
                <a16:creationId xmlns:a16="http://schemas.microsoft.com/office/drawing/2014/main" id="{BCF251BF-41EE-4EFB-ED12-04575BF95F0E}"/>
              </a:ext>
            </a:extLst>
          </p:cNvPr>
          <p:cNvSpPr>
            <a:spLocks noGrp="1"/>
          </p:cNvSpPr>
          <p:nvPr>
            <p:ph idx="1"/>
          </p:nvPr>
        </p:nvSpPr>
        <p:spPr>
          <a:xfrm>
            <a:off x="604676" y="1656080"/>
            <a:ext cx="5101292" cy="2885960"/>
          </a:xfrm>
        </p:spPr>
        <p:txBody>
          <a:bodyPr/>
          <a:lstStyle/>
          <a:p>
            <a:r>
              <a:rPr lang="en-US" sz="2400" dirty="0"/>
              <a:t>Multi-center, open-label Phase II study (74 enrolled; 61 treated)</a:t>
            </a:r>
          </a:p>
          <a:p>
            <a:r>
              <a:rPr lang="en-US" sz="2400" dirty="0"/>
              <a:t>Primary endpoint: ORR (80%)</a:t>
            </a:r>
          </a:p>
          <a:p>
            <a:pPr lvl="1"/>
            <a:r>
              <a:rPr lang="en-US" sz="2400" dirty="0"/>
              <a:t>CR: 54%</a:t>
            </a:r>
          </a:p>
          <a:p>
            <a:pPr lvl="1"/>
            <a:r>
              <a:rPr lang="en-US" sz="2400" dirty="0"/>
              <a:t>Median DOR: 12.1 </a:t>
            </a:r>
            <a:r>
              <a:rPr lang="en-US" sz="2400" dirty="0" err="1"/>
              <a:t>mo</a:t>
            </a:r>
            <a:r>
              <a:rPr lang="en-US" sz="2400" dirty="0"/>
              <a:t> </a:t>
            </a:r>
          </a:p>
          <a:p>
            <a:pPr lvl="1"/>
            <a:r>
              <a:rPr lang="en-US" sz="2400" dirty="0"/>
              <a:t>Median DOR for patients with CR: 21.7 </a:t>
            </a:r>
            <a:r>
              <a:rPr lang="en-US" sz="2400" dirty="0" err="1"/>
              <a:t>mo</a:t>
            </a:r>
            <a:r>
              <a:rPr lang="en-US" sz="2400" dirty="0"/>
              <a:t> </a:t>
            </a:r>
          </a:p>
          <a:p>
            <a:pPr lvl="1"/>
            <a:r>
              <a:rPr lang="en-US" sz="2400" dirty="0"/>
              <a:t>Median time to first response: 1.0 </a:t>
            </a:r>
            <a:r>
              <a:rPr lang="en-US" sz="2400" dirty="0" err="1"/>
              <a:t>mo</a:t>
            </a:r>
            <a:endParaRPr lang="en-US" sz="2400" dirty="0"/>
          </a:p>
        </p:txBody>
      </p:sp>
      <p:sp>
        <p:nvSpPr>
          <p:cNvPr id="4" name="Text Box 11">
            <a:extLst>
              <a:ext uri="{FF2B5EF4-FFF2-40B4-BE49-F238E27FC236}">
                <a16:creationId xmlns:a16="http://schemas.microsoft.com/office/drawing/2014/main" id="{F736BAE8-FAFA-C267-A922-2A5489AD8914}"/>
              </a:ext>
            </a:extLst>
          </p:cNvPr>
          <p:cNvSpPr txBox="1">
            <a:spLocks noChangeArrowheads="1"/>
          </p:cNvSpPr>
          <p:nvPr/>
        </p:nvSpPr>
        <p:spPr bwMode="auto">
          <a:xfrm>
            <a:off x="414339" y="6369114"/>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ＭＳ Ｐゴシック" pitchFamily="34" charset="-128"/>
                <a:cs typeface="Arial" panose="020B0604020202020204" pitchFamily="34" charset="0"/>
              </a:rPr>
              <a:t>Sehgal. Lancet Oncol. 2022;23:1066.</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ＭＳ Ｐゴシック" pitchFamily="34" charset="-128"/>
              <a:cs typeface="Arial" panose="020B0604020202020204" pitchFamily="34" charset="0"/>
            </a:endParaRPr>
          </a:p>
        </p:txBody>
      </p:sp>
      <p:sp>
        <p:nvSpPr>
          <p:cNvPr id="5" name="TextBox 4">
            <a:extLst>
              <a:ext uri="{FF2B5EF4-FFF2-40B4-BE49-F238E27FC236}">
                <a16:creationId xmlns:a16="http://schemas.microsoft.com/office/drawing/2014/main" id="{D81D4B01-0CF6-202E-7345-4193D73A296D}"/>
              </a:ext>
            </a:extLst>
          </p:cNvPr>
          <p:cNvSpPr txBox="1"/>
          <p:nvPr/>
        </p:nvSpPr>
        <p:spPr bwMode="auto">
          <a:xfrm>
            <a:off x="7617439" y="1357285"/>
            <a:ext cx="29450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PFS (Median: 9.03 </a:t>
            </a:r>
            <a:r>
              <a:rPr kumimoji="0" lang="en-US" sz="18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mo</a:t>
            </a: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6" name="TextBox 5">
            <a:extLst>
              <a:ext uri="{FF2B5EF4-FFF2-40B4-BE49-F238E27FC236}">
                <a16:creationId xmlns:a16="http://schemas.microsoft.com/office/drawing/2014/main" id="{958C22B8-26B8-ABB3-50A6-B789BDE4A874}"/>
              </a:ext>
            </a:extLst>
          </p:cNvPr>
          <p:cNvSpPr txBox="1"/>
          <p:nvPr/>
        </p:nvSpPr>
        <p:spPr bwMode="auto">
          <a:xfrm>
            <a:off x="8465482" y="3897015"/>
            <a:ext cx="124900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OS</a:t>
            </a:r>
          </a:p>
        </p:txBody>
      </p:sp>
      <p:grpSp>
        <p:nvGrpSpPr>
          <p:cNvPr id="7" name="Group 6">
            <a:extLst>
              <a:ext uri="{FF2B5EF4-FFF2-40B4-BE49-F238E27FC236}">
                <a16:creationId xmlns:a16="http://schemas.microsoft.com/office/drawing/2014/main" id="{5AA30D66-6BC6-3230-79F8-0D0EA96F5CFC}"/>
              </a:ext>
            </a:extLst>
          </p:cNvPr>
          <p:cNvGrpSpPr/>
          <p:nvPr/>
        </p:nvGrpSpPr>
        <p:grpSpPr>
          <a:xfrm>
            <a:off x="6272060" y="3901863"/>
            <a:ext cx="5622465" cy="2254084"/>
            <a:chOff x="6272060" y="3901863"/>
            <a:chExt cx="5622465" cy="2254084"/>
          </a:xfrm>
        </p:grpSpPr>
        <p:grpSp>
          <p:nvGrpSpPr>
            <p:cNvPr id="9" name="Group 8">
              <a:extLst>
                <a:ext uri="{FF2B5EF4-FFF2-40B4-BE49-F238E27FC236}">
                  <a16:creationId xmlns:a16="http://schemas.microsoft.com/office/drawing/2014/main" id="{DF36491A-B23A-D57C-DFFC-7692106D194D}"/>
                </a:ext>
              </a:extLst>
            </p:cNvPr>
            <p:cNvGrpSpPr/>
            <p:nvPr/>
          </p:nvGrpSpPr>
          <p:grpSpPr>
            <a:xfrm>
              <a:off x="6272060" y="3901863"/>
              <a:ext cx="458780" cy="2090432"/>
              <a:chOff x="6272060" y="3901863"/>
              <a:chExt cx="458780" cy="2090432"/>
            </a:xfrm>
          </p:grpSpPr>
          <p:sp>
            <p:nvSpPr>
              <p:cNvPr id="59" name="TextBox 58">
                <a:extLst>
                  <a:ext uri="{FF2B5EF4-FFF2-40B4-BE49-F238E27FC236}">
                    <a16:creationId xmlns:a16="http://schemas.microsoft.com/office/drawing/2014/main" id="{8919369B-D333-17BA-776D-CEDD32330755}"/>
                  </a:ext>
                </a:extLst>
              </p:cNvPr>
              <p:cNvSpPr txBox="1"/>
              <p:nvPr/>
            </p:nvSpPr>
            <p:spPr bwMode="auto">
              <a:xfrm>
                <a:off x="6272060" y="3901863"/>
                <a:ext cx="4587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60" name="TextBox 59">
                <a:extLst>
                  <a:ext uri="{FF2B5EF4-FFF2-40B4-BE49-F238E27FC236}">
                    <a16:creationId xmlns:a16="http://schemas.microsoft.com/office/drawing/2014/main" id="{DD0EA50A-623E-D687-48E2-4FEAF857EC14}"/>
                  </a:ext>
                </a:extLst>
              </p:cNvPr>
              <p:cNvSpPr txBox="1"/>
              <p:nvPr/>
            </p:nvSpPr>
            <p:spPr bwMode="auto">
              <a:xfrm>
                <a:off x="6363432" y="4258394"/>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61" name="TextBox 60">
                <a:extLst>
                  <a:ext uri="{FF2B5EF4-FFF2-40B4-BE49-F238E27FC236}">
                    <a16:creationId xmlns:a16="http://schemas.microsoft.com/office/drawing/2014/main" id="{1050EE07-5125-5070-68AC-C2365BE32683}"/>
                  </a:ext>
                </a:extLst>
              </p:cNvPr>
              <p:cNvSpPr txBox="1"/>
              <p:nvPr/>
            </p:nvSpPr>
            <p:spPr bwMode="auto">
              <a:xfrm>
                <a:off x="6363432" y="4614925"/>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62" name="TextBox 61">
                <a:extLst>
                  <a:ext uri="{FF2B5EF4-FFF2-40B4-BE49-F238E27FC236}">
                    <a16:creationId xmlns:a16="http://schemas.microsoft.com/office/drawing/2014/main" id="{DDA16C93-0F68-D102-7746-1CCE77889433}"/>
                  </a:ext>
                </a:extLst>
              </p:cNvPr>
              <p:cNvSpPr txBox="1"/>
              <p:nvPr/>
            </p:nvSpPr>
            <p:spPr bwMode="auto">
              <a:xfrm>
                <a:off x="6363432" y="4971456"/>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63" name="TextBox 62">
                <a:extLst>
                  <a:ext uri="{FF2B5EF4-FFF2-40B4-BE49-F238E27FC236}">
                    <a16:creationId xmlns:a16="http://schemas.microsoft.com/office/drawing/2014/main" id="{01FA207F-5DE6-BB5C-DE5B-643667A222AB}"/>
                  </a:ext>
                </a:extLst>
              </p:cNvPr>
              <p:cNvSpPr txBox="1"/>
              <p:nvPr/>
            </p:nvSpPr>
            <p:spPr bwMode="auto">
              <a:xfrm>
                <a:off x="6363432" y="5327987"/>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1024" name="TextBox 1023">
                <a:extLst>
                  <a:ext uri="{FF2B5EF4-FFF2-40B4-BE49-F238E27FC236}">
                    <a16:creationId xmlns:a16="http://schemas.microsoft.com/office/drawing/2014/main" id="{74BA5FE3-3E27-E401-7D83-8CE43F12A9B5}"/>
                  </a:ext>
                </a:extLst>
              </p:cNvPr>
              <p:cNvSpPr txBox="1"/>
              <p:nvPr/>
            </p:nvSpPr>
            <p:spPr bwMode="auto">
              <a:xfrm>
                <a:off x="6454803" y="5684518"/>
                <a:ext cx="2760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grpSp>
          <p:nvGrpSpPr>
            <p:cNvPr id="11" name="Group 10">
              <a:extLst>
                <a:ext uri="{FF2B5EF4-FFF2-40B4-BE49-F238E27FC236}">
                  <a16:creationId xmlns:a16="http://schemas.microsoft.com/office/drawing/2014/main" id="{FEC8A385-51B0-18F5-4605-5214998FF021}"/>
                </a:ext>
              </a:extLst>
            </p:cNvPr>
            <p:cNvGrpSpPr/>
            <p:nvPr/>
          </p:nvGrpSpPr>
          <p:grpSpPr>
            <a:xfrm>
              <a:off x="6587501" y="5848170"/>
              <a:ext cx="5307024" cy="307777"/>
              <a:chOff x="6587501" y="5829118"/>
              <a:chExt cx="5307024" cy="307777"/>
            </a:xfrm>
          </p:grpSpPr>
          <p:sp>
            <p:nvSpPr>
              <p:cNvPr id="46" name="TextBox 45">
                <a:extLst>
                  <a:ext uri="{FF2B5EF4-FFF2-40B4-BE49-F238E27FC236}">
                    <a16:creationId xmlns:a16="http://schemas.microsoft.com/office/drawing/2014/main" id="{5F4FC2FE-D210-813F-C803-70B3F2339167}"/>
                  </a:ext>
                </a:extLst>
              </p:cNvPr>
              <p:cNvSpPr txBox="1"/>
              <p:nvPr/>
            </p:nvSpPr>
            <p:spPr bwMode="auto">
              <a:xfrm>
                <a:off x="6587501" y="5829118"/>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47" name="TextBox 46">
                <a:extLst>
                  <a:ext uri="{FF2B5EF4-FFF2-40B4-BE49-F238E27FC236}">
                    <a16:creationId xmlns:a16="http://schemas.microsoft.com/office/drawing/2014/main" id="{98CB2B72-43FA-78C7-192D-45EB6465FDA4}"/>
                  </a:ext>
                </a:extLst>
              </p:cNvPr>
              <p:cNvSpPr txBox="1"/>
              <p:nvPr/>
            </p:nvSpPr>
            <p:spPr bwMode="auto">
              <a:xfrm>
                <a:off x="6998163" y="5829118"/>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48" name="TextBox 47">
                <a:extLst>
                  <a:ext uri="{FF2B5EF4-FFF2-40B4-BE49-F238E27FC236}">
                    <a16:creationId xmlns:a16="http://schemas.microsoft.com/office/drawing/2014/main" id="{EE22D362-6E75-169A-415A-827652939280}"/>
                  </a:ext>
                </a:extLst>
              </p:cNvPr>
              <p:cNvSpPr txBox="1"/>
              <p:nvPr/>
            </p:nvSpPr>
            <p:spPr bwMode="auto">
              <a:xfrm>
                <a:off x="7418350" y="5829118"/>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49" name="TextBox 48">
                <a:extLst>
                  <a:ext uri="{FF2B5EF4-FFF2-40B4-BE49-F238E27FC236}">
                    <a16:creationId xmlns:a16="http://schemas.microsoft.com/office/drawing/2014/main" id="{E4684AE2-BB78-17EF-6969-78182778AF0A}"/>
                  </a:ext>
                </a:extLst>
              </p:cNvPr>
              <p:cNvSpPr txBox="1"/>
              <p:nvPr/>
            </p:nvSpPr>
            <p:spPr bwMode="auto">
              <a:xfrm>
                <a:off x="7829012" y="5829118"/>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a:t>
                </a:r>
              </a:p>
            </p:txBody>
          </p:sp>
          <p:sp>
            <p:nvSpPr>
              <p:cNvPr id="50" name="TextBox 49">
                <a:extLst>
                  <a:ext uri="{FF2B5EF4-FFF2-40B4-BE49-F238E27FC236}">
                    <a16:creationId xmlns:a16="http://schemas.microsoft.com/office/drawing/2014/main" id="{ED5E9649-25C6-6732-87E2-3B7949957DA2}"/>
                  </a:ext>
                </a:extLst>
              </p:cNvPr>
              <p:cNvSpPr txBox="1"/>
              <p:nvPr/>
            </p:nvSpPr>
            <p:spPr bwMode="auto">
              <a:xfrm>
                <a:off x="8203514"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51" name="TextBox 50">
                <a:extLst>
                  <a:ext uri="{FF2B5EF4-FFF2-40B4-BE49-F238E27FC236}">
                    <a16:creationId xmlns:a16="http://schemas.microsoft.com/office/drawing/2014/main" id="{77A90469-CBE3-B915-F78E-4B19CC70F2CB}"/>
                  </a:ext>
                </a:extLst>
              </p:cNvPr>
              <p:cNvSpPr txBox="1"/>
              <p:nvPr/>
            </p:nvSpPr>
            <p:spPr bwMode="auto">
              <a:xfrm>
                <a:off x="8614176"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15</a:t>
                </a:r>
              </a:p>
            </p:txBody>
          </p:sp>
          <p:sp>
            <p:nvSpPr>
              <p:cNvPr id="52" name="TextBox 51">
                <a:extLst>
                  <a:ext uri="{FF2B5EF4-FFF2-40B4-BE49-F238E27FC236}">
                    <a16:creationId xmlns:a16="http://schemas.microsoft.com/office/drawing/2014/main" id="{F27427BD-F581-936E-59E2-E09DFB1C0181}"/>
                  </a:ext>
                </a:extLst>
              </p:cNvPr>
              <p:cNvSpPr txBox="1"/>
              <p:nvPr/>
            </p:nvSpPr>
            <p:spPr bwMode="auto">
              <a:xfrm>
                <a:off x="9034363"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53" name="TextBox 52">
                <a:extLst>
                  <a:ext uri="{FF2B5EF4-FFF2-40B4-BE49-F238E27FC236}">
                    <a16:creationId xmlns:a16="http://schemas.microsoft.com/office/drawing/2014/main" id="{5275852E-ABE0-1C93-A248-98AC281737F5}"/>
                  </a:ext>
                </a:extLst>
              </p:cNvPr>
              <p:cNvSpPr txBox="1"/>
              <p:nvPr/>
            </p:nvSpPr>
            <p:spPr bwMode="auto">
              <a:xfrm>
                <a:off x="9445025"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a:t>
                </a:r>
              </a:p>
            </p:txBody>
          </p:sp>
          <p:sp>
            <p:nvSpPr>
              <p:cNvPr id="54" name="TextBox 53">
                <a:extLst>
                  <a:ext uri="{FF2B5EF4-FFF2-40B4-BE49-F238E27FC236}">
                    <a16:creationId xmlns:a16="http://schemas.microsoft.com/office/drawing/2014/main" id="{A10335CB-226A-198D-F955-CCD236051D57}"/>
                  </a:ext>
                </a:extLst>
              </p:cNvPr>
              <p:cNvSpPr txBox="1"/>
              <p:nvPr/>
            </p:nvSpPr>
            <p:spPr bwMode="auto">
              <a:xfrm>
                <a:off x="9865419"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p:txBody>
          </p:sp>
          <p:sp>
            <p:nvSpPr>
              <p:cNvPr id="55" name="TextBox 54">
                <a:extLst>
                  <a:ext uri="{FF2B5EF4-FFF2-40B4-BE49-F238E27FC236}">
                    <a16:creationId xmlns:a16="http://schemas.microsoft.com/office/drawing/2014/main" id="{1C74030A-4170-536E-5BCD-34FADB1B37BC}"/>
                  </a:ext>
                </a:extLst>
              </p:cNvPr>
              <p:cNvSpPr txBox="1"/>
              <p:nvPr/>
            </p:nvSpPr>
            <p:spPr bwMode="auto">
              <a:xfrm>
                <a:off x="10285606"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27</a:t>
                </a:r>
              </a:p>
            </p:txBody>
          </p:sp>
          <p:sp>
            <p:nvSpPr>
              <p:cNvPr id="56" name="TextBox 55">
                <a:extLst>
                  <a:ext uri="{FF2B5EF4-FFF2-40B4-BE49-F238E27FC236}">
                    <a16:creationId xmlns:a16="http://schemas.microsoft.com/office/drawing/2014/main" id="{C122857A-13BB-D8B9-20B7-3105A3A18B46}"/>
                  </a:ext>
                </a:extLst>
              </p:cNvPr>
              <p:cNvSpPr txBox="1"/>
              <p:nvPr/>
            </p:nvSpPr>
            <p:spPr bwMode="auto">
              <a:xfrm>
                <a:off x="10696268"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57" name="TextBox 56">
                <a:extLst>
                  <a:ext uri="{FF2B5EF4-FFF2-40B4-BE49-F238E27FC236}">
                    <a16:creationId xmlns:a16="http://schemas.microsoft.com/office/drawing/2014/main" id="{B89468B1-9863-38B7-EF55-E1289BD1E5BE}"/>
                  </a:ext>
                </a:extLst>
              </p:cNvPr>
              <p:cNvSpPr txBox="1"/>
              <p:nvPr/>
            </p:nvSpPr>
            <p:spPr bwMode="auto">
              <a:xfrm>
                <a:off x="11116455"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33</a:t>
                </a:r>
              </a:p>
            </p:txBody>
          </p:sp>
          <p:sp>
            <p:nvSpPr>
              <p:cNvPr id="58" name="TextBox 57">
                <a:extLst>
                  <a:ext uri="{FF2B5EF4-FFF2-40B4-BE49-F238E27FC236}">
                    <a16:creationId xmlns:a16="http://schemas.microsoft.com/office/drawing/2014/main" id="{50F3316D-1B71-2C69-8C44-6271EE0696DE}"/>
                  </a:ext>
                </a:extLst>
              </p:cNvPr>
              <p:cNvSpPr txBox="1"/>
              <p:nvPr/>
            </p:nvSpPr>
            <p:spPr bwMode="auto">
              <a:xfrm>
                <a:off x="11527117"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a:t>
                </a:r>
              </a:p>
            </p:txBody>
          </p:sp>
        </p:grpSp>
        <p:sp>
          <p:nvSpPr>
            <p:cNvPr id="12" name="Freeform: Shape 11">
              <a:extLst>
                <a:ext uri="{FF2B5EF4-FFF2-40B4-BE49-F238E27FC236}">
                  <a16:creationId xmlns:a16="http://schemas.microsoft.com/office/drawing/2014/main" id="{F915A088-4E80-A4A1-37FB-14596521189E}"/>
                </a:ext>
              </a:extLst>
            </p:cNvPr>
            <p:cNvSpPr/>
            <p:nvPr/>
          </p:nvSpPr>
          <p:spPr bwMode="auto">
            <a:xfrm>
              <a:off x="6724650" y="4052888"/>
              <a:ext cx="4995863" cy="1800225"/>
            </a:xfrm>
            <a:custGeom>
              <a:avLst/>
              <a:gdLst>
                <a:gd name="connsiteX0" fmla="*/ 0 w 4995863"/>
                <a:gd name="connsiteY0" fmla="*/ 0 h 1800225"/>
                <a:gd name="connsiteX1" fmla="*/ 0 w 4995863"/>
                <a:gd name="connsiteY1" fmla="*/ 1800225 h 1800225"/>
                <a:gd name="connsiteX2" fmla="*/ 4995863 w 4995863"/>
                <a:gd name="connsiteY2" fmla="*/ 1800225 h 1800225"/>
              </a:gdLst>
              <a:ahLst/>
              <a:cxnLst>
                <a:cxn ang="0">
                  <a:pos x="connsiteX0" y="connsiteY0"/>
                </a:cxn>
                <a:cxn ang="0">
                  <a:pos x="connsiteX1" y="connsiteY1"/>
                </a:cxn>
                <a:cxn ang="0">
                  <a:pos x="connsiteX2" y="connsiteY2"/>
                </a:cxn>
              </a:cxnLst>
              <a:rect l="l" t="t" r="r" b="b"/>
              <a:pathLst>
                <a:path w="4995863" h="1800225">
                  <a:moveTo>
                    <a:pt x="0" y="0"/>
                  </a:moveTo>
                  <a:lnTo>
                    <a:pt x="0" y="1800225"/>
                  </a:lnTo>
                  <a:lnTo>
                    <a:pt x="4995863" y="1800225"/>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2" name="Group 21">
              <a:extLst>
                <a:ext uri="{FF2B5EF4-FFF2-40B4-BE49-F238E27FC236}">
                  <a16:creationId xmlns:a16="http://schemas.microsoft.com/office/drawing/2014/main" id="{75D18C01-897F-72AB-31E8-9C2BA2376CF7}"/>
                </a:ext>
              </a:extLst>
            </p:cNvPr>
            <p:cNvGrpSpPr/>
            <p:nvPr/>
          </p:nvGrpSpPr>
          <p:grpSpPr>
            <a:xfrm>
              <a:off x="6648450" y="4064493"/>
              <a:ext cx="85725" cy="1787634"/>
              <a:chOff x="6259918" y="4064493"/>
              <a:chExt cx="929464" cy="1787634"/>
            </a:xfrm>
          </p:grpSpPr>
          <p:cxnSp>
            <p:nvCxnSpPr>
              <p:cNvPr id="40" name="Straight Connector 39">
                <a:extLst>
                  <a:ext uri="{FF2B5EF4-FFF2-40B4-BE49-F238E27FC236}">
                    <a16:creationId xmlns:a16="http://schemas.microsoft.com/office/drawing/2014/main" id="{9291605B-59EC-9257-351C-F3B0FCF6A3E9}"/>
                  </a:ext>
                </a:extLst>
              </p:cNvPr>
              <p:cNvCxnSpPr>
                <a:cxnSpLocks/>
              </p:cNvCxnSpPr>
              <p:nvPr/>
            </p:nvCxnSpPr>
            <p:spPr bwMode="auto">
              <a:xfrm>
                <a:off x="6259918" y="406449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526B8879-9F2E-F0FE-AE54-558886475D99}"/>
                  </a:ext>
                </a:extLst>
              </p:cNvPr>
              <p:cNvCxnSpPr>
                <a:cxnSpLocks/>
              </p:cNvCxnSpPr>
              <p:nvPr/>
            </p:nvCxnSpPr>
            <p:spPr bwMode="auto">
              <a:xfrm>
                <a:off x="6259918" y="441385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05B4EEEB-D2F0-6C12-662B-16B000DFD5FA}"/>
                  </a:ext>
                </a:extLst>
              </p:cNvPr>
              <p:cNvCxnSpPr>
                <a:cxnSpLocks/>
              </p:cNvCxnSpPr>
              <p:nvPr/>
            </p:nvCxnSpPr>
            <p:spPr bwMode="auto">
              <a:xfrm>
                <a:off x="6259918" y="476934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C6C8D139-A8F4-5783-6DC7-7299CF962CDA}"/>
                  </a:ext>
                </a:extLst>
              </p:cNvPr>
              <p:cNvCxnSpPr>
                <a:cxnSpLocks/>
              </p:cNvCxnSpPr>
              <p:nvPr/>
            </p:nvCxnSpPr>
            <p:spPr bwMode="auto">
              <a:xfrm>
                <a:off x="6259918" y="511870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EDC0B50C-6D82-6388-2B5E-24041B870332}"/>
                  </a:ext>
                </a:extLst>
              </p:cNvPr>
              <p:cNvCxnSpPr>
                <a:cxnSpLocks/>
              </p:cNvCxnSpPr>
              <p:nvPr/>
            </p:nvCxnSpPr>
            <p:spPr bwMode="auto">
              <a:xfrm>
                <a:off x="6259918" y="5502768"/>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9F2F5707-806C-3FD1-21E0-CFCDC73F1573}"/>
                  </a:ext>
                </a:extLst>
              </p:cNvPr>
              <p:cNvCxnSpPr>
                <a:cxnSpLocks/>
              </p:cNvCxnSpPr>
              <p:nvPr/>
            </p:nvCxnSpPr>
            <p:spPr bwMode="auto">
              <a:xfrm>
                <a:off x="6259918" y="5852127"/>
                <a:ext cx="929464" cy="0"/>
              </a:xfrm>
              <a:prstGeom prst="line">
                <a:avLst/>
              </a:prstGeom>
              <a:noFill/>
              <a:ln w="28575" cap="flat" cmpd="sng" algn="ctr">
                <a:solidFill>
                  <a:schemeClr val="bg1"/>
                </a:solidFill>
                <a:prstDash val="solid"/>
                <a:round/>
                <a:headEnd type="none" w="med" len="med"/>
                <a:tailEnd type="none" w="med" len="med"/>
              </a:ln>
              <a:effectLst/>
            </p:spPr>
          </p:cxnSp>
        </p:grpSp>
        <p:grpSp>
          <p:nvGrpSpPr>
            <p:cNvPr id="23" name="Group 22">
              <a:extLst>
                <a:ext uri="{FF2B5EF4-FFF2-40B4-BE49-F238E27FC236}">
                  <a16:creationId xmlns:a16="http://schemas.microsoft.com/office/drawing/2014/main" id="{8CF3C171-47F1-7CB1-715B-4B95E78B188C}"/>
                </a:ext>
              </a:extLst>
            </p:cNvPr>
            <p:cNvGrpSpPr/>
            <p:nvPr/>
          </p:nvGrpSpPr>
          <p:grpSpPr>
            <a:xfrm>
              <a:off x="6725474" y="5838643"/>
              <a:ext cx="4985347" cy="99963"/>
              <a:chOff x="6725474" y="5569836"/>
              <a:chExt cx="4985347" cy="499517"/>
            </a:xfrm>
          </p:grpSpPr>
          <p:grpSp>
            <p:nvGrpSpPr>
              <p:cNvPr id="25" name="Group 24">
                <a:extLst>
                  <a:ext uri="{FF2B5EF4-FFF2-40B4-BE49-F238E27FC236}">
                    <a16:creationId xmlns:a16="http://schemas.microsoft.com/office/drawing/2014/main" id="{10884EF7-F33C-CB66-0002-C3D164419F68}"/>
                  </a:ext>
                </a:extLst>
              </p:cNvPr>
              <p:cNvGrpSpPr/>
              <p:nvPr/>
            </p:nvGrpSpPr>
            <p:grpSpPr>
              <a:xfrm rot="5400000">
                <a:off x="7513529" y="4781781"/>
                <a:ext cx="499515" cy="2075626"/>
                <a:chOff x="6259918" y="4064493"/>
                <a:chExt cx="929464" cy="1787634"/>
              </a:xfrm>
            </p:grpSpPr>
            <p:cxnSp>
              <p:nvCxnSpPr>
                <p:cNvPr id="34" name="Straight Connector 33">
                  <a:extLst>
                    <a:ext uri="{FF2B5EF4-FFF2-40B4-BE49-F238E27FC236}">
                      <a16:creationId xmlns:a16="http://schemas.microsoft.com/office/drawing/2014/main" id="{A6E4A0DC-99CB-D746-EAC0-15E970ECA06E}"/>
                    </a:ext>
                  </a:extLst>
                </p:cNvPr>
                <p:cNvCxnSpPr>
                  <a:cxnSpLocks/>
                </p:cNvCxnSpPr>
                <p:nvPr/>
              </p:nvCxnSpPr>
              <p:spPr bwMode="auto">
                <a:xfrm>
                  <a:off x="6259918" y="406449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4D3F0204-02C7-8FA5-34AC-20FBE40CCE87}"/>
                    </a:ext>
                  </a:extLst>
                </p:cNvPr>
                <p:cNvCxnSpPr>
                  <a:cxnSpLocks/>
                </p:cNvCxnSpPr>
                <p:nvPr/>
              </p:nvCxnSpPr>
              <p:spPr bwMode="auto">
                <a:xfrm>
                  <a:off x="6259918" y="441385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ED977194-D467-9EC5-A6DB-55E5BF37F759}"/>
                    </a:ext>
                  </a:extLst>
                </p:cNvPr>
                <p:cNvCxnSpPr>
                  <a:cxnSpLocks/>
                </p:cNvCxnSpPr>
                <p:nvPr/>
              </p:nvCxnSpPr>
              <p:spPr bwMode="auto">
                <a:xfrm>
                  <a:off x="6259918" y="476934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AA1F1AB0-3B7F-0AE5-955F-F8DA4431D8B0}"/>
                    </a:ext>
                  </a:extLst>
                </p:cNvPr>
                <p:cNvCxnSpPr>
                  <a:cxnSpLocks/>
                </p:cNvCxnSpPr>
                <p:nvPr/>
              </p:nvCxnSpPr>
              <p:spPr bwMode="auto">
                <a:xfrm>
                  <a:off x="6259918" y="511870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9E90DC19-C91A-0849-452D-5B78ED500DF3}"/>
                    </a:ext>
                  </a:extLst>
                </p:cNvPr>
                <p:cNvCxnSpPr>
                  <a:cxnSpLocks/>
                </p:cNvCxnSpPr>
                <p:nvPr/>
              </p:nvCxnSpPr>
              <p:spPr bwMode="auto">
                <a:xfrm>
                  <a:off x="6259918" y="5502768"/>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87F2BF1D-45E5-FEB3-5D09-8D4FEC925358}"/>
                    </a:ext>
                  </a:extLst>
                </p:cNvPr>
                <p:cNvCxnSpPr>
                  <a:cxnSpLocks/>
                </p:cNvCxnSpPr>
                <p:nvPr/>
              </p:nvCxnSpPr>
              <p:spPr bwMode="auto">
                <a:xfrm>
                  <a:off x="6259918" y="5852127"/>
                  <a:ext cx="929464" cy="0"/>
                </a:xfrm>
                <a:prstGeom prst="line">
                  <a:avLst/>
                </a:prstGeom>
                <a:noFill/>
                <a:ln w="28575" cap="flat" cmpd="sng" algn="ctr">
                  <a:solidFill>
                    <a:schemeClr val="bg1"/>
                  </a:solidFill>
                  <a:prstDash val="solid"/>
                  <a:round/>
                  <a:headEnd type="none" w="med" len="med"/>
                  <a:tailEnd type="none" w="med" len="med"/>
                </a:ln>
                <a:effectLst/>
              </p:spPr>
            </p:cxnSp>
          </p:grpSp>
          <p:grpSp>
            <p:nvGrpSpPr>
              <p:cNvPr id="26" name="Group 25">
                <a:extLst>
                  <a:ext uri="{FF2B5EF4-FFF2-40B4-BE49-F238E27FC236}">
                    <a16:creationId xmlns:a16="http://schemas.microsoft.com/office/drawing/2014/main" id="{AEC3D289-E55E-7650-71F8-7C1D297C9BE0}"/>
                  </a:ext>
                </a:extLst>
              </p:cNvPr>
              <p:cNvGrpSpPr/>
              <p:nvPr/>
            </p:nvGrpSpPr>
            <p:grpSpPr>
              <a:xfrm rot="5400000">
                <a:off x="10217068" y="4575599"/>
                <a:ext cx="499516" cy="2487991"/>
                <a:chOff x="6259918" y="3709343"/>
                <a:chExt cx="929466" cy="2142784"/>
              </a:xfrm>
            </p:grpSpPr>
            <p:cxnSp>
              <p:nvCxnSpPr>
                <p:cNvPr id="27" name="Straight Connector 26">
                  <a:extLst>
                    <a:ext uri="{FF2B5EF4-FFF2-40B4-BE49-F238E27FC236}">
                      <a16:creationId xmlns:a16="http://schemas.microsoft.com/office/drawing/2014/main" id="{428E7897-5777-0C3F-4C91-0C750A870FB6}"/>
                    </a:ext>
                  </a:extLst>
                </p:cNvPr>
                <p:cNvCxnSpPr>
                  <a:cxnSpLocks/>
                </p:cNvCxnSpPr>
                <p:nvPr/>
              </p:nvCxnSpPr>
              <p:spPr bwMode="auto">
                <a:xfrm>
                  <a:off x="6259918" y="406449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D6FF6182-802F-645D-3E1A-EC99E960811C}"/>
                    </a:ext>
                  </a:extLst>
                </p:cNvPr>
                <p:cNvCxnSpPr>
                  <a:cxnSpLocks/>
                </p:cNvCxnSpPr>
                <p:nvPr/>
              </p:nvCxnSpPr>
              <p:spPr bwMode="auto">
                <a:xfrm>
                  <a:off x="6259918" y="441385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BB3AC0D3-31F2-5224-EDDB-63B807DC1209}"/>
                    </a:ext>
                  </a:extLst>
                </p:cNvPr>
                <p:cNvCxnSpPr>
                  <a:cxnSpLocks/>
                </p:cNvCxnSpPr>
                <p:nvPr/>
              </p:nvCxnSpPr>
              <p:spPr bwMode="auto">
                <a:xfrm>
                  <a:off x="6259918" y="476934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F1836BFF-A037-833F-47E0-81C99F99978F}"/>
                    </a:ext>
                  </a:extLst>
                </p:cNvPr>
                <p:cNvCxnSpPr>
                  <a:cxnSpLocks/>
                </p:cNvCxnSpPr>
                <p:nvPr/>
              </p:nvCxnSpPr>
              <p:spPr bwMode="auto">
                <a:xfrm>
                  <a:off x="6259918" y="511870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F22118E1-B1DB-89AA-40D6-9F4565A87DB4}"/>
                    </a:ext>
                  </a:extLst>
                </p:cNvPr>
                <p:cNvCxnSpPr>
                  <a:cxnSpLocks/>
                </p:cNvCxnSpPr>
                <p:nvPr/>
              </p:nvCxnSpPr>
              <p:spPr bwMode="auto">
                <a:xfrm>
                  <a:off x="6259918" y="5502768"/>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D8A28CB2-08EF-C3EB-75F5-645A47602B7D}"/>
                    </a:ext>
                  </a:extLst>
                </p:cNvPr>
                <p:cNvCxnSpPr>
                  <a:cxnSpLocks/>
                </p:cNvCxnSpPr>
                <p:nvPr/>
              </p:nvCxnSpPr>
              <p:spPr bwMode="auto">
                <a:xfrm>
                  <a:off x="6259918" y="5852127"/>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FDD312D4-A670-4A7A-A769-36B49C0CE86C}"/>
                    </a:ext>
                  </a:extLst>
                </p:cNvPr>
                <p:cNvCxnSpPr>
                  <a:cxnSpLocks/>
                </p:cNvCxnSpPr>
                <p:nvPr/>
              </p:nvCxnSpPr>
              <p:spPr bwMode="auto">
                <a:xfrm>
                  <a:off x="6259920" y="3709343"/>
                  <a:ext cx="929464" cy="0"/>
                </a:xfrm>
                <a:prstGeom prst="line">
                  <a:avLst/>
                </a:prstGeom>
                <a:noFill/>
                <a:ln w="28575" cap="flat" cmpd="sng" algn="ctr">
                  <a:solidFill>
                    <a:schemeClr val="bg1"/>
                  </a:solidFill>
                  <a:prstDash val="solid"/>
                  <a:round/>
                  <a:headEnd type="none" w="med" len="med"/>
                  <a:tailEnd type="none" w="med" len="med"/>
                </a:ln>
                <a:effectLst/>
              </p:spPr>
            </p:cxnSp>
          </p:grpSp>
        </p:grpSp>
        <p:cxnSp>
          <p:nvCxnSpPr>
            <p:cNvPr id="24" name="Straight Connector 23">
              <a:extLst>
                <a:ext uri="{FF2B5EF4-FFF2-40B4-BE49-F238E27FC236}">
                  <a16:creationId xmlns:a16="http://schemas.microsoft.com/office/drawing/2014/main" id="{500CC2D3-C185-5309-144A-4D06647F6B34}"/>
                </a:ext>
              </a:extLst>
            </p:cNvPr>
            <p:cNvCxnSpPr/>
            <p:nvPr/>
          </p:nvCxnSpPr>
          <p:spPr bwMode="auto">
            <a:xfrm>
              <a:off x="6724650" y="4960806"/>
              <a:ext cx="4995863" cy="0"/>
            </a:xfrm>
            <a:prstGeom prst="line">
              <a:avLst/>
            </a:prstGeom>
            <a:noFill/>
            <a:ln w="28575" cap="flat" cmpd="sng" algn="ctr">
              <a:solidFill>
                <a:schemeClr val="tx2">
                  <a:lumMod val="90000"/>
                </a:schemeClr>
              </a:solidFill>
              <a:prstDash val="sysDash"/>
              <a:round/>
              <a:headEnd type="none" w="med" len="med"/>
              <a:tailEnd type="none" w="med" len="med"/>
            </a:ln>
            <a:effectLst/>
          </p:spPr>
        </p:cxnSp>
      </p:grpSp>
      <p:grpSp>
        <p:nvGrpSpPr>
          <p:cNvPr id="1025" name="Group 1024">
            <a:extLst>
              <a:ext uri="{FF2B5EF4-FFF2-40B4-BE49-F238E27FC236}">
                <a16:creationId xmlns:a16="http://schemas.microsoft.com/office/drawing/2014/main" id="{79729C71-3F33-4890-397D-C901E2502703}"/>
              </a:ext>
            </a:extLst>
          </p:cNvPr>
          <p:cNvGrpSpPr/>
          <p:nvPr/>
        </p:nvGrpSpPr>
        <p:grpSpPr>
          <a:xfrm>
            <a:off x="6272060" y="1395335"/>
            <a:ext cx="458780" cy="2090432"/>
            <a:chOff x="6272060" y="3901863"/>
            <a:chExt cx="458780" cy="2090432"/>
          </a:xfrm>
        </p:grpSpPr>
        <p:sp>
          <p:nvSpPr>
            <p:cNvPr id="1027" name="TextBox 1026">
              <a:extLst>
                <a:ext uri="{FF2B5EF4-FFF2-40B4-BE49-F238E27FC236}">
                  <a16:creationId xmlns:a16="http://schemas.microsoft.com/office/drawing/2014/main" id="{167CC242-9073-D580-B811-0E02CEFAC560}"/>
                </a:ext>
              </a:extLst>
            </p:cNvPr>
            <p:cNvSpPr txBox="1"/>
            <p:nvPr/>
          </p:nvSpPr>
          <p:spPr bwMode="auto">
            <a:xfrm>
              <a:off x="6272060" y="3901863"/>
              <a:ext cx="4587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1028" name="TextBox 1027">
              <a:extLst>
                <a:ext uri="{FF2B5EF4-FFF2-40B4-BE49-F238E27FC236}">
                  <a16:creationId xmlns:a16="http://schemas.microsoft.com/office/drawing/2014/main" id="{0EC38DDB-054A-5C59-BEDD-6A7FC6CC0D52}"/>
                </a:ext>
              </a:extLst>
            </p:cNvPr>
            <p:cNvSpPr txBox="1"/>
            <p:nvPr/>
          </p:nvSpPr>
          <p:spPr bwMode="auto">
            <a:xfrm>
              <a:off x="6363432" y="4258394"/>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1029" name="TextBox 1028">
              <a:extLst>
                <a:ext uri="{FF2B5EF4-FFF2-40B4-BE49-F238E27FC236}">
                  <a16:creationId xmlns:a16="http://schemas.microsoft.com/office/drawing/2014/main" id="{743A710F-841B-971C-E558-6A6D44732877}"/>
                </a:ext>
              </a:extLst>
            </p:cNvPr>
            <p:cNvSpPr txBox="1"/>
            <p:nvPr/>
          </p:nvSpPr>
          <p:spPr bwMode="auto">
            <a:xfrm>
              <a:off x="6363432" y="4614925"/>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1030" name="TextBox 1029">
              <a:extLst>
                <a:ext uri="{FF2B5EF4-FFF2-40B4-BE49-F238E27FC236}">
                  <a16:creationId xmlns:a16="http://schemas.microsoft.com/office/drawing/2014/main" id="{720AC853-3AFD-B748-10D3-4AEA489D00F5}"/>
                </a:ext>
              </a:extLst>
            </p:cNvPr>
            <p:cNvSpPr txBox="1"/>
            <p:nvPr/>
          </p:nvSpPr>
          <p:spPr bwMode="auto">
            <a:xfrm>
              <a:off x="6363432" y="4971456"/>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1031" name="TextBox 1030">
              <a:extLst>
                <a:ext uri="{FF2B5EF4-FFF2-40B4-BE49-F238E27FC236}">
                  <a16:creationId xmlns:a16="http://schemas.microsoft.com/office/drawing/2014/main" id="{CF9C854A-F27E-645E-6E26-1860D1F1228D}"/>
                </a:ext>
              </a:extLst>
            </p:cNvPr>
            <p:cNvSpPr txBox="1"/>
            <p:nvPr/>
          </p:nvSpPr>
          <p:spPr bwMode="auto">
            <a:xfrm>
              <a:off x="6363432" y="5327987"/>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1032" name="TextBox 1031">
              <a:extLst>
                <a:ext uri="{FF2B5EF4-FFF2-40B4-BE49-F238E27FC236}">
                  <a16:creationId xmlns:a16="http://schemas.microsoft.com/office/drawing/2014/main" id="{B4377924-0760-2A61-4864-58600BC7A6BF}"/>
                </a:ext>
              </a:extLst>
            </p:cNvPr>
            <p:cNvSpPr txBox="1"/>
            <p:nvPr/>
          </p:nvSpPr>
          <p:spPr bwMode="auto">
            <a:xfrm>
              <a:off x="6454803" y="5684518"/>
              <a:ext cx="2760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grpSp>
        <p:nvGrpSpPr>
          <p:cNvPr id="1033" name="Group 1032">
            <a:extLst>
              <a:ext uri="{FF2B5EF4-FFF2-40B4-BE49-F238E27FC236}">
                <a16:creationId xmlns:a16="http://schemas.microsoft.com/office/drawing/2014/main" id="{2846CAEC-567A-3E36-E6B8-81F8DDA6AE21}"/>
              </a:ext>
            </a:extLst>
          </p:cNvPr>
          <p:cNvGrpSpPr/>
          <p:nvPr/>
        </p:nvGrpSpPr>
        <p:grpSpPr>
          <a:xfrm>
            <a:off x="6505575" y="3341642"/>
            <a:ext cx="5467350" cy="307777"/>
            <a:chOff x="6587501" y="5829118"/>
            <a:chExt cx="3645326" cy="307777"/>
          </a:xfrm>
        </p:grpSpPr>
        <p:sp>
          <p:nvSpPr>
            <p:cNvPr id="1034" name="TextBox 1033">
              <a:extLst>
                <a:ext uri="{FF2B5EF4-FFF2-40B4-BE49-F238E27FC236}">
                  <a16:creationId xmlns:a16="http://schemas.microsoft.com/office/drawing/2014/main" id="{DA3A3E0D-9C0F-7805-509E-842C92009112}"/>
                </a:ext>
              </a:extLst>
            </p:cNvPr>
            <p:cNvSpPr txBox="1"/>
            <p:nvPr/>
          </p:nvSpPr>
          <p:spPr bwMode="auto">
            <a:xfrm>
              <a:off x="6587501" y="5829118"/>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1035" name="TextBox 1034">
              <a:extLst>
                <a:ext uri="{FF2B5EF4-FFF2-40B4-BE49-F238E27FC236}">
                  <a16:creationId xmlns:a16="http://schemas.microsoft.com/office/drawing/2014/main" id="{9ED04660-3EAC-9CBC-FBA3-5EA1CFD21387}"/>
                </a:ext>
              </a:extLst>
            </p:cNvPr>
            <p:cNvSpPr txBox="1"/>
            <p:nvPr/>
          </p:nvSpPr>
          <p:spPr bwMode="auto">
            <a:xfrm>
              <a:off x="6998163" y="5829118"/>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1036" name="TextBox 1035">
              <a:extLst>
                <a:ext uri="{FF2B5EF4-FFF2-40B4-BE49-F238E27FC236}">
                  <a16:creationId xmlns:a16="http://schemas.microsoft.com/office/drawing/2014/main" id="{D27CA679-F11E-0F3A-F8FE-D4C8884702D2}"/>
                </a:ext>
              </a:extLst>
            </p:cNvPr>
            <p:cNvSpPr txBox="1"/>
            <p:nvPr/>
          </p:nvSpPr>
          <p:spPr bwMode="auto">
            <a:xfrm>
              <a:off x="7418350" y="5829118"/>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1037" name="TextBox 1036">
              <a:extLst>
                <a:ext uri="{FF2B5EF4-FFF2-40B4-BE49-F238E27FC236}">
                  <a16:creationId xmlns:a16="http://schemas.microsoft.com/office/drawing/2014/main" id="{C960DC82-4481-259B-3A07-27DB83746CF8}"/>
                </a:ext>
              </a:extLst>
            </p:cNvPr>
            <p:cNvSpPr txBox="1"/>
            <p:nvPr/>
          </p:nvSpPr>
          <p:spPr bwMode="auto">
            <a:xfrm>
              <a:off x="7829012" y="5829118"/>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a:t>
              </a:r>
            </a:p>
          </p:txBody>
        </p:sp>
        <p:sp>
          <p:nvSpPr>
            <p:cNvPr id="1038" name="TextBox 1037">
              <a:extLst>
                <a:ext uri="{FF2B5EF4-FFF2-40B4-BE49-F238E27FC236}">
                  <a16:creationId xmlns:a16="http://schemas.microsoft.com/office/drawing/2014/main" id="{E568C239-B2A6-8F99-CA10-849B9A75C121}"/>
                </a:ext>
              </a:extLst>
            </p:cNvPr>
            <p:cNvSpPr txBox="1"/>
            <p:nvPr/>
          </p:nvSpPr>
          <p:spPr bwMode="auto">
            <a:xfrm>
              <a:off x="8203514"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1039" name="TextBox 1038">
              <a:extLst>
                <a:ext uri="{FF2B5EF4-FFF2-40B4-BE49-F238E27FC236}">
                  <a16:creationId xmlns:a16="http://schemas.microsoft.com/office/drawing/2014/main" id="{9884566F-A61B-BA6C-DEB5-4A07DAFB026C}"/>
                </a:ext>
              </a:extLst>
            </p:cNvPr>
            <p:cNvSpPr txBox="1"/>
            <p:nvPr/>
          </p:nvSpPr>
          <p:spPr bwMode="auto">
            <a:xfrm>
              <a:off x="8614176"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15</a:t>
              </a:r>
            </a:p>
          </p:txBody>
        </p:sp>
        <p:sp>
          <p:nvSpPr>
            <p:cNvPr id="1040" name="TextBox 1039">
              <a:extLst>
                <a:ext uri="{FF2B5EF4-FFF2-40B4-BE49-F238E27FC236}">
                  <a16:creationId xmlns:a16="http://schemas.microsoft.com/office/drawing/2014/main" id="{AA8C5F94-E03F-CD4E-B884-045B0E36D9BD}"/>
                </a:ext>
              </a:extLst>
            </p:cNvPr>
            <p:cNvSpPr txBox="1"/>
            <p:nvPr/>
          </p:nvSpPr>
          <p:spPr bwMode="auto">
            <a:xfrm>
              <a:off x="9034363"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1041" name="TextBox 1040">
              <a:extLst>
                <a:ext uri="{FF2B5EF4-FFF2-40B4-BE49-F238E27FC236}">
                  <a16:creationId xmlns:a16="http://schemas.microsoft.com/office/drawing/2014/main" id="{AFD83D46-3245-176B-FA5B-C2C457E6B972}"/>
                </a:ext>
              </a:extLst>
            </p:cNvPr>
            <p:cNvSpPr txBox="1"/>
            <p:nvPr/>
          </p:nvSpPr>
          <p:spPr bwMode="auto">
            <a:xfrm>
              <a:off x="9445025"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a:t>
              </a:r>
            </a:p>
          </p:txBody>
        </p:sp>
        <p:sp>
          <p:nvSpPr>
            <p:cNvPr id="1042" name="TextBox 1041">
              <a:extLst>
                <a:ext uri="{FF2B5EF4-FFF2-40B4-BE49-F238E27FC236}">
                  <a16:creationId xmlns:a16="http://schemas.microsoft.com/office/drawing/2014/main" id="{E8B7FC2E-D2EA-8881-0992-0A06BF970A05}"/>
                </a:ext>
              </a:extLst>
            </p:cNvPr>
            <p:cNvSpPr txBox="1"/>
            <p:nvPr/>
          </p:nvSpPr>
          <p:spPr bwMode="auto">
            <a:xfrm>
              <a:off x="9865419" y="5829118"/>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p:txBody>
        </p:sp>
      </p:grpSp>
      <p:sp>
        <p:nvSpPr>
          <p:cNvPr id="1043" name="Freeform: Shape 1042">
            <a:extLst>
              <a:ext uri="{FF2B5EF4-FFF2-40B4-BE49-F238E27FC236}">
                <a16:creationId xmlns:a16="http://schemas.microsoft.com/office/drawing/2014/main" id="{FE48B16F-EC9D-14EC-39DB-BAB9FF038BD0}"/>
              </a:ext>
            </a:extLst>
          </p:cNvPr>
          <p:cNvSpPr/>
          <p:nvPr/>
        </p:nvSpPr>
        <p:spPr bwMode="auto">
          <a:xfrm>
            <a:off x="6724650" y="1546360"/>
            <a:ext cx="4995863" cy="1800225"/>
          </a:xfrm>
          <a:custGeom>
            <a:avLst/>
            <a:gdLst>
              <a:gd name="connsiteX0" fmla="*/ 0 w 4995863"/>
              <a:gd name="connsiteY0" fmla="*/ 0 h 1800225"/>
              <a:gd name="connsiteX1" fmla="*/ 0 w 4995863"/>
              <a:gd name="connsiteY1" fmla="*/ 1800225 h 1800225"/>
              <a:gd name="connsiteX2" fmla="*/ 4995863 w 4995863"/>
              <a:gd name="connsiteY2" fmla="*/ 1800225 h 1800225"/>
            </a:gdLst>
            <a:ahLst/>
            <a:cxnLst>
              <a:cxn ang="0">
                <a:pos x="connsiteX0" y="connsiteY0"/>
              </a:cxn>
              <a:cxn ang="0">
                <a:pos x="connsiteX1" y="connsiteY1"/>
              </a:cxn>
              <a:cxn ang="0">
                <a:pos x="connsiteX2" y="connsiteY2"/>
              </a:cxn>
            </a:cxnLst>
            <a:rect l="l" t="t" r="r" b="b"/>
            <a:pathLst>
              <a:path w="4995863" h="1800225">
                <a:moveTo>
                  <a:pt x="0" y="0"/>
                </a:moveTo>
                <a:lnTo>
                  <a:pt x="0" y="1800225"/>
                </a:lnTo>
                <a:lnTo>
                  <a:pt x="4995863" y="1800225"/>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044" name="Group 1043">
            <a:extLst>
              <a:ext uri="{FF2B5EF4-FFF2-40B4-BE49-F238E27FC236}">
                <a16:creationId xmlns:a16="http://schemas.microsoft.com/office/drawing/2014/main" id="{3C9C95F0-9E81-1955-C716-DE62832B5CCB}"/>
              </a:ext>
            </a:extLst>
          </p:cNvPr>
          <p:cNvGrpSpPr/>
          <p:nvPr/>
        </p:nvGrpSpPr>
        <p:grpSpPr>
          <a:xfrm>
            <a:off x="6648450" y="1557965"/>
            <a:ext cx="85725" cy="1787634"/>
            <a:chOff x="6259918" y="4064493"/>
            <a:chExt cx="929464" cy="1787634"/>
          </a:xfrm>
        </p:grpSpPr>
        <p:cxnSp>
          <p:nvCxnSpPr>
            <p:cNvPr id="1045" name="Straight Connector 1044">
              <a:extLst>
                <a:ext uri="{FF2B5EF4-FFF2-40B4-BE49-F238E27FC236}">
                  <a16:creationId xmlns:a16="http://schemas.microsoft.com/office/drawing/2014/main" id="{FC229F9C-1B46-68EA-96AD-42A8B27FCA89}"/>
                </a:ext>
              </a:extLst>
            </p:cNvPr>
            <p:cNvCxnSpPr>
              <a:cxnSpLocks/>
            </p:cNvCxnSpPr>
            <p:nvPr/>
          </p:nvCxnSpPr>
          <p:spPr bwMode="auto">
            <a:xfrm>
              <a:off x="6259918" y="406449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46" name="Straight Connector 1045">
              <a:extLst>
                <a:ext uri="{FF2B5EF4-FFF2-40B4-BE49-F238E27FC236}">
                  <a16:creationId xmlns:a16="http://schemas.microsoft.com/office/drawing/2014/main" id="{4AFE6B64-24F9-78FA-4E39-EA908351EEE2}"/>
                </a:ext>
              </a:extLst>
            </p:cNvPr>
            <p:cNvCxnSpPr>
              <a:cxnSpLocks/>
            </p:cNvCxnSpPr>
            <p:nvPr/>
          </p:nvCxnSpPr>
          <p:spPr bwMode="auto">
            <a:xfrm>
              <a:off x="6259918" y="441385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47" name="Straight Connector 1046">
              <a:extLst>
                <a:ext uri="{FF2B5EF4-FFF2-40B4-BE49-F238E27FC236}">
                  <a16:creationId xmlns:a16="http://schemas.microsoft.com/office/drawing/2014/main" id="{23DBDDC3-9D76-BAC1-5D4D-288F220ADA93}"/>
                </a:ext>
              </a:extLst>
            </p:cNvPr>
            <p:cNvCxnSpPr>
              <a:cxnSpLocks/>
            </p:cNvCxnSpPr>
            <p:nvPr/>
          </p:nvCxnSpPr>
          <p:spPr bwMode="auto">
            <a:xfrm>
              <a:off x="6259918" y="476934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48" name="Straight Connector 1047">
              <a:extLst>
                <a:ext uri="{FF2B5EF4-FFF2-40B4-BE49-F238E27FC236}">
                  <a16:creationId xmlns:a16="http://schemas.microsoft.com/office/drawing/2014/main" id="{165B9F65-6309-6149-5237-6FFF7436A541}"/>
                </a:ext>
              </a:extLst>
            </p:cNvPr>
            <p:cNvCxnSpPr>
              <a:cxnSpLocks/>
            </p:cNvCxnSpPr>
            <p:nvPr/>
          </p:nvCxnSpPr>
          <p:spPr bwMode="auto">
            <a:xfrm>
              <a:off x="6259918" y="511870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49" name="Straight Connector 1048">
              <a:extLst>
                <a:ext uri="{FF2B5EF4-FFF2-40B4-BE49-F238E27FC236}">
                  <a16:creationId xmlns:a16="http://schemas.microsoft.com/office/drawing/2014/main" id="{886FC31A-ACAC-D2FF-EAF0-52B35BFEAC8E}"/>
                </a:ext>
              </a:extLst>
            </p:cNvPr>
            <p:cNvCxnSpPr>
              <a:cxnSpLocks/>
            </p:cNvCxnSpPr>
            <p:nvPr/>
          </p:nvCxnSpPr>
          <p:spPr bwMode="auto">
            <a:xfrm>
              <a:off x="6259918" y="5502768"/>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50" name="Straight Connector 1049">
              <a:extLst>
                <a:ext uri="{FF2B5EF4-FFF2-40B4-BE49-F238E27FC236}">
                  <a16:creationId xmlns:a16="http://schemas.microsoft.com/office/drawing/2014/main" id="{91065997-20B5-07E4-9C7D-2FB28CAD848B}"/>
                </a:ext>
              </a:extLst>
            </p:cNvPr>
            <p:cNvCxnSpPr>
              <a:cxnSpLocks/>
            </p:cNvCxnSpPr>
            <p:nvPr/>
          </p:nvCxnSpPr>
          <p:spPr bwMode="auto">
            <a:xfrm>
              <a:off x="6259918" y="5852127"/>
              <a:ext cx="929464" cy="0"/>
            </a:xfrm>
            <a:prstGeom prst="line">
              <a:avLst/>
            </a:prstGeom>
            <a:noFill/>
            <a:ln w="28575" cap="flat" cmpd="sng" algn="ctr">
              <a:solidFill>
                <a:schemeClr val="bg1"/>
              </a:solidFill>
              <a:prstDash val="solid"/>
              <a:round/>
              <a:headEnd type="none" w="med" len="med"/>
              <a:tailEnd type="none" w="med" len="med"/>
            </a:ln>
            <a:effectLst/>
          </p:spPr>
        </p:cxnSp>
      </p:grpSp>
      <p:grpSp>
        <p:nvGrpSpPr>
          <p:cNvPr id="1051" name="Group 1050">
            <a:extLst>
              <a:ext uri="{FF2B5EF4-FFF2-40B4-BE49-F238E27FC236}">
                <a16:creationId xmlns:a16="http://schemas.microsoft.com/office/drawing/2014/main" id="{61B27D1B-5D12-E603-5DA2-B6E46F165202}"/>
              </a:ext>
            </a:extLst>
          </p:cNvPr>
          <p:cNvGrpSpPr/>
          <p:nvPr/>
        </p:nvGrpSpPr>
        <p:grpSpPr>
          <a:xfrm>
            <a:off x="6718300" y="3332115"/>
            <a:ext cx="4997450" cy="99963"/>
            <a:chOff x="6725474" y="5569836"/>
            <a:chExt cx="3348941" cy="499517"/>
          </a:xfrm>
        </p:grpSpPr>
        <p:grpSp>
          <p:nvGrpSpPr>
            <p:cNvPr id="1052" name="Group 1051">
              <a:extLst>
                <a:ext uri="{FF2B5EF4-FFF2-40B4-BE49-F238E27FC236}">
                  <a16:creationId xmlns:a16="http://schemas.microsoft.com/office/drawing/2014/main" id="{62F392E3-EFF1-26B3-E916-4795BBD5492A}"/>
                </a:ext>
              </a:extLst>
            </p:cNvPr>
            <p:cNvGrpSpPr/>
            <p:nvPr/>
          </p:nvGrpSpPr>
          <p:grpSpPr>
            <a:xfrm rot="5400000">
              <a:off x="7513529" y="4781781"/>
              <a:ext cx="499515" cy="2075626"/>
              <a:chOff x="6259918" y="4064493"/>
              <a:chExt cx="929464" cy="1787634"/>
            </a:xfrm>
          </p:grpSpPr>
          <p:cxnSp>
            <p:nvCxnSpPr>
              <p:cNvPr id="1057" name="Straight Connector 1056">
                <a:extLst>
                  <a:ext uri="{FF2B5EF4-FFF2-40B4-BE49-F238E27FC236}">
                    <a16:creationId xmlns:a16="http://schemas.microsoft.com/office/drawing/2014/main" id="{5C4C79DE-BB2E-C501-C93C-57BB5F03D2AA}"/>
                  </a:ext>
                </a:extLst>
              </p:cNvPr>
              <p:cNvCxnSpPr>
                <a:cxnSpLocks/>
              </p:cNvCxnSpPr>
              <p:nvPr/>
            </p:nvCxnSpPr>
            <p:spPr bwMode="auto">
              <a:xfrm>
                <a:off x="6259918" y="406449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58" name="Straight Connector 1057">
                <a:extLst>
                  <a:ext uri="{FF2B5EF4-FFF2-40B4-BE49-F238E27FC236}">
                    <a16:creationId xmlns:a16="http://schemas.microsoft.com/office/drawing/2014/main" id="{C7B8C6D7-BE1E-67A3-9965-0FF7042A543B}"/>
                  </a:ext>
                </a:extLst>
              </p:cNvPr>
              <p:cNvCxnSpPr>
                <a:cxnSpLocks/>
              </p:cNvCxnSpPr>
              <p:nvPr/>
            </p:nvCxnSpPr>
            <p:spPr bwMode="auto">
              <a:xfrm>
                <a:off x="6259918" y="441385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59" name="Straight Connector 1058">
                <a:extLst>
                  <a:ext uri="{FF2B5EF4-FFF2-40B4-BE49-F238E27FC236}">
                    <a16:creationId xmlns:a16="http://schemas.microsoft.com/office/drawing/2014/main" id="{A9249D1A-86FD-87CD-458A-13C6E54DF537}"/>
                  </a:ext>
                </a:extLst>
              </p:cNvPr>
              <p:cNvCxnSpPr>
                <a:cxnSpLocks/>
              </p:cNvCxnSpPr>
              <p:nvPr/>
            </p:nvCxnSpPr>
            <p:spPr bwMode="auto">
              <a:xfrm>
                <a:off x="6259918" y="4769343"/>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60" name="Straight Connector 1059">
                <a:extLst>
                  <a:ext uri="{FF2B5EF4-FFF2-40B4-BE49-F238E27FC236}">
                    <a16:creationId xmlns:a16="http://schemas.microsoft.com/office/drawing/2014/main" id="{605FAAE6-1423-F009-A581-9AA2702AB892}"/>
                  </a:ext>
                </a:extLst>
              </p:cNvPr>
              <p:cNvCxnSpPr>
                <a:cxnSpLocks/>
              </p:cNvCxnSpPr>
              <p:nvPr/>
            </p:nvCxnSpPr>
            <p:spPr bwMode="auto">
              <a:xfrm>
                <a:off x="6259918" y="511870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61" name="Straight Connector 1060">
                <a:extLst>
                  <a:ext uri="{FF2B5EF4-FFF2-40B4-BE49-F238E27FC236}">
                    <a16:creationId xmlns:a16="http://schemas.microsoft.com/office/drawing/2014/main" id="{6009B287-A62E-C196-5915-0C349AD39F70}"/>
                  </a:ext>
                </a:extLst>
              </p:cNvPr>
              <p:cNvCxnSpPr>
                <a:cxnSpLocks/>
              </p:cNvCxnSpPr>
              <p:nvPr/>
            </p:nvCxnSpPr>
            <p:spPr bwMode="auto">
              <a:xfrm>
                <a:off x="6259918" y="5502768"/>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62" name="Straight Connector 1061">
                <a:extLst>
                  <a:ext uri="{FF2B5EF4-FFF2-40B4-BE49-F238E27FC236}">
                    <a16:creationId xmlns:a16="http://schemas.microsoft.com/office/drawing/2014/main" id="{23741EFA-3551-2683-A049-21E2700E6E03}"/>
                  </a:ext>
                </a:extLst>
              </p:cNvPr>
              <p:cNvCxnSpPr>
                <a:cxnSpLocks/>
              </p:cNvCxnSpPr>
              <p:nvPr/>
            </p:nvCxnSpPr>
            <p:spPr bwMode="auto">
              <a:xfrm>
                <a:off x="6259918" y="5852127"/>
                <a:ext cx="929464" cy="0"/>
              </a:xfrm>
              <a:prstGeom prst="line">
                <a:avLst/>
              </a:prstGeom>
              <a:noFill/>
              <a:ln w="28575" cap="flat" cmpd="sng" algn="ctr">
                <a:solidFill>
                  <a:schemeClr val="bg1"/>
                </a:solidFill>
                <a:prstDash val="solid"/>
                <a:round/>
                <a:headEnd type="none" w="med" len="med"/>
                <a:tailEnd type="none" w="med" len="med"/>
              </a:ln>
              <a:effectLst/>
            </p:spPr>
          </p:cxnSp>
        </p:grpSp>
        <p:grpSp>
          <p:nvGrpSpPr>
            <p:cNvPr id="1053" name="Group 1052">
              <a:extLst>
                <a:ext uri="{FF2B5EF4-FFF2-40B4-BE49-F238E27FC236}">
                  <a16:creationId xmlns:a16="http://schemas.microsoft.com/office/drawing/2014/main" id="{7F431026-EAEC-F016-E080-7DC36ECA9DE4}"/>
                </a:ext>
              </a:extLst>
            </p:cNvPr>
            <p:cNvGrpSpPr/>
            <p:nvPr/>
          </p:nvGrpSpPr>
          <p:grpSpPr>
            <a:xfrm rot="5400000">
              <a:off x="9398867" y="5393805"/>
              <a:ext cx="499515" cy="851581"/>
              <a:chOff x="6259918" y="5118702"/>
              <a:chExt cx="929464" cy="733425"/>
            </a:xfrm>
          </p:grpSpPr>
          <p:cxnSp>
            <p:nvCxnSpPr>
              <p:cNvPr id="1054" name="Straight Connector 1053">
                <a:extLst>
                  <a:ext uri="{FF2B5EF4-FFF2-40B4-BE49-F238E27FC236}">
                    <a16:creationId xmlns:a16="http://schemas.microsoft.com/office/drawing/2014/main" id="{EC888F6A-D214-CCE8-59E7-EDC97AF1B40B}"/>
                  </a:ext>
                </a:extLst>
              </p:cNvPr>
              <p:cNvCxnSpPr>
                <a:cxnSpLocks/>
              </p:cNvCxnSpPr>
              <p:nvPr/>
            </p:nvCxnSpPr>
            <p:spPr bwMode="auto">
              <a:xfrm>
                <a:off x="6259918" y="5118702"/>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55" name="Straight Connector 1054">
                <a:extLst>
                  <a:ext uri="{FF2B5EF4-FFF2-40B4-BE49-F238E27FC236}">
                    <a16:creationId xmlns:a16="http://schemas.microsoft.com/office/drawing/2014/main" id="{4BB84D23-5D30-0CA3-CE4F-ACE4C2093DA7}"/>
                  </a:ext>
                </a:extLst>
              </p:cNvPr>
              <p:cNvCxnSpPr>
                <a:cxnSpLocks/>
              </p:cNvCxnSpPr>
              <p:nvPr/>
            </p:nvCxnSpPr>
            <p:spPr bwMode="auto">
              <a:xfrm>
                <a:off x="6259918" y="5502768"/>
                <a:ext cx="929464" cy="0"/>
              </a:xfrm>
              <a:prstGeom prst="line">
                <a:avLst/>
              </a:prstGeom>
              <a:noFill/>
              <a:ln w="28575" cap="flat" cmpd="sng" algn="ctr">
                <a:solidFill>
                  <a:schemeClr val="bg1"/>
                </a:solidFill>
                <a:prstDash val="solid"/>
                <a:round/>
                <a:headEnd type="none" w="med" len="med"/>
                <a:tailEnd type="none" w="med" len="med"/>
              </a:ln>
              <a:effectLst/>
            </p:spPr>
          </p:cxnSp>
          <p:cxnSp>
            <p:nvCxnSpPr>
              <p:cNvPr id="1056" name="Straight Connector 1055">
                <a:extLst>
                  <a:ext uri="{FF2B5EF4-FFF2-40B4-BE49-F238E27FC236}">
                    <a16:creationId xmlns:a16="http://schemas.microsoft.com/office/drawing/2014/main" id="{339322F0-E558-793C-BE88-6B8B35334C0D}"/>
                  </a:ext>
                </a:extLst>
              </p:cNvPr>
              <p:cNvCxnSpPr>
                <a:cxnSpLocks/>
              </p:cNvCxnSpPr>
              <p:nvPr/>
            </p:nvCxnSpPr>
            <p:spPr bwMode="auto">
              <a:xfrm>
                <a:off x="6259918" y="5852127"/>
                <a:ext cx="929464" cy="0"/>
              </a:xfrm>
              <a:prstGeom prst="line">
                <a:avLst/>
              </a:prstGeom>
              <a:noFill/>
              <a:ln w="28575" cap="flat" cmpd="sng" algn="ctr">
                <a:solidFill>
                  <a:schemeClr val="bg1"/>
                </a:solidFill>
                <a:prstDash val="solid"/>
                <a:round/>
                <a:headEnd type="none" w="med" len="med"/>
                <a:tailEnd type="none" w="med" len="med"/>
              </a:ln>
              <a:effectLst/>
            </p:spPr>
          </p:cxnSp>
        </p:grpSp>
      </p:grpSp>
      <p:cxnSp>
        <p:nvCxnSpPr>
          <p:cNvPr id="1063" name="Straight Connector 1062">
            <a:extLst>
              <a:ext uri="{FF2B5EF4-FFF2-40B4-BE49-F238E27FC236}">
                <a16:creationId xmlns:a16="http://schemas.microsoft.com/office/drawing/2014/main" id="{85CDEBF6-0561-1FF7-FF2A-71758B231F63}"/>
              </a:ext>
            </a:extLst>
          </p:cNvPr>
          <p:cNvCxnSpPr/>
          <p:nvPr/>
        </p:nvCxnSpPr>
        <p:spPr bwMode="auto">
          <a:xfrm>
            <a:off x="6724650" y="2454278"/>
            <a:ext cx="4995863" cy="0"/>
          </a:xfrm>
          <a:prstGeom prst="line">
            <a:avLst/>
          </a:prstGeom>
          <a:noFill/>
          <a:ln w="28575" cap="flat" cmpd="sng" algn="ctr">
            <a:solidFill>
              <a:schemeClr val="tx2">
                <a:lumMod val="90000"/>
              </a:schemeClr>
            </a:solidFill>
            <a:prstDash val="sysDash"/>
            <a:round/>
            <a:headEnd type="none" w="med" len="med"/>
            <a:tailEnd type="none" w="med" len="med"/>
          </a:ln>
          <a:effectLst/>
        </p:spPr>
      </p:cxnSp>
      <p:sp>
        <p:nvSpPr>
          <p:cNvPr id="1064" name="Freeform: Shape 1063">
            <a:extLst>
              <a:ext uri="{FF2B5EF4-FFF2-40B4-BE49-F238E27FC236}">
                <a16:creationId xmlns:a16="http://schemas.microsoft.com/office/drawing/2014/main" id="{52A91B1B-06C7-1193-11D7-52CA85A39784}"/>
              </a:ext>
            </a:extLst>
          </p:cNvPr>
          <p:cNvSpPr/>
          <p:nvPr/>
        </p:nvSpPr>
        <p:spPr bwMode="auto">
          <a:xfrm>
            <a:off x="6731000" y="1558560"/>
            <a:ext cx="4984750" cy="1304925"/>
          </a:xfrm>
          <a:custGeom>
            <a:avLst/>
            <a:gdLst>
              <a:gd name="connsiteX0" fmla="*/ 0 w 4984750"/>
              <a:gd name="connsiteY0" fmla="*/ 0 h 1304925"/>
              <a:gd name="connsiteX1" fmla="*/ 123825 w 4984750"/>
              <a:gd name="connsiteY1" fmla="*/ 0 h 1304925"/>
              <a:gd name="connsiteX2" fmla="*/ 123825 w 4984750"/>
              <a:gd name="connsiteY2" fmla="*/ 41275 h 1304925"/>
              <a:gd name="connsiteX3" fmla="*/ 146050 w 4984750"/>
              <a:gd name="connsiteY3" fmla="*/ 41275 h 1304925"/>
              <a:gd name="connsiteX4" fmla="*/ 146050 w 4984750"/>
              <a:gd name="connsiteY4" fmla="*/ 85725 h 1304925"/>
              <a:gd name="connsiteX5" fmla="*/ 155575 w 4984750"/>
              <a:gd name="connsiteY5" fmla="*/ 85725 h 1304925"/>
              <a:gd name="connsiteX6" fmla="*/ 155575 w 4984750"/>
              <a:gd name="connsiteY6" fmla="*/ 107950 h 1304925"/>
              <a:gd name="connsiteX7" fmla="*/ 168275 w 4984750"/>
              <a:gd name="connsiteY7" fmla="*/ 107950 h 1304925"/>
              <a:gd name="connsiteX8" fmla="*/ 168275 w 4984750"/>
              <a:gd name="connsiteY8" fmla="*/ 149225 h 1304925"/>
              <a:gd name="connsiteX9" fmla="*/ 184150 w 4984750"/>
              <a:gd name="connsiteY9" fmla="*/ 149225 h 1304925"/>
              <a:gd name="connsiteX10" fmla="*/ 184150 w 4984750"/>
              <a:gd name="connsiteY10" fmla="*/ 203200 h 1304925"/>
              <a:gd name="connsiteX11" fmla="*/ 263525 w 4984750"/>
              <a:gd name="connsiteY11" fmla="*/ 203200 h 1304925"/>
              <a:gd name="connsiteX12" fmla="*/ 263525 w 4984750"/>
              <a:gd name="connsiteY12" fmla="*/ 234950 h 1304925"/>
              <a:gd name="connsiteX13" fmla="*/ 381000 w 4984750"/>
              <a:gd name="connsiteY13" fmla="*/ 234950 h 1304925"/>
              <a:gd name="connsiteX14" fmla="*/ 381000 w 4984750"/>
              <a:gd name="connsiteY14" fmla="*/ 301625 h 1304925"/>
              <a:gd name="connsiteX15" fmla="*/ 409575 w 4984750"/>
              <a:gd name="connsiteY15" fmla="*/ 301625 h 1304925"/>
              <a:gd name="connsiteX16" fmla="*/ 409575 w 4984750"/>
              <a:gd name="connsiteY16" fmla="*/ 330200 h 1304925"/>
              <a:gd name="connsiteX17" fmla="*/ 444500 w 4984750"/>
              <a:gd name="connsiteY17" fmla="*/ 330200 h 1304925"/>
              <a:gd name="connsiteX18" fmla="*/ 444500 w 4984750"/>
              <a:gd name="connsiteY18" fmla="*/ 349250 h 1304925"/>
              <a:gd name="connsiteX19" fmla="*/ 473075 w 4984750"/>
              <a:gd name="connsiteY19" fmla="*/ 349250 h 1304925"/>
              <a:gd name="connsiteX20" fmla="*/ 473075 w 4984750"/>
              <a:gd name="connsiteY20" fmla="*/ 384175 h 1304925"/>
              <a:gd name="connsiteX21" fmla="*/ 523875 w 4984750"/>
              <a:gd name="connsiteY21" fmla="*/ 384175 h 1304925"/>
              <a:gd name="connsiteX22" fmla="*/ 523875 w 4984750"/>
              <a:gd name="connsiteY22" fmla="*/ 422275 h 1304925"/>
              <a:gd name="connsiteX23" fmla="*/ 577850 w 4984750"/>
              <a:gd name="connsiteY23" fmla="*/ 422275 h 1304925"/>
              <a:gd name="connsiteX24" fmla="*/ 577850 w 4984750"/>
              <a:gd name="connsiteY24" fmla="*/ 488950 h 1304925"/>
              <a:gd name="connsiteX25" fmla="*/ 587375 w 4984750"/>
              <a:gd name="connsiteY25" fmla="*/ 488950 h 1304925"/>
              <a:gd name="connsiteX26" fmla="*/ 587375 w 4984750"/>
              <a:gd name="connsiteY26" fmla="*/ 539750 h 1304925"/>
              <a:gd name="connsiteX27" fmla="*/ 603250 w 4984750"/>
              <a:gd name="connsiteY27" fmla="*/ 539750 h 1304925"/>
              <a:gd name="connsiteX28" fmla="*/ 603250 w 4984750"/>
              <a:gd name="connsiteY28" fmla="*/ 603250 h 1304925"/>
              <a:gd name="connsiteX29" fmla="*/ 650875 w 4984750"/>
              <a:gd name="connsiteY29" fmla="*/ 603250 h 1304925"/>
              <a:gd name="connsiteX30" fmla="*/ 650875 w 4984750"/>
              <a:gd name="connsiteY30" fmla="*/ 631825 h 1304925"/>
              <a:gd name="connsiteX31" fmla="*/ 847725 w 4984750"/>
              <a:gd name="connsiteY31" fmla="*/ 631825 h 1304925"/>
              <a:gd name="connsiteX32" fmla="*/ 847725 w 4984750"/>
              <a:gd name="connsiteY32" fmla="*/ 663575 h 1304925"/>
              <a:gd name="connsiteX33" fmla="*/ 1216025 w 4984750"/>
              <a:gd name="connsiteY33" fmla="*/ 663575 h 1304925"/>
              <a:gd name="connsiteX34" fmla="*/ 1216025 w 4984750"/>
              <a:gd name="connsiteY34" fmla="*/ 692150 h 1304925"/>
              <a:gd name="connsiteX35" fmla="*/ 1235075 w 4984750"/>
              <a:gd name="connsiteY35" fmla="*/ 692150 h 1304925"/>
              <a:gd name="connsiteX36" fmla="*/ 1235075 w 4984750"/>
              <a:gd name="connsiteY36" fmla="*/ 720725 h 1304925"/>
              <a:gd name="connsiteX37" fmla="*/ 1250950 w 4984750"/>
              <a:gd name="connsiteY37" fmla="*/ 720725 h 1304925"/>
              <a:gd name="connsiteX38" fmla="*/ 1250950 w 4984750"/>
              <a:gd name="connsiteY38" fmla="*/ 758825 h 1304925"/>
              <a:gd name="connsiteX39" fmla="*/ 1381125 w 4984750"/>
              <a:gd name="connsiteY39" fmla="*/ 758825 h 1304925"/>
              <a:gd name="connsiteX40" fmla="*/ 1381125 w 4984750"/>
              <a:gd name="connsiteY40" fmla="*/ 784225 h 1304925"/>
              <a:gd name="connsiteX41" fmla="*/ 1441450 w 4984750"/>
              <a:gd name="connsiteY41" fmla="*/ 784225 h 1304925"/>
              <a:gd name="connsiteX42" fmla="*/ 1441450 w 4984750"/>
              <a:gd name="connsiteY42" fmla="*/ 815975 h 1304925"/>
              <a:gd name="connsiteX43" fmla="*/ 1482725 w 4984750"/>
              <a:gd name="connsiteY43" fmla="*/ 815975 h 1304925"/>
              <a:gd name="connsiteX44" fmla="*/ 1482725 w 4984750"/>
              <a:gd name="connsiteY44" fmla="*/ 841375 h 1304925"/>
              <a:gd name="connsiteX45" fmla="*/ 1816100 w 4984750"/>
              <a:gd name="connsiteY45" fmla="*/ 841375 h 1304925"/>
              <a:gd name="connsiteX46" fmla="*/ 1816100 w 4984750"/>
              <a:gd name="connsiteY46" fmla="*/ 923925 h 1304925"/>
              <a:gd name="connsiteX47" fmla="*/ 2051050 w 4984750"/>
              <a:gd name="connsiteY47" fmla="*/ 923925 h 1304925"/>
              <a:gd name="connsiteX48" fmla="*/ 2051050 w 4984750"/>
              <a:gd name="connsiteY48" fmla="*/ 968375 h 1304925"/>
              <a:gd name="connsiteX49" fmla="*/ 2505075 w 4984750"/>
              <a:gd name="connsiteY49" fmla="*/ 968375 h 1304925"/>
              <a:gd name="connsiteX50" fmla="*/ 2505075 w 4984750"/>
              <a:gd name="connsiteY50" fmla="*/ 1006475 h 1304925"/>
              <a:gd name="connsiteX51" fmla="*/ 2676525 w 4984750"/>
              <a:gd name="connsiteY51" fmla="*/ 1006475 h 1304925"/>
              <a:gd name="connsiteX52" fmla="*/ 2676525 w 4984750"/>
              <a:gd name="connsiteY52" fmla="*/ 1063625 h 1304925"/>
              <a:gd name="connsiteX53" fmla="*/ 4689475 w 4984750"/>
              <a:gd name="connsiteY53" fmla="*/ 1063625 h 1304925"/>
              <a:gd name="connsiteX54" fmla="*/ 4689475 w 4984750"/>
              <a:gd name="connsiteY54" fmla="*/ 1304925 h 1304925"/>
              <a:gd name="connsiteX55" fmla="*/ 4984750 w 4984750"/>
              <a:gd name="connsiteY55" fmla="*/ 1304925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984750" h="1304925">
                <a:moveTo>
                  <a:pt x="0" y="0"/>
                </a:moveTo>
                <a:lnTo>
                  <a:pt x="123825" y="0"/>
                </a:lnTo>
                <a:lnTo>
                  <a:pt x="123825" y="41275"/>
                </a:lnTo>
                <a:lnTo>
                  <a:pt x="146050" y="41275"/>
                </a:lnTo>
                <a:lnTo>
                  <a:pt x="146050" y="85725"/>
                </a:lnTo>
                <a:lnTo>
                  <a:pt x="155575" y="85725"/>
                </a:lnTo>
                <a:lnTo>
                  <a:pt x="155575" y="107950"/>
                </a:lnTo>
                <a:lnTo>
                  <a:pt x="168275" y="107950"/>
                </a:lnTo>
                <a:lnTo>
                  <a:pt x="168275" y="149225"/>
                </a:lnTo>
                <a:lnTo>
                  <a:pt x="184150" y="149225"/>
                </a:lnTo>
                <a:lnTo>
                  <a:pt x="184150" y="203200"/>
                </a:lnTo>
                <a:lnTo>
                  <a:pt x="263525" y="203200"/>
                </a:lnTo>
                <a:lnTo>
                  <a:pt x="263525" y="234950"/>
                </a:lnTo>
                <a:lnTo>
                  <a:pt x="381000" y="234950"/>
                </a:lnTo>
                <a:lnTo>
                  <a:pt x="381000" y="301625"/>
                </a:lnTo>
                <a:lnTo>
                  <a:pt x="409575" y="301625"/>
                </a:lnTo>
                <a:lnTo>
                  <a:pt x="409575" y="330200"/>
                </a:lnTo>
                <a:lnTo>
                  <a:pt x="444500" y="330200"/>
                </a:lnTo>
                <a:lnTo>
                  <a:pt x="444500" y="349250"/>
                </a:lnTo>
                <a:lnTo>
                  <a:pt x="473075" y="349250"/>
                </a:lnTo>
                <a:lnTo>
                  <a:pt x="473075" y="384175"/>
                </a:lnTo>
                <a:lnTo>
                  <a:pt x="523875" y="384175"/>
                </a:lnTo>
                <a:lnTo>
                  <a:pt x="523875" y="422275"/>
                </a:lnTo>
                <a:lnTo>
                  <a:pt x="577850" y="422275"/>
                </a:lnTo>
                <a:lnTo>
                  <a:pt x="577850" y="488950"/>
                </a:lnTo>
                <a:lnTo>
                  <a:pt x="587375" y="488950"/>
                </a:lnTo>
                <a:lnTo>
                  <a:pt x="587375" y="539750"/>
                </a:lnTo>
                <a:lnTo>
                  <a:pt x="603250" y="539750"/>
                </a:lnTo>
                <a:lnTo>
                  <a:pt x="603250" y="603250"/>
                </a:lnTo>
                <a:lnTo>
                  <a:pt x="650875" y="603250"/>
                </a:lnTo>
                <a:lnTo>
                  <a:pt x="650875" y="631825"/>
                </a:lnTo>
                <a:lnTo>
                  <a:pt x="847725" y="631825"/>
                </a:lnTo>
                <a:lnTo>
                  <a:pt x="847725" y="663575"/>
                </a:lnTo>
                <a:lnTo>
                  <a:pt x="1216025" y="663575"/>
                </a:lnTo>
                <a:lnTo>
                  <a:pt x="1216025" y="692150"/>
                </a:lnTo>
                <a:lnTo>
                  <a:pt x="1235075" y="692150"/>
                </a:lnTo>
                <a:lnTo>
                  <a:pt x="1235075" y="720725"/>
                </a:lnTo>
                <a:lnTo>
                  <a:pt x="1250950" y="720725"/>
                </a:lnTo>
                <a:lnTo>
                  <a:pt x="1250950" y="758825"/>
                </a:lnTo>
                <a:lnTo>
                  <a:pt x="1381125" y="758825"/>
                </a:lnTo>
                <a:lnTo>
                  <a:pt x="1381125" y="784225"/>
                </a:lnTo>
                <a:lnTo>
                  <a:pt x="1441450" y="784225"/>
                </a:lnTo>
                <a:lnTo>
                  <a:pt x="1441450" y="815975"/>
                </a:lnTo>
                <a:lnTo>
                  <a:pt x="1482725" y="815975"/>
                </a:lnTo>
                <a:lnTo>
                  <a:pt x="1482725" y="841375"/>
                </a:lnTo>
                <a:lnTo>
                  <a:pt x="1816100" y="841375"/>
                </a:lnTo>
                <a:lnTo>
                  <a:pt x="1816100" y="923925"/>
                </a:lnTo>
                <a:lnTo>
                  <a:pt x="2051050" y="923925"/>
                </a:lnTo>
                <a:lnTo>
                  <a:pt x="2051050" y="968375"/>
                </a:lnTo>
                <a:lnTo>
                  <a:pt x="2505075" y="968375"/>
                </a:lnTo>
                <a:lnTo>
                  <a:pt x="2505075" y="1006475"/>
                </a:lnTo>
                <a:lnTo>
                  <a:pt x="2676525" y="1006475"/>
                </a:lnTo>
                <a:lnTo>
                  <a:pt x="2676525" y="1063625"/>
                </a:lnTo>
                <a:lnTo>
                  <a:pt x="4689475" y="1063625"/>
                </a:lnTo>
                <a:lnTo>
                  <a:pt x="4689475" y="1304925"/>
                </a:lnTo>
                <a:lnTo>
                  <a:pt x="4984750" y="1304925"/>
                </a:lnTo>
              </a:path>
            </a:pathLst>
          </a:custGeom>
          <a:noFill/>
          <a:ln w="28575">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065" name="Group 1064">
            <a:extLst>
              <a:ext uri="{FF2B5EF4-FFF2-40B4-BE49-F238E27FC236}">
                <a16:creationId xmlns:a16="http://schemas.microsoft.com/office/drawing/2014/main" id="{EC65299D-B26A-30A6-831F-DA4F55345BC2}"/>
              </a:ext>
            </a:extLst>
          </p:cNvPr>
          <p:cNvGrpSpPr/>
          <p:nvPr/>
        </p:nvGrpSpPr>
        <p:grpSpPr>
          <a:xfrm>
            <a:off x="6853149" y="1675477"/>
            <a:ext cx="4883672" cy="1249093"/>
            <a:chOff x="6853149" y="1437717"/>
            <a:chExt cx="4883672" cy="1249093"/>
          </a:xfrm>
        </p:grpSpPr>
        <p:grpSp>
          <p:nvGrpSpPr>
            <p:cNvPr id="1066" name="Group 1065">
              <a:extLst>
                <a:ext uri="{FF2B5EF4-FFF2-40B4-BE49-F238E27FC236}">
                  <a16:creationId xmlns:a16="http://schemas.microsoft.com/office/drawing/2014/main" id="{213C1C11-230F-63B8-E562-B68E8AC51EEF}"/>
                </a:ext>
              </a:extLst>
            </p:cNvPr>
            <p:cNvGrpSpPr/>
            <p:nvPr/>
          </p:nvGrpSpPr>
          <p:grpSpPr>
            <a:xfrm>
              <a:off x="6853149" y="1437717"/>
              <a:ext cx="117842" cy="117842"/>
              <a:chOff x="8946264" y="1816253"/>
              <a:chExt cx="117842" cy="117842"/>
            </a:xfrm>
          </p:grpSpPr>
          <p:cxnSp>
            <p:nvCxnSpPr>
              <p:cNvPr id="1124" name="Straight Connector 1123">
                <a:extLst>
                  <a:ext uri="{FF2B5EF4-FFF2-40B4-BE49-F238E27FC236}">
                    <a16:creationId xmlns:a16="http://schemas.microsoft.com/office/drawing/2014/main" id="{F441A909-1BB9-5967-03DF-04960F515D40}"/>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25" name="Straight Connector 1124">
                <a:extLst>
                  <a:ext uri="{FF2B5EF4-FFF2-40B4-BE49-F238E27FC236}">
                    <a16:creationId xmlns:a16="http://schemas.microsoft.com/office/drawing/2014/main" id="{DB0CFC28-7393-3620-A1C9-849FB4CB8C06}"/>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67" name="Group 1066">
              <a:extLst>
                <a:ext uri="{FF2B5EF4-FFF2-40B4-BE49-F238E27FC236}">
                  <a16:creationId xmlns:a16="http://schemas.microsoft.com/office/drawing/2014/main" id="{FE8A7305-A55C-E9ED-C388-7C77C3ED8FBA}"/>
                </a:ext>
              </a:extLst>
            </p:cNvPr>
            <p:cNvGrpSpPr/>
            <p:nvPr/>
          </p:nvGrpSpPr>
          <p:grpSpPr>
            <a:xfrm>
              <a:off x="7258346" y="1746227"/>
              <a:ext cx="117842" cy="117842"/>
              <a:chOff x="8946264" y="1816253"/>
              <a:chExt cx="117842" cy="117842"/>
            </a:xfrm>
          </p:grpSpPr>
          <p:cxnSp>
            <p:nvCxnSpPr>
              <p:cNvPr id="1122" name="Straight Connector 1121">
                <a:extLst>
                  <a:ext uri="{FF2B5EF4-FFF2-40B4-BE49-F238E27FC236}">
                    <a16:creationId xmlns:a16="http://schemas.microsoft.com/office/drawing/2014/main" id="{4F746739-AD35-3D33-5A34-02DF182774B6}"/>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23" name="Straight Connector 1122">
                <a:extLst>
                  <a:ext uri="{FF2B5EF4-FFF2-40B4-BE49-F238E27FC236}">
                    <a16:creationId xmlns:a16="http://schemas.microsoft.com/office/drawing/2014/main" id="{3390C834-8E10-4941-A591-BE5D0FEF8270}"/>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68" name="Group 1067">
              <a:extLst>
                <a:ext uri="{FF2B5EF4-FFF2-40B4-BE49-F238E27FC236}">
                  <a16:creationId xmlns:a16="http://schemas.microsoft.com/office/drawing/2014/main" id="{81FBCC24-2D0D-FC0E-AF2B-01FDAB72979A}"/>
                </a:ext>
              </a:extLst>
            </p:cNvPr>
            <p:cNvGrpSpPr/>
            <p:nvPr/>
          </p:nvGrpSpPr>
          <p:grpSpPr>
            <a:xfrm>
              <a:off x="7989069" y="2016277"/>
              <a:ext cx="117842" cy="117842"/>
              <a:chOff x="8946264" y="1816253"/>
              <a:chExt cx="117842" cy="117842"/>
            </a:xfrm>
          </p:grpSpPr>
          <p:cxnSp>
            <p:nvCxnSpPr>
              <p:cNvPr id="1120" name="Straight Connector 1119">
                <a:extLst>
                  <a:ext uri="{FF2B5EF4-FFF2-40B4-BE49-F238E27FC236}">
                    <a16:creationId xmlns:a16="http://schemas.microsoft.com/office/drawing/2014/main" id="{B587D232-8928-A622-323E-8AF50F481115}"/>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21" name="Straight Connector 1120">
                <a:extLst>
                  <a:ext uri="{FF2B5EF4-FFF2-40B4-BE49-F238E27FC236}">
                    <a16:creationId xmlns:a16="http://schemas.microsoft.com/office/drawing/2014/main" id="{5B8A417F-88F5-9C03-2DA3-A9700ABB4134}"/>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69" name="Group 1068">
              <a:extLst>
                <a:ext uri="{FF2B5EF4-FFF2-40B4-BE49-F238E27FC236}">
                  <a16:creationId xmlns:a16="http://schemas.microsoft.com/office/drawing/2014/main" id="{BCDEF468-D960-B8C4-667C-6F59DAC1BCDB}"/>
                </a:ext>
              </a:extLst>
            </p:cNvPr>
            <p:cNvGrpSpPr/>
            <p:nvPr/>
          </p:nvGrpSpPr>
          <p:grpSpPr>
            <a:xfrm>
              <a:off x="8476545" y="2119493"/>
              <a:ext cx="117842" cy="117842"/>
              <a:chOff x="8946264" y="1816253"/>
              <a:chExt cx="117842" cy="117842"/>
            </a:xfrm>
          </p:grpSpPr>
          <p:cxnSp>
            <p:nvCxnSpPr>
              <p:cNvPr id="1118" name="Straight Connector 1117">
                <a:extLst>
                  <a:ext uri="{FF2B5EF4-FFF2-40B4-BE49-F238E27FC236}">
                    <a16:creationId xmlns:a16="http://schemas.microsoft.com/office/drawing/2014/main" id="{368572B5-9363-8F69-FE6B-4A97640B77A0}"/>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19" name="Straight Connector 1118">
                <a:extLst>
                  <a:ext uri="{FF2B5EF4-FFF2-40B4-BE49-F238E27FC236}">
                    <a16:creationId xmlns:a16="http://schemas.microsoft.com/office/drawing/2014/main" id="{021338CA-B918-8A8F-7EF3-CEF15035BFE1}"/>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0" name="Group 1069">
              <a:extLst>
                <a:ext uri="{FF2B5EF4-FFF2-40B4-BE49-F238E27FC236}">
                  <a16:creationId xmlns:a16="http://schemas.microsoft.com/office/drawing/2014/main" id="{0BCAAF92-FED3-33A5-D35C-4C9E8B88BF89}"/>
                </a:ext>
              </a:extLst>
            </p:cNvPr>
            <p:cNvGrpSpPr/>
            <p:nvPr/>
          </p:nvGrpSpPr>
          <p:grpSpPr>
            <a:xfrm>
              <a:off x="8555255" y="2187715"/>
              <a:ext cx="117842" cy="117842"/>
              <a:chOff x="8946264" y="1816253"/>
              <a:chExt cx="117842" cy="117842"/>
            </a:xfrm>
          </p:grpSpPr>
          <p:cxnSp>
            <p:nvCxnSpPr>
              <p:cNvPr id="1116" name="Straight Connector 1115">
                <a:extLst>
                  <a:ext uri="{FF2B5EF4-FFF2-40B4-BE49-F238E27FC236}">
                    <a16:creationId xmlns:a16="http://schemas.microsoft.com/office/drawing/2014/main" id="{3A48FF8C-7C52-2ECF-6D84-3297871A2446}"/>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17" name="Straight Connector 1116">
                <a:extLst>
                  <a:ext uri="{FF2B5EF4-FFF2-40B4-BE49-F238E27FC236}">
                    <a16:creationId xmlns:a16="http://schemas.microsoft.com/office/drawing/2014/main" id="{D26D065A-1A37-8C14-EDF6-17C24E676D6D}"/>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1" name="Group 1070">
              <a:extLst>
                <a:ext uri="{FF2B5EF4-FFF2-40B4-BE49-F238E27FC236}">
                  <a16:creationId xmlns:a16="http://schemas.microsoft.com/office/drawing/2014/main" id="{F7093DC7-E504-119A-882C-155498F46994}"/>
                </a:ext>
              </a:extLst>
            </p:cNvPr>
            <p:cNvGrpSpPr/>
            <p:nvPr/>
          </p:nvGrpSpPr>
          <p:grpSpPr>
            <a:xfrm>
              <a:off x="8635247" y="2190602"/>
              <a:ext cx="117842" cy="117842"/>
              <a:chOff x="8946264" y="1816253"/>
              <a:chExt cx="117842" cy="117842"/>
            </a:xfrm>
          </p:grpSpPr>
          <p:cxnSp>
            <p:nvCxnSpPr>
              <p:cNvPr id="1114" name="Straight Connector 1113">
                <a:extLst>
                  <a:ext uri="{FF2B5EF4-FFF2-40B4-BE49-F238E27FC236}">
                    <a16:creationId xmlns:a16="http://schemas.microsoft.com/office/drawing/2014/main" id="{EF49CF2B-00CC-EE42-0F56-49DDABB2D9FF}"/>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15" name="Straight Connector 1114">
                <a:extLst>
                  <a:ext uri="{FF2B5EF4-FFF2-40B4-BE49-F238E27FC236}">
                    <a16:creationId xmlns:a16="http://schemas.microsoft.com/office/drawing/2014/main" id="{6D8C6EF3-7E7D-0515-7CDE-5EFC0F6B50FD}"/>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2" name="Group 1071">
              <a:extLst>
                <a:ext uri="{FF2B5EF4-FFF2-40B4-BE49-F238E27FC236}">
                  <a16:creationId xmlns:a16="http://schemas.microsoft.com/office/drawing/2014/main" id="{3479D27D-C8F0-E4EA-F615-9E7D5140A6DC}"/>
                </a:ext>
              </a:extLst>
            </p:cNvPr>
            <p:cNvGrpSpPr/>
            <p:nvPr/>
          </p:nvGrpSpPr>
          <p:grpSpPr>
            <a:xfrm>
              <a:off x="9145914" y="2231578"/>
              <a:ext cx="117842" cy="117842"/>
              <a:chOff x="8946264" y="1816253"/>
              <a:chExt cx="117842" cy="117842"/>
            </a:xfrm>
          </p:grpSpPr>
          <p:cxnSp>
            <p:nvCxnSpPr>
              <p:cNvPr id="1112" name="Straight Connector 1111">
                <a:extLst>
                  <a:ext uri="{FF2B5EF4-FFF2-40B4-BE49-F238E27FC236}">
                    <a16:creationId xmlns:a16="http://schemas.microsoft.com/office/drawing/2014/main" id="{507520F3-63C1-8046-CB81-C2DD1B583574}"/>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13" name="Straight Connector 1112">
                <a:extLst>
                  <a:ext uri="{FF2B5EF4-FFF2-40B4-BE49-F238E27FC236}">
                    <a16:creationId xmlns:a16="http://schemas.microsoft.com/office/drawing/2014/main" id="{319C9B55-B182-4BC8-E929-4F5E2535F087}"/>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3" name="Group 1072">
              <a:extLst>
                <a:ext uri="{FF2B5EF4-FFF2-40B4-BE49-F238E27FC236}">
                  <a16:creationId xmlns:a16="http://schemas.microsoft.com/office/drawing/2014/main" id="{81292B82-C432-9980-43D1-F0FEBB0FA9FB}"/>
                </a:ext>
              </a:extLst>
            </p:cNvPr>
            <p:cNvGrpSpPr/>
            <p:nvPr/>
          </p:nvGrpSpPr>
          <p:grpSpPr>
            <a:xfrm>
              <a:off x="9183576" y="2231578"/>
              <a:ext cx="117842" cy="117842"/>
              <a:chOff x="8946264" y="1816253"/>
              <a:chExt cx="117842" cy="117842"/>
            </a:xfrm>
          </p:grpSpPr>
          <p:cxnSp>
            <p:nvCxnSpPr>
              <p:cNvPr id="1110" name="Straight Connector 1109">
                <a:extLst>
                  <a:ext uri="{FF2B5EF4-FFF2-40B4-BE49-F238E27FC236}">
                    <a16:creationId xmlns:a16="http://schemas.microsoft.com/office/drawing/2014/main" id="{AF1AF5FD-B35A-17B3-F9D4-CC908D72C655}"/>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11" name="Straight Connector 1110">
                <a:extLst>
                  <a:ext uri="{FF2B5EF4-FFF2-40B4-BE49-F238E27FC236}">
                    <a16:creationId xmlns:a16="http://schemas.microsoft.com/office/drawing/2014/main" id="{51A58EA7-689D-841C-6804-1DA148C49559}"/>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4" name="Group 1073">
              <a:extLst>
                <a:ext uri="{FF2B5EF4-FFF2-40B4-BE49-F238E27FC236}">
                  <a16:creationId xmlns:a16="http://schemas.microsoft.com/office/drawing/2014/main" id="{1F8A91A0-E022-BB5C-0D32-2EB02FF73EAF}"/>
                </a:ext>
              </a:extLst>
            </p:cNvPr>
            <p:cNvGrpSpPr/>
            <p:nvPr/>
          </p:nvGrpSpPr>
          <p:grpSpPr>
            <a:xfrm>
              <a:off x="9189416" y="2269682"/>
              <a:ext cx="117842" cy="117842"/>
              <a:chOff x="8946264" y="1816253"/>
              <a:chExt cx="117842" cy="117842"/>
            </a:xfrm>
          </p:grpSpPr>
          <p:cxnSp>
            <p:nvCxnSpPr>
              <p:cNvPr id="1108" name="Straight Connector 1107">
                <a:extLst>
                  <a:ext uri="{FF2B5EF4-FFF2-40B4-BE49-F238E27FC236}">
                    <a16:creationId xmlns:a16="http://schemas.microsoft.com/office/drawing/2014/main" id="{3A882C42-D0E2-4946-B208-860226B89265}"/>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09" name="Straight Connector 1108">
                <a:extLst>
                  <a:ext uri="{FF2B5EF4-FFF2-40B4-BE49-F238E27FC236}">
                    <a16:creationId xmlns:a16="http://schemas.microsoft.com/office/drawing/2014/main" id="{F7D3E278-10FC-D297-2819-2E250F1A2125}"/>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5" name="Group 1074">
              <a:extLst>
                <a:ext uri="{FF2B5EF4-FFF2-40B4-BE49-F238E27FC236}">
                  <a16:creationId xmlns:a16="http://schemas.microsoft.com/office/drawing/2014/main" id="{600674ED-85E9-2F95-0D3A-258BAC64609E}"/>
                </a:ext>
              </a:extLst>
            </p:cNvPr>
            <p:cNvGrpSpPr/>
            <p:nvPr/>
          </p:nvGrpSpPr>
          <p:grpSpPr>
            <a:xfrm>
              <a:off x="9228187" y="2269682"/>
              <a:ext cx="117842" cy="117842"/>
              <a:chOff x="8946264" y="1816253"/>
              <a:chExt cx="117842" cy="117842"/>
            </a:xfrm>
          </p:grpSpPr>
          <p:cxnSp>
            <p:nvCxnSpPr>
              <p:cNvPr id="1106" name="Straight Connector 1105">
                <a:extLst>
                  <a:ext uri="{FF2B5EF4-FFF2-40B4-BE49-F238E27FC236}">
                    <a16:creationId xmlns:a16="http://schemas.microsoft.com/office/drawing/2014/main" id="{08424BDF-0C4D-3D82-8CD4-4295AD89A3FE}"/>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07" name="Straight Connector 1106">
                <a:extLst>
                  <a:ext uri="{FF2B5EF4-FFF2-40B4-BE49-F238E27FC236}">
                    <a16:creationId xmlns:a16="http://schemas.microsoft.com/office/drawing/2014/main" id="{B62F04B9-CD5F-EB6C-F56B-3B690FEFA483}"/>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6" name="Group 1075">
              <a:extLst>
                <a:ext uri="{FF2B5EF4-FFF2-40B4-BE49-F238E27FC236}">
                  <a16:creationId xmlns:a16="http://schemas.microsoft.com/office/drawing/2014/main" id="{55F3F15B-E5A7-9787-9BC9-16ECA0D86656}"/>
                </a:ext>
              </a:extLst>
            </p:cNvPr>
            <p:cNvGrpSpPr/>
            <p:nvPr/>
          </p:nvGrpSpPr>
          <p:grpSpPr>
            <a:xfrm>
              <a:off x="9356841" y="2324238"/>
              <a:ext cx="117842" cy="117842"/>
              <a:chOff x="8946264" y="1816253"/>
              <a:chExt cx="117842" cy="117842"/>
            </a:xfrm>
          </p:grpSpPr>
          <p:cxnSp>
            <p:nvCxnSpPr>
              <p:cNvPr id="1104" name="Straight Connector 1103">
                <a:extLst>
                  <a:ext uri="{FF2B5EF4-FFF2-40B4-BE49-F238E27FC236}">
                    <a16:creationId xmlns:a16="http://schemas.microsoft.com/office/drawing/2014/main" id="{EB7F18EC-79B6-EFC1-6FD1-4F86F3CFB616}"/>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05" name="Straight Connector 1104">
                <a:extLst>
                  <a:ext uri="{FF2B5EF4-FFF2-40B4-BE49-F238E27FC236}">
                    <a16:creationId xmlns:a16="http://schemas.microsoft.com/office/drawing/2014/main" id="{574DF2A7-6495-641B-E50C-FE7164184C14}"/>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7" name="Group 1076">
              <a:extLst>
                <a:ext uri="{FF2B5EF4-FFF2-40B4-BE49-F238E27FC236}">
                  <a16:creationId xmlns:a16="http://schemas.microsoft.com/office/drawing/2014/main" id="{E18593D2-63A7-B339-7457-E55A99A39CCB}"/>
                </a:ext>
              </a:extLst>
            </p:cNvPr>
            <p:cNvGrpSpPr/>
            <p:nvPr/>
          </p:nvGrpSpPr>
          <p:grpSpPr>
            <a:xfrm>
              <a:off x="10069967" y="2324238"/>
              <a:ext cx="117842" cy="117842"/>
              <a:chOff x="8946264" y="1816253"/>
              <a:chExt cx="117842" cy="117842"/>
            </a:xfrm>
          </p:grpSpPr>
          <p:cxnSp>
            <p:nvCxnSpPr>
              <p:cNvPr id="1102" name="Straight Connector 1101">
                <a:extLst>
                  <a:ext uri="{FF2B5EF4-FFF2-40B4-BE49-F238E27FC236}">
                    <a16:creationId xmlns:a16="http://schemas.microsoft.com/office/drawing/2014/main" id="{8443F211-3AF6-12B9-6EBE-5C916B5B38AE}"/>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03" name="Straight Connector 1102">
                <a:extLst>
                  <a:ext uri="{FF2B5EF4-FFF2-40B4-BE49-F238E27FC236}">
                    <a16:creationId xmlns:a16="http://schemas.microsoft.com/office/drawing/2014/main" id="{A67BB3F5-1979-A0FA-4CA0-2DD939E5858B}"/>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8" name="Group 1077">
              <a:extLst>
                <a:ext uri="{FF2B5EF4-FFF2-40B4-BE49-F238E27FC236}">
                  <a16:creationId xmlns:a16="http://schemas.microsoft.com/office/drawing/2014/main" id="{0410590E-9C53-0387-67C6-8AF91ACA0703}"/>
                </a:ext>
              </a:extLst>
            </p:cNvPr>
            <p:cNvGrpSpPr/>
            <p:nvPr/>
          </p:nvGrpSpPr>
          <p:grpSpPr>
            <a:xfrm>
              <a:off x="10344815" y="2324238"/>
              <a:ext cx="117842" cy="117842"/>
              <a:chOff x="8946264" y="1816253"/>
              <a:chExt cx="117842" cy="117842"/>
            </a:xfrm>
          </p:grpSpPr>
          <p:cxnSp>
            <p:nvCxnSpPr>
              <p:cNvPr id="1100" name="Straight Connector 1099">
                <a:extLst>
                  <a:ext uri="{FF2B5EF4-FFF2-40B4-BE49-F238E27FC236}">
                    <a16:creationId xmlns:a16="http://schemas.microsoft.com/office/drawing/2014/main" id="{3D397B79-A865-CB96-D4BF-429178EE4196}"/>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01" name="Straight Connector 1100">
                <a:extLst>
                  <a:ext uri="{FF2B5EF4-FFF2-40B4-BE49-F238E27FC236}">
                    <a16:creationId xmlns:a16="http://schemas.microsoft.com/office/drawing/2014/main" id="{B7A61852-017D-E2FC-F1AF-631438959FA0}"/>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79" name="Group 1078">
              <a:extLst>
                <a:ext uri="{FF2B5EF4-FFF2-40B4-BE49-F238E27FC236}">
                  <a16:creationId xmlns:a16="http://schemas.microsoft.com/office/drawing/2014/main" id="{54DAF4C5-57B9-4D79-EB4D-BBF98472E92F}"/>
                </a:ext>
              </a:extLst>
            </p:cNvPr>
            <p:cNvGrpSpPr/>
            <p:nvPr/>
          </p:nvGrpSpPr>
          <p:grpSpPr>
            <a:xfrm>
              <a:off x="10405892" y="2324238"/>
              <a:ext cx="117842" cy="117842"/>
              <a:chOff x="8946264" y="1816253"/>
              <a:chExt cx="117842" cy="117842"/>
            </a:xfrm>
          </p:grpSpPr>
          <p:cxnSp>
            <p:nvCxnSpPr>
              <p:cNvPr id="1098" name="Straight Connector 1097">
                <a:extLst>
                  <a:ext uri="{FF2B5EF4-FFF2-40B4-BE49-F238E27FC236}">
                    <a16:creationId xmlns:a16="http://schemas.microsoft.com/office/drawing/2014/main" id="{AF794A18-42E4-BEAB-0785-E9A5F1494255}"/>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099" name="Straight Connector 1098">
                <a:extLst>
                  <a:ext uri="{FF2B5EF4-FFF2-40B4-BE49-F238E27FC236}">
                    <a16:creationId xmlns:a16="http://schemas.microsoft.com/office/drawing/2014/main" id="{ABF4687D-9015-DC9C-82DA-C966214BB46E}"/>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80" name="Group 1079">
              <a:extLst>
                <a:ext uri="{FF2B5EF4-FFF2-40B4-BE49-F238E27FC236}">
                  <a16:creationId xmlns:a16="http://schemas.microsoft.com/office/drawing/2014/main" id="{2AA509EA-2E5C-3B8B-AE52-35DE9BC07E67}"/>
                </a:ext>
              </a:extLst>
            </p:cNvPr>
            <p:cNvGrpSpPr/>
            <p:nvPr/>
          </p:nvGrpSpPr>
          <p:grpSpPr>
            <a:xfrm>
              <a:off x="10433196" y="2324238"/>
              <a:ext cx="117842" cy="117842"/>
              <a:chOff x="8946264" y="1816253"/>
              <a:chExt cx="117842" cy="117842"/>
            </a:xfrm>
          </p:grpSpPr>
          <p:cxnSp>
            <p:nvCxnSpPr>
              <p:cNvPr id="1096" name="Straight Connector 1095">
                <a:extLst>
                  <a:ext uri="{FF2B5EF4-FFF2-40B4-BE49-F238E27FC236}">
                    <a16:creationId xmlns:a16="http://schemas.microsoft.com/office/drawing/2014/main" id="{B33230DE-302C-C7A8-0F9D-BE8554C9B61A}"/>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097" name="Straight Connector 1096">
                <a:extLst>
                  <a:ext uri="{FF2B5EF4-FFF2-40B4-BE49-F238E27FC236}">
                    <a16:creationId xmlns:a16="http://schemas.microsoft.com/office/drawing/2014/main" id="{BDFD371C-6B8D-8A75-0533-D8CA7E5268BA}"/>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81" name="Group 1080">
              <a:extLst>
                <a:ext uri="{FF2B5EF4-FFF2-40B4-BE49-F238E27FC236}">
                  <a16:creationId xmlns:a16="http://schemas.microsoft.com/office/drawing/2014/main" id="{74583877-6A31-98C4-66C1-35BE4429EAD2}"/>
                </a:ext>
              </a:extLst>
            </p:cNvPr>
            <p:cNvGrpSpPr/>
            <p:nvPr/>
          </p:nvGrpSpPr>
          <p:grpSpPr>
            <a:xfrm>
              <a:off x="10462657" y="2324238"/>
              <a:ext cx="117842" cy="117842"/>
              <a:chOff x="8946264" y="1816253"/>
              <a:chExt cx="117842" cy="117842"/>
            </a:xfrm>
          </p:grpSpPr>
          <p:cxnSp>
            <p:nvCxnSpPr>
              <p:cNvPr id="1094" name="Straight Connector 1093">
                <a:extLst>
                  <a:ext uri="{FF2B5EF4-FFF2-40B4-BE49-F238E27FC236}">
                    <a16:creationId xmlns:a16="http://schemas.microsoft.com/office/drawing/2014/main" id="{71F6149E-91E9-D492-56F3-FA47C77847DA}"/>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095" name="Straight Connector 1094">
                <a:extLst>
                  <a:ext uri="{FF2B5EF4-FFF2-40B4-BE49-F238E27FC236}">
                    <a16:creationId xmlns:a16="http://schemas.microsoft.com/office/drawing/2014/main" id="{F73486F4-E43B-C11D-2421-02D6A94ABB91}"/>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82" name="Group 1081">
              <a:extLst>
                <a:ext uri="{FF2B5EF4-FFF2-40B4-BE49-F238E27FC236}">
                  <a16:creationId xmlns:a16="http://schemas.microsoft.com/office/drawing/2014/main" id="{CEFFEDB4-C458-EF52-BBB8-F87E1F3AB696}"/>
                </a:ext>
              </a:extLst>
            </p:cNvPr>
            <p:cNvGrpSpPr/>
            <p:nvPr/>
          </p:nvGrpSpPr>
          <p:grpSpPr>
            <a:xfrm>
              <a:off x="10493902" y="2324238"/>
              <a:ext cx="117842" cy="117842"/>
              <a:chOff x="8946264" y="1816253"/>
              <a:chExt cx="117842" cy="117842"/>
            </a:xfrm>
          </p:grpSpPr>
          <p:cxnSp>
            <p:nvCxnSpPr>
              <p:cNvPr id="1092" name="Straight Connector 1091">
                <a:extLst>
                  <a:ext uri="{FF2B5EF4-FFF2-40B4-BE49-F238E27FC236}">
                    <a16:creationId xmlns:a16="http://schemas.microsoft.com/office/drawing/2014/main" id="{DFD9E674-9C05-5669-DEDA-1BCF64A6F01C}"/>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093" name="Straight Connector 1092">
                <a:extLst>
                  <a:ext uri="{FF2B5EF4-FFF2-40B4-BE49-F238E27FC236}">
                    <a16:creationId xmlns:a16="http://schemas.microsoft.com/office/drawing/2014/main" id="{96F38B65-26AC-FE49-3121-8451AB6A3A63}"/>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83" name="Group 1082">
              <a:extLst>
                <a:ext uri="{FF2B5EF4-FFF2-40B4-BE49-F238E27FC236}">
                  <a16:creationId xmlns:a16="http://schemas.microsoft.com/office/drawing/2014/main" id="{4F97E3E2-5629-05CC-650A-3D95CF6354FD}"/>
                </a:ext>
              </a:extLst>
            </p:cNvPr>
            <p:cNvGrpSpPr/>
            <p:nvPr/>
          </p:nvGrpSpPr>
          <p:grpSpPr>
            <a:xfrm>
              <a:off x="10535172" y="2324238"/>
              <a:ext cx="117842" cy="117842"/>
              <a:chOff x="8946264" y="1816253"/>
              <a:chExt cx="117842" cy="117842"/>
            </a:xfrm>
          </p:grpSpPr>
          <p:cxnSp>
            <p:nvCxnSpPr>
              <p:cNvPr id="1090" name="Straight Connector 1089">
                <a:extLst>
                  <a:ext uri="{FF2B5EF4-FFF2-40B4-BE49-F238E27FC236}">
                    <a16:creationId xmlns:a16="http://schemas.microsoft.com/office/drawing/2014/main" id="{6F2C0B68-5720-7FCD-CD60-90688530E771}"/>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091" name="Straight Connector 1090">
                <a:extLst>
                  <a:ext uri="{FF2B5EF4-FFF2-40B4-BE49-F238E27FC236}">
                    <a16:creationId xmlns:a16="http://schemas.microsoft.com/office/drawing/2014/main" id="{8491B021-FBD8-3690-3CFB-7C17C8D7DA46}"/>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84" name="Group 1083">
              <a:extLst>
                <a:ext uri="{FF2B5EF4-FFF2-40B4-BE49-F238E27FC236}">
                  <a16:creationId xmlns:a16="http://schemas.microsoft.com/office/drawing/2014/main" id="{A468D4C0-F2F4-F144-EF58-FC7A2FA34965}"/>
                </a:ext>
              </a:extLst>
            </p:cNvPr>
            <p:cNvGrpSpPr/>
            <p:nvPr/>
          </p:nvGrpSpPr>
          <p:grpSpPr>
            <a:xfrm>
              <a:off x="11573652" y="2568968"/>
              <a:ext cx="117842" cy="117842"/>
              <a:chOff x="8946264" y="1816253"/>
              <a:chExt cx="117842" cy="117842"/>
            </a:xfrm>
          </p:grpSpPr>
          <p:cxnSp>
            <p:nvCxnSpPr>
              <p:cNvPr id="1088" name="Straight Connector 1087">
                <a:extLst>
                  <a:ext uri="{FF2B5EF4-FFF2-40B4-BE49-F238E27FC236}">
                    <a16:creationId xmlns:a16="http://schemas.microsoft.com/office/drawing/2014/main" id="{0756C9F8-2A94-568A-8222-7FA602A863E1}"/>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089" name="Straight Connector 1088">
                <a:extLst>
                  <a:ext uri="{FF2B5EF4-FFF2-40B4-BE49-F238E27FC236}">
                    <a16:creationId xmlns:a16="http://schemas.microsoft.com/office/drawing/2014/main" id="{80008418-3E4E-C85C-0043-FE48DF0945AE}"/>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85" name="Group 1084">
              <a:extLst>
                <a:ext uri="{FF2B5EF4-FFF2-40B4-BE49-F238E27FC236}">
                  <a16:creationId xmlns:a16="http://schemas.microsoft.com/office/drawing/2014/main" id="{25CC4325-F586-48B8-BC63-B932CAA2D905}"/>
                </a:ext>
              </a:extLst>
            </p:cNvPr>
            <p:cNvGrpSpPr/>
            <p:nvPr/>
          </p:nvGrpSpPr>
          <p:grpSpPr>
            <a:xfrm>
              <a:off x="11618979" y="2568968"/>
              <a:ext cx="117842" cy="117842"/>
              <a:chOff x="8946264" y="1816253"/>
              <a:chExt cx="117842" cy="117842"/>
            </a:xfrm>
          </p:grpSpPr>
          <p:cxnSp>
            <p:nvCxnSpPr>
              <p:cNvPr id="1086" name="Straight Connector 1085">
                <a:extLst>
                  <a:ext uri="{FF2B5EF4-FFF2-40B4-BE49-F238E27FC236}">
                    <a16:creationId xmlns:a16="http://schemas.microsoft.com/office/drawing/2014/main" id="{1704DCA5-9A4E-CDAA-B57C-B310A100DCE1}"/>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087" name="Straight Connector 1086">
                <a:extLst>
                  <a:ext uri="{FF2B5EF4-FFF2-40B4-BE49-F238E27FC236}">
                    <a16:creationId xmlns:a16="http://schemas.microsoft.com/office/drawing/2014/main" id="{6728BBA9-B87D-3FA2-C5BF-FFF0302E81D7}"/>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sp>
        <p:nvSpPr>
          <p:cNvPr id="1126" name="Freeform: Shape 1125">
            <a:extLst>
              <a:ext uri="{FF2B5EF4-FFF2-40B4-BE49-F238E27FC236}">
                <a16:creationId xmlns:a16="http://schemas.microsoft.com/office/drawing/2014/main" id="{508B4608-5BD4-191A-D7F9-635C455AEC7E}"/>
              </a:ext>
            </a:extLst>
          </p:cNvPr>
          <p:cNvSpPr/>
          <p:nvPr/>
        </p:nvSpPr>
        <p:spPr bwMode="auto">
          <a:xfrm>
            <a:off x="6734175" y="4057650"/>
            <a:ext cx="4927600" cy="698500"/>
          </a:xfrm>
          <a:custGeom>
            <a:avLst/>
            <a:gdLst>
              <a:gd name="connsiteX0" fmla="*/ 0 w 4927600"/>
              <a:gd name="connsiteY0" fmla="*/ 0 h 698500"/>
              <a:gd name="connsiteX1" fmla="*/ 155575 w 4927600"/>
              <a:gd name="connsiteY1" fmla="*/ 0 h 698500"/>
              <a:gd name="connsiteX2" fmla="*/ 155575 w 4927600"/>
              <a:gd name="connsiteY2" fmla="*/ 34925 h 698500"/>
              <a:gd name="connsiteX3" fmla="*/ 184150 w 4927600"/>
              <a:gd name="connsiteY3" fmla="*/ 34925 h 698500"/>
              <a:gd name="connsiteX4" fmla="*/ 184150 w 4927600"/>
              <a:gd name="connsiteY4" fmla="*/ 69850 h 698500"/>
              <a:gd name="connsiteX5" fmla="*/ 215900 w 4927600"/>
              <a:gd name="connsiteY5" fmla="*/ 69850 h 698500"/>
              <a:gd name="connsiteX6" fmla="*/ 215900 w 4927600"/>
              <a:gd name="connsiteY6" fmla="*/ 95250 h 698500"/>
              <a:gd name="connsiteX7" fmla="*/ 254000 w 4927600"/>
              <a:gd name="connsiteY7" fmla="*/ 95250 h 698500"/>
              <a:gd name="connsiteX8" fmla="*/ 254000 w 4927600"/>
              <a:gd name="connsiteY8" fmla="*/ 127000 h 698500"/>
              <a:gd name="connsiteX9" fmla="*/ 273050 w 4927600"/>
              <a:gd name="connsiteY9" fmla="*/ 127000 h 698500"/>
              <a:gd name="connsiteX10" fmla="*/ 273050 w 4927600"/>
              <a:gd name="connsiteY10" fmla="*/ 161925 h 698500"/>
              <a:gd name="connsiteX11" fmla="*/ 352425 w 4927600"/>
              <a:gd name="connsiteY11" fmla="*/ 161925 h 698500"/>
              <a:gd name="connsiteX12" fmla="*/ 352425 w 4927600"/>
              <a:gd name="connsiteY12" fmla="*/ 180975 h 698500"/>
              <a:gd name="connsiteX13" fmla="*/ 454025 w 4927600"/>
              <a:gd name="connsiteY13" fmla="*/ 180975 h 698500"/>
              <a:gd name="connsiteX14" fmla="*/ 454025 w 4927600"/>
              <a:gd name="connsiteY14" fmla="*/ 206375 h 698500"/>
              <a:gd name="connsiteX15" fmla="*/ 508000 w 4927600"/>
              <a:gd name="connsiteY15" fmla="*/ 206375 h 698500"/>
              <a:gd name="connsiteX16" fmla="*/ 508000 w 4927600"/>
              <a:gd name="connsiteY16" fmla="*/ 241300 h 698500"/>
              <a:gd name="connsiteX17" fmla="*/ 660400 w 4927600"/>
              <a:gd name="connsiteY17" fmla="*/ 241300 h 698500"/>
              <a:gd name="connsiteX18" fmla="*/ 660400 w 4927600"/>
              <a:gd name="connsiteY18" fmla="*/ 298450 h 698500"/>
              <a:gd name="connsiteX19" fmla="*/ 717550 w 4927600"/>
              <a:gd name="connsiteY19" fmla="*/ 298450 h 698500"/>
              <a:gd name="connsiteX20" fmla="*/ 717550 w 4927600"/>
              <a:gd name="connsiteY20" fmla="*/ 333375 h 698500"/>
              <a:gd name="connsiteX21" fmla="*/ 730250 w 4927600"/>
              <a:gd name="connsiteY21" fmla="*/ 333375 h 698500"/>
              <a:gd name="connsiteX22" fmla="*/ 730250 w 4927600"/>
              <a:gd name="connsiteY22" fmla="*/ 358775 h 698500"/>
              <a:gd name="connsiteX23" fmla="*/ 831850 w 4927600"/>
              <a:gd name="connsiteY23" fmla="*/ 358775 h 698500"/>
              <a:gd name="connsiteX24" fmla="*/ 831850 w 4927600"/>
              <a:gd name="connsiteY24" fmla="*/ 390525 h 698500"/>
              <a:gd name="connsiteX25" fmla="*/ 1244600 w 4927600"/>
              <a:gd name="connsiteY25" fmla="*/ 390525 h 698500"/>
              <a:gd name="connsiteX26" fmla="*/ 1244600 w 4927600"/>
              <a:gd name="connsiteY26" fmla="*/ 431800 h 698500"/>
              <a:gd name="connsiteX27" fmla="*/ 1447800 w 4927600"/>
              <a:gd name="connsiteY27" fmla="*/ 431800 h 698500"/>
              <a:gd name="connsiteX28" fmla="*/ 1447800 w 4927600"/>
              <a:gd name="connsiteY28" fmla="*/ 460375 h 698500"/>
              <a:gd name="connsiteX29" fmla="*/ 1457325 w 4927600"/>
              <a:gd name="connsiteY29" fmla="*/ 460375 h 698500"/>
              <a:gd name="connsiteX30" fmla="*/ 1457325 w 4927600"/>
              <a:gd name="connsiteY30" fmla="*/ 492125 h 698500"/>
              <a:gd name="connsiteX31" fmla="*/ 1600200 w 4927600"/>
              <a:gd name="connsiteY31" fmla="*/ 492125 h 698500"/>
              <a:gd name="connsiteX32" fmla="*/ 1600200 w 4927600"/>
              <a:gd name="connsiteY32" fmla="*/ 542925 h 698500"/>
              <a:gd name="connsiteX33" fmla="*/ 1790700 w 4927600"/>
              <a:gd name="connsiteY33" fmla="*/ 542925 h 698500"/>
              <a:gd name="connsiteX34" fmla="*/ 1790700 w 4927600"/>
              <a:gd name="connsiteY34" fmla="*/ 581025 h 698500"/>
              <a:gd name="connsiteX35" fmla="*/ 2393950 w 4927600"/>
              <a:gd name="connsiteY35" fmla="*/ 581025 h 698500"/>
              <a:gd name="connsiteX36" fmla="*/ 2393950 w 4927600"/>
              <a:gd name="connsiteY36" fmla="*/ 698500 h 698500"/>
              <a:gd name="connsiteX37" fmla="*/ 4927600 w 4927600"/>
              <a:gd name="connsiteY37" fmla="*/ 698500 h 69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927600" h="698500">
                <a:moveTo>
                  <a:pt x="0" y="0"/>
                </a:moveTo>
                <a:lnTo>
                  <a:pt x="155575" y="0"/>
                </a:lnTo>
                <a:lnTo>
                  <a:pt x="155575" y="34925"/>
                </a:lnTo>
                <a:lnTo>
                  <a:pt x="184150" y="34925"/>
                </a:lnTo>
                <a:lnTo>
                  <a:pt x="184150" y="69850"/>
                </a:lnTo>
                <a:lnTo>
                  <a:pt x="215900" y="69850"/>
                </a:lnTo>
                <a:lnTo>
                  <a:pt x="215900" y="95250"/>
                </a:lnTo>
                <a:lnTo>
                  <a:pt x="254000" y="95250"/>
                </a:lnTo>
                <a:lnTo>
                  <a:pt x="254000" y="127000"/>
                </a:lnTo>
                <a:lnTo>
                  <a:pt x="273050" y="127000"/>
                </a:lnTo>
                <a:lnTo>
                  <a:pt x="273050" y="161925"/>
                </a:lnTo>
                <a:lnTo>
                  <a:pt x="352425" y="161925"/>
                </a:lnTo>
                <a:lnTo>
                  <a:pt x="352425" y="180975"/>
                </a:lnTo>
                <a:lnTo>
                  <a:pt x="454025" y="180975"/>
                </a:lnTo>
                <a:lnTo>
                  <a:pt x="454025" y="206375"/>
                </a:lnTo>
                <a:lnTo>
                  <a:pt x="508000" y="206375"/>
                </a:lnTo>
                <a:lnTo>
                  <a:pt x="508000" y="241300"/>
                </a:lnTo>
                <a:lnTo>
                  <a:pt x="660400" y="241300"/>
                </a:lnTo>
                <a:lnTo>
                  <a:pt x="660400" y="298450"/>
                </a:lnTo>
                <a:lnTo>
                  <a:pt x="717550" y="298450"/>
                </a:lnTo>
                <a:lnTo>
                  <a:pt x="717550" y="333375"/>
                </a:lnTo>
                <a:lnTo>
                  <a:pt x="730250" y="333375"/>
                </a:lnTo>
                <a:lnTo>
                  <a:pt x="730250" y="358775"/>
                </a:lnTo>
                <a:lnTo>
                  <a:pt x="831850" y="358775"/>
                </a:lnTo>
                <a:lnTo>
                  <a:pt x="831850" y="390525"/>
                </a:lnTo>
                <a:lnTo>
                  <a:pt x="1244600" y="390525"/>
                </a:lnTo>
                <a:lnTo>
                  <a:pt x="1244600" y="431800"/>
                </a:lnTo>
                <a:lnTo>
                  <a:pt x="1447800" y="431800"/>
                </a:lnTo>
                <a:lnTo>
                  <a:pt x="1447800" y="460375"/>
                </a:lnTo>
                <a:lnTo>
                  <a:pt x="1457325" y="460375"/>
                </a:lnTo>
                <a:lnTo>
                  <a:pt x="1457325" y="492125"/>
                </a:lnTo>
                <a:lnTo>
                  <a:pt x="1600200" y="492125"/>
                </a:lnTo>
                <a:lnTo>
                  <a:pt x="1600200" y="542925"/>
                </a:lnTo>
                <a:lnTo>
                  <a:pt x="1790700" y="542925"/>
                </a:lnTo>
                <a:lnTo>
                  <a:pt x="1790700" y="581025"/>
                </a:lnTo>
                <a:lnTo>
                  <a:pt x="2393950" y="581025"/>
                </a:lnTo>
                <a:lnTo>
                  <a:pt x="2393950" y="698500"/>
                </a:lnTo>
                <a:lnTo>
                  <a:pt x="4927600" y="698500"/>
                </a:lnTo>
              </a:path>
            </a:pathLst>
          </a:custGeom>
          <a:noFill/>
          <a:ln w="28575">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127" name="Group 1126">
            <a:extLst>
              <a:ext uri="{FF2B5EF4-FFF2-40B4-BE49-F238E27FC236}">
                <a16:creationId xmlns:a16="http://schemas.microsoft.com/office/drawing/2014/main" id="{CB0B1207-F364-0BD4-BC39-BA4AF4BD2646}"/>
              </a:ext>
            </a:extLst>
          </p:cNvPr>
          <p:cNvGrpSpPr/>
          <p:nvPr/>
        </p:nvGrpSpPr>
        <p:grpSpPr>
          <a:xfrm>
            <a:off x="6939242" y="4121295"/>
            <a:ext cx="4744616" cy="679854"/>
            <a:chOff x="6939242" y="4121295"/>
            <a:chExt cx="4744616" cy="679854"/>
          </a:xfrm>
        </p:grpSpPr>
        <p:grpSp>
          <p:nvGrpSpPr>
            <p:cNvPr id="1128" name="Group 1127">
              <a:extLst>
                <a:ext uri="{FF2B5EF4-FFF2-40B4-BE49-F238E27FC236}">
                  <a16:creationId xmlns:a16="http://schemas.microsoft.com/office/drawing/2014/main" id="{4B080FD7-5B8D-EAA8-4B24-24FC2FE408F5}"/>
                </a:ext>
              </a:extLst>
            </p:cNvPr>
            <p:cNvGrpSpPr/>
            <p:nvPr/>
          </p:nvGrpSpPr>
          <p:grpSpPr>
            <a:xfrm>
              <a:off x="6939242" y="4121295"/>
              <a:ext cx="117842" cy="117842"/>
              <a:chOff x="8946264" y="1816253"/>
              <a:chExt cx="117842" cy="117842"/>
            </a:xfrm>
          </p:grpSpPr>
          <p:cxnSp>
            <p:nvCxnSpPr>
              <p:cNvPr id="1219" name="Straight Connector 1218">
                <a:extLst>
                  <a:ext uri="{FF2B5EF4-FFF2-40B4-BE49-F238E27FC236}">
                    <a16:creationId xmlns:a16="http://schemas.microsoft.com/office/drawing/2014/main" id="{278542FC-9EC6-9FAA-9EB3-89B986B2CB5A}"/>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20" name="Straight Connector 1219">
                <a:extLst>
                  <a:ext uri="{FF2B5EF4-FFF2-40B4-BE49-F238E27FC236}">
                    <a16:creationId xmlns:a16="http://schemas.microsoft.com/office/drawing/2014/main" id="{B3A9CA59-014B-AFF1-9CD5-F56EF2A9FB08}"/>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29" name="Group 1128">
              <a:extLst>
                <a:ext uri="{FF2B5EF4-FFF2-40B4-BE49-F238E27FC236}">
                  <a16:creationId xmlns:a16="http://schemas.microsoft.com/office/drawing/2014/main" id="{42E0575F-2F81-17EF-2993-E8657BC59ED9}"/>
                </a:ext>
              </a:extLst>
            </p:cNvPr>
            <p:cNvGrpSpPr/>
            <p:nvPr/>
          </p:nvGrpSpPr>
          <p:grpSpPr>
            <a:xfrm>
              <a:off x="7065844" y="4178131"/>
              <a:ext cx="117842" cy="117842"/>
              <a:chOff x="8946264" y="1816253"/>
              <a:chExt cx="117842" cy="117842"/>
            </a:xfrm>
          </p:grpSpPr>
          <p:cxnSp>
            <p:nvCxnSpPr>
              <p:cNvPr id="1217" name="Straight Connector 1216">
                <a:extLst>
                  <a:ext uri="{FF2B5EF4-FFF2-40B4-BE49-F238E27FC236}">
                    <a16:creationId xmlns:a16="http://schemas.microsoft.com/office/drawing/2014/main" id="{0116E573-6157-16B8-5CF8-070DC91105A2}"/>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18" name="Straight Connector 1217">
                <a:extLst>
                  <a:ext uri="{FF2B5EF4-FFF2-40B4-BE49-F238E27FC236}">
                    <a16:creationId xmlns:a16="http://schemas.microsoft.com/office/drawing/2014/main" id="{15D9EE89-B63E-B0AE-F914-8A5332A96598}"/>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0" name="Group 1129">
              <a:extLst>
                <a:ext uri="{FF2B5EF4-FFF2-40B4-BE49-F238E27FC236}">
                  <a16:creationId xmlns:a16="http://schemas.microsoft.com/office/drawing/2014/main" id="{AE0D858E-D656-C333-0F29-5AAE069066C8}"/>
                </a:ext>
              </a:extLst>
            </p:cNvPr>
            <p:cNvGrpSpPr/>
            <p:nvPr/>
          </p:nvGrpSpPr>
          <p:grpSpPr>
            <a:xfrm>
              <a:off x="7459212" y="4354931"/>
              <a:ext cx="117842" cy="117842"/>
              <a:chOff x="8946264" y="1816253"/>
              <a:chExt cx="117842" cy="117842"/>
            </a:xfrm>
          </p:grpSpPr>
          <p:cxnSp>
            <p:nvCxnSpPr>
              <p:cNvPr id="1215" name="Straight Connector 1214">
                <a:extLst>
                  <a:ext uri="{FF2B5EF4-FFF2-40B4-BE49-F238E27FC236}">
                    <a16:creationId xmlns:a16="http://schemas.microsoft.com/office/drawing/2014/main" id="{188A26DE-831A-AEA5-C904-ED96A7605834}"/>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16" name="Straight Connector 1215">
                <a:extLst>
                  <a:ext uri="{FF2B5EF4-FFF2-40B4-BE49-F238E27FC236}">
                    <a16:creationId xmlns:a16="http://schemas.microsoft.com/office/drawing/2014/main" id="{D6040B33-245D-D57A-A171-0680BCD26644}"/>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1" name="Group 1130">
              <a:extLst>
                <a:ext uri="{FF2B5EF4-FFF2-40B4-BE49-F238E27FC236}">
                  <a16:creationId xmlns:a16="http://schemas.microsoft.com/office/drawing/2014/main" id="{F6EB20E0-4E40-2D45-CE24-8978F5558028}"/>
                </a:ext>
              </a:extLst>
            </p:cNvPr>
            <p:cNvGrpSpPr/>
            <p:nvPr/>
          </p:nvGrpSpPr>
          <p:grpSpPr>
            <a:xfrm>
              <a:off x="7594159" y="4399283"/>
              <a:ext cx="117842" cy="117842"/>
              <a:chOff x="8946264" y="1816253"/>
              <a:chExt cx="117842" cy="117842"/>
            </a:xfrm>
          </p:grpSpPr>
          <p:cxnSp>
            <p:nvCxnSpPr>
              <p:cNvPr id="1213" name="Straight Connector 1212">
                <a:extLst>
                  <a:ext uri="{FF2B5EF4-FFF2-40B4-BE49-F238E27FC236}">
                    <a16:creationId xmlns:a16="http://schemas.microsoft.com/office/drawing/2014/main" id="{A1E83936-D88A-AD74-D2B2-60062C7DAC5F}"/>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14" name="Straight Connector 1213">
                <a:extLst>
                  <a:ext uri="{FF2B5EF4-FFF2-40B4-BE49-F238E27FC236}">
                    <a16:creationId xmlns:a16="http://schemas.microsoft.com/office/drawing/2014/main" id="{AC3630EE-894B-D17C-247A-2DBA1D4954F5}"/>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2" name="Group 1131">
              <a:extLst>
                <a:ext uri="{FF2B5EF4-FFF2-40B4-BE49-F238E27FC236}">
                  <a16:creationId xmlns:a16="http://schemas.microsoft.com/office/drawing/2014/main" id="{E481575A-9DD3-606E-37F2-3A838EB2B1E0}"/>
                </a:ext>
              </a:extLst>
            </p:cNvPr>
            <p:cNvGrpSpPr/>
            <p:nvPr/>
          </p:nvGrpSpPr>
          <p:grpSpPr>
            <a:xfrm>
              <a:off x="7899786" y="4399283"/>
              <a:ext cx="117842" cy="117842"/>
              <a:chOff x="8946264" y="1816253"/>
              <a:chExt cx="117842" cy="117842"/>
            </a:xfrm>
          </p:grpSpPr>
          <p:cxnSp>
            <p:nvCxnSpPr>
              <p:cNvPr id="1211" name="Straight Connector 1210">
                <a:extLst>
                  <a:ext uri="{FF2B5EF4-FFF2-40B4-BE49-F238E27FC236}">
                    <a16:creationId xmlns:a16="http://schemas.microsoft.com/office/drawing/2014/main" id="{FAD8D688-8E9F-1F4B-EABC-74CF33FA9EC5}"/>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12" name="Straight Connector 1211">
                <a:extLst>
                  <a:ext uri="{FF2B5EF4-FFF2-40B4-BE49-F238E27FC236}">
                    <a16:creationId xmlns:a16="http://schemas.microsoft.com/office/drawing/2014/main" id="{08053197-8507-A82F-22E2-F2BD0E5A5191}"/>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3" name="Group 1132">
              <a:extLst>
                <a:ext uri="{FF2B5EF4-FFF2-40B4-BE49-F238E27FC236}">
                  <a16:creationId xmlns:a16="http://schemas.microsoft.com/office/drawing/2014/main" id="{DB6285A2-FDA1-66AE-9F08-6AA0B8E42033}"/>
                </a:ext>
              </a:extLst>
            </p:cNvPr>
            <p:cNvGrpSpPr/>
            <p:nvPr/>
          </p:nvGrpSpPr>
          <p:grpSpPr>
            <a:xfrm>
              <a:off x="7922927" y="4442482"/>
              <a:ext cx="117842" cy="117842"/>
              <a:chOff x="8946264" y="1816253"/>
              <a:chExt cx="117842" cy="117842"/>
            </a:xfrm>
          </p:grpSpPr>
          <p:cxnSp>
            <p:nvCxnSpPr>
              <p:cNvPr id="1209" name="Straight Connector 1208">
                <a:extLst>
                  <a:ext uri="{FF2B5EF4-FFF2-40B4-BE49-F238E27FC236}">
                    <a16:creationId xmlns:a16="http://schemas.microsoft.com/office/drawing/2014/main" id="{42D1933F-2DBD-2149-7B9D-8F981DBB67A7}"/>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10" name="Straight Connector 1209">
                <a:extLst>
                  <a:ext uri="{FF2B5EF4-FFF2-40B4-BE49-F238E27FC236}">
                    <a16:creationId xmlns:a16="http://schemas.microsoft.com/office/drawing/2014/main" id="{0B60D5DA-D9A9-C6E5-5CE9-E93DB72CD9C2}"/>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4" name="Group 1133">
              <a:extLst>
                <a:ext uri="{FF2B5EF4-FFF2-40B4-BE49-F238E27FC236}">
                  <a16:creationId xmlns:a16="http://schemas.microsoft.com/office/drawing/2014/main" id="{981F7802-8191-D4DF-AA24-3EE2B7D794EF}"/>
                </a:ext>
              </a:extLst>
            </p:cNvPr>
            <p:cNvGrpSpPr/>
            <p:nvPr/>
          </p:nvGrpSpPr>
          <p:grpSpPr>
            <a:xfrm>
              <a:off x="7981848" y="4442482"/>
              <a:ext cx="117842" cy="117842"/>
              <a:chOff x="8946264" y="1816253"/>
              <a:chExt cx="117842" cy="117842"/>
            </a:xfrm>
          </p:grpSpPr>
          <p:cxnSp>
            <p:nvCxnSpPr>
              <p:cNvPr id="1207" name="Straight Connector 1206">
                <a:extLst>
                  <a:ext uri="{FF2B5EF4-FFF2-40B4-BE49-F238E27FC236}">
                    <a16:creationId xmlns:a16="http://schemas.microsoft.com/office/drawing/2014/main" id="{5A161DB3-DBCB-19BC-C928-47E0150A150F}"/>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08" name="Straight Connector 1207">
                <a:extLst>
                  <a:ext uri="{FF2B5EF4-FFF2-40B4-BE49-F238E27FC236}">
                    <a16:creationId xmlns:a16="http://schemas.microsoft.com/office/drawing/2014/main" id="{3BCEDC3B-7960-AF01-2DDB-A0F8C84AFCAB}"/>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5" name="Group 1134">
              <a:extLst>
                <a:ext uri="{FF2B5EF4-FFF2-40B4-BE49-F238E27FC236}">
                  <a16:creationId xmlns:a16="http://schemas.microsoft.com/office/drawing/2014/main" id="{97900553-DDB7-F5B5-1AC3-AC62532722C4}"/>
                </a:ext>
              </a:extLst>
            </p:cNvPr>
            <p:cNvGrpSpPr/>
            <p:nvPr/>
          </p:nvGrpSpPr>
          <p:grpSpPr>
            <a:xfrm>
              <a:off x="8004696" y="4442482"/>
              <a:ext cx="117842" cy="117842"/>
              <a:chOff x="8946264" y="1816253"/>
              <a:chExt cx="117842" cy="117842"/>
            </a:xfrm>
          </p:grpSpPr>
          <p:cxnSp>
            <p:nvCxnSpPr>
              <p:cNvPr id="1205" name="Straight Connector 1204">
                <a:extLst>
                  <a:ext uri="{FF2B5EF4-FFF2-40B4-BE49-F238E27FC236}">
                    <a16:creationId xmlns:a16="http://schemas.microsoft.com/office/drawing/2014/main" id="{9910F20E-20FF-FE0C-612A-1847A46848D4}"/>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06" name="Straight Connector 1205">
                <a:extLst>
                  <a:ext uri="{FF2B5EF4-FFF2-40B4-BE49-F238E27FC236}">
                    <a16:creationId xmlns:a16="http://schemas.microsoft.com/office/drawing/2014/main" id="{7B0AB988-94DD-25E3-AF11-5B195CFD6DB7}"/>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6" name="Group 1135">
              <a:extLst>
                <a:ext uri="{FF2B5EF4-FFF2-40B4-BE49-F238E27FC236}">
                  <a16:creationId xmlns:a16="http://schemas.microsoft.com/office/drawing/2014/main" id="{457BB42B-7574-4F5C-9911-7B99856B13CB}"/>
                </a:ext>
              </a:extLst>
            </p:cNvPr>
            <p:cNvGrpSpPr/>
            <p:nvPr/>
          </p:nvGrpSpPr>
          <p:grpSpPr>
            <a:xfrm>
              <a:off x="8205414" y="4494624"/>
              <a:ext cx="117842" cy="117842"/>
              <a:chOff x="8946264" y="1816253"/>
              <a:chExt cx="117842" cy="117842"/>
            </a:xfrm>
          </p:grpSpPr>
          <p:cxnSp>
            <p:nvCxnSpPr>
              <p:cNvPr id="1203" name="Straight Connector 1202">
                <a:extLst>
                  <a:ext uri="{FF2B5EF4-FFF2-40B4-BE49-F238E27FC236}">
                    <a16:creationId xmlns:a16="http://schemas.microsoft.com/office/drawing/2014/main" id="{D6DA5E97-BF78-5DCF-52B2-CC9A3EB38B53}"/>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04" name="Straight Connector 1203">
                <a:extLst>
                  <a:ext uri="{FF2B5EF4-FFF2-40B4-BE49-F238E27FC236}">
                    <a16:creationId xmlns:a16="http://schemas.microsoft.com/office/drawing/2014/main" id="{FAB9AB43-BA4B-9AB4-E2A1-6946923F3BD6}"/>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7" name="Group 1136">
              <a:extLst>
                <a:ext uri="{FF2B5EF4-FFF2-40B4-BE49-F238E27FC236}">
                  <a16:creationId xmlns:a16="http://schemas.microsoft.com/office/drawing/2014/main" id="{B36F960F-C646-9C28-5390-6C86E0E7A5D1}"/>
                </a:ext>
              </a:extLst>
            </p:cNvPr>
            <p:cNvGrpSpPr/>
            <p:nvPr/>
          </p:nvGrpSpPr>
          <p:grpSpPr>
            <a:xfrm>
              <a:off x="8328297" y="4532567"/>
              <a:ext cx="117842" cy="117842"/>
              <a:chOff x="8946264" y="1816253"/>
              <a:chExt cx="117842" cy="117842"/>
            </a:xfrm>
          </p:grpSpPr>
          <p:cxnSp>
            <p:nvCxnSpPr>
              <p:cNvPr id="1201" name="Straight Connector 1200">
                <a:extLst>
                  <a:ext uri="{FF2B5EF4-FFF2-40B4-BE49-F238E27FC236}">
                    <a16:creationId xmlns:a16="http://schemas.microsoft.com/office/drawing/2014/main" id="{5DA0BAB4-BFEF-9D06-441B-292B8FDC4F4A}"/>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02" name="Straight Connector 1201">
                <a:extLst>
                  <a:ext uri="{FF2B5EF4-FFF2-40B4-BE49-F238E27FC236}">
                    <a16:creationId xmlns:a16="http://schemas.microsoft.com/office/drawing/2014/main" id="{E24CC8A0-418A-D0D5-FA55-D5F9F734C3BC}"/>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8" name="Group 1137">
              <a:extLst>
                <a:ext uri="{FF2B5EF4-FFF2-40B4-BE49-F238E27FC236}">
                  <a16:creationId xmlns:a16="http://schemas.microsoft.com/office/drawing/2014/main" id="{9330AE34-721A-636E-F367-EA00648CD0AA}"/>
                </a:ext>
              </a:extLst>
            </p:cNvPr>
            <p:cNvGrpSpPr/>
            <p:nvPr/>
          </p:nvGrpSpPr>
          <p:grpSpPr>
            <a:xfrm>
              <a:off x="8370059" y="4532567"/>
              <a:ext cx="117842" cy="117842"/>
              <a:chOff x="8946264" y="1816253"/>
              <a:chExt cx="117842" cy="117842"/>
            </a:xfrm>
          </p:grpSpPr>
          <p:cxnSp>
            <p:nvCxnSpPr>
              <p:cNvPr id="1199" name="Straight Connector 1198">
                <a:extLst>
                  <a:ext uri="{FF2B5EF4-FFF2-40B4-BE49-F238E27FC236}">
                    <a16:creationId xmlns:a16="http://schemas.microsoft.com/office/drawing/2014/main" id="{B84ABB99-F85A-02CB-F577-5CE74C4F82D2}"/>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200" name="Straight Connector 1199">
                <a:extLst>
                  <a:ext uri="{FF2B5EF4-FFF2-40B4-BE49-F238E27FC236}">
                    <a16:creationId xmlns:a16="http://schemas.microsoft.com/office/drawing/2014/main" id="{4DA18E81-431B-1FDD-EFE3-89F8A9787581}"/>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39" name="Group 1138">
              <a:extLst>
                <a:ext uri="{FF2B5EF4-FFF2-40B4-BE49-F238E27FC236}">
                  <a16:creationId xmlns:a16="http://schemas.microsoft.com/office/drawing/2014/main" id="{236015EC-1F45-E80B-44FC-A30459F70F63}"/>
                </a:ext>
              </a:extLst>
            </p:cNvPr>
            <p:cNvGrpSpPr/>
            <p:nvPr/>
          </p:nvGrpSpPr>
          <p:grpSpPr>
            <a:xfrm>
              <a:off x="8555255" y="4593428"/>
              <a:ext cx="117842" cy="117842"/>
              <a:chOff x="8946264" y="1816253"/>
              <a:chExt cx="117842" cy="117842"/>
            </a:xfrm>
          </p:grpSpPr>
          <p:cxnSp>
            <p:nvCxnSpPr>
              <p:cNvPr id="1197" name="Straight Connector 1196">
                <a:extLst>
                  <a:ext uri="{FF2B5EF4-FFF2-40B4-BE49-F238E27FC236}">
                    <a16:creationId xmlns:a16="http://schemas.microsoft.com/office/drawing/2014/main" id="{A8CC9444-E87D-8672-2AA0-05478C3559C3}"/>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98" name="Straight Connector 1197">
                <a:extLst>
                  <a:ext uri="{FF2B5EF4-FFF2-40B4-BE49-F238E27FC236}">
                    <a16:creationId xmlns:a16="http://schemas.microsoft.com/office/drawing/2014/main" id="{E306E523-2E51-5B0F-6C32-E867E784082D}"/>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0" name="Group 1139">
              <a:extLst>
                <a:ext uri="{FF2B5EF4-FFF2-40B4-BE49-F238E27FC236}">
                  <a16:creationId xmlns:a16="http://schemas.microsoft.com/office/drawing/2014/main" id="{137F0FF9-0C70-62FF-973E-022810391EE8}"/>
                </a:ext>
              </a:extLst>
            </p:cNvPr>
            <p:cNvGrpSpPr/>
            <p:nvPr/>
          </p:nvGrpSpPr>
          <p:grpSpPr>
            <a:xfrm>
              <a:off x="8583689" y="4593428"/>
              <a:ext cx="117842" cy="117842"/>
              <a:chOff x="8946264" y="1816253"/>
              <a:chExt cx="117842" cy="117842"/>
            </a:xfrm>
          </p:grpSpPr>
          <p:cxnSp>
            <p:nvCxnSpPr>
              <p:cNvPr id="1195" name="Straight Connector 1194">
                <a:extLst>
                  <a:ext uri="{FF2B5EF4-FFF2-40B4-BE49-F238E27FC236}">
                    <a16:creationId xmlns:a16="http://schemas.microsoft.com/office/drawing/2014/main" id="{ABE19747-E624-8C6E-DEE7-20D2DA0E4642}"/>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96" name="Straight Connector 1195">
                <a:extLst>
                  <a:ext uri="{FF2B5EF4-FFF2-40B4-BE49-F238E27FC236}">
                    <a16:creationId xmlns:a16="http://schemas.microsoft.com/office/drawing/2014/main" id="{F1231C8D-C12E-1BDE-BFA5-4D7ABC2371D9}"/>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1" name="Group 1140">
              <a:extLst>
                <a:ext uri="{FF2B5EF4-FFF2-40B4-BE49-F238E27FC236}">
                  <a16:creationId xmlns:a16="http://schemas.microsoft.com/office/drawing/2014/main" id="{2F77A8F5-B142-7724-64C0-0BE2D0580D22}"/>
                </a:ext>
              </a:extLst>
            </p:cNvPr>
            <p:cNvGrpSpPr/>
            <p:nvPr/>
          </p:nvGrpSpPr>
          <p:grpSpPr>
            <a:xfrm>
              <a:off x="8815546" y="4593428"/>
              <a:ext cx="117842" cy="117842"/>
              <a:chOff x="8946264" y="1816253"/>
              <a:chExt cx="117842" cy="117842"/>
            </a:xfrm>
          </p:grpSpPr>
          <p:cxnSp>
            <p:nvCxnSpPr>
              <p:cNvPr id="1193" name="Straight Connector 1192">
                <a:extLst>
                  <a:ext uri="{FF2B5EF4-FFF2-40B4-BE49-F238E27FC236}">
                    <a16:creationId xmlns:a16="http://schemas.microsoft.com/office/drawing/2014/main" id="{1D7BD285-B180-1EA5-FAD4-452DB3236217}"/>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94" name="Straight Connector 1193">
                <a:extLst>
                  <a:ext uri="{FF2B5EF4-FFF2-40B4-BE49-F238E27FC236}">
                    <a16:creationId xmlns:a16="http://schemas.microsoft.com/office/drawing/2014/main" id="{D150D2A4-D187-611E-C59A-DE1B1ED5BFAE}"/>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2" name="Group 1141">
              <a:extLst>
                <a:ext uri="{FF2B5EF4-FFF2-40B4-BE49-F238E27FC236}">
                  <a16:creationId xmlns:a16="http://schemas.microsoft.com/office/drawing/2014/main" id="{A8A98E05-EFEA-129F-6385-FC53FE57FFDA}"/>
                </a:ext>
              </a:extLst>
            </p:cNvPr>
            <p:cNvGrpSpPr/>
            <p:nvPr/>
          </p:nvGrpSpPr>
          <p:grpSpPr>
            <a:xfrm>
              <a:off x="8950353" y="4593428"/>
              <a:ext cx="117842" cy="117842"/>
              <a:chOff x="8946264" y="1816253"/>
              <a:chExt cx="117842" cy="117842"/>
            </a:xfrm>
          </p:grpSpPr>
          <p:cxnSp>
            <p:nvCxnSpPr>
              <p:cNvPr id="1191" name="Straight Connector 1190">
                <a:extLst>
                  <a:ext uri="{FF2B5EF4-FFF2-40B4-BE49-F238E27FC236}">
                    <a16:creationId xmlns:a16="http://schemas.microsoft.com/office/drawing/2014/main" id="{316EA051-E161-95E1-8476-7B426BA77C14}"/>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92" name="Straight Connector 1191">
                <a:extLst>
                  <a:ext uri="{FF2B5EF4-FFF2-40B4-BE49-F238E27FC236}">
                    <a16:creationId xmlns:a16="http://schemas.microsoft.com/office/drawing/2014/main" id="{40118B6D-72FA-357E-BF02-58512760D1ED}"/>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3" name="Group 1142">
              <a:extLst>
                <a:ext uri="{FF2B5EF4-FFF2-40B4-BE49-F238E27FC236}">
                  <a16:creationId xmlns:a16="http://schemas.microsoft.com/office/drawing/2014/main" id="{4B67BF87-5C4E-9D00-0FD2-09BCA2F60F3F}"/>
                </a:ext>
              </a:extLst>
            </p:cNvPr>
            <p:cNvGrpSpPr/>
            <p:nvPr/>
          </p:nvGrpSpPr>
          <p:grpSpPr>
            <a:xfrm>
              <a:off x="8998179" y="4593428"/>
              <a:ext cx="117842" cy="117842"/>
              <a:chOff x="8946264" y="1816253"/>
              <a:chExt cx="117842" cy="117842"/>
            </a:xfrm>
          </p:grpSpPr>
          <p:cxnSp>
            <p:nvCxnSpPr>
              <p:cNvPr id="1189" name="Straight Connector 1188">
                <a:extLst>
                  <a:ext uri="{FF2B5EF4-FFF2-40B4-BE49-F238E27FC236}">
                    <a16:creationId xmlns:a16="http://schemas.microsoft.com/office/drawing/2014/main" id="{0AB6BEDA-EBD1-1684-0BD8-6936D374BC6A}"/>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90" name="Straight Connector 1189">
                <a:extLst>
                  <a:ext uri="{FF2B5EF4-FFF2-40B4-BE49-F238E27FC236}">
                    <a16:creationId xmlns:a16="http://schemas.microsoft.com/office/drawing/2014/main" id="{59198EF6-75C2-6346-D43F-F3CB81ACDD66}"/>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4" name="Group 1143">
              <a:extLst>
                <a:ext uri="{FF2B5EF4-FFF2-40B4-BE49-F238E27FC236}">
                  <a16:creationId xmlns:a16="http://schemas.microsoft.com/office/drawing/2014/main" id="{0D317EA1-FD66-C749-B35B-0E70BCC3A9F8}"/>
                </a:ext>
              </a:extLst>
            </p:cNvPr>
            <p:cNvGrpSpPr/>
            <p:nvPr/>
          </p:nvGrpSpPr>
          <p:grpSpPr>
            <a:xfrm>
              <a:off x="9092803" y="4683307"/>
              <a:ext cx="117842" cy="117842"/>
              <a:chOff x="8946264" y="1816253"/>
              <a:chExt cx="117842" cy="117842"/>
            </a:xfrm>
          </p:grpSpPr>
          <p:cxnSp>
            <p:nvCxnSpPr>
              <p:cNvPr id="1187" name="Straight Connector 1186">
                <a:extLst>
                  <a:ext uri="{FF2B5EF4-FFF2-40B4-BE49-F238E27FC236}">
                    <a16:creationId xmlns:a16="http://schemas.microsoft.com/office/drawing/2014/main" id="{27FBA4F8-78AB-E9AC-4E65-DDD8FBD4DBF0}"/>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88" name="Straight Connector 1187">
                <a:extLst>
                  <a:ext uri="{FF2B5EF4-FFF2-40B4-BE49-F238E27FC236}">
                    <a16:creationId xmlns:a16="http://schemas.microsoft.com/office/drawing/2014/main" id="{90486F8E-8809-8082-F5B7-7F51AD214511}"/>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5" name="Group 1144">
              <a:extLst>
                <a:ext uri="{FF2B5EF4-FFF2-40B4-BE49-F238E27FC236}">
                  <a16:creationId xmlns:a16="http://schemas.microsoft.com/office/drawing/2014/main" id="{3A300BBF-528E-866A-12FE-32728F32BB2D}"/>
                </a:ext>
              </a:extLst>
            </p:cNvPr>
            <p:cNvGrpSpPr/>
            <p:nvPr/>
          </p:nvGrpSpPr>
          <p:grpSpPr>
            <a:xfrm>
              <a:off x="9147288" y="4683307"/>
              <a:ext cx="117842" cy="117842"/>
              <a:chOff x="8946264" y="1816253"/>
              <a:chExt cx="117842" cy="117842"/>
            </a:xfrm>
          </p:grpSpPr>
          <p:cxnSp>
            <p:nvCxnSpPr>
              <p:cNvPr id="1185" name="Straight Connector 1184">
                <a:extLst>
                  <a:ext uri="{FF2B5EF4-FFF2-40B4-BE49-F238E27FC236}">
                    <a16:creationId xmlns:a16="http://schemas.microsoft.com/office/drawing/2014/main" id="{8EB79B14-2B54-6E25-110D-089133B54B09}"/>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86" name="Straight Connector 1185">
                <a:extLst>
                  <a:ext uri="{FF2B5EF4-FFF2-40B4-BE49-F238E27FC236}">
                    <a16:creationId xmlns:a16="http://schemas.microsoft.com/office/drawing/2014/main" id="{F6BBFF2F-6FB4-EDF4-5572-4C93249F8CF0}"/>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6" name="Group 1145">
              <a:extLst>
                <a:ext uri="{FF2B5EF4-FFF2-40B4-BE49-F238E27FC236}">
                  <a16:creationId xmlns:a16="http://schemas.microsoft.com/office/drawing/2014/main" id="{51613F97-2870-391F-3F58-875606AFA068}"/>
                </a:ext>
              </a:extLst>
            </p:cNvPr>
            <p:cNvGrpSpPr/>
            <p:nvPr/>
          </p:nvGrpSpPr>
          <p:grpSpPr>
            <a:xfrm>
              <a:off x="9173970" y="4683307"/>
              <a:ext cx="117842" cy="117842"/>
              <a:chOff x="8946264" y="1816253"/>
              <a:chExt cx="117842" cy="117842"/>
            </a:xfrm>
          </p:grpSpPr>
          <p:cxnSp>
            <p:nvCxnSpPr>
              <p:cNvPr id="1183" name="Straight Connector 1182">
                <a:extLst>
                  <a:ext uri="{FF2B5EF4-FFF2-40B4-BE49-F238E27FC236}">
                    <a16:creationId xmlns:a16="http://schemas.microsoft.com/office/drawing/2014/main" id="{E21D736D-3EF6-74E5-E015-FF8CC04D9DD4}"/>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84" name="Straight Connector 1183">
                <a:extLst>
                  <a:ext uri="{FF2B5EF4-FFF2-40B4-BE49-F238E27FC236}">
                    <a16:creationId xmlns:a16="http://schemas.microsoft.com/office/drawing/2014/main" id="{FBAD9306-B82D-5052-160C-E393D0C8B0BC}"/>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7" name="Group 1146">
              <a:extLst>
                <a:ext uri="{FF2B5EF4-FFF2-40B4-BE49-F238E27FC236}">
                  <a16:creationId xmlns:a16="http://schemas.microsoft.com/office/drawing/2014/main" id="{3481FE51-AC0D-EB9F-64FD-1BB23100A33A}"/>
                </a:ext>
              </a:extLst>
            </p:cNvPr>
            <p:cNvGrpSpPr/>
            <p:nvPr/>
          </p:nvGrpSpPr>
          <p:grpSpPr>
            <a:xfrm>
              <a:off x="9242497" y="4683307"/>
              <a:ext cx="117842" cy="117842"/>
              <a:chOff x="8946264" y="1816253"/>
              <a:chExt cx="117842" cy="117842"/>
            </a:xfrm>
          </p:grpSpPr>
          <p:cxnSp>
            <p:nvCxnSpPr>
              <p:cNvPr id="1181" name="Straight Connector 1180">
                <a:extLst>
                  <a:ext uri="{FF2B5EF4-FFF2-40B4-BE49-F238E27FC236}">
                    <a16:creationId xmlns:a16="http://schemas.microsoft.com/office/drawing/2014/main" id="{3484345B-14D6-6312-8912-31F2977A7C6B}"/>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82" name="Straight Connector 1181">
                <a:extLst>
                  <a:ext uri="{FF2B5EF4-FFF2-40B4-BE49-F238E27FC236}">
                    <a16:creationId xmlns:a16="http://schemas.microsoft.com/office/drawing/2014/main" id="{848EE828-D50D-859A-A63E-1CED3C28C909}"/>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8" name="Group 1147">
              <a:extLst>
                <a:ext uri="{FF2B5EF4-FFF2-40B4-BE49-F238E27FC236}">
                  <a16:creationId xmlns:a16="http://schemas.microsoft.com/office/drawing/2014/main" id="{C4530A81-CAD3-2B94-FDAB-3C07F5C8A19B}"/>
                </a:ext>
              </a:extLst>
            </p:cNvPr>
            <p:cNvGrpSpPr/>
            <p:nvPr/>
          </p:nvGrpSpPr>
          <p:grpSpPr>
            <a:xfrm>
              <a:off x="9265129" y="4683307"/>
              <a:ext cx="117842" cy="117842"/>
              <a:chOff x="8946264" y="1816253"/>
              <a:chExt cx="117842" cy="117842"/>
            </a:xfrm>
          </p:grpSpPr>
          <p:cxnSp>
            <p:nvCxnSpPr>
              <p:cNvPr id="1179" name="Straight Connector 1178">
                <a:extLst>
                  <a:ext uri="{FF2B5EF4-FFF2-40B4-BE49-F238E27FC236}">
                    <a16:creationId xmlns:a16="http://schemas.microsoft.com/office/drawing/2014/main" id="{B7D9AC09-877C-AC5A-7024-C38C1CCB0520}"/>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80" name="Straight Connector 1179">
                <a:extLst>
                  <a:ext uri="{FF2B5EF4-FFF2-40B4-BE49-F238E27FC236}">
                    <a16:creationId xmlns:a16="http://schemas.microsoft.com/office/drawing/2014/main" id="{939A5343-ABAB-FA02-6562-9CDE931CA98F}"/>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49" name="Group 1148">
              <a:extLst>
                <a:ext uri="{FF2B5EF4-FFF2-40B4-BE49-F238E27FC236}">
                  <a16:creationId xmlns:a16="http://schemas.microsoft.com/office/drawing/2014/main" id="{2168D355-3B20-847D-21C0-23B1161B4BCC}"/>
                </a:ext>
              </a:extLst>
            </p:cNvPr>
            <p:cNvGrpSpPr/>
            <p:nvPr/>
          </p:nvGrpSpPr>
          <p:grpSpPr>
            <a:xfrm>
              <a:off x="9491510" y="4683307"/>
              <a:ext cx="117842" cy="117842"/>
              <a:chOff x="8946264" y="1816253"/>
              <a:chExt cx="117842" cy="117842"/>
            </a:xfrm>
          </p:grpSpPr>
          <p:cxnSp>
            <p:nvCxnSpPr>
              <p:cNvPr id="1177" name="Straight Connector 1176">
                <a:extLst>
                  <a:ext uri="{FF2B5EF4-FFF2-40B4-BE49-F238E27FC236}">
                    <a16:creationId xmlns:a16="http://schemas.microsoft.com/office/drawing/2014/main" id="{AE444A7C-8E21-82D9-8205-C7352B2D1887}"/>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78" name="Straight Connector 1177">
                <a:extLst>
                  <a:ext uri="{FF2B5EF4-FFF2-40B4-BE49-F238E27FC236}">
                    <a16:creationId xmlns:a16="http://schemas.microsoft.com/office/drawing/2014/main" id="{C2827205-B4EF-325F-C258-2614ED39C873}"/>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50" name="Group 1149">
              <a:extLst>
                <a:ext uri="{FF2B5EF4-FFF2-40B4-BE49-F238E27FC236}">
                  <a16:creationId xmlns:a16="http://schemas.microsoft.com/office/drawing/2014/main" id="{DB763CEF-664E-7C0D-86BC-F066C7864DD6}"/>
                </a:ext>
              </a:extLst>
            </p:cNvPr>
            <p:cNvGrpSpPr/>
            <p:nvPr/>
          </p:nvGrpSpPr>
          <p:grpSpPr>
            <a:xfrm>
              <a:off x="9933906" y="4683307"/>
              <a:ext cx="117842" cy="117842"/>
              <a:chOff x="8946264" y="1816253"/>
              <a:chExt cx="117842" cy="117842"/>
            </a:xfrm>
          </p:grpSpPr>
          <p:cxnSp>
            <p:nvCxnSpPr>
              <p:cNvPr id="1175" name="Straight Connector 1174">
                <a:extLst>
                  <a:ext uri="{FF2B5EF4-FFF2-40B4-BE49-F238E27FC236}">
                    <a16:creationId xmlns:a16="http://schemas.microsoft.com/office/drawing/2014/main" id="{1E40AB3C-7EDB-88DB-D0F2-8B6E53FB9821}"/>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76" name="Straight Connector 1175">
                <a:extLst>
                  <a:ext uri="{FF2B5EF4-FFF2-40B4-BE49-F238E27FC236}">
                    <a16:creationId xmlns:a16="http://schemas.microsoft.com/office/drawing/2014/main" id="{7C7B977E-8406-50F1-8135-ED7CF019F6B4}"/>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51" name="Group 1150">
              <a:extLst>
                <a:ext uri="{FF2B5EF4-FFF2-40B4-BE49-F238E27FC236}">
                  <a16:creationId xmlns:a16="http://schemas.microsoft.com/office/drawing/2014/main" id="{0D4CB925-A48A-CA6D-7466-ECEF5CB9CFDF}"/>
                </a:ext>
              </a:extLst>
            </p:cNvPr>
            <p:cNvGrpSpPr/>
            <p:nvPr/>
          </p:nvGrpSpPr>
          <p:grpSpPr>
            <a:xfrm>
              <a:off x="9978438" y="4683307"/>
              <a:ext cx="117842" cy="117842"/>
              <a:chOff x="8946264" y="1816253"/>
              <a:chExt cx="117842" cy="117842"/>
            </a:xfrm>
          </p:grpSpPr>
          <p:cxnSp>
            <p:nvCxnSpPr>
              <p:cNvPr id="1173" name="Straight Connector 1172">
                <a:extLst>
                  <a:ext uri="{FF2B5EF4-FFF2-40B4-BE49-F238E27FC236}">
                    <a16:creationId xmlns:a16="http://schemas.microsoft.com/office/drawing/2014/main" id="{924F5FC4-327A-BBD4-549D-3C66FE2E2FE8}"/>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74" name="Straight Connector 1173">
                <a:extLst>
                  <a:ext uri="{FF2B5EF4-FFF2-40B4-BE49-F238E27FC236}">
                    <a16:creationId xmlns:a16="http://schemas.microsoft.com/office/drawing/2014/main" id="{7F75E9D0-3603-41EC-498F-24E82FE208FB}"/>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52" name="Group 1151">
              <a:extLst>
                <a:ext uri="{FF2B5EF4-FFF2-40B4-BE49-F238E27FC236}">
                  <a16:creationId xmlns:a16="http://schemas.microsoft.com/office/drawing/2014/main" id="{5367B5BC-2C75-F138-BEE3-0CA9AADBF765}"/>
                </a:ext>
              </a:extLst>
            </p:cNvPr>
            <p:cNvGrpSpPr/>
            <p:nvPr/>
          </p:nvGrpSpPr>
          <p:grpSpPr>
            <a:xfrm>
              <a:off x="9996250" y="4683307"/>
              <a:ext cx="117842" cy="117842"/>
              <a:chOff x="8946264" y="1816253"/>
              <a:chExt cx="117842" cy="117842"/>
            </a:xfrm>
          </p:grpSpPr>
          <p:cxnSp>
            <p:nvCxnSpPr>
              <p:cNvPr id="1171" name="Straight Connector 1170">
                <a:extLst>
                  <a:ext uri="{FF2B5EF4-FFF2-40B4-BE49-F238E27FC236}">
                    <a16:creationId xmlns:a16="http://schemas.microsoft.com/office/drawing/2014/main" id="{A6A5A317-C348-B2A9-E47A-64977D8C5FE4}"/>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72" name="Straight Connector 1171">
                <a:extLst>
                  <a:ext uri="{FF2B5EF4-FFF2-40B4-BE49-F238E27FC236}">
                    <a16:creationId xmlns:a16="http://schemas.microsoft.com/office/drawing/2014/main" id="{6E852DDD-56DF-70AE-B3FA-8AA12E438D7D}"/>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53" name="Group 1152">
              <a:extLst>
                <a:ext uri="{FF2B5EF4-FFF2-40B4-BE49-F238E27FC236}">
                  <a16:creationId xmlns:a16="http://schemas.microsoft.com/office/drawing/2014/main" id="{4FF33517-E51F-793F-E8BC-D0A3A2F1C2C5}"/>
                </a:ext>
              </a:extLst>
            </p:cNvPr>
            <p:cNvGrpSpPr/>
            <p:nvPr/>
          </p:nvGrpSpPr>
          <p:grpSpPr>
            <a:xfrm>
              <a:off x="10089004" y="4683307"/>
              <a:ext cx="117842" cy="117842"/>
              <a:chOff x="8946264" y="1816253"/>
              <a:chExt cx="117842" cy="117842"/>
            </a:xfrm>
          </p:grpSpPr>
          <p:cxnSp>
            <p:nvCxnSpPr>
              <p:cNvPr id="1169" name="Straight Connector 1168">
                <a:extLst>
                  <a:ext uri="{FF2B5EF4-FFF2-40B4-BE49-F238E27FC236}">
                    <a16:creationId xmlns:a16="http://schemas.microsoft.com/office/drawing/2014/main" id="{0C3E04B6-50DC-2E88-092D-DD9684E0B98E}"/>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70" name="Straight Connector 1169">
                <a:extLst>
                  <a:ext uri="{FF2B5EF4-FFF2-40B4-BE49-F238E27FC236}">
                    <a16:creationId xmlns:a16="http://schemas.microsoft.com/office/drawing/2014/main" id="{439D25F0-8DE6-D738-F95B-FB274D6F4A37}"/>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54" name="Group 1153">
              <a:extLst>
                <a:ext uri="{FF2B5EF4-FFF2-40B4-BE49-F238E27FC236}">
                  <a16:creationId xmlns:a16="http://schemas.microsoft.com/office/drawing/2014/main" id="{076D3729-9D23-C560-216C-CE886EE5C57D}"/>
                </a:ext>
              </a:extLst>
            </p:cNvPr>
            <p:cNvGrpSpPr/>
            <p:nvPr/>
          </p:nvGrpSpPr>
          <p:grpSpPr>
            <a:xfrm>
              <a:off x="10247849" y="4683307"/>
              <a:ext cx="117842" cy="117842"/>
              <a:chOff x="8946264" y="1816253"/>
              <a:chExt cx="117842" cy="117842"/>
            </a:xfrm>
          </p:grpSpPr>
          <p:cxnSp>
            <p:nvCxnSpPr>
              <p:cNvPr id="1167" name="Straight Connector 1166">
                <a:extLst>
                  <a:ext uri="{FF2B5EF4-FFF2-40B4-BE49-F238E27FC236}">
                    <a16:creationId xmlns:a16="http://schemas.microsoft.com/office/drawing/2014/main" id="{9080EFA7-4958-92B3-5C6F-24D95E79BD69}"/>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68" name="Straight Connector 1167">
                <a:extLst>
                  <a:ext uri="{FF2B5EF4-FFF2-40B4-BE49-F238E27FC236}">
                    <a16:creationId xmlns:a16="http://schemas.microsoft.com/office/drawing/2014/main" id="{9F3FE5AA-1D81-319F-F780-C829F8873C47}"/>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55" name="Group 1154">
              <a:extLst>
                <a:ext uri="{FF2B5EF4-FFF2-40B4-BE49-F238E27FC236}">
                  <a16:creationId xmlns:a16="http://schemas.microsoft.com/office/drawing/2014/main" id="{E8D4FE6D-20B0-6BAC-C1B9-940395C26DC0}"/>
                </a:ext>
              </a:extLst>
            </p:cNvPr>
            <p:cNvGrpSpPr/>
            <p:nvPr/>
          </p:nvGrpSpPr>
          <p:grpSpPr>
            <a:xfrm>
              <a:off x="10344815" y="4683307"/>
              <a:ext cx="117842" cy="117842"/>
              <a:chOff x="8946264" y="1816253"/>
              <a:chExt cx="117842" cy="117842"/>
            </a:xfrm>
          </p:grpSpPr>
          <p:cxnSp>
            <p:nvCxnSpPr>
              <p:cNvPr id="1165" name="Straight Connector 1164">
                <a:extLst>
                  <a:ext uri="{FF2B5EF4-FFF2-40B4-BE49-F238E27FC236}">
                    <a16:creationId xmlns:a16="http://schemas.microsoft.com/office/drawing/2014/main" id="{BEEB0EBD-5610-8DF1-6629-2067F7A0AFCE}"/>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66" name="Straight Connector 1165">
                <a:extLst>
                  <a:ext uri="{FF2B5EF4-FFF2-40B4-BE49-F238E27FC236}">
                    <a16:creationId xmlns:a16="http://schemas.microsoft.com/office/drawing/2014/main" id="{7CD85FB2-A7A9-B92F-7975-1B4573820C8D}"/>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56" name="Group 1155">
              <a:extLst>
                <a:ext uri="{FF2B5EF4-FFF2-40B4-BE49-F238E27FC236}">
                  <a16:creationId xmlns:a16="http://schemas.microsoft.com/office/drawing/2014/main" id="{C90F6089-6C3D-4596-8282-8B97EBCA16F9}"/>
                </a:ext>
              </a:extLst>
            </p:cNvPr>
            <p:cNvGrpSpPr/>
            <p:nvPr/>
          </p:nvGrpSpPr>
          <p:grpSpPr>
            <a:xfrm>
              <a:off x="10811712" y="4683307"/>
              <a:ext cx="117842" cy="117842"/>
              <a:chOff x="8946264" y="1816253"/>
              <a:chExt cx="117842" cy="117842"/>
            </a:xfrm>
          </p:grpSpPr>
          <p:cxnSp>
            <p:nvCxnSpPr>
              <p:cNvPr id="1163" name="Straight Connector 1162">
                <a:extLst>
                  <a:ext uri="{FF2B5EF4-FFF2-40B4-BE49-F238E27FC236}">
                    <a16:creationId xmlns:a16="http://schemas.microsoft.com/office/drawing/2014/main" id="{D0A7FC75-214A-D553-0CA3-AFF97BE0FBCC}"/>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64" name="Straight Connector 1163">
                <a:extLst>
                  <a:ext uri="{FF2B5EF4-FFF2-40B4-BE49-F238E27FC236}">
                    <a16:creationId xmlns:a16="http://schemas.microsoft.com/office/drawing/2014/main" id="{374B5397-431B-1A8E-5873-6F7296A13515}"/>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57" name="Group 1156">
              <a:extLst>
                <a:ext uri="{FF2B5EF4-FFF2-40B4-BE49-F238E27FC236}">
                  <a16:creationId xmlns:a16="http://schemas.microsoft.com/office/drawing/2014/main" id="{786924AE-E4D3-4776-5389-CE8B10371A60}"/>
                </a:ext>
              </a:extLst>
            </p:cNvPr>
            <p:cNvGrpSpPr/>
            <p:nvPr/>
          </p:nvGrpSpPr>
          <p:grpSpPr>
            <a:xfrm>
              <a:off x="10883397" y="4683307"/>
              <a:ext cx="117842" cy="117842"/>
              <a:chOff x="8946264" y="1816253"/>
              <a:chExt cx="117842" cy="117842"/>
            </a:xfrm>
          </p:grpSpPr>
          <p:cxnSp>
            <p:nvCxnSpPr>
              <p:cNvPr id="1161" name="Straight Connector 1160">
                <a:extLst>
                  <a:ext uri="{FF2B5EF4-FFF2-40B4-BE49-F238E27FC236}">
                    <a16:creationId xmlns:a16="http://schemas.microsoft.com/office/drawing/2014/main" id="{66640813-A527-FCCF-1036-79D138C806D1}"/>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62" name="Straight Connector 1161">
                <a:extLst>
                  <a:ext uri="{FF2B5EF4-FFF2-40B4-BE49-F238E27FC236}">
                    <a16:creationId xmlns:a16="http://schemas.microsoft.com/office/drawing/2014/main" id="{153B189D-8FB5-4456-2800-52D008FFB270}"/>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58" name="Group 1157">
              <a:extLst>
                <a:ext uri="{FF2B5EF4-FFF2-40B4-BE49-F238E27FC236}">
                  <a16:creationId xmlns:a16="http://schemas.microsoft.com/office/drawing/2014/main" id="{BBAFF1A4-EDDD-0C43-F367-A2AE9456AC2A}"/>
                </a:ext>
              </a:extLst>
            </p:cNvPr>
            <p:cNvGrpSpPr/>
            <p:nvPr/>
          </p:nvGrpSpPr>
          <p:grpSpPr>
            <a:xfrm>
              <a:off x="11566016" y="4683307"/>
              <a:ext cx="117842" cy="117842"/>
              <a:chOff x="8946264" y="1816253"/>
              <a:chExt cx="117842" cy="117842"/>
            </a:xfrm>
          </p:grpSpPr>
          <p:cxnSp>
            <p:nvCxnSpPr>
              <p:cNvPr id="1159" name="Straight Connector 1158">
                <a:extLst>
                  <a:ext uri="{FF2B5EF4-FFF2-40B4-BE49-F238E27FC236}">
                    <a16:creationId xmlns:a16="http://schemas.microsoft.com/office/drawing/2014/main" id="{5876FFA3-9FB5-4ACE-2882-E5A7E10F6864}"/>
                  </a:ext>
                </a:extLst>
              </p:cNvPr>
              <p:cNvCxnSpPr>
                <a:cxnSpLocks/>
              </p:cNvCxnSpPr>
              <p:nvPr/>
            </p:nvCxnSpPr>
            <p:spPr bwMode="auto">
              <a:xfrm>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cxnSp>
            <p:nvCxnSpPr>
              <p:cNvPr id="1160" name="Straight Connector 1159">
                <a:extLst>
                  <a:ext uri="{FF2B5EF4-FFF2-40B4-BE49-F238E27FC236}">
                    <a16:creationId xmlns:a16="http://schemas.microsoft.com/office/drawing/2014/main" id="{7F98B788-0F7F-370A-8645-A4C0C5087E5C}"/>
                  </a:ext>
                </a:extLst>
              </p:cNvPr>
              <p:cNvCxnSpPr>
                <a:cxnSpLocks/>
              </p:cNvCxnSpPr>
              <p:nvPr/>
            </p:nvCxnSpPr>
            <p:spPr bwMode="auto">
              <a:xfrm rot="16200000">
                <a:off x="9005185" y="1816253"/>
                <a:ext cx="0" cy="117842"/>
              </a:xfrm>
              <a:prstGeom prst="line">
                <a:avLst/>
              </a:prstGeom>
              <a:noFill/>
              <a:ln w="28575" cap="flat" cmpd="sng" algn="ctr">
                <a:solidFill>
                  <a:schemeClr val="accent1"/>
                </a:solidFill>
                <a:prstDash val="solid"/>
                <a:round/>
                <a:headEnd type="none" w="med" len="med"/>
                <a:tailEnd type="none" w="med" len="med"/>
              </a:ln>
              <a:effectLst/>
            </p:spPr>
          </p:cxnSp>
        </p:grpSp>
      </p:grpSp>
      <p:sp>
        <p:nvSpPr>
          <p:cNvPr id="1221" name="TextBox 1220">
            <a:extLst>
              <a:ext uri="{FF2B5EF4-FFF2-40B4-BE49-F238E27FC236}">
                <a16:creationId xmlns:a16="http://schemas.microsoft.com/office/drawing/2014/main" id="{93CCB82D-47B1-E147-FB81-0AE3C8620647}"/>
              </a:ext>
            </a:extLst>
          </p:cNvPr>
          <p:cNvSpPr txBox="1"/>
          <p:nvPr/>
        </p:nvSpPr>
        <p:spPr bwMode="auto">
          <a:xfrm rot="16200000">
            <a:off x="5342280" y="4934183"/>
            <a:ext cx="1902450" cy="307777"/>
          </a:xfrm>
          <a:prstGeom prst="rect">
            <a:avLst/>
          </a:prstGeom>
          <a:solidFill>
            <a:schemeClr val="tx1"/>
          </a:solidFill>
          <a:ln>
            <a:noFill/>
          </a:ln>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t>
            </a: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222" name="TextBox 1221">
            <a:extLst>
              <a:ext uri="{FF2B5EF4-FFF2-40B4-BE49-F238E27FC236}">
                <a16:creationId xmlns:a16="http://schemas.microsoft.com/office/drawing/2014/main" id="{C37A2773-8659-BE26-E7D9-CAEB18672264}"/>
              </a:ext>
            </a:extLst>
          </p:cNvPr>
          <p:cNvSpPr txBox="1"/>
          <p:nvPr/>
        </p:nvSpPr>
        <p:spPr bwMode="auto">
          <a:xfrm>
            <a:off x="7632420" y="6085031"/>
            <a:ext cx="3179292" cy="307777"/>
          </a:xfrm>
          <a:prstGeom prst="rect">
            <a:avLst/>
          </a:prstGeom>
          <a:solidFill>
            <a:schemeClr val="tx1"/>
          </a:solidFill>
          <a:ln>
            <a:noFill/>
          </a:ln>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Mo from Infusion</a:t>
            </a: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223" name="TextBox 1222">
            <a:extLst>
              <a:ext uri="{FF2B5EF4-FFF2-40B4-BE49-F238E27FC236}">
                <a16:creationId xmlns:a16="http://schemas.microsoft.com/office/drawing/2014/main" id="{71815D3F-D9B4-71B5-1EF0-2E0A3F8E0832}"/>
              </a:ext>
            </a:extLst>
          </p:cNvPr>
          <p:cNvSpPr txBox="1"/>
          <p:nvPr/>
        </p:nvSpPr>
        <p:spPr bwMode="auto">
          <a:xfrm rot="16200000">
            <a:off x="5298663" y="2391592"/>
            <a:ext cx="1902450" cy="307777"/>
          </a:xfrm>
          <a:prstGeom prst="rect">
            <a:avLst/>
          </a:prstGeom>
          <a:solidFill>
            <a:schemeClr val="tx1"/>
          </a:solidFill>
          <a:ln>
            <a:noFill/>
          </a:ln>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t>
            </a: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224" name="TextBox 1223">
            <a:extLst>
              <a:ext uri="{FF2B5EF4-FFF2-40B4-BE49-F238E27FC236}">
                <a16:creationId xmlns:a16="http://schemas.microsoft.com/office/drawing/2014/main" id="{0464227A-0B6D-19C8-C284-60A7A698AD9C}"/>
              </a:ext>
            </a:extLst>
          </p:cNvPr>
          <p:cNvSpPr txBox="1"/>
          <p:nvPr/>
        </p:nvSpPr>
        <p:spPr bwMode="auto">
          <a:xfrm>
            <a:off x="7641412" y="3548540"/>
            <a:ext cx="3179292" cy="307777"/>
          </a:xfrm>
          <a:prstGeom prst="rect">
            <a:avLst/>
          </a:prstGeom>
          <a:noFill/>
          <a:ln>
            <a:noFill/>
          </a:ln>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Mo from Infusion</a:t>
            </a: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47579596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B0B8DCBA-FEED-46EF-A140-35B904015B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062849"/>
            <a:ext cx="731521" cy="673460"/>
            <a:chOff x="3940602" y="308034"/>
            <a:chExt cx="2116791" cy="3428999"/>
          </a:xfrm>
          <a:solidFill>
            <a:schemeClr val="accent4"/>
          </a:solidFill>
        </p:grpSpPr>
        <p:sp>
          <p:nvSpPr>
            <p:cNvPr id="12" name="Rectangle 11">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6" name="Rectangle 15">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656150"/>
            <a:ext cx="5590787" cy="1431591"/>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818FCEA-9AEC-46AD-9620-3FA5C09B50D5}"/>
              </a:ext>
            </a:extLst>
          </p:cNvPr>
          <p:cNvSpPr>
            <a:spLocks noGrp="1"/>
          </p:cNvSpPr>
          <p:nvPr>
            <p:ph type="title"/>
          </p:nvPr>
        </p:nvSpPr>
        <p:spPr>
          <a:xfrm>
            <a:off x="1043631" y="873940"/>
            <a:ext cx="4928291" cy="1035781"/>
          </a:xfrm>
        </p:spPr>
        <p:txBody>
          <a:bodyPr anchor="ctr">
            <a:normAutofit/>
          </a:bodyPr>
          <a:lstStyle/>
          <a:p>
            <a:r>
              <a:rPr lang="en-US" sz="3300" dirty="0" err="1"/>
              <a:t>Axi-Cel</a:t>
            </a:r>
            <a:r>
              <a:rPr lang="en-US" sz="3300" dirty="0"/>
              <a:t> in R/R DLBCL</a:t>
            </a:r>
            <a:br>
              <a:rPr lang="en-US" sz="3300" dirty="0"/>
            </a:br>
            <a:r>
              <a:rPr lang="en-US" sz="2800" i="1" dirty="0">
                <a:solidFill>
                  <a:schemeClr val="accent1"/>
                </a:solidFill>
              </a:rPr>
              <a:t>5-year follow up</a:t>
            </a:r>
            <a:endParaRPr lang="en-US" sz="3300" i="1" dirty="0">
              <a:solidFill>
                <a:schemeClr val="accent1"/>
              </a:solidFill>
            </a:endParaRPr>
          </a:p>
        </p:txBody>
      </p:sp>
      <p:sp>
        <p:nvSpPr>
          <p:cNvPr id="3" name="Content Placeholder 2">
            <a:extLst>
              <a:ext uri="{FF2B5EF4-FFF2-40B4-BE49-F238E27FC236}">
                <a16:creationId xmlns:a16="http://schemas.microsoft.com/office/drawing/2014/main" id="{527FBD9E-B6CF-498D-B302-4EC8A17D25B2}"/>
              </a:ext>
            </a:extLst>
          </p:cNvPr>
          <p:cNvSpPr>
            <a:spLocks noGrp="1"/>
          </p:cNvSpPr>
          <p:nvPr>
            <p:ph idx="1"/>
          </p:nvPr>
        </p:nvSpPr>
        <p:spPr>
          <a:xfrm>
            <a:off x="1045029" y="2524721"/>
            <a:ext cx="4991629" cy="3677123"/>
          </a:xfrm>
        </p:spPr>
        <p:txBody>
          <a:bodyPr anchor="ctr">
            <a:normAutofit/>
          </a:bodyPr>
          <a:lstStyle/>
          <a:p>
            <a:pPr marL="285750" lvl="0" indent="-285750" defTabSz="457200">
              <a:spcBef>
                <a:spcPts val="0"/>
              </a:spcBef>
              <a:spcAft>
                <a:spcPts val="600"/>
              </a:spcAft>
              <a:defRPr/>
            </a:pPr>
            <a:r>
              <a:rPr lang="en-US" sz="1500" dirty="0"/>
              <a:t>N = 111, enrolled 5/2015-9/2016. 101 treated.</a:t>
            </a:r>
          </a:p>
          <a:p>
            <a:pPr marL="285750" lvl="0" indent="-285750" defTabSz="457200">
              <a:spcBef>
                <a:spcPts val="0"/>
              </a:spcBef>
              <a:spcAft>
                <a:spcPts val="600"/>
              </a:spcAft>
              <a:defRPr/>
            </a:pPr>
            <a:r>
              <a:rPr lang="en-US" sz="1500" dirty="0"/>
              <a:t>Median age 58 years</a:t>
            </a:r>
          </a:p>
          <a:p>
            <a:pPr marL="285750" lvl="0" indent="-285750" defTabSz="457200">
              <a:spcBef>
                <a:spcPts val="0"/>
              </a:spcBef>
              <a:spcAft>
                <a:spcPts val="600"/>
              </a:spcAft>
              <a:defRPr/>
            </a:pPr>
            <a:r>
              <a:rPr lang="en-US" sz="1500" dirty="0"/>
              <a:t>Median follow up 63 months</a:t>
            </a:r>
          </a:p>
          <a:p>
            <a:pPr marL="285750" lvl="0" indent="-285750" defTabSz="457200">
              <a:spcBef>
                <a:spcPts val="0"/>
              </a:spcBef>
              <a:spcAft>
                <a:spcPts val="600"/>
              </a:spcAft>
              <a:defRPr/>
            </a:pPr>
            <a:r>
              <a:rPr lang="en-US" sz="1500" dirty="0"/>
              <a:t>Overall response rate 83%</a:t>
            </a:r>
          </a:p>
          <a:p>
            <a:pPr marL="285750" lvl="0" indent="-285750" defTabSz="457200">
              <a:spcBef>
                <a:spcPts val="0"/>
              </a:spcBef>
              <a:spcAft>
                <a:spcPts val="600"/>
              </a:spcAft>
              <a:defRPr/>
            </a:pPr>
            <a:r>
              <a:rPr lang="en-US" sz="1500" dirty="0"/>
              <a:t>Complete response rate 58%</a:t>
            </a:r>
          </a:p>
          <a:p>
            <a:pPr marL="285750" lvl="0" indent="-285750" defTabSz="457200">
              <a:spcBef>
                <a:spcPts val="0"/>
              </a:spcBef>
              <a:spcAft>
                <a:spcPts val="600"/>
              </a:spcAft>
              <a:defRPr/>
            </a:pPr>
            <a:r>
              <a:rPr lang="en-US" sz="1500" dirty="0"/>
              <a:t>Median duration of response 11 months</a:t>
            </a:r>
          </a:p>
          <a:p>
            <a:pPr marL="742950" lvl="1" indent="-285750" defTabSz="457200">
              <a:spcBef>
                <a:spcPts val="0"/>
              </a:spcBef>
              <a:spcAft>
                <a:spcPts val="600"/>
              </a:spcAft>
              <a:defRPr/>
            </a:pPr>
            <a:r>
              <a:rPr lang="en-US" sz="1100" dirty="0"/>
              <a:t>CR 62 months</a:t>
            </a:r>
          </a:p>
          <a:p>
            <a:pPr marL="742950" lvl="1" indent="-285750" defTabSz="457200">
              <a:spcBef>
                <a:spcPts val="0"/>
              </a:spcBef>
              <a:spcAft>
                <a:spcPts val="600"/>
              </a:spcAft>
              <a:defRPr/>
            </a:pPr>
            <a:r>
              <a:rPr lang="en-US" sz="1100" dirty="0"/>
              <a:t>PR 2 months</a:t>
            </a:r>
            <a:endParaRPr lang="en-US" sz="1500" dirty="0"/>
          </a:p>
          <a:p>
            <a:pPr marL="285750" lvl="0" indent="-285750" defTabSz="457200">
              <a:spcBef>
                <a:spcPts val="0"/>
              </a:spcBef>
              <a:spcAft>
                <a:spcPts val="600"/>
              </a:spcAft>
              <a:defRPr/>
            </a:pPr>
            <a:r>
              <a:rPr lang="en-US" sz="1500" dirty="0"/>
              <a:t>Median progression-free survival 5.9 months</a:t>
            </a:r>
          </a:p>
          <a:p>
            <a:pPr marL="285750" lvl="0" indent="-285750" defTabSz="457200">
              <a:spcBef>
                <a:spcPts val="0"/>
              </a:spcBef>
              <a:spcAft>
                <a:spcPts val="600"/>
              </a:spcAft>
              <a:defRPr/>
            </a:pPr>
            <a:r>
              <a:rPr lang="en-US" sz="1500" dirty="0"/>
              <a:t>Notable toxicities</a:t>
            </a:r>
          </a:p>
          <a:p>
            <a:pPr marL="742950" lvl="1" indent="-285750" defTabSz="457200">
              <a:spcBef>
                <a:spcPts val="0"/>
              </a:spcBef>
              <a:spcAft>
                <a:spcPts val="600"/>
              </a:spcAft>
              <a:defRPr/>
            </a:pPr>
            <a:r>
              <a:rPr lang="en-US" sz="1500" dirty="0"/>
              <a:t>Cytokine release syndrome</a:t>
            </a:r>
          </a:p>
          <a:p>
            <a:pPr marL="742950" lvl="1" indent="-285750" defTabSz="457200">
              <a:spcBef>
                <a:spcPts val="0"/>
              </a:spcBef>
              <a:spcAft>
                <a:spcPts val="600"/>
              </a:spcAft>
              <a:defRPr/>
            </a:pPr>
            <a:r>
              <a:rPr lang="en-US" sz="1500" dirty="0"/>
              <a:t>Neurological toxicity</a:t>
            </a:r>
          </a:p>
          <a:p>
            <a:pPr marL="742950" lvl="1" indent="-285750" defTabSz="457200">
              <a:spcBef>
                <a:spcPts val="0"/>
              </a:spcBef>
              <a:spcAft>
                <a:spcPts val="600"/>
              </a:spcAft>
              <a:defRPr/>
            </a:pPr>
            <a:r>
              <a:rPr lang="en-US" sz="1500" dirty="0"/>
              <a:t>Immune suppression</a:t>
            </a:r>
          </a:p>
        </p:txBody>
      </p:sp>
      <p:cxnSp>
        <p:nvCxnSpPr>
          <p:cNvPr id="18" name="Straight Connector 17">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92240"/>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5" name="Rectangle 2">
            <a:extLst>
              <a:ext uri="{FF2B5EF4-FFF2-40B4-BE49-F238E27FC236}">
                <a16:creationId xmlns:a16="http://schemas.microsoft.com/office/drawing/2014/main" id="{93C4BD00-9B91-429C-B9EC-369958F0CC05}"/>
              </a:ext>
            </a:extLst>
          </p:cNvPr>
          <p:cNvSpPr txBox="1">
            <a:spLocks noChangeArrowheads="1"/>
          </p:cNvSpPr>
          <p:nvPr/>
        </p:nvSpPr>
        <p:spPr bwMode="auto">
          <a:xfrm>
            <a:off x="6615405" y="6487870"/>
            <a:ext cx="5576596" cy="33647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13607" rIns="0" bIns="0" numCol="1" rtlCol="0" anchor="ctr" anchorCtr="0" compatLnSpc="1">
            <a:prstTxWarp prst="textNoShape">
              <a:avLst/>
            </a:prstTxWarp>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600"/>
              </a:spcAft>
              <a:buClrTx/>
              <a:buSzTx/>
              <a:buFontTx/>
              <a:buNone/>
              <a:tabLst>
                <a:tab pos="723900" algn="l"/>
                <a:tab pos="1447800" algn="l"/>
                <a:tab pos="2171700" algn="l"/>
                <a:tab pos="2895600" algn="l"/>
                <a:tab pos="3619500" algn="l"/>
                <a:tab pos="4343400" algn="l"/>
                <a:tab pos="5067300" algn="l"/>
                <a:tab pos="5791200" algn="l"/>
                <a:tab pos="6515100" algn="l"/>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Neelapu</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 SS et al. Blood 2023;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prepublished</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 online.</a:t>
            </a:r>
          </a:p>
        </p:txBody>
      </p:sp>
      <p:pic>
        <p:nvPicPr>
          <p:cNvPr id="6" name="Picture 5">
            <a:extLst>
              <a:ext uri="{FF2B5EF4-FFF2-40B4-BE49-F238E27FC236}">
                <a16:creationId xmlns:a16="http://schemas.microsoft.com/office/drawing/2014/main" id="{AB493977-9B6B-4595-9ED1-AA52C7423DAC}"/>
              </a:ext>
            </a:extLst>
          </p:cNvPr>
          <p:cNvPicPr>
            <a:picLocks noChangeAspect="1"/>
          </p:cNvPicPr>
          <p:nvPr/>
        </p:nvPicPr>
        <p:blipFill>
          <a:blip r:embed="rId2"/>
          <a:stretch>
            <a:fillRect/>
          </a:stretch>
        </p:blipFill>
        <p:spPr>
          <a:xfrm>
            <a:off x="6970541" y="656150"/>
            <a:ext cx="4581379" cy="2313242"/>
          </a:xfrm>
          <a:prstGeom prst="rect">
            <a:avLst/>
          </a:prstGeom>
        </p:spPr>
      </p:pic>
      <p:pic>
        <p:nvPicPr>
          <p:cNvPr id="8" name="Picture 7">
            <a:extLst>
              <a:ext uri="{FF2B5EF4-FFF2-40B4-BE49-F238E27FC236}">
                <a16:creationId xmlns:a16="http://schemas.microsoft.com/office/drawing/2014/main" id="{8E391283-CCD3-441D-8EC1-B6CC2777D010}"/>
              </a:ext>
            </a:extLst>
          </p:cNvPr>
          <p:cNvPicPr>
            <a:picLocks noChangeAspect="1"/>
          </p:cNvPicPr>
          <p:nvPr/>
        </p:nvPicPr>
        <p:blipFill>
          <a:blip r:embed="rId3"/>
          <a:stretch>
            <a:fillRect/>
          </a:stretch>
        </p:blipFill>
        <p:spPr>
          <a:xfrm>
            <a:off x="6989719" y="3428682"/>
            <a:ext cx="4613415" cy="2313242"/>
          </a:xfrm>
          <a:prstGeom prst="rect">
            <a:avLst/>
          </a:prstGeom>
        </p:spPr>
      </p:pic>
    </p:spTree>
    <p:extLst>
      <p:ext uri="{BB962C8B-B14F-4D97-AF65-F5344CB8AC3E}">
        <p14:creationId xmlns:p14="http://schemas.microsoft.com/office/powerpoint/2010/main" val="408695562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2D7DFD-6E25-48D1-A9CD-22C60A851762}"/>
              </a:ext>
            </a:extLst>
          </p:cNvPr>
          <p:cNvSpPr>
            <a:spLocks noGrp="1"/>
          </p:cNvSpPr>
          <p:nvPr>
            <p:ph type="title"/>
          </p:nvPr>
        </p:nvSpPr>
        <p:spPr/>
        <p:txBody>
          <a:bodyPr/>
          <a:lstStyle/>
          <a:p>
            <a:r>
              <a:rPr lang="en-US" dirty="0" err="1"/>
              <a:t>Tisagenlecleucel</a:t>
            </a:r>
            <a:r>
              <a:rPr lang="en-US" dirty="0"/>
              <a:t> in R/R DLBCL</a:t>
            </a:r>
            <a:br>
              <a:rPr lang="en-US" dirty="0"/>
            </a:br>
            <a:r>
              <a:rPr lang="en-US" sz="2800" i="1" dirty="0">
                <a:solidFill>
                  <a:schemeClr val="accent1"/>
                </a:solidFill>
              </a:rPr>
              <a:t>Duration of response, PFS, and OS in JULIET</a:t>
            </a:r>
            <a:endParaRPr lang="en-US" i="1" dirty="0">
              <a:solidFill>
                <a:schemeClr val="accent1"/>
              </a:solidFill>
            </a:endParaRPr>
          </a:p>
        </p:txBody>
      </p:sp>
      <p:sp>
        <p:nvSpPr>
          <p:cNvPr id="5" name="Rectangle 2">
            <a:extLst>
              <a:ext uri="{FF2B5EF4-FFF2-40B4-BE49-F238E27FC236}">
                <a16:creationId xmlns:a16="http://schemas.microsoft.com/office/drawing/2014/main" id="{F839566F-D35C-454E-8FE0-0190AE643C2A}"/>
              </a:ext>
            </a:extLst>
          </p:cNvPr>
          <p:cNvSpPr txBox="1">
            <a:spLocks noChangeArrowheads="1"/>
          </p:cNvSpPr>
          <p:nvPr/>
        </p:nvSpPr>
        <p:spPr bwMode="auto">
          <a:xfrm>
            <a:off x="7044612" y="6311106"/>
            <a:ext cx="5147388" cy="546894"/>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13607" rIns="0" bIns="0" numCol="1" rtlCol="0" anchor="ctr" anchorCtr="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600"/>
              </a:spcAft>
              <a:buClrTx/>
              <a:buSzTx/>
              <a:buFontTx/>
              <a:buNone/>
              <a:tabLst>
                <a:tab pos="723900" algn="l"/>
                <a:tab pos="1447800" algn="l"/>
                <a:tab pos="2171700" algn="l"/>
                <a:tab pos="2895600" algn="l"/>
                <a:tab pos="3619500" algn="l"/>
                <a:tab pos="4343400" algn="l"/>
                <a:tab pos="5067300" algn="l"/>
                <a:tab pos="5791200" algn="l"/>
                <a:tab pos="6515100" algn="l"/>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SJ Schuster et al. N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Engl</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 J Med 2019;380:45-56.</a:t>
            </a:r>
          </a:p>
        </p:txBody>
      </p:sp>
      <p:sp>
        <p:nvSpPr>
          <p:cNvPr id="6" name="Content Placeholder 2">
            <a:extLst>
              <a:ext uri="{FF2B5EF4-FFF2-40B4-BE49-F238E27FC236}">
                <a16:creationId xmlns:a16="http://schemas.microsoft.com/office/drawing/2014/main" id="{BD340601-C7B5-4792-A383-912F3E548FAA}"/>
              </a:ext>
            </a:extLst>
          </p:cNvPr>
          <p:cNvSpPr txBox="1">
            <a:spLocks/>
          </p:cNvSpPr>
          <p:nvPr/>
        </p:nvSpPr>
        <p:spPr>
          <a:xfrm>
            <a:off x="838200" y="1825625"/>
            <a:ext cx="53340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N=165 enrolled, 111 treated</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dirty="0">
                <a:solidFill>
                  <a:prstClr val="black"/>
                </a:solidFill>
              </a:rPr>
              <a:t>Median follow up 40 months</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ORR 53%</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CR rate </a:t>
            </a:r>
            <a:r>
              <a:rPr lang="en-US" dirty="0">
                <a:solidFill>
                  <a:prstClr val="black"/>
                </a:solidFill>
              </a:rPr>
              <a:t>39</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Median DOR NR</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dirty="0">
                <a:solidFill>
                  <a:prstClr val="black"/>
                </a:solidFill>
              </a:rPr>
              <a:t>Median PFS 2.9 months</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Median OS 11.1 months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3" name="Picture 2">
            <a:extLst>
              <a:ext uri="{FF2B5EF4-FFF2-40B4-BE49-F238E27FC236}">
                <a16:creationId xmlns:a16="http://schemas.microsoft.com/office/drawing/2014/main" id="{FBEA4B68-734A-4102-B358-E05F9A9D89A5}"/>
              </a:ext>
            </a:extLst>
          </p:cNvPr>
          <p:cNvPicPr>
            <a:picLocks noChangeAspect="1"/>
          </p:cNvPicPr>
          <p:nvPr/>
        </p:nvPicPr>
        <p:blipFill>
          <a:blip r:embed="rId2"/>
          <a:stretch>
            <a:fillRect/>
          </a:stretch>
        </p:blipFill>
        <p:spPr>
          <a:xfrm>
            <a:off x="7044612" y="1631718"/>
            <a:ext cx="4083592" cy="4679388"/>
          </a:xfrm>
          <a:prstGeom prst="rect">
            <a:avLst/>
          </a:prstGeom>
        </p:spPr>
      </p:pic>
    </p:spTree>
    <p:extLst>
      <p:ext uri="{BB962C8B-B14F-4D97-AF65-F5344CB8AC3E}">
        <p14:creationId xmlns:p14="http://schemas.microsoft.com/office/powerpoint/2010/main" val="409813879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BD27D4-7457-4042-A4BB-1594AB29CC57}"/>
              </a:ext>
            </a:extLst>
          </p:cNvPr>
          <p:cNvSpPr>
            <a:spLocks noGrp="1"/>
          </p:cNvSpPr>
          <p:nvPr>
            <p:ph type="title"/>
          </p:nvPr>
        </p:nvSpPr>
        <p:spPr/>
        <p:txBody>
          <a:bodyPr/>
          <a:lstStyle/>
          <a:p>
            <a:r>
              <a:rPr lang="en-US" dirty="0" err="1"/>
              <a:t>Lisocabtagene</a:t>
            </a:r>
            <a:r>
              <a:rPr lang="en-US" dirty="0"/>
              <a:t> </a:t>
            </a:r>
            <a:r>
              <a:rPr lang="en-US" dirty="0" err="1"/>
              <a:t>maraleucel</a:t>
            </a:r>
            <a:r>
              <a:rPr lang="en-US" dirty="0"/>
              <a:t> in R/R DLBCL</a:t>
            </a:r>
            <a:br>
              <a:rPr lang="en-US" dirty="0"/>
            </a:br>
            <a:r>
              <a:rPr lang="en-US" sz="2800" i="1" dirty="0">
                <a:solidFill>
                  <a:schemeClr val="accent1"/>
                </a:solidFill>
              </a:rPr>
              <a:t>Results of TRANSCEND NHL 001</a:t>
            </a:r>
            <a:endParaRPr lang="en-US" i="1" dirty="0">
              <a:solidFill>
                <a:schemeClr val="accent1"/>
              </a:solidFill>
            </a:endParaRPr>
          </a:p>
        </p:txBody>
      </p:sp>
      <p:sp>
        <p:nvSpPr>
          <p:cNvPr id="3" name="Content Placeholder 2">
            <a:extLst>
              <a:ext uri="{FF2B5EF4-FFF2-40B4-BE49-F238E27FC236}">
                <a16:creationId xmlns:a16="http://schemas.microsoft.com/office/drawing/2014/main" id="{7343CE9B-4924-49D5-AC1E-09027B33E5E8}"/>
              </a:ext>
            </a:extLst>
          </p:cNvPr>
          <p:cNvSpPr>
            <a:spLocks noGrp="1"/>
          </p:cNvSpPr>
          <p:nvPr>
            <p:ph idx="1"/>
          </p:nvPr>
        </p:nvSpPr>
        <p:spPr>
          <a:xfrm>
            <a:off x="838200" y="1825625"/>
            <a:ext cx="5257800" cy="4351338"/>
          </a:xfrm>
        </p:spPr>
        <p:txBody>
          <a:bodyPr/>
          <a:lstStyle/>
          <a:p>
            <a:r>
              <a:rPr lang="en-US" dirty="0"/>
              <a:t>n= 256</a:t>
            </a:r>
          </a:p>
          <a:p>
            <a:r>
              <a:rPr lang="en-US" dirty="0"/>
              <a:t>ORR 73%</a:t>
            </a:r>
          </a:p>
          <a:p>
            <a:r>
              <a:rPr lang="en-US" dirty="0"/>
              <a:t>CR rate 53%</a:t>
            </a:r>
          </a:p>
          <a:p>
            <a:r>
              <a:rPr lang="en-US" dirty="0"/>
              <a:t>Median DOR NR</a:t>
            </a:r>
          </a:p>
          <a:p>
            <a:r>
              <a:rPr lang="en-US" dirty="0"/>
              <a:t>Median PFS 6.8 months</a:t>
            </a:r>
          </a:p>
          <a:p>
            <a:r>
              <a:rPr lang="en-US" dirty="0"/>
              <a:t>1Y PFS 44%</a:t>
            </a:r>
          </a:p>
          <a:p>
            <a:r>
              <a:rPr lang="en-US" dirty="0"/>
              <a:t>Median OS 21 months</a:t>
            </a:r>
          </a:p>
          <a:p>
            <a:r>
              <a:rPr lang="en-US" dirty="0"/>
              <a:t>1Y OS 58%</a:t>
            </a:r>
          </a:p>
        </p:txBody>
      </p:sp>
      <p:pic>
        <p:nvPicPr>
          <p:cNvPr id="5" name="Picture 4" descr="A picture containing chart&#10;&#10;Description automatically generated">
            <a:extLst>
              <a:ext uri="{FF2B5EF4-FFF2-40B4-BE49-F238E27FC236}">
                <a16:creationId xmlns:a16="http://schemas.microsoft.com/office/drawing/2014/main" id="{42EA5052-DABF-4068-92BD-1D2113A85570}"/>
              </a:ext>
            </a:extLst>
          </p:cNvPr>
          <p:cNvPicPr>
            <a:picLocks noChangeAspect="1"/>
          </p:cNvPicPr>
          <p:nvPr/>
        </p:nvPicPr>
        <p:blipFill rotWithShape="1">
          <a:blip r:embed="rId2">
            <a:extLst>
              <a:ext uri="{28A0092B-C50C-407E-A947-70E740481C1C}">
                <a14:useLocalDpi xmlns:a14="http://schemas.microsoft.com/office/drawing/2010/main" val="0"/>
              </a:ext>
            </a:extLst>
          </a:blip>
          <a:srcRect t="65397" b="6848"/>
          <a:stretch/>
        </p:blipFill>
        <p:spPr>
          <a:xfrm>
            <a:off x="6910943" y="3966272"/>
            <a:ext cx="4078050" cy="2344834"/>
          </a:xfrm>
          <a:prstGeom prst="rect">
            <a:avLst/>
          </a:prstGeom>
        </p:spPr>
      </p:pic>
      <p:sp>
        <p:nvSpPr>
          <p:cNvPr id="6" name="Rectangle 2">
            <a:extLst>
              <a:ext uri="{FF2B5EF4-FFF2-40B4-BE49-F238E27FC236}">
                <a16:creationId xmlns:a16="http://schemas.microsoft.com/office/drawing/2014/main" id="{DAC49F66-7BC2-4604-A5AC-2EC6936A2569}"/>
              </a:ext>
            </a:extLst>
          </p:cNvPr>
          <p:cNvSpPr txBox="1">
            <a:spLocks noChangeArrowheads="1"/>
          </p:cNvSpPr>
          <p:nvPr/>
        </p:nvSpPr>
        <p:spPr bwMode="auto">
          <a:xfrm>
            <a:off x="7044612" y="6311106"/>
            <a:ext cx="4926564" cy="472249"/>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13607" rIns="0" bIns="0" numCol="1" rtlCol="0" anchor="ctr" anchorCtr="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600"/>
              </a:spcAft>
              <a:buClrTx/>
              <a:buSzTx/>
              <a:buFontTx/>
              <a:buNone/>
              <a:tabLst>
                <a:tab pos="723900" algn="l"/>
                <a:tab pos="1447800" algn="l"/>
                <a:tab pos="2171700" algn="l"/>
                <a:tab pos="2895600" algn="l"/>
                <a:tab pos="3619500" algn="l"/>
                <a:tab pos="4343400" algn="l"/>
                <a:tab pos="5067300" algn="l"/>
                <a:tab pos="5791200" algn="l"/>
                <a:tab pos="6515100" algn="l"/>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Abramson J. Lancet 2020;396(10254):839-52.</a:t>
            </a:r>
          </a:p>
        </p:txBody>
      </p:sp>
      <p:pic>
        <p:nvPicPr>
          <p:cNvPr id="7" name="Picture 6" descr="A picture containing chart&#10;&#10;Description automatically generated">
            <a:extLst>
              <a:ext uri="{FF2B5EF4-FFF2-40B4-BE49-F238E27FC236}">
                <a16:creationId xmlns:a16="http://schemas.microsoft.com/office/drawing/2014/main" id="{0761D27D-18FE-48C6-84FB-1339157A5A58}"/>
              </a:ext>
            </a:extLst>
          </p:cNvPr>
          <p:cNvPicPr>
            <a:picLocks noChangeAspect="1"/>
          </p:cNvPicPr>
          <p:nvPr/>
        </p:nvPicPr>
        <p:blipFill rotWithShape="1">
          <a:blip r:embed="rId2">
            <a:extLst>
              <a:ext uri="{28A0092B-C50C-407E-A947-70E740481C1C}">
                <a14:useLocalDpi xmlns:a14="http://schemas.microsoft.com/office/drawing/2010/main" val="0"/>
              </a:ext>
            </a:extLst>
          </a:blip>
          <a:srcRect t="30748" b="43224"/>
          <a:stretch/>
        </p:blipFill>
        <p:spPr>
          <a:xfrm>
            <a:off x="6910943" y="1687796"/>
            <a:ext cx="4078050" cy="2198931"/>
          </a:xfrm>
          <a:prstGeom prst="rect">
            <a:avLst/>
          </a:prstGeom>
        </p:spPr>
      </p:pic>
    </p:spTree>
    <p:extLst>
      <p:ext uri="{BB962C8B-B14F-4D97-AF65-F5344CB8AC3E}">
        <p14:creationId xmlns:p14="http://schemas.microsoft.com/office/powerpoint/2010/main" val="397464671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487965-772E-4FB8-A419-0D20A12AA0CE}"/>
              </a:ext>
            </a:extLst>
          </p:cNvPr>
          <p:cNvSpPr>
            <a:spLocks noGrp="1"/>
          </p:cNvSpPr>
          <p:nvPr>
            <p:ph type="title"/>
          </p:nvPr>
        </p:nvSpPr>
        <p:spPr>
          <a:xfrm>
            <a:off x="609759" y="238127"/>
            <a:ext cx="11496897" cy="1103313"/>
          </a:xfrm>
        </p:spPr>
        <p:txBody>
          <a:bodyPr/>
          <a:lstStyle/>
          <a:p>
            <a:r>
              <a:rPr lang="en-US" dirty="0"/>
              <a:t>BGB-3111-206 Phase II Study of Zanubrutinib Monotherapy in Patients With R/R MCL (35.3-Mo Follow-Up): Safety</a:t>
            </a:r>
          </a:p>
        </p:txBody>
      </p:sp>
      <p:sp>
        <p:nvSpPr>
          <p:cNvPr id="3" name="Text Placeholder 2">
            <a:extLst>
              <a:ext uri="{FF2B5EF4-FFF2-40B4-BE49-F238E27FC236}">
                <a16:creationId xmlns:a16="http://schemas.microsoft.com/office/drawing/2014/main" id="{4F2797E5-5E3F-4BEE-B0D6-B46E7AE85516}"/>
              </a:ext>
            </a:extLst>
          </p:cNvPr>
          <p:cNvSpPr>
            <a:spLocks noGrp="1"/>
          </p:cNvSpPr>
          <p:nvPr>
            <p:ph type="body" sz="quarter" idx="4294967295"/>
          </p:nvPr>
        </p:nvSpPr>
        <p:spPr>
          <a:xfrm>
            <a:off x="438515" y="6378114"/>
            <a:ext cx="6315075" cy="227013"/>
          </a:xfrm>
        </p:spPr>
        <p:txBody>
          <a:bodyPr/>
          <a:lstStyle/>
          <a:p>
            <a:pPr marL="0" indent="0">
              <a:buNone/>
            </a:pPr>
            <a:r>
              <a:rPr lang="en-US" sz="1200" dirty="0">
                <a:solidFill>
                  <a:schemeClr val="bg2"/>
                </a:solidFill>
              </a:rPr>
              <a:t>Song. Blood. 2022;139:3148.</a:t>
            </a:r>
          </a:p>
        </p:txBody>
      </p:sp>
      <p:sp>
        <p:nvSpPr>
          <p:cNvPr id="17" name="TextBox 16">
            <a:extLst>
              <a:ext uri="{FF2B5EF4-FFF2-40B4-BE49-F238E27FC236}">
                <a16:creationId xmlns:a16="http://schemas.microsoft.com/office/drawing/2014/main" id="{07627218-1309-A542-8931-BB18BE348A7C}"/>
              </a:ext>
            </a:extLst>
          </p:cNvPr>
          <p:cNvSpPr txBox="1"/>
          <p:nvPr/>
        </p:nvSpPr>
        <p:spPr>
          <a:xfrm>
            <a:off x="5037284" y="1356514"/>
            <a:ext cx="6907172"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Prevalence of Select AEs by 6-Mo Intervals</a:t>
            </a:r>
          </a:p>
        </p:txBody>
      </p:sp>
      <p:graphicFrame>
        <p:nvGraphicFramePr>
          <p:cNvPr id="9" name="Table 8">
            <a:extLst>
              <a:ext uri="{FF2B5EF4-FFF2-40B4-BE49-F238E27FC236}">
                <a16:creationId xmlns:a16="http://schemas.microsoft.com/office/drawing/2014/main" id="{639BEEF9-576B-4E42-A01E-A64E8F0A4991}"/>
              </a:ext>
            </a:extLst>
          </p:cNvPr>
          <p:cNvGraphicFramePr>
            <a:graphicFrameLocks noGrp="1"/>
          </p:cNvGraphicFramePr>
          <p:nvPr/>
        </p:nvGraphicFramePr>
        <p:xfrm>
          <a:off x="5037284" y="1822030"/>
          <a:ext cx="6721327" cy="4340352"/>
        </p:xfrm>
        <a:graphic>
          <a:graphicData uri="http://schemas.openxmlformats.org/drawingml/2006/table">
            <a:tbl>
              <a:tblPr firstRow="1" bandRow="1">
                <a:tableStyleId>{0505E3EF-67EA-436B-97B2-0124C06EBD24}</a:tableStyleId>
              </a:tblPr>
              <a:tblGrid>
                <a:gridCol w="1676809">
                  <a:extLst>
                    <a:ext uri="{9D8B030D-6E8A-4147-A177-3AD203B41FA5}">
                      <a16:colId xmlns:a16="http://schemas.microsoft.com/office/drawing/2014/main" val="1902234832"/>
                    </a:ext>
                  </a:extLst>
                </a:gridCol>
                <a:gridCol w="840753">
                  <a:extLst>
                    <a:ext uri="{9D8B030D-6E8A-4147-A177-3AD203B41FA5}">
                      <a16:colId xmlns:a16="http://schemas.microsoft.com/office/drawing/2014/main" val="722923421"/>
                    </a:ext>
                  </a:extLst>
                </a:gridCol>
                <a:gridCol w="840753">
                  <a:extLst>
                    <a:ext uri="{9D8B030D-6E8A-4147-A177-3AD203B41FA5}">
                      <a16:colId xmlns:a16="http://schemas.microsoft.com/office/drawing/2014/main" val="1974930342"/>
                    </a:ext>
                  </a:extLst>
                </a:gridCol>
                <a:gridCol w="840753">
                  <a:extLst>
                    <a:ext uri="{9D8B030D-6E8A-4147-A177-3AD203B41FA5}">
                      <a16:colId xmlns:a16="http://schemas.microsoft.com/office/drawing/2014/main" val="982317027"/>
                    </a:ext>
                  </a:extLst>
                </a:gridCol>
                <a:gridCol w="840753">
                  <a:extLst>
                    <a:ext uri="{9D8B030D-6E8A-4147-A177-3AD203B41FA5}">
                      <a16:colId xmlns:a16="http://schemas.microsoft.com/office/drawing/2014/main" val="1070339454"/>
                    </a:ext>
                  </a:extLst>
                </a:gridCol>
                <a:gridCol w="840753">
                  <a:extLst>
                    <a:ext uri="{9D8B030D-6E8A-4147-A177-3AD203B41FA5}">
                      <a16:colId xmlns:a16="http://schemas.microsoft.com/office/drawing/2014/main" val="742523854"/>
                    </a:ext>
                  </a:extLst>
                </a:gridCol>
                <a:gridCol w="840753">
                  <a:extLst>
                    <a:ext uri="{9D8B030D-6E8A-4147-A177-3AD203B41FA5}">
                      <a16:colId xmlns:a16="http://schemas.microsoft.com/office/drawing/2014/main" val="923801703"/>
                    </a:ext>
                  </a:extLst>
                </a:gridCol>
              </a:tblGrid>
              <a:tr h="546859">
                <a:tc>
                  <a:txBody>
                    <a:bodyPr/>
                    <a:lstStyle/>
                    <a:p>
                      <a:pPr>
                        <a:lnSpc>
                          <a:spcPct val="90000"/>
                        </a:lnSpc>
                      </a:pPr>
                      <a:r>
                        <a:rPr lang="en-US" sz="1400" b="1" dirty="0">
                          <a:solidFill>
                            <a:schemeClr val="tx1"/>
                          </a:solidFill>
                        </a:rPr>
                        <a:t>AE, n (%)</a:t>
                      </a:r>
                      <a:endParaRPr lang="en-US" sz="1400" b="1" baseline="300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b="1" dirty="0">
                          <a:solidFill>
                            <a:schemeClr val="tx1"/>
                          </a:solidFill>
                        </a:rPr>
                        <a:t>0-6 Mo</a:t>
                      </a:r>
                    </a:p>
                    <a:p>
                      <a:pPr algn="ctr">
                        <a:lnSpc>
                          <a:spcPct val="90000"/>
                        </a:lnSpc>
                      </a:pPr>
                      <a:r>
                        <a:rPr lang="en-US" sz="1400" b="1" dirty="0">
                          <a:solidFill>
                            <a:schemeClr val="tx1"/>
                          </a:solidFill>
                        </a:rPr>
                        <a:t>(n = 86)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b="1" dirty="0">
                          <a:solidFill>
                            <a:schemeClr val="tx1"/>
                          </a:solidFill>
                        </a:rPr>
                        <a:t>&gt;6-12 Mo</a:t>
                      </a:r>
                    </a:p>
                    <a:p>
                      <a:pPr algn="ctr">
                        <a:lnSpc>
                          <a:spcPct val="90000"/>
                        </a:lnSpc>
                      </a:pPr>
                      <a:r>
                        <a:rPr lang="en-US" sz="1400" b="1" dirty="0">
                          <a:solidFill>
                            <a:schemeClr val="tx1"/>
                          </a:solidFill>
                        </a:rPr>
                        <a:t>(n = 68)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b="1" dirty="0">
                          <a:solidFill>
                            <a:schemeClr val="tx1"/>
                          </a:solidFill>
                        </a:rPr>
                        <a:t>&gt;12-18 Mo</a:t>
                      </a:r>
                    </a:p>
                    <a:p>
                      <a:pPr algn="ctr">
                        <a:lnSpc>
                          <a:spcPct val="90000"/>
                        </a:lnSpc>
                      </a:pPr>
                      <a:r>
                        <a:rPr lang="en-US" sz="1400" b="1" dirty="0">
                          <a:solidFill>
                            <a:schemeClr val="tx1"/>
                          </a:solidFill>
                        </a:rPr>
                        <a:t>(n = 61)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b="1" dirty="0">
                          <a:solidFill>
                            <a:schemeClr val="tx1"/>
                          </a:solidFill>
                        </a:rPr>
                        <a:t>&gt;18-24 Mo</a:t>
                      </a:r>
                    </a:p>
                    <a:p>
                      <a:pPr algn="ctr">
                        <a:lnSpc>
                          <a:spcPct val="90000"/>
                        </a:lnSpc>
                      </a:pPr>
                      <a:r>
                        <a:rPr lang="en-US" sz="1400" b="1" dirty="0">
                          <a:solidFill>
                            <a:schemeClr val="tx1"/>
                          </a:solidFill>
                        </a:rPr>
                        <a:t>(n = 53)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b="1" dirty="0">
                          <a:solidFill>
                            <a:schemeClr val="tx1"/>
                          </a:solidFill>
                        </a:rPr>
                        <a:t>&gt;24-30 Mo</a:t>
                      </a:r>
                    </a:p>
                    <a:p>
                      <a:pPr algn="ctr">
                        <a:lnSpc>
                          <a:spcPct val="90000"/>
                        </a:lnSpc>
                      </a:pPr>
                      <a:r>
                        <a:rPr lang="en-US" sz="1400" b="1" dirty="0">
                          <a:solidFill>
                            <a:schemeClr val="tx1"/>
                          </a:solidFill>
                        </a:rPr>
                        <a:t>(n = 47)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b="1" dirty="0">
                          <a:solidFill>
                            <a:schemeClr val="tx1"/>
                          </a:solidFill>
                        </a:rPr>
                        <a:t>&gt;30 Mo</a:t>
                      </a:r>
                    </a:p>
                    <a:p>
                      <a:pPr algn="ctr">
                        <a:lnSpc>
                          <a:spcPct val="90000"/>
                        </a:lnSpc>
                      </a:pPr>
                      <a:r>
                        <a:rPr lang="en-US" sz="1400" b="1" dirty="0">
                          <a:solidFill>
                            <a:schemeClr val="tx1"/>
                          </a:solidFill>
                        </a:rPr>
                        <a:t>(n = 40)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874620756"/>
                  </a:ext>
                </a:extLst>
              </a:tr>
              <a:tr h="237222">
                <a:tc>
                  <a:txBody>
                    <a:bodyPr/>
                    <a:lstStyle/>
                    <a:p>
                      <a:r>
                        <a:rPr lang="en-US" sz="1300" b="0" dirty="0">
                          <a:solidFill>
                            <a:schemeClr val="bg1"/>
                          </a:solidFill>
                        </a:rPr>
                        <a:t>Any infections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b="0" dirty="0">
                          <a:solidFill>
                            <a:schemeClr val="bg1"/>
                          </a:solidFill>
                        </a:rPr>
                        <a:t>45 (52.3)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b="0" dirty="0">
                          <a:solidFill>
                            <a:schemeClr val="bg1"/>
                          </a:solidFill>
                        </a:rPr>
                        <a:t>22 (32.4)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b="0" dirty="0">
                          <a:solidFill>
                            <a:schemeClr val="bg1"/>
                          </a:solidFill>
                        </a:rPr>
                        <a:t>14 (23.0)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b="0" dirty="0">
                          <a:solidFill>
                            <a:schemeClr val="bg1"/>
                          </a:solidFill>
                        </a:rPr>
                        <a:t>10 (18.9)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b="0" dirty="0">
                          <a:solidFill>
                            <a:schemeClr val="bg1"/>
                          </a:solidFill>
                        </a:rPr>
                        <a:t>7 (14.9)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b="0" dirty="0">
                          <a:solidFill>
                            <a:schemeClr val="bg1"/>
                          </a:solidFill>
                        </a:rPr>
                        <a:t>5 (12.5)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87626608"/>
                  </a:ext>
                </a:extLst>
              </a:tr>
              <a:tr h="237222">
                <a:tc>
                  <a:txBody>
                    <a:bodyPr/>
                    <a:lstStyle/>
                    <a:p>
                      <a:pPr lvl="1"/>
                      <a:r>
                        <a:rPr lang="en-US" sz="1300" dirty="0">
                          <a:solidFill>
                            <a:schemeClr val="bg1"/>
                          </a:solidFill>
                        </a:rPr>
                        <a:t>Grade ≥3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7 (8.1)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4 (5.9)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2 (3.3)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2 (3.8)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3 (6.4)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 (2.5)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796434949"/>
                  </a:ext>
                </a:extLst>
              </a:tr>
              <a:tr h="237222">
                <a:tc>
                  <a:txBody>
                    <a:bodyPr/>
                    <a:lstStyle/>
                    <a:p>
                      <a:r>
                        <a:rPr lang="en-US" sz="1300" dirty="0">
                          <a:solidFill>
                            <a:schemeClr val="bg1"/>
                          </a:solidFill>
                        </a:rPr>
                        <a:t>Any neutropenia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26 (30.2)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20 (29.4)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12 (19.7)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 (7.6)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 (8.5)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3 (7.5)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728665809"/>
                  </a:ext>
                </a:extLst>
              </a:tr>
              <a:tr h="237222">
                <a:tc>
                  <a:txBody>
                    <a:bodyPr/>
                    <a:lstStyle/>
                    <a:p>
                      <a:pPr lvl="1"/>
                      <a:r>
                        <a:rPr lang="en-US" sz="1300" dirty="0">
                          <a:solidFill>
                            <a:schemeClr val="bg1"/>
                          </a:solidFill>
                        </a:rPr>
                        <a:t>Grade ≥3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7 (8.1)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9 (13.2)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2 (3.3)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31916525"/>
                  </a:ext>
                </a:extLst>
              </a:tr>
              <a:tr h="394777">
                <a:tc>
                  <a:txBody>
                    <a:bodyPr/>
                    <a:lstStyle/>
                    <a:p>
                      <a:r>
                        <a:rPr lang="en-US" sz="1300" dirty="0">
                          <a:solidFill>
                            <a:schemeClr val="bg1"/>
                          </a:solidFill>
                        </a:rPr>
                        <a:t>Any thrombocytopenia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18 (20.9)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16 (23.5)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6 (9.8)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7 (13.2)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6 (12.8)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 (10.0)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89664562"/>
                  </a:ext>
                </a:extLst>
              </a:tr>
              <a:tr h="237222">
                <a:tc>
                  <a:txBody>
                    <a:bodyPr/>
                    <a:lstStyle/>
                    <a:p>
                      <a:pPr lvl="1"/>
                      <a:r>
                        <a:rPr lang="en-US" sz="1300" dirty="0">
                          <a:solidFill>
                            <a:schemeClr val="bg1"/>
                          </a:solidFill>
                        </a:rPr>
                        <a:t>Grade ≥3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 (1.2)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3 (4.4)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2 (3.8)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633816173"/>
                  </a:ext>
                </a:extLst>
              </a:tr>
              <a:tr h="237222">
                <a:tc>
                  <a:txBody>
                    <a:bodyPr/>
                    <a:lstStyle/>
                    <a:p>
                      <a:r>
                        <a:rPr lang="en-US" sz="1300" dirty="0">
                          <a:solidFill>
                            <a:schemeClr val="bg1"/>
                          </a:solidFill>
                        </a:rPr>
                        <a:t>Any bleeding</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16 (18.6)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8 (11.8)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7 (11.5)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6 (11.3)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6 (12.8)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 (10.0)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737950413"/>
                  </a:ext>
                </a:extLst>
              </a:tr>
              <a:tr h="237222">
                <a:tc>
                  <a:txBody>
                    <a:bodyPr/>
                    <a:lstStyle/>
                    <a:p>
                      <a:pPr lvl="1"/>
                      <a:r>
                        <a:rPr lang="en-US" sz="1300" dirty="0">
                          <a:solidFill>
                            <a:schemeClr val="bg1"/>
                          </a:solidFill>
                        </a:rPr>
                        <a:t>Grade ≥3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 (1.2)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763286561"/>
                  </a:ext>
                </a:extLst>
              </a:tr>
              <a:tr h="237222">
                <a:tc>
                  <a:txBody>
                    <a:bodyPr/>
                    <a:lstStyle/>
                    <a:p>
                      <a:r>
                        <a:rPr lang="en-US" sz="1300" dirty="0">
                          <a:solidFill>
                            <a:schemeClr val="bg1"/>
                          </a:solidFill>
                        </a:rPr>
                        <a:t>Any diarrhea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9 (10.5)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 (5.9)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3 (4.9)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 (1.9)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 (2.1)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763914433"/>
                  </a:ext>
                </a:extLst>
              </a:tr>
              <a:tr h="237222">
                <a:tc>
                  <a:txBody>
                    <a:bodyPr/>
                    <a:lstStyle/>
                    <a:p>
                      <a:pPr lvl="1"/>
                      <a:r>
                        <a:rPr lang="en-US" sz="1300" dirty="0">
                          <a:solidFill>
                            <a:schemeClr val="bg1"/>
                          </a:solidFill>
                        </a:rPr>
                        <a:t>Grade ≥3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751056193"/>
                  </a:ext>
                </a:extLst>
              </a:tr>
              <a:tr h="237222">
                <a:tc>
                  <a:txBody>
                    <a:bodyPr/>
                    <a:lstStyle/>
                    <a:p>
                      <a:r>
                        <a:rPr lang="en-US" sz="1300" dirty="0">
                          <a:solidFill>
                            <a:schemeClr val="bg1"/>
                          </a:solidFill>
                        </a:rPr>
                        <a:t>Any hypertension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 (4.7)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7 (10.3)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2 (3.3)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2 (3.8)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 (2.5)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2356201"/>
                  </a:ext>
                </a:extLst>
              </a:tr>
              <a:tr h="237222">
                <a:tc>
                  <a:txBody>
                    <a:bodyPr/>
                    <a:lstStyle/>
                    <a:p>
                      <a:pPr lvl="1"/>
                      <a:r>
                        <a:rPr lang="en-US" sz="1300" dirty="0">
                          <a:solidFill>
                            <a:schemeClr val="bg1"/>
                          </a:solidFill>
                        </a:rPr>
                        <a:t>Grade ≥3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 (1.2)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2 (2.9)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 (1.6)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917688427"/>
                  </a:ext>
                </a:extLst>
              </a:tr>
            </a:tbl>
          </a:graphicData>
        </a:graphic>
      </p:graphicFrame>
      <p:sp>
        <p:nvSpPr>
          <p:cNvPr id="4" name="TextBox 3">
            <a:extLst>
              <a:ext uri="{FF2B5EF4-FFF2-40B4-BE49-F238E27FC236}">
                <a16:creationId xmlns:a16="http://schemas.microsoft.com/office/drawing/2014/main" id="{9B61D9B8-55A4-A85E-1B75-0FD5C30E6EB8}"/>
              </a:ext>
            </a:extLst>
          </p:cNvPr>
          <p:cNvSpPr txBox="1"/>
          <p:nvPr/>
        </p:nvSpPr>
        <p:spPr>
          <a:xfrm>
            <a:off x="411082" y="1355772"/>
            <a:ext cx="434379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Most Common TEAEs (≥10%)</a:t>
            </a:r>
          </a:p>
        </p:txBody>
      </p:sp>
      <p:sp>
        <p:nvSpPr>
          <p:cNvPr id="5" name="Freeform 9">
            <a:extLst>
              <a:ext uri="{FF2B5EF4-FFF2-40B4-BE49-F238E27FC236}">
                <a16:creationId xmlns:a16="http://schemas.microsoft.com/office/drawing/2014/main" id="{3E252BD5-90C5-466F-03BC-735D9BF9BD0C}"/>
              </a:ext>
            </a:extLst>
          </p:cNvPr>
          <p:cNvSpPr/>
          <p:nvPr/>
        </p:nvSpPr>
        <p:spPr bwMode="auto">
          <a:xfrm flipV="1">
            <a:off x="2174875" y="6015356"/>
            <a:ext cx="2644770" cy="45719"/>
          </a:xfrm>
          <a:custGeom>
            <a:avLst/>
            <a:gdLst>
              <a:gd name="connsiteX0" fmla="*/ 0 w 2619375"/>
              <a:gd name="connsiteY0" fmla="*/ 0 h 0"/>
              <a:gd name="connsiteX1" fmla="*/ 2619375 w 2619375"/>
              <a:gd name="connsiteY1" fmla="*/ 0 h 0"/>
            </a:gdLst>
            <a:ahLst/>
            <a:cxnLst>
              <a:cxn ang="0">
                <a:pos x="connsiteX0" y="connsiteY0"/>
              </a:cxn>
              <a:cxn ang="0">
                <a:pos x="connsiteX1" y="connsiteY1"/>
              </a:cxn>
            </a:cxnLst>
            <a:rect l="l" t="t" r="r" b="b"/>
            <a:pathLst>
              <a:path w="2619375">
                <a:moveTo>
                  <a:pt x="0" y="0"/>
                </a:moveTo>
                <a:lnTo>
                  <a:pt x="2619375" y="0"/>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7" name="TextBox 6">
            <a:extLst>
              <a:ext uri="{FF2B5EF4-FFF2-40B4-BE49-F238E27FC236}">
                <a16:creationId xmlns:a16="http://schemas.microsoft.com/office/drawing/2014/main" id="{DE1CDDB5-6BFC-EA50-423A-C1829CB39BF7}"/>
              </a:ext>
            </a:extLst>
          </p:cNvPr>
          <p:cNvSpPr txBox="1"/>
          <p:nvPr/>
        </p:nvSpPr>
        <p:spPr bwMode="auto">
          <a:xfrm>
            <a:off x="3036824" y="6195165"/>
            <a:ext cx="94506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a:r>
          </a:p>
        </p:txBody>
      </p:sp>
      <p:sp>
        <p:nvSpPr>
          <p:cNvPr id="8" name="TextBox 7">
            <a:extLst>
              <a:ext uri="{FF2B5EF4-FFF2-40B4-BE49-F238E27FC236}">
                <a16:creationId xmlns:a16="http://schemas.microsoft.com/office/drawing/2014/main" id="{35DD77D9-0F92-2C35-BA72-78776D38D0AD}"/>
              </a:ext>
            </a:extLst>
          </p:cNvPr>
          <p:cNvSpPr txBox="1"/>
          <p:nvPr/>
        </p:nvSpPr>
        <p:spPr bwMode="auto">
          <a:xfrm>
            <a:off x="2049680" y="6061033"/>
            <a:ext cx="2503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0" name="TextBox 9">
            <a:extLst>
              <a:ext uri="{FF2B5EF4-FFF2-40B4-BE49-F238E27FC236}">
                <a16:creationId xmlns:a16="http://schemas.microsoft.com/office/drawing/2014/main" id="{996D910F-E232-AB80-B959-DA302CD218FA}"/>
              </a:ext>
            </a:extLst>
          </p:cNvPr>
          <p:cNvSpPr txBox="1"/>
          <p:nvPr/>
        </p:nvSpPr>
        <p:spPr bwMode="auto">
          <a:xfrm>
            <a:off x="2542536" y="6061033"/>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11" name="TextBox 10">
            <a:extLst>
              <a:ext uri="{FF2B5EF4-FFF2-40B4-BE49-F238E27FC236}">
                <a16:creationId xmlns:a16="http://schemas.microsoft.com/office/drawing/2014/main" id="{6C160AD9-703B-F871-3A31-C1BD80A29782}"/>
              </a:ext>
            </a:extLst>
          </p:cNvPr>
          <p:cNvSpPr txBox="1"/>
          <p:nvPr/>
        </p:nvSpPr>
        <p:spPr bwMode="auto">
          <a:xfrm>
            <a:off x="3064810" y="6058270"/>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12" name="TextBox 11">
            <a:extLst>
              <a:ext uri="{FF2B5EF4-FFF2-40B4-BE49-F238E27FC236}">
                <a16:creationId xmlns:a16="http://schemas.microsoft.com/office/drawing/2014/main" id="{C378A641-8232-7B7A-E9E4-0B2263EB646C}"/>
              </a:ext>
            </a:extLst>
          </p:cNvPr>
          <p:cNvSpPr txBox="1"/>
          <p:nvPr/>
        </p:nvSpPr>
        <p:spPr bwMode="auto">
          <a:xfrm>
            <a:off x="3590244" y="6063467"/>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13" name="TextBox 12">
            <a:extLst>
              <a:ext uri="{FF2B5EF4-FFF2-40B4-BE49-F238E27FC236}">
                <a16:creationId xmlns:a16="http://schemas.microsoft.com/office/drawing/2014/main" id="{F8C54DB6-725A-35C9-8D19-BE19B19C3DED}"/>
              </a:ext>
            </a:extLst>
          </p:cNvPr>
          <p:cNvSpPr txBox="1"/>
          <p:nvPr/>
        </p:nvSpPr>
        <p:spPr bwMode="auto">
          <a:xfrm>
            <a:off x="4115961" y="6063467"/>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14" name="TextBox 13">
            <a:extLst>
              <a:ext uri="{FF2B5EF4-FFF2-40B4-BE49-F238E27FC236}">
                <a16:creationId xmlns:a16="http://schemas.microsoft.com/office/drawing/2014/main" id="{B9566C58-1BD1-C7DF-CBC1-807F120E98DE}"/>
              </a:ext>
            </a:extLst>
          </p:cNvPr>
          <p:cNvSpPr txBox="1"/>
          <p:nvPr/>
        </p:nvSpPr>
        <p:spPr bwMode="auto">
          <a:xfrm>
            <a:off x="4631885" y="6060704"/>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cxnSp>
        <p:nvCxnSpPr>
          <p:cNvPr id="15" name="Straight Connector 14">
            <a:extLst>
              <a:ext uri="{FF2B5EF4-FFF2-40B4-BE49-F238E27FC236}">
                <a16:creationId xmlns:a16="http://schemas.microsoft.com/office/drawing/2014/main" id="{FFC7D910-1B53-8105-FD5E-9D89C11C9951}"/>
              </a:ext>
            </a:extLst>
          </p:cNvPr>
          <p:cNvCxnSpPr/>
          <p:nvPr/>
        </p:nvCxnSpPr>
        <p:spPr bwMode="auto">
          <a:xfrm rot="5400000">
            <a:off x="2659358" y="6093154"/>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623B1DF3-87C9-9F65-FF49-C972EBDBA963}"/>
              </a:ext>
            </a:extLst>
          </p:cNvPr>
          <p:cNvCxnSpPr/>
          <p:nvPr/>
        </p:nvCxnSpPr>
        <p:spPr bwMode="auto">
          <a:xfrm rot="5400000">
            <a:off x="3187982" y="6093154"/>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C72DFAF8-84D8-8B9C-2EC8-8F831F5841C6}"/>
              </a:ext>
            </a:extLst>
          </p:cNvPr>
          <p:cNvCxnSpPr/>
          <p:nvPr/>
        </p:nvCxnSpPr>
        <p:spPr bwMode="auto">
          <a:xfrm rot="5400000">
            <a:off x="3719808" y="6093154"/>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5D2AF13C-2494-EE9E-3CCE-42D2FA2C1BE9}"/>
              </a:ext>
            </a:extLst>
          </p:cNvPr>
          <p:cNvCxnSpPr/>
          <p:nvPr/>
        </p:nvCxnSpPr>
        <p:spPr bwMode="auto">
          <a:xfrm rot="5400000">
            <a:off x="4243683" y="6093154"/>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0191F242-DAF5-C6F4-47B1-93989BA572CE}"/>
              </a:ext>
            </a:extLst>
          </p:cNvPr>
          <p:cNvCxnSpPr/>
          <p:nvPr/>
        </p:nvCxnSpPr>
        <p:spPr bwMode="auto">
          <a:xfrm rot="5400000">
            <a:off x="4748508" y="6093149"/>
            <a:ext cx="69768" cy="0"/>
          </a:xfrm>
          <a:prstGeom prst="line">
            <a:avLst/>
          </a:prstGeom>
          <a:noFill/>
          <a:ln w="28575" cap="flat" cmpd="sng" algn="ctr">
            <a:solidFill>
              <a:schemeClr val="bg1"/>
            </a:solidFill>
            <a:prstDash val="solid"/>
            <a:round/>
            <a:headEnd type="none" w="med" len="med"/>
            <a:tailEnd type="none" w="med" len="med"/>
          </a:ln>
          <a:effectLst/>
        </p:spPr>
      </p:cxnSp>
      <p:sp>
        <p:nvSpPr>
          <p:cNvPr id="21" name="TextBox 20">
            <a:extLst>
              <a:ext uri="{FF2B5EF4-FFF2-40B4-BE49-F238E27FC236}">
                <a16:creationId xmlns:a16="http://schemas.microsoft.com/office/drawing/2014/main" id="{35DCE12C-0EC6-9441-A171-F2FBBA886E54}"/>
              </a:ext>
            </a:extLst>
          </p:cNvPr>
          <p:cNvSpPr txBox="1"/>
          <p:nvPr/>
        </p:nvSpPr>
        <p:spPr bwMode="auto">
          <a:xfrm>
            <a:off x="3391532" y="5268707"/>
            <a:ext cx="5084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Gr 1-2</a:t>
            </a:r>
          </a:p>
        </p:txBody>
      </p:sp>
      <p:sp>
        <p:nvSpPr>
          <p:cNvPr id="22" name="TextBox 21">
            <a:extLst>
              <a:ext uri="{FF2B5EF4-FFF2-40B4-BE49-F238E27FC236}">
                <a16:creationId xmlns:a16="http://schemas.microsoft.com/office/drawing/2014/main" id="{50DE5339-092E-391C-1BC3-DFDD659EA9D2}"/>
              </a:ext>
            </a:extLst>
          </p:cNvPr>
          <p:cNvSpPr txBox="1"/>
          <p:nvPr/>
        </p:nvSpPr>
        <p:spPr bwMode="auto">
          <a:xfrm>
            <a:off x="4077332" y="5268706"/>
            <a:ext cx="46839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Gr </a:t>
            </a:r>
            <a:r>
              <a:rPr kumimoji="0" lang="en-US" sz="1000" b="0" i="0" u="none" strike="noStrike" kern="1200" cap="none" spc="0" normalizeH="0" baseline="0" noProof="0" dirty="0">
                <a:ln>
                  <a:noFill/>
                </a:ln>
                <a:solidFill>
                  <a:srgbClr val="333333"/>
                </a:solidFill>
                <a:effectLst/>
                <a:uLnTx/>
                <a:uFillTx/>
                <a:latin typeface="Untitled Sans"/>
                <a:ea typeface="+mn-ea"/>
                <a:cs typeface="+mn-cs"/>
              </a:rPr>
              <a:t>≥</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23" name="TextBox 22">
            <a:extLst>
              <a:ext uri="{FF2B5EF4-FFF2-40B4-BE49-F238E27FC236}">
                <a16:creationId xmlns:a16="http://schemas.microsoft.com/office/drawing/2014/main" id="{827E7E7D-18A8-17C4-CE75-ABC164FE0B6A}"/>
              </a:ext>
            </a:extLst>
          </p:cNvPr>
          <p:cNvSpPr txBox="1"/>
          <p:nvPr/>
        </p:nvSpPr>
        <p:spPr bwMode="auto">
          <a:xfrm>
            <a:off x="509689" y="1802272"/>
            <a:ext cx="166744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Neutrophil count decreased</a:t>
            </a:r>
          </a:p>
        </p:txBody>
      </p:sp>
      <p:sp>
        <p:nvSpPr>
          <p:cNvPr id="24" name="TextBox 23">
            <a:extLst>
              <a:ext uri="{FF2B5EF4-FFF2-40B4-BE49-F238E27FC236}">
                <a16:creationId xmlns:a16="http://schemas.microsoft.com/office/drawing/2014/main" id="{EF380861-2833-4AEC-69D7-F6A375D9556A}"/>
              </a:ext>
            </a:extLst>
          </p:cNvPr>
          <p:cNvSpPr txBox="1"/>
          <p:nvPr/>
        </p:nvSpPr>
        <p:spPr bwMode="auto">
          <a:xfrm>
            <a:off x="264429" y="2051386"/>
            <a:ext cx="191270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Upper respiratory tract infection</a:t>
            </a:r>
          </a:p>
        </p:txBody>
      </p:sp>
      <p:sp>
        <p:nvSpPr>
          <p:cNvPr id="25" name="TextBox 24">
            <a:extLst>
              <a:ext uri="{FF2B5EF4-FFF2-40B4-BE49-F238E27FC236}">
                <a16:creationId xmlns:a16="http://schemas.microsoft.com/office/drawing/2014/main" id="{1EB6A0A3-3DA5-813C-E886-16786C790FCF}"/>
              </a:ext>
            </a:extLst>
          </p:cNvPr>
          <p:cNvSpPr txBox="1"/>
          <p:nvPr/>
        </p:nvSpPr>
        <p:spPr bwMode="auto">
          <a:xfrm>
            <a:off x="1737589" y="2300500"/>
            <a:ext cx="43954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Rash</a:t>
            </a:r>
          </a:p>
        </p:txBody>
      </p:sp>
      <p:sp>
        <p:nvSpPr>
          <p:cNvPr id="26" name="TextBox 25">
            <a:extLst>
              <a:ext uri="{FF2B5EF4-FFF2-40B4-BE49-F238E27FC236}">
                <a16:creationId xmlns:a16="http://schemas.microsoft.com/office/drawing/2014/main" id="{1F65DE45-6B3E-6C12-34F6-A8EBE32ABCB7}"/>
              </a:ext>
            </a:extLst>
          </p:cNvPr>
          <p:cNvSpPr txBox="1"/>
          <p:nvPr/>
        </p:nvSpPr>
        <p:spPr bwMode="auto">
          <a:xfrm>
            <a:off x="214736" y="2549614"/>
            <a:ext cx="19623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White blood cell count decreased</a:t>
            </a:r>
          </a:p>
        </p:txBody>
      </p:sp>
      <p:sp>
        <p:nvSpPr>
          <p:cNvPr id="27" name="TextBox 26">
            <a:extLst>
              <a:ext uri="{FF2B5EF4-FFF2-40B4-BE49-F238E27FC236}">
                <a16:creationId xmlns:a16="http://schemas.microsoft.com/office/drawing/2014/main" id="{7A8A7878-3DD3-142C-F7B0-96A37A976DC0}"/>
              </a:ext>
            </a:extLst>
          </p:cNvPr>
          <p:cNvSpPr txBox="1"/>
          <p:nvPr/>
        </p:nvSpPr>
        <p:spPr bwMode="auto">
          <a:xfrm>
            <a:off x="674799" y="2798728"/>
            <a:ext cx="150233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Platelet count decreased</a:t>
            </a:r>
          </a:p>
        </p:txBody>
      </p:sp>
      <p:sp>
        <p:nvSpPr>
          <p:cNvPr id="28" name="TextBox 27">
            <a:extLst>
              <a:ext uri="{FF2B5EF4-FFF2-40B4-BE49-F238E27FC236}">
                <a16:creationId xmlns:a16="http://schemas.microsoft.com/office/drawing/2014/main" id="{C9684A70-055C-A70A-7761-9C4E2709C9A9}"/>
              </a:ext>
            </a:extLst>
          </p:cNvPr>
          <p:cNvSpPr txBox="1"/>
          <p:nvPr/>
        </p:nvSpPr>
        <p:spPr bwMode="auto">
          <a:xfrm>
            <a:off x="83290" y="3047842"/>
            <a:ext cx="20938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Alanine aminotransferase increased</a:t>
            </a:r>
          </a:p>
        </p:txBody>
      </p:sp>
      <p:sp>
        <p:nvSpPr>
          <p:cNvPr id="29" name="TextBox 28">
            <a:extLst>
              <a:ext uri="{FF2B5EF4-FFF2-40B4-BE49-F238E27FC236}">
                <a16:creationId xmlns:a16="http://schemas.microsoft.com/office/drawing/2014/main" id="{52D940EB-C138-2DA1-A7A3-997D00D66CDA}"/>
              </a:ext>
            </a:extLst>
          </p:cNvPr>
          <p:cNvSpPr txBox="1"/>
          <p:nvPr/>
        </p:nvSpPr>
        <p:spPr bwMode="auto">
          <a:xfrm>
            <a:off x="1583701" y="3296956"/>
            <a:ext cx="59343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Anemia</a:t>
            </a:r>
          </a:p>
        </p:txBody>
      </p:sp>
      <p:sp>
        <p:nvSpPr>
          <p:cNvPr id="30" name="TextBox 29">
            <a:extLst>
              <a:ext uri="{FF2B5EF4-FFF2-40B4-BE49-F238E27FC236}">
                <a16:creationId xmlns:a16="http://schemas.microsoft.com/office/drawing/2014/main" id="{E37EF4AF-8DDC-89AD-724E-0201CD1EDC46}"/>
              </a:ext>
            </a:extLst>
          </p:cNvPr>
          <p:cNvSpPr txBox="1"/>
          <p:nvPr/>
        </p:nvSpPr>
        <p:spPr bwMode="auto">
          <a:xfrm>
            <a:off x="1295160" y="3546070"/>
            <a:ext cx="88197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Hypokalemia</a:t>
            </a:r>
          </a:p>
        </p:txBody>
      </p:sp>
      <p:sp>
        <p:nvSpPr>
          <p:cNvPr id="31" name="TextBox 30">
            <a:extLst>
              <a:ext uri="{FF2B5EF4-FFF2-40B4-BE49-F238E27FC236}">
                <a16:creationId xmlns:a16="http://schemas.microsoft.com/office/drawing/2014/main" id="{65E5F24A-DD97-3FC3-27EE-F14283C97862}"/>
              </a:ext>
            </a:extLst>
          </p:cNvPr>
          <p:cNvSpPr txBox="1"/>
          <p:nvPr/>
        </p:nvSpPr>
        <p:spPr bwMode="auto">
          <a:xfrm>
            <a:off x="1532405" y="3795184"/>
            <a:ext cx="64472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Diarrhea</a:t>
            </a:r>
          </a:p>
        </p:txBody>
      </p:sp>
      <p:sp>
        <p:nvSpPr>
          <p:cNvPr id="32" name="TextBox 31">
            <a:extLst>
              <a:ext uri="{FF2B5EF4-FFF2-40B4-BE49-F238E27FC236}">
                <a16:creationId xmlns:a16="http://schemas.microsoft.com/office/drawing/2014/main" id="{0611EC79-43E7-B5F9-F194-064C1EBE8FCF}"/>
              </a:ext>
            </a:extLst>
          </p:cNvPr>
          <p:cNvSpPr txBox="1"/>
          <p:nvPr/>
        </p:nvSpPr>
        <p:spPr bwMode="auto">
          <a:xfrm>
            <a:off x="1384928" y="4044298"/>
            <a:ext cx="79220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Pneumonia</a:t>
            </a:r>
          </a:p>
        </p:txBody>
      </p:sp>
      <p:sp>
        <p:nvSpPr>
          <p:cNvPr id="33" name="TextBox 32">
            <a:extLst>
              <a:ext uri="{FF2B5EF4-FFF2-40B4-BE49-F238E27FC236}">
                <a16:creationId xmlns:a16="http://schemas.microsoft.com/office/drawing/2014/main" id="{DEEE4DC4-0749-ACBD-7E15-F3D8A5370B92}"/>
              </a:ext>
            </a:extLst>
          </p:cNvPr>
          <p:cNvSpPr txBox="1"/>
          <p:nvPr/>
        </p:nvSpPr>
        <p:spPr bwMode="auto">
          <a:xfrm>
            <a:off x="1274321" y="4293412"/>
            <a:ext cx="9028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Hypertension</a:t>
            </a:r>
          </a:p>
        </p:txBody>
      </p:sp>
      <p:sp>
        <p:nvSpPr>
          <p:cNvPr id="34" name="TextBox 33">
            <a:extLst>
              <a:ext uri="{FF2B5EF4-FFF2-40B4-BE49-F238E27FC236}">
                <a16:creationId xmlns:a16="http://schemas.microsoft.com/office/drawing/2014/main" id="{B148C412-228B-465F-16B8-44F102FDEF52}"/>
              </a:ext>
            </a:extLst>
          </p:cNvPr>
          <p:cNvSpPr txBox="1"/>
          <p:nvPr/>
        </p:nvSpPr>
        <p:spPr bwMode="auto">
          <a:xfrm>
            <a:off x="1203789" y="4542526"/>
            <a:ext cx="97334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Hyperglycemia</a:t>
            </a:r>
          </a:p>
        </p:txBody>
      </p:sp>
      <p:sp>
        <p:nvSpPr>
          <p:cNvPr id="35" name="TextBox 34">
            <a:extLst>
              <a:ext uri="{FF2B5EF4-FFF2-40B4-BE49-F238E27FC236}">
                <a16:creationId xmlns:a16="http://schemas.microsoft.com/office/drawing/2014/main" id="{4BCB3F0A-7DDA-3B7B-BDC2-70F94C8DB0C8}"/>
              </a:ext>
            </a:extLst>
          </p:cNvPr>
          <p:cNvSpPr txBox="1"/>
          <p:nvPr/>
        </p:nvSpPr>
        <p:spPr bwMode="auto">
          <a:xfrm>
            <a:off x="1211804" y="4791640"/>
            <a:ext cx="96532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Hyperuricemia</a:t>
            </a:r>
          </a:p>
        </p:txBody>
      </p:sp>
      <p:sp>
        <p:nvSpPr>
          <p:cNvPr id="36" name="TextBox 35">
            <a:extLst>
              <a:ext uri="{FF2B5EF4-FFF2-40B4-BE49-F238E27FC236}">
                <a16:creationId xmlns:a16="http://schemas.microsoft.com/office/drawing/2014/main" id="{75FB274A-8E2C-E7D1-2CF6-FB8574ECE22B}"/>
              </a:ext>
            </a:extLst>
          </p:cNvPr>
          <p:cNvSpPr txBox="1"/>
          <p:nvPr/>
        </p:nvSpPr>
        <p:spPr bwMode="auto">
          <a:xfrm>
            <a:off x="937690" y="5040754"/>
            <a:ext cx="123944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Blood urine present</a:t>
            </a:r>
          </a:p>
        </p:txBody>
      </p:sp>
      <p:sp>
        <p:nvSpPr>
          <p:cNvPr id="37" name="TextBox 36">
            <a:extLst>
              <a:ext uri="{FF2B5EF4-FFF2-40B4-BE49-F238E27FC236}">
                <a16:creationId xmlns:a16="http://schemas.microsoft.com/office/drawing/2014/main" id="{F882AD63-9F1A-6FED-0ADD-2EA1A11F4F03}"/>
              </a:ext>
            </a:extLst>
          </p:cNvPr>
          <p:cNvSpPr txBox="1"/>
          <p:nvPr/>
        </p:nvSpPr>
        <p:spPr bwMode="auto">
          <a:xfrm>
            <a:off x="1660645" y="5289868"/>
            <a:ext cx="51648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Cough</a:t>
            </a:r>
          </a:p>
        </p:txBody>
      </p:sp>
      <p:sp>
        <p:nvSpPr>
          <p:cNvPr id="38" name="TextBox 37">
            <a:extLst>
              <a:ext uri="{FF2B5EF4-FFF2-40B4-BE49-F238E27FC236}">
                <a16:creationId xmlns:a16="http://schemas.microsoft.com/office/drawing/2014/main" id="{7F40D962-A9B7-115A-9CFF-B3683860C3CE}"/>
              </a:ext>
            </a:extLst>
          </p:cNvPr>
          <p:cNvSpPr txBox="1"/>
          <p:nvPr/>
        </p:nvSpPr>
        <p:spPr bwMode="auto">
          <a:xfrm>
            <a:off x="814259" y="5538982"/>
            <a:ext cx="13628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Urinary tract infection</a:t>
            </a:r>
          </a:p>
        </p:txBody>
      </p:sp>
      <p:grpSp>
        <p:nvGrpSpPr>
          <p:cNvPr id="39" name="Group 38">
            <a:extLst>
              <a:ext uri="{FF2B5EF4-FFF2-40B4-BE49-F238E27FC236}">
                <a16:creationId xmlns:a16="http://schemas.microsoft.com/office/drawing/2014/main" id="{F006C5D6-0369-65F2-4784-550BBB3A9C4C}"/>
              </a:ext>
            </a:extLst>
          </p:cNvPr>
          <p:cNvGrpSpPr/>
          <p:nvPr/>
        </p:nvGrpSpPr>
        <p:grpSpPr>
          <a:xfrm>
            <a:off x="2107366" y="1928677"/>
            <a:ext cx="69767" cy="1242275"/>
            <a:chOff x="1435070" y="1915347"/>
            <a:chExt cx="69767" cy="1242275"/>
          </a:xfrm>
        </p:grpSpPr>
        <p:cxnSp>
          <p:nvCxnSpPr>
            <p:cNvPr id="40" name="Straight Connector 39">
              <a:extLst>
                <a:ext uri="{FF2B5EF4-FFF2-40B4-BE49-F238E27FC236}">
                  <a16:creationId xmlns:a16="http://schemas.microsoft.com/office/drawing/2014/main" id="{B7DD3FB6-1332-B6B4-D2CD-B0E7D7279725}"/>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E43F7CB5-D4CE-8B7A-4B1F-144955088020}"/>
                </a:ext>
              </a:extLst>
            </p:cNvPr>
            <p:cNvCxnSpPr/>
            <p:nvPr/>
          </p:nvCxnSpPr>
          <p:spPr bwMode="auto">
            <a:xfrm>
              <a:off x="1435070" y="2161166"/>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34AED7FE-B375-0980-20A5-54F3FCFBB176}"/>
                </a:ext>
              </a:extLst>
            </p:cNvPr>
            <p:cNvCxnSpPr/>
            <p:nvPr/>
          </p:nvCxnSpPr>
          <p:spPr bwMode="auto">
            <a:xfrm>
              <a:off x="1435070" y="2659394"/>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8BA6647D-F99E-FBED-1E85-0C928FDB5838}"/>
                </a:ext>
              </a:extLst>
            </p:cNvPr>
            <p:cNvCxnSpPr/>
            <p:nvPr/>
          </p:nvCxnSpPr>
          <p:spPr bwMode="auto">
            <a:xfrm>
              <a:off x="1435070" y="240747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8A846FF7-24CA-CB6D-9EC6-AB345BFC9C85}"/>
                </a:ext>
              </a:extLst>
            </p:cNvPr>
            <p:cNvCxnSpPr/>
            <p:nvPr/>
          </p:nvCxnSpPr>
          <p:spPr bwMode="auto">
            <a:xfrm>
              <a:off x="1435070" y="2908508"/>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82382E98-D615-C520-A583-BE57E4F3D94E}"/>
                </a:ext>
              </a:extLst>
            </p:cNvPr>
            <p:cNvCxnSpPr/>
            <p:nvPr/>
          </p:nvCxnSpPr>
          <p:spPr bwMode="auto">
            <a:xfrm>
              <a:off x="1435070" y="3157622"/>
              <a:ext cx="69767" cy="0"/>
            </a:xfrm>
            <a:prstGeom prst="line">
              <a:avLst/>
            </a:prstGeom>
            <a:noFill/>
            <a:ln w="28575" cap="flat" cmpd="sng" algn="ctr">
              <a:solidFill>
                <a:schemeClr val="bg1"/>
              </a:solidFill>
              <a:prstDash val="solid"/>
              <a:round/>
              <a:headEnd type="none" w="med" len="med"/>
              <a:tailEnd type="none" w="med" len="med"/>
            </a:ln>
            <a:effectLst/>
          </p:spPr>
        </p:cxnSp>
      </p:grpSp>
      <p:grpSp>
        <p:nvGrpSpPr>
          <p:cNvPr id="46" name="Group 45">
            <a:extLst>
              <a:ext uri="{FF2B5EF4-FFF2-40B4-BE49-F238E27FC236}">
                <a16:creationId xmlns:a16="http://schemas.microsoft.com/office/drawing/2014/main" id="{F0DE8BA0-CB44-42E7-E1A6-5E2264D9498A}"/>
              </a:ext>
            </a:extLst>
          </p:cNvPr>
          <p:cNvGrpSpPr/>
          <p:nvPr/>
        </p:nvGrpSpPr>
        <p:grpSpPr>
          <a:xfrm>
            <a:off x="2107366" y="3423361"/>
            <a:ext cx="69767" cy="1242275"/>
            <a:chOff x="1435070" y="1915347"/>
            <a:chExt cx="69767" cy="1242275"/>
          </a:xfrm>
        </p:grpSpPr>
        <p:cxnSp>
          <p:nvCxnSpPr>
            <p:cNvPr id="47" name="Straight Connector 46">
              <a:extLst>
                <a:ext uri="{FF2B5EF4-FFF2-40B4-BE49-F238E27FC236}">
                  <a16:creationId xmlns:a16="http://schemas.microsoft.com/office/drawing/2014/main" id="{BBFED899-881A-DDB7-CC9A-1F42F0A6FCAB}"/>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8858DCD7-A5CE-A882-05AF-7CFB7840A6A0}"/>
                </a:ext>
              </a:extLst>
            </p:cNvPr>
            <p:cNvCxnSpPr/>
            <p:nvPr/>
          </p:nvCxnSpPr>
          <p:spPr bwMode="auto">
            <a:xfrm>
              <a:off x="1435070" y="2161166"/>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EDD86B01-E2CD-1566-881E-48469BCBE1A4}"/>
                </a:ext>
              </a:extLst>
            </p:cNvPr>
            <p:cNvCxnSpPr/>
            <p:nvPr/>
          </p:nvCxnSpPr>
          <p:spPr bwMode="auto">
            <a:xfrm>
              <a:off x="1435070" y="2659394"/>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EBB9C39F-E483-9C3C-6779-D96D4CA10189}"/>
                </a:ext>
              </a:extLst>
            </p:cNvPr>
            <p:cNvCxnSpPr/>
            <p:nvPr/>
          </p:nvCxnSpPr>
          <p:spPr bwMode="auto">
            <a:xfrm>
              <a:off x="1435070" y="240747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2FE10955-B98B-EDDF-52D6-25708B19135B}"/>
                </a:ext>
              </a:extLst>
            </p:cNvPr>
            <p:cNvCxnSpPr/>
            <p:nvPr/>
          </p:nvCxnSpPr>
          <p:spPr bwMode="auto">
            <a:xfrm>
              <a:off x="1435070" y="2908508"/>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BA352AF8-B462-7DF9-3C99-72363F382491}"/>
                </a:ext>
              </a:extLst>
            </p:cNvPr>
            <p:cNvCxnSpPr/>
            <p:nvPr/>
          </p:nvCxnSpPr>
          <p:spPr bwMode="auto">
            <a:xfrm>
              <a:off x="1435070" y="3157622"/>
              <a:ext cx="69767" cy="0"/>
            </a:xfrm>
            <a:prstGeom prst="line">
              <a:avLst/>
            </a:prstGeom>
            <a:noFill/>
            <a:ln w="28575" cap="flat" cmpd="sng" algn="ctr">
              <a:solidFill>
                <a:schemeClr val="bg1"/>
              </a:solidFill>
              <a:prstDash val="solid"/>
              <a:round/>
              <a:headEnd type="none" w="med" len="med"/>
              <a:tailEnd type="none" w="med" len="med"/>
            </a:ln>
            <a:effectLst/>
          </p:spPr>
        </p:cxnSp>
      </p:grpSp>
      <p:grpSp>
        <p:nvGrpSpPr>
          <p:cNvPr id="53" name="Group 52">
            <a:extLst>
              <a:ext uri="{FF2B5EF4-FFF2-40B4-BE49-F238E27FC236}">
                <a16:creationId xmlns:a16="http://schemas.microsoft.com/office/drawing/2014/main" id="{949348FB-6A2B-FDD7-D653-58893517A7D8}"/>
              </a:ext>
            </a:extLst>
          </p:cNvPr>
          <p:cNvGrpSpPr/>
          <p:nvPr/>
        </p:nvGrpSpPr>
        <p:grpSpPr>
          <a:xfrm>
            <a:off x="2107366" y="4927574"/>
            <a:ext cx="69767" cy="993161"/>
            <a:chOff x="1435070" y="1915347"/>
            <a:chExt cx="69767" cy="993161"/>
          </a:xfrm>
        </p:grpSpPr>
        <p:cxnSp>
          <p:nvCxnSpPr>
            <p:cNvPr id="54" name="Straight Connector 53">
              <a:extLst>
                <a:ext uri="{FF2B5EF4-FFF2-40B4-BE49-F238E27FC236}">
                  <a16:creationId xmlns:a16="http://schemas.microsoft.com/office/drawing/2014/main" id="{749D2E68-8916-BB0A-2533-643D5094ECA6}"/>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1A33D7E4-6BE7-8EA7-88EE-994E036344B7}"/>
                </a:ext>
              </a:extLst>
            </p:cNvPr>
            <p:cNvCxnSpPr/>
            <p:nvPr/>
          </p:nvCxnSpPr>
          <p:spPr bwMode="auto">
            <a:xfrm>
              <a:off x="1435070" y="2161166"/>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86F9CC38-3004-C089-42E7-FC899ECB058A}"/>
                </a:ext>
              </a:extLst>
            </p:cNvPr>
            <p:cNvCxnSpPr/>
            <p:nvPr/>
          </p:nvCxnSpPr>
          <p:spPr bwMode="auto">
            <a:xfrm>
              <a:off x="1435070" y="2659394"/>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9F0B8552-F29A-5773-B1EC-68BD51895027}"/>
                </a:ext>
              </a:extLst>
            </p:cNvPr>
            <p:cNvCxnSpPr/>
            <p:nvPr/>
          </p:nvCxnSpPr>
          <p:spPr bwMode="auto">
            <a:xfrm>
              <a:off x="1435070" y="240747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93903692-3745-B00D-200D-5EA10C50A0C0}"/>
                </a:ext>
              </a:extLst>
            </p:cNvPr>
            <p:cNvCxnSpPr/>
            <p:nvPr/>
          </p:nvCxnSpPr>
          <p:spPr bwMode="auto">
            <a:xfrm>
              <a:off x="1435070" y="2908508"/>
              <a:ext cx="69767" cy="0"/>
            </a:xfrm>
            <a:prstGeom prst="line">
              <a:avLst/>
            </a:prstGeom>
            <a:noFill/>
            <a:ln w="28575" cap="flat" cmpd="sng" algn="ctr">
              <a:solidFill>
                <a:schemeClr val="bg1"/>
              </a:solidFill>
              <a:prstDash val="solid"/>
              <a:round/>
              <a:headEnd type="none" w="med" len="med"/>
              <a:tailEnd type="none" w="med" len="med"/>
            </a:ln>
            <a:effectLst/>
          </p:spPr>
        </p:cxnSp>
      </p:grpSp>
      <p:sp>
        <p:nvSpPr>
          <p:cNvPr id="59" name="Rectangle 58">
            <a:extLst>
              <a:ext uri="{FF2B5EF4-FFF2-40B4-BE49-F238E27FC236}">
                <a16:creationId xmlns:a16="http://schemas.microsoft.com/office/drawing/2014/main" id="{C7D28148-AA30-78A4-9CA5-75125AFD30F6}"/>
              </a:ext>
            </a:extLst>
          </p:cNvPr>
          <p:cNvSpPr/>
          <p:nvPr/>
        </p:nvSpPr>
        <p:spPr bwMode="auto">
          <a:xfrm>
            <a:off x="2174875" y="1873250"/>
            <a:ext cx="1457325"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0" name="Rectangle 59">
            <a:extLst>
              <a:ext uri="{FF2B5EF4-FFF2-40B4-BE49-F238E27FC236}">
                <a16:creationId xmlns:a16="http://schemas.microsoft.com/office/drawing/2014/main" id="{B2143C4E-3DDA-5567-6081-250303570392}"/>
              </a:ext>
            </a:extLst>
          </p:cNvPr>
          <p:cNvSpPr/>
          <p:nvPr/>
        </p:nvSpPr>
        <p:spPr bwMode="auto">
          <a:xfrm>
            <a:off x="2174875" y="2121174"/>
            <a:ext cx="1941086"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1" name="Rectangle 60">
            <a:extLst>
              <a:ext uri="{FF2B5EF4-FFF2-40B4-BE49-F238E27FC236}">
                <a16:creationId xmlns:a16="http://schemas.microsoft.com/office/drawing/2014/main" id="{AC518357-C5CE-CF7E-ABF4-D98C2393B9EC}"/>
              </a:ext>
            </a:extLst>
          </p:cNvPr>
          <p:cNvSpPr/>
          <p:nvPr/>
        </p:nvSpPr>
        <p:spPr bwMode="auto">
          <a:xfrm>
            <a:off x="2180664" y="2367984"/>
            <a:ext cx="1877438"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2" name="Rectangle 61">
            <a:extLst>
              <a:ext uri="{FF2B5EF4-FFF2-40B4-BE49-F238E27FC236}">
                <a16:creationId xmlns:a16="http://schemas.microsoft.com/office/drawing/2014/main" id="{15E2DC52-D357-C97F-224F-E47F6A9E5982}"/>
              </a:ext>
            </a:extLst>
          </p:cNvPr>
          <p:cNvSpPr/>
          <p:nvPr/>
        </p:nvSpPr>
        <p:spPr bwMode="auto">
          <a:xfrm>
            <a:off x="2177133" y="2620950"/>
            <a:ext cx="1389074"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3" name="Rectangle 62">
            <a:extLst>
              <a:ext uri="{FF2B5EF4-FFF2-40B4-BE49-F238E27FC236}">
                <a16:creationId xmlns:a16="http://schemas.microsoft.com/office/drawing/2014/main" id="{44924BDB-90A0-D31C-DE78-7D0C619D639F}"/>
              </a:ext>
            </a:extLst>
          </p:cNvPr>
          <p:cNvSpPr/>
          <p:nvPr/>
        </p:nvSpPr>
        <p:spPr bwMode="auto">
          <a:xfrm>
            <a:off x="2174875" y="2869342"/>
            <a:ext cx="1335623"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4" name="Rectangle 63">
            <a:extLst>
              <a:ext uri="{FF2B5EF4-FFF2-40B4-BE49-F238E27FC236}">
                <a16:creationId xmlns:a16="http://schemas.microsoft.com/office/drawing/2014/main" id="{EC470307-C247-23C3-42DB-5DF2DB7AFF2D}"/>
              </a:ext>
            </a:extLst>
          </p:cNvPr>
          <p:cNvSpPr/>
          <p:nvPr/>
        </p:nvSpPr>
        <p:spPr bwMode="auto">
          <a:xfrm>
            <a:off x="2173735" y="3117309"/>
            <a:ext cx="912366"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5" name="Rectangle 64">
            <a:extLst>
              <a:ext uri="{FF2B5EF4-FFF2-40B4-BE49-F238E27FC236}">
                <a16:creationId xmlns:a16="http://schemas.microsoft.com/office/drawing/2014/main" id="{8EBF434A-81E4-2CFC-9171-9B27B5D3DC8F}"/>
              </a:ext>
            </a:extLst>
          </p:cNvPr>
          <p:cNvSpPr/>
          <p:nvPr/>
        </p:nvSpPr>
        <p:spPr bwMode="auto">
          <a:xfrm>
            <a:off x="2173735" y="3370234"/>
            <a:ext cx="607566"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6" name="Rectangle 65">
            <a:extLst>
              <a:ext uri="{FF2B5EF4-FFF2-40B4-BE49-F238E27FC236}">
                <a16:creationId xmlns:a16="http://schemas.microsoft.com/office/drawing/2014/main" id="{CAD9A7D7-9A7B-4986-9B76-741CBE70A10C}"/>
              </a:ext>
            </a:extLst>
          </p:cNvPr>
          <p:cNvSpPr/>
          <p:nvPr/>
        </p:nvSpPr>
        <p:spPr bwMode="auto">
          <a:xfrm>
            <a:off x="2178049" y="3619384"/>
            <a:ext cx="838201"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7" name="Rectangle 66">
            <a:extLst>
              <a:ext uri="{FF2B5EF4-FFF2-40B4-BE49-F238E27FC236}">
                <a16:creationId xmlns:a16="http://schemas.microsoft.com/office/drawing/2014/main" id="{BFE302A0-4163-8633-4AB6-88E2EDBBF9DA}"/>
              </a:ext>
            </a:extLst>
          </p:cNvPr>
          <p:cNvSpPr/>
          <p:nvPr/>
        </p:nvSpPr>
        <p:spPr bwMode="auto">
          <a:xfrm>
            <a:off x="2183967" y="3870789"/>
            <a:ext cx="838201"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8" name="Rectangle 67">
            <a:extLst>
              <a:ext uri="{FF2B5EF4-FFF2-40B4-BE49-F238E27FC236}">
                <a16:creationId xmlns:a16="http://schemas.microsoft.com/office/drawing/2014/main" id="{E27D58AB-B8D8-86F7-F08D-85E93DA2D1B2}"/>
              </a:ext>
            </a:extLst>
          </p:cNvPr>
          <p:cNvSpPr/>
          <p:nvPr/>
        </p:nvSpPr>
        <p:spPr bwMode="auto">
          <a:xfrm>
            <a:off x="2178050" y="4117049"/>
            <a:ext cx="187326"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9" name="Rectangle 68">
            <a:extLst>
              <a:ext uri="{FF2B5EF4-FFF2-40B4-BE49-F238E27FC236}">
                <a16:creationId xmlns:a16="http://schemas.microsoft.com/office/drawing/2014/main" id="{53AB6E7B-B145-37FE-7BB1-04C70E214A0F}"/>
              </a:ext>
            </a:extLst>
          </p:cNvPr>
          <p:cNvSpPr/>
          <p:nvPr/>
        </p:nvSpPr>
        <p:spPr bwMode="auto">
          <a:xfrm>
            <a:off x="2178049" y="4363061"/>
            <a:ext cx="603251"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0" name="Rectangle 69">
            <a:extLst>
              <a:ext uri="{FF2B5EF4-FFF2-40B4-BE49-F238E27FC236}">
                <a16:creationId xmlns:a16="http://schemas.microsoft.com/office/drawing/2014/main" id="{9D21E519-88FD-E466-6D38-910D28512D36}"/>
              </a:ext>
            </a:extLst>
          </p:cNvPr>
          <p:cNvSpPr/>
          <p:nvPr/>
        </p:nvSpPr>
        <p:spPr bwMode="auto">
          <a:xfrm>
            <a:off x="2176517" y="4611254"/>
            <a:ext cx="658758"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1" name="Rectangle 70">
            <a:extLst>
              <a:ext uri="{FF2B5EF4-FFF2-40B4-BE49-F238E27FC236}">
                <a16:creationId xmlns:a16="http://schemas.microsoft.com/office/drawing/2014/main" id="{CCBC62E4-4D55-2E32-87DB-B2C884C92AAE}"/>
              </a:ext>
            </a:extLst>
          </p:cNvPr>
          <p:cNvSpPr/>
          <p:nvPr/>
        </p:nvSpPr>
        <p:spPr bwMode="auto">
          <a:xfrm>
            <a:off x="2180664" y="4876010"/>
            <a:ext cx="549836"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2" name="Rectangle 71">
            <a:extLst>
              <a:ext uri="{FF2B5EF4-FFF2-40B4-BE49-F238E27FC236}">
                <a16:creationId xmlns:a16="http://schemas.microsoft.com/office/drawing/2014/main" id="{7DF36AB4-39A2-B2DE-9A6A-3BA770F9A62D}"/>
              </a:ext>
            </a:extLst>
          </p:cNvPr>
          <p:cNvSpPr/>
          <p:nvPr/>
        </p:nvSpPr>
        <p:spPr bwMode="auto">
          <a:xfrm>
            <a:off x="2186042" y="5122713"/>
            <a:ext cx="658758"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3" name="Rectangle 72">
            <a:extLst>
              <a:ext uri="{FF2B5EF4-FFF2-40B4-BE49-F238E27FC236}">
                <a16:creationId xmlns:a16="http://schemas.microsoft.com/office/drawing/2014/main" id="{A2515CFA-2183-DEF8-1053-917B3A4A9B98}"/>
              </a:ext>
            </a:extLst>
          </p:cNvPr>
          <p:cNvSpPr/>
          <p:nvPr/>
        </p:nvSpPr>
        <p:spPr bwMode="auto">
          <a:xfrm>
            <a:off x="2176517" y="5373106"/>
            <a:ext cx="603450"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4" name="Rectangle 73">
            <a:extLst>
              <a:ext uri="{FF2B5EF4-FFF2-40B4-BE49-F238E27FC236}">
                <a16:creationId xmlns:a16="http://schemas.microsoft.com/office/drawing/2014/main" id="{61BA4ECF-C864-B01E-4DAD-39515584CCB4}"/>
              </a:ext>
            </a:extLst>
          </p:cNvPr>
          <p:cNvSpPr/>
          <p:nvPr/>
        </p:nvSpPr>
        <p:spPr bwMode="auto">
          <a:xfrm>
            <a:off x="2173734" y="5618173"/>
            <a:ext cx="545907"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5" name="Rectangle 74">
            <a:extLst>
              <a:ext uri="{FF2B5EF4-FFF2-40B4-BE49-F238E27FC236}">
                <a16:creationId xmlns:a16="http://schemas.microsoft.com/office/drawing/2014/main" id="{74A72E0A-13AC-DD32-ED76-E6C24B475198}"/>
              </a:ext>
            </a:extLst>
          </p:cNvPr>
          <p:cNvSpPr/>
          <p:nvPr/>
        </p:nvSpPr>
        <p:spPr bwMode="auto">
          <a:xfrm>
            <a:off x="2173734" y="5869059"/>
            <a:ext cx="549082"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6" name="Rectangle 75">
            <a:extLst>
              <a:ext uri="{FF2B5EF4-FFF2-40B4-BE49-F238E27FC236}">
                <a16:creationId xmlns:a16="http://schemas.microsoft.com/office/drawing/2014/main" id="{C27C4B9C-5F94-8ACD-1AEF-F6CDE739BEDA}"/>
              </a:ext>
            </a:extLst>
          </p:cNvPr>
          <p:cNvSpPr/>
          <p:nvPr/>
        </p:nvSpPr>
        <p:spPr bwMode="auto">
          <a:xfrm>
            <a:off x="3347084" y="5341016"/>
            <a:ext cx="101600"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7" name="Rectangle 76">
            <a:extLst>
              <a:ext uri="{FF2B5EF4-FFF2-40B4-BE49-F238E27FC236}">
                <a16:creationId xmlns:a16="http://schemas.microsoft.com/office/drawing/2014/main" id="{F7C6CA62-CE65-914C-04EF-26961F46F3E9}"/>
              </a:ext>
            </a:extLst>
          </p:cNvPr>
          <p:cNvSpPr/>
          <p:nvPr/>
        </p:nvSpPr>
        <p:spPr bwMode="auto">
          <a:xfrm>
            <a:off x="4045511" y="5341016"/>
            <a:ext cx="101600"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8" name="Rectangle 77">
            <a:extLst>
              <a:ext uri="{FF2B5EF4-FFF2-40B4-BE49-F238E27FC236}">
                <a16:creationId xmlns:a16="http://schemas.microsoft.com/office/drawing/2014/main" id="{379D6DCD-4286-AA01-F937-13A7E51DC5EA}"/>
              </a:ext>
            </a:extLst>
          </p:cNvPr>
          <p:cNvSpPr/>
          <p:nvPr/>
        </p:nvSpPr>
        <p:spPr bwMode="auto">
          <a:xfrm>
            <a:off x="2717610" y="5618173"/>
            <a:ext cx="62240"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9" name="Rectangle 78">
            <a:extLst>
              <a:ext uri="{FF2B5EF4-FFF2-40B4-BE49-F238E27FC236}">
                <a16:creationId xmlns:a16="http://schemas.microsoft.com/office/drawing/2014/main" id="{95A9F1FD-280C-C516-A3BB-CD4E1A80EDB5}"/>
              </a:ext>
            </a:extLst>
          </p:cNvPr>
          <p:cNvSpPr/>
          <p:nvPr/>
        </p:nvSpPr>
        <p:spPr bwMode="auto">
          <a:xfrm>
            <a:off x="2726435" y="4877340"/>
            <a:ext cx="178689"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0" name="Rectangle 79">
            <a:extLst>
              <a:ext uri="{FF2B5EF4-FFF2-40B4-BE49-F238E27FC236}">
                <a16:creationId xmlns:a16="http://schemas.microsoft.com/office/drawing/2014/main" id="{4440B854-D43C-6090-68EC-2A16E735EC1D}"/>
              </a:ext>
            </a:extLst>
          </p:cNvPr>
          <p:cNvSpPr/>
          <p:nvPr/>
        </p:nvSpPr>
        <p:spPr bwMode="auto">
          <a:xfrm>
            <a:off x="2778895" y="4363024"/>
            <a:ext cx="178689"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1" name="Rectangle 80">
            <a:extLst>
              <a:ext uri="{FF2B5EF4-FFF2-40B4-BE49-F238E27FC236}">
                <a16:creationId xmlns:a16="http://schemas.microsoft.com/office/drawing/2014/main" id="{F454066B-BE15-4F7F-1EF2-EF9022A26B49}"/>
              </a:ext>
            </a:extLst>
          </p:cNvPr>
          <p:cNvSpPr/>
          <p:nvPr/>
        </p:nvSpPr>
        <p:spPr bwMode="auto">
          <a:xfrm>
            <a:off x="2833244" y="4611254"/>
            <a:ext cx="71182"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2" name="Rectangle 81">
            <a:extLst>
              <a:ext uri="{FF2B5EF4-FFF2-40B4-BE49-F238E27FC236}">
                <a16:creationId xmlns:a16="http://schemas.microsoft.com/office/drawing/2014/main" id="{B39E740A-85D1-1002-178E-CAC111DC7FAD}"/>
              </a:ext>
            </a:extLst>
          </p:cNvPr>
          <p:cNvSpPr/>
          <p:nvPr/>
        </p:nvSpPr>
        <p:spPr bwMode="auto">
          <a:xfrm>
            <a:off x="2362646" y="4115319"/>
            <a:ext cx="653604"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3" name="Rectangle 82">
            <a:extLst>
              <a:ext uri="{FF2B5EF4-FFF2-40B4-BE49-F238E27FC236}">
                <a16:creationId xmlns:a16="http://schemas.microsoft.com/office/drawing/2014/main" id="{B2D99B7F-3A44-DCD5-1637-4B87ABA46C8D}"/>
              </a:ext>
            </a:extLst>
          </p:cNvPr>
          <p:cNvSpPr/>
          <p:nvPr/>
        </p:nvSpPr>
        <p:spPr bwMode="auto">
          <a:xfrm>
            <a:off x="3014846" y="3619384"/>
            <a:ext cx="71255"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4" name="Rectangle 83">
            <a:extLst>
              <a:ext uri="{FF2B5EF4-FFF2-40B4-BE49-F238E27FC236}">
                <a16:creationId xmlns:a16="http://schemas.microsoft.com/office/drawing/2014/main" id="{02649749-5501-5C79-3DF9-4E243390EB72}"/>
              </a:ext>
            </a:extLst>
          </p:cNvPr>
          <p:cNvSpPr/>
          <p:nvPr/>
        </p:nvSpPr>
        <p:spPr bwMode="auto">
          <a:xfrm>
            <a:off x="2777237" y="3370083"/>
            <a:ext cx="308863"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5" name="Rectangle 84">
            <a:extLst>
              <a:ext uri="{FF2B5EF4-FFF2-40B4-BE49-F238E27FC236}">
                <a16:creationId xmlns:a16="http://schemas.microsoft.com/office/drawing/2014/main" id="{DB7DA022-0BC7-D62C-353B-ECA7B5ECA3AF}"/>
              </a:ext>
            </a:extLst>
          </p:cNvPr>
          <p:cNvSpPr/>
          <p:nvPr/>
        </p:nvSpPr>
        <p:spPr bwMode="auto">
          <a:xfrm>
            <a:off x="3084070" y="3117309"/>
            <a:ext cx="62240"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6" name="Rectangle 85">
            <a:extLst>
              <a:ext uri="{FF2B5EF4-FFF2-40B4-BE49-F238E27FC236}">
                <a16:creationId xmlns:a16="http://schemas.microsoft.com/office/drawing/2014/main" id="{B908C4D6-5B66-04C7-8956-ED278AB1374A}"/>
              </a:ext>
            </a:extLst>
          </p:cNvPr>
          <p:cNvSpPr/>
          <p:nvPr/>
        </p:nvSpPr>
        <p:spPr bwMode="auto">
          <a:xfrm>
            <a:off x="3509435" y="2869342"/>
            <a:ext cx="367239"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7" name="Rectangle 86">
            <a:extLst>
              <a:ext uri="{FF2B5EF4-FFF2-40B4-BE49-F238E27FC236}">
                <a16:creationId xmlns:a16="http://schemas.microsoft.com/office/drawing/2014/main" id="{CC271B75-11E7-3DFD-FD75-29753B8DD299}"/>
              </a:ext>
            </a:extLst>
          </p:cNvPr>
          <p:cNvSpPr/>
          <p:nvPr/>
        </p:nvSpPr>
        <p:spPr bwMode="auto">
          <a:xfrm>
            <a:off x="3564680" y="2620950"/>
            <a:ext cx="367239"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8" name="Rectangle 87">
            <a:extLst>
              <a:ext uri="{FF2B5EF4-FFF2-40B4-BE49-F238E27FC236}">
                <a16:creationId xmlns:a16="http://schemas.microsoft.com/office/drawing/2014/main" id="{BEE8F6BE-140E-AE30-B279-8D1D5A9DCA44}"/>
              </a:ext>
            </a:extLst>
          </p:cNvPr>
          <p:cNvSpPr/>
          <p:nvPr/>
        </p:nvSpPr>
        <p:spPr bwMode="auto">
          <a:xfrm>
            <a:off x="4115962" y="2121174"/>
            <a:ext cx="62240"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9" name="Rectangle 88">
            <a:extLst>
              <a:ext uri="{FF2B5EF4-FFF2-40B4-BE49-F238E27FC236}">
                <a16:creationId xmlns:a16="http://schemas.microsoft.com/office/drawing/2014/main" id="{EFC7C7E7-0026-581F-DA9C-3A1CA6D1D77F}"/>
              </a:ext>
            </a:extLst>
          </p:cNvPr>
          <p:cNvSpPr/>
          <p:nvPr/>
        </p:nvSpPr>
        <p:spPr bwMode="auto">
          <a:xfrm>
            <a:off x="3620779" y="1873250"/>
            <a:ext cx="986146" cy="101600"/>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90" name="Freeform 7">
            <a:extLst>
              <a:ext uri="{FF2B5EF4-FFF2-40B4-BE49-F238E27FC236}">
                <a16:creationId xmlns:a16="http://schemas.microsoft.com/office/drawing/2014/main" id="{DDA91358-93B3-624B-B994-97FA152E323E}"/>
              </a:ext>
            </a:extLst>
          </p:cNvPr>
          <p:cNvSpPr/>
          <p:nvPr/>
        </p:nvSpPr>
        <p:spPr bwMode="auto">
          <a:xfrm>
            <a:off x="2178049" y="1793530"/>
            <a:ext cx="62240" cy="4334503"/>
          </a:xfrm>
          <a:custGeom>
            <a:avLst/>
            <a:gdLst>
              <a:gd name="connsiteX0" fmla="*/ 0 w 0"/>
              <a:gd name="connsiteY0" fmla="*/ 0 h 2479675"/>
              <a:gd name="connsiteX1" fmla="*/ 0 w 0"/>
              <a:gd name="connsiteY1" fmla="*/ 2479675 h 2479675"/>
            </a:gdLst>
            <a:ahLst/>
            <a:cxnLst>
              <a:cxn ang="0">
                <a:pos x="connsiteX0" y="connsiteY0"/>
              </a:cxn>
              <a:cxn ang="0">
                <a:pos x="connsiteX1" y="connsiteY1"/>
              </a:cxn>
            </a:cxnLst>
            <a:rect l="l" t="t" r="r" b="b"/>
            <a:pathLst>
              <a:path h="2479675">
                <a:moveTo>
                  <a:pt x="0" y="0"/>
                </a:moveTo>
                <a:lnTo>
                  <a:pt x="0" y="2479675"/>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1330659069"/>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9D3A73-6100-4A7C-9E6A-F2E3FBFDF653}"/>
              </a:ext>
            </a:extLst>
          </p:cNvPr>
          <p:cNvSpPr>
            <a:spLocks noGrp="1"/>
          </p:cNvSpPr>
          <p:nvPr>
            <p:ph type="title"/>
          </p:nvPr>
        </p:nvSpPr>
        <p:spPr/>
        <p:txBody>
          <a:bodyPr/>
          <a:lstStyle/>
          <a:p>
            <a:r>
              <a:rPr lang="en-US" dirty="0" err="1"/>
              <a:t>Polatuzumab</a:t>
            </a:r>
            <a:r>
              <a:rPr lang="en-US" dirty="0"/>
              <a:t>-</a:t>
            </a:r>
            <a:r>
              <a:rPr lang="en-US" dirty="0" err="1"/>
              <a:t>bendamustine</a:t>
            </a:r>
            <a:r>
              <a:rPr lang="en-US" dirty="0"/>
              <a:t>-rituximab</a:t>
            </a:r>
            <a:br>
              <a:rPr lang="en-US" dirty="0"/>
            </a:br>
            <a:r>
              <a:rPr lang="en-US" sz="2800" i="1" dirty="0">
                <a:solidFill>
                  <a:schemeClr val="accent1"/>
                </a:solidFill>
              </a:rPr>
              <a:t>Trial design</a:t>
            </a:r>
            <a:endParaRPr lang="en-US" i="1" dirty="0">
              <a:solidFill>
                <a:schemeClr val="accent1"/>
              </a:solidFill>
            </a:endParaRPr>
          </a:p>
        </p:txBody>
      </p:sp>
      <p:pic>
        <p:nvPicPr>
          <p:cNvPr id="4" name="New picture">
            <a:extLst>
              <a:ext uri="{FF2B5EF4-FFF2-40B4-BE49-F238E27FC236}">
                <a16:creationId xmlns:a16="http://schemas.microsoft.com/office/drawing/2014/main" id="{D9CB4113-CB73-476B-BC17-201EC2C6B57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85124" y="1690688"/>
            <a:ext cx="8821751" cy="4046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
        <p:nvSpPr>
          <p:cNvPr id="5" name="Rectangle 2">
            <a:extLst>
              <a:ext uri="{FF2B5EF4-FFF2-40B4-BE49-F238E27FC236}">
                <a16:creationId xmlns:a16="http://schemas.microsoft.com/office/drawing/2014/main" id="{7CE5C01B-2E67-4537-8E40-1CB59DE32BFF}"/>
              </a:ext>
            </a:extLst>
          </p:cNvPr>
          <p:cNvSpPr txBox="1">
            <a:spLocks noChangeArrowheads="1"/>
          </p:cNvSpPr>
          <p:nvPr/>
        </p:nvSpPr>
        <p:spPr bwMode="auto">
          <a:xfrm>
            <a:off x="7044612" y="6311106"/>
            <a:ext cx="4926564" cy="472249"/>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13607" rIns="0" bIns="0" numCol="1" rtlCol="0" anchor="ctr" anchorCtr="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600"/>
              </a:spcAft>
              <a:buClrTx/>
              <a:buSzTx/>
              <a:buFontTx/>
              <a:buNone/>
              <a:tabLst>
                <a:tab pos="723900" algn="l"/>
                <a:tab pos="1447800" algn="l"/>
                <a:tab pos="2171700" algn="l"/>
                <a:tab pos="2895600" algn="l"/>
                <a:tab pos="3619500" algn="l"/>
                <a:tab pos="4343400" algn="l"/>
                <a:tab pos="5067300" algn="l"/>
                <a:tab pos="5791200" algn="l"/>
                <a:tab pos="6515100" algn="l"/>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Sehn LH et al. Blood Adv 2022; 6(2):533-43.</a:t>
            </a:r>
          </a:p>
        </p:txBody>
      </p:sp>
    </p:spTree>
    <p:extLst>
      <p:ext uri="{BB962C8B-B14F-4D97-AF65-F5344CB8AC3E}">
        <p14:creationId xmlns:p14="http://schemas.microsoft.com/office/powerpoint/2010/main" val="21157707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68BE1-B86F-4C11-8707-A730E5E9A379}"/>
              </a:ext>
            </a:extLst>
          </p:cNvPr>
          <p:cNvSpPr>
            <a:spLocks noGrp="1"/>
          </p:cNvSpPr>
          <p:nvPr>
            <p:ph type="title"/>
          </p:nvPr>
        </p:nvSpPr>
        <p:spPr/>
        <p:txBody>
          <a:bodyPr/>
          <a:lstStyle/>
          <a:p>
            <a:r>
              <a:rPr lang="en-US" dirty="0" err="1"/>
              <a:t>Polatuzumab</a:t>
            </a:r>
            <a:r>
              <a:rPr lang="en-US" dirty="0"/>
              <a:t>-</a:t>
            </a:r>
            <a:r>
              <a:rPr lang="en-US" dirty="0" err="1"/>
              <a:t>bendamustine</a:t>
            </a:r>
            <a:r>
              <a:rPr lang="en-US" dirty="0"/>
              <a:t>-rituximab</a:t>
            </a:r>
            <a:br>
              <a:rPr lang="en-US" dirty="0"/>
            </a:br>
            <a:r>
              <a:rPr lang="en-US" sz="2800" i="1" dirty="0">
                <a:solidFill>
                  <a:schemeClr val="accent1"/>
                </a:solidFill>
              </a:rPr>
              <a:t>Key efficacy results</a:t>
            </a:r>
            <a:endParaRPr lang="en-US" i="1" dirty="0">
              <a:solidFill>
                <a:schemeClr val="accent1"/>
              </a:solidFill>
            </a:endParaRPr>
          </a:p>
        </p:txBody>
      </p:sp>
      <p:graphicFrame>
        <p:nvGraphicFramePr>
          <p:cNvPr id="4" name="Table 4">
            <a:extLst>
              <a:ext uri="{FF2B5EF4-FFF2-40B4-BE49-F238E27FC236}">
                <a16:creationId xmlns:a16="http://schemas.microsoft.com/office/drawing/2014/main" id="{AB10EC12-18B3-4FE5-A5ED-4BB26A00BDCA}"/>
              </a:ext>
            </a:extLst>
          </p:cNvPr>
          <p:cNvGraphicFramePr>
            <a:graphicFrameLocks noGrp="1"/>
          </p:cNvGraphicFramePr>
          <p:nvPr>
            <p:ph idx="1"/>
          </p:nvPr>
        </p:nvGraphicFramePr>
        <p:xfrm>
          <a:off x="797608" y="2429129"/>
          <a:ext cx="6247004" cy="2219960"/>
        </p:xfrm>
        <a:graphic>
          <a:graphicData uri="http://schemas.openxmlformats.org/drawingml/2006/table">
            <a:tbl>
              <a:tblPr firstRow="1" bandRow="1">
                <a:tableStyleId>{5C22544A-7EE6-4342-B048-85BDC9FD1C3A}</a:tableStyleId>
              </a:tblPr>
              <a:tblGrid>
                <a:gridCol w="1416368">
                  <a:extLst>
                    <a:ext uri="{9D8B030D-6E8A-4147-A177-3AD203B41FA5}">
                      <a16:colId xmlns:a16="http://schemas.microsoft.com/office/drawing/2014/main" val="3307892649"/>
                    </a:ext>
                  </a:extLst>
                </a:gridCol>
                <a:gridCol w="1284097">
                  <a:extLst>
                    <a:ext uri="{9D8B030D-6E8A-4147-A177-3AD203B41FA5}">
                      <a16:colId xmlns:a16="http://schemas.microsoft.com/office/drawing/2014/main" val="2002533430"/>
                    </a:ext>
                  </a:extLst>
                </a:gridCol>
                <a:gridCol w="1607058">
                  <a:extLst>
                    <a:ext uri="{9D8B030D-6E8A-4147-A177-3AD203B41FA5}">
                      <a16:colId xmlns:a16="http://schemas.microsoft.com/office/drawing/2014/main" val="14528956"/>
                    </a:ext>
                  </a:extLst>
                </a:gridCol>
                <a:gridCol w="1939481">
                  <a:extLst>
                    <a:ext uri="{9D8B030D-6E8A-4147-A177-3AD203B41FA5}">
                      <a16:colId xmlns:a16="http://schemas.microsoft.com/office/drawing/2014/main" val="429818066"/>
                    </a:ext>
                  </a:extLst>
                </a:gridCol>
              </a:tblGrid>
              <a:tr h="370840">
                <a:tc rowSpan="2">
                  <a:txBody>
                    <a:bodyPr/>
                    <a:lstStyle/>
                    <a:p>
                      <a:r>
                        <a:rPr lang="en-US" dirty="0"/>
                        <a:t>Outcome</a:t>
                      </a:r>
                    </a:p>
                  </a:txBody>
                  <a:tcPr/>
                </a:tc>
                <a:tc gridSpan="2">
                  <a:txBody>
                    <a:bodyPr/>
                    <a:lstStyle/>
                    <a:p>
                      <a:pPr algn="ctr"/>
                      <a:r>
                        <a:rPr lang="en-US" dirty="0"/>
                        <a:t>Randomized cohorts</a:t>
                      </a:r>
                    </a:p>
                  </a:txBody>
                  <a:tcPr/>
                </a:tc>
                <a:tc hMerge="1">
                  <a:txBody>
                    <a:bodyPr/>
                    <a:lstStyle/>
                    <a:p>
                      <a:endParaRPr lang="en-US" dirty="0"/>
                    </a:p>
                  </a:txBody>
                  <a:tcPr/>
                </a:tc>
                <a:tc rowSpan="2">
                  <a:txBody>
                    <a:bodyPr/>
                    <a:lstStyle/>
                    <a:p>
                      <a:r>
                        <a:rPr lang="en-US" dirty="0"/>
                        <a:t>Extension cohort, </a:t>
                      </a:r>
                    </a:p>
                    <a:p>
                      <a:r>
                        <a:rPr lang="en-US" dirty="0" err="1"/>
                        <a:t>pola</a:t>
                      </a:r>
                      <a:r>
                        <a:rPr lang="en-US" dirty="0"/>
                        <a:t>-BR (n=106)</a:t>
                      </a:r>
                    </a:p>
                  </a:txBody>
                  <a:tcPr/>
                </a:tc>
                <a:extLst>
                  <a:ext uri="{0D108BD9-81ED-4DB2-BD59-A6C34878D82A}">
                    <a16:rowId xmlns:a16="http://schemas.microsoft.com/office/drawing/2014/main" val="606569322"/>
                  </a:ext>
                </a:extLst>
              </a:tr>
              <a:tr h="370840">
                <a:tc vMerge="1">
                  <a:txBody>
                    <a:bodyPr/>
                    <a:lstStyle/>
                    <a:p>
                      <a:endParaRPr lang="en-US" dirty="0"/>
                    </a:p>
                  </a:txBody>
                  <a:tcPr/>
                </a:tc>
                <a:tc>
                  <a:txBody>
                    <a:bodyPr/>
                    <a:lstStyle/>
                    <a:p>
                      <a:r>
                        <a:rPr lang="en-US" dirty="0"/>
                        <a:t>BR (n=40)</a:t>
                      </a:r>
                    </a:p>
                  </a:txBody>
                  <a:tcPr/>
                </a:tc>
                <a:tc>
                  <a:txBody>
                    <a:bodyPr/>
                    <a:lstStyle/>
                    <a:p>
                      <a:r>
                        <a:rPr lang="en-US" dirty="0"/>
                        <a:t>Pola-BR (n=40)</a:t>
                      </a:r>
                    </a:p>
                  </a:txBody>
                  <a:tcPr/>
                </a:tc>
                <a:tc vMerge="1">
                  <a:txBody>
                    <a:bodyPr/>
                    <a:lstStyle/>
                    <a:p>
                      <a:endParaRPr lang="en-US" dirty="0"/>
                    </a:p>
                  </a:txBody>
                  <a:tcPr/>
                </a:tc>
                <a:extLst>
                  <a:ext uri="{0D108BD9-81ED-4DB2-BD59-A6C34878D82A}">
                    <a16:rowId xmlns:a16="http://schemas.microsoft.com/office/drawing/2014/main" val="65616474"/>
                  </a:ext>
                </a:extLst>
              </a:tr>
              <a:tr h="331343">
                <a:tc>
                  <a:txBody>
                    <a:bodyPr/>
                    <a:lstStyle/>
                    <a:p>
                      <a:r>
                        <a:rPr lang="en-US" dirty="0"/>
                        <a:t>Best ORR</a:t>
                      </a:r>
                    </a:p>
                  </a:txBody>
                  <a:tcPr/>
                </a:tc>
                <a:tc>
                  <a:txBody>
                    <a:bodyPr/>
                    <a:lstStyle/>
                    <a:p>
                      <a:r>
                        <a:rPr lang="en-US" dirty="0"/>
                        <a:t>25%</a:t>
                      </a:r>
                    </a:p>
                  </a:txBody>
                  <a:tcPr/>
                </a:tc>
                <a:tc>
                  <a:txBody>
                    <a:bodyPr/>
                    <a:lstStyle/>
                    <a:p>
                      <a:r>
                        <a:rPr lang="en-US" dirty="0"/>
                        <a:t>63%</a:t>
                      </a:r>
                    </a:p>
                  </a:txBody>
                  <a:tcPr/>
                </a:tc>
                <a:tc>
                  <a:txBody>
                    <a:bodyPr/>
                    <a:lstStyle/>
                    <a:p>
                      <a:r>
                        <a:rPr lang="en-US" dirty="0"/>
                        <a:t>57%</a:t>
                      </a:r>
                    </a:p>
                  </a:txBody>
                  <a:tcPr/>
                </a:tc>
                <a:extLst>
                  <a:ext uri="{0D108BD9-81ED-4DB2-BD59-A6C34878D82A}">
                    <a16:rowId xmlns:a16="http://schemas.microsoft.com/office/drawing/2014/main" val="1708770869"/>
                  </a:ext>
                </a:extLst>
              </a:tr>
              <a:tr h="370840">
                <a:tc>
                  <a:txBody>
                    <a:bodyPr/>
                    <a:lstStyle/>
                    <a:p>
                      <a:r>
                        <a:rPr lang="en-US" dirty="0"/>
                        <a:t>Best CRR</a:t>
                      </a:r>
                    </a:p>
                  </a:txBody>
                  <a:tcPr/>
                </a:tc>
                <a:tc>
                  <a:txBody>
                    <a:bodyPr/>
                    <a:lstStyle/>
                    <a:p>
                      <a:r>
                        <a:rPr lang="en-US" dirty="0"/>
                        <a:t>23%</a:t>
                      </a:r>
                    </a:p>
                  </a:txBody>
                  <a:tcPr/>
                </a:tc>
                <a:tc>
                  <a:txBody>
                    <a:bodyPr/>
                    <a:lstStyle/>
                    <a:p>
                      <a:r>
                        <a:rPr lang="en-US" dirty="0"/>
                        <a:t>53%</a:t>
                      </a:r>
                    </a:p>
                  </a:txBody>
                  <a:tcPr/>
                </a:tc>
                <a:tc>
                  <a:txBody>
                    <a:bodyPr/>
                    <a:lstStyle/>
                    <a:p>
                      <a:r>
                        <a:rPr lang="en-US" dirty="0"/>
                        <a:t>53%</a:t>
                      </a:r>
                    </a:p>
                  </a:txBody>
                  <a:tcPr/>
                </a:tc>
                <a:extLst>
                  <a:ext uri="{0D108BD9-81ED-4DB2-BD59-A6C34878D82A}">
                    <a16:rowId xmlns:a16="http://schemas.microsoft.com/office/drawing/2014/main" val="1498465226"/>
                  </a:ext>
                </a:extLst>
              </a:tr>
              <a:tr h="370840">
                <a:tc>
                  <a:txBody>
                    <a:bodyPr/>
                    <a:lstStyle/>
                    <a:p>
                      <a:r>
                        <a:rPr lang="en-US" dirty="0"/>
                        <a:t>Median DOR</a:t>
                      </a:r>
                    </a:p>
                  </a:txBody>
                  <a:tcPr/>
                </a:tc>
                <a:tc>
                  <a:txBody>
                    <a:bodyPr/>
                    <a:lstStyle/>
                    <a:p>
                      <a:r>
                        <a:rPr lang="en-US" dirty="0"/>
                        <a:t>11 months</a:t>
                      </a:r>
                    </a:p>
                  </a:txBody>
                  <a:tcPr/>
                </a:tc>
                <a:tc>
                  <a:txBody>
                    <a:bodyPr/>
                    <a:lstStyle/>
                    <a:p>
                      <a:r>
                        <a:rPr lang="en-US" dirty="0"/>
                        <a:t>11 months</a:t>
                      </a:r>
                    </a:p>
                  </a:txBody>
                  <a:tcPr/>
                </a:tc>
                <a:tc>
                  <a:txBody>
                    <a:bodyPr/>
                    <a:lstStyle/>
                    <a:p>
                      <a:r>
                        <a:rPr lang="en-US" dirty="0"/>
                        <a:t>10 months</a:t>
                      </a:r>
                    </a:p>
                  </a:txBody>
                  <a:tcPr/>
                </a:tc>
                <a:extLst>
                  <a:ext uri="{0D108BD9-81ED-4DB2-BD59-A6C34878D82A}">
                    <a16:rowId xmlns:a16="http://schemas.microsoft.com/office/drawing/2014/main" val="703616519"/>
                  </a:ext>
                </a:extLst>
              </a:tr>
              <a:tr h="370840">
                <a:tc>
                  <a:txBody>
                    <a:bodyPr/>
                    <a:lstStyle/>
                    <a:p>
                      <a:r>
                        <a:rPr lang="en-US" dirty="0"/>
                        <a:t>Median PFS</a:t>
                      </a:r>
                    </a:p>
                  </a:txBody>
                  <a:tcPr/>
                </a:tc>
                <a:tc>
                  <a:txBody>
                    <a:bodyPr/>
                    <a:lstStyle/>
                    <a:p>
                      <a:r>
                        <a:rPr lang="en-US" dirty="0"/>
                        <a:t>3.7 months</a:t>
                      </a:r>
                    </a:p>
                  </a:txBody>
                  <a:tcPr/>
                </a:tc>
                <a:tc>
                  <a:txBody>
                    <a:bodyPr/>
                    <a:lstStyle/>
                    <a:p>
                      <a:r>
                        <a:rPr lang="en-US" dirty="0"/>
                        <a:t>9.2 months</a:t>
                      </a:r>
                    </a:p>
                  </a:txBody>
                  <a:tcPr/>
                </a:tc>
                <a:tc>
                  <a:txBody>
                    <a:bodyPr/>
                    <a:lstStyle/>
                    <a:p>
                      <a:r>
                        <a:rPr lang="en-US" dirty="0"/>
                        <a:t>6.6 months</a:t>
                      </a:r>
                    </a:p>
                  </a:txBody>
                  <a:tcPr/>
                </a:tc>
                <a:extLst>
                  <a:ext uri="{0D108BD9-81ED-4DB2-BD59-A6C34878D82A}">
                    <a16:rowId xmlns:a16="http://schemas.microsoft.com/office/drawing/2014/main" val="3715531930"/>
                  </a:ext>
                </a:extLst>
              </a:tr>
            </a:tbl>
          </a:graphicData>
        </a:graphic>
      </p:graphicFrame>
      <p:pic>
        <p:nvPicPr>
          <p:cNvPr id="5" name="Picture 4">
            <a:extLst>
              <a:ext uri="{FF2B5EF4-FFF2-40B4-BE49-F238E27FC236}">
                <a16:creationId xmlns:a16="http://schemas.microsoft.com/office/drawing/2014/main" id="{C5ED72D2-7D2D-4610-B177-7DBFFD62C995}"/>
              </a:ext>
            </a:extLst>
          </p:cNvPr>
          <p:cNvPicPr>
            <a:picLocks noChangeAspect="1"/>
          </p:cNvPicPr>
          <p:nvPr/>
        </p:nvPicPr>
        <p:blipFill rotWithShape="1">
          <a:blip r:embed="rId2"/>
          <a:srcRect b="8667"/>
          <a:stretch/>
        </p:blipFill>
        <p:spPr>
          <a:xfrm>
            <a:off x="7661870" y="1027906"/>
            <a:ext cx="3691930" cy="5239512"/>
          </a:xfrm>
          <a:prstGeom prst="rect">
            <a:avLst/>
          </a:prstGeom>
        </p:spPr>
      </p:pic>
      <p:sp>
        <p:nvSpPr>
          <p:cNvPr id="6" name="Rectangle 2">
            <a:extLst>
              <a:ext uri="{FF2B5EF4-FFF2-40B4-BE49-F238E27FC236}">
                <a16:creationId xmlns:a16="http://schemas.microsoft.com/office/drawing/2014/main" id="{FB8A3013-4C25-4DD0-95F1-07788A39ED90}"/>
              </a:ext>
            </a:extLst>
          </p:cNvPr>
          <p:cNvSpPr txBox="1">
            <a:spLocks noChangeArrowheads="1"/>
          </p:cNvSpPr>
          <p:nvPr/>
        </p:nvSpPr>
        <p:spPr bwMode="auto">
          <a:xfrm>
            <a:off x="7044612" y="6311106"/>
            <a:ext cx="4926564" cy="472249"/>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13607" rIns="0" bIns="0" numCol="1" rtlCol="0" anchor="ctr" anchorCtr="0" compatLnSpc="1">
            <a:prstTxWarp prst="textNoShape">
              <a:avLst/>
            </a:prstTxWarp>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600"/>
              </a:spcAft>
              <a:buClrTx/>
              <a:buSzTx/>
              <a:buFontTx/>
              <a:buNone/>
              <a:tabLst>
                <a:tab pos="723900" algn="l"/>
                <a:tab pos="1447800" algn="l"/>
                <a:tab pos="2171700" algn="l"/>
                <a:tab pos="2895600" algn="l"/>
                <a:tab pos="3619500" algn="l"/>
                <a:tab pos="4343400" algn="l"/>
                <a:tab pos="5067300" algn="l"/>
                <a:tab pos="5791200" algn="l"/>
                <a:tab pos="6515100" algn="l"/>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Arial Unicode MS" panose="020B0604020202020204" pitchFamily="34" charset="-128"/>
                <a:cs typeface="Arial" panose="020B0604020202020204" pitchFamily="34" charset="0"/>
              </a:rPr>
              <a:t>Sehn LH et al. Blood Adv 2022; 6(2):533-43.</a:t>
            </a:r>
          </a:p>
        </p:txBody>
      </p:sp>
    </p:spTree>
    <p:extLst>
      <p:ext uri="{BB962C8B-B14F-4D97-AF65-F5344CB8AC3E}">
        <p14:creationId xmlns:p14="http://schemas.microsoft.com/office/powerpoint/2010/main" val="1090273018"/>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8"/>
          </p:nvPr>
        </p:nvSpPr>
        <p:spPr>
          <a:xfrm>
            <a:off x="530403" y="6020573"/>
            <a:ext cx="11127575" cy="313932"/>
          </a:xfrm>
        </p:spPr>
        <p:txBody>
          <a:bodyPr/>
          <a:lstStyle/>
          <a:p>
            <a:r>
              <a:rPr lang="en-US"/>
              <a:t>ADCC, antibody-dependent cell-mediated cytotoxicity; ADCP, antibody-dependent cell-mediated phagocytosis; CD, cluster of differentiation; </a:t>
            </a:r>
            <a:r>
              <a:rPr lang="fr-FR"/>
              <a:t>DLBCL, diffuse large B-</a:t>
            </a:r>
            <a:r>
              <a:rPr lang="fr-FR" err="1"/>
              <a:t>cell</a:t>
            </a:r>
            <a:r>
              <a:rPr lang="fr-FR"/>
              <a:t> </a:t>
            </a:r>
            <a:r>
              <a:rPr lang="fr-FR" err="1"/>
              <a:t>lymphoma</a:t>
            </a:r>
            <a:r>
              <a:rPr lang="fr-FR"/>
              <a:t>; </a:t>
            </a:r>
            <a:r>
              <a:rPr lang="fr-FR" err="1"/>
              <a:t>Fc</a:t>
            </a:r>
            <a:r>
              <a:rPr lang="fr-FR"/>
              <a:t>, fragment </a:t>
            </a:r>
            <a:r>
              <a:rPr lang="fr-FR" err="1"/>
              <a:t>crystallizable</a:t>
            </a:r>
            <a:r>
              <a:rPr lang="fr-FR"/>
              <a:t>; </a:t>
            </a:r>
            <a:r>
              <a:rPr lang="fr-FR" err="1"/>
              <a:t>iNHL</a:t>
            </a:r>
            <a:r>
              <a:rPr lang="fr-FR"/>
              <a:t>, indolent non-</a:t>
            </a:r>
            <a:r>
              <a:rPr lang="fr-FR" err="1"/>
              <a:t>Hodgkin's</a:t>
            </a:r>
            <a:r>
              <a:rPr lang="fr-FR"/>
              <a:t> </a:t>
            </a:r>
            <a:r>
              <a:rPr lang="fr-FR" err="1"/>
              <a:t>lymphoma</a:t>
            </a:r>
            <a:r>
              <a:rPr lang="fr-FR"/>
              <a:t>; </a:t>
            </a:r>
            <a:r>
              <a:rPr lang="fr-FR" err="1"/>
              <a:t>mAb</a:t>
            </a:r>
            <a:r>
              <a:rPr lang="fr-FR"/>
              <a:t>, monoclonal </a:t>
            </a:r>
            <a:r>
              <a:rPr lang="fr-FR" err="1"/>
              <a:t>antibody</a:t>
            </a:r>
            <a:r>
              <a:rPr lang="fr-FR"/>
              <a:t>; </a:t>
            </a:r>
            <a:br>
              <a:rPr lang="fr-FR"/>
            </a:br>
            <a:r>
              <a:rPr lang="fr-FR"/>
              <a:t>NK, </a:t>
            </a:r>
            <a:r>
              <a:rPr lang="fr-FR" err="1"/>
              <a:t>natural</a:t>
            </a:r>
            <a:r>
              <a:rPr lang="fr-FR"/>
              <a:t> killer; R/R, </a:t>
            </a:r>
            <a:r>
              <a:rPr lang="fr-FR" err="1"/>
              <a:t>relapsed</a:t>
            </a:r>
            <a:r>
              <a:rPr lang="fr-FR"/>
              <a:t>/</a:t>
            </a:r>
            <a:r>
              <a:rPr lang="fr-FR" err="1"/>
              <a:t>refractory</a:t>
            </a:r>
            <a:r>
              <a:rPr lang="fr-FR"/>
              <a:t>.</a:t>
            </a:r>
            <a:br>
              <a:rPr lang="en-US"/>
            </a:br>
            <a:r>
              <a:rPr lang="en-US"/>
              <a:t>1. Horton HM, et al. Cancer Res 2008;68:8049–57; 2. </a:t>
            </a:r>
            <a:r>
              <a:rPr lang="en-US" err="1"/>
              <a:t>Woyach</a:t>
            </a:r>
            <a:r>
              <a:rPr lang="en-US"/>
              <a:t> JA, et al. Blood 2014;124:3553–60; 3  </a:t>
            </a:r>
            <a:r>
              <a:rPr lang="en-US" err="1"/>
              <a:t>Jurczak</a:t>
            </a:r>
            <a:r>
              <a:rPr lang="en-US"/>
              <a:t> W, et al. Ann </a:t>
            </a:r>
            <a:r>
              <a:rPr lang="en-US" err="1"/>
              <a:t>Oncol</a:t>
            </a:r>
            <a:r>
              <a:rPr lang="en-US"/>
              <a:t> 2018;29:1266–72; 4. </a:t>
            </a:r>
            <a:r>
              <a:rPr lang="en-US" err="1"/>
              <a:t>Witzig</a:t>
            </a:r>
            <a:r>
              <a:rPr lang="en-US"/>
              <a:t> TE, et al. Ann </a:t>
            </a:r>
            <a:r>
              <a:rPr lang="en-US" err="1"/>
              <a:t>Oncol</a:t>
            </a:r>
            <a:r>
              <a:rPr lang="en-US"/>
              <a:t> 2015;26:1667–77; 5. </a:t>
            </a:r>
            <a:r>
              <a:rPr lang="en-US" err="1"/>
              <a:t>Czuczman</a:t>
            </a:r>
            <a:r>
              <a:rPr lang="en-US"/>
              <a:t> MS, et al. </a:t>
            </a:r>
            <a:r>
              <a:rPr lang="en-US" err="1"/>
              <a:t>Clin</a:t>
            </a:r>
            <a:r>
              <a:rPr lang="en-US"/>
              <a:t> Cancer Res 2017;23:4127–37. </a:t>
            </a:r>
          </a:p>
        </p:txBody>
      </p:sp>
      <p:sp>
        <p:nvSpPr>
          <p:cNvPr id="4" name="Footer Placeholder 3"/>
          <p:cNvSpPr>
            <a:spLocks noGrp="1"/>
          </p:cNvSpPr>
          <p:nvPr>
            <p:ph type="ftr" sz="quarter" idx="19"/>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Burke JM. ASH 2019 abstract.</a:t>
            </a:r>
          </a:p>
        </p:txBody>
      </p:sp>
      <p:sp>
        <p:nvSpPr>
          <p:cNvPr id="5" name="Title 4"/>
          <p:cNvSpPr>
            <a:spLocks noGrp="1"/>
          </p:cNvSpPr>
          <p:nvPr>
            <p:ph type="title"/>
          </p:nvPr>
        </p:nvSpPr>
        <p:spPr>
          <a:xfrm>
            <a:off x="532705" y="680828"/>
            <a:ext cx="8973383" cy="298954"/>
          </a:xfrm>
        </p:spPr>
        <p:txBody>
          <a:bodyPr>
            <a:normAutofit fontScale="90000"/>
          </a:bodyPr>
          <a:lstStyle/>
          <a:p>
            <a:r>
              <a:rPr lang="en-GB" b="1" dirty="0" err="1">
                <a:solidFill>
                  <a:srgbClr val="FF0000"/>
                </a:solidFill>
                <a:latin typeface="Arial" panose="020B0604020202020204" pitchFamily="34" charset="0"/>
                <a:cs typeface="Arial" panose="020B0604020202020204" pitchFamily="34" charset="0"/>
              </a:rPr>
              <a:t>Tafasitamab</a:t>
            </a:r>
            <a:r>
              <a:rPr lang="en-GB" b="1" dirty="0">
                <a:solidFill>
                  <a:srgbClr val="FF0000"/>
                </a:solidFill>
                <a:latin typeface="Arial" panose="020B0604020202020204" pitchFamily="34" charset="0"/>
                <a:cs typeface="Arial" panose="020B0604020202020204" pitchFamily="34" charset="0"/>
              </a:rPr>
              <a:t>-lenalidomide</a:t>
            </a:r>
            <a:br>
              <a:rPr lang="en-GB" b="1" dirty="0">
                <a:solidFill>
                  <a:srgbClr val="FF0000"/>
                </a:solidFill>
                <a:latin typeface="Arial" panose="020B0604020202020204" pitchFamily="34" charset="0"/>
                <a:cs typeface="Arial" panose="020B0604020202020204" pitchFamily="34" charset="0"/>
              </a:rPr>
            </a:br>
            <a:r>
              <a:rPr lang="en-GB" sz="3100" b="1" i="1" dirty="0">
                <a:solidFill>
                  <a:schemeClr val="accent1"/>
                </a:solidFill>
                <a:latin typeface="Arial" panose="020B0604020202020204" pitchFamily="34" charset="0"/>
                <a:cs typeface="Arial" panose="020B0604020202020204" pitchFamily="34" charset="0"/>
              </a:rPr>
              <a:t>Mechanism of Action</a:t>
            </a:r>
            <a:endParaRPr lang="en-US" b="1" i="1" dirty="0">
              <a:solidFill>
                <a:schemeClr val="accent1"/>
              </a:solidFill>
              <a:latin typeface="Arial" panose="020B0604020202020204" pitchFamily="34" charset="0"/>
              <a:cs typeface="Arial" panose="020B0604020202020204" pitchFamily="34" charset="0"/>
            </a:endParaRPr>
          </a:p>
        </p:txBody>
      </p:sp>
      <p:grpSp>
        <p:nvGrpSpPr>
          <p:cNvPr id="309" name="Group 308"/>
          <p:cNvGrpSpPr/>
          <p:nvPr/>
        </p:nvGrpSpPr>
        <p:grpSpPr>
          <a:xfrm>
            <a:off x="361035" y="1294640"/>
            <a:ext cx="7245600" cy="4454129"/>
            <a:chOff x="1966355" y="1360111"/>
            <a:chExt cx="7893481" cy="4852405"/>
          </a:xfrm>
        </p:grpSpPr>
        <p:pic>
          <p:nvPicPr>
            <p:cNvPr id="3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9102" y="1360111"/>
              <a:ext cx="1915963" cy="11923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311" name="Straight Arrow Connector 310"/>
            <p:cNvCxnSpPr/>
            <p:nvPr/>
          </p:nvCxnSpPr>
          <p:spPr>
            <a:xfrm>
              <a:off x="4463429" y="2755737"/>
              <a:ext cx="1053621" cy="1440668"/>
            </a:xfrm>
            <a:prstGeom prst="straightConnector1">
              <a:avLst/>
            </a:prstGeom>
            <a:noFill/>
            <a:ln w="19050" cap="flat" cmpd="sng" algn="ctr">
              <a:solidFill>
                <a:srgbClr val="0C2C81"/>
              </a:solidFill>
              <a:prstDash val="solid"/>
              <a:miter lim="800000"/>
              <a:tailEnd type="arrow"/>
            </a:ln>
            <a:effectLst/>
          </p:spPr>
        </p:cxnSp>
        <p:grpSp>
          <p:nvGrpSpPr>
            <p:cNvPr id="312" name="Group 311">
              <a:extLst>
                <a:ext uri="{FF2B5EF4-FFF2-40B4-BE49-F238E27FC236}">
                  <a16:creationId xmlns:a16="http://schemas.microsoft.com/office/drawing/2014/main" id="{505B5980-8A97-C344-A04B-421ED3EFF089}"/>
                </a:ext>
              </a:extLst>
            </p:cNvPr>
            <p:cNvGrpSpPr/>
            <p:nvPr/>
          </p:nvGrpSpPr>
          <p:grpSpPr>
            <a:xfrm>
              <a:off x="1966355" y="2755737"/>
              <a:ext cx="7893481" cy="3456779"/>
              <a:chOff x="1847851" y="2684549"/>
              <a:chExt cx="4201836" cy="1840103"/>
            </a:xfrm>
          </p:grpSpPr>
          <p:sp>
            <p:nvSpPr>
              <p:cNvPr id="315" name="Freeform 165">
                <a:extLst>
                  <a:ext uri="{FF2B5EF4-FFF2-40B4-BE49-F238E27FC236}">
                    <a16:creationId xmlns:a16="http://schemas.microsoft.com/office/drawing/2014/main" id="{A97362EA-1664-3A48-9257-A2A26767F7EC}"/>
                  </a:ext>
                </a:extLst>
              </p:cNvPr>
              <p:cNvSpPr>
                <a:spLocks/>
              </p:cNvSpPr>
              <p:nvPr/>
            </p:nvSpPr>
            <p:spPr bwMode="auto">
              <a:xfrm rot="18406997">
                <a:off x="4827726" y="3212299"/>
                <a:ext cx="1334098" cy="1109824"/>
              </a:xfrm>
              <a:custGeom>
                <a:avLst/>
                <a:gdLst>
                  <a:gd name="T0" fmla="*/ 542 w 708"/>
                  <a:gd name="T1" fmla="*/ 612 h 732"/>
                  <a:gd name="T2" fmla="*/ 575 w 708"/>
                  <a:gd name="T3" fmla="*/ 561 h 732"/>
                  <a:gd name="T4" fmla="*/ 560 w 708"/>
                  <a:gd name="T5" fmla="*/ 467 h 732"/>
                  <a:gd name="T6" fmla="*/ 600 w 708"/>
                  <a:gd name="T7" fmla="*/ 368 h 732"/>
                  <a:gd name="T8" fmla="*/ 613 w 708"/>
                  <a:gd name="T9" fmla="*/ 357 h 732"/>
                  <a:gd name="T10" fmla="*/ 630 w 708"/>
                  <a:gd name="T11" fmla="*/ 228 h 732"/>
                  <a:gd name="T12" fmla="*/ 595 w 708"/>
                  <a:gd name="T13" fmla="*/ 138 h 732"/>
                  <a:gd name="T14" fmla="*/ 564 w 708"/>
                  <a:gd name="T15" fmla="*/ 144 h 732"/>
                  <a:gd name="T16" fmla="*/ 456 w 708"/>
                  <a:gd name="T17" fmla="*/ 32 h 732"/>
                  <a:gd name="T18" fmla="*/ 454 w 708"/>
                  <a:gd name="T19" fmla="*/ 33 h 732"/>
                  <a:gd name="T20" fmla="*/ 327 w 708"/>
                  <a:gd name="T21" fmla="*/ 21 h 732"/>
                  <a:gd name="T22" fmla="*/ 258 w 708"/>
                  <a:gd name="T23" fmla="*/ 77 h 732"/>
                  <a:gd name="T24" fmla="*/ 273 w 708"/>
                  <a:gd name="T25" fmla="*/ 151 h 732"/>
                  <a:gd name="T26" fmla="*/ 238 w 708"/>
                  <a:gd name="T27" fmla="*/ 183 h 732"/>
                  <a:gd name="T28" fmla="*/ 210 w 708"/>
                  <a:gd name="T29" fmla="*/ 210 h 732"/>
                  <a:gd name="T30" fmla="*/ 148 w 708"/>
                  <a:gd name="T31" fmla="*/ 253 h 732"/>
                  <a:gd name="T32" fmla="*/ 159 w 708"/>
                  <a:gd name="T33" fmla="*/ 323 h 732"/>
                  <a:gd name="T34" fmla="*/ 166 w 708"/>
                  <a:gd name="T35" fmla="*/ 363 h 732"/>
                  <a:gd name="T36" fmla="*/ 75 w 708"/>
                  <a:gd name="T37" fmla="*/ 446 h 732"/>
                  <a:gd name="T38" fmla="*/ 100 w 708"/>
                  <a:gd name="T39" fmla="*/ 482 h 732"/>
                  <a:gd name="T40" fmla="*/ 81 w 708"/>
                  <a:gd name="T41" fmla="*/ 543 h 732"/>
                  <a:gd name="T42" fmla="*/ 89 w 708"/>
                  <a:gd name="T43" fmla="*/ 589 h 732"/>
                  <a:gd name="T44" fmla="*/ 220 w 708"/>
                  <a:gd name="T45" fmla="*/ 617 h 732"/>
                  <a:gd name="T46" fmla="*/ 221 w 708"/>
                  <a:gd name="T47" fmla="*/ 617 h 732"/>
                  <a:gd name="T48" fmla="*/ 349 w 708"/>
                  <a:gd name="T49" fmla="*/ 716 h 732"/>
                  <a:gd name="T50" fmla="*/ 390 w 708"/>
                  <a:gd name="T51" fmla="*/ 726 h 732"/>
                  <a:gd name="T52" fmla="*/ 523 w 708"/>
                  <a:gd name="T53" fmla="*/ 623 h 732"/>
                  <a:gd name="T54" fmla="*/ 542 w 708"/>
                  <a:gd name="T55" fmla="*/ 612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8" h="732">
                    <a:moveTo>
                      <a:pt x="542" y="612"/>
                    </a:moveTo>
                    <a:cubicBezTo>
                      <a:pt x="563" y="598"/>
                      <a:pt x="572" y="581"/>
                      <a:pt x="575" y="561"/>
                    </a:cubicBezTo>
                    <a:cubicBezTo>
                      <a:pt x="578" y="533"/>
                      <a:pt x="568" y="501"/>
                      <a:pt x="560" y="467"/>
                    </a:cubicBezTo>
                    <a:cubicBezTo>
                      <a:pt x="545" y="403"/>
                      <a:pt x="571" y="417"/>
                      <a:pt x="600" y="368"/>
                    </a:cubicBezTo>
                    <a:cubicBezTo>
                      <a:pt x="603" y="364"/>
                      <a:pt x="607" y="361"/>
                      <a:pt x="613" y="357"/>
                    </a:cubicBezTo>
                    <a:cubicBezTo>
                      <a:pt x="643" y="337"/>
                      <a:pt x="708" y="306"/>
                      <a:pt x="630" y="228"/>
                    </a:cubicBezTo>
                    <a:cubicBezTo>
                      <a:pt x="591" y="189"/>
                      <a:pt x="605" y="148"/>
                      <a:pt x="595" y="138"/>
                    </a:cubicBezTo>
                    <a:cubicBezTo>
                      <a:pt x="590" y="134"/>
                      <a:pt x="582" y="135"/>
                      <a:pt x="564" y="144"/>
                    </a:cubicBezTo>
                    <a:cubicBezTo>
                      <a:pt x="505" y="172"/>
                      <a:pt x="477" y="28"/>
                      <a:pt x="456" y="32"/>
                    </a:cubicBezTo>
                    <a:cubicBezTo>
                      <a:pt x="455" y="32"/>
                      <a:pt x="454" y="32"/>
                      <a:pt x="454" y="33"/>
                    </a:cubicBezTo>
                    <a:cubicBezTo>
                      <a:pt x="433" y="48"/>
                      <a:pt x="361" y="0"/>
                      <a:pt x="327" y="21"/>
                    </a:cubicBezTo>
                    <a:cubicBezTo>
                      <a:pt x="292" y="41"/>
                      <a:pt x="232" y="71"/>
                      <a:pt x="258" y="77"/>
                    </a:cubicBezTo>
                    <a:cubicBezTo>
                      <a:pt x="345" y="95"/>
                      <a:pt x="291" y="149"/>
                      <a:pt x="273" y="151"/>
                    </a:cubicBezTo>
                    <a:cubicBezTo>
                      <a:pt x="244" y="154"/>
                      <a:pt x="229" y="148"/>
                      <a:pt x="238" y="183"/>
                    </a:cubicBezTo>
                    <a:cubicBezTo>
                      <a:pt x="250" y="228"/>
                      <a:pt x="230" y="180"/>
                      <a:pt x="210" y="210"/>
                    </a:cubicBezTo>
                    <a:cubicBezTo>
                      <a:pt x="185" y="249"/>
                      <a:pt x="177" y="210"/>
                      <a:pt x="148" y="253"/>
                    </a:cubicBezTo>
                    <a:cubicBezTo>
                      <a:pt x="131" y="278"/>
                      <a:pt x="147" y="302"/>
                      <a:pt x="159" y="323"/>
                    </a:cubicBezTo>
                    <a:cubicBezTo>
                      <a:pt x="168" y="338"/>
                      <a:pt x="175" y="351"/>
                      <a:pt x="166" y="363"/>
                    </a:cubicBezTo>
                    <a:cubicBezTo>
                      <a:pt x="112" y="430"/>
                      <a:pt x="0" y="355"/>
                      <a:pt x="75" y="446"/>
                    </a:cubicBezTo>
                    <a:cubicBezTo>
                      <a:pt x="92" y="468"/>
                      <a:pt x="102" y="464"/>
                      <a:pt x="100" y="482"/>
                    </a:cubicBezTo>
                    <a:cubicBezTo>
                      <a:pt x="99" y="491"/>
                      <a:pt x="90" y="503"/>
                      <a:pt x="81" y="543"/>
                    </a:cubicBezTo>
                    <a:cubicBezTo>
                      <a:pt x="75" y="570"/>
                      <a:pt x="78" y="582"/>
                      <a:pt x="89" y="589"/>
                    </a:cubicBezTo>
                    <a:cubicBezTo>
                      <a:pt x="111" y="602"/>
                      <a:pt x="164" y="585"/>
                      <a:pt x="220" y="617"/>
                    </a:cubicBezTo>
                    <a:cubicBezTo>
                      <a:pt x="220" y="617"/>
                      <a:pt x="221" y="617"/>
                      <a:pt x="221" y="617"/>
                    </a:cubicBezTo>
                    <a:cubicBezTo>
                      <a:pt x="284" y="653"/>
                      <a:pt x="308" y="696"/>
                      <a:pt x="349" y="716"/>
                    </a:cubicBezTo>
                    <a:cubicBezTo>
                      <a:pt x="361" y="721"/>
                      <a:pt x="374" y="725"/>
                      <a:pt x="390" y="726"/>
                    </a:cubicBezTo>
                    <a:cubicBezTo>
                      <a:pt x="462" y="732"/>
                      <a:pt x="448" y="657"/>
                      <a:pt x="523" y="623"/>
                    </a:cubicBezTo>
                    <a:cubicBezTo>
                      <a:pt x="530" y="620"/>
                      <a:pt x="536" y="616"/>
                      <a:pt x="542" y="612"/>
                    </a:cubicBezTo>
                    <a:close/>
                  </a:path>
                </a:pathLst>
              </a:custGeom>
              <a:solidFill>
                <a:srgbClr val="C0B48F"/>
              </a:solidFill>
              <a:ln w="6350" cap="flat">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grpSp>
            <p:nvGrpSpPr>
              <p:cNvPr id="316" name="Group 315">
                <a:extLst>
                  <a:ext uri="{FF2B5EF4-FFF2-40B4-BE49-F238E27FC236}">
                    <a16:creationId xmlns:a16="http://schemas.microsoft.com/office/drawing/2014/main" id="{9AA3F26F-E84B-3D45-B6B6-C844A4EE2589}"/>
                  </a:ext>
                </a:extLst>
              </p:cNvPr>
              <p:cNvGrpSpPr/>
              <p:nvPr/>
            </p:nvGrpSpPr>
            <p:grpSpPr>
              <a:xfrm>
                <a:off x="1847851" y="2684549"/>
                <a:ext cx="3993260" cy="1840103"/>
                <a:chOff x="1847851" y="2684549"/>
                <a:chExt cx="3993260" cy="1840103"/>
              </a:xfrm>
            </p:grpSpPr>
            <p:sp>
              <p:nvSpPr>
                <p:cNvPr id="317" name="Freeform 66">
                  <a:extLst>
                    <a:ext uri="{FF2B5EF4-FFF2-40B4-BE49-F238E27FC236}">
                      <a16:creationId xmlns:a16="http://schemas.microsoft.com/office/drawing/2014/main" id="{9F2CC8E4-C4A0-1846-8B14-D62F88E76F92}"/>
                    </a:ext>
                  </a:extLst>
                </p:cNvPr>
                <p:cNvSpPr>
                  <a:spLocks/>
                </p:cNvSpPr>
                <p:nvPr/>
              </p:nvSpPr>
              <p:spPr bwMode="auto">
                <a:xfrm rot="20631065">
                  <a:off x="3616362" y="3299431"/>
                  <a:ext cx="1097098" cy="1060004"/>
                </a:xfrm>
                <a:custGeom>
                  <a:avLst/>
                  <a:gdLst>
                    <a:gd name="T0" fmla="*/ 747 w 775"/>
                    <a:gd name="T1" fmla="*/ 356 h 700"/>
                    <a:gd name="T2" fmla="*/ 368 w 775"/>
                    <a:gd name="T3" fmla="*/ 699 h 700"/>
                    <a:gd name="T4" fmla="*/ 0 w 775"/>
                    <a:gd name="T5" fmla="*/ 363 h 700"/>
                    <a:gd name="T6" fmla="*/ 384 w 775"/>
                    <a:gd name="T7" fmla="*/ 1 h 700"/>
                    <a:gd name="T8" fmla="*/ 747 w 775"/>
                    <a:gd name="T9" fmla="*/ 356 h 700"/>
                  </a:gdLst>
                  <a:ahLst/>
                  <a:cxnLst>
                    <a:cxn ang="0">
                      <a:pos x="T0" y="T1"/>
                    </a:cxn>
                    <a:cxn ang="0">
                      <a:pos x="T2" y="T3"/>
                    </a:cxn>
                    <a:cxn ang="0">
                      <a:pos x="T4" y="T5"/>
                    </a:cxn>
                    <a:cxn ang="0">
                      <a:pos x="T6" y="T7"/>
                    </a:cxn>
                    <a:cxn ang="0">
                      <a:pos x="T8" y="T9"/>
                    </a:cxn>
                  </a:cxnLst>
                  <a:rect l="0" t="0" r="r" b="b"/>
                  <a:pathLst>
                    <a:path w="775" h="700">
                      <a:moveTo>
                        <a:pt x="747" y="356"/>
                      </a:moveTo>
                      <a:cubicBezTo>
                        <a:pt x="722" y="554"/>
                        <a:pt x="580" y="698"/>
                        <a:pt x="368" y="699"/>
                      </a:cubicBezTo>
                      <a:cubicBezTo>
                        <a:pt x="156" y="700"/>
                        <a:pt x="1" y="563"/>
                        <a:pt x="0" y="363"/>
                      </a:cubicBezTo>
                      <a:cubicBezTo>
                        <a:pt x="0" y="164"/>
                        <a:pt x="172" y="2"/>
                        <a:pt x="384" y="1"/>
                      </a:cubicBezTo>
                      <a:cubicBezTo>
                        <a:pt x="596" y="0"/>
                        <a:pt x="775" y="132"/>
                        <a:pt x="747" y="356"/>
                      </a:cubicBezTo>
                      <a:close/>
                    </a:path>
                  </a:pathLst>
                </a:custGeom>
                <a:solidFill>
                  <a:srgbClr val="E2E3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18" name="Freeform 67">
                  <a:extLst>
                    <a:ext uri="{FF2B5EF4-FFF2-40B4-BE49-F238E27FC236}">
                      <a16:creationId xmlns:a16="http://schemas.microsoft.com/office/drawing/2014/main" id="{A7B82B5F-D28B-A447-AAB1-E19F16D80521}"/>
                    </a:ext>
                  </a:extLst>
                </p:cNvPr>
                <p:cNvSpPr>
                  <a:spLocks/>
                </p:cNvSpPr>
                <p:nvPr/>
              </p:nvSpPr>
              <p:spPr bwMode="auto">
                <a:xfrm rot="20631065">
                  <a:off x="3616362" y="3299431"/>
                  <a:ext cx="1097098" cy="1060004"/>
                </a:xfrm>
                <a:custGeom>
                  <a:avLst/>
                  <a:gdLst>
                    <a:gd name="T0" fmla="*/ 747 w 775"/>
                    <a:gd name="T1" fmla="*/ 356 h 700"/>
                    <a:gd name="T2" fmla="*/ 368 w 775"/>
                    <a:gd name="T3" fmla="*/ 699 h 700"/>
                    <a:gd name="T4" fmla="*/ 0 w 775"/>
                    <a:gd name="T5" fmla="*/ 363 h 700"/>
                    <a:gd name="T6" fmla="*/ 384 w 775"/>
                    <a:gd name="T7" fmla="*/ 1 h 700"/>
                    <a:gd name="T8" fmla="*/ 747 w 775"/>
                    <a:gd name="T9" fmla="*/ 356 h 700"/>
                  </a:gdLst>
                  <a:ahLst/>
                  <a:cxnLst>
                    <a:cxn ang="0">
                      <a:pos x="T0" y="T1"/>
                    </a:cxn>
                    <a:cxn ang="0">
                      <a:pos x="T2" y="T3"/>
                    </a:cxn>
                    <a:cxn ang="0">
                      <a:pos x="T4" y="T5"/>
                    </a:cxn>
                    <a:cxn ang="0">
                      <a:pos x="T6" y="T7"/>
                    </a:cxn>
                    <a:cxn ang="0">
                      <a:pos x="T8" y="T9"/>
                    </a:cxn>
                  </a:cxnLst>
                  <a:rect l="0" t="0" r="r" b="b"/>
                  <a:pathLst>
                    <a:path w="775" h="700">
                      <a:moveTo>
                        <a:pt x="747" y="356"/>
                      </a:moveTo>
                      <a:cubicBezTo>
                        <a:pt x="722" y="554"/>
                        <a:pt x="580" y="698"/>
                        <a:pt x="368" y="699"/>
                      </a:cubicBezTo>
                      <a:cubicBezTo>
                        <a:pt x="156" y="700"/>
                        <a:pt x="1" y="563"/>
                        <a:pt x="0" y="363"/>
                      </a:cubicBezTo>
                      <a:cubicBezTo>
                        <a:pt x="0" y="164"/>
                        <a:pt x="172" y="2"/>
                        <a:pt x="384" y="1"/>
                      </a:cubicBezTo>
                      <a:cubicBezTo>
                        <a:pt x="596" y="0"/>
                        <a:pt x="775" y="132"/>
                        <a:pt x="747" y="356"/>
                      </a:cubicBezTo>
                      <a:close/>
                    </a:path>
                  </a:pathLst>
                </a:custGeom>
                <a:noFill/>
                <a:ln w="6350" cap="flat">
                  <a:solidFill>
                    <a:srgbClr val="A5A7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19" name="Freeform 68">
                  <a:extLst>
                    <a:ext uri="{FF2B5EF4-FFF2-40B4-BE49-F238E27FC236}">
                      <a16:creationId xmlns:a16="http://schemas.microsoft.com/office/drawing/2014/main" id="{DB088B7C-B2D6-3748-856E-483670781628}"/>
                    </a:ext>
                  </a:extLst>
                </p:cNvPr>
                <p:cNvSpPr>
                  <a:spLocks/>
                </p:cNvSpPr>
                <p:nvPr/>
              </p:nvSpPr>
              <p:spPr bwMode="auto">
                <a:xfrm rot="20631065">
                  <a:off x="3808853" y="3479367"/>
                  <a:ext cx="663399" cy="682045"/>
                </a:xfrm>
                <a:custGeom>
                  <a:avLst/>
                  <a:gdLst>
                    <a:gd name="T0" fmla="*/ 439 w 469"/>
                    <a:gd name="T1" fmla="*/ 265 h 451"/>
                    <a:gd name="T2" fmla="*/ 181 w 469"/>
                    <a:gd name="T3" fmla="*/ 429 h 451"/>
                    <a:gd name="T4" fmla="*/ 30 w 469"/>
                    <a:gd name="T5" fmla="*/ 186 h 451"/>
                    <a:gd name="T6" fmla="*/ 288 w 469"/>
                    <a:gd name="T7" fmla="*/ 22 h 451"/>
                    <a:gd name="T8" fmla="*/ 439 w 469"/>
                    <a:gd name="T9" fmla="*/ 265 h 451"/>
                  </a:gdLst>
                  <a:ahLst/>
                  <a:cxnLst>
                    <a:cxn ang="0">
                      <a:pos x="T0" y="T1"/>
                    </a:cxn>
                    <a:cxn ang="0">
                      <a:pos x="T2" y="T3"/>
                    </a:cxn>
                    <a:cxn ang="0">
                      <a:pos x="T4" y="T5"/>
                    </a:cxn>
                    <a:cxn ang="0">
                      <a:pos x="T6" y="T7"/>
                    </a:cxn>
                    <a:cxn ang="0">
                      <a:pos x="T8" y="T9"/>
                    </a:cxn>
                  </a:cxnLst>
                  <a:rect l="0" t="0" r="r" b="b"/>
                  <a:pathLst>
                    <a:path w="469" h="451">
                      <a:moveTo>
                        <a:pt x="439" y="265"/>
                      </a:moveTo>
                      <a:cubicBezTo>
                        <a:pt x="410" y="377"/>
                        <a:pt x="294" y="451"/>
                        <a:pt x="181" y="429"/>
                      </a:cubicBezTo>
                      <a:cubicBezTo>
                        <a:pt x="68" y="407"/>
                        <a:pt x="0" y="298"/>
                        <a:pt x="30" y="186"/>
                      </a:cubicBezTo>
                      <a:cubicBezTo>
                        <a:pt x="60" y="74"/>
                        <a:pt x="175" y="0"/>
                        <a:pt x="288" y="22"/>
                      </a:cubicBezTo>
                      <a:cubicBezTo>
                        <a:pt x="401" y="44"/>
                        <a:pt x="469" y="152"/>
                        <a:pt x="439" y="265"/>
                      </a:cubicBezTo>
                    </a:path>
                  </a:pathLst>
                </a:custGeom>
                <a:solidFill>
                  <a:srgbClr val="C5C5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20" name="Freeform 148">
                  <a:extLst>
                    <a:ext uri="{FF2B5EF4-FFF2-40B4-BE49-F238E27FC236}">
                      <a16:creationId xmlns:a16="http://schemas.microsoft.com/office/drawing/2014/main" id="{F77219FF-01B1-D14F-BD13-961452A3472C}"/>
                    </a:ext>
                  </a:extLst>
                </p:cNvPr>
                <p:cNvSpPr>
                  <a:spLocks/>
                </p:cNvSpPr>
                <p:nvPr/>
              </p:nvSpPr>
              <p:spPr bwMode="auto">
                <a:xfrm rot="20631065">
                  <a:off x="4062498" y="4296574"/>
                  <a:ext cx="146173" cy="168364"/>
                </a:xfrm>
                <a:custGeom>
                  <a:avLst/>
                  <a:gdLst>
                    <a:gd name="T0" fmla="*/ 12 w 103"/>
                    <a:gd name="T1" fmla="*/ 50 h 111"/>
                    <a:gd name="T2" fmla="*/ 66 w 103"/>
                    <a:gd name="T3" fmla="*/ 101 h 111"/>
                    <a:gd name="T4" fmla="*/ 79 w 103"/>
                    <a:gd name="T5" fmla="*/ 100 h 111"/>
                    <a:gd name="T6" fmla="*/ 97 w 103"/>
                    <a:gd name="T7" fmla="*/ 26 h 111"/>
                    <a:gd name="T8" fmla="*/ 83 w 103"/>
                    <a:gd name="T9" fmla="*/ 12 h 111"/>
                    <a:gd name="T10" fmla="*/ 17 w 103"/>
                    <a:gd name="T11" fmla="*/ 36 h 111"/>
                    <a:gd name="T12" fmla="*/ 12 w 103"/>
                    <a:gd name="T13" fmla="*/ 50 h 111"/>
                  </a:gdLst>
                  <a:ahLst/>
                  <a:cxnLst>
                    <a:cxn ang="0">
                      <a:pos x="T0" y="T1"/>
                    </a:cxn>
                    <a:cxn ang="0">
                      <a:pos x="T2" y="T3"/>
                    </a:cxn>
                    <a:cxn ang="0">
                      <a:pos x="T4" y="T5"/>
                    </a:cxn>
                    <a:cxn ang="0">
                      <a:pos x="T6" y="T7"/>
                    </a:cxn>
                    <a:cxn ang="0">
                      <a:pos x="T8" y="T9"/>
                    </a:cxn>
                    <a:cxn ang="0">
                      <a:pos x="T10" y="T11"/>
                    </a:cxn>
                    <a:cxn ang="0">
                      <a:pos x="T12" y="T13"/>
                    </a:cxn>
                  </a:cxnLst>
                  <a:rect l="0" t="0" r="r" b="b"/>
                  <a:pathLst>
                    <a:path w="103" h="111">
                      <a:moveTo>
                        <a:pt x="12" y="50"/>
                      </a:moveTo>
                      <a:cubicBezTo>
                        <a:pt x="12" y="50"/>
                        <a:pt x="48" y="55"/>
                        <a:pt x="66" y="101"/>
                      </a:cubicBezTo>
                      <a:cubicBezTo>
                        <a:pt x="66" y="101"/>
                        <a:pt x="74" y="111"/>
                        <a:pt x="79" y="100"/>
                      </a:cubicBezTo>
                      <a:cubicBezTo>
                        <a:pt x="75" y="69"/>
                        <a:pt x="103" y="28"/>
                        <a:pt x="97" y="26"/>
                      </a:cubicBezTo>
                      <a:cubicBezTo>
                        <a:pt x="90" y="23"/>
                        <a:pt x="86" y="20"/>
                        <a:pt x="83" y="12"/>
                      </a:cubicBezTo>
                      <a:cubicBezTo>
                        <a:pt x="77" y="0"/>
                        <a:pt x="44" y="44"/>
                        <a:pt x="17" y="36"/>
                      </a:cubicBezTo>
                      <a:cubicBezTo>
                        <a:pt x="17" y="36"/>
                        <a:pt x="0" y="37"/>
                        <a:pt x="12" y="50"/>
                      </a:cubicBezTo>
                      <a:close/>
                    </a:path>
                  </a:pathLst>
                </a:custGeom>
                <a:solidFill>
                  <a:srgbClr val="1D99DD"/>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grpSp>
              <p:nvGrpSpPr>
                <p:cNvPr id="321" name="Group 320">
                  <a:extLst>
                    <a:ext uri="{FF2B5EF4-FFF2-40B4-BE49-F238E27FC236}">
                      <a16:creationId xmlns:a16="http://schemas.microsoft.com/office/drawing/2014/main" id="{3FBD1E66-9C70-9148-9C92-43CC4B155012}"/>
                    </a:ext>
                  </a:extLst>
                </p:cNvPr>
                <p:cNvGrpSpPr/>
                <p:nvPr/>
              </p:nvGrpSpPr>
              <p:grpSpPr>
                <a:xfrm rot="18843484">
                  <a:off x="3822401" y="2880418"/>
                  <a:ext cx="487527" cy="460423"/>
                  <a:chOff x="5746112" y="4774602"/>
                  <a:chExt cx="610148" cy="576227"/>
                </a:xfrm>
              </p:grpSpPr>
              <p:sp>
                <p:nvSpPr>
                  <p:cNvPr id="420" name="Freeform 151">
                    <a:extLst>
                      <a:ext uri="{FF2B5EF4-FFF2-40B4-BE49-F238E27FC236}">
                        <a16:creationId xmlns:a16="http://schemas.microsoft.com/office/drawing/2014/main" id="{1ACC26E6-2F35-C443-808A-8BE56B662D2E}"/>
                      </a:ext>
                    </a:extLst>
                  </p:cNvPr>
                  <p:cNvSpPr>
                    <a:spLocks/>
                  </p:cNvSpPr>
                  <p:nvPr/>
                </p:nvSpPr>
                <p:spPr bwMode="auto">
                  <a:xfrm rot="20631065">
                    <a:off x="5778684" y="5021507"/>
                    <a:ext cx="233195" cy="64503"/>
                  </a:xfrm>
                  <a:custGeom>
                    <a:avLst/>
                    <a:gdLst>
                      <a:gd name="T0" fmla="*/ 131 w 131"/>
                      <a:gd name="T1" fmla="*/ 16 h 34"/>
                      <a:gd name="T2" fmla="*/ 123 w 131"/>
                      <a:gd name="T3" fmla="*/ 32 h 34"/>
                      <a:gd name="T4" fmla="*/ 8 w 131"/>
                      <a:gd name="T5" fmla="*/ 34 h 34"/>
                      <a:gd name="T6" fmla="*/ 0 w 131"/>
                      <a:gd name="T7" fmla="*/ 19 h 34"/>
                      <a:gd name="T8" fmla="*/ 7 w 131"/>
                      <a:gd name="T9" fmla="*/ 2 h 34"/>
                      <a:gd name="T10" fmla="*/ 122 w 131"/>
                      <a:gd name="T11" fmla="*/ 0 h 34"/>
                      <a:gd name="T12" fmla="*/ 131 w 131"/>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131" h="34">
                        <a:moveTo>
                          <a:pt x="131" y="16"/>
                        </a:moveTo>
                        <a:cubicBezTo>
                          <a:pt x="131" y="25"/>
                          <a:pt x="128" y="32"/>
                          <a:pt x="123" y="32"/>
                        </a:cubicBezTo>
                        <a:cubicBezTo>
                          <a:pt x="8" y="34"/>
                          <a:pt x="8" y="34"/>
                          <a:pt x="8" y="34"/>
                        </a:cubicBezTo>
                        <a:cubicBezTo>
                          <a:pt x="4" y="34"/>
                          <a:pt x="0" y="27"/>
                          <a:pt x="0" y="19"/>
                        </a:cubicBezTo>
                        <a:cubicBezTo>
                          <a:pt x="0" y="10"/>
                          <a:pt x="3" y="3"/>
                          <a:pt x="7" y="2"/>
                        </a:cubicBezTo>
                        <a:cubicBezTo>
                          <a:pt x="122" y="0"/>
                          <a:pt x="122" y="0"/>
                          <a:pt x="122" y="0"/>
                        </a:cubicBezTo>
                        <a:cubicBezTo>
                          <a:pt x="127" y="0"/>
                          <a:pt x="130" y="7"/>
                          <a:pt x="131" y="16"/>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21" name="Freeform 152">
                    <a:extLst>
                      <a:ext uri="{FF2B5EF4-FFF2-40B4-BE49-F238E27FC236}">
                        <a16:creationId xmlns:a16="http://schemas.microsoft.com/office/drawing/2014/main" id="{6D1DE397-BE59-354D-8E29-F602C3586624}"/>
                      </a:ext>
                    </a:extLst>
                  </p:cNvPr>
                  <p:cNvSpPr>
                    <a:spLocks/>
                  </p:cNvSpPr>
                  <p:nvPr/>
                </p:nvSpPr>
                <p:spPr bwMode="auto">
                  <a:xfrm rot="20631065">
                    <a:off x="6162709" y="5097438"/>
                    <a:ext cx="64330" cy="247262"/>
                  </a:xfrm>
                  <a:custGeom>
                    <a:avLst/>
                    <a:gdLst>
                      <a:gd name="T0" fmla="*/ 16 w 37"/>
                      <a:gd name="T1" fmla="*/ 0 h 131"/>
                      <a:gd name="T2" fmla="*/ 0 w 37"/>
                      <a:gd name="T3" fmla="*/ 9 h 131"/>
                      <a:gd name="T4" fmla="*/ 5 w 37"/>
                      <a:gd name="T5" fmla="*/ 124 h 131"/>
                      <a:gd name="T6" fmla="*/ 5 w 37"/>
                      <a:gd name="T7" fmla="*/ 124 h 131"/>
                      <a:gd name="T8" fmla="*/ 21 w 37"/>
                      <a:gd name="T9" fmla="*/ 131 h 131"/>
                      <a:gd name="T10" fmla="*/ 37 w 37"/>
                      <a:gd name="T11" fmla="*/ 123 h 131"/>
                      <a:gd name="T12" fmla="*/ 37 w 37"/>
                      <a:gd name="T13" fmla="*/ 123 h 131"/>
                      <a:gd name="T14" fmla="*/ 32 w 37"/>
                      <a:gd name="T15" fmla="*/ 8 h 131"/>
                      <a:gd name="T16" fmla="*/ 16 w 37"/>
                      <a:gd name="T1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31">
                        <a:moveTo>
                          <a:pt x="16" y="0"/>
                        </a:moveTo>
                        <a:cubicBezTo>
                          <a:pt x="7" y="1"/>
                          <a:pt x="0" y="4"/>
                          <a:pt x="0" y="9"/>
                        </a:cubicBezTo>
                        <a:cubicBezTo>
                          <a:pt x="5" y="124"/>
                          <a:pt x="5" y="124"/>
                          <a:pt x="5" y="124"/>
                        </a:cubicBezTo>
                        <a:cubicBezTo>
                          <a:pt x="5" y="124"/>
                          <a:pt x="5" y="124"/>
                          <a:pt x="5" y="124"/>
                        </a:cubicBezTo>
                        <a:cubicBezTo>
                          <a:pt x="5" y="128"/>
                          <a:pt x="12" y="131"/>
                          <a:pt x="21" y="131"/>
                        </a:cubicBezTo>
                        <a:cubicBezTo>
                          <a:pt x="30" y="131"/>
                          <a:pt x="37" y="127"/>
                          <a:pt x="37" y="123"/>
                        </a:cubicBezTo>
                        <a:cubicBezTo>
                          <a:pt x="37" y="123"/>
                          <a:pt x="37" y="123"/>
                          <a:pt x="37" y="123"/>
                        </a:cubicBezTo>
                        <a:cubicBezTo>
                          <a:pt x="32" y="8"/>
                          <a:pt x="32" y="8"/>
                          <a:pt x="32" y="8"/>
                        </a:cubicBezTo>
                        <a:cubicBezTo>
                          <a:pt x="32" y="4"/>
                          <a:pt x="25" y="0"/>
                          <a:pt x="16" y="0"/>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22" name="Freeform 153">
                    <a:extLst>
                      <a:ext uri="{FF2B5EF4-FFF2-40B4-BE49-F238E27FC236}">
                        <a16:creationId xmlns:a16="http://schemas.microsoft.com/office/drawing/2014/main" id="{DBD80E5B-7B05-4446-A085-DC4881314E80}"/>
                      </a:ext>
                    </a:extLst>
                  </p:cNvPr>
                  <p:cNvSpPr>
                    <a:spLocks/>
                  </p:cNvSpPr>
                  <p:nvPr/>
                </p:nvSpPr>
                <p:spPr bwMode="auto">
                  <a:xfrm rot="20631065">
                    <a:off x="5746112" y="4775490"/>
                    <a:ext cx="522679" cy="348316"/>
                  </a:xfrm>
                  <a:custGeom>
                    <a:avLst/>
                    <a:gdLst>
                      <a:gd name="T0" fmla="*/ 285 w 295"/>
                      <a:gd name="T1" fmla="*/ 9 h 183"/>
                      <a:gd name="T2" fmla="*/ 269 w 295"/>
                      <a:gd name="T3" fmla="*/ 3 h 183"/>
                      <a:gd name="T4" fmla="*/ 132 w 295"/>
                      <a:gd name="T5" fmla="*/ 148 h 183"/>
                      <a:gd name="T6" fmla="*/ 8 w 295"/>
                      <a:gd name="T7" fmla="*/ 151 h 183"/>
                      <a:gd name="T8" fmla="*/ 0 w 295"/>
                      <a:gd name="T9" fmla="*/ 167 h 183"/>
                      <a:gd name="T10" fmla="*/ 9 w 295"/>
                      <a:gd name="T11" fmla="*/ 183 h 183"/>
                      <a:gd name="T12" fmla="*/ 9 w 295"/>
                      <a:gd name="T13" fmla="*/ 183 h 183"/>
                      <a:gd name="T14" fmla="*/ 144 w 295"/>
                      <a:gd name="T15" fmla="*/ 180 h 183"/>
                      <a:gd name="T16" fmla="*/ 149 w 295"/>
                      <a:gd name="T17" fmla="*/ 177 h 183"/>
                      <a:gd name="T18" fmla="*/ 149 w 295"/>
                      <a:gd name="T19" fmla="*/ 177 h 183"/>
                      <a:gd name="T20" fmla="*/ 149 w 295"/>
                      <a:gd name="T21" fmla="*/ 177 h 183"/>
                      <a:gd name="T22" fmla="*/ 293 w 295"/>
                      <a:gd name="T23" fmla="*/ 25 h 183"/>
                      <a:gd name="T24" fmla="*/ 285 w 295"/>
                      <a:gd name="T25" fmla="*/ 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5" h="183">
                        <a:moveTo>
                          <a:pt x="285" y="9"/>
                        </a:moveTo>
                        <a:cubicBezTo>
                          <a:pt x="279" y="3"/>
                          <a:pt x="272" y="0"/>
                          <a:pt x="269" y="3"/>
                        </a:cubicBezTo>
                        <a:cubicBezTo>
                          <a:pt x="132" y="148"/>
                          <a:pt x="132" y="148"/>
                          <a:pt x="132" y="148"/>
                        </a:cubicBezTo>
                        <a:cubicBezTo>
                          <a:pt x="8" y="151"/>
                          <a:pt x="8" y="151"/>
                          <a:pt x="8" y="151"/>
                        </a:cubicBezTo>
                        <a:cubicBezTo>
                          <a:pt x="3" y="151"/>
                          <a:pt x="0" y="158"/>
                          <a:pt x="0" y="167"/>
                        </a:cubicBezTo>
                        <a:cubicBezTo>
                          <a:pt x="0" y="176"/>
                          <a:pt x="4" y="183"/>
                          <a:pt x="9" y="183"/>
                        </a:cubicBezTo>
                        <a:cubicBezTo>
                          <a:pt x="9" y="183"/>
                          <a:pt x="9" y="183"/>
                          <a:pt x="9" y="183"/>
                        </a:cubicBezTo>
                        <a:cubicBezTo>
                          <a:pt x="144" y="180"/>
                          <a:pt x="144" y="180"/>
                          <a:pt x="144" y="180"/>
                        </a:cubicBezTo>
                        <a:cubicBezTo>
                          <a:pt x="146" y="180"/>
                          <a:pt x="147" y="179"/>
                          <a:pt x="149" y="177"/>
                        </a:cubicBezTo>
                        <a:cubicBezTo>
                          <a:pt x="149" y="177"/>
                          <a:pt x="149" y="177"/>
                          <a:pt x="149" y="177"/>
                        </a:cubicBezTo>
                        <a:cubicBezTo>
                          <a:pt x="149" y="177"/>
                          <a:pt x="149" y="177"/>
                          <a:pt x="149" y="177"/>
                        </a:cubicBezTo>
                        <a:cubicBezTo>
                          <a:pt x="293" y="25"/>
                          <a:pt x="293" y="25"/>
                          <a:pt x="293" y="25"/>
                        </a:cubicBezTo>
                        <a:cubicBezTo>
                          <a:pt x="295" y="22"/>
                          <a:pt x="292" y="15"/>
                          <a:pt x="285" y="9"/>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23" name="Freeform 154">
                    <a:extLst>
                      <a:ext uri="{FF2B5EF4-FFF2-40B4-BE49-F238E27FC236}">
                        <a16:creationId xmlns:a16="http://schemas.microsoft.com/office/drawing/2014/main" id="{1935C44E-C114-6C4B-9CC2-F97E063FD11B}"/>
                      </a:ext>
                    </a:extLst>
                  </p:cNvPr>
                  <p:cNvSpPr>
                    <a:spLocks/>
                  </p:cNvSpPr>
                  <p:nvPr/>
                </p:nvSpPr>
                <p:spPr bwMode="auto">
                  <a:xfrm rot="20631065">
                    <a:off x="6052704" y="4774602"/>
                    <a:ext cx="303556" cy="576227"/>
                  </a:xfrm>
                  <a:custGeom>
                    <a:avLst/>
                    <a:gdLst>
                      <a:gd name="T0" fmla="*/ 162 w 171"/>
                      <a:gd name="T1" fmla="*/ 9 h 304"/>
                      <a:gd name="T2" fmla="*/ 169 w 171"/>
                      <a:gd name="T3" fmla="*/ 24 h 304"/>
                      <a:gd name="T4" fmla="*/ 32 w 171"/>
                      <a:gd name="T5" fmla="*/ 170 h 304"/>
                      <a:gd name="T6" fmla="*/ 37 w 171"/>
                      <a:gd name="T7" fmla="*/ 294 h 304"/>
                      <a:gd name="T8" fmla="*/ 21 w 171"/>
                      <a:gd name="T9" fmla="*/ 303 h 304"/>
                      <a:gd name="T10" fmla="*/ 5 w 171"/>
                      <a:gd name="T11" fmla="*/ 295 h 304"/>
                      <a:gd name="T12" fmla="*/ 5 w 171"/>
                      <a:gd name="T13" fmla="*/ 295 h 304"/>
                      <a:gd name="T14" fmla="*/ 0 w 171"/>
                      <a:gd name="T15" fmla="*/ 160 h 304"/>
                      <a:gd name="T16" fmla="*/ 2 w 171"/>
                      <a:gd name="T17" fmla="*/ 155 h 304"/>
                      <a:gd name="T18" fmla="*/ 2 w 171"/>
                      <a:gd name="T19" fmla="*/ 155 h 304"/>
                      <a:gd name="T20" fmla="*/ 146 w 171"/>
                      <a:gd name="T21" fmla="*/ 2 h 304"/>
                      <a:gd name="T22" fmla="*/ 162 w 171"/>
                      <a:gd name="T23" fmla="*/ 9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1" h="304">
                        <a:moveTo>
                          <a:pt x="162" y="9"/>
                        </a:moveTo>
                        <a:cubicBezTo>
                          <a:pt x="168" y="15"/>
                          <a:pt x="171" y="22"/>
                          <a:pt x="169" y="24"/>
                        </a:cubicBezTo>
                        <a:cubicBezTo>
                          <a:pt x="32" y="170"/>
                          <a:pt x="32" y="170"/>
                          <a:pt x="32" y="170"/>
                        </a:cubicBezTo>
                        <a:cubicBezTo>
                          <a:pt x="37" y="294"/>
                          <a:pt x="37" y="294"/>
                          <a:pt x="37" y="294"/>
                        </a:cubicBezTo>
                        <a:cubicBezTo>
                          <a:pt x="37" y="299"/>
                          <a:pt x="30" y="303"/>
                          <a:pt x="21" y="303"/>
                        </a:cubicBezTo>
                        <a:cubicBezTo>
                          <a:pt x="12" y="304"/>
                          <a:pt x="5" y="300"/>
                          <a:pt x="5" y="295"/>
                        </a:cubicBezTo>
                        <a:cubicBezTo>
                          <a:pt x="5" y="295"/>
                          <a:pt x="5" y="295"/>
                          <a:pt x="5" y="295"/>
                        </a:cubicBezTo>
                        <a:cubicBezTo>
                          <a:pt x="0" y="160"/>
                          <a:pt x="0" y="160"/>
                          <a:pt x="0" y="160"/>
                        </a:cubicBezTo>
                        <a:cubicBezTo>
                          <a:pt x="0" y="158"/>
                          <a:pt x="1" y="157"/>
                          <a:pt x="2" y="155"/>
                        </a:cubicBezTo>
                        <a:cubicBezTo>
                          <a:pt x="2" y="155"/>
                          <a:pt x="2" y="155"/>
                          <a:pt x="2" y="155"/>
                        </a:cubicBezTo>
                        <a:cubicBezTo>
                          <a:pt x="146" y="2"/>
                          <a:pt x="146" y="2"/>
                          <a:pt x="146" y="2"/>
                        </a:cubicBezTo>
                        <a:cubicBezTo>
                          <a:pt x="148" y="0"/>
                          <a:pt x="155" y="3"/>
                          <a:pt x="162" y="9"/>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424" name="Picture 155">
                    <a:extLst>
                      <a:ext uri="{FF2B5EF4-FFF2-40B4-BE49-F238E27FC236}">
                        <a16:creationId xmlns:a16="http://schemas.microsoft.com/office/drawing/2014/main" id="{F125C864-7FA9-2344-BD7A-CF1F349B295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0631065">
                    <a:off x="6063297" y="4870884"/>
                    <a:ext cx="90464" cy="9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56">
                    <a:extLst>
                      <a:ext uri="{FF2B5EF4-FFF2-40B4-BE49-F238E27FC236}">
                        <a16:creationId xmlns:a16="http://schemas.microsoft.com/office/drawing/2014/main" id="{F5516846-9170-B741-B9A2-E1B09F66A229}"/>
                      </a:ext>
                    </a:extLst>
                  </p:cNvPr>
                  <p:cNvSpPr>
                    <a:spLocks/>
                  </p:cNvSpPr>
                  <p:nvPr/>
                </p:nvSpPr>
                <p:spPr bwMode="auto">
                  <a:xfrm rot="20631065">
                    <a:off x="6072411" y="4877182"/>
                    <a:ext cx="72371" cy="77404"/>
                  </a:xfrm>
                  <a:custGeom>
                    <a:avLst/>
                    <a:gdLst>
                      <a:gd name="T0" fmla="*/ 10 w 41"/>
                      <a:gd name="T1" fmla="*/ 5 h 41"/>
                      <a:gd name="T2" fmla="*/ 35 w 41"/>
                      <a:gd name="T3" fmla="*/ 10 h 41"/>
                      <a:gd name="T4" fmla="*/ 31 w 41"/>
                      <a:gd name="T5" fmla="*/ 35 h 41"/>
                      <a:gd name="T6" fmla="*/ 6 w 41"/>
                      <a:gd name="T7" fmla="*/ 31 h 41"/>
                      <a:gd name="T8" fmla="*/ 10 w 41"/>
                      <a:gd name="T9" fmla="*/ 5 h 41"/>
                    </a:gdLst>
                    <a:ahLst/>
                    <a:cxnLst>
                      <a:cxn ang="0">
                        <a:pos x="T0" y="T1"/>
                      </a:cxn>
                      <a:cxn ang="0">
                        <a:pos x="T2" y="T3"/>
                      </a:cxn>
                      <a:cxn ang="0">
                        <a:pos x="T4" y="T5"/>
                      </a:cxn>
                      <a:cxn ang="0">
                        <a:pos x="T6" y="T7"/>
                      </a:cxn>
                      <a:cxn ang="0">
                        <a:pos x="T8" y="T9"/>
                      </a:cxn>
                    </a:cxnLst>
                    <a:rect l="0" t="0" r="r" b="b"/>
                    <a:pathLst>
                      <a:path w="41" h="41">
                        <a:moveTo>
                          <a:pt x="10" y="5"/>
                        </a:moveTo>
                        <a:cubicBezTo>
                          <a:pt x="18" y="0"/>
                          <a:pt x="30" y="2"/>
                          <a:pt x="35" y="10"/>
                        </a:cubicBezTo>
                        <a:cubicBezTo>
                          <a:pt x="41" y="18"/>
                          <a:pt x="39" y="29"/>
                          <a:pt x="31" y="35"/>
                        </a:cubicBezTo>
                        <a:cubicBezTo>
                          <a:pt x="23" y="41"/>
                          <a:pt x="12" y="39"/>
                          <a:pt x="6" y="31"/>
                        </a:cubicBezTo>
                        <a:cubicBezTo>
                          <a:pt x="0" y="22"/>
                          <a:pt x="2" y="11"/>
                          <a:pt x="10" y="5"/>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426" name="Picture 157">
                    <a:extLst>
                      <a:ext uri="{FF2B5EF4-FFF2-40B4-BE49-F238E27FC236}">
                        <a16:creationId xmlns:a16="http://schemas.microsoft.com/office/drawing/2014/main" id="{D0C3194D-21B2-584C-ACC5-0F85918BA62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0631065">
                    <a:off x="6028640" y="4939118"/>
                    <a:ext cx="90464" cy="9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7" name="Freeform 158">
                    <a:extLst>
                      <a:ext uri="{FF2B5EF4-FFF2-40B4-BE49-F238E27FC236}">
                        <a16:creationId xmlns:a16="http://schemas.microsoft.com/office/drawing/2014/main" id="{80C611BB-16C3-2845-813D-A39E03F17BCE}"/>
                      </a:ext>
                    </a:extLst>
                  </p:cNvPr>
                  <p:cNvSpPr>
                    <a:spLocks/>
                  </p:cNvSpPr>
                  <p:nvPr/>
                </p:nvSpPr>
                <p:spPr bwMode="auto">
                  <a:xfrm rot="20631065">
                    <a:off x="6038312" y="4947202"/>
                    <a:ext cx="74382" cy="77404"/>
                  </a:xfrm>
                  <a:custGeom>
                    <a:avLst/>
                    <a:gdLst>
                      <a:gd name="T0" fmla="*/ 11 w 41"/>
                      <a:gd name="T1" fmla="*/ 6 h 41"/>
                      <a:gd name="T2" fmla="*/ 36 w 41"/>
                      <a:gd name="T3" fmla="*/ 10 h 41"/>
                      <a:gd name="T4" fmla="*/ 31 w 41"/>
                      <a:gd name="T5" fmla="*/ 35 h 41"/>
                      <a:gd name="T6" fmla="*/ 6 w 41"/>
                      <a:gd name="T7" fmla="*/ 31 h 41"/>
                      <a:gd name="T8" fmla="*/ 11 w 41"/>
                      <a:gd name="T9" fmla="*/ 6 h 41"/>
                    </a:gdLst>
                    <a:ahLst/>
                    <a:cxnLst>
                      <a:cxn ang="0">
                        <a:pos x="T0" y="T1"/>
                      </a:cxn>
                      <a:cxn ang="0">
                        <a:pos x="T2" y="T3"/>
                      </a:cxn>
                      <a:cxn ang="0">
                        <a:pos x="T4" y="T5"/>
                      </a:cxn>
                      <a:cxn ang="0">
                        <a:pos x="T6" y="T7"/>
                      </a:cxn>
                      <a:cxn ang="0">
                        <a:pos x="T8" y="T9"/>
                      </a:cxn>
                    </a:cxnLst>
                    <a:rect l="0" t="0" r="r" b="b"/>
                    <a:pathLst>
                      <a:path w="41" h="41">
                        <a:moveTo>
                          <a:pt x="11" y="6"/>
                        </a:moveTo>
                        <a:cubicBezTo>
                          <a:pt x="19" y="0"/>
                          <a:pt x="30" y="2"/>
                          <a:pt x="36" y="10"/>
                        </a:cubicBezTo>
                        <a:cubicBezTo>
                          <a:pt x="41" y="18"/>
                          <a:pt x="39" y="30"/>
                          <a:pt x="31" y="35"/>
                        </a:cubicBezTo>
                        <a:cubicBezTo>
                          <a:pt x="23" y="41"/>
                          <a:pt x="12" y="39"/>
                          <a:pt x="6" y="31"/>
                        </a:cubicBezTo>
                        <a:cubicBezTo>
                          <a:pt x="0" y="23"/>
                          <a:pt x="2" y="11"/>
                          <a:pt x="11" y="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428" name="Picture 159">
                    <a:extLst>
                      <a:ext uri="{FF2B5EF4-FFF2-40B4-BE49-F238E27FC236}">
                        <a16:creationId xmlns:a16="http://schemas.microsoft.com/office/drawing/2014/main" id="{6D337939-624E-1744-B829-D97248245A8E}"/>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0631065">
                    <a:off x="6125923" y="4906472"/>
                    <a:ext cx="90464" cy="9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 name="Freeform 160">
                    <a:extLst>
                      <a:ext uri="{FF2B5EF4-FFF2-40B4-BE49-F238E27FC236}">
                        <a16:creationId xmlns:a16="http://schemas.microsoft.com/office/drawing/2014/main" id="{AA625405-4263-3442-859E-625D16CB717E}"/>
                      </a:ext>
                    </a:extLst>
                  </p:cNvPr>
                  <p:cNvSpPr>
                    <a:spLocks/>
                  </p:cNvSpPr>
                  <p:nvPr/>
                </p:nvSpPr>
                <p:spPr bwMode="auto">
                  <a:xfrm rot="20631065">
                    <a:off x="6136969" y="4912210"/>
                    <a:ext cx="72371" cy="77404"/>
                  </a:xfrm>
                  <a:custGeom>
                    <a:avLst/>
                    <a:gdLst>
                      <a:gd name="T0" fmla="*/ 10 w 41"/>
                      <a:gd name="T1" fmla="*/ 6 h 41"/>
                      <a:gd name="T2" fmla="*/ 35 w 41"/>
                      <a:gd name="T3" fmla="*/ 10 h 41"/>
                      <a:gd name="T4" fmla="*/ 31 w 41"/>
                      <a:gd name="T5" fmla="*/ 36 h 41"/>
                      <a:gd name="T6" fmla="*/ 6 w 41"/>
                      <a:gd name="T7" fmla="*/ 31 h 41"/>
                      <a:gd name="T8" fmla="*/ 10 w 41"/>
                      <a:gd name="T9" fmla="*/ 6 h 41"/>
                    </a:gdLst>
                    <a:ahLst/>
                    <a:cxnLst>
                      <a:cxn ang="0">
                        <a:pos x="T0" y="T1"/>
                      </a:cxn>
                      <a:cxn ang="0">
                        <a:pos x="T2" y="T3"/>
                      </a:cxn>
                      <a:cxn ang="0">
                        <a:pos x="T4" y="T5"/>
                      </a:cxn>
                      <a:cxn ang="0">
                        <a:pos x="T6" y="T7"/>
                      </a:cxn>
                      <a:cxn ang="0">
                        <a:pos x="T8" y="T9"/>
                      </a:cxn>
                    </a:cxnLst>
                    <a:rect l="0" t="0" r="r" b="b"/>
                    <a:pathLst>
                      <a:path w="41" h="41">
                        <a:moveTo>
                          <a:pt x="10" y="6"/>
                        </a:moveTo>
                        <a:cubicBezTo>
                          <a:pt x="18" y="0"/>
                          <a:pt x="30" y="2"/>
                          <a:pt x="35" y="10"/>
                        </a:cubicBezTo>
                        <a:cubicBezTo>
                          <a:pt x="41" y="19"/>
                          <a:pt x="39" y="30"/>
                          <a:pt x="31" y="36"/>
                        </a:cubicBezTo>
                        <a:cubicBezTo>
                          <a:pt x="23" y="41"/>
                          <a:pt x="11" y="39"/>
                          <a:pt x="6" y="31"/>
                        </a:cubicBezTo>
                        <a:cubicBezTo>
                          <a:pt x="0" y="23"/>
                          <a:pt x="2" y="12"/>
                          <a:pt x="10" y="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430" name="Picture 161">
                    <a:extLst>
                      <a:ext uri="{FF2B5EF4-FFF2-40B4-BE49-F238E27FC236}">
                        <a16:creationId xmlns:a16="http://schemas.microsoft.com/office/drawing/2014/main" id="{FAB0B6D4-D960-934E-80FE-076A4BBB66A0}"/>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rot="20631065">
                    <a:off x="6093796" y="4976212"/>
                    <a:ext cx="90464" cy="9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1" name="Freeform 162">
                    <a:extLst>
                      <a:ext uri="{FF2B5EF4-FFF2-40B4-BE49-F238E27FC236}">
                        <a16:creationId xmlns:a16="http://schemas.microsoft.com/office/drawing/2014/main" id="{E4262320-AF98-534A-B03F-44A1ABDF793F}"/>
                      </a:ext>
                    </a:extLst>
                  </p:cNvPr>
                  <p:cNvSpPr>
                    <a:spLocks/>
                  </p:cNvSpPr>
                  <p:nvPr/>
                </p:nvSpPr>
                <p:spPr bwMode="auto">
                  <a:xfrm rot="20631065">
                    <a:off x="6103209" y="4982468"/>
                    <a:ext cx="72371" cy="79554"/>
                  </a:xfrm>
                  <a:custGeom>
                    <a:avLst/>
                    <a:gdLst>
                      <a:gd name="T0" fmla="*/ 10 w 41"/>
                      <a:gd name="T1" fmla="*/ 6 h 42"/>
                      <a:gd name="T2" fmla="*/ 36 w 41"/>
                      <a:gd name="T3" fmla="*/ 11 h 42"/>
                      <a:gd name="T4" fmla="*/ 31 w 41"/>
                      <a:gd name="T5" fmla="*/ 36 h 42"/>
                      <a:gd name="T6" fmla="*/ 6 w 41"/>
                      <a:gd name="T7" fmla="*/ 31 h 42"/>
                      <a:gd name="T8" fmla="*/ 10 w 41"/>
                      <a:gd name="T9" fmla="*/ 6 h 42"/>
                    </a:gdLst>
                    <a:ahLst/>
                    <a:cxnLst>
                      <a:cxn ang="0">
                        <a:pos x="T0" y="T1"/>
                      </a:cxn>
                      <a:cxn ang="0">
                        <a:pos x="T2" y="T3"/>
                      </a:cxn>
                      <a:cxn ang="0">
                        <a:pos x="T4" y="T5"/>
                      </a:cxn>
                      <a:cxn ang="0">
                        <a:pos x="T6" y="T7"/>
                      </a:cxn>
                      <a:cxn ang="0">
                        <a:pos x="T8" y="T9"/>
                      </a:cxn>
                    </a:cxnLst>
                    <a:rect l="0" t="0" r="r" b="b"/>
                    <a:pathLst>
                      <a:path w="41" h="42">
                        <a:moveTo>
                          <a:pt x="10" y="6"/>
                        </a:moveTo>
                        <a:cubicBezTo>
                          <a:pt x="19" y="0"/>
                          <a:pt x="30" y="2"/>
                          <a:pt x="36" y="11"/>
                        </a:cubicBezTo>
                        <a:cubicBezTo>
                          <a:pt x="41" y="19"/>
                          <a:pt x="39" y="30"/>
                          <a:pt x="31" y="36"/>
                        </a:cubicBezTo>
                        <a:cubicBezTo>
                          <a:pt x="23" y="42"/>
                          <a:pt x="12" y="40"/>
                          <a:pt x="6" y="31"/>
                        </a:cubicBezTo>
                        <a:cubicBezTo>
                          <a:pt x="0" y="23"/>
                          <a:pt x="2" y="12"/>
                          <a:pt x="10" y="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grpSp>
            <p:sp>
              <p:nvSpPr>
                <p:cNvPr id="322" name="Freeform 163">
                  <a:extLst>
                    <a:ext uri="{FF2B5EF4-FFF2-40B4-BE49-F238E27FC236}">
                      <a16:creationId xmlns:a16="http://schemas.microsoft.com/office/drawing/2014/main" id="{BE89B778-A41C-DB46-9F69-9F91DCC5494B}"/>
                    </a:ext>
                  </a:extLst>
                </p:cNvPr>
                <p:cNvSpPr>
                  <a:spLocks/>
                </p:cNvSpPr>
                <p:nvPr/>
              </p:nvSpPr>
              <p:spPr bwMode="auto">
                <a:xfrm>
                  <a:off x="4511414" y="3352983"/>
                  <a:ext cx="144566" cy="166646"/>
                </a:xfrm>
                <a:custGeom>
                  <a:avLst/>
                  <a:gdLst>
                    <a:gd name="T0" fmla="*/ 88 w 102"/>
                    <a:gd name="T1" fmla="*/ 53 h 110"/>
                    <a:gd name="T2" fmla="*/ 29 w 102"/>
                    <a:gd name="T3" fmla="*/ 9 h 110"/>
                    <a:gd name="T4" fmla="*/ 16 w 102"/>
                    <a:gd name="T5" fmla="*/ 11 h 110"/>
                    <a:gd name="T6" fmla="*/ 6 w 102"/>
                    <a:gd name="T7" fmla="*/ 87 h 110"/>
                    <a:gd name="T8" fmla="*/ 22 w 102"/>
                    <a:gd name="T9" fmla="*/ 99 h 110"/>
                    <a:gd name="T10" fmla="*/ 85 w 102"/>
                    <a:gd name="T11" fmla="*/ 68 h 110"/>
                    <a:gd name="T12" fmla="*/ 88 w 102"/>
                    <a:gd name="T13" fmla="*/ 53 h 110"/>
                  </a:gdLst>
                  <a:ahLst/>
                  <a:cxnLst>
                    <a:cxn ang="0">
                      <a:pos x="T0" y="T1"/>
                    </a:cxn>
                    <a:cxn ang="0">
                      <a:pos x="T2" y="T3"/>
                    </a:cxn>
                    <a:cxn ang="0">
                      <a:pos x="T4" y="T5"/>
                    </a:cxn>
                    <a:cxn ang="0">
                      <a:pos x="T6" y="T7"/>
                    </a:cxn>
                    <a:cxn ang="0">
                      <a:pos x="T8" y="T9"/>
                    </a:cxn>
                    <a:cxn ang="0">
                      <a:pos x="T10" y="T11"/>
                    </a:cxn>
                    <a:cxn ang="0">
                      <a:pos x="T12" y="T13"/>
                    </a:cxn>
                  </a:cxnLst>
                  <a:rect l="0" t="0" r="r" b="b"/>
                  <a:pathLst>
                    <a:path w="102" h="110">
                      <a:moveTo>
                        <a:pt x="88" y="53"/>
                      </a:moveTo>
                      <a:cubicBezTo>
                        <a:pt x="88" y="53"/>
                        <a:pt x="51" y="53"/>
                        <a:pt x="29" y="9"/>
                      </a:cubicBezTo>
                      <a:cubicBezTo>
                        <a:pt x="29" y="9"/>
                        <a:pt x="20" y="0"/>
                        <a:pt x="16" y="11"/>
                      </a:cubicBezTo>
                      <a:cubicBezTo>
                        <a:pt x="23" y="42"/>
                        <a:pt x="0" y="85"/>
                        <a:pt x="6" y="87"/>
                      </a:cubicBezTo>
                      <a:cubicBezTo>
                        <a:pt x="14" y="89"/>
                        <a:pt x="18" y="92"/>
                        <a:pt x="22" y="99"/>
                      </a:cubicBezTo>
                      <a:cubicBezTo>
                        <a:pt x="28" y="110"/>
                        <a:pt x="57" y="63"/>
                        <a:pt x="85" y="68"/>
                      </a:cubicBezTo>
                      <a:cubicBezTo>
                        <a:pt x="85" y="68"/>
                        <a:pt x="102" y="64"/>
                        <a:pt x="88" y="53"/>
                      </a:cubicBezTo>
                      <a:close/>
                    </a:path>
                  </a:pathLst>
                </a:custGeom>
                <a:solidFill>
                  <a:srgbClr val="1D99DD"/>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23" name="Freeform 164">
                  <a:extLst>
                    <a:ext uri="{FF2B5EF4-FFF2-40B4-BE49-F238E27FC236}">
                      <a16:creationId xmlns:a16="http://schemas.microsoft.com/office/drawing/2014/main" id="{D33B8841-9AA5-0B4E-8A8F-B026D7C6A8BA}"/>
                    </a:ext>
                  </a:extLst>
                </p:cNvPr>
                <p:cNvSpPr>
                  <a:spLocks/>
                </p:cNvSpPr>
                <p:nvPr/>
              </p:nvSpPr>
              <p:spPr bwMode="auto">
                <a:xfrm rot="17593971">
                  <a:off x="3896896" y="3224798"/>
                  <a:ext cx="139748" cy="156338"/>
                </a:xfrm>
                <a:custGeom>
                  <a:avLst/>
                  <a:gdLst>
                    <a:gd name="T0" fmla="*/ 92 w 99"/>
                    <a:gd name="T1" fmla="*/ 79 h 103"/>
                    <a:gd name="T2" fmla="*/ 59 w 99"/>
                    <a:gd name="T3" fmla="*/ 13 h 103"/>
                    <a:gd name="T4" fmla="*/ 47 w 99"/>
                    <a:gd name="T5" fmla="*/ 9 h 103"/>
                    <a:gd name="T6" fmla="*/ 5 w 99"/>
                    <a:gd name="T7" fmla="*/ 73 h 103"/>
                    <a:gd name="T8" fmla="*/ 13 w 99"/>
                    <a:gd name="T9" fmla="*/ 90 h 103"/>
                    <a:gd name="T10" fmla="*/ 83 w 99"/>
                    <a:gd name="T11" fmla="*/ 91 h 103"/>
                    <a:gd name="T12" fmla="*/ 92 w 99"/>
                    <a:gd name="T13" fmla="*/ 79 h 103"/>
                  </a:gdLst>
                  <a:ahLst/>
                  <a:cxnLst>
                    <a:cxn ang="0">
                      <a:pos x="T0" y="T1"/>
                    </a:cxn>
                    <a:cxn ang="0">
                      <a:pos x="T2" y="T3"/>
                    </a:cxn>
                    <a:cxn ang="0">
                      <a:pos x="T4" y="T5"/>
                    </a:cxn>
                    <a:cxn ang="0">
                      <a:pos x="T6" y="T7"/>
                    </a:cxn>
                    <a:cxn ang="0">
                      <a:pos x="T8" y="T9"/>
                    </a:cxn>
                    <a:cxn ang="0">
                      <a:pos x="T10" y="T11"/>
                    </a:cxn>
                    <a:cxn ang="0">
                      <a:pos x="T12" y="T13"/>
                    </a:cxn>
                  </a:cxnLst>
                  <a:rect l="0" t="0" r="r" b="b"/>
                  <a:pathLst>
                    <a:path w="99" h="103">
                      <a:moveTo>
                        <a:pt x="92" y="79"/>
                      </a:moveTo>
                      <a:cubicBezTo>
                        <a:pt x="92" y="79"/>
                        <a:pt x="60" y="62"/>
                        <a:pt x="59" y="13"/>
                      </a:cubicBezTo>
                      <a:cubicBezTo>
                        <a:pt x="59" y="13"/>
                        <a:pt x="56" y="0"/>
                        <a:pt x="47" y="9"/>
                      </a:cubicBezTo>
                      <a:cubicBezTo>
                        <a:pt x="40" y="39"/>
                        <a:pt x="0" y="68"/>
                        <a:pt x="5" y="73"/>
                      </a:cubicBezTo>
                      <a:cubicBezTo>
                        <a:pt x="10" y="78"/>
                        <a:pt x="12" y="82"/>
                        <a:pt x="13" y="90"/>
                      </a:cubicBezTo>
                      <a:cubicBezTo>
                        <a:pt x="14" y="103"/>
                        <a:pt x="60" y="74"/>
                        <a:pt x="83" y="91"/>
                      </a:cubicBezTo>
                      <a:cubicBezTo>
                        <a:pt x="83" y="91"/>
                        <a:pt x="99" y="95"/>
                        <a:pt x="92" y="79"/>
                      </a:cubicBezTo>
                      <a:close/>
                    </a:path>
                  </a:pathLst>
                </a:custGeom>
                <a:solidFill>
                  <a:srgbClr val="1D99DD"/>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24" name="Rectangle 183">
                  <a:extLst>
                    <a:ext uri="{FF2B5EF4-FFF2-40B4-BE49-F238E27FC236}">
                      <a16:creationId xmlns:a16="http://schemas.microsoft.com/office/drawing/2014/main" id="{F259346C-3402-6245-B46C-0A8E2D5815E2}"/>
                    </a:ext>
                  </a:extLst>
                </p:cNvPr>
                <p:cNvSpPr>
                  <a:spLocks noChangeArrowheads="1"/>
                </p:cNvSpPr>
                <p:nvPr/>
              </p:nvSpPr>
              <p:spPr bwMode="auto">
                <a:xfrm>
                  <a:off x="4655979" y="4426486"/>
                  <a:ext cx="1154571" cy="98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1100" b="1" i="1" u="none" strike="noStrike" kern="0" cap="none" spc="0" normalizeH="0" baseline="0" noProof="0">
                      <a:ln>
                        <a:noFill/>
                      </a:ln>
                      <a:solidFill>
                        <a:srgbClr val="1D99DD"/>
                      </a:solidFill>
                      <a:effectLst/>
                      <a:uLnTx/>
                      <a:uFillTx/>
                      <a:latin typeface="Arial" panose="020B0604020202020204"/>
                      <a:ea typeface="+mn-ea"/>
                      <a:cs typeface="+mn-cs"/>
                    </a:rPr>
                    <a:t>Enhanced</a:t>
                  </a:r>
                  <a:r>
                    <a:rPr kumimoji="0" lang="en-US" altLang="de-DE" sz="1100" b="1" i="0" u="none" strike="noStrike" kern="0" cap="none" spc="0" normalizeH="0" baseline="0" noProof="0">
                      <a:ln>
                        <a:noFill/>
                      </a:ln>
                      <a:solidFill>
                        <a:srgbClr val="FF0000"/>
                      </a:solidFill>
                      <a:effectLst/>
                      <a:uLnTx/>
                      <a:uFillTx/>
                      <a:latin typeface="Arial" panose="020B0604020202020204"/>
                      <a:ea typeface="+mn-ea"/>
                      <a:cs typeface="+mn-cs"/>
                    </a:rPr>
                    <a:t> </a:t>
                  </a: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ADCP (Fc portion)</a:t>
                  </a:r>
                  <a:r>
                    <a:rPr kumimoji="0" lang="en-US" altLang="de-DE" sz="1100" b="1" i="0" u="none" strike="noStrike" kern="0" cap="none" spc="0" normalizeH="0" baseline="30000" noProof="0">
                      <a:ln>
                        <a:noFill/>
                      </a:ln>
                      <a:solidFill>
                        <a:srgbClr val="002060"/>
                      </a:solidFill>
                      <a:effectLst/>
                      <a:uLnTx/>
                      <a:uFillTx/>
                      <a:latin typeface="Arial" panose="020B0604020202020204"/>
                      <a:ea typeface="+mn-ea"/>
                      <a:cs typeface="+mn-cs"/>
                    </a:rPr>
                    <a:t>1</a:t>
                  </a:r>
                  <a:endPar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endParaRPr>
                </a:p>
              </p:txBody>
            </p:sp>
            <p:sp>
              <p:nvSpPr>
                <p:cNvPr id="325" name="Rectangle 185">
                  <a:extLst>
                    <a:ext uri="{FF2B5EF4-FFF2-40B4-BE49-F238E27FC236}">
                      <a16:creationId xmlns:a16="http://schemas.microsoft.com/office/drawing/2014/main" id="{881EF91D-66C1-2041-AEA6-FD4F71269871}"/>
                    </a:ext>
                  </a:extLst>
                </p:cNvPr>
                <p:cNvSpPr>
                  <a:spLocks noChangeArrowheads="1"/>
                </p:cNvSpPr>
                <p:nvPr/>
              </p:nvSpPr>
              <p:spPr bwMode="auto">
                <a:xfrm>
                  <a:off x="3564151" y="4365288"/>
                  <a:ext cx="210091" cy="98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CD19</a:t>
                  </a:r>
                  <a:endParaRPr kumimoji="0" lang="en-US" altLang="de-DE" sz="1100" b="0" i="0" u="none" strike="noStrike" kern="0" cap="none" spc="0" normalizeH="0" baseline="0" noProof="0">
                    <a:ln>
                      <a:noFill/>
                    </a:ln>
                    <a:solidFill>
                      <a:srgbClr val="002060"/>
                    </a:solidFill>
                    <a:effectLst/>
                    <a:uLnTx/>
                    <a:uFillTx/>
                    <a:latin typeface="Arial" panose="020B0604020202020204"/>
                    <a:ea typeface="+mn-ea"/>
                    <a:cs typeface="+mn-cs"/>
                  </a:endParaRPr>
                </a:p>
              </p:txBody>
            </p:sp>
            <p:sp>
              <p:nvSpPr>
                <p:cNvPr id="326" name="Rectangle 189">
                  <a:extLst>
                    <a:ext uri="{FF2B5EF4-FFF2-40B4-BE49-F238E27FC236}">
                      <a16:creationId xmlns:a16="http://schemas.microsoft.com/office/drawing/2014/main" id="{1B1029AB-9714-FB4A-8282-5CE54A564A76}"/>
                    </a:ext>
                  </a:extLst>
                </p:cNvPr>
                <p:cNvSpPr>
                  <a:spLocks noChangeArrowheads="1"/>
                </p:cNvSpPr>
                <p:nvPr/>
              </p:nvSpPr>
              <p:spPr bwMode="auto">
                <a:xfrm>
                  <a:off x="3616439" y="2684549"/>
                  <a:ext cx="1726694" cy="196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Direct cytotoxicity </a:t>
                  </a:r>
                  <a:b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b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(CD19 binding site)</a:t>
                  </a:r>
                  <a:r>
                    <a:rPr kumimoji="0" lang="en-US" altLang="de-DE" sz="1100" b="1" i="0" u="none" strike="noStrike" kern="0" cap="none" spc="0" normalizeH="0" baseline="30000" noProof="0">
                      <a:ln>
                        <a:noFill/>
                      </a:ln>
                      <a:solidFill>
                        <a:srgbClr val="002060"/>
                      </a:solidFill>
                      <a:effectLst/>
                      <a:uLnTx/>
                      <a:uFillTx/>
                      <a:latin typeface="Arial" panose="020B0604020202020204"/>
                      <a:ea typeface="+mn-ea"/>
                      <a:cs typeface="+mn-cs"/>
                    </a:rPr>
                    <a:t>1</a:t>
                  </a:r>
                  <a:endPar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endParaRPr>
                </a:p>
              </p:txBody>
            </p:sp>
            <p:sp>
              <p:nvSpPr>
                <p:cNvPr id="327" name="Rectangle 219">
                  <a:extLst>
                    <a:ext uri="{FF2B5EF4-FFF2-40B4-BE49-F238E27FC236}">
                      <a16:creationId xmlns:a16="http://schemas.microsoft.com/office/drawing/2014/main" id="{B49FA71F-C4D8-B748-849E-516466F49FC5}"/>
                    </a:ext>
                  </a:extLst>
                </p:cNvPr>
                <p:cNvSpPr>
                  <a:spLocks noChangeArrowheads="1"/>
                </p:cNvSpPr>
                <p:nvPr/>
              </p:nvSpPr>
              <p:spPr bwMode="auto">
                <a:xfrm>
                  <a:off x="4012922" y="3877138"/>
                  <a:ext cx="237979" cy="107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1200" b="1" i="0" u="none" strike="noStrike" kern="0" cap="none" spc="0" normalizeH="0" baseline="0" noProof="0">
                      <a:ln>
                        <a:noFill/>
                      </a:ln>
                      <a:solidFill>
                        <a:srgbClr val="002060"/>
                      </a:solidFill>
                      <a:effectLst/>
                      <a:uLnTx/>
                      <a:uFillTx/>
                      <a:latin typeface="Arial" panose="020B0604020202020204"/>
                      <a:ea typeface="+mn-ea"/>
                      <a:cs typeface="+mn-cs"/>
                    </a:rPr>
                    <a:t>B cell</a:t>
                  </a:r>
                  <a:endParaRPr kumimoji="0" lang="en-US" altLang="de-DE" sz="1200" b="0" i="0" u="none" strike="noStrike" kern="0" cap="none" spc="0" normalizeH="0" baseline="0" noProof="0">
                    <a:ln>
                      <a:noFill/>
                    </a:ln>
                    <a:solidFill>
                      <a:srgbClr val="002060"/>
                    </a:solidFill>
                    <a:effectLst/>
                    <a:uLnTx/>
                    <a:uFillTx/>
                    <a:latin typeface="Arial" panose="020B0604020202020204"/>
                    <a:ea typeface="+mn-ea"/>
                    <a:cs typeface="+mn-cs"/>
                  </a:endParaRPr>
                </a:p>
              </p:txBody>
            </p:sp>
            <p:sp>
              <p:nvSpPr>
                <p:cNvPr id="328" name="Freeform 88">
                  <a:extLst>
                    <a:ext uri="{FF2B5EF4-FFF2-40B4-BE49-F238E27FC236}">
                      <a16:creationId xmlns:a16="http://schemas.microsoft.com/office/drawing/2014/main" id="{407681AF-10B3-054A-9D67-2F21F5D78D77}"/>
                    </a:ext>
                  </a:extLst>
                </p:cNvPr>
                <p:cNvSpPr>
                  <a:spLocks/>
                </p:cNvSpPr>
                <p:nvPr/>
              </p:nvSpPr>
              <p:spPr bwMode="auto">
                <a:xfrm rot="21231786">
                  <a:off x="2273159" y="4108620"/>
                  <a:ext cx="136535" cy="242238"/>
                </a:xfrm>
                <a:custGeom>
                  <a:avLst/>
                  <a:gdLst>
                    <a:gd name="T0" fmla="*/ 94 w 97"/>
                    <a:gd name="T1" fmla="*/ 7 h 160"/>
                    <a:gd name="T2" fmla="*/ 93 w 97"/>
                    <a:gd name="T3" fmla="*/ 9 h 160"/>
                    <a:gd name="T4" fmla="*/ 93 w 97"/>
                    <a:gd name="T5" fmla="*/ 12 h 160"/>
                    <a:gd name="T6" fmla="*/ 96 w 97"/>
                    <a:gd name="T7" fmla="*/ 20 h 160"/>
                    <a:gd name="T8" fmla="*/ 91 w 97"/>
                    <a:gd name="T9" fmla="*/ 27 h 160"/>
                    <a:gd name="T10" fmla="*/ 90 w 97"/>
                    <a:gd name="T11" fmla="*/ 27 h 160"/>
                    <a:gd name="T12" fmla="*/ 92 w 97"/>
                    <a:gd name="T13" fmla="*/ 30 h 160"/>
                    <a:gd name="T14" fmla="*/ 91 w 97"/>
                    <a:gd name="T15" fmla="*/ 35 h 160"/>
                    <a:gd name="T16" fmla="*/ 81 w 97"/>
                    <a:gd name="T17" fmla="*/ 39 h 160"/>
                    <a:gd name="T18" fmla="*/ 83 w 97"/>
                    <a:gd name="T19" fmla="*/ 40 h 160"/>
                    <a:gd name="T20" fmla="*/ 86 w 97"/>
                    <a:gd name="T21" fmla="*/ 44 h 160"/>
                    <a:gd name="T22" fmla="*/ 84 w 97"/>
                    <a:gd name="T23" fmla="*/ 52 h 160"/>
                    <a:gd name="T24" fmla="*/ 79 w 97"/>
                    <a:gd name="T25" fmla="*/ 53 h 160"/>
                    <a:gd name="T26" fmla="*/ 78 w 97"/>
                    <a:gd name="T27" fmla="*/ 54 h 160"/>
                    <a:gd name="T28" fmla="*/ 83 w 97"/>
                    <a:gd name="T29" fmla="*/ 59 h 160"/>
                    <a:gd name="T30" fmla="*/ 82 w 97"/>
                    <a:gd name="T31" fmla="*/ 64 h 160"/>
                    <a:gd name="T32" fmla="*/ 72 w 97"/>
                    <a:gd name="T33" fmla="*/ 70 h 160"/>
                    <a:gd name="T34" fmla="*/ 71 w 97"/>
                    <a:gd name="T35" fmla="*/ 70 h 160"/>
                    <a:gd name="T36" fmla="*/ 74 w 97"/>
                    <a:gd name="T37" fmla="*/ 74 h 160"/>
                    <a:gd name="T38" fmla="*/ 71 w 97"/>
                    <a:gd name="T39" fmla="*/ 82 h 160"/>
                    <a:gd name="T40" fmla="*/ 75 w 97"/>
                    <a:gd name="T41" fmla="*/ 87 h 160"/>
                    <a:gd name="T42" fmla="*/ 82 w 97"/>
                    <a:gd name="T43" fmla="*/ 100 h 160"/>
                    <a:gd name="T44" fmla="*/ 88 w 97"/>
                    <a:gd name="T45" fmla="*/ 123 h 160"/>
                    <a:gd name="T46" fmla="*/ 87 w 97"/>
                    <a:gd name="T47" fmla="*/ 143 h 160"/>
                    <a:gd name="T48" fmla="*/ 76 w 97"/>
                    <a:gd name="T49" fmla="*/ 158 h 160"/>
                    <a:gd name="T50" fmla="*/ 66 w 97"/>
                    <a:gd name="T51" fmla="*/ 160 h 160"/>
                    <a:gd name="T52" fmla="*/ 46 w 97"/>
                    <a:gd name="T53" fmla="*/ 157 h 160"/>
                    <a:gd name="T54" fmla="*/ 36 w 97"/>
                    <a:gd name="T55" fmla="*/ 153 h 160"/>
                    <a:gd name="T56" fmla="*/ 13 w 97"/>
                    <a:gd name="T57" fmla="*/ 141 h 160"/>
                    <a:gd name="T58" fmla="*/ 5 w 97"/>
                    <a:gd name="T59" fmla="*/ 133 h 160"/>
                    <a:gd name="T60" fmla="*/ 1 w 97"/>
                    <a:gd name="T61" fmla="*/ 117 h 160"/>
                    <a:gd name="T62" fmla="*/ 8 w 97"/>
                    <a:gd name="T63" fmla="*/ 102 h 160"/>
                    <a:gd name="T64" fmla="*/ 28 w 97"/>
                    <a:gd name="T65" fmla="*/ 84 h 160"/>
                    <a:gd name="T66" fmla="*/ 44 w 97"/>
                    <a:gd name="T67" fmla="*/ 77 h 160"/>
                    <a:gd name="T68" fmla="*/ 52 w 97"/>
                    <a:gd name="T69" fmla="*/ 75 h 160"/>
                    <a:gd name="T70" fmla="*/ 51 w 97"/>
                    <a:gd name="T71" fmla="*/ 72 h 160"/>
                    <a:gd name="T72" fmla="*/ 54 w 97"/>
                    <a:gd name="T73" fmla="*/ 67 h 160"/>
                    <a:gd name="T74" fmla="*/ 59 w 97"/>
                    <a:gd name="T75" fmla="*/ 66 h 160"/>
                    <a:gd name="T76" fmla="*/ 58 w 97"/>
                    <a:gd name="T77" fmla="*/ 62 h 160"/>
                    <a:gd name="T78" fmla="*/ 56 w 97"/>
                    <a:gd name="T79" fmla="*/ 53 h 160"/>
                    <a:gd name="T80" fmla="*/ 60 w 97"/>
                    <a:gd name="T81" fmla="*/ 49 h 160"/>
                    <a:gd name="T82" fmla="*/ 65 w 97"/>
                    <a:gd name="T83" fmla="*/ 49 h 160"/>
                    <a:gd name="T84" fmla="*/ 61 w 97"/>
                    <a:gd name="T85" fmla="*/ 44 h 160"/>
                    <a:gd name="T86" fmla="*/ 61 w 97"/>
                    <a:gd name="T87" fmla="*/ 38 h 160"/>
                    <a:gd name="T88" fmla="*/ 67 w 97"/>
                    <a:gd name="T89" fmla="*/ 35 h 160"/>
                    <a:gd name="T90" fmla="*/ 72 w 97"/>
                    <a:gd name="T91" fmla="*/ 36 h 160"/>
                    <a:gd name="T92" fmla="*/ 69 w 97"/>
                    <a:gd name="T93" fmla="*/ 32 h 160"/>
                    <a:gd name="T94" fmla="*/ 67 w 97"/>
                    <a:gd name="T95" fmla="*/ 26 h 160"/>
                    <a:gd name="T96" fmla="*/ 70 w 97"/>
                    <a:gd name="T97" fmla="*/ 21 h 160"/>
                    <a:gd name="T98" fmla="*/ 72 w 97"/>
                    <a:gd name="T99" fmla="*/ 20 h 160"/>
                    <a:gd name="T100" fmla="*/ 70 w 97"/>
                    <a:gd name="T101" fmla="*/ 17 h 160"/>
                    <a:gd name="T102" fmla="*/ 71 w 97"/>
                    <a:gd name="T103" fmla="*/ 11 h 160"/>
                    <a:gd name="T104" fmla="*/ 78 w 97"/>
                    <a:gd name="T105" fmla="*/ 7 h 160"/>
                    <a:gd name="T106" fmla="*/ 81 w 97"/>
                    <a:gd name="T107" fmla="*/ 3 h 160"/>
                    <a:gd name="T108" fmla="*/ 88 w 97"/>
                    <a:gd name="T109" fmla="*/ 2 h 160"/>
                    <a:gd name="T110" fmla="*/ 94 w 97"/>
                    <a:gd name="T111" fmla="*/ 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160">
                      <a:moveTo>
                        <a:pt x="94" y="7"/>
                      </a:moveTo>
                      <a:cubicBezTo>
                        <a:pt x="93" y="9"/>
                        <a:pt x="93" y="9"/>
                        <a:pt x="93" y="9"/>
                      </a:cubicBezTo>
                      <a:cubicBezTo>
                        <a:pt x="93" y="10"/>
                        <a:pt x="93" y="11"/>
                        <a:pt x="93" y="12"/>
                      </a:cubicBezTo>
                      <a:cubicBezTo>
                        <a:pt x="94" y="15"/>
                        <a:pt x="95" y="17"/>
                        <a:pt x="96" y="20"/>
                      </a:cubicBezTo>
                      <a:cubicBezTo>
                        <a:pt x="97" y="24"/>
                        <a:pt x="96" y="27"/>
                        <a:pt x="91" y="27"/>
                      </a:cubicBezTo>
                      <a:cubicBezTo>
                        <a:pt x="90" y="27"/>
                        <a:pt x="90" y="27"/>
                        <a:pt x="90" y="27"/>
                      </a:cubicBezTo>
                      <a:cubicBezTo>
                        <a:pt x="90" y="28"/>
                        <a:pt x="91" y="29"/>
                        <a:pt x="92" y="30"/>
                      </a:cubicBezTo>
                      <a:cubicBezTo>
                        <a:pt x="93" y="32"/>
                        <a:pt x="92" y="34"/>
                        <a:pt x="91" y="35"/>
                      </a:cubicBezTo>
                      <a:cubicBezTo>
                        <a:pt x="88" y="37"/>
                        <a:pt x="85" y="38"/>
                        <a:pt x="81" y="39"/>
                      </a:cubicBezTo>
                      <a:cubicBezTo>
                        <a:pt x="82" y="39"/>
                        <a:pt x="82" y="40"/>
                        <a:pt x="83" y="40"/>
                      </a:cubicBezTo>
                      <a:cubicBezTo>
                        <a:pt x="84" y="42"/>
                        <a:pt x="85" y="43"/>
                        <a:pt x="86" y="44"/>
                      </a:cubicBezTo>
                      <a:cubicBezTo>
                        <a:pt x="89" y="47"/>
                        <a:pt x="88" y="50"/>
                        <a:pt x="84" y="52"/>
                      </a:cubicBezTo>
                      <a:cubicBezTo>
                        <a:pt x="83" y="53"/>
                        <a:pt x="81" y="53"/>
                        <a:pt x="79" y="53"/>
                      </a:cubicBezTo>
                      <a:cubicBezTo>
                        <a:pt x="79" y="54"/>
                        <a:pt x="78" y="54"/>
                        <a:pt x="78" y="54"/>
                      </a:cubicBezTo>
                      <a:cubicBezTo>
                        <a:pt x="80" y="55"/>
                        <a:pt x="81" y="57"/>
                        <a:pt x="83" y="59"/>
                      </a:cubicBezTo>
                      <a:cubicBezTo>
                        <a:pt x="84" y="61"/>
                        <a:pt x="83" y="62"/>
                        <a:pt x="82" y="64"/>
                      </a:cubicBezTo>
                      <a:cubicBezTo>
                        <a:pt x="79" y="67"/>
                        <a:pt x="76" y="69"/>
                        <a:pt x="72" y="70"/>
                      </a:cubicBezTo>
                      <a:cubicBezTo>
                        <a:pt x="72" y="70"/>
                        <a:pt x="72" y="70"/>
                        <a:pt x="71" y="70"/>
                      </a:cubicBezTo>
                      <a:cubicBezTo>
                        <a:pt x="72" y="71"/>
                        <a:pt x="73" y="73"/>
                        <a:pt x="74" y="74"/>
                      </a:cubicBezTo>
                      <a:cubicBezTo>
                        <a:pt x="77" y="77"/>
                        <a:pt x="76" y="81"/>
                        <a:pt x="71" y="82"/>
                      </a:cubicBezTo>
                      <a:cubicBezTo>
                        <a:pt x="72" y="84"/>
                        <a:pt x="74" y="85"/>
                        <a:pt x="75" y="87"/>
                      </a:cubicBezTo>
                      <a:cubicBezTo>
                        <a:pt x="78" y="92"/>
                        <a:pt x="80" y="96"/>
                        <a:pt x="82" y="100"/>
                      </a:cubicBezTo>
                      <a:cubicBezTo>
                        <a:pt x="85" y="108"/>
                        <a:pt x="87" y="115"/>
                        <a:pt x="88" y="123"/>
                      </a:cubicBezTo>
                      <a:cubicBezTo>
                        <a:pt x="89" y="130"/>
                        <a:pt x="89" y="136"/>
                        <a:pt x="87" y="143"/>
                      </a:cubicBezTo>
                      <a:cubicBezTo>
                        <a:pt x="85" y="149"/>
                        <a:pt x="82" y="155"/>
                        <a:pt x="76" y="158"/>
                      </a:cubicBezTo>
                      <a:cubicBezTo>
                        <a:pt x="73" y="159"/>
                        <a:pt x="69" y="160"/>
                        <a:pt x="66" y="160"/>
                      </a:cubicBezTo>
                      <a:cubicBezTo>
                        <a:pt x="59" y="160"/>
                        <a:pt x="52" y="158"/>
                        <a:pt x="46" y="157"/>
                      </a:cubicBezTo>
                      <a:cubicBezTo>
                        <a:pt x="42" y="156"/>
                        <a:pt x="39" y="155"/>
                        <a:pt x="36" y="153"/>
                      </a:cubicBezTo>
                      <a:cubicBezTo>
                        <a:pt x="28" y="150"/>
                        <a:pt x="20" y="147"/>
                        <a:pt x="13" y="141"/>
                      </a:cubicBezTo>
                      <a:cubicBezTo>
                        <a:pt x="10" y="139"/>
                        <a:pt x="7" y="136"/>
                        <a:pt x="5" y="133"/>
                      </a:cubicBezTo>
                      <a:cubicBezTo>
                        <a:pt x="1" y="129"/>
                        <a:pt x="0" y="123"/>
                        <a:pt x="1" y="117"/>
                      </a:cubicBezTo>
                      <a:cubicBezTo>
                        <a:pt x="2" y="112"/>
                        <a:pt x="5" y="107"/>
                        <a:pt x="8" y="102"/>
                      </a:cubicBezTo>
                      <a:cubicBezTo>
                        <a:pt x="14" y="95"/>
                        <a:pt x="21" y="89"/>
                        <a:pt x="28" y="84"/>
                      </a:cubicBezTo>
                      <a:cubicBezTo>
                        <a:pt x="33" y="81"/>
                        <a:pt x="39" y="78"/>
                        <a:pt x="44" y="77"/>
                      </a:cubicBezTo>
                      <a:cubicBezTo>
                        <a:pt x="47" y="76"/>
                        <a:pt x="50" y="76"/>
                        <a:pt x="52" y="75"/>
                      </a:cubicBezTo>
                      <a:cubicBezTo>
                        <a:pt x="52" y="74"/>
                        <a:pt x="52" y="73"/>
                        <a:pt x="51" y="72"/>
                      </a:cubicBezTo>
                      <a:cubicBezTo>
                        <a:pt x="50" y="70"/>
                        <a:pt x="52" y="68"/>
                        <a:pt x="54" y="67"/>
                      </a:cubicBezTo>
                      <a:cubicBezTo>
                        <a:pt x="56" y="67"/>
                        <a:pt x="57" y="66"/>
                        <a:pt x="59" y="66"/>
                      </a:cubicBezTo>
                      <a:cubicBezTo>
                        <a:pt x="59" y="65"/>
                        <a:pt x="58" y="63"/>
                        <a:pt x="58" y="62"/>
                      </a:cubicBezTo>
                      <a:cubicBezTo>
                        <a:pt x="56" y="59"/>
                        <a:pt x="55" y="56"/>
                        <a:pt x="56" y="53"/>
                      </a:cubicBezTo>
                      <a:cubicBezTo>
                        <a:pt x="56" y="50"/>
                        <a:pt x="57" y="49"/>
                        <a:pt x="60" y="49"/>
                      </a:cubicBezTo>
                      <a:cubicBezTo>
                        <a:pt x="62" y="49"/>
                        <a:pt x="63" y="49"/>
                        <a:pt x="65" y="49"/>
                      </a:cubicBezTo>
                      <a:cubicBezTo>
                        <a:pt x="64" y="47"/>
                        <a:pt x="62" y="46"/>
                        <a:pt x="61" y="44"/>
                      </a:cubicBezTo>
                      <a:cubicBezTo>
                        <a:pt x="60" y="42"/>
                        <a:pt x="60" y="40"/>
                        <a:pt x="61" y="38"/>
                      </a:cubicBezTo>
                      <a:cubicBezTo>
                        <a:pt x="62" y="36"/>
                        <a:pt x="64" y="35"/>
                        <a:pt x="67" y="35"/>
                      </a:cubicBezTo>
                      <a:cubicBezTo>
                        <a:pt x="68" y="35"/>
                        <a:pt x="70" y="35"/>
                        <a:pt x="72" y="36"/>
                      </a:cubicBezTo>
                      <a:cubicBezTo>
                        <a:pt x="71" y="34"/>
                        <a:pt x="70" y="33"/>
                        <a:pt x="69" y="32"/>
                      </a:cubicBezTo>
                      <a:cubicBezTo>
                        <a:pt x="68" y="30"/>
                        <a:pt x="67" y="28"/>
                        <a:pt x="67" y="26"/>
                      </a:cubicBezTo>
                      <a:cubicBezTo>
                        <a:pt x="66" y="23"/>
                        <a:pt x="67" y="21"/>
                        <a:pt x="70" y="21"/>
                      </a:cubicBezTo>
                      <a:cubicBezTo>
                        <a:pt x="71" y="21"/>
                        <a:pt x="71" y="21"/>
                        <a:pt x="72" y="20"/>
                      </a:cubicBezTo>
                      <a:cubicBezTo>
                        <a:pt x="71" y="19"/>
                        <a:pt x="70" y="18"/>
                        <a:pt x="70" y="17"/>
                      </a:cubicBezTo>
                      <a:cubicBezTo>
                        <a:pt x="68" y="15"/>
                        <a:pt x="69" y="13"/>
                        <a:pt x="71" y="11"/>
                      </a:cubicBezTo>
                      <a:cubicBezTo>
                        <a:pt x="73" y="10"/>
                        <a:pt x="75" y="8"/>
                        <a:pt x="78" y="7"/>
                      </a:cubicBezTo>
                      <a:cubicBezTo>
                        <a:pt x="80" y="6"/>
                        <a:pt x="81" y="3"/>
                        <a:pt x="81" y="3"/>
                      </a:cubicBezTo>
                      <a:cubicBezTo>
                        <a:pt x="81" y="3"/>
                        <a:pt x="83" y="0"/>
                        <a:pt x="88" y="2"/>
                      </a:cubicBezTo>
                      <a:cubicBezTo>
                        <a:pt x="93" y="3"/>
                        <a:pt x="94" y="6"/>
                        <a:pt x="94" y="7"/>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29" name="Freeform 89">
                  <a:extLst>
                    <a:ext uri="{FF2B5EF4-FFF2-40B4-BE49-F238E27FC236}">
                      <a16:creationId xmlns:a16="http://schemas.microsoft.com/office/drawing/2014/main" id="{25C90B53-E6A1-AF40-B0BE-501864E46267}"/>
                    </a:ext>
                  </a:extLst>
                </p:cNvPr>
                <p:cNvSpPr>
                  <a:spLocks/>
                </p:cNvSpPr>
                <p:nvPr/>
              </p:nvSpPr>
              <p:spPr bwMode="auto">
                <a:xfrm rot="21231786">
                  <a:off x="2273159" y="4108620"/>
                  <a:ext cx="136535" cy="242238"/>
                </a:xfrm>
                <a:custGeom>
                  <a:avLst/>
                  <a:gdLst>
                    <a:gd name="T0" fmla="*/ 94 w 97"/>
                    <a:gd name="T1" fmla="*/ 7 h 160"/>
                    <a:gd name="T2" fmla="*/ 93 w 97"/>
                    <a:gd name="T3" fmla="*/ 9 h 160"/>
                    <a:gd name="T4" fmla="*/ 93 w 97"/>
                    <a:gd name="T5" fmla="*/ 12 h 160"/>
                    <a:gd name="T6" fmla="*/ 96 w 97"/>
                    <a:gd name="T7" fmla="*/ 20 h 160"/>
                    <a:gd name="T8" fmla="*/ 91 w 97"/>
                    <a:gd name="T9" fmla="*/ 27 h 160"/>
                    <a:gd name="T10" fmla="*/ 90 w 97"/>
                    <a:gd name="T11" fmla="*/ 27 h 160"/>
                    <a:gd name="T12" fmla="*/ 92 w 97"/>
                    <a:gd name="T13" fmla="*/ 30 h 160"/>
                    <a:gd name="T14" fmla="*/ 91 w 97"/>
                    <a:gd name="T15" fmla="*/ 35 h 160"/>
                    <a:gd name="T16" fmla="*/ 81 w 97"/>
                    <a:gd name="T17" fmla="*/ 39 h 160"/>
                    <a:gd name="T18" fmla="*/ 83 w 97"/>
                    <a:gd name="T19" fmla="*/ 40 h 160"/>
                    <a:gd name="T20" fmla="*/ 86 w 97"/>
                    <a:gd name="T21" fmla="*/ 44 h 160"/>
                    <a:gd name="T22" fmla="*/ 84 w 97"/>
                    <a:gd name="T23" fmla="*/ 52 h 160"/>
                    <a:gd name="T24" fmla="*/ 79 w 97"/>
                    <a:gd name="T25" fmla="*/ 53 h 160"/>
                    <a:gd name="T26" fmla="*/ 78 w 97"/>
                    <a:gd name="T27" fmla="*/ 54 h 160"/>
                    <a:gd name="T28" fmla="*/ 83 w 97"/>
                    <a:gd name="T29" fmla="*/ 59 h 160"/>
                    <a:gd name="T30" fmla="*/ 82 w 97"/>
                    <a:gd name="T31" fmla="*/ 64 h 160"/>
                    <a:gd name="T32" fmla="*/ 72 w 97"/>
                    <a:gd name="T33" fmla="*/ 70 h 160"/>
                    <a:gd name="T34" fmla="*/ 71 w 97"/>
                    <a:gd name="T35" fmla="*/ 70 h 160"/>
                    <a:gd name="T36" fmla="*/ 74 w 97"/>
                    <a:gd name="T37" fmla="*/ 74 h 160"/>
                    <a:gd name="T38" fmla="*/ 71 w 97"/>
                    <a:gd name="T39" fmla="*/ 82 h 160"/>
                    <a:gd name="T40" fmla="*/ 75 w 97"/>
                    <a:gd name="T41" fmla="*/ 87 h 160"/>
                    <a:gd name="T42" fmla="*/ 82 w 97"/>
                    <a:gd name="T43" fmla="*/ 100 h 160"/>
                    <a:gd name="T44" fmla="*/ 88 w 97"/>
                    <a:gd name="T45" fmla="*/ 123 h 160"/>
                    <a:gd name="T46" fmla="*/ 87 w 97"/>
                    <a:gd name="T47" fmla="*/ 143 h 160"/>
                    <a:gd name="T48" fmla="*/ 76 w 97"/>
                    <a:gd name="T49" fmla="*/ 158 h 160"/>
                    <a:gd name="T50" fmla="*/ 66 w 97"/>
                    <a:gd name="T51" fmla="*/ 160 h 160"/>
                    <a:gd name="T52" fmla="*/ 46 w 97"/>
                    <a:gd name="T53" fmla="*/ 157 h 160"/>
                    <a:gd name="T54" fmla="*/ 36 w 97"/>
                    <a:gd name="T55" fmla="*/ 153 h 160"/>
                    <a:gd name="T56" fmla="*/ 13 w 97"/>
                    <a:gd name="T57" fmla="*/ 141 h 160"/>
                    <a:gd name="T58" fmla="*/ 5 w 97"/>
                    <a:gd name="T59" fmla="*/ 133 h 160"/>
                    <a:gd name="T60" fmla="*/ 1 w 97"/>
                    <a:gd name="T61" fmla="*/ 117 h 160"/>
                    <a:gd name="T62" fmla="*/ 8 w 97"/>
                    <a:gd name="T63" fmla="*/ 102 h 160"/>
                    <a:gd name="T64" fmla="*/ 28 w 97"/>
                    <a:gd name="T65" fmla="*/ 84 h 160"/>
                    <a:gd name="T66" fmla="*/ 44 w 97"/>
                    <a:gd name="T67" fmla="*/ 77 h 160"/>
                    <a:gd name="T68" fmla="*/ 52 w 97"/>
                    <a:gd name="T69" fmla="*/ 75 h 160"/>
                    <a:gd name="T70" fmla="*/ 51 w 97"/>
                    <a:gd name="T71" fmla="*/ 72 h 160"/>
                    <a:gd name="T72" fmla="*/ 54 w 97"/>
                    <a:gd name="T73" fmla="*/ 67 h 160"/>
                    <a:gd name="T74" fmla="*/ 59 w 97"/>
                    <a:gd name="T75" fmla="*/ 66 h 160"/>
                    <a:gd name="T76" fmla="*/ 58 w 97"/>
                    <a:gd name="T77" fmla="*/ 62 h 160"/>
                    <a:gd name="T78" fmla="*/ 56 w 97"/>
                    <a:gd name="T79" fmla="*/ 53 h 160"/>
                    <a:gd name="T80" fmla="*/ 60 w 97"/>
                    <a:gd name="T81" fmla="*/ 49 h 160"/>
                    <a:gd name="T82" fmla="*/ 65 w 97"/>
                    <a:gd name="T83" fmla="*/ 49 h 160"/>
                    <a:gd name="T84" fmla="*/ 61 w 97"/>
                    <a:gd name="T85" fmla="*/ 44 h 160"/>
                    <a:gd name="T86" fmla="*/ 61 w 97"/>
                    <a:gd name="T87" fmla="*/ 38 h 160"/>
                    <a:gd name="T88" fmla="*/ 67 w 97"/>
                    <a:gd name="T89" fmla="*/ 35 h 160"/>
                    <a:gd name="T90" fmla="*/ 72 w 97"/>
                    <a:gd name="T91" fmla="*/ 36 h 160"/>
                    <a:gd name="T92" fmla="*/ 69 w 97"/>
                    <a:gd name="T93" fmla="*/ 32 h 160"/>
                    <a:gd name="T94" fmla="*/ 67 w 97"/>
                    <a:gd name="T95" fmla="*/ 26 h 160"/>
                    <a:gd name="T96" fmla="*/ 70 w 97"/>
                    <a:gd name="T97" fmla="*/ 21 h 160"/>
                    <a:gd name="T98" fmla="*/ 72 w 97"/>
                    <a:gd name="T99" fmla="*/ 20 h 160"/>
                    <a:gd name="T100" fmla="*/ 70 w 97"/>
                    <a:gd name="T101" fmla="*/ 17 h 160"/>
                    <a:gd name="T102" fmla="*/ 71 w 97"/>
                    <a:gd name="T103" fmla="*/ 11 h 160"/>
                    <a:gd name="T104" fmla="*/ 78 w 97"/>
                    <a:gd name="T105" fmla="*/ 7 h 160"/>
                    <a:gd name="T106" fmla="*/ 81 w 97"/>
                    <a:gd name="T107" fmla="*/ 3 h 160"/>
                    <a:gd name="T108" fmla="*/ 88 w 97"/>
                    <a:gd name="T109" fmla="*/ 2 h 160"/>
                    <a:gd name="T110" fmla="*/ 94 w 97"/>
                    <a:gd name="T111" fmla="*/ 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160">
                      <a:moveTo>
                        <a:pt x="94" y="7"/>
                      </a:moveTo>
                      <a:cubicBezTo>
                        <a:pt x="93" y="9"/>
                        <a:pt x="93" y="9"/>
                        <a:pt x="93" y="9"/>
                      </a:cubicBezTo>
                      <a:cubicBezTo>
                        <a:pt x="93" y="10"/>
                        <a:pt x="93" y="11"/>
                        <a:pt x="93" y="12"/>
                      </a:cubicBezTo>
                      <a:cubicBezTo>
                        <a:pt x="94" y="15"/>
                        <a:pt x="95" y="17"/>
                        <a:pt x="96" y="20"/>
                      </a:cubicBezTo>
                      <a:cubicBezTo>
                        <a:pt x="97" y="24"/>
                        <a:pt x="96" y="27"/>
                        <a:pt x="91" y="27"/>
                      </a:cubicBezTo>
                      <a:cubicBezTo>
                        <a:pt x="90" y="27"/>
                        <a:pt x="90" y="27"/>
                        <a:pt x="90" y="27"/>
                      </a:cubicBezTo>
                      <a:cubicBezTo>
                        <a:pt x="90" y="28"/>
                        <a:pt x="91" y="29"/>
                        <a:pt x="92" y="30"/>
                      </a:cubicBezTo>
                      <a:cubicBezTo>
                        <a:pt x="93" y="32"/>
                        <a:pt x="92" y="34"/>
                        <a:pt x="91" y="35"/>
                      </a:cubicBezTo>
                      <a:cubicBezTo>
                        <a:pt x="88" y="37"/>
                        <a:pt x="85" y="38"/>
                        <a:pt x="81" y="39"/>
                      </a:cubicBezTo>
                      <a:cubicBezTo>
                        <a:pt x="82" y="39"/>
                        <a:pt x="82" y="40"/>
                        <a:pt x="83" y="40"/>
                      </a:cubicBezTo>
                      <a:cubicBezTo>
                        <a:pt x="84" y="42"/>
                        <a:pt x="85" y="43"/>
                        <a:pt x="86" y="44"/>
                      </a:cubicBezTo>
                      <a:cubicBezTo>
                        <a:pt x="89" y="47"/>
                        <a:pt x="88" y="50"/>
                        <a:pt x="84" y="52"/>
                      </a:cubicBezTo>
                      <a:cubicBezTo>
                        <a:pt x="83" y="53"/>
                        <a:pt x="81" y="53"/>
                        <a:pt x="79" y="53"/>
                      </a:cubicBezTo>
                      <a:cubicBezTo>
                        <a:pt x="79" y="54"/>
                        <a:pt x="78" y="54"/>
                        <a:pt x="78" y="54"/>
                      </a:cubicBezTo>
                      <a:cubicBezTo>
                        <a:pt x="80" y="55"/>
                        <a:pt x="81" y="57"/>
                        <a:pt x="83" y="59"/>
                      </a:cubicBezTo>
                      <a:cubicBezTo>
                        <a:pt x="84" y="61"/>
                        <a:pt x="83" y="62"/>
                        <a:pt x="82" y="64"/>
                      </a:cubicBezTo>
                      <a:cubicBezTo>
                        <a:pt x="79" y="67"/>
                        <a:pt x="76" y="69"/>
                        <a:pt x="72" y="70"/>
                      </a:cubicBezTo>
                      <a:cubicBezTo>
                        <a:pt x="72" y="70"/>
                        <a:pt x="72" y="70"/>
                        <a:pt x="71" y="70"/>
                      </a:cubicBezTo>
                      <a:cubicBezTo>
                        <a:pt x="72" y="71"/>
                        <a:pt x="73" y="73"/>
                        <a:pt x="74" y="74"/>
                      </a:cubicBezTo>
                      <a:cubicBezTo>
                        <a:pt x="77" y="77"/>
                        <a:pt x="76" y="81"/>
                        <a:pt x="71" y="82"/>
                      </a:cubicBezTo>
                      <a:cubicBezTo>
                        <a:pt x="72" y="84"/>
                        <a:pt x="74" y="85"/>
                        <a:pt x="75" y="87"/>
                      </a:cubicBezTo>
                      <a:cubicBezTo>
                        <a:pt x="78" y="92"/>
                        <a:pt x="80" y="96"/>
                        <a:pt x="82" y="100"/>
                      </a:cubicBezTo>
                      <a:cubicBezTo>
                        <a:pt x="85" y="108"/>
                        <a:pt x="87" y="115"/>
                        <a:pt x="88" y="123"/>
                      </a:cubicBezTo>
                      <a:cubicBezTo>
                        <a:pt x="89" y="130"/>
                        <a:pt x="89" y="136"/>
                        <a:pt x="87" y="143"/>
                      </a:cubicBezTo>
                      <a:cubicBezTo>
                        <a:pt x="85" y="149"/>
                        <a:pt x="82" y="155"/>
                        <a:pt x="76" y="158"/>
                      </a:cubicBezTo>
                      <a:cubicBezTo>
                        <a:pt x="73" y="159"/>
                        <a:pt x="69" y="160"/>
                        <a:pt x="66" y="160"/>
                      </a:cubicBezTo>
                      <a:cubicBezTo>
                        <a:pt x="59" y="160"/>
                        <a:pt x="52" y="158"/>
                        <a:pt x="46" y="157"/>
                      </a:cubicBezTo>
                      <a:cubicBezTo>
                        <a:pt x="42" y="156"/>
                        <a:pt x="39" y="155"/>
                        <a:pt x="36" y="153"/>
                      </a:cubicBezTo>
                      <a:cubicBezTo>
                        <a:pt x="28" y="150"/>
                        <a:pt x="20" y="147"/>
                        <a:pt x="13" y="141"/>
                      </a:cubicBezTo>
                      <a:cubicBezTo>
                        <a:pt x="10" y="139"/>
                        <a:pt x="7" y="136"/>
                        <a:pt x="5" y="133"/>
                      </a:cubicBezTo>
                      <a:cubicBezTo>
                        <a:pt x="1" y="129"/>
                        <a:pt x="0" y="123"/>
                        <a:pt x="1" y="117"/>
                      </a:cubicBezTo>
                      <a:cubicBezTo>
                        <a:pt x="2" y="112"/>
                        <a:pt x="5" y="107"/>
                        <a:pt x="8" y="102"/>
                      </a:cubicBezTo>
                      <a:cubicBezTo>
                        <a:pt x="14" y="95"/>
                        <a:pt x="21" y="89"/>
                        <a:pt x="28" y="84"/>
                      </a:cubicBezTo>
                      <a:cubicBezTo>
                        <a:pt x="33" y="81"/>
                        <a:pt x="39" y="78"/>
                        <a:pt x="44" y="77"/>
                      </a:cubicBezTo>
                      <a:cubicBezTo>
                        <a:pt x="47" y="76"/>
                        <a:pt x="50" y="76"/>
                        <a:pt x="52" y="75"/>
                      </a:cubicBezTo>
                      <a:cubicBezTo>
                        <a:pt x="52" y="74"/>
                        <a:pt x="52" y="73"/>
                        <a:pt x="51" y="72"/>
                      </a:cubicBezTo>
                      <a:cubicBezTo>
                        <a:pt x="50" y="70"/>
                        <a:pt x="52" y="68"/>
                        <a:pt x="54" y="67"/>
                      </a:cubicBezTo>
                      <a:cubicBezTo>
                        <a:pt x="56" y="67"/>
                        <a:pt x="57" y="66"/>
                        <a:pt x="59" y="66"/>
                      </a:cubicBezTo>
                      <a:cubicBezTo>
                        <a:pt x="59" y="65"/>
                        <a:pt x="58" y="63"/>
                        <a:pt x="58" y="62"/>
                      </a:cubicBezTo>
                      <a:cubicBezTo>
                        <a:pt x="56" y="59"/>
                        <a:pt x="55" y="56"/>
                        <a:pt x="56" y="53"/>
                      </a:cubicBezTo>
                      <a:cubicBezTo>
                        <a:pt x="56" y="50"/>
                        <a:pt x="57" y="49"/>
                        <a:pt x="60" y="49"/>
                      </a:cubicBezTo>
                      <a:cubicBezTo>
                        <a:pt x="62" y="49"/>
                        <a:pt x="63" y="49"/>
                        <a:pt x="65" y="49"/>
                      </a:cubicBezTo>
                      <a:cubicBezTo>
                        <a:pt x="64" y="47"/>
                        <a:pt x="62" y="46"/>
                        <a:pt x="61" y="44"/>
                      </a:cubicBezTo>
                      <a:cubicBezTo>
                        <a:pt x="60" y="42"/>
                        <a:pt x="60" y="40"/>
                        <a:pt x="61" y="38"/>
                      </a:cubicBezTo>
                      <a:cubicBezTo>
                        <a:pt x="62" y="36"/>
                        <a:pt x="64" y="35"/>
                        <a:pt x="67" y="35"/>
                      </a:cubicBezTo>
                      <a:cubicBezTo>
                        <a:pt x="68" y="35"/>
                        <a:pt x="70" y="35"/>
                        <a:pt x="72" y="36"/>
                      </a:cubicBezTo>
                      <a:cubicBezTo>
                        <a:pt x="71" y="34"/>
                        <a:pt x="70" y="33"/>
                        <a:pt x="69" y="32"/>
                      </a:cubicBezTo>
                      <a:cubicBezTo>
                        <a:pt x="68" y="30"/>
                        <a:pt x="67" y="28"/>
                        <a:pt x="67" y="26"/>
                      </a:cubicBezTo>
                      <a:cubicBezTo>
                        <a:pt x="66" y="23"/>
                        <a:pt x="67" y="21"/>
                        <a:pt x="70" y="21"/>
                      </a:cubicBezTo>
                      <a:cubicBezTo>
                        <a:pt x="71" y="21"/>
                        <a:pt x="71" y="21"/>
                        <a:pt x="72" y="20"/>
                      </a:cubicBezTo>
                      <a:cubicBezTo>
                        <a:pt x="71" y="19"/>
                        <a:pt x="70" y="18"/>
                        <a:pt x="70" y="17"/>
                      </a:cubicBezTo>
                      <a:cubicBezTo>
                        <a:pt x="68" y="15"/>
                        <a:pt x="69" y="13"/>
                        <a:pt x="71" y="11"/>
                      </a:cubicBezTo>
                      <a:cubicBezTo>
                        <a:pt x="73" y="10"/>
                        <a:pt x="75" y="8"/>
                        <a:pt x="78" y="7"/>
                      </a:cubicBezTo>
                      <a:cubicBezTo>
                        <a:pt x="80" y="6"/>
                        <a:pt x="81" y="3"/>
                        <a:pt x="81" y="3"/>
                      </a:cubicBezTo>
                      <a:cubicBezTo>
                        <a:pt x="81" y="3"/>
                        <a:pt x="83" y="0"/>
                        <a:pt x="88" y="2"/>
                      </a:cubicBezTo>
                      <a:cubicBezTo>
                        <a:pt x="93" y="3"/>
                        <a:pt x="94" y="6"/>
                        <a:pt x="94" y="7"/>
                      </a:cubicBezTo>
                      <a:close/>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0" name="Freeform 90">
                  <a:extLst>
                    <a:ext uri="{FF2B5EF4-FFF2-40B4-BE49-F238E27FC236}">
                      <a16:creationId xmlns:a16="http://schemas.microsoft.com/office/drawing/2014/main" id="{7485D80A-8CF9-4649-A418-7F53FED0F5C1}"/>
                    </a:ext>
                  </a:extLst>
                </p:cNvPr>
                <p:cNvSpPr>
                  <a:spLocks/>
                </p:cNvSpPr>
                <p:nvPr/>
              </p:nvSpPr>
              <p:spPr bwMode="auto">
                <a:xfrm rot="21231786">
                  <a:off x="2289903" y="4269991"/>
                  <a:ext cx="109228" cy="67003"/>
                </a:xfrm>
                <a:custGeom>
                  <a:avLst/>
                  <a:gdLst>
                    <a:gd name="T0" fmla="*/ 77 w 77"/>
                    <a:gd name="T1" fmla="*/ 45 h 45"/>
                    <a:gd name="T2" fmla="*/ 39 w 77"/>
                    <a:gd name="T3" fmla="*/ 23 h 45"/>
                    <a:gd name="T4" fmla="*/ 0 w 77"/>
                    <a:gd name="T5" fmla="*/ 0 h 45"/>
                  </a:gdLst>
                  <a:ahLst/>
                  <a:cxnLst>
                    <a:cxn ang="0">
                      <a:pos x="T0" y="T1"/>
                    </a:cxn>
                    <a:cxn ang="0">
                      <a:pos x="T2" y="T3"/>
                    </a:cxn>
                    <a:cxn ang="0">
                      <a:pos x="T4" y="T5"/>
                    </a:cxn>
                  </a:cxnLst>
                  <a:rect l="0" t="0" r="r" b="b"/>
                  <a:pathLst>
                    <a:path w="77" h="45">
                      <a:moveTo>
                        <a:pt x="77" y="45"/>
                      </a:moveTo>
                      <a:cubicBezTo>
                        <a:pt x="77" y="45"/>
                        <a:pt x="64" y="17"/>
                        <a:pt x="39" y="23"/>
                      </a:cubicBezTo>
                      <a:cubicBezTo>
                        <a:pt x="13" y="28"/>
                        <a:pt x="0" y="0"/>
                        <a:pt x="0" y="0"/>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1" name="Freeform 91">
                  <a:extLst>
                    <a:ext uri="{FF2B5EF4-FFF2-40B4-BE49-F238E27FC236}">
                      <a16:creationId xmlns:a16="http://schemas.microsoft.com/office/drawing/2014/main" id="{B398C692-9496-5D46-93D9-727ECF2F0585}"/>
                    </a:ext>
                  </a:extLst>
                </p:cNvPr>
                <p:cNvSpPr>
                  <a:spLocks/>
                </p:cNvSpPr>
                <p:nvPr/>
              </p:nvSpPr>
              <p:spPr bwMode="auto">
                <a:xfrm rot="21231786">
                  <a:off x="2289903" y="4269991"/>
                  <a:ext cx="109228" cy="67003"/>
                </a:xfrm>
                <a:custGeom>
                  <a:avLst/>
                  <a:gdLst>
                    <a:gd name="T0" fmla="*/ 77 w 77"/>
                    <a:gd name="T1" fmla="*/ 45 h 45"/>
                    <a:gd name="T2" fmla="*/ 39 w 77"/>
                    <a:gd name="T3" fmla="*/ 23 h 45"/>
                    <a:gd name="T4" fmla="*/ 0 w 77"/>
                    <a:gd name="T5" fmla="*/ 0 h 45"/>
                  </a:gdLst>
                  <a:ahLst/>
                  <a:cxnLst>
                    <a:cxn ang="0">
                      <a:pos x="T0" y="T1"/>
                    </a:cxn>
                    <a:cxn ang="0">
                      <a:pos x="T2" y="T3"/>
                    </a:cxn>
                    <a:cxn ang="0">
                      <a:pos x="T4" y="T5"/>
                    </a:cxn>
                  </a:cxnLst>
                  <a:rect l="0" t="0" r="r" b="b"/>
                  <a:pathLst>
                    <a:path w="77" h="45">
                      <a:moveTo>
                        <a:pt x="77" y="45"/>
                      </a:moveTo>
                      <a:cubicBezTo>
                        <a:pt x="77" y="45"/>
                        <a:pt x="64" y="17"/>
                        <a:pt x="39" y="23"/>
                      </a:cubicBezTo>
                      <a:cubicBezTo>
                        <a:pt x="13" y="28"/>
                        <a:pt x="0" y="0"/>
                        <a:pt x="0" y="0"/>
                      </a:cubicBezTo>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2" name="Freeform 92">
                  <a:extLst>
                    <a:ext uri="{FF2B5EF4-FFF2-40B4-BE49-F238E27FC236}">
                      <a16:creationId xmlns:a16="http://schemas.microsoft.com/office/drawing/2014/main" id="{9070FF73-16A5-4C46-A52E-A9DE77C681AF}"/>
                    </a:ext>
                  </a:extLst>
                </p:cNvPr>
                <p:cNvSpPr>
                  <a:spLocks/>
                </p:cNvSpPr>
                <p:nvPr/>
              </p:nvSpPr>
              <p:spPr bwMode="auto">
                <a:xfrm rot="21231786">
                  <a:off x="1847851" y="3719647"/>
                  <a:ext cx="223275" cy="156338"/>
                </a:xfrm>
                <a:custGeom>
                  <a:avLst/>
                  <a:gdLst>
                    <a:gd name="T0" fmla="*/ 155 w 158"/>
                    <a:gd name="T1" fmla="*/ 15 h 103"/>
                    <a:gd name="T2" fmla="*/ 153 w 158"/>
                    <a:gd name="T3" fmla="*/ 16 h 103"/>
                    <a:gd name="T4" fmla="*/ 151 w 158"/>
                    <a:gd name="T5" fmla="*/ 18 h 103"/>
                    <a:gd name="T6" fmla="*/ 147 w 158"/>
                    <a:gd name="T7" fmla="*/ 25 h 103"/>
                    <a:gd name="T8" fmla="*/ 138 w 158"/>
                    <a:gd name="T9" fmla="*/ 26 h 103"/>
                    <a:gd name="T10" fmla="*/ 138 w 158"/>
                    <a:gd name="T11" fmla="*/ 25 h 103"/>
                    <a:gd name="T12" fmla="*/ 136 w 158"/>
                    <a:gd name="T13" fmla="*/ 29 h 103"/>
                    <a:gd name="T14" fmla="*/ 132 w 158"/>
                    <a:gd name="T15" fmla="*/ 31 h 103"/>
                    <a:gd name="T16" fmla="*/ 123 w 158"/>
                    <a:gd name="T17" fmla="*/ 26 h 103"/>
                    <a:gd name="T18" fmla="*/ 123 w 158"/>
                    <a:gd name="T19" fmla="*/ 28 h 103"/>
                    <a:gd name="T20" fmla="*/ 122 w 158"/>
                    <a:gd name="T21" fmla="*/ 34 h 103"/>
                    <a:gd name="T22" fmla="*/ 115 w 158"/>
                    <a:gd name="T23" fmla="*/ 37 h 103"/>
                    <a:gd name="T24" fmla="*/ 111 w 158"/>
                    <a:gd name="T25" fmla="*/ 35 h 103"/>
                    <a:gd name="T26" fmla="*/ 110 w 158"/>
                    <a:gd name="T27" fmla="*/ 34 h 103"/>
                    <a:gd name="T28" fmla="*/ 109 w 158"/>
                    <a:gd name="T29" fmla="*/ 41 h 103"/>
                    <a:gd name="T30" fmla="*/ 104 w 158"/>
                    <a:gd name="T31" fmla="*/ 43 h 103"/>
                    <a:gd name="T32" fmla="*/ 93 w 158"/>
                    <a:gd name="T33" fmla="*/ 40 h 103"/>
                    <a:gd name="T34" fmla="*/ 93 w 158"/>
                    <a:gd name="T35" fmla="*/ 40 h 103"/>
                    <a:gd name="T36" fmla="*/ 92 w 158"/>
                    <a:gd name="T37" fmla="*/ 44 h 103"/>
                    <a:gd name="T38" fmla="*/ 83 w 158"/>
                    <a:gd name="T39" fmla="*/ 47 h 103"/>
                    <a:gd name="T40" fmla="*/ 82 w 158"/>
                    <a:gd name="T41" fmla="*/ 54 h 103"/>
                    <a:gd name="T42" fmla="*/ 77 w 158"/>
                    <a:gd name="T43" fmla="*/ 68 h 103"/>
                    <a:gd name="T44" fmla="*/ 64 w 158"/>
                    <a:gd name="T45" fmla="*/ 86 h 103"/>
                    <a:gd name="T46" fmla="*/ 48 w 158"/>
                    <a:gd name="T47" fmla="*/ 99 h 103"/>
                    <a:gd name="T48" fmla="*/ 29 w 158"/>
                    <a:gd name="T49" fmla="*/ 100 h 103"/>
                    <a:gd name="T50" fmla="*/ 21 w 158"/>
                    <a:gd name="T51" fmla="*/ 94 h 103"/>
                    <a:gd name="T52" fmla="*/ 10 w 158"/>
                    <a:gd name="T53" fmla="*/ 77 h 103"/>
                    <a:gd name="T54" fmla="*/ 6 w 158"/>
                    <a:gd name="T55" fmla="*/ 67 h 103"/>
                    <a:gd name="T56" fmla="*/ 0 w 158"/>
                    <a:gd name="T57" fmla="*/ 43 h 103"/>
                    <a:gd name="T58" fmla="*/ 1 w 158"/>
                    <a:gd name="T59" fmla="*/ 31 h 103"/>
                    <a:gd name="T60" fmla="*/ 10 w 158"/>
                    <a:gd name="T61" fmla="*/ 18 h 103"/>
                    <a:gd name="T62" fmla="*/ 27 w 158"/>
                    <a:gd name="T63" fmla="*/ 13 h 103"/>
                    <a:gd name="T64" fmla="*/ 54 w 158"/>
                    <a:gd name="T65" fmla="*/ 17 h 103"/>
                    <a:gd name="T66" fmla="*/ 70 w 158"/>
                    <a:gd name="T67" fmla="*/ 24 h 103"/>
                    <a:gd name="T68" fmla="*/ 76 w 158"/>
                    <a:gd name="T69" fmla="*/ 29 h 103"/>
                    <a:gd name="T70" fmla="*/ 78 w 158"/>
                    <a:gd name="T71" fmla="*/ 26 h 103"/>
                    <a:gd name="T72" fmla="*/ 83 w 158"/>
                    <a:gd name="T73" fmla="*/ 25 h 103"/>
                    <a:gd name="T74" fmla="*/ 88 w 158"/>
                    <a:gd name="T75" fmla="*/ 28 h 103"/>
                    <a:gd name="T76" fmla="*/ 90 w 158"/>
                    <a:gd name="T77" fmla="*/ 24 h 103"/>
                    <a:gd name="T78" fmla="*/ 95 w 158"/>
                    <a:gd name="T79" fmla="*/ 17 h 103"/>
                    <a:gd name="T80" fmla="*/ 102 w 158"/>
                    <a:gd name="T81" fmla="*/ 17 h 103"/>
                    <a:gd name="T82" fmla="*/ 104 w 158"/>
                    <a:gd name="T83" fmla="*/ 21 h 103"/>
                    <a:gd name="T84" fmla="*/ 106 w 158"/>
                    <a:gd name="T85" fmla="*/ 15 h 103"/>
                    <a:gd name="T86" fmla="*/ 110 w 158"/>
                    <a:gd name="T87" fmla="*/ 11 h 103"/>
                    <a:gd name="T88" fmla="*/ 116 w 158"/>
                    <a:gd name="T89" fmla="*/ 13 h 103"/>
                    <a:gd name="T90" fmla="*/ 119 w 158"/>
                    <a:gd name="T91" fmla="*/ 17 h 103"/>
                    <a:gd name="T92" fmla="*/ 120 w 158"/>
                    <a:gd name="T93" fmla="*/ 13 h 103"/>
                    <a:gd name="T94" fmla="*/ 123 w 158"/>
                    <a:gd name="T95" fmla="*/ 7 h 103"/>
                    <a:gd name="T96" fmla="*/ 129 w 158"/>
                    <a:gd name="T97" fmla="*/ 6 h 103"/>
                    <a:gd name="T98" fmla="*/ 131 w 158"/>
                    <a:gd name="T99" fmla="*/ 8 h 103"/>
                    <a:gd name="T100" fmla="*/ 132 w 158"/>
                    <a:gd name="T101" fmla="*/ 4 h 103"/>
                    <a:gd name="T102" fmla="*/ 137 w 158"/>
                    <a:gd name="T103" fmla="*/ 1 h 103"/>
                    <a:gd name="T104" fmla="*/ 144 w 158"/>
                    <a:gd name="T105" fmla="*/ 3 h 103"/>
                    <a:gd name="T106" fmla="*/ 150 w 158"/>
                    <a:gd name="T107" fmla="*/ 3 h 103"/>
                    <a:gd name="T108" fmla="*/ 156 w 158"/>
                    <a:gd name="T109" fmla="*/ 7 h 103"/>
                    <a:gd name="T110" fmla="*/ 155 w 158"/>
                    <a:gd name="T111"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103">
                      <a:moveTo>
                        <a:pt x="155" y="15"/>
                      </a:moveTo>
                      <a:cubicBezTo>
                        <a:pt x="153" y="16"/>
                        <a:pt x="153" y="16"/>
                        <a:pt x="153" y="16"/>
                      </a:cubicBezTo>
                      <a:cubicBezTo>
                        <a:pt x="153" y="16"/>
                        <a:pt x="152" y="17"/>
                        <a:pt x="151" y="18"/>
                      </a:cubicBezTo>
                      <a:cubicBezTo>
                        <a:pt x="150" y="20"/>
                        <a:pt x="149" y="23"/>
                        <a:pt x="147" y="25"/>
                      </a:cubicBezTo>
                      <a:cubicBezTo>
                        <a:pt x="145" y="29"/>
                        <a:pt x="142" y="29"/>
                        <a:pt x="138" y="26"/>
                      </a:cubicBezTo>
                      <a:cubicBezTo>
                        <a:pt x="138" y="25"/>
                        <a:pt x="138" y="25"/>
                        <a:pt x="138" y="25"/>
                      </a:cubicBezTo>
                      <a:cubicBezTo>
                        <a:pt x="137" y="26"/>
                        <a:pt x="137" y="28"/>
                        <a:pt x="136" y="29"/>
                      </a:cubicBezTo>
                      <a:cubicBezTo>
                        <a:pt x="136" y="31"/>
                        <a:pt x="134" y="32"/>
                        <a:pt x="132" y="31"/>
                      </a:cubicBezTo>
                      <a:cubicBezTo>
                        <a:pt x="129" y="30"/>
                        <a:pt x="126" y="29"/>
                        <a:pt x="123" y="26"/>
                      </a:cubicBezTo>
                      <a:cubicBezTo>
                        <a:pt x="123" y="27"/>
                        <a:pt x="123" y="28"/>
                        <a:pt x="123" y="28"/>
                      </a:cubicBezTo>
                      <a:cubicBezTo>
                        <a:pt x="123" y="30"/>
                        <a:pt x="123" y="32"/>
                        <a:pt x="122" y="34"/>
                      </a:cubicBezTo>
                      <a:cubicBezTo>
                        <a:pt x="121" y="37"/>
                        <a:pt x="119" y="39"/>
                        <a:pt x="115" y="37"/>
                      </a:cubicBezTo>
                      <a:cubicBezTo>
                        <a:pt x="114" y="37"/>
                        <a:pt x="112" y="36"/>
                        <a:pt x="111" y="35"/>
                      </a:cubicBezTo>
                      <a:cubicBezTo>
                        <a:pt x="110" y="34"/>
                        <a:pt x="110" y="34"/>
                        <a:pt x="110" y="34"/>
                      </a:cubicBezTo>
                      <a:cubicBezTo>
                        <a:pt x="109" y="36"/>
                        <a:pt x="109" y="38"/>
                        <a:pt x="109" y="41"/>
                      </a:cubicBezTo>
                      <a:cubicBezTo>
                        <a:pt x="108" y="43"/>
                        <a:pt x="106" y="43"/>
                        <a:pt x="104" y="43"/>
                      </a:cubicBezTo>
                      <a:cubicBezTo>
                        <a:pt x="100" y="43"/>
                        <a:pt x="96" y="42"/>
                        <a:pt x="93" y="40"/>
                      </a:cubicBezTo>
                      <a:cubicBezTo>
                        <a:pt x="93" y="40"/>
                        <a:pt x="93" y="40"/>
                        <a:pt x="93" y="40"/>
                      </a:cubicBezTo>
                      <a:cubicBezTo>
                        <a:pt x="92" y="41"/>
                        <a:pt x="92" y="43"/>
                        <a:pt x="92" y="44"/>
                      </a:cubicBezTo>
                      <a:cubicBezTo>
                        <a:pt x="91" y="48"/>
                        <a:pt x="88" y="50"/>
                        <a:pt x="83" y="47"/>
                      </a:cubicBezTo>
                      <a:cubicBezTo>
                        <a:pt x="83" y="49"/>
                        <a:pt x="83" y="52"/>
                        <a:pt x="82" y="54"/>
                      </a:cubicBezTo>
                      <a:cubicBezTo>
                        <a:pt x="81" y="58"/>
                        <a:pt x="79" y="63"/>
                        <a:pt x="77" y="68"/>
                      </a:cubicBezTo>
                      <a:cubicBezTo>
                        <a:pt x="74" y="75"/>
                        <a:pt x="69" y="81"/>
                        <a:pt x="64" y="86"/>
                      </a:cubicBezTo>
                      <a:cubicBezTo>
                        <a:pt x="59" y="91"/>
                        <a:pt x="54" y="96"/>
                        <a:pt x="48" y="99"/>
                      </a:cubicBezTo>
                      <a:cubicBezTo>
                        <a:pt x="42" y="102"/>
                        <a:pt x="36" y="103"/>
                        <a:pt x="29" y="100"/>
                      </a:cubicBezTo>
                      <a:cubicBezTo>
                        <a:pt x="26" y="99"/>
                        <a:pt x="23" y="97"/>
                        <a:pt x="21" y="94"/>
                      </a:cubicBezTo>
                      <a:cubicBezTo>
                        <a:pt x="16" y="89"/>
                        <a:pt x="13" y="83"/>
                        <a:pt x="10" y="77"/>
                      </a:cubicBezTo>
                      <a:cubicBezTo>
                        <a:pt x="8" y="74"/>
                        <a:pt x="7" y="71"/>
                        <a:pt x="6" y="67"/>
                      </a:cubicBezTo>
                      <a:cubicBezTo>
                        <a:pt x="3" y="59"/>
                        <a:pt x="0" y="51"/>
                        <a:pt x="0" y="43"/>
                      </a:cubicBezTo>
                      <a:cubicBezTo>
                        <a:pt x="0" y="39"/>
                        <a:pt x="0" y="35"/>
                        <a:pt x="1" y="31"/>
                      </a:cubicBezTo>
                      <a:cubicBezTo>
                        <a:pt x="2" y="25"/>
                        <a:pt x="5" y="21"/>
                        <a:pt x="10" y="18"/>
                      </a:cubicBezTo>
                      <a:cubicBezTo>
                        <a:pt x="15" y="15"/>
                        <a:pt x="21" y="14"/>
                        <a:pt x="27" y="13"/>
                      </a:cubicBezTo>
                      <a:cubicBezTo>
                        <a:pt x="36" y="13"/>
                        <a:pt x="45" y="14"/>
                        <a:pt x="54" y="17"/>
                      </a:cubicBezTo>
                      <a:cubicBezTo>
                        <a:pt x="60" y="18"/>
                        <a:pt x="65" y="20"/>
                        <a:pt x="70" y="24"/>
                      </a:cubicBezTo>
                      <a:cubicBezTo>
                        <a:pt x="72" y="25"/>
                        <a:pt x="74" y="27"/>
                        <a:pt x="76" y="29"/>
                      </a:cubicBezTo>
                      <a:cubicBezTo>
                        <a:pt x="77" y="28"/>
                        <a:pt x="77" y="27"/>
                        <a:pt x="78" y="26"/>
                      </a:cubicBezTo>
                      <a:cubicBezTo>
                        <a:pt x="79" y="24"/>
                        <a:pt x="81" y="23"/>
                        <a:pt x="83" y="25"/>
                      </a:cubicBezTo>
                      <a:cubicBezTo>
                        <a:pt x="85" y="26"/>
                        <a:pt x="86" y="27"/>
                        <a:pt x="88" y="28"/>
                      </a:cubicBezTo>
                      <a:cubicBezTo>
                        <a:pt x="89" y="27"/>
                        <a:pt x="89" y="25"/>
                        <a:pt x="90" y="24"/>
                      </a:cubicBezTo>
                      <a:cubicBezTo>
                        <a:pt x="91" y="21"/>
                        <a:pt x="93" y="19"/>
                        <a:pt x="95" y="17"/>
                      </a:cubicBezTo>
                      <a:cubicBezTo>
                        <a:pt x="97" y="15"/>
                        <a:pt x="99" y="15"/>
                        <a:pt x="102" y="17"/>
                      </a:cubicBezTo>
                      <a:cubicBezTo>
                        <a:pt x="103" y="18"/>
                        <a:pt x="104" y="20"/>
                        <a:pt x="104" y="21"/>
                      </a:cubicBezTo>
                      <a:cubicBezTo>
                        <a:pt x="105" y="19"/>
                        <a:pt x="105" y="17"/>
                        <a:pt x="106" y="15"/>
                      </a:cubicBezTo>
                      <a:cubicBezTo>
                        <a:pt x="107" y="13"/>
                        <a:pt x="108" y="11"/>
                        <a:pt x="110" y="11"/>
                      </a:cubicBezTo>
                      <a:cubicBezTo>
                        <a:pt x="113" y="10"/>
                        <a:pt x="115" y="12"/>
                        <a:pt x="116" y="13"/>
                      </a:cubicBezTo>
                      <a:cubicBezTo>
                        <a:pt x="117" y="14"/>
                        <a:pt x="118" y="16"/>
                        <a:pt x="119" y="17"/>
                      </a:cubicBezTo>
                      <a:cubicBezTo>
                        <a:pt x="120" y="15"/>
                        <a:pt x="120" y="14"/>
                        <a:pt x="120" y="13"/>
                      </a:cubicBezTo>
                      <a:cubicBezTo>
                        <a:pt x="121" y="11"/>
                        <a:pt x="122" y="9"/>
                        <a:pt x="123" y="7"/>
                      </a:cubicBezTo>
                      <a:cubicBezTo>
                        <a:pt x="125" y="5"/>
                        <a:pt x="127" y="4"/>
                        <a:pt x="129" y="6"/>
                      </a:cubicBezTo>
                      <a:cubicBezTo>
                        <a:pt x="130" y="7"/>
                        <a:pt x="130" y="7"/>
                        <a:pt x="131" y="8"/>
                      </a:cubicBezTo>
                      <a:cubicBezTo>
                        <a:pt x="131" y="6"/>
                        <a:pt x="131" y="5"/>
                        <a:pt x="132" y="4"/>
                      </a:cubicBezTo>
                      <a:cubicBezTo>
                        <a:pt x="132" y="1"/>
                        <a:pt x="134" y="0"/>
                        <a:pt x="137" y="1"/>
                      </a:cubicBezTo>
                      <a:cubicBezTo>
                        <a:pt x="139" y="1"/>
                        <a:pt x="142" y="2"/>
                        <a:pt x="144" y="3"/>
                      </a:cubicBezTo>
                      <a:cubicBezTo>
                        <a:pt x="147" y="4"/>
                        <a:pt x="150" y="3"/>
                        <a:pt x="150" y="3"/>
                      </a:cubicBezTo>
                      <a:cubicBezTo>
                        <a:pt x="150" y="3"/>
                        <a:pt x="153" y="3"/>
                        <a:pt x="156" y="7"/>
                      </a:cubicBezTo>
                      <a:cubicBezTo>
                        <a:pt x="158" y="12"/>
                        <a:pt x="156" y="14"/>
                        <a:pt x="155" y="15"/>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3" name="Freeform 93">
                  <a:extLst>
                    <a:ext uri="{FF2B5EF4-FFF2-40B4-BE49-F238E27FC236}">
                      <a16:creationId xmlns:a16="http://schemas.microsoft.com/office/drawing/2014/main" id="{5BC4614B-84B0-9E4E-8F60-5DD97C81778A}"/>
                    </a:ext>
                  </a:extLst>
                </p:cNvPr>
                <p:cNvSpPr>
                  <a:spLocks/>
                </p:cNvSpPr>
                <p:nvPr/>
              </p:nvSpPr>
              <p:spPr bwMode="auto">
                <a:xfrm rot="21231786">
                  <a:off x="1847851" y="3719647"/>
                  <a:ext cx="223275" cy="156338"/>
                </a:xfrm>
                <a:custGeom>
                  <a:avLst/>
                  <a:gdLst>
                    <a:gd name="T0" fmla="*/ 155 w 158"/>
                    <a:gd name="T1" fmla="*/ 15 h 103"/>
                    <a:gd name="T2" fmla="*/ 153 w 158"/>
                    <a:gd name="T3" fmla="*/ 16 h 103"/>
                    <a:gd name="T4" fmla="*/ 151 w 158"/>
                    <a:gd name="T5" fmla="*/ 18 h 103"/>
                    <a:gd name="T6" fmla="*/ 147 w 158"/>
                    <a:gd name="T7" fmla="*/ 25 h 103"/>
                    <a:gd name="T8" fmla="*/ 138 w 158"/>
                    <a:gd name="T9" fmla="*/ 26 h 103"/>
                    <a:gd name="T10" fmla="*/ 138 w 158"/>
                    <a:gd name="T11" fmla="*/ 25 h 103"/>
                    <a:gd name="T12" fmla="*/ 136 w 158"/>
                    <a:gd name="T13" fmla="*/ 29 h 103"/>
                    <a:gd name="T14" fmla="*/ 132 w 158"/>
                    <a:gd name="T15" fmla="*/ 31 h 103"/>
                    <a:gd name="T16" fmla="*/ 123 w 158"/>
                    <a:gd name="T17" fmla="*/ 26 h 103"/>
                    <a:gd name="T18" fmla="*/ 123 w 158"/>
                    <a:gd name="T19" fmla="*/ 28 h 103"/>
                    <a:gd name="T20" fmla="*/ 122 w 158"/>
                    <a:gd name="T21" fmla="*/ 34 h 103"/>
                    <a:gd name="T22" fmla="*/ 115 w 158"/>
                    <a:gd name="T23" fmla="*/ 37 h 103"/>
                    <a:gd name="T24" fmla="*/ 111 w 158"/>
                    <a:gd name="T25" fmla="*/ 35 h 103"/>
                    <a:gd name="T26" fmla="*/ 110 w 158"/>
                    <a:gd name="T27" fmla="*/ 34 h 103"/>
                    <a:gd name="T28" fmla="*/ 109 w 158"/>
                    <a:gd name="T29" fmla="*/ 41 h 103"/>
                    <a:gd name="T30" fmla="*/ 104 w 158"/>
                    <a:gd name="T31" fmla="*/ 43 h 103"/>
                    <a:gd name="T32" fmla="*/ 93 w 158"/>
                    <a:gd name="T33" fmla="*/ 40 h 103"/>
                    <a:gd name="T34" fmla="*/ 93 w 158"/>
                    <a:gd name="T35" fmla="*/ 40 h 103"/>
                    <a:gd name="T36" fmla="*/ 92 w 158"/>
                    <a:gd name="T37" fmla="*/ 44 h 103"/>
                    <a:gd name="T38" fmla="*/ 83 w 158"/>
                    <a:gd name="T39" fmla="*/ 47 h 103"/>
                    <a:gd name="T40" fmla="*/ 82 w 158"/>
                    <a:gd name="T41" fmla="*/ 54 h 103"/>
                    <a:gd name="T42" fmla="*/ 77 w 158"/>
                    <a:gd name="T43" fmla="*/ 68 h 103"/>
                    <a:gd name="T44" fmla="*/ 64 w 158"/>
                    <a:gd name="T45" fmla="*/ 86 h 103"/>
                    <a:gd name="T46" fmla="*/ 48 w 158"/>
                    <a:gd name="T47" fmla="*/ 99 h 103"/>
                    <a:gd name="T48" fmla="*/ 29 w 158"/>
                    <a:gd name="T49" fmla="*/ 100 h 103"/>
                    <a:gd name="T50" fmla="*/ 21 w 158"/>
                    <a:gd name="T51" fmla="*/ 94 h 103"/>
                    <a:gd name="T52" fmla="*/ 10 w 158"/>
                    <a:gd name="T53" fmla="*/ 77 h 103"/>
                    <a:gd name="T54" fmla="*/ 6 w 158"/>
                    <a:gd name="T55" fmla="*/ 67 h 103"/>
                    <a:gd name="T56" fmla="*/ 0 w 158"/>
                    <a:gd name="T57" fmla="*/ 43 h 103"/>
                    <a:gd name="T58" fmla="*/ 1 w 158"/>
                    <a:gd name="T59" fmla="*/ 31 h 103"/>
                    <a:gd name="T60" fmla="*/ 10 w 158"/>
                    <a:gd name="T61" fmla="*/ 18 h 103"/>
                    <a:gd name="T62" fmla="*/ 27 w 158"/>
                    <a:gd name="T63" fmla="*/ 13 h 103"/>
                    <a:gd name="T64" fmla="*/ 54 w 158"/>
                    <a:gd name="T65" fmla="*/ 17 h 103"/>
                    <a:gd name="T66" fmla="*/ 70 w 158"/>
                    <a:gd name="T67" fmla="*/ 24 h 103"/>
                    <a:gd name="T68" fmla="*/ 76 w 158"/>
                    <a:gd name="T69" fmla="*/ 29 h 103"/>
                    <a:gd name="T70" fmla="*/ 78 w 158"/>
                    <a:gd name="T71" fmla="*/ 26 h 103"/>
                    <a:gd name="T72" fmla="*/ 83 w 158"/>
                    <a:gd name="T73" fmla="*/ 25 h 103"/>
                    <a:gd name="T74" fmla="*/ 88 w 158"/>
                    <a:gd name="T75" fmla="*/ 28 h 103"/>
                    <a:gd name="T76" fmla="*/ 90 w 158"/>
                    <a:gd name="T77" fmla="*/ 24 h 103"/>
                    <a:gd name="T78" fmla="*/ 95 w 158"/>
                    <a:gd name="T79" fmla="*/ 17 h 103"/>
                    <a:gd name="T80" fmla="*/ 102 w 158"/>
                    <a:gd name="T81" fmla="*/ 17 h 103"/>
                    <a:gd name="T82" fmla="*/ 104 w 158"/>
                    <a:gd name="T83" fmla="*/ 21 h 103"/>
                    <a:gd name="T84" fmla="*/ 106 w 158"/>
                    <a:gd name="T85" fmla="*/ 15 h 103"/>
                    <a:gd name="T86" fmla="*/ 110 w 158"/>
                    <a:gd name="T87" fmla="*/ 11 h 103"/>
                    <a:gd name="T88" fmla="*/ 116 w 158"/>
                    <a:gd name="T89" fmla="*/ 13 h 103"/>
                    <a:gd name="T90" fmla="*/ 119 w 158"/>
                    <a:gd name="T91" fmla="*/ 17 h 103"/>
                    <a:gd name="T92" fmla="*/ 120 w 158"/>
                    <a:gd name="T93" fmla="*/ 13 h 103"/>
                    <a:gd name="T94" fmla="*/ 123 w 158"/>
                    <a:gd name="T95" fmla="*/ 7 h 103"/>
                    <a:gd name="T96" fmla="*/ 129 w 158"/>
                    <a:gd name="T97" fmla="*/ 6 h 103"/>
                    <a:gd name="T98" fmla="*/ 131 w 158"/>
                    <a:gd name="T99" fmla="*/ 8 h 103"/>
                    <a:gd name="T100" fmla="*/ 132 w 158"/>
                    <a:gd name="T101" fmla="*/ 4 h 103"/>
                    <a:gd name="T102" fmla="*/ 137 w 158"/>
                    <a:gd name="T103" fmla="*/ 1 h 103"/>
                    <a:gd name="T104" fmla="*/ 144 w 158"/>
                    <a:gd name="T105" fmla="*/ 3 h 103"/>
                    <a:gd name="T106" fmla="*/ 150 w 158"/>
                    <a:gd name="T107" fmla="*/ 3 h 103"/>
                    <a:gd name="T108" fmla="*/ 156 w 158"/>
                    <a:gd name="T109" fmla="*/ 7 h 103"/>
                    <a:gd name="T110" fmla="*/ 155 w 158"/>
                    <a:gd name="T111"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 h="103">
                      <a:moveTo>
                        <a:pt x="155" y="15"/>
                      </a:moveTo>
                      <a:cubicBezTo>
                        <a:pt x="153" y="16"/>
                        <a:pt x="153" y="16"/>
                        <a:pt x="153" y="16"/>
                      </a:cubicBezTo>
                      <a:cubicBezTo>
                        <a:pt x="153" y="16"/>
                        <a:pt x="152" y="17"/>
                        <a:pt x="151" y="18"/>
                      </a:cubicBezTo>
                      <a:cubicBezTo>
                        <a:pt x="150" y="20"/>
                        <a:pt x="149" y="23"/>
                        <a:pt x="147" y="25"/>
                      </a:cubicBezTo>
                      <a:cubicBezTo>
                        <a:pt x="145" y="29"/>
                        <a:pt x="142" y="29"/>
                        <a:pt x="138" y="26"/>
                      </a:cubicBezTo>
                      <a:cubicBezTo>
                        <a:pt x="138" y="25"/>
                        <a:pt x="138" y="25"/>
                        <a:pt x="138" y="25"/>
                      </a:cubicBezTo>
                      <a:cubicBezTo>
                        <a:pt x="137" y="26"/>
                        <a:pt x="137" y="28"/>
                        <a:pt x="136" y="29"/>
                      </a:cubicBezTo>
                      <a:cubicBezTo>
                        <a:pt x="136" y="31"/>
                        <a:pt x="134" y="32"/>
                        <a:pt x="132" y="31"/>
                      </a:cubicBezTo>
                      <a:cubicBezTo>
                        <a:pt x="129" y="30"/>
                        <a:pt x="126" y="29"/>
                        <a:pt x="123" y="26"/>
                      </a:cubicBezTo>
                      <a:cubicBezTo>
                        <a:pt x="123" y="27"/>
                        <a:pt x="123" y="28"/>
                        <a:pt x="123" y="28"/>
                      </a:cubicBezTo>
                      <a:cubicBezTo>
                        <a:pt x="123" y="30"/>
                        <a:pt x="123" y="32"/>
                        <a:pt x="122" y="34"/>
                      </a:cubicBezTo>
                      <a:cubicBezTo>
                        <a:pt x="121" y="37"/>
                        <a:pt x="119" y="39"/>
                        <a:pt x="115" y="37"/>
                      </a:cubicBezTo>
                      <a:cubicBezTo>
                        <a:pt x="114" y="37"/>
                        <a:pt x="112" y="36"/>
                        <a:pt x="111" y="35"/>
                      </a:cubicBezTo>
                      <a:cubicBezTo>
                        <a:pt x="110" y="34"/>
                        <a:pt x="110" y="34"/>
                        <a:pt x="110" y="34"/>
                      </a:cubicBezTo>
                      <a:cubicBezTo>
                        <a:pt x="109" y="36"/>
                        <a:pt x="109" y="38"/>
                        <a:pt x="109" y="41"/>
                      </a:cubicBezTo>
                      <a:cubicBezTo>
                        <a:pt x="108" y="43"/>
                        <a:pt x="106" y="43"/>
                        <a:pt x="104" y="43"/>
                      </a:cubicBezTo>
                      <a:cubicBezTo>
                        <a:pt x="100" y="43"/>
                        <a:pt x="96" y="42"/>
                        <a:pt x="93" y="40"/>
                      </a:cubicBezTo>
                      <a:cubicBezTo>
                        <a:pt x="93" y="40"/>
                        <a:pt x="93" y="40"/>
                        <a:pt x="93" y="40"/>
                      </a:cubicBezTo>
                      <a:cubicBezTo>
                        <a:pt x="92" y="41"/>
                        <a:pt x="92" y="43"/>
                        <a:pt x="92" y="44"/>
                      </a:cubicBezTo>
                      <a:cubicBezTo>
                        <a:pt x="91" y="48"/>
                        <a:pt x="88" y="50"/>
                        <a:pt x="83" y="47"/>
                      </a:cubicBezTo>
                      <a:cubicBezTo>
                        <a:pt x="83" y="49"/>
                        <a:pt x="83" y="52"/>
                        <a:pt x="82" y="54"/>
                      </a:cubicBezTo>
                      <a:cubicBezTo>
                        <a:pt x="81" y="58"/>
                        <a:pt x="79" y="63"/>
                        <a:pt x="77" y="68"/>
                      </a:cubicBezTo>
                      <a:cubicBezTo>
                        <a:pt x="74" y="75"/>
                        <a:pt x="69" y="81"/>
                        <a:pt x="64" y="86"/>
                      </a:cubicBezTo>
                      <a:cubicBezTo>
                        <a:pt x="59" y="91"/>
                        <a:pt x="54" y="96"/>
                        <a:pt x="48" y="99"/>
                      </a:cubicBezTo>
                      <a:cubicBezTo>
                        <a:pt x="42" y="102"/>
                        <a:pt x="36" y="103"/>
                        <a:pt x="29" y="100"/>
                      </a:cubicBezTo>
                      <a:cubicBezTo>
                        <a:pt x="26" y="99"/>
                        <a:pt x="23" y="97"/>
                        <a:pt x="21" y="94"/>
                      </a:cubicBezTo>
                      <a:cubicBezTo>
                        <a:pt x="16" y="89"/>
                        <a:pt x="13" y="83"/>
                        <a:pt x="10" y="77"/>
                      </a:cubicBezTo>
                      <a:cubicBezTo>
                        <a:pt x="8" y="74"/>
                        <a:pt x="7" y="71"/>
                        <a:pt x="6" y="67"/>
                      </a:cubicBezTo>
                      <a:cubicBezTo>
                        <a:pt x="3" y="59"/>
                        <a:pt x="0" y="51"/>
                        <a:pt x="0" y="43"/>
                      </a:cubicBezTo>
                      <a:cubicBezTo>
                        <a:pt x="0" y="39"/>
                        <a:pt x="0" y="35"/>
                        <a:pt x="1" y="31"/>
                      </a:cubicBezTo>
                      <a:cubicBezTo>
                        <a:pt x="2" y="25"/>
                        <a:pt x="5" y="21"/>
                        <a:pt x="10" y="18"/>
                      </a:cubicBezTo>
                      <a:cubicBezTo>
                        <a:pt x="15" y="15"/>
                        <a:pt x="21" y="14"/>
                        <a:pt x="27" y="13"/>
                      </a:cubicBezTo>
                      <a:cubicBezTo>
                        <a:pt x="36" y="13"/>
                        <a:pt x="45" y="14"/>
                        <a:pt x="54" y="17"/>
                      </a:cubicBezTo>
                      <a:cubicBezTo>
                        <a:pt x="60" y="18"/>
                        <a:pt x="65" y="20"/>
                        <a:pt x="70" y="24"/>
                      </a:cubicBezTo>
                      <a:cubicBezTo>
                        <a:pt x="72" y="25"/>
                        <a:pt x="74" y="27"/>
                        <a:pt x="76" y="29"/>
                      </a:cubicBezTo>
                      <a:cubicBezTo>
                        <a:pt x="77" y="28"/>
                        <a:pt x="77" y="27"/>
                        <a:pt x="78" y="26"/>
                      </a:cubicBezTo>
                      <a:cubicBezTo>
                        <a:pt x="79" y="24"/>
                        <a:pt x="81" y="23"/>
                        <a:pt x="83" y="25"/>
                      </a:cubicBezTo>
                      <a:cubicBezTo>
                        <a:pt x="85" y="26"/>
                        <a:pt x="86" y="27"/>
                        <a:pt x="88" y="28"/>
                      </a:cubicBezTo>
                      <a:cubicBezTo>
                        <a:pt x="89" y="27"/>
                        <a:pt x="89" y="25"/>
                        <a:pt x="90" y="24"/>
                      </a:cubicBezTo>
                      <a:cubicBezTo>
                        <a:pt x="91" y="21"/>
                        <a:pt x="93" y="19"/>
                        <a:pt x="95" y="17"/>
                      </a:cubicBezTo>
                      <a:cubicBezTo>
                        <a:pt x="97" y="15"/>
                        <a:pt x="99" y="15"/>
                        <a:pt x="102" y="17"/>
                      </a:cubicBezTo>
                      <a:cubicBezTo>
                        <a:pt x="103" y="18"/>
                        <a:pt x="104" y="20"/>
                        <a:pt x="104" y="21"/>
                      </a:cubicBezTo>
                      <a:cubicBezTo>
                        <a:pt x="105" y="19"/>
                        <a:pt x="105" y="17"/>
                        <a:pt x="106" y="15"/>
                      </a:cubicBezTo>
                      <a:cubicBezTo>
                        <a:pt x="107" y="13"/>
                        <a:pt x="108" y="11"/>
                        <a:pt x="110" y="11"/>
                      </a:cubicBezTo>
                      <a:cubicBezTo>
                        <a:pt x="113" y="10"/>
                        <a:pt x="115" y="12"/>
                        <a:pt x="116" y="13"/>
                      </a:cubicBezTo>
                      <a:cubicBezTo>
                        <a:pt x="117" y="14"/>
                        <a:pt x="118" y="16"/>
                        <a:pt x="119" y="17"/>
                      </a:cubicBezTo>
                      <a:cubicBezTo>
                        <a:pt x="120" y="15"/>
                        <a:pt x="120" y="14"/>
                        <a:pt x="120" y="13"/>
                      </a:cubicBezTo>
                      <a:cubicBezTo>
                        <a:pt x="121" y="11"/>
                        <a:pt x="122" y="9"/>
                        <a:pt x="123" y="7"/>
                      </a:cubicBezTo>
                      <a:cubicBezTo>
                        <a:pt x="125" y="5"/>
                        <a:pt x="127" y="4"/>
                        <a:pt x="129" y="6"/>
                      </a:cubicBezTo>
                      <a:cubicBezTo>
                        <a:pt x="130" y="7"/>
                        <a:pt x="130" y="7"/>
                        <a:pt x="131" y="8"/>
                      </a:cubicBezTo>
                      <a:cubicBezTo>
                        <a:pt x="131" y="6"/>
                        <a:pt x="131" y="5"/>
                        <a:pt x="132" y="4"/>
                      </a:cubicBezTo>
                      <a:cubicBezTo>
                        <a:pt x="132" y="1"/>
                        <a:pt x="134" y="0"/>
                        <a:pt x="137" y="1"/>
                      </a:cubicBezTo>
                      <a:cubicBezTo>
                        <a:pt x="139" y="1"/>
                        <a:pt x="142" y="2"/>
                        <a:pt x="144" y="3"/>
                      </a:cubicBezTo>
                      <a:cubicBezTo>
                        <a:pt x="147" y="4"/>
                        <a:pt x="150" y="3"/>
                        <a:pt x="150" y="3"/>
                      </a:cubicBezTo>
                      <a:cubicBezTo>
                        <a:pt x="150" y="3"/>
                        <a:pt x="153" y="3"/>
                        <a:pt x="156" y="7"/>
                      </a:cubicBezTo>
                      <a:cubicBezTo>
                        <a:pt x="158" y="12"/>
                        <a:pt x="156" y="14"/>
                        <a:pt x="155" y="15"/>
                      </a:cubicBezTo>
                      <a:close/>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4" name="Freeform 94">
                  <a:extLst>
                    <a:ext uri="{FF2B5EF4-FFF2-40B4-BE49-F238E27FC236}">
                      <a16:creationId xmlns:a16="http://schemas.microsoft.com/office/drawing/2014/main" id="{F8AE6EF4-3005-9647-B90D-3FCDAD26B359}"/>
                    </a:ext>
                  </a:extLst>
                </p:cNvPr>
                <p:cNvSpPr>
                  <a:spLocks/>
                </p:cNvSpPr>
                <p:nvPr/>
              </p:nvSpPr>
              <p:spPr bwMode="auto">
                <a:xfrm rot="21231786">
                  <a:off x="1862077" y="3748395"/>
                  <a:ext cx="61039" cy="132286"/>
                </a:xfrm>
                <a:custGeom>
                  <a:avLst/>
                  <a:gdLst>
                    <a:gd name="T0" fmla="*/ 30 w 43"/>
                    <a:gd name="T1" fmla="*/ 88 h 88"/>
                    <a:gd name="T2" fmla="*/ 22 w 43"/>
                    <a:gd name="T3" fmla="*/ 44 h 88"/>
                    <a:gd name="T4" fmla="*/ 13 w 43"/>
                    <a:gd name="T5" fmla="*/ 0 h 88"/>
                  </a:gdLst>
                  <a:ahLst/>
                  <a:cxnLst>
                    <a:cxn ang="0">
                      <a:pos x="T0" y="T1"/>
                    </a:cxn>
                    <a:cxn ang="0">
                      <a:pos x="T2" y="T3"/>
                    </a:cxn>
                    <a:cxn ang="0">
                      <a:pos x="T4" y="T5"/>
                    </a:cxn>
                  </a:cxnLst>
                  <a:rect l="0" t="0" r="r" b="b"/>
                  <a:pathLst>
                    <a:path w="43" h="88">
                      <a:moveTo>
                        <a:pt x="30" y="88"/>
                      </a:moveTo>
                      <a:cubicBezTo>
                        <a:pt x="30" y="88"/>
                        <a:pt x="43" y="59"/>
                        <a:pt x="22" y="44"/>
                      </a:cubicBezTo>
                      <a:cubicBezTo>
                        <a:pt x="0" y="28"/>
                        <a:pt x="13" y="0"/>
                        <a:pt x="13" y="0"/>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5" name="Freeform 95">
                  <a:extLst>
                    <a:ext uri="{FF2B5EF4-FFF2-40B4-BE49-F238E27FC236}">
                      <a16:creationId xmlns:a16="http://schemas.microsoft.com/office/drawing/2014/main" id="{975723C5-9D12-C84D-BF98-DEC305FAB05E}"/>
                    </a:ext>
                  </a:extLst>
                </p:cNvPr>
                <p:cNvSpPr>
                  <a:spLocks/>
                </p:cNvSpPr>
                <p:nvPr/>
              </p:nvSpPr>
              <p:spPr bwMode="auto">
                <a:xfrm rot="21231786">
                  <a:off x="1862077" y="3748395"/>
                  <a:ext cx="61039" cy="132286"/>
                </a:xfrm>
                <a:custGeom>
                  <a:avLst/>
                  <a:gdLst>
                    <a:gd name="T0" fmla="*/ 30 w 43"/>
                    <a:gd name="T1" fmla="*/ 88 h 88"/>
                    <a:gd name="T2" fmla="*/ 22 w 43"/>
                    <a:gd name="T3" fmla="*/ 44 h 88"/>
                    <a:gd name="T4" fmla="*/ 13 w 43"/>
                    <a:gd name="T5" fmla="*/ 0 h 88"/>
                  </a:gdLst>
                  <a:ahLst/>
                  <a:cxnLst>
                    <a:cxn ang="0">
                      <a:pos x="T0" y="T1"/>
                    </a:cxn>
                    <a:cxn ang="0">
                      <a:pos x="T2" y="T3"/>
                    </a:cxn>
                    <a:cxn ang="0">
                      <a:pos x="T4" y="T5"/>
                    </a:cxn>
                  </a:cxnLst>
                  <a:rect l="0" t="0" r="r" b="b"/>
                  <a:pathLst>
                    <a:path w="43" h="88">
                      <a:moveTo>
                        <a:pt x="30" y="88"/>
                      </a:moveTo>
                      <a:cubicBezTo>
                        <a:pt x="30" y="88"/>
                        <a:pt x="43" y="59"/>
                        <a:pt x="22" y="44"/>
                      </a:cubicBezTo>
                      <a:cubicBezTo>
                        <a:pt x="0" y="28"/>
                        <a:pt x="13" y="0"/>
                        <a:pt x="13" y="0"/>
                      </a:cubicBezTo>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6" name="Freeform 96">
                  <a:extLst>
                    <a:ext uri="{FF2B5EF4-FFF2-40B4-BE49-F238E27FC236}">
                      <a16:creationId xmlns:a16="http://schemas.microsoft.com/office/drawing/2014/main" id="{0FCFC1CB-986A-CA49-8C8B-258EBF409B0F}"/>
                    </a:ext>
                  </a:extLst>
                </p:cNvPr>
                <p:cNvSpPr>
                  <a:spLocks/>
                </p:cNvSpPr>
                <p:nvPr/>
              </p:nvSpPr>
              <p:spPr bwMode="auto">
                <a:xfrm rot="21231786">
                  <a:off x="2040435" y="3002828"/>
                  <a:ext cx="173480" cy="225058"/>
                </a:xfrm>
                <a:custGeom>
                  <a:avLst/>
                  <a:gdLst>
                    <a:gd name="T0" fmla="*/ 110 w 122"/>
                    <a:gd name="T1" fmla="*/ 147 h 149"/>
                    <a:gd name="T2" fmla="*/ 109 w 122"/>
                    <a:gd name="T3" fmla="*/ 146 h 149"/>
                    <a:gd name="T4" fmla="*/ 107 w 122"/>
                    <a:gd name="T5" fmla="*/ 144 h 149"/>
                    <a:gd name="T6" fmla="*/ 99 w 122"/>
                    <a:gd name="T7" fmla="*/ 141 h 149"/>
                    <a:gd name="T8" fmla="*/ 96 w 122"/>
                    <a:gd name="T9" fmla="*/ 133 h 149"/>
                    <a:gd name="T10" fmla="*/ 97 w 122"/>
                    <a:gd name="T11" fmla="*/ 132 h 149"/>
                    <a:gd name="T12" fmla="*/ 93 w 122"/>
                    <a:gd name="T13" fmla="*/ 131 h 149"/>
                    <a:gd name="T14" fmla="*/ 90 w 122"/>
                    <a:gd name="T15" fmla="*/ 128 h 149"/>
                    <a:gd name="T16" fmla="*/ 93 w 122"/>
                    <a:gd name="T17" fmla="*/ 118 h 149"/>
                    <a:gd name="T18" fmla="*/ 91 w 122"/>
                    <a:gd name="T19" fmla="*/ 118 h 149"/>
                    <a:gd name="T20" fmla="*/ 85 w 122"/>
                    <a:gd name="T21" fmla="*/ 119 h 149"/>
                    <a:gd name="T22" fmla="*/ 80 w 122"/>
                    <a:gd name="T23" fmla="*/ 112 h 149"/>
                    <a:gd name="T24" fmla="*/ 82 w 122"/>
                    <a:gd name="T25" fmla="*/ 107 h 149"/>
                    <a:gd name="T26" fmla="*/ 83 w 122"/>
                    <a:gd name="T27" fmla="*/ 106 h 149"/>
                    <a:gd name="T28" fmla="*/ 76 w 122"/>
                    <a:gd name="T29" fmla="*/ 107 h 149"/>
                    <a:gd name="T30" fmla="*/ 72 w 122"/>
                    <a:gd name="T31" fmla="*/ 103 h 149"/>
                    <a:gd name="T32" fmla="*/ 74 w 122"/>
                    <a:gd name="T33" fmla="*/ 91 h 149"/>
                    <a:gd name="T34" fmla="*/ 74 w 122"/>
                    <a:gd name="T35" fmla="*/ 91 h 149"/>
                    <a:gd name="T36" fmla="*/ 69 w 122"/>
                    <a:gd name="T37" fmla="*/ 91 h 149"/>
                    <a:gd name="T38" fmla="*/ 65 w 122"/>
                    <a:gd name="T39" fmla="*/ 83 h 149"/>
                    <a:gd name="T40" fmla="*/ 58 w 122"/>
                    <a:gd name="T41" fmla="*/ 83 h 149"/>
                    <a:gd name="T42" fmla="*/ 43 w 122"/>
                    <a:gd name="T43" fmla="*/ 80 h 149"/>
                    <a:gd name="T44" fmla="*/ 22 w 122"/>
                    <a:gd name="T45" fmla="*/ 71 h 149"/>
                    <a:gd name="T46" fmla="*/ 7 w 122"/>
                    <a:gd name="T47" fmla="*/ 58 h 149"/>
                    <a:gd name="T48" fmla="*/ 2 w 122"/>
                    <a:gd name="T49" fmla="*/ 40 h 149"/>
                    <a:gd name="T50" fmla="*/ 6 w 122"/>
                    <a:gd name="T51" fmla="*/ 31 h 149"/>
                    <a:gd name="T52" fmla="*/ 21 w 122"/>
                    <a:gd name="T53" fmla="*/ 17 h 149"/>
                    <a:gd name="T54" fmla="*/ 30 w 122"/>
                    <a:gd name="T55" fmla="*/ 11 h 149"/>
                    <a:gd name="T56" fmla="*/ 53 w 122"/>
                    <a:gd name="T57" fmla="*/ 1 h 149"/>
                    <a:gd name="T58" fmla="*/ 65 w 122"/>
                    <a:gd name="T59" fmla="*/ 0 h 149"/>
                    <a:gd name="T60" fmla="*/ 80 w 122"/>
                    <a:gd name="T61" fmla="*/ 7 h 149"/>
                    <a:gd name="T62" fmla="*/ 87 w 122"/>
                    <a:gd name="T63" fmla="*/ 22 h 149"/>
                    <a:gd name="T64" fmla="*/ 90 w 122"/>
                    <a:gd name="T65" fmla="*/ 49 h 149"/>
                    <a:gd name="T66" fmla="*/ 85 w 122"/>
                    <a:gd name="T67" fmla="*/ 66 h 149"/>
                    <a:gd name="T68" fmla="*/ 82 w 122"/>
                    <a:gd name="T69" fmla="*/ 73 h 149"/>
                    <a:gd name="T70" fmla="*/ 85 w 122"/>
                    <a:gd name="T71" fmla="*/ 74 h 149"/>
                    <a:gd name="T72" fmla="*/ 87 w 122"/>
                    <a:gd name="T73" fmla="*/ 79 h 149"/>
                    <a:gd name="T74" fmla="*/ 85 w 122"/>
                    <a:gd name="T75" fmla="*/ 84 h 149"/>
                    <a:gd name="T76" fmla="*/ 89 w 122"/>
                    <a:gd name="T77" fmla="*/ 85 h 149"/>
                    <a:gd name="T78" fmla="*/ 97 w 122"/>
                    <a:gd name="T79" fmla="*/ 89 h 149"/>
                    <a:gd name="T80" fmla="*/ 98 w 122"/>
                    <a:gd name="T81" fmla="*/ 95 h 149"/>
                    <a:gd name="T82" fmla="*/ 95 w 122"/>
                    <a:gd name="T83" fmla="*/ 99 h 149"/>
                    <a:gd name="T84" fmla="*/ 101 w 122"/>
                    <a:gd name="T85" fmla="*/ 99 h 149"/>
                    <a:gd name="T86" fmla="*/ 106 w 122"/>
                    <a:gd name="T87" fmla="*/ 103 h 149"/>
                    <a:gd name="T88" fmla="*/ 104 w 122"/>
                    <a:gd name="T89" fmla="*/ 109 h 149"/>
                    <a:gd name="T90" fmla="*/ 101 w 122"/>
                    <a:gd name="T91" fmla="*/ 113 h 149"/>
                    <a:gd name="T92" fmla="*/ 106 w 122"/>
                    <a:gd name="T93" fmla="*/ 113 h 149"/>
                    <a:gd name="T94" fmla="*/ 112 w 122"/>
                    <a:gd name="T95" fmla="*/ 114 h 149"/>
                    <a:gd name="T96" fmla="*/ 114 w 122"/>
                    <a:gd name="T97" fmla="*/ 120 h 149"/>
                    <a:gd name="T98" fmla="*/ 113 w 122"/>
                    <a:gd name="T99" fmla="*/ 122 h 149"/>
                    <a:gd name="T100" fmla="*/ 117 w 122"/>
                    <a:gd name="T101" fmla="*/ 122 h 149"/>
                    <a:gd name="T102" fmla="*/ 121 w 122"/>
                    <a:gd name="T103" fmla="*/ 127 h 149"/>
                    <a:gd name="T104" fmla="*/ 120 w 122"/>
                    <a:gd name="T105" fmla="*/ 135 h 149"/>
                    <a:gd name="T106" fmla="*/ 121 w 122"/>
                    <a:gd name="T107" fmla="*/ 140 h 149"/>
                    <a:gd name="T108" fmla="*/ 118 w 122"/>
                    <a:gd name="T109" fmla="*/ 146 h 149"/>
                    <a:gd name="T110" fmla="*/ 110 w 122"/>
                    <a:gd name="T111"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 h="149">
                      <a:moveTo>
                        <a:pt x="110" y="147"/>
                      </a:moveTo>
                      <a:cubicBezTo>
                        <a:pt x="109" y="146"/>
                        <a:pt x="109" y="146"/>
                        <a:pt x="109" y="146"/>
                      </a:cubicBezTo>
                      <a:cubicBezTo>
                        <a:pt x="109" y="145"/>
                        <a:pt x="108" y="144"/>
                        <a:pt x="107" y="144"/>
                      </a:cubicBezTo>
                      <a:cubicBezTo>
                        <a:pt x="104" y="143"/>
                        <a:pt x="101" y="142"/>
                        <a:pt x="99" y="141"/>
                      </a:cubicBezTo>
                      <a:cubicBezTo>
                        <a:pt x="94" y="139"/>
                        <a:pt x="93" y="137"/>
                        <a:pt x="96" y="133"/>
                      </a:cubicBezTo>
                      <a:cubicBezTo>
                        <a:pt x="97" y="132"/>
                        <a:pt x="97" y="132"/>
                        <a:pt x="97" y="132"/>
                      </a:cubicBezTo>
                      <a:cubicBezTo>
                        <a:pt x="96" y="132"/>
                        <a:pt x="94" y="132"/>
                        <a:pt x="93" y="131"/>
                      </a:cubicBezTo>
                      <a:cubicBezTo>
                        <a:pt x="91" y="131"/>
                        <a:pt x="90" y="130"/>
                        <a:pt x="90" y="128"/>
                      </a:cubicBezTo>
                      <a:cubicBezTo>
                        <a:pt x="90" y="124"/>
                        <a:pt x="91" y="121"/>
                        <a:pt x="93" y="118"/>
                      </a:cubicBezTo>
                      <a:cubicBezTo>
                        <a:pt x="92" y="118"/>
                        <a:pt x="91" y="118"/>
                        <a:pt x="91" y="118"/>
                      </a:cubicBezTo>
                      <a:cubicBezTo>
                        <a:pt x="89" y="118"/>
                        <a:pt x="87" y="119"/>
                        <a:pt x="85" y="119"/>
                      </a:cubicBezTo>
                      <a:cubicBezTo>
                        <a:pt x="81" y="118"/>
                        <a:pt x="80" y="116"/>
                        <a:pt x="80" y="112"/>
                      </a:cubicBezTo>
                      <a:cubicBezTo>
                        <a:pt x="81" y="111"/>
                        <a:pt x="82" y="109"/>
                        <a:pt x="82" y="107"/>
                      </a:cubicBezTo>
                      <a:cubicBezTo>
                        <a:pt x="83" y="107"/>
                        <a:pt x="83" y="106"/>
                        <a:pt x="83" y="106"/>
                      </a:cubicBezTo>
                      <a:cubicBezTo>
                        <a:pt x="81" y="106"/>
                        <a:pt x="78" y="107"/>
                        <a:pt x="76" y="107"/>
                      </a:cubicBezTo>
                      <a:cubicBezTo>
                        <a:pt x="74" y="106"/>
                        <a:pt x="73" y="105"/>
                        <a:pt x="72" y="103"/>
                      </a:cubicBezTo>
                      <a:cubicBezTo>
                        <a:pt x="72" y="99"/>
                        <a:pt x="72" y="95"/>
                        <a:pt x="74" y="91"/>
                      </a:cubicBezTo>
                      <a:cubicBezTo>
                        <a:pt x="74" y="91"/>
                        <a:pt x="74" y="91"/>
                        <a:pt x="74" y="91"/>
                      </a:cubicBezTo>
                      <a:cubicBezTo>
                        <a:pt x="72" y="91"/>
                        <a:pt x="71" y="91"/>
                        <a:pt x="69" y="91"/>
                      </a:cubicBezTo>
                      <a:cubicBezTo>
                        <a:pt x="65" y="90"/>
                        <a:pt x="63" y="88"/>
                        <a:pt x="65" y="83"/>
                      </a:cubicBezTo>
                      <a:cubicBezTo>
                        <a:pt x="63" y="83"/>
                        <a:pt x="60" y="83"/>
                        <a:pt x="58" y="83"/>
                      </a:cubicBezTo>
                      <a:cubicBezTo>
                        <a:pt x="53" y="82"/>
                        <a:pt x="48" y="82"/>
                        <a:pt x="43" y="80"/>
                      </a:cubicBezTo>
                      <a:cubicBezTo>
                        <a:pt x="36" y="78"/>
                        <a:pt x="29" y="75"/>
                        <a:pt x="22" y="71"/>
                      </a:cubicBezTo>
                      <a:cubicBezTo>
                        <a:pt x="16" y="67"/>
                        <a:pt x="11" y="63"/>
                        <a:pt x="7" y="58"/>
                      </a:cubicBezTo>
                      <a:cubicBezTo>
                        <a:pt x="3" y="52"/>
                        <a:pt x="0" y="47"/>
                        <a:pt x="2" y="40"/>
                      </a:cubicBezTo>
                      <a:cubicBezTo>
                        <a:pt x="3" y="36"/>
                        <a:pt x="4" y="33"/>
                        <a:pt x="6" y="31"/>
                      </a:cubicBezTo>
                      <a:cubicBezTo>
                        <a:pt x="10" y="25"/>
                        <a:pt x="16" y="21"/>
                        <a:pt x="21" y="17"/>
                      </a:cubicBezTo>
                      <a:cubicBezTo>
                        <a:pt x="24" y="15"/>
                        <a:pt x="27" y="13"/>
                        <a:pt x="30" y="11"/>
                      </a:cubicBezTo>
                      <a:cubicBezTo>
                        <a:pt x="37" y="7"/>
                        <a:pt x="45" y="3"/>
                        <a:pt x="53" y="1"/>
                      </a:cubicBezTo>
                      <a:cubicBezTo>
                        <a:pt x="57" y="0"/>
                        <a:pt x="61" y="0"/>
                        <a:pt x="65" y="0"/>
                      </a:cubicBezTo>
                      <a:cubicBezTo>
                        <a:pt x="71" y="0"/>
                        <a:pt x="76" y="2"/>
                        <a:pt x="80" y="7"/>
                      </a:cubicBezTo>
                      <a:cubicBezTo>
                        <a:pt x="84" y="11"/>
                        <a:pt x="86" y="16"/>
                        <a:pt x="87" y="22"/>
                      </a:cubicBezTo>
                      <a:cubicBezTo>
                        <a:pt x="90" y="31"/>
                        <a:pt x="90" y="40"/>
                        <a:pt x="90" y="49"/>
                      </a:cubicBezTo>
                      <a:cubicBezTo>
                        <a:pt x="89" y="55"/>
                        <a:pt x="88" y="60"/>
                        <a:pt x="85" y="66"/>
                      </a:cubicBezTo>
                      <a:cubicBezTo>
                        <a:pt x="84" y="68"/>
                        <a:pt x="83" y="71"/>
                        <a:pt x="82" y="73"/>
                      </a:cubicBezTo>
                      <a:cubicBezTo>
                        <a:pt x="83" y="73"/>
                        <a:pt x="84" y="73"/>
                        <a:pt x="85" y="74"/>
                      </a:cubicBezTo>
                      <a:cubicBezTo>
                        <a:pt x="87" y="75"/>
                        <a:pt x="88" y="77"/>
                        <a:pt x="87" y="79"/>
                      </a:cubicBezTo>
                      <a:cubicBezTo>
                        <a:pt x="86" y="81"/>
                        <a:pt x="86" y="82"/>
                        <a:pt x="85" y="84"/>
                      </a:cubicBezTo>
                      <a:cubicBezTo>
                        <a:pt x="86" y="84"/>
                        <a:pt x="87" y="85"/>
                        <a:pt x="89" y="85"/>
                      </a:cubicBezTo>
                      <a:cubicBezTo>
                        <a:pt x="92" y="86"/>
                        <a:pt x="95" y="87"/>
                        <a:pt x="97" y="89"/>
                      </a:cubicBezTo>
                      <a:cubicBezTo>
                        <a:pt x="99" y="91"/>
                        <a:pt x="99" y="93"/>
                        <a:pt x="98" y="95"/>
                      </a:cubicBezTo>
                      <a:cubicBezTo>
                        <a:pt x="97" y="97"/>
                        <a:pt x="96" y="98"/>
                        <a:pt x="95" y="99"/>
                      </a:cubicBezTo>
                      <a:cubicBezTo>
                        <a:pt x="97" y="99"/>
                        <a:pt x="99" y="99"/>
                        <a:pt x="101" y="99"/>
                      </a:cubicBezTo>
                      <a:cubicBezTo>
                        <a:pt x="103" y="100"/>
                        <a:pt x="105" y="100"/>
                        <a:pt x="106" y="103"/>
                      </a:cubicBezTo>
                      <a:cubicBezTo>
                        <a:pt x="107" y="105"/>
                        <a:pt x="106" y="107"/>
                        <a:pt x="104" y="109"/>
                      </a:cubicBezTo>
                      <a:cubicBezTo>
                        <a:pt x="104" y="110"/>
                        <a:pt x="102" y="111"/>
                        <a:pt x="101" y="113"/>
                      </a:cubicBezTo>
                      <a:cubicBezTo>
                        <a:pt x="103" y="113"/>
                        <a:pt x="104" y="113"/>
                        <a:pt x="106" y="113"/>
                      </a:cubicBezTo>
                      <a:cubicBezTo>
                        <a:pt x="108" y="113"/>
                        <a:pt x="110" y="114"/>
                        <a:pt x="112" y="114"/>
                      </a:cubicBezTo>
                      <a:cubicBezTo>
                        <a:pt x="115" y="116"/>
                        <a:pt x="115" y="118"/>
                        <a:pt x="114" y="120"/>
                      </a:cubicBezTo>
                      <a:cubicBezTo>
                        <a:pt x="114" y="121"/>
                        <a:pt x="113" y="122"/>
                        <a:pt x="113" y="122"/>
                      </a:cubicBezTo>
                      <a:cubicBezTo>
                        <a:pt x="114" y="122"/>
                        <a:pt x="115" y="122"/>
                        <a:pt x="117" y="122"/>
                      </a:cubicBezTo>
                      <a:cubicBezTo>
                        <a:pt x="119" y="122"/>
                        <a:pt x="121" y="124"/>
                        <a:pt x="121" y="127"/>
                      </a:cubicBezTo>
                      <a:cubicBezTo>
                        <a:pt x="121" y="129"/>
                        <a:pt x="121" y="132"/>
                        <a:pt x="120" y="135"/>
                      </a:cubicBezTo>
                      <a:cubicBezTo>
                        <a:pt x="119" y="137"/>
                        <a:pt x="121" y="140"/>
                        <a:pt x="121" y="140"/>
                      </a:cubicBezTo>
                      <a:cubicBezTo>
                        <a:pt x="121" y="140"/>
                        <a:pt x="122" y="143"/>
                        <a:pt x="118" y="146"/>
                      </a:cubicBezTo>
                      <a:cubicBezTo>
                        <a:pt x="113" y="149"/>
                        <a:pt x="111" y="148"/>
                        <a:pt x="110" y="147"/>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7" name="Freeform 97">
                  <a:extLst>
                    <a:ext uri="{FF2B5EF4-FFF2-40B4-BE49-F238E27FC236}">
                      <a16:creationId xmlns:a16="http://schemas.microsoft.com/office/drawing/2014/main" id="{A06F220B-588B-AF46-BA32-A7B284791735}"/>
                    </a:ext>
                  </a:extLst>
                </p:cNvPr>
                <p:cNvSpPr>
                  <a:spLocks/>
                </p:cNvSpPr>
                <p:nvPr/>
              </p:nvSpPr>
              <p:spPr bwMode="auto">
                <a:xfrm rot="21231786">
                  <a:off x="2040435" y="3002828"/>
                  <a:ext cx="173480" cy="225058"/>
                </a:xfrm>
                <a:custGeom>
                  <a:avLst/>
                  <a:gdLst>
                    <a:gd name="T0" fmla="*/ 110 w 122"/>
                    <a:gd name="T1" fmla="*/ 147 h 149"/>
                    <a:gd name="T2" fmla="*/ 109 w 122"/>
                    <a:gd name="T3" fmla="*/ 146 h 149"/>
                    <a:gd name="T4" fmla="*/ 107 w 122"/>
                    <a:gd name="T5" fmla="*/ 144 h 149"/>
                    <a:gd name="T6" fmla="*/ 99 w 122"/>
                    <a:gd name="T7" fmla="*/ 141 h 149"/>
                    <a:gd name="T8" fmla="*/ 96 w 122"/>
                    <a:gd name="T9" fmla="*/ 133 h 149"/>
                    <a:gd name="T10" fmla="*/ 97 w 122"/>
                    <a:gd name="T11" fmla="*/ 132 h 149"/>
                    <a:gd name="T12" fmla="*/ 93 w 122"/>
                    <a:gd name="T13" fmla="*/ 131 h 149"/>
                    <a:gd name="T14" fmla="*/ 90 w 122"/>
                    <a:gd name="T15" fmla="*/ 128 h 149"/>
                    <a:gd name="T16" fmla="*/ 93 w 122"/>
                    <a:gd name="T17" fmla="*/ 118 h 149"/>
                    <a:gd name="T18" fmla="*/ 91 w 122"/>
                    <a:gd name="T19" fmla="*/ 118 h 149"/>
                    <a:gd name="T20" fmla="*/ 85 w 122"/>
                    <a:gd name="T21" fmla="*/ 119 h 149"/>
                    <a:gd name="T22" fmla="*/ 80 w 122"/>
                    <a:gd name="T23" fmla="*/ 112 h 149"/>
                    <a:gd name="T24" fmla="*/ 82 w 122"/>
                    <a:gd name="T25" fmla="*/ 107 h 149"/>
                    <a:gd name="T26" fmla="*/ 83 w 122"/>
                    <a:gd name="T27" fmla="*/ 106 h 149"/>
                    <a:gd name="T28" fmla="*/ 76 w 122"/>
                    <a:gd name="T29" fmla="*/ 107 h 149"/>
                    <a:gd name="T30" fmla="*/ 72 w 122"/>
                    <a:gd name="T31" fmla="*/ 103 h 149"/>
                    <a:gd name="T32" fmla="*/ 74 w 122"/>
                    <a:gd name="T33" fmla="*/ 91 h 149"/>
                    <a:gd name="T34" fmla="*/ 74 w 122"/>
                    <a:gd name="T35" fmla="*/ 91 h 149"/>
                    <a:gd name="T36" fmla="*/ 69 w 122"/>
                    <a:gd name="T37" fmla="*/ 91 h 149"/>
                    <a:gd name="T38" fmla="*/ 65 w 122"/>
                    <a:gd name="T39" fmla="*/ 83 h 149"/>
                    <a:gd name="T40" fmla="*/ 58 w 122"/>
                    <a:gd name="T41" fmla="*/ 83 h 149"/>
                    <a:gd name="T42" fmla="*/ 43 w 122"/>
                    <a:gd name="T43" fmla="*/ 80 h 149"/>
                    <a:gd name="T44" fmla="*/ 22 w 122"/>
                    <a:gd name="T45" fmla="*/ 71 h 149"/>
                    <a:gd name="T46" fmla="*/ 7 w 122"/>
                    <a:gd name="T47" fmla="*/ 58 h 149"/>
                    <a:gd name="T48" fmla="*/ 2 w 122"/>
                    <a:gd name="T49" fmla="*/ 40 h 149"/>
                    <a:gd name="T50" fmla="*/ 6 w 122"/>
                    <a:gd name="T51" fmla="*/ 31 h 149"/>
                    <a:gd name="T52" fmla="*/ 21 w 122"/>
                    <a:gd name="T53" fmla="*/ 17 h 149"/>
                    <a:gd name="T54" fmla="*/ 30 w 122"/>
                    <a:gd name="T55" fmla="*/ 11 h 149"/>
                    <a:gd name="T56" fmla="*/ 53 w 122"/>
                    <a:gd name="T57" fmla="*/ 1 h 149"/>
                    <a:gd name="T58" fmla="*/ 65 w 122"/>
                    <a:gd name="T59" fmla="*/ 0 h 149"/>
                    <a:gd name="T60" fmla="*/ 80 w 122"/>
                    <a:gd name="T61" fmla="*/ 7 h 149"/>
                    <a:gd name="T62" fmla="*/ 87 w 122"/>
                    <a:gd name="T63" fmla="*/ 22 h 149"/>
                    <a:gd name="T64" fmla="*/ 90 w 122"/>
                    <a:gd name="T65" fmla="*/ 49 h 149"/>
                    <a:gd name="T66" fmla="*/ 85 w 122"/>
                    <a:gd name="T67" fmla="*/ 66 h 149"/>
                    <a:gd name="T68" fmla="*/ 82 w 122"/>
                    <a:gd name="T69" fmla="*/ 73 h 149"/>
                    <a:gd name="T70" fmla="*/ 85 w 122"/>
                    <a:gd name="T71" fmla="*/ 74 h 149"/>
                    <a:gd name="T72" fmla="*/ 87 w 122"/>
                    <a:gd name="T73" fmla="*/ 79 h 149"/>
                    <a:gd name="T74" fmla="*/ 85 w 122"/>
                    <a:gd name="T75" fmla="*/ 84 h 149"/>
                    <a:gd name="T76" fmla="*/ 89 w 122"/>
                    <a:gd name="T77" fmla="*/ 85 h 149"/>
                    <a:gd name="T78" fmla="*/ 97 w 122"/>
                    <a:gd name="T79" fmla="*/ 89 h 149"/>
                    <a:gd name="T80" fmla="*/ 98 w 122"/>
                    <a:gd name="T81" fmla="*/ 95 h 149"/>
                    <a:gd name="T82" fmla="*/ 95 w 122"/>
                    <a:gd name="T83" fmla="*/ 99 h 149"/>
                    <a:gd name="T84" fmla="*/ 101 w 122"/>
                    <a:gd name="T85" fmla="*/ 99 h 149"/>
                    <a:gd name="T86" fmla="*/ 106 w 122"/>
                    <a:gd name="T87" fmla="*/ 103 h 149"/>
                    <a:gd name="T88" fmla="*/ 104 w 122"/>
                    <a:gd name="T89" fmla="*/ 109 h 149"/>
                    <a:gd name="T90" fmla="*/ 101 w 122"/>
                    <a:gd name="T91" fmla="*/ 113 h 149"/>
                    <a:gd name="T92" fmla="*/ 106 w 122"/>
                    <a:gd name="T93" fmla="*/ 113 h 149"/>
                    <a:gd name="T94" fmla="*/ 112 w 122"/>
                    <a:gd name="T95" fmla="*/ 114 h 149"/>
                    <a:gd name="T96" fmla="*/ 114 w 122"/>
                    <a:gd name="T97" fmla="*/ 120 h 149"/>
                    <a:gd name="T98" fmla="*/ 113 w 122"/>
                    <a:gd name="T99" fmla="*/ 122 h 149"/>
                    <a:gd name="T100" fmla="*/ 117 w 122"/>
                    <a:gd name="T101" fmla="*/ 122 h 149"/>
                    <a:gd name="T102" fmla="*/ 121 w 122"/>
                    <a:gd name="T103" fmla="*/ 127 h 149"/>
                    <a:gd name="T104" fmla="*/ 120 w 122"/>
                    <a:gd name="T105" fmla="*/ 135 h 149"/>
                    <a:gd name="T106" fmla="*/ 121 w 122"/>
                    <a:gd name="T107" fmla="*/ 140 h 149"/>
                    <a:gd name="T108" fmla="*/ 118 w 122"/>
                    <a:gd name="T109" fmla="*/ 146 h 149"/>
                    <a:gd name="T110" fmla="*/ 110 w 122"/>
                    <a:gd name="T111"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 h="149">
                      <a:moveTo>
                        <a:pt x="110" y="147"/>
                      </a:moveTo>
                      <a:cubicBezTo>
                        <a:pt x="109" y="146"/>
                        <a:pt x="109" y="146"/>
                        <a:pt x="109" y="146"/>
                      </a:cubicBezTo>
                      <a:cubicBezTo>
                        <a:pt x="109" y="145"/>
                        <a:pt x="108" y="144"/>
                        <a:pt x="107" y="144"/>
                      </a:cubicBezTo>
                      <a:cubicBezTo>
                        <a:pt x="104" y="143"/>
                        <a:pt x="101" y="142"/>
                        <a:pt x="99" y="141"/>
                      </a:cubicBezTo>
                      <a:cubicBezTo>
                        <a:pt x="94" y="139"/>
                        <a:pt x="93" y="137"/>
                        <a:pt x="96" y="133"/>
                      </a:cubicBezTo>
                      <a:cubicBezTo>
                        <a:pt x="97" y="132"/>
                        <a:pt x="97" y="132"/>
                        <a:pt x="97" y="132"/>
                      </a:cubicBezTo>
                      <a:cubicBezTo>
                        <a:pt x="96" y="132"/>
                        <a:pt x="94" y="132"/>
                        <a:pt x="93" y="131"/>
                      </a:cubicBezTo>
                      <a:cubicBezTo>
                        <a:pt x="91" y="131"/>
                        <a:pt x="90" y="130"/>
                        <a:pt x="90" y="128"/>
                      </a:cubicBezTo>
                      <a:cubicBezTo>
                        <a:pt x="90" y="124"/>
                        <a:pt x="91" y="121"/>
                        <a:pt x="93" y="118"/>
                      </a:cubicBezTo>
                      <a:cubicBezTo>
                        <a:pt x="92" y="118"/>
                        <a:pt x="91" y="118"/>
                        <a:pt x="91" y="118"/>
                      </a:cubicBezTo>
                      <a:cubicBezTo>
                        <a:pt x="89" y="118"/>
                        <a:pt x="87" y="119"/>
                        <a:pt x="85" y="119"/>
                      </a:cubicBezTo>
                      <a:cubicBezTo>
                        <a:pt x="81" y="118"/>
                        <a:pt x="80" y="116"/>
                        <a:pt x="80" y="112"/>
                      </a:cubicBezTo>
                      <a:cubicBezTo>
                        <a:pt x="81" y="111"/>
                        <a:pt x="82" y="109"/>
                        <a:pt x="82" y="107"/>
                      </a:cubicBezTo>
                      <a:cubicBezTo>
                        <a:pt x="83" y="107"/>
                        <a:pt x="83" y="106"/>
                        <a:pt x="83" y="106"/>
                      </a:cubicBezTo>
                      <a:cubicBezTo>
                        <a:pt x="81" y="106"/>
                        <a:pt x="78" y="107"/>
                        <a:pt x="76" y="107"/>
                      </a:cubicBezTo>
                      <a:cubicBezTo>
                        <a:pt x="74" y="106"/>
                        <a:pt x="73" y="105"/>
                        <a:pt x="72" y="103"/>
                      </a:cubicBezTo>
                      <a:cubicBezTo>
                        <a:pt x="72" y="99"/>
                        <a:pt x="72" y="95"/>
                        <a:pt x="74" y="91"/>
                      </a:cubicBezTo>
                      <a:cubicBezTo>
                        <a:pt x="74" y="91"/>
                        <a:pt x="74" y="91"/>
                        <a:pt x="74" y="91"/>
                      </a:cubicBezTo>
                      <a:cubicBezTo>
                        <a:pt x="72" y="91"/>
                        <a:pt x="71" y="91"/>
                        <a:pt x="69" y="91"/>
                      </a:cubicBezTo>
                      <a:cubicBezTo>
                        <a:pt x="65" y="90"/>
                        <a:pt x="63" y="88"/>
                        <a:pt x="65" y="83"/>
                      </a:cubicBezTo>
                      <a:cubicBezTo>
                        <a:pt x="63" y="83"/>
                        <a:pt x="60" y="83"/>
                        <a:pt x="58" y="83"/>
                      </a:cubicBezTo>
                      <a:cubicBezTo>
                        <a:pt x="53" y="82"/>
                        <a:pt x="48" y="82"/>
                        <a:pt x="43" y="80"/>
                      </a:cubicBezTo>
                      <a:cubicBezTo>
                        <a:pt x="36" y="78"/>
                        <a:pt x="29" y="75"/>
                        <a:pt x="22" y="71"/>
                      </a:cubicBezTo>
                      <a:cubicBezTo>
                        <a:pt x="16" y="67"/>
                        <a:pt x="11" y="63"/>
                        <a:pt x="7" y="58"/>
                      </a:cubicBezTo>
                      <a:cubicBezTo>
                        <a:pt x="3" y="52"/>
                        <a:pt x="0" y="47"/>
                        <a:pt x="2" y="40"/>
                      </a:cubicBezTo>
                      <a:cubicBezTo>
                        <a:pt x="3" y="36"/>
                        <a:pt x="4" y="33"/>
                        <a:pt x="6" y="31"/>
                      </a:cubicBezTo>
                      <a:cubicBezTo>
                        <a:pt x="10" y="25"/>
                        <a:pt x="16" y="21"/>
                        <a:pt x="21" y="17"/>
                      </a:cubicBezTo>
                      <a:cubicBezTo>
                        <a:pt x="24" y="15"/>
                        <a:pt x="27" y="13"/>
                        <a:pt x="30" y="11"/>
                      </a:cubicBezTo>
                      <a:cubicBezTo>
                        <a:pt x="37" y="7"/>
                        <a:pt x="45" y="3"/>
                        <a:pt x="53" y="1"/>
                      </a:cubicBezTo>
                      <a:cubicBezTo>
                        <a:pt x="57" y="0"/>
                        <a:pt x="61" y="0"/>
                        <a:pt x="65" y="0"/>
                      </a:cubicBezTo>
                      <a:cubicBezTo>
                        <a:pt x="71" y="0"/>
                        <a:pt x="76" y="2"/>
                        <a:pt x="80" y="7"/>
                      </a:cubicBezTo>
                      <a:cubicBezTo>
                        <a:pt x="84" y="11"/>
                        <a:pt x="86" y="16"/>
                        <a:pt x="87" y="22"/>
                      </a:cubicBezTo>
                      <a:cubicBezTo>
                        <a:pt x="90" y="31"/>
                        <a:pt x="90" y="40"/>
                        <a:pt x="90" y="49"/>
                      </a:cubicBezTo>
                      <a:cubicBezTo>
                        <a:pt x="89" y="55"/>
                        <a:pt x="88" y="60"/>
                        <a:pt x="85" y="66"/>
                      </a:cubicBezTo>
                      <a:cubicBezTo>
                        <a:pt x="84" y="68"/>
                        <a:pt x="83" y="71"/>
                        <a:pt x="82" y="73"/>
                      </a:cubicBezTo>
                      <a:cubicBezTo>
                        <a:pt x="83" y="73"/>
                        <a:pt x="84" y="73"/>
                        <a:pt x="85" y="74"/>
                      </a:cubicBezTo>
                      <a:cubicBezTo>
                        <a:pt x="87" y="75"/>
                        <a:pt x="88" y="77"/>
                        <a:pt x="87" y="79"/>
                      </a:cubicBezTo>
                      <a:cubicBezTo>
                        <a:pt x="86" y="81"/>
                        <a:pt x="86" y="82"/>
                        <a:pt x="85" y="84"/>
                      </a:cubicBezTo>
                      <a:cubicBezTo>
                        <a:pt x="86" y="84"/>
                        <a:pt x="87" y="85"/>
                        <a:pt x="89" y="85"/>
                      </a:cubicBezTo>
                      <a:cubicBezTo>
                        <a:pt x="92" y="86"/>
                        <a:pt x="95" y="87"/>
                        <a:pt x="97" y="89"/>
                      </a:cubicBezTo>
                      <a:cubicBezTo>
                        <a:pt x="99" y="91"/>
                        <a:pt x="99" y="93"/>
                        <a:pt x="98" y="95"/>
                      </a:cubicBezTo>
                      <a:cubicBezTo>
                        <a:pt x="97" y="97"/>
                        <a:pt x="96" y="98"/>
                        <a:pt x="95" y="99"/>
                      </a:cubicBezTo>
                      <a:cubicBezTo>
                        <a:pt x="97" y="99"/>
                        <a:pt x="99" y="99"/>
                        <a:pt x="101" y="99"/>
                      </a:cubicBezTo>
                      <a:cubicBezTo>
                        <a:pt x="103" y="100"/>
                        <a:pt x="105" y="100"/>
                        <a:pt x="106" y="103"/>
                      </a:cubicBezTo>
                      <a:cubicBezTo>
                        <a:pt x="107" y="105"/>
                        <a:pt x="106" y="107"/>
                        <a:pt x="104" y="109"/>
                      </a:cubicBezTo>
                      <a:cubicBezTo>
                        <a:pt x="104" y="110"/>
                        <a:pt x="102" y="111"/>
                        <a:pt x="101" y="113"/>
                      </a:cubicBezTo>
                      <a:cubicBezTo>
                        <a:pt x="103" y="113"/>
                        <a:pt x="104" y="113"/>
                        <a:pt x="106" y="113"/>
                      </a:cubicBezTo>
                      <a:cubicBezTo>
                        <a:pt x="108" y="113"/>
                        <a:pt x="110" y="114"/>
                        <a:pt x="112" y="114"/>
                      </a:cubicBezTo>
                      <a:cubicBezTo>
                        <a:pt x="115" y="116"/>
                        <a:pt x="115" y="118"/>
                        <a:pt x="114" y="120"/>
                      </a:cubicBezTo>
                      <a:cubicBezTo>
                        <a:pt x="114" y="121"/>
                        <a:pt x="113" y="122"/>
                        <a:pt x="113" y="122"/>
                      </a:cubicBezTo>
                      <a:cubicBezTo>
                        <a:pt x="114" y="122"/>
                        <a:pt x="115" y="122"/>
                        <a:pt x="117" y="122"/>
                      </a:cubicBezTo>
                      <a:cubicBezTo>
                        <a:pt x="119" y="122"/>
                        <a:pt x="121" y="124"/>
                        <a:pt x="121" y="127"/>
                      </a:cubicBezTo>
                      <a:cubicBezTo>
                        <a:pt x="121" y="129"/>
                        <a:pt x="121" y="132"/>
                        <a:pt x="120" y="135"/>
                      </a:cubicBezTo>
                      <a:cubicBezTo>
                        <a:pt x="119" y="137"/>
                        <a:pt x="121" y="140"/>
                        <a:pt x="121" y="140"/>
                      </a:cubicBezTo>
                      <a:cubicBezTo>
                        <a:pt x="121" y="140"/>
                        <a:pt x="122" y="143"/>
                        <a:pt x="118" y="146"/>
                      </a:cubicBezTo>
                      <a:cubicBezTo>
                        <a:pt x="113" y="149"/>
                        <a:pt x="111" y="148"/>
                        <a:pt x="110" y="147"/>
                      </a:cubicBezTo>
                      <a:close/>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8" name="Freeform 98">
                  <a:extLst>
                    <a:ext uri="{FF2B5EF4-FFF2-40B4-BE49-F238E27FC236}">
                      <a16:creationId xmlns:a16="http://schemas.microsoft.com/office/drawing/2014/main" id="{1DA2C03C-02E7-5E49-9DBE-86FC4C10EE06}"/>
                    </a:ext>
                  </a:extLst>
                </p:cNvPr>
                <p:cNvSpPr>
                  <a:spLocks/>
                </p:cNvSpPr>
                <p:nvPr/>
              </p:nvSpPr>
              <p:spPr bwMode="auto">
                <a:xfrm rot="21231786">
                  <a:off x="2036421" y="3021134"/>
                  <a:ext cx="118865" cy="70439"/>
                </a:xfrm>
                <a:custGeom>
                  <a:avLst/>
                  <a:gdLst>
                    <a:gd name="T0" fmla="*/ 0 w 84"/>
                    <a:gd name="T1" fmla="*/ 40 h 47"/>
                    <a:gd name="T2" fmla="*/ 42 w 84"/>
                    <a:gd name="T3" fmla="*/ 24 h 47"/>
                    <a:gd name="T4" fmla="*/ 84 w 84"/>
                    <a:gd name="T5" fmla="*/ 7 h 47"/>
                  </a:gdLst>
                  <a:ahLst/>
                  <a:cxnLst>
                    <a:cxn ang="0">
                      <a:pos x="T0" y="T1"/>
                    </a:cxn>
                    <a:cxn ang="0">
                      <a:pos x="T2" y="T3"/>
                    </a:cxn>
                    <a:cxn ang="0">
                      <a:pos x="T4" y="T5"/>
                    </a:cxn>
                  </a:cxnLst>
                  <a:rect l="0" t="0" r="r" b="b"/>
                  <a:pathLst>
                    <a:path w="84" h="47">
                      <a:moveTo>
                        <a:pt x="0" y="40"/>
                      </a:moveTo>
                      <a:cubicBezTo>
                        <a:pt x="0" y="40"/>
                        <a:pt x="31" y="47"/>
                        <a:pt x="42" y="24"/>
                      </a:cubicBezTo>
                      <a:cubicBezTo>
                        <a:pt x="54" y="0"/>
                        <a:pt x="84" y="7"/>
                        <a:pt x="84" y="7"/>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39" name="Freeform 99">
                  <a:extLst>
                    <a:ext uri="{FF2B5EF4-FFF2-40B4-BE49-F238E27FC236}">
                      <a16:creationId xmlns:a16="http://schemas.microsoft.com/office/drawing/2014/main" id="{A2C198F2-A4E9-B744-8135-5492FBA38300}"/>
                    </a:ext>
                  </a:extLst>
                </p:cNvPr>
                <p:cNvSpPr>
                  <a:spLocks/>
                </p:cNvSpPr>
                <p:nvPr/>
              </p:nvSpPr>
              <p:spPr bwMode="auto">
                <a:xfrm rot="21231786">
                  <a:off x="2036421" y="3021134"/>
                  <a:ext cx="118865" cy="70439"/>
                </a:xfrm>
                <a:custGeom>
                  <a:avLst/>
                  <a:gdLst>
                    <a:gd name="T0" fmla="*/ 0 w 84"/>
                    <a:gd name="T1" fmla="*/ 40 h 47"/>
                    <a:gd name="T2" fmla="*/ 42 w 84"/>
                    <a:gd name="T3" fmla="*/ 24 h 47"/>
                    <a:gd name="T4" fmla="*/ 84 w 84"/>
                    <a:gd name="T5" fmla="*/ 7 h 47"/>
                  </a:gdLst>
                  <a:ahLst/>
                  <a:cxnLst>
                    <a:cxn ang="0">
                      <a:pos x="T0" y="T1"/>
                    </a:cxn>
                    <a:cxn ang="0">
                      <a:pos x="T2" y="T3"/>
                    </a:cxn>
                    <a:cxn ang="0">
                      <a:pos x="T4" y="T5"/>
                    </a:cxn>
                  </a:cxnLst>
                  <a:rect l="0" t="0" r="r" b="b"/>
                  <a:pathLst>
                    <a:path w="84" h="47">
                      <a:moveTo>
                        <a:pt x="0" y="40"/>
                      </a:moveTo>
                      <a:cubicBezTo>
                        <a:pt x="0" y="40"/>
                        <a:pt x="31" y="47"/>
                        <a:pt x="42" y="24"/>
                      </a:cubicBezTo>
                      <a:cubicBezTo>
                        <a:pt x="54" y="0"/>
                        <a:pt x="84" y="7"/>
                        <a:pt x="84" y="7"/>
                      </a:cubicBezTo>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40" name="Freeform 100">
                  <a:extLst>
                    <a:ext uri="{FF2B5EF4-FFF2-40B4-BE49-F238E27FC236}">
                      <a16:creationId xmlns:a16="http://schemas.microsoft.com/office/drawing/2014/main" id="{92ACB921-D915-F84F-A021-ADE77F2EE8C4}"/>
                    </a:ext>
                  </a:extLst>
                </p:cNvPr>
                <p:cNvSpPr>
                  <a:spLocks/>
                </p:cNvSpPr>
                <p:nvPr/>
              </p:nvSpPr>
              <p:spPr bwMode="auto">
                <a:xfrm rot="21231786">
                  <a:off x="2663864" y="2917139"/>
                  <a:ext cx="179905" cy="223340"/>
                </a:xfrm>
                <a:custGeom>
                  <a:avLst/>
                  <a:gdLst>
                    <a:gd name="T0" fmla="*/ 1 w 127"/>
                    <a:gd name="T1" fmla="*/ 138 h 148"/>
                    <a:gd name="T2" fmla="*/ 2 w 127"/>
                    <a:gd name="T3" fmla="*/ 136 h 148"/>
                    <a:gd name="T4" fmla="*/ 3 w 127"/>
                    <a:gd name="T5" fmla="*/ 134 h 148"/>
                    <a:gd name="T6" fmla="*/ 3 w 127"/>
                    <a:gd name="T7" fmla="*/ 125 h 148"/>
                    <a:gd name="T8" fmla="*/ 10 w 127"/>
                    <a:gd name="T9" fmla="*/ 120 h 148"/>
                    <a:gd name="T10" fmla="*/ 11 w 127"/>
                    <a:gd name="T11" fmla="*/ 121 h 148"/>
                    <a:gd name="T12" fmla="*/ 10 w 127"/>
                    <a:gd name="T13" fmla="*/ 116 h 148"/>
                    <a:gd name="T14" fmla="*/ 12 w 127"/>
                    <a:gd name="T15" fmla="*/ 112 h 148"/>
                    <a:gd name="T16" fmla="*/ 23 w 127"/>
                    <a:gd name="T17" fmla="*/ 112 h 148"/>
                    <a:gd name="T18" fmla="*/ 22 w 127"/>
                    <a:gd name="T19" fmla="*/ 110 h 148"/>
                    <a:gd name="T20" fmla="*/ 19 w 127"/>
                    <a:gd name="T21" fmla="*/ 105 h 148"/>
                    <a:gd name="T22" fmla="*/ 24 w 127"/>
                    <a:gd name="T23" fmla="*/ 98 h 148"/>
                    <a:gd name="T24" fmla="*/ 29 w 127"/>
                    <a:gd name="T25" fmla="*/ 98 h 148"/>
                    <a:gd name="T26" fmla="*/ 30 w 127"/>
                    <a:gd name="T27" fmla="*/ 98 h 148"/>
                    <a:gd name="T28" fmla="*/ 27 w 127"/>
                    <a:gd name="T29" fmla="*/ 92 h 148"/>
                    <a:gd name="T30" fmla="*/ 30 w 127"/>
                    <a:gd name="T31" fmla="*/ 87 h 148"/>
                    <a:gd name="T32" fmla="*/ 41 w 127"/>
                    <a:gd name="T33" fmla="*/ 85 h 148"/>
                    <a:gd name="T34" fmla="*/ 42 w 127"/>
                    <a:gd name="T35" fmla="*/ 85 h 148"/>
                    <a:gd name="T36" fmla="*/ 40 w 127"/>
                    <a:gd name="T37" fmla="*/ 80 h 148"/>
                    <a:gd name="T38" fmla="*/ 46 w 127"/>
                    <a:gd name="T39" fmla="*/ 73 h 148"/>
                    <a:gd name="T40" fmla="*/ 43 w 127"/>
                    <a:gd name="T41" fmla="*/ 67 h 148"/>
                    <a:gd name="T42" fmla="*/ 40 w 127"/>
                    <a:gd name="T43" fmla="*/ 53 h 148"/>
                    <a:gd name="T44" fmla="*/ 42 w 127"/>
                    <a:gd name="T45" fmla="*/ 30 h 148"/>
                    <a:gd name="T46" fmla="*/ 49 w 127"/>
                    <a:gd name="T47" fmla="*/ 11 h 148"/>
                    <a:gd name="T48" fmla="*/ 64 w 127"/>
                    <a:gd name="T49" fmla="*/ 0 h 148"/>
                    <a:gd name="T50" fmla="*/ 74 w 127"/>
                    <a:gd name="T51" fmla="*/ 1 h 148"/>
                    <a:gd name="T52" fmla="*/ 92 w 127"/>
                    <a:gd name="T53" fmla="*/ 10 h 148"/>
                    <a:gd name="T54" fmla="*/ 101 w 127"/>
                    <a:gd name="T55" fmla="*/ 16 h 148"/>
                    <a:gd name="T56" fmla="*/ 119 w 127"/>
                    <a:gd name="T57" fmla="*/ 34 h 148"/>
                    <a:gd name="T58" fmla="*/ 124 w 127"/>
                    <a:gd name="T59" fmla="*/ 45 h 148"/>
                    <a:gd name="T60" fmla="*/ 123 w 127"/>
                    <a:gd name="T61" fmla="*/ 61 h 148"/>
                    <a:gd name="T62" fmla="*/ 111 w 127"/>
                    <a:gd name="T63" fmla="*/ 73 h 148"/>
                    <a:gd name="T64" fmla="*/ 87 w 127"/>
                    <a:gd name="T65" fmla="*/ 85 h 148"/>
                    <a:gd name="T66" fmla="*/ 69 w 127"/>
                    <a:gd name="T67" fmla="*/ 87 h 148"/>
                    <a:gd name="T68" fmla="*/ 61 w 127"/>
                    <a:gd name="T69" fmla="*/ 86 h 148"/>
                    <a:gd name="T70" fmla="*/ 61 w 127"/>
                    <a:gd name="T71" fmla="*/ 89 h 148"/>
                    <a:gd name="T72" fmla="*/ 57 w 127"/>
                    <a:gd name="T73" fmla="*/ 93 h 148"/>
                    <a:gd name="T74" fmla="*/ 52 w 127"/>
                    <a:gd name="T75" fmla="*/ 92 h 148"/>
                    <a:gd name="T76" fmla="*/ 52 w 127"/>
                    <a:gd name="T77" fmla="*/ 96 h 148"/>
                    <a:gd name="T78" fmla="*/ 51 w 127"/>
                    <a:gd name="T79" fmla="*/ 106 h 148"/>
                    <a:gd name="T80" fmla="*/ 46 w 127"/>
                    <a:gd name="T81" fmla="*/ 108 h 148"/>
                    <a:gd name="T82" fmla="*/ 41 w 127"/>
                    <a:gd name="T83" fmla="*/ 107 h 148"/>
                    <a:gd name="T84" fmla="*/ 43 w 127"/>
                    <a:gd name="T85" fmla="*/ 113 h 148"/>
                    <a:gd name="T86" fmla="*/ 42 w 127"/>
                    <a:gd name="T87" fmla="*/ 119 h 148"/>
                    <a:gd name="T88" fmla="*/ 35 w 127"/>
                    <a:gd name="T89" fmla="*/ 119 h 148"/>
                    <a:gd name="T90" fmla="*/ 31 w 127"/>
                    <a:gd name="T91" fmla="*/ 118 h 148"/>
                    <a:gd name="T92" fmla="*/ 32 w 127"/>
                    <a:gd name="T93" fmla="*/ 122 h 148"/>
                    <a:gd name="T94" fmla="*/ 33 w 127"/>
                    <a:gd name="T95" fmla="*/ 128 h 148"/>
                    <a:gd name="T96" fmla="*/ 28 w 127"/>
                    <a:gd name="T97" fmla="*/ 132 h 148"/>
                    <a:gd name="T98" fmla="*/ 26 w 127"/>
                    <a:gd name="T99" fmla="*/ 132 h 148"/>
                    <a:gd name="T100" fmla="*/ 27 w 127"/>
                    <a:gd name="T101" fmla="*/ 135 h 148"/>
                    <a:gd name="T102" fmla="*/ 24 w 127"/>
                    <a:gd name="T103" fmla="*/ 141 h 148"/>
                    <a:gd name="T104" fmla="*/ 17 w 127"/>
                    <a:gd name="T105" fmla="*/ 143 h 148"/>
                    <a:gd name="T106" fmla="*/ 12 w 127"/>
                    <a:gd name="T107" fmla="*/ 145 h 148"/>
                    <a:gd name="T108" fmla="*/ 5 w 127"/>
                    <a:gd name="T109" fmla="*/ 145 h 148"/>
                    <a:gd name="T110" fmla="*/ 1 w 127"/>
                    <a:gd name="T111" fmla="*/ 1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7" h="148">
                      <a:moveTo>
                        <a:pt x="1" y="138"/>
                      </a:moveTo>
                      <a:cubicBezTo>
                        <a:pt x="2" y="136"/>
                        <a:pt x="2" y="136"/>
                        <a:pt x="2" y="136"/>
                      </a:cubicBezTo>
                      <a:cubicBezTo>
                        <a:pt x="3" y="136"/>
                        <a:pt x="3" y="135"/>
                        <a:pt x="3" y="134"/>
                      </a:cubicBezTo>
                      <a:cubicBezTo>
                        <a:pt x="3" y="131"/>
                        <a:pt x="3" y="128"/>
                        <a:pt x="3" y="125"/>
                      </a:cubicBezTo>
                      <a:cubicBezTo>
                        <a:pt x="3" y="120"/>
                        <a:pt x="5" y="119"/>
                        <a:pt x="10" y="120"/>
                      </a:cubicBezTo>
                      <a:cubicBezTo>
                        <a:pt x="10" y="120"/>
                        <a:pt x="11" y="120"/>
                        <a:pt x="11" y="121"/>
                      </a:cubicBezTo>
                      <a:cubicBezTo>
                        <a:pt x="11" y="119"/>
                        <a:pt x="10" y="118"/>
                        <a:pt x="10" y="116"/>
                      </a:cubicBezTo>
                      <a:cubicBezTo>
                        <a:pt x="9" y="114"/>
                        <a:pt x="10" y="113"/>
                        <a:pt x="12" y="112"/>
                      </a:cubicBezTo>
                      <a:cubicBezTo>
                        <a:pt x="16" y="111"/>
                        <a:pt x="19" y="111"/>
                        <a:pt x="23" y="112"/>
                      </a:cubicBezTo>
                      <a:cubicBezTo>
                        <a:pt x="22" y="111"/>
                        <a:pt x="22" y="110"/>
                        <a:pt x="22" y="110"/>
                      </a:cubicBezTo>
                      <a:cubicBezTo>
                        <a:pt x="21" y="108"/>
                        <a:pt x="20" y="107"/>
                        <a:pt x="19" y="105"/>
                      </a:cubicBezTo>
                      <a:cubicBezTo>
                        <a:pt x="18" y="101"/>
                        <a:pt x="20" y="99"/>
                        <a:pt x="24" y="98"/>
                      </a:cubicBezTo>
                      <a:cubicBezTo>
                        <a:pt x="25" y="98"/>
                        <a:pt x="27" y="98"/>
                        <a:pt x="29" y="98"/>
                      </a:cubicBezTo>
                      <a:cubicBezTo>
                        <a:pt x="29" y="98"/>
                        <a:pt x="30" y="98"/>
                        <a:pt x="30" y="98"/>
                      </a:cubicBezTo>
                      <a:cubicBezTo>
                        <a:pt x="29" y="96"/>
                        <a:pt x="28" y="94"/>
                        <a:pt x="27" y="92"/>
                      </a:cubicBezTo>
                      <a:cubicBezTo>
                        <a:pt x="27" y="90"/>
                        <a:pt x="28" y="89"/>
                        <a:pt x="30" y="87"/>
                      </a:cubicBezTo>
                      <a:cubicBezTo>
                        <a:pt x="33" y="85"/>
                        <a:pt x="37" y="84"/>
                        <a:pt x="41" y="85"/>
                      </a:cubicBezTo>
                      <a:cubicBezTo>
                        <a:pt x="41" y="85"/>
                        <a:pt x="41" y="85"/>
                        <a:pt x="42" y="85"/>
                      </a:cubicBezTo>
                      <a:cubicBezTo>
                        <a:pt x="41" y="83"/>
                        <a:pt x="40" y="82"/>
                        <a:pt x="40" y="80"/>
                      </a:cubicBezTo>
                      <a:cubicBezTo>
                        <a:pt x="39" y="76"/>
                        <a:pt x="40" y="73"/>
                        <a:pt x="46" y="73"/>
                      </a:cubicBezTo>
                      <a:cubicBezTo>
                        <a:pt x="45" y="71"/>
                        <a:pt x="44" y="69"/>
                        <a:pt x="43" y="67"/>
                      </a:cubicBezTo>
                      <a:cubicBezTo>
                        <a:pt x="42" y="62"/>
                        <a:pt x="41" y="58"/>
                        <a:pt x="40" y="53"/>
                      </a:cubicBezTo>
                      <a:cubicBezTo>
                        <a:pt x="40" y="45"/>
                        <a:pt x="40" y="37"/>
                        <a:pt x="42" y="30"/>
                      </a:cubicBezTo>
                      <a:cubicBezTo>
                        <a:pt x="43" y="23"/>
                        <a:pt x="45" y="17"/>
                        <a:pt x="49" y="11"/>
                      </a:cubicBezTo>
                      <a:cubicBezTo>
                        <a:pt x="52" y="5"/>
                        <a:pt x="57" y="1"/>
                        <a:pt x="64" y="0"/>
                      </a:cubicBezTo>
                      <a:cubicBezTo>
                        <a:pt x="67" y="0"/>
                        <a:pt x="71" y="0"/>
                        <a:pt x="74" y="1"/>
                      </a:cubicBezTo>
                      <a:cubicBezTo>
                        <a:pt x="81" y="3"/>
                        <a:pt x="87" y="6"/>
                        <a:pt x="92" y="10"/>
                      </a:cubicBezTo>
                      <a:cubicBezTo>
                        <a:pt x="95" y="12"/>
                        <a:pt x="98" y="14"/>
                        <a:pt x="101" y="16"/>
                      </a:cubicBezTo>
                      <a:cubicBezTo>
                        <a:pt x="108" y="22"/>
                        <a:pt x="114" y="27"/>
                        <a:pt x="119" y="34"/>
                      </a:cubicBezTo>
                      <a:cubicBezTo>
                        <a:pt x="121" y="38"/>
                        <a:pt x="123" y="41"/>
                        <a:pt x="124" y="45"/>
                      </a:cubicBezTo>
                      <a:cubicBezTo>
                        <a:pt x="127" y="50"/>
                        <a:pt x="126" y="56"/>
                        <a:pt x="123" y="61"/>
                      </a:cubicBezTo>
                      <a:cubicBezTo>
                        <a:pt x="120" y="66"/>
                        <a:pt x="116" y="70"/>
                        <a:pt x="111" y="73"/>
                      </a:cubicBezTo>
                      <a:cubicBezTo>
                        <a:pt x="104" y="79"/>
                        <a:pt x="96" y="82"/>
                        <a:pt x="87" y="85"/>
                      </a:cubicBezTo>
                      <a:cubicBezTo>
                        <a:pt x="81" y="86"/>
                        <a:pt x="75" y="87"/>
                        <a:pt x="69" y="87"/>
                      </a:cubicBezTo>
                      <a:cubicBezTo>
                        <a:pt x="66" y="86"/>
                        <a:pt x="64" y="86"/>
                        <a:pt x="61" y="86"/>
                      </a:cubicBezTo>
                      <a:cubicBezTo>
                        <a:pt x="61" y="87"/>
                        <a:pt x="61" y="88"/>
                        <a:pt x="61" y="89"/>
                      </a:cubicBezTo>
                      <a:cubicBezTo>
                        <a:pt x="61" y="91"/>
                        <a:pt x="60" y="93"/>
                        <a:pt x="57" y="93"/>
                      </a:cubicBezTo>
                      <a:cubicBezTo>
                        <a:pt x="55" y="93"/>
                        <a:pt x="54" y="93"/>
                        <a:pt x="52" y="92"/>
                      </a:cubicBezTo>
                      <a:cubicBezTo>
                        <a:pt x="52" y="94"/>
                        <a:pt x="52" y="95"/>
                        <a:pt x="52" y="96"/>
                      </a:cubicBezTo>
                      <a:cubicBezTo>
                        <a:pt x="53" y="100"/>
                        <a:pt x="52" y="103"/>
                        <a:pt x="51" y="106"/>
                      </a:cubicBezTo>
                      <a:cubicBezTo>
                        <a:pt x="50" y="108"/>
                        <a:pt x="49" y="109"/>
                        <a:pt x="46" y="108"/>
                      </a:cubicBezTo>
                      <a:cubicBezTo>
                        <a:pt x="44" y="108"/>
                        <a:pt x="43" y="107"/>
                        <a:pt x="41" y="107"/>
                      </a:cubicBezTo>
                      <a:cubicBezTo>
                        <a:pt x="42" y="109"/>
                        <a:pt x="43" y="111"/>
                        <a:pt x="43" y="113"/>
                      </a:cubicBezTo>
                      <a:cubicBezTo>
                        <a:pt x="44" y="115"/>
                        <a:pt x="44" y="117"/>
                        <a:pt x="42" y="119"/>
                      </a:cubicBezTo>
                      <a:cubicBezTo>
                        <a:pt x="40" y="120"/>
                        <a:pt x="38" y="120"/>
                        <a:pt x="35" y="119"/>
                      </a:cubicBezTo>
                      <a:cubicBezTo>
                        <a:pt x="34" y="119"/>
                        <a:pt x="33" y="118"/>
                        <a:pt x="31" y="118"/>
                      </a:cubicBezTo>
                      <a:cubicBezTo>
                        <a:pt x="31" y="119"/>
                        <a:pt x="32" y="121"/>
                        <a:pt x="32" y="122"/>
                      </a:cubicBezTo>
                      <a:cubicBezTo>
                        <a:pt x="32" y="124"/>
                        <a:pt x="33" y="126"/>
                        <a:pt x="33" y="128"/>
                      </a:cubicBezTo>
                      <a:cubicBezTo>
                        <a:pt x="33" y="131"/>
                        <a:pt x="31" y="132"/>
                        <a:pt x="28" y="132"/>
                      </a:cubicBezTo>
                      <a:cubicBezTo>
                        <a:pt x="27" y="132"/>
                        <a:pt x="26" y="132"/>
                        <a:pt x="26" y="132"/>
                      </a:cubicBezTo>
                      <a:cubicBezTo>
                        <a:pt x="26" y="133"/>
                        <a:pt x="27" y="134"/>
                        <a:pt x="27" y="135"/>
                      </a:cubicBezTo>
                      <a:cubicBezTo>
                        <a:pt x="28" y="138"/>
                        <a:pt x="27" y="140"/>
                        <a:pt x="24" y="141"/>
                      </a:cubicBezTo>
                      <a:cubicBezTo>
                        <a:pt x="22" y="142"/>
                        <a:pt x="19" y="142"/>
                        <a:pt x="17" y="143"/>
                      </a:cubicBezTo>
                      <a:cubicBezTo>
                        <a:pt x="14" y="143"/>
                        <a:pt x="12" y="145"/>
                        <a:pt x="12" y="145"/>
                      </a:cubicBezTo>
                      <a:cubicBezTo>
                        <a:pt x="12" y="145"/>
                        <a:pt x="9" y="148"/>
                        <a:pt x="5" y="145"/>
                      </a:cubicBezTo>
                      <a:cubicBezTo>
                        <a:pt x="0" y="142"/>
                        <a:pt x="0" y="139"/>
                        <a:pt x="1" y="138"/>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41" name="Freeform 101">
                  <a:extLst>
                    <a:ext uri="{FF2B5EF4-FFF2-40B4-BE49-F238E27FC236}">
                      <a16:creationId xmlns:a16="http://schemas.microsoft.com/office/drawing/2014/main" id="{0BCB3C2A-26DB-BD47-880C-59675842F8EC}"/>
                    </a:ext>
                  </a:extLst>
                </p:cNvPr>
                <p:cNvSpPr>
                  <a:spLocks/>
                </p:cNvSpPr>
                <p:nvPr/>
              </p:nvSpPr>
              <p:spPr bwMode="auto">
                <a:xfrm rot="21231786">
                  <a:off x="2663864" y="2917139"/>
                  <a:ext cx="179905" cy="223340"/>
                </a:xfrm>
                <a:custGeom>
                  <a:avLst/>
                  <a:gdLst>
                    <a:gd name="T0" fmla="*/ 1 w 127"/>
                    <a:gd name="T1" fmla="*/ 138 h 148"/>
                    <a:gd name="T2" fmla="*/ 2 w 127"/>
                    <a:gd name="T3" fmla="*/ 136 h 148"/>
                    <a:gd name="T4" fmla="*/ 3 w 127"/>
                    <a:gd name="T5" fmla="*/ 134 h 148"/>
                    <a:gd name="T6" fmla="*/ 3 w 127"/>
                    <a:gd name="T7" fmla="*/ 125 h 148"/>
                    <a:gd name="T8" fmla="*/ 10 w 127"/>
                    <a:gd name="T9" fmla="*/ 120 h 148"/>
                    <a:gd name="T10" fmla="*/ 11 w 127"/>
                    <a:gd name="T11" fmla="*/ 121 h 148"/>
                    <a:gd name="T12" fmla="*/ 10 w 127"/>
                    <a:gd name="T13" fmla="*/ 116 h 148"/>
                    <a:gd name="T14" fmla="*/ 12 w 127"/>
                    <a:gd name="T15" fmla="*/ 112 h 148"/>
                    <a:gd name="T16" fmla="*/ 23 w 127"/>
                    <a:gd name="T17" fmla="*/ 112 h 148"/>
                    <a:gd name="T18" fmla="*/ 22 w 127"/>
                    <a:gd name="T19" fmla="*/ 110 h 148"/>
                    <a:gd name="T20" fmla="*/ 19 w 127"/>
                    <a:gd name="T21" fmla="*/ 105 h 148"/>
                    <a:gd name="T22" fmla="*/ 24 w 127"/>
                    <a:gd name="T23" fmla="*/ 98 h 148"/>
                    <a:gd name="T24" fmla="*/ 29 w 127"/>
                    <a:gd name="T25" fmla="*/ 98 h 148"/>
                    <a:gd name="T26" fmla="*/ 30 w 127"/>
                    <a:gd name="T27" fmla="*/ 98 h 148"/>
                    <a:gd name="T28" fmla="*/ 27 w 127"/>
                    <a:gd name="T29" fmla="*/ 92 h 148"/>
                    <a:gd name="T30" fmla="*/ 30 w 127"/>
                    <a:gd name="T31" fmla="*/ 87 h 148"/>
                    <a:gd name="T32" fmla="*/ 41 w 127"/>
                    <a:gd name="T33" fmla="*/ 85 h 148"/>
                    <a:gd name="T34" fmla="*/ 42 w 127"/>
                    <a:gd name="T35" fmla="*/ 85 h 148"/>
                    <a:gd name="T36" fmla="*/ 40 w 127"/>
                    <a:gd name="T37" fmla="*/ 80 h 148"/>
                    <a:gd name="T38" fmla="*/ 46 w 127"/>
                    <a:gd name="T39" fmla="*/ 73 h 148"/>
                    <a:gd name="T40" fmla="*/ 43 w 127"/>
                    <a:gd name="T41" fmla="*/ 67 h 148"/>
                    <a:gd name="T42" fmla="*/ 40 w 127"/>
                    <a:gd name="T43" fmla="*/ 53 h 148"/>
                    <a:gd name="T44" fmla="*/ 42 w 127"/>
                    <a:gd name="T45" fmla="*/ 30 h 148"/>
                    <a:gd name="T46" fmla="*/ 49 w 127"/>
                    <a:gd name="T47" fmla="*/ 11 h 148"/>
                    <a:gd name="T48" fmla="*/ 64 w 127"/>
                    <a:gd name="T49" fmla="*/ 0 h 148"/>
                    <a:gd name="T50" fmla="*/ 74 w 127"/>
                    <a:gd name="T51" fmla="*/ 1 h 148"/>
                    <a:gd name="T52" fmla="*/ 92 w 127"/>
                    <a:gd name="T53" fmla="*/ 10 h 148"/>
                    <a:gd name="T54" fmla="*/ 101 w 127"/>
                    <a:gd name="T55" fmla="*/ 16 h 148"/>
                    <a:gd name="T56" fmla="*/ 119 w 127"/>
                    <a:gd name="T57" fmla="*/ 34 h 148"/>
                    <a:gd name="T58" fmla="*/ 124 w 127"/>
                    <a:gd name="T59" fmla="*/ 45 h 148"/>
                    <a:gd name="T60" fmla="*/ 123 w 127"/>
                    <a:gd name="T61" fmla="*/ 61 h 148"/>
                    <a:gd name="T62" fmla="*/ 111 w 127"/>
                    <a:gd name="T63" fmla="*/ 73 h 148"/>
                    <a:gd name="T64" fmla="*/ 87 w 127"/>
                    <a:gd name="T65" fmla="*/ 85 h 148"/>
                    <a:gd name="T66" fmla="*/ 69 w 127"/>
                    <a:gd name="T67" fmla="*/ 87 h 148"/>
                    <a:gd name="T68" fmla="*/ 61 w 127"/>
                    <a:gd name="T69" fmla="*/ 86 h 148"/>
                    <a:gd name="T70" fmla="*/ 61 w 127"/>
                    <a:gd name="T71" fmla="*/ 89 h 148"/>
                    <a:gd name="T72" fmla="*/ 57 w 127"/>
                    <a:gd name="T73" fmla="*/ 93 h 148"/>
                    <a:gd name="T74" fmla="*/ 52 w 127"/>
                    <a:gd name="T75" fmla="*/ 92 h 148"/>
                    <a:gd name="T76" fmla="*/ 52 w 127"/>
                    <a:gd name="T77" fmla="*/ 96 h 148"/>
                    <a:gd name="T78" fmla="*/ 51 w 127"/>
                    <a:gd name="T79" fmla="*/ 106 h 148"/>
                    <a:gd name="T80" fmla="*/ 46 w 127"/>
                    <a:gd name="T81" fmla="*/ 108 h 148"/>
                    <a:gd name="T82" fmla="*/ 41 w 127"/>
                    <a:gd name="T83" fmla="*/ 107 h 148"/>
                    <a:gd name="T84" fmla="*/ 43 w 127"/>
                    <a:gd name="T85" fmla="*/ 113 h 148"/>
                    <a:gd name="T86" fmla="*/ 42 w 127"/>
                    <a:gd name="T87" fmla="*/ 119 h 148"/>
                    <a:gd name="T88" fmla="*/ 35 w 127"/>
                    <a:gd name="T89" fmla="*/ 119 h 148"/>
                    <a:gd name="T90" fmla="*/ 31 w 127"/>
                    <a:gd name="T91" fmla="*/ 118 h 148"/>
                    <a:gd name="T92" fmla="*/ 32 w 127"/>
                    <a:gd name="T93" fmla="*/ 122 h 148"/>
                    <a:gd name="T94" fmla="*/ 33 w 127"/>
                    <a:gd name="T95" fmla="*/ 128 h 148"/>
                    <a:gd name="T96" fmla="*/ 28 w 127"/>
                    <a:gd name="T97" fmla="*/ 132 h 148"/>
                    <a:gd name="T98" fmla="*/ 26 w 127"/>
                    <a:gd name="T99" fmla="*/ 132 h 148"/>
                    <a:gd name="T100" fmla="*/ 27 w 127"/>
                    <a:gd name="T101" fmla="*/ 135 h 148"/>
                    <a:gd name="T102" fmla="*/ 24 w 127"/>
                    <a:gd name="T103" fmla="*/ 141 h 148"/>
                    <a:gd name="T104" fmla="*/ 17 w 127"/>
                    <a:gd name="T105" fmla="*/ 143 h 148"/>
                    <a:gd name="T106" fmla="*/ 12 w 127"/>
                    <a:gd name="T107" fmla="*/ 145 h 148"/>
                    <a:gd name="T108" fmla="*/ 5 w 127"/>
                    <a:gd name="T109" fmla="*/ 145 h 148"/>
                    <a:gd name="T110" fmla="*/ 1 w 127"/>
                    <a:gd name="T111" fmla="*/ 1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7" h="148">
                      <a:moveTo>
                        <a:pt x="1" y="138"/>
                      </a:moveTo>
                      <a:cubicBezTo>
                        <a:pt x="2" y="136"/>
                        <a:pt x="2" y="136"/>
                        <a:pt x="2" y="136"/>
                      </a:cubicBezTo>
                      <a:cubicBezTo>
                        <a:pt x="3" y="136"/>
                        <a:pt x="3" y="135"/>
                        <a:pt x="3" y="134"/>
                      </a:cubicBezTo>
                      <a:cubicBezTo>
                        <a:pt x="3" y="131"/>
                        <a:pt x="3" y="128"/>
                        <a:pt x="3" y="125"/>
                      </a:cubicBezTo>
                      <a:cubicBezTo>
                        <a:pt x="3" y="120"/>
                        <a:pt x="5" y="119"/>
                        <a:pt x="10" y="120"/>
                      </a:cubicBezTo>
                      <a:cubicBezTo>
                        <a:pt x="10" y="120"/>
                        <a:pt x="11" y="120"/>
                        <a:pt x="11" y="121"/>
                      </a:cubicBezTo>
                      <a:cubicBezTo>
                        <a:pt x="11" y="119"/>
                        <a:pt x="10" y="118"/>
                        <a:pt x="10" y="116"/>
                      </a:cubicBezTo>
                      <a:cubicBezTo>
                        <a:pt x="9" y="114"/>
                        <a:pt x="10" y="113"/>
                        <a:pt x="12" y="112"/>
                      </a:cubicBezTo>
                      <a:cubicBezTo>
                        <a:pt x="16" y="111"/>
                        <a:pt x="19" y="111"/>
                        <a:pt x="23" y="112"/>
                      </a:cubicBezTo>
                      <a:cubicBezTo>
                        <a:pt x="22" y="111"/>
                        <a:pt x="22" y="110"/>
                        <a:pt x="22" y="110"/>
                      </a:cubicBezTo>
                      <a:cubicBezTo>
                        <a:pt x="21" y="108"/>
                        <a:pt x="20" y="107"/>
                        <a:pt x="19" y="105"/>
                      </a:cubicBezTo>
                      <a:cubicBezTo>
                        <a:pt x="18" y="101"/>
                        <a:pt x="20" y="99"/>
                        <a:pt x="24" y="98"/>
                      </a:cubicBezTo>
                      <a:cubicBezTo>
                        <a:pt x="25" y="98"/>
                        <a:pt x="27" y="98"/>
                        <a:pt x="29" y="98"/>
                      </a:cubicBezTo>
                      <a:cubicBezTo>
                        <a:pt x="29" y="98"/>
                        <a:pt x="30" y="98"/>
                        <a:pt x="30" y="98"/>
                      </a:cubicBezTo>
                      <a:cubicBezTo>
                        <a:pt x="29" y="96"/>
                        <a:pt x="28" y="94"/>
                        <a:pt x="27" y="92"/>
                      </a:cubicBezTo>
                      <a:cubicBezTo>
                        <a:pt x="27" y="90"/>
                        <a:pt x="28" y="89"/>
                        <a:pt x="30" y="87"/>
                      </a:cubicBezTo>
                      <a:cubicBezTo>
                        <a:pt x="33" y="85"/>
                        <a:pt x="37" y="84"/>
                        <a:pt x="41" y="85"/>
                      </a:cubicBezTo>
                      <a:cubicBezTo>
                        <a:pt x="41" y="85"/>
                        <a:pt x="41" y="85"/>
                        <a:pt x="42" y="85"/>
                      </a:cubicBezTo>
                      <a:cubicBezTo>
                        <a:pt x="41" y="83"/>
                        <a:pt x="40" y="82"/>
                        <a:pt x="40" y="80"/>
                      </a:cubicBezTo>
                      <a:cubicBezTo>
                        <a:pt x="39" y="76"/>
                        <a:pt x="40" y="73"/>
                        <a:pt x="46" y="73"/>
                      </a:cubicBezTo>
                      <a:cubicBezTo>
                        <a:pt x="45" y="71"/>
                        <a:pt x="44" y="69"/>
                        <a:pt x="43" y="67"/>
                      </a:cubicBezTo>
                      <a:cubicBezTo>
                        <a:pt x="42" y="62"/>
                        <a:pt x="41" y="58"/>
                        <a:pt x="40" y="53"/>
                      </a:cubicBezTo>
                      <a:cubicBezTo>
                        <a:pt x="40" y="45"/>
                        <a:pt x="40" y="37"/>
                        <a:pt x="42" y="30"/>
                      </a:cubicBezTo>
                      <a:cubicBezTo>
                        <a:pt x="43" y="23"/>
                        <a:pt x="45" y="17"/>
                        <a:pt x="49" y="11"/>
                      </a:cubicBezTo>
                      <a:cubicBezTo>
                        <a:pt x="52" y="5"/>
                        <a:pt x="57" y="1"/>
                        <a:pt x="64" y="0"/>
                      </a:cubicBezTo>
                      <a:cubicBezTo>
                        <a:pt x="67" y="0"/>
                        <a:pt x="71" y="0"/>
                        <a:pt x="74" y="1"/>
                      </a:cubicBezTo>
                      <a:cubicBezTo>
                        <a:pt x="81" y="3"/>
                        <a:pt x="87" y="6"/>
                        <a:pt x="92" y="10"/>
                      </a:cubicBezTo>
                      <a:cubicBezTo>
                        <a:pt x="95" y="12"/>
                        <a:pt x="98" y="14"/>
                        <a:pt x="101" y="16"/>
                      </a:cubicBezTo>
                      <a:cubicBezTo>
                        <a:pt x="108" y="22"/>
                        <a:pt x="114" y="27"/>
                        <a:pt x="119" y="34"/>
                      </a:cubicBezTo>
                      <a:cubicBezTo>
                        <a:pt x="121" y="38"/>
                        <a:pt x="123" y="41"/>
                        <a:pt x="124" y="45"/>
                      </a:cubicBezTo>
                      <a:cubicBezTo>
                        <a:pt x="127" y="50"/>
                        <a:pt x="126" y="56"/>
                        <a:pt x="123" y="61"/>
                      </a:cubicBezTo>
                      <a:cubicBezTo>
                        <a:pt x="120" y="66"/>
                        <a:pt x="116" y="70"/>
                        <a:pt x="111" y="73"/>
                      </a:cubicBezTo>
                      <a:cubicBezTo>
                        <a:pt x="104" y="79"/>
                        <a:pt x="96" y="82"/>
                        <a:pt x="87" y="85"/>
                      </a:cubicBezTo>
                      <a:cubicBezTo>
                        <a:pt x="81" y="86"/>
                        <a:pt x="75" y="87"/>
                        <a:pt x="69" y="87"/>
                      </a:cubicBezTo>
                      <a:cubicBezTo>
                        <a:pt x="66" y="86"/>
                        <a:pt x="64" y="86"/>
                        <a:pt x="61" y="86"/>
                      </a:cubicBezTo>
                      <a:cubicBezTo>
                        <a:pt x="61" y="87"/>
                        <a:pt x="61" y="88"/>
                        <a:pt x="61" y="89"/>
                      </a:cubicBezTo>
                      <a:cubicBezTo>
                        <a:pt x="61" y="91"/>
                        <a:pt x="60" y="93"/>
                        <a:pt x="57" y="93"/>
                      </a:cubicBezTo>
                      <a:cubicBezTo>
                        <a:pt x="55" y="93"/>
                        <a:pt x="54" y="93"/>
                        <a:pt x="52" y="92"/>
                      </a:cubicBezTo>
                      <a:cubicBezTo>
                        <a:pt x="52" y="94"/>
                        <a:pt x="52" y="95"/>
                        <a:pt x="52" y="96"/>
                      </a:cubicBezTo>
                      <a:cubicBezTo>
                        <a:pt x="53" y="100"/>
                        <a:pt x="52" y="103"/>
                        <a:pt x="51" y="106"/>
                      </a:cubicBezTo>
                      <a:cubicBezTo>
                        <a:pt x="50" y="108"/>
                        <a:pt x="49" y="109"/>
                        <a:pt x="46" y="108"/>
                      </a:cubicBezTo>
                      <a:cubicBezTo>
                        <a:pt x="44" y="108"/>
                        <a:pt x="43" y="107"/>
                        <a:pt x="41" y="107"/>
                      </a:cubicBezTo>
                      <a:cubicBezTo>
                        <a:pt x="42" y="109"/>
                        <a:pt x="43" y="111"/>
                        <a:pt x="43" y="113"/>
                      </a:cubicBezTo>
                      <a:cubicBezTo>
                        <a:pt x="44" y="115"/>
                        <a:pt x="44" y="117"/>
                        <a:pt x="42" y="119"/>
                      </a:cubicBezTo>
                      <a:cubicBezTo>
                        <a:pt x="40" y="120"/>
                        <a:pt x="38" y="120"/>
                        <a:pt x="35" y="119"/>
                      </a:cubicBezTo>
                      <a:cubicBezTo>
                        <a:pt x="34" y="119"/>
                        <a:pt x="33" y="118"/>
                        <a:pt x="31" y="118"/>
                      </a:cubicBezTo>
                      <a:cubicBezTo>
                        <a:pt x="31" y="119"/>
                        <a:pt x="32" y="121"/>
                        <a:pt x="32" y="122"/>
                      </a:cubicBezTo>
                      <a:cubicBezTo>
                        <a:pt x="32" y="124"/>
                        <a:pt x="33" y="126"/>
                        <a:pt x="33" y="128"/>
                      </a:cubicBezTo>
                      <a:cubicBezTo>
                        <a:pt x="33" y="131"/>
                        <a:pt x="31" y="132"/>
                        <a:pt x="28" y="132"/>
                      </a:cubicBezTo>
                      <a:cubicBezTo>
                        <a:pt x="27" y="132"/>
                        <a:pt x="26" y="132"/>
                        <a:pt x="26" y="132"/>
                      </a:cubicBezTo>
                      <a:cubicBezTo>
                        <a:pt x="26" y="133"/>
                        <a:pt x="27" y="134"/>
                        <a:pt x="27" y="135"/>
                      </a:cubicBezTo>
                      <a:cubicBezTo>
                        <a:pt x="28" y="138"/>
                        <a:pt x="27" y="140"/>
                        <a:pt x="24" y="141"/>
                      </a:cubicBezTo>
                      <a:cubicBezTo>
                        <a:pt x="22" y="142"/>
                        <a:pt x="19" y="142"/>
                        <a:pt x="17" y="143"/>
                      </a:cubicBezTo>
                      <a:cubicBezTo>
                        <a:pt x="14" y="143"/>
                        <a:pt x="12" y="145"/>
                        <a:pt x="12" y="145"/>
                      </a:cubicBezTo>
                      <a:cubicBezTo>
                        <a:pt x="12" y="145"/>
                        <a:pt x="9" y="148"/>
                        <a:pt x="5" y="145"/>
                      </a:cubicBezTo>
                      <a:cubicBezTo>
                        <a:pt x="0" y="142"/>
                        <a:pt x="0" y="139"/>
                        <a:pt x="1" y="138"/>
                      </a:cubicBezTo>
                      <a:close/>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42" name="Freeform 102">
                  <a:extLst>
                    <a:ext uri="{FF2B5EF4-FFF2-40B4-BE49-F238E27FC236}">
                      <a16:creationId xmlns:a16="http://schemas.microsoft.com/office/drawing/2014/main" id="{40622F34-7504-5F43-B8EA-B11A73BAD25A}"/>
                    </a:ext>
                  </a:extLst>
                </p:cNvPr>
                <p:cNvSpPr>
                  <a:spLocks/>
                </p:cNvSpPr>
                <p:nvPr/>
              </p:nvSpPr>
              <p:spPr bwMode="auto">
                <a:xfrm rot="21231786">
                  <a:off x="2734320" y="2919957"/>
                  <a:ext cx="85134" cy="101363"/>
                </a:xfrm>
                <a:custGeom>
                  <a:avLst/>
                  <a:gdLst>
                    <a:gd name="T0" fmla="*/ 0 w 60"/>
                    <a:gd name="T1" fmla="*/ 0 h 66"/>
                    <a:gd name="T2" fmla="*/ 30 w 60"/>
                    <a:gd name="T3" fmla="*/ 33 h 66"/>
                    <a:gd name="T4" fmla="*/ 60 w 60"/>
                    <a:gd name="T5" fmla="*/ 66 h 66"/>
                  </a:gdLst>
                  <a:ahLst/>
                  <a:cxnLst>
                    <a:cxn ang="0">
                      <a:pos x="T0" y="T1"/>
                    </a:cxn>
                    <a:cxn ang="0">
                      <a:pos x="T2" y="T3"/>
                    </a:cxn>
                    <a:cxn ang="0">
                      <a:pos x="T4" y="T5"/>
                    </a:cxn>
                  </a:cxnLst>
                  <a:rect l="0" t="0" r="r" b="b"/>
                  <a:pathLst>
                    <a:path w="60" h="66">
                      <a:moveTo>
                        <a:pt x="0" y="0"/>
                      </a:moveTo>
                      <a:cubicBezTo>
                        <a:pt x="0" y="0"/>
                        <a:pt x="4" y="31"/>
                        <a:pt x="30" y="33"/>
                      </a:cubicBezTo>
                      <a:cubicBezTo>
                        <a:pt x="56" y="36"/>
                        <a:pt x="60" y="66"/>
                        <a:pt x="60" y="66"/>
                      </a:cubicBezTo>
                    </a:path>
                  </a:pathLst>
                </a:custGeom>
                <a:solidFill>
                  <a:srgbClr val="D2E4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43" name="Freeform 103">
                  <a:extLst>
                    <a:ext uri="{FF2B5EF4-FFF2-40B4-BE49-F238E27FC236}">
                      <a16:creationId xmlns:a16="http://schemas.microsoft.com/office/drawing/2014/main" id="{B021AB6C-941F-AE48-9071-DD0715F6E8D0}"/>
                    </a:ext>
                  </a:extLst>
                </p:cNvPr>
                <p:cNvSpPr>
                  <a:spLocks/>
                </p:cNvSpPr>
                <p:nvPr/>
              </p:nvSpPr>
              <p:spPr bwMode="auto">
                <a:xfrm rot="21231786">
                  <a:off x="2734320" y="2919957"/>
                  <a:ext cx="85134" cy="101363"/>
                </a:xfrm>
                <a:custGeom>
                  <a:avLst/>
                  <a:gdLst>
                    <a:gd name="T0" fmla="*/ 0 w 60"/>
                    <a:gd name="T1" fmla="*/ 0 h 66"/>
                    <a:gd name="T2" fmla="*/ 30 w 60"/>
                    <a:gd name="T3" fmla="*/ 33 h 66"/>
                    <a:gd name="T4" fmla="*/ 60 w 60"/>
                    <a:gd name="T5" fmla="*/ 66 h 66"/>
                  </a:gdLst>
                  <a:ahLst/>
                  <a:cxnLst>
                    <a:cxn ang="0">
                      <a:pos x="T0" y="T1"/>
                    </a:cxn>
                    <a:cxn ang="0">
                      <a:pos x="T2" y="T3"/>
                    </a:cxn>
                    <a:cxn ang="0">
                      <a:pos x="T4" y="T5"/>
                    </a:cxn>
                  </a:cxnLst>
                  <a:rect l="0" t="0" r="r" b="b"/>
                  <a:pathLst>
                    <a:path w="60" h="66">
                      <a:moveTo>
                        <a:pt x="0" y="0"/>
                      </a:moveTo>
                      <a:cubicBezTo>
                        <a:pt x="0" y="0"/>
                        <a:pt x="4" y="31"/>
                        <a:pt x="30" y="33"/>
                      </a:cubicBezTo>
                      <a:cubicBezTo>
                        <a:pt x="56" y="36"/>
                        <a:pt x="60" y="66"/>
                        <a:pt x="60" y="66"/>
                      </a:cubicBezTo>
                    </a:path>
                  </a:pathLst>
                </a:custGeom>
                <a:noFill/>
                <a:ln w="6350" cap="flat">
                  <a:solidFill>
                    <a:srgbClr val="589BD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44" name="Freeform 104">
                  <a:extLst>
                    <a:ext uri="{FF2B5EF4-FFF2-40B4-BE49-F238E27FC236}">
                      <a16:creationId xmlns:a16="http://schemas.microsoft.com/office/drawing/2014/main" id="{882B6FE1-E9FF-3C4B-98B3-75BE5B80D984}"/>
                    </a:ext>
                  </a:extLst>
                </p:cNvPr>
                <p:cNvSpPr>
                  <a:spLocks/>
                </p:cNvSpPr>
                <p:nvPr/>
              </p:nvSpPr>
              <p:spPr bwMode="auto">
                <a:xfrm rot="21231786">
                  <a:off x="2987613" y="3781179"/>
                  <a:ext cx="224881" cy="149466"/>
                </a:xfrm>
                <a:custGeom>
                  <a:avLst/>
                  <a:gdLst>
                    <a:gd name="T0" fmla="*/ 8 w 159"/>
                    <a:gd name="T1" fmla="*/ 3 h 99"/>
                    <a:gd name="T2" fmla="*/ 9 w 159"/>
                    <a:gd name="T3" fmla="*/ 4 h 99"/>
                    <a:gd name="T4" fmla="*/ 12 w 159"/>
                    <a:gd name="T5" fmla="*/ 4 h 99"/>
                    <a:gd name="T6" fmla="*/ 20 w 159"/>
                    <a:gd name="T7" fmla="*/ 1 h 99"/>
                    <a:gd name="T8" fmla="*/ 27 w 159"/>
                    <a:gd name="T9" fmla="*/ 6 h 99"/>
                    <a:gd name="T10" fmla="*/ 27 w 159"/>
                    <a:gd name="T11" fmla="*/ 8 h 99"/>
                    <a:gd name="T12" fmla="*/ 31 w 159"/>
                    <a:gd name="T13" fmla="*/ 5 h 99"/>
                    <a:gd name="T14" fmla="*/ 35 w 159"/>
                    <a:gd name="T15" fmla="*/ 7 h 99"/>
                    <a:gd name="T16" fmla="*/ 39 w 159"/>
                    <a:gd name="T17" fmla="*/ 17 h 99"/>
                    <a:gd name="T18" fmla="*/ 40 w 159"/>
                    <a:gd name="T19" fmla="*/ 15 h 99"/>
                    <a:gd name="T20" fmla="*/ 44 w 159"/>
                    <a:gd name="T21" fmla="*/ 11 h 99"/>
                    <a:gd name="T22" fmla="*/ 52 w 159"/>
                    <a:gd name="T23" fmla="*/ 13 h 99"/>
                    <a:gd name="T24" fmla="*/ 53 w 159"/>
                    <a:gd name="T25" fmla="*/ 18 h 99"/>
                    <a:gd name="T26" fmla="*/ 54 w 159"/>
                    <a:gd name="T27" fmla="*/ 20 h 99"/>
                    <a:gd name="T28" fmla="*/ 59 w 159"/>
                    <a:gd name="T29" fmla="*/ 15 h 99"/>
                    <a:gd name="T30" fmla="*/ 64 w 159"/>
                    <a:gd name="T31" fmla="*/ 16 h 99"/>
                    <a:gd name="T32" fmla="*/ 70 w 159"/>
                    <a:gd name="T33" fmla="*/ 26 h 99"/>
                    <a:gd name="T34" fmla="*/ 70 w 159"/>
                    <a:gd name="T35" fmla="*/ 27 h 99"/>
                    <a:gd name="T36" fmla="*/ 74 w 159"/>
                    <a:gd name="T37" fmla="*/ 24 h 99"/>
                    <a:gd name="T38" fmla="*/ 82 w 159"/>
                    <a:gd name="T39" fmla="*/ 27 h 99"/>
                    <a:gd name="T40" fmla="*/ 87 w 159"/>
                    <a:gd name="T41" fmla="*/ 23 h 99"/>
                    <a:gd name="T42" fmla="*/ 100 w 159"/>
                    <a:gd name="T43" fmla="*/ 16 h 99"/>
                    <a:gd name="T44" fmla="*/ 123 w 159"/>
                    <a:gd name="T45" fmla="*/ 11 h 99"/>
                    <a:gd name="T46" fmla="*/ 143 w 159"/>
                    <a:gd name="T47" fmla="*/ 12 h 99"/>
                    <a:gd name="T48" fmla="*/ 151 w 159"/>
                    <a:gd name="T49" fmla="*/ 16 h 99"/>
                    <a:gd name="T50" fmla="*/ 151 w 159"/>
                    <a:gd name="T51" fmla="*/ 16 h 99"/>
                    <a:gd name="T52" fmla="*/ 151 w 159"/>
                    <a:gd name="T53" fmla="*/ 16 h 99"/>
                    <a:gd name="T54" fmla="*/ 158 w 159"/>
                    <a:gd name="T55" fmla="*/ 24 h 99"/>
                    <a:gd name="T56" fmla="*/ 159 w 159"/>
                    <a:gd name="T57" fmla="*/ 34 h 99"/>
                    <a:gd name="T58" fmla="*/ 156 w 159"/>
                    <a:gd name="T59" fmla="*/ 54 h 99"/>
                    <a:gd name="T60" fmla="*/ 153 w 159"/>
                    <a:gd name="T61" fmla="*/ 64 h 99"/>
                    <a:gd name="T62" fmla="*/ 140 w 159"/>
                    <a:gd name="T63" fmla="*/ 86 h 99"/>
                    <a:gd name="T64" fmla="*/ 132 w 159"/>
                    <a:gd name="T65" fmla="*/ 94 h 99"/>
                    <a:gd name="T66" fmla="*/ 116 w 159"/>
                    <a:gd name="T67" fmla="*/ 98 h 99"/>
                    <a:gd name="T68" fmla="*/ 105 w 159"/>
                    <a:gd name="T69" fmla="*/ 93 h 99"/>
                    <a:gd name="T70" fmla="*/ 105 w 159"/>
                    <a:gd name="T71" fmla="*/ 93 h 99"/>
                    <a:gd name="T72" fmla="*/ 105 w 159"/>
                    <a:gd name="T73" fmla="*/ 93 h 99"/>
                    <a:gd name="T74" fmla="*/ 101 w 159"/>
                    <a:gd name="T75" fmla="*/ 90 h 99"/>
                    <a:gd name="T76" fmla="*/ 83 w 159"/>
                    <a:gd name="T77" fmla="*/ 70 h 99"/>
                    <a:gd name="T78" fmla="*/ 76 w 159"/>
                    <a:gd name="T79" fmla="*/ 54 h 99"/>
                    <a:gd name="T80" fmla="*/ 75 w 159"/>
                    <a:gd name="T81" fmla="*/ 46 h 99"/>
                    <a:gd name="T82" fmla="*/ 72 w 159"/>
                    <a:gd name="T83" fmla="*/ 47 h 99"/>
                    <a:gd name="T84" fmla="*/ 67 w 159"/>
                    <a:gd name="T85" fmla="*/ 44 h 99"/>
                    <a:gd name="T86" fmla="*/ 65 w 159"/>
                    <a:gd name="T87" fmla="*/ 38 h 99"/>
                    <a:gd name="T88" fmla="*/ 62 w 159"/>
                    <a:gd name="T89" fmla="*/ 40 h 99"/>
                    <a:gd name="T90" fmla="*/ 53 w 159"/>
                    <a:gd name="T91" fmla="*/ 42 h 99"/>
                    <a:gd name="T92" fmla="*/ 48 w 159"/>
                    <a:gd name="T93" fmla="*/ 37 h 99"/>
                    <a:gd name="T94" fmla="*/ 49 w 159"/>
                    <a:gd name="T95" fmla="*/ 33 h 99"/>
                    <a:gd name="T96" fmla="*/ 44 w 159"/>
                    <a:gd name="T97" fmla="*/ 36 h 99"/>
                    <a:gd name="T98" fmla="*/ 38 w 159"/>
                    <a:gd name="T99" fmla="*/ 36 h 99"/>
                    <a:gd name="T100" fmla="*/ 35 w 159"/>
                    <a:gd name="T101" fmla="*/ 31 h 99"/>
                    <a:gd name="T102" fmla="*/ 35 w 159"/>
                    <a:gd name="T103" fmla="*/ 26 h 99"/>
                    <a:gd name="T104" fmla="*/ 32 w 159"/>
                    <a:gd name="T105" fmla="*/ 28 h 99"/>
                    <a:gd name="T106" fmla="*/ 26 w 159"/>
                    <a:gd name="T107" fmla="*/ 31 h 99"/>
                    <a:gd name="T108" fmla="*/ 21 w 159"/>
                    <a:gd name="T109" fmla="*/ 27 h 99"/>
                    <a:gd name="T110" fmla="*/ 20 w 159"/>
                    <a:gd name="T111" fmla="*/ 25 h 99"/>
                    <a:gd name="T112" fmla="*/ 17 w 159"/>
                    <a:gd name="T113" fmla="*/ 27 h 99"/>
                    <a:gd name="T114" fmla="*/ 11 w 159"/>
                    <a:gd name="T115" fmla="*/ 26 h 99"/>
                    <a:gd name="T116" fmla="*/ 7 w 159"/>
                    <a:gd name="T117" fmla="*/ 19 h 99"/>
                    <a:gd name="T118" fmla="*/ 3 w 159"/>
                    <a:gd name="T119" fmla="*/ 16 h 99"/>
                    <a:gd name="T120" fmla="*/ 2 w 159"/>
                    <a:gd name="T121" fmla="*/ 9 h 99"/>
                    <a:gd name="T122" fmla="*/ 8 w 159"/>
                    <a:gd name="T123"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99">
                      <a:moveTo>
                        <a:pt x="8" y="3"/>
                      </a:moveTo>
                      <a:cubicBezTo>
                        <a:pt x="9" y="4"/>
                        <a:pt x="9" y="4"/>
                        <a:pt x="9" y="4"/>
                      </a:cubicBezTo>
                      <a:cubicBezTo>
                        <a:pt x="10" y="4"/>
                        <a:pt x="11" y="4"/>
                        <a:pt x="12" y="4"/>
                      </a:cubicBezTo>
                      <a:cubicBezTo>
                        <a:pt x="15" y="3"/>
                        <a:pt x="17" y="2"/>
                        <a:pt x="20" y="1"/>
                      </a:cubicBezTo>
                      <a:cubicBezTo>
                        <a:pt x="25" y="0"/>
                        <a:pt x="27" y="2"/>
                        <a:pt x="27" y="6"/>
                      </a:cubicBezTo>
                      <a:cubicBezTo>
                        <a:pt x="27" y="7"/>
                        <a:pt x="27" y="7"/>
                        <a:pt x="27" y="8"/>
                      </a:cubicBezTo>
                      <a:cubicBezTo>
                        <a:pt x="28" y="7"/>
                        <a:pt x="29" y="6"/>
                        <a:pt x="31" y="5"/>
                      </a:cubicBezTo>
                      <a:cubicBezTo>
                        <a:pt x="32" y="4"/>
                        <a:pt x="34" y="5"/>
                        <a:pt x="35" y="7"/>
                      </a:cubicBezTo>
                      <a:cubicBezTo>
                        <a:pt x="37" y="9"/>
                        <a:pt x="38" y="13"/>
                        <a:pt x="39" y="17"/>
                      </a:cubicBezTo>
                      <a:cubicBezTo>
                        <a:pt x="39" y="16"/>
                        <a:pt x="40" y="15"/>
                        <a:pt x="40" y="15"/>
                      </a:cubicBezTo>
                      <a:cubicBezTo>
                        <a:pt x="42" y="14"/>
                        <a:pt x="43" y="12"/>
                        <a:pt x="44" y="11"/>
                      </a:cubicBezTo>
                      <a:cubicBezTo>
                        <a:pt x="47" y="9"/>
                        <a:pt x="50" y="10"/>
                        <a:pt x="52" y="13"/>
                      </a:cubicBezTo>
                      <a:cubicBezTo>
                        <a:pt x="53" y="15"/>
                        <a:pt x="53" y="17"/>
                        <a:pt x="53" y="18"/>
                      </a:cubicBezTo>
                      <a:cubicBezTo>
                        <a:pt x="53" y="19"/>
                        <a:pt x="54" y="19"/>
                        <a:pt x="54" y="20"/>
                      </a:cubicBezTo>
                      <a:cubicBezTo>
                        <a:pt x="55" y="18"/>
                        <a:pt x="57" y="16"/>
                        <a:pt x="59" y="15"/>
                      </a:cubicBezTo>
                      <a:cubicBezTo>
                        <a:pt x="61" y="14"/>
                        <a:pt x="62" y="15"/>
                        <a:pt x="64" y="16"/>
                      </a:cubicBezTo>
                      <a:cubicBezTo>
                        <a:pt x="67" y="19"/>
                        <a:pt x="69" y="22"/>
                        <a:pt x="70" y="26"/>
                      </a:cubicBezTo>
                      <a:cubicBezTo>
                        <a:pt x="70" y="26"/>
                        <a:pt x="70" y="26"/>
                        <a:pt x="70" y="27"/>
                      </a:cubicBezTo>
                      <a:cubicBezTo>
                        <a:pt x="71" y="26"/>
                        <a:pt x="72" y="25"/>
                        <a:pt x="74" y="24"/>
                      </a:cubicBezTo>
                      <a:cubicBezTo>
                        <a:pt x="77" y="21"/>
                        <a:pt x="81" y="22"/>
                        <a:pt x="82" y="27"/>
                      </a:cubicBezTo>
                      <a:cubicBezTo>
                        <a:pt x="84" y="26"/>
                        <a:pt x="85" y="24"/>
                        <a:pt x="87" y="23"/>
                      </a:cubicBezTo>
                      <a:cubicBezTo>
                        <a:pt x="91" y="21"/>
                        <a:pt x="96" y="18"/>
                        <a:pt x="100" y="16"/>
                      </a:cubicBezTo>
                      <a:cubicBezTo>
                        <a:pt x="108" y="13"/>
                        <a:pt x="115" y="12"/>
                        <a:pt x="123" y="11"/>
                      </a:cubicBezTo>
                      <a:cubicBezTo>
                        <a:pt x="130" y="10"/>
                        <a:pt x="136" y="10"/>
                        <a:pt x="143" y="12"/>
                      </a:cubicBezTo>
                      <a:cubicBezTo>
                        <a:pt x="146" y="13"/>
                        <a:pt x="149" y="14"/>
                        <a:pt x="151" y="16"/>
                      </a:cubicBezTo>
                      <a:cubicBezTo>
                        <a:pt x="151" y="16"/>
                        <a:pt x="151" y="16"/>
                        <a:pt x="151" y="16"/>
                      </a:cubicBezTo>
                      <a:cubicBezTo>
                        <a:pt x="151" y="16"/>
                        <a:pt x="151" y="16"/>
                        <a:pt x="151" y="16"/>
                      </a:cubicBezTo>
                      <a:cubicBezTo>
                        <a:pt x="154" y="18"/>
                        <a:pt x="156" y="20"/>
                        <a:pt x="158" y="24"/>
                      </a:cubicBezTo>
                      <a:cubicBezTo>
                        <a:pt x="159" y="27"/>
                        <a:pt x="159" y="30"/>
                        <a:pt x="159" y="34"/>
                      </a:cubicBezTo>
                      <a:cubicBezTo>
                        <a:pt x="159" y="40"/>
                        <a:pt x="158" y="47"/>
                        <a:pt x="156" y="54"/>
                      </a:cubicBezTo>
                      <a:cubicBezTo>
                        <a:pt x="155" y="57"/>
                        <a:pt x="154" y="60"/>
                        <a:pt x="153" y="64"/>
                      </a:cubicBezTo>
                      <a:cubicBezTo>
                        <a:pt x="149" y="72"/>
                        <a:pt x="146" y="79"/>
                        <a:pt x="140" y="86"/>
                      </a:cubicBezTo>
                      <a:cubicBezTo>
                        <a:pt x="138" y="89"/>
                        <a:pt x="135" y="92"/>
                        <a:pt x="132" y="94"/>
                      </a:cubicBezTo>
                      <a:cubicBezTo>
                        <a:pt x="127" y="98"/>
                        <a:pt x="122" y="99"/>
                        <a:pt x="116" y="98"/>
                      </a:cubicBezTo>
                      <a:cubicBezTo>
                        <a:pt x="112" y="97"/>
                        <a:pt x="108" y="95"/>
                        <a:pt x="105" y="93"/>
                      </a:cubicBezTo>
                      <a:cubicBezTo>
                        <a:pt x="105" y="93"/>
                        <a:pt x="105" y="93"/>
                        <a:pt x="105" y="93"/>
                      </a:cubicBezTo>
                      <a:cubicBezTo>
                        <a:pt x="105" y="93"/>
                        <a:pt x="105" y="93"/>
                        <a:pt x="105" y="93"/>
                      </a:cubicBezTo>
                      <a:cubicBezTo>
                        <a:pt x="103" y="92"/>
                        <a:pt x="102" y="91"/>
                        <a:pt x="101" y="90"/>
                      </a:cubicBezTo>
                      <a:cubicBezTo>
                        <a:pt x="93" y="84"/>
                        <a:pt x="88" y="77"/>
                        <a:pt x="83" y="70"/>
                      </a:cubicBezTo>
                      <a:cubicBezTo>
                        <a:pt x="80" y="65"/>
                        <a:pt x="77" y="59"/>
                        <a:pt x="76" y="54"/>
                      </a:cubicBezTo>
                      <a:cubicBezTo>
                        <a:pt x="75" y="51"/>
                        <a:pt x="75" y="48"/>
                        <a:pt x="75" y="46"/>
                      </a:cubicBezTo>
                      <a:cubicBezTo>
                        <a:pt x="74" y="46"/>
                        <a:pt x="73" y="46"/>
                        <a:pt x="72" y="47"/>
                      </a:cubicBezTo>
                      <a:cubicBezTo>
                        <a:pt x="70" y="47"/>
                        <a:pt x="67" y="46"/>
                        <a:pt x="67" y="44"/>
                      </a:cubicBezTo>
                      <a:cubicBezTo>
                        <a:pt x="66" y="42"/>
                        <a:pt x="66" y="40"/>
                        <a:pt x="65" y="38"/>
                      </a:cubicBezTo>
                      <a:cubicBezTo>
                        <a:pt x="64" y="39"/>
                        <a:pt x="63" y="40"/>
                        <a:pt x="62" y="40"/>
                      </a:cubicBezTo>
                      <a:cubicBezTo>
                        <a:pt x="59" y="42"/>
                        <a:pt x="56" y="42"/>
                        <a:pt x="53" y="42"/>
                      </a:cubicBezTo>
                      <a:cubicBezTo>
                        <a:pt x="50" y="42"/>
                        <a:pt x="49" y="40"/>
                        <a:pt x="48" y="37"/>
                      </a:cubicBezTo>
                      <a:cubicBezTo>
                        <a:pt x="48" y="36"/>
                        <a:pt x="49" y="34"/>
                        <a:pt x="49" y="33"/>
                      </a:cubicBezTo>
                      <a:cubicBezTo>
                        <a:pt x="47" y="34"/>
                        <a:pt x="45" y="35"/>
                        <a:pt x="44" y="36"/>
                      </a:cubicBezTo>
                      <a:cubicBezTo>
                        <a:pt x="42" y="37"/>
                        <a:pt x="40" y="38"/>
                        <a:pt x="38" y="36"/>
                      </a:cubicBezTo>
                      <a:cubicBezTo>
                        <a:pt x="35" y="35"/>
                        <a:pt x="35" y="33"/>
                        <a:pt x="35" y="31"/>
                      </a:cubicBezTo>
                      <a:cubicBezTo>
                        <a:pt x="35" y="29"/>
                        <a:pt x="35" y="28"/>
                        <a:pt x="35" y="26"/>
                      </a:cubicBezTo>
                      <a:cubicBezTo>
                        <a:pt x="34" y="27"/>
                        <a:pt x="33" y="28"/>
                        <a:pt x="32" y="28"/>
                      </a:cubicBezTo>
                      <a:cubicBezTo>
                        <a:pt x="30" y="29"/>
                        <a:pt x="28" y="30"/>
                        <a:pt x="26" y="31"/>
                      </a:cubicBezTo>
                      <a:cubicBezTo>
                        <a:pt x="23" y="31"/>
                        <a:pt x="21" y="30"/>
                        <a:pt x="21" y="27"/>
                      </a:cubicBezTo>
                      <a:cubicBezTo>
                        <a:pt x="20" y="26"/>
                        <a:pt x="20" y="26"/>
                        <a:pt x="20" y="25"/>
                      </a:cubicBezTo>
                      <a:cubicBezTo>
                        <a:pt x="19" y="26"/>
                        <a:pt x="18" y="27"/>
                        <a:pt x="17" y="27"/>
                      </a:cubicBezTo>
                      <a:cubicBezTo>
                        <a:pt x="15" y="29"/>
                        <a:pt x="13" y="28"/>
                        <a:pt x="11" y="26"/>
                      </a:cubicBezTo>
                      <a:cubicBezTo>
                        <a:pt x="10" y="24"/>
                        <a:pt x="8" y="22"/>
                        <a:pt x="7" y="19"/>
                      </a:cubicBezTo>
                      <a:cubicBezTo>
                        <a:pt x="6" y="17"/>
                        <a:pt x="3" y="16"/>
                        <a:pt x="3" y="16"/>
                      </a:cubicBezTo>
                      <a:cubicBezTo>
                        <a:pt x="3" y="16"/>
                        <a:pt x="0" y="14"/>
                        <a:pt x="2" y="9"/>
                      </a:cubicBezTo>
                      <a:cubicBezTo>
                        <a:pt x="4" y="3"/>
                        <a:pt x="6" y="3"/>
                        <a:pt x="8" y="3"/>
                      </a:cubicBezTo>
                      <a:close/>
                    </a:path>
                  </a:pathLst>
                </a:custGeom>
                <a:solidFill>
                  <a:srgbClr val="D2E4F5"/>
                </a:solidFill>
                <a:ln w="6350" cap="rnd">
                  <a:solidFill>
                    <a:srgbClr val="589BDE"/>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45" name="Freeform 105">
                  <a:extLst>
                    <a:ext uri="{FF2B5EF4-FFF2-40B4-BE49-F238E27FC236}">
                      <a16:creationId xmlns:a16="http://schemas.microsoft.com/office/drawing/2014/main" id="{4D50812E-8D44-0B42-B008-F49E985B2C9A}"/>
                    </a:ext>
                  </a:extLst>
                </p:cNvPr>
                <p:cNvSpPr>
                  <a:spLocks/>
                </p:cNvSpPr>
                <p:nvPr/>
              </p:nvSpPr>
              <p:spPr bwMode="auto">
                <a:xfrm rot="21231786">
                  <a:off x="3409457" y="3960870"/>
                  <a:ext cx="126898" cy="187262"/>
                </a:xfrm>
                <a:custGeom>
                  <a:avLst/>
                  <a:gdLst>
                    <a:gd name="T0" fmla="*/ 12 w 89"/>
                    <a:gd name="T1" fmla="*/ 6 h 124"/>
                    <a:gd name="T2" fmla="*/ 29 w 89"/>
                    <a:gd name="T3" fmla="*/ 4 h 124"/>
                    <a:gd name="T4" fmla="*/ 87 w 89"/>
                    <a:gd name="T5" fmla="*/ 104 h 124"/>
                    <a:gd name="T6" fmla="*/ 77 w 89"/>
                    <a:gd name="T7" fmla="*/ 119 h 124"/>
                    <a:gd name="T8" fmla="*/ 60 w 89"/>
                    <a:gd name="T9" fmla="*/ 120 h 124"/>
                    <a:gd name="T10" fmla="*/ 2 w 89"/>
                    <a:gd name="T11" fmla="*/ 21 h 124"/>
                    <a:gd name="T12" fmla="*/ 12 w 89"/>
                    <a:gd name="T13" fmla="*/ 6 h 124"/>
                  </a:gdLst>
                  <a:ahLst/>
                  <a:cxnLst>
                    <a:cxn ang="0">
                      <a:pos x="T0" y="T1"/>
                    </a:cxn>
                    <a:cxn ang="0">
                      <a:pos x="T2" y="T3"/>
                    </a:cxn>
                    <a:cxn ang="0">
                      <a:pos x="T4" y="T5"/>
                    </a:cxn>
                    <a:cxn ang="0">
                      <a:pos x="T6" y="T7"/>
                    </a:cxn>
                    <a:cxn ang="0">
                      <a:pos x="T8" y="T9"/>
                    </a:cxn>
                    <a:cxn ang="0">
                      <a:pos x="T10" y="T11"/>
                    </a:cxn>
                    <a:cxn ang="0">
                      <a:pos x="T12" y="T13"/>
                    </a:cxn>
                  </a:cxnLst>
                  <a:rect l="0" t="0" r="r" b="b"/>
                  <a:pathLst>
                    <a:path w="89" h="124">
                      <a:moveTo>
                        <a:pt x="12" y="6"/>
                      </a:moveTo>
                      <a:cubicBezTo>
                        <a:pt x="19" y="1"/>
                        <a:pt x="27" y="0"/>
                        <a:pt x="29" y="4"/>
                      </a:cubicBezTo>
                      <a:cubicBezTo>
                        <a:pt x="87" y="104"/>
                        <a:pt x="87" y="104"/>
                        <a:pt x="87" y="104"/>
                      </a:cubicBezTo>
                      <a:cubicBezTo>
                        <a:pt x="89" y="107"/>
                        <a:pt x="85" y="114"/>
                        <a:pt x="77" y="119"/>
                      </a:cubicBezTo>
                      <a:cubicBezTo>
                        <a:pt x="70" y="123"/>
                        <a:pt x="62" y="124"/>
                        <a:pt x="60" y="120"/>
                      </a:cubicBezTo>
                      <a:cubicBezTo>
                        <a:pt x="2" y="21"/>
                        <a:pt x="2" y="21"/>
                        <a:pt x="2" y="21"/>
                      </a:cubicBezTo>
                      <a:cubicBezTo>
                        <a:pt x="0" y="17"/>
                        <a:pt x="4" y="10"/>
                        <a:pt x="12" y="6"/>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46" name="Freeform 106">
                  <a:extLst>
                    <a:ext uri="{FF2B5EF4-FFF2-40B4-BE49-F238E27FC236}">
                      <a16:creationId xmlns:a16="http://schemas.microsoft.com/office/drawing/2014/main" id="{9BA9DDDF-E6B4-A74A-BC82-97D257AC315A}"/>
                    </a:ext>
                  </a:extLst>
                </p:cNvPr>
                <p:cNvSpPr>
                  <a:spLocks/>
                </p:cNvSpPr>
                <p:nvPr/>
              </p:nvSpPr>
              <p:spPr bwMode="auto">
                <a:xfrm rot="21231786">
                  <a:off x="3420401" y="3707917"/>
                  <a:ext cx="171874" cy="137440"/>
                </a:xfrm>
                <a:custGeom>
                  <a:avLst/>
                  <a:gdLst>
                    <a:gd name="T0" fmla="*/ 5 w 122"/>
                    <a:gd name="T1" fmla="*/ 79 h 91"/>
                    <a:gd name="T2" fmla="*/ 20 w 122"/>
                    <a:gd name="T3" fmla="*/ 89 h 91"/>
                    <a:gd name="T4" fmla="*/ 119 w 122"/>
                    <a:gd name="T5" fmla="*/ 30 h 91"/>
                    <a:gd name="T6" fmla="*/ 119 w 122"/>
                    <a:gd name="T7" fmla="*/ 30 h 91"/>
                    <a:gd name="T8" fmla="*/ 117 w 122"/>
                    <a:gd name="T9" fmla="*/ 12 h 91"/>
                    <a:gd name="T10" fmla="*/ 103 w 122"/>
                    <a:gd name="T11" fmla="*/ 2 h 91"/>
                    <a:gd name="T12" fmla="*/ 103 w 122"/>
                    <a:gd name="T13" fmla="*/ 2 h 91"/>
                    <a:gd name="T14" fmla="*/ 4 w 122"/>
                    <a:gd name="T15" fmla="*/ 62 h 91"/>
                    <a:gd name="T16" fmla="*/ 5 w 122"/>
                    <a:gd name="T17" fmla="*/ 7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91">
                      <a:moveTo>
                        <a:pt x="5" y="79"/>
                      </a:moveTo>
                      <a:cubicBezTo>
                        <a:pt x="10" y="87"/>
                        <a:pt x="16" y="91"/>
                        <a:pt x="20" y="89"/>
                      </a:cubicBezTo>
                      <a:cubicBezTo>
                        <a:pt x="119" y="30"/>
                        <a:pt x="119" y="30"/>
                        <a:pt x="119" y="30"/>
                      </a:cubicBezTo>
                      <a:cubicBezTo>
                        <a:pt x="119" y="30"/>
                        <a:pt x="119" y="30"/>
                        <a:pt x="119" y="30"/>
                      </a:cubicBezTo>
                      <a:cubicBezTo>
                        <a:pt x="122" y="28"/>
                        <a:pt x="122" y="20"/>
                        <a:pt x="117" y="12"/>
                      </a:cubicBezTo>
                      <a:cubicBezTo>
                        <a:pt x="113" y="5"/>
                        <a:pt x="106" y="0"/>
                        <a:pt x="103" y="2"/>
                      </a:cubicBezTo>
                      <a:cubicBezTo>
                        <a:pt x="103" y="2"/>
                        <a:pt x="103" y="2"/>
                        <a:pt x="103" y="2"/>
                      </a:cubicBezTo>
                      <a:cubicBezTo>
                        <a:pt x="4" y="62"/>
                        <a:pt x="4" y="62"/>
                        <a:pt x="4" y="62"/>
                      </a:cubicBezTo>
                      <a:cubicBezTo>
                        <a:pt x="0" y="64"/>
                        <a:pt x="1" y="72"/>
                        <a:pt x="5" y="79"/>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47" name="Freeform 107">
                  <a:extLst>
                    <a:ext uri="{FF2B5EF4-FFF2-40B4-BE49-F238E27FC236}">
                      <a16:creationId xmlns:a16="http://schemas.microsoft.com/office/drawing/2014/main" id="{1F95A628-8740-4B4E-943D-13EA9335A891}"/>
                    </a:ext>
                  </a:extLst>
                </p:cNvPr>
                <p:cNvSpPr>
                  <a:spLocks/>
                </p:cNvSpPr>
                <p:nvPr/>
              </p:nvSpPr>
              <p:spPr bwMode="auto">
                <a:xfrm rot="21231786">
                  <a:off x="3166459" y="3843272"/>
                  <a:ext cx="409605" cy="293778"/>
                </a:xfrm>
                <a:custGeom>
                  <a:avLst/>
                  <a:gdLst>
                    <a:gd name="T0" fmla="*/ 2 w 290"/>
                    <a:gd name="T1" fmla="*/ 15 h 194"/>
                    <a:gd name="T2" fmla="*/ 4 w 290"/>
                    <a:gd name="T3" fmla="*/ 32 h 194"/>
                    <a:gd name="T4" fmla="*/ 198 w 290"/>
                    <a:gd name="T5" fmla="*/ 82 h 194"/>
                    <a:gd name="T6" fmla="*/ 260 w 290"/>
                    <a:gd name="T7" fmla="*/ 190 h 194"/>
                    <a:gd name="T8" fmla="*/ 278 w 290"/>
                    <a:gd name="T9" fmla="*/ 189 h 194"/>
                    <a:gd name="T10" fmla="*/ 287 w 290"/>
                    <a:gd name="T11" fmla="*/ 173 h 194"/>
                    <a:gd name="T12" fmla="*/ 288 w 290"/>
                    <a:gd name="T13" fmla="*/ 173 h 194"/>
                    <a:gd name="T14" fmla="*/ 220 w 290"/>
                    <a:gd name="T15" fmla="*/ 57 h 194"/>
                    <a:gd name="T16" fmla="*/ 216 w 290"/>
                    <a:gd name="T17" fmla="*/ 54 h 194"/>
                    <a:gd name="T18" fmla="*/ 216 w 290"/>
                    <a:gd name="T19" fmla="*/ 54 h 194"/>
                    <a:gd name="T20" fmla="*/ 216 w 290"/>
                    <a:gd name="T21" fmla="*/ 54 h 194"/>
                    <a:gd name="T22" fmla="*/ 13 w 290"/>
                    <a:gd name="T23" fmla="*/ 1 h 194"/>
                    <a:gd name="T24" fmla="*/ 2 w 290"/>
                    <a:gd name="T25" fmla="*/ 1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0" h="194">
                      <a:moveTo>
                        <a:pt x="2" y="15"/>
                      </a:moveTo>
                      <a:cubicBezTo>
                        <a:pt x="0" y="24"/>
                        <a:pt x="1" y="32"/>
                        <a:pt x="4" y="32"/>
                      </a:cubicBezTo>
                      <a:cubicBezTo>
                        <a:pt x="198" y="82"/>
                        <a:pt x="198" y="82"/>
                        <a:pt x="198" y="82"/>
                      </a:cubicBezTo>
                      <a:cubicBezTo>
                        <a:pt x="260" y="190"/>
                        <a:pt x="260" y="190"/>
                        <a:pt x="260" y="190"/>
                      </a:cubicBezTo>
                      <a:cubicBezTo>
                        <a:pt x="263" y="194"/>
                        <a:pt x="271" y="194"/>
                        <a:pt x="278" y="189"/>
                      </a:cubicBezTo>
                      <a:cubicBezTo>
                        <a:pt x="286" y="185"/>
                        <a:pt x="290" y="178"/>
                        <a:pt x="287" y="173"/>
                      </a:cubicBezTo>
                      <a:cubicBezTo>
                        <a:pt x="288" y="173"/>
                        <a:pt x="288" y="173"/>
                        <a:pt x="288" y="173"/>
                      </a:cubicBezTo>
                      <a:cubicBezTo>
                        <a:pt x="220" y="57"/>
                        <a:pt x="220" y="57"/>
                        <a:pt x="220" y="57"/>
                      </a:cubicBezTo>
                      <a:cubicBezTo>
                        <a:pt x="219" y="55"/>
                        <a:pt x="218" y="54"/>
                        <a:pt x="216" y="54"/>
                      </a:cubicBezTo>
                      <a:cubicBezTo>
                        <a:pt x="216" y="54"/>
                        <a:pt x="216" y="54"/>
                        <a:pt x="216" y="54"/>
                      </a:cubicBezTo>
                      <a:cubicBezTo>
                        <a:pt x="216" y="54"/>
                        <a:pt x="216" y="54"/>
                        <a:pt x="216" y="54"/>
                      </a:cubicBezTo>
                      <a:cubicBezTo>
                        <a:pt x="13" y="1"/>
                        <a:pt x="13" y="1"/>
                        <a:pt x="13" y="1"/>
                      </a:cubicBezTo>
                      <a:cubicBezTo>
                        <a:pt x="9" y="0"/>
                        <a:pt x="5" y="7"/>
                        <a:pt x="2" y="15"/>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48" name="Freeform 108">
                  <a:extLst>
                    <a:ext uri="{FF2B5EF4-FFF2-40B4-BE49-F238E27FC236}">
                      <a16:creationId xmlns:a16="http://schemas.microsoft.com/office/drawing/2014/main" id="{B719A827-DE64-D344-A638-BBAB3F3B7B73}"/>
                    </a:ext>
                  </a:extLst>
                </p:cNvPr>
                <p:cNvSpPr>
                  <a:spLocks/>
                </p:cNvSpPr>
                <p:nvPr/>
              </p:nvSpPr>
              <p:spPr bwMode="auto">
                <a:xfrm rot="21231786">
                  <a:off x="3161605" y="3761437"/>
                  <a:ext cx="470644" cy="152903"/>
                </a:xfrm>
                <a:custGeom>
                  <a:avLst/>
                  <a:gdLst>
                    <a:gd name="T0" fmla="*/ 3 w 333"/>
                    <a:gd name="T1" fmla="*/ 31 h 101"/>
                    <a:gd name="T2" fmla="*/ 13 w 333"/>
                    <a:gd name="T3" fmla="*/ 17 h 101"/>
                    <a:gd name="T4" fmla="*/ 206 w 333"/>
                    <a:gd name="T5" fmla="*/ 67 h 101"/>
                    <a:gd name="T6" fmla="*/ 313 w 333"/>
                    <a:gd name="T7" fmla="*/ 3 h 101"/>
                    <a:gd name="T8" fmla="*/ 329 w 333"/>
                    <a:gd name="T9" fmla="*/ 12 h 101"/>
                    <a:gd name="T10" fmla="*/ 329 w 333"/>
                    <a:gd name="T11" fmla="*/ 30 h 101"/>
                    <a:gd name="T12" fmla="*/ 329 w 333"/>
                    <a:gd name="T13" fmla="*/ 30 h 101"/>
                    <a:gd name="T14" fmla="*/ 213 w 333"/>
                    <a:gd name="T15" fmla="*/ 100 h 101"/>
                    <a:gd name="T16" fmla="*/ 208 w 333"/>
                    <a:gd name="T17" fmla="*/ 100 h 101"/>
                    <a:gd name="T18" fmla="*/ 208 w 333"/>
                    <a:gd name="T19" fmla="*/ 100 h 101"/>
                    <a:gd name="T20" fmla="*/ 5 w 333"/>
                    <a:gd name="T21" fmla="*/ 48 h 101"/>
                    <a:gd name="T22" fmla="*/ 3 w 333"/>
                    <a:gd name="T23" fmla="*/ 3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101">
                      <a:moveTo>
                        <a:pt x="3" y="31"/>
                      </a:moveTo>
                      <a:cubicBezTo>
                        <a:pt x="5" y="22"/>
                        <a:pt x="9" y="16"/>
                        <a:pt x="13" y="17"/>
                      </a:cubicBezTo>
                      <a:cubicBezTo>
                        <a:pt x="206" y="67"/>
                        <a:pt x="206" y="67"/>
                        <a:pt x="206" y="67"/>
                      </a:cubicBezTo>
                      <a:cubicBezTo>
                        <a:pt x="313" y="3"/>
                        <a:pt x="313" y="3"/>
                        <a:pt x="313" y="3"/>
                      </a:cubicBezTo>
                      <a:cubicBezTo>
                        <a:pt x="317" y="0"/>
                        <a:pt x="324" y="4"/>
                        <a:pt x="329" y="12"/>
                      </a:cubicBezTo>
                      <a:cubicBezTo>
                        <a:pt x="333" y="19"/>
                        <a:pt x="333" y="28"/>
                        <a:pt x="329" y="30"/>
                      </a:cubicBezTo>
                      <a:cubicBezTo>
                        <a:pt x="329" y="30"/>
                        <a:pt x="329" y="30"/>
                        <a:pt x="329" y="30"/>
                      </a:cubicBezTo>
                      <a:cubicBezTo>
                        <a:pt x="213" y="100"/>
                        <a:pt x="213" y="100"/>
                        <a:pt x="213" y="100"/>
                      </a:cubicBezTo>
                      <a:cubicBezTo>
                        <a:pt x="212" y="101"/>
                        <a:pt x="210" y="101"/>
                        <a:pt x="208" y="100"/>
                      </a:cubicBezTo>
                      <a:cubicBezTo>
                        <a:pt x="208" y="100"/>
                        <a:pt x="208" y="100"/>
                        <a:pt x="208" y="100"/>
                      </a:cubicBezTo>
                      <a:cubicBezTo>
                        <a:pt x="5" y="48"/>
                        <a:pt x="5" y="48"/>
                        <a:pt x="5" y="48"/>
                      </a:cubicBezTo>
                      <a:cubicBezTo>
                        <a:pt x="1" y="47"/>
                        <a:pt x="0" y="40"/>
                        <a:pt x="3" y="31"/>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349" name="Picture 109">
                  <a:extLst>
                    <a:ext uri="{FF2B5EF4-FFF2-40B4-BE49-F238E27FC236}">
                      <a16:creationId xmlns:a16="http://schemas.microsoft.com/office/drawing/2014/main" id="{A28D0CAE-D70F-7D4B-AC26-A54E5E3A9564}"/>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rot="21231786">
                  <a:off x="3274735" y="3879780"/>
                  <a:ext cx="72283"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 name="Freeform 110">
                  <a:extLst>
                    <a:ext uri="{FF2B5EF4-FFF2-40B4-BE49-F238E27FC236}">
                      <a16:creationId xmlns:a16="http://schemas.microsoft.com/office/drawing/2014/main" id="{FF710A5A-2DE6-E94B-BAE5-C5B0DA8D98C1}"/>
                    </a:ext>
                  </a:extLst>
                </p:cNvPr>
                <p:cNvSpPr>
                  <a:spLocks/>
                </p:cNvSpPr>
                <p:nvPr/>
              </p:nvSpPr>
              <p:spPr bwMode="auto">
                <a:xfrm rot="21231786">
                  <a:off x="3282460" y="3884804"/>
                  <a:ext cx="59433" cy="61848"/>
                </a:xfrm>
                <a:custGeom>
                  <a:avLst/>
                  <a:gdLst>
                    <a:gd name="T0" fmla="*/ 13 w 42"/>
                    <a:gd name="T1" fmla="*/ 37 h 41"/>
                    <a:gd name="T2" fmla="*/ 5 w 42"/>
                    <a:gd name="T3" fmla="*/ 13 h 41"/>
                    <a:gd name="T4" fmla="*/ 29 w 42"/>
                    <a:gd name="T5" fmla="*/ 4 h 41"/>
                    <a:gd name="T6" fmla="*/ 37 w 42"/>
                    <a:gd name="T7" fmla="*/ 29 h 41"/>
                    <a:gd name="T8" fmla="*/ 13 w 42"/>
                    <a:gd name="T9" fmla="*/ 37 h 41"/>
                  </a:gdLst>
                  <a:ahLst/>
                  <a:cxnLst>
                    <a:cxn ang="0">
                      <a:pos x="T0" y="T1"/>
                    </a:cxn>
                    <a:cxn ang="0">
                      <a:pos x="T2" y="T3"/>
                    </a:cxn>
                    <a:cxn ang="0">
                      <a:pos x="T4" y="T5"/>
                    </a:cxn>
                    <a:cxn ang="0">
                      <a:pos x="T6" y="T7"/>
                    </a:cxn>
                    <a:cxn ang="0">
                      <a:pos x="T8" y="T9"/>
                    </a:cxn>
                  </a:cxnLst>
                  <a:rect l="0" t="0" r="r" b="b"/>
                  <a:pathLst>
                    <a:path w="42" h="41">
                      <a:moveTo>
                        <a:pt x="13" y="37"/>
                      </a:moveTo>
                      <a:cubicBezTo>
                        <a:pt x="4" y="33"/>
                        <a:pt x="0" y="22"/>
                        <a:pt x="5" y="13"/>
                      </a:cubicBezTo>
                      <a:cubicBezTo>
                        <a:pt x="9" y="4"/>
                        <a:pt x="20" y="0"/>
                        <a:pt x="29" y="4"/>
                      </a:cubicBezTo>
                      <a:cubicBezTo>
                        <a:pt x="38" y="9"/>
                        <a:pt x="42" y="20"/>
                        <a:pt x="37" y="29"/>
                      </a:cubicBezTo>
                      <a:cubicBezTo>
                        <a:pt x="33" y="38"/>
                        <a:pt x="22" y="41"/>
                        <a:pt x="13" y="3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351" name="Picture 111">
                  <a:extLst>
                    <a:ext uri="{FF2B5EF4-FFF2-40B4-BE49-F238E27FC236}">
                      <a16:creationId xmlns:a16="http://schemas.microsoft.com/office/drawing/2014/main" id="{6FEAF24F-5A95-FB43-B048-D7538B24A7DD}"/>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rot="21231786">
                  <a:off x="3334246" y="3889595"/>
                  <a:ext cx="72283"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2" name="Freeform 112">
                  <a:extLst>
                    <a:ext uri="{FF2B5EF4-FFF2-40B4-BE49-F238E27FC236}">
                      <a16:creationId xmlns:a16="http://schemas.microsoft.com/office/drawing/2014/main" id="{5D99205F-901F-5848-84C0-850076067F8F}"/>
                    </a:ext>
                  </a:extLst>
                </p:cNvPr>
                <p:cNvSpPr>
                  <a:spLocks/>
                </p:cNvSpPr>
                <p:nvPr/>
              </p:nvSpPr>
              <p:spPr bwMode="auto">
                <a:xfrm rot="21231786">
                  <a:off x="3342173" y="3896321"/>
                  <a:ext cx="59433" cy="61848"/>
                </a:xfrm>
                <a:custGeom>
                  <a:avLst/>
                  <a:gdLst>
                    <a:gd name="T0" fmla="*/ 12 w 41"/>
                    <a:gd name="T1" fmla="*/ 36 h 41"/>
                    <a:gd name="T2" fmla="*/ 4 w 41"/>
                    <a:gd name="T3" fmla="*/ 12 h 41"/>
                    <a:gd name="T4" fmla="*/ 28 w 41"/>
                    <a:gd name="T5" fmla="*/ 4 h 41"/>
                    <a:gd name="T6" fmla="*/ 37 w 41"/>
                    <a:gd name="T7" fmla="*/ 28 h 41"/>
                    <a:gd name="T8" fmla="*/ 12 w 41"/>
                    <a:gd name="T9" fmla="*/ 36 h 41"/>
                  </a:gdLst>
                  <a:ahLst/>
                  <a:cxnLst>
                    <a:cxn ang="0">
                      <a:pos x="T0" y="T1"/>
                    </a:cxn>
                    <a:cxn ang="0">
                      <a:pos x="T2" y="T3"/>
                    </a:cxn>
                    <a:cxn ang="0">
                      <a:pos x="T4" y="T5"/>
                    </a:cxn>
                    <a:cxn ang="0">
                      <a:pos x="T6" y="T7"/>
                    </a:cxn>
                    <a:cxn ang="0">
                      <a:pos x="T8" y="T9"/>
                    </a:cxn>
                  </a:cxnLst>
                  <a:rect l="0" t="0" r="r" b="b"/>
                  <a:pathLst>
                    <a:path w="41" h="41">
                      <a:moveTo>
                        <a:pt x="12" y="36"/>
                      </a:moveTo>
                      <a:cubicBezTo>
                        <a:pt x="3" y="32"/>
                        <a:pt x="0" y="21"/>
                        <a:pt x="4" y="12"/>
                      </a:cubicBezTo>
                      <a:cubicBezTo>
                        <a:pt x="9" y="3"/>
                        <a:pt x="19" y="0"/>
                        <a:pt x="28" y="4"/>
                      </a:cubicBezTo>
                      <a:cubicBezTo>
                        <a:pt x="37" y="8"/>
                        <a:pt x="41" y="19"/>
                        <a:pt x="37" y="28"/>
                      </a:cubicBezTo>
                      <a:cubicBezTo>
                        <a:pt x="32" y="37"/>
                        <a:pt x="21" y="41"/>
                        <a:pt x="12" y="3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353" name="Picture 113">
                  <a:extLst>
                    <a:ext uri="{FF2B5EF4-FFF2-40B4-BE49-F238E27FC236}">
                      <a16:creationId xmlns:a16="http://schemas.microsoft.com/office/drawing/2014/main" id="{909F489C-E586-8347-8A8E-0433C6E37215}"/>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rot="21231786">
                  <a:off x="3283881" y="3820356"/>
                  <a:ext cx="72283"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4">
                  <a:extLst>
                    <a:ext uri="{FF2B5EF4-FFF2-40B4-BE49-F238E27FC236}">
                      <a16:creationId xmlns:a16="http://schemas.microsoft.com/office/drawing/2014/main" id="{9B4CFFAB-6B21-E34C-9B23-A3569EB4ABEC}"/>
                    </a:ext>
                  </a:extLst>
                </p:cNvPr>
                <p:cNvSpPr>
                  <a:spLocks/>
                </p:cNvSpPr>
                <p:nvPr/>
              </p:nvSpPr>
              <p:spPr bwMode="auto">
                <a:xfrm rot="21231786">
                  <a:off x="3291709" y="3825448"/>
                  <a:ext cx="57827" cy="63566"/>
                </a:xfrm>
                <a:custGeom>
                  <a:avLst/>
                  <a:gdLst>
                    <a:gd name="T0" fmla="*/ 12 w 41"/>
                    <a:gd name="T1" fmla="*/ 37 h 42"/>
                    <a:gd name="T2" fmla="*/ 4 w 41"/>
                    <a:gd name="T3" fmla="*/ 13 h 42"/>
                    <a:gd name="T4" fmla="*/ 28 w 41"/>
                    <a:gd name="T5" fmla="*/ 5 h 42"/>
                    <a:gd name="T6" fmla="*/ 36 w 41"/>
                    <a:gd name="T7" fmla="*/ 29 h 42"/>
                    <a:gd name="T8" fmla="*/ 12 w 41"/>
                    <a:gd name="T9" fmla="*/ 37 h 42"/>
                  </a:gdLst>
                  <a:ahLst/>
                  <a:cxnLst>
                    <a:cxn ang="0">
                      <a:pos x="T0" y="T1"/>
                    </a:cxn>
                    <a:cxn ang="0">
                      <a:pos x="T2" y="T3"/>
                    </a:cxn>
                    <a:cxn ang="0">
                      <a:pos x="T4" y="T5"/>
                    </a:cxn>
                    <a:cxn ang="0">
                      <a:pos x="T6" y="T7"/>
                    </a:cxn>
                    <a:cxn ang="0">
                      <a:pos x="T8" y="T9"/>
                    </a:cxn>
                  </a:cxnLst>
                  <a:rect l="0" t="0" r="r" b="b"/>
                  <a:pathLst>
                    <a:path w="41" h="42">
                      <a:moveTo>
                        <a:pt x="12" y="37"/>
                      </a:moveTo>
                      <a:cubicBezTo>
                        <a:pt x="3" y="33"/>
                        <a:pt x="0" y="22"/>
                        <a:pt x="4" y="13"/>
                      </a:cubicBezTo>
                      <a:cubicBezTo>
                        <a:pt x="8" y="4"/>
                        <a:pt x="19" y="0"/>
                        <a:pt x="28" y="5"/>
                      </a:cubicBezTo>
                      <a:cubicBezTo>
                        <a:pt x="37" y="9"/>
                        <a:pt x="41" y="20"/>
                        <a:pt x="36" y="29"/>
                      </a:cubicBezTo>
                      <a:cubicBezTo>
                        <a:pt x="32" y="38"/>
                        <a:pt x="21" y="42"/>
                        <a:pt x="12" y="3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355" name="Picture 115">
                  <a:extLst>
                    <a:ext uri="{FF2B5EF4-FFF2-40B4-BE49-F238E27FC236}">
                      <a16:creationId xmlns:a16="http://schemas.microsoft.com/office/drawing/2014/main" id="{AE2F5751-6D2F-134D-86DE-E37DEFA76519}"/>
                    </a:ext>
                  </a:extLst>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rot="21231786">
                  <a:off x="3341790" y="3830323"/>
                  <a:ext cx="72283"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 name="Freeform 116">
                  <a:extLst>
                    <a:ext uri="{FF2B5EF4-FFF2-40B4-BE49-F238E27FC236}">
                      <a16:creationId xmlns:a16="http://schemas.microsoft.com/office/drawing/2014/main" id="{333D07BF-CFEC-C84F-A255-F56967395B76}"/>
                    </a:ext>
                  </a:extLst>
                </p:cNvPr>
                <p:cNvSpPr>
                  <a:spLocks/>
                </p:cNvSpPr>
                <p:nvPr/>
              </p:nvSpPr>
              <p:spPr bwMode="auto">
                <a:xfrm rot="21231786">
                  <a:off x="3349718" y="3837126"/>
                  <a:ext cx="57827" cy="61848"/>
                </a:xfrm>
                <a:custGeom>
                  <a:avLst/>
                  <a:gdLst>
                    <a:gd name="T0" fmla="*/ 13 w 41"/>
                    <a:gd name="T1" fmla="*/ 37 h 41"/>
                    <a:gd name="T2" fmla="*/ 4 w 41"/>
                    <a:gd name="T3" fmla="*/ 13 h 41"/>
                    <a:gd name="T4" fmla="*/ 28 w 41"/>
                    <a:gd name="T5" fmla="*/ 4 h 41"/>
                    <a:gd name="T6" fmla="*/ 37 w 41"/>
                    <a:gd name="T7" fmla="*/ 29 h 41"/>
                    <a:gd name="T8" fmla="*/ 13 w 41"/>
                    <a:gd name="T9" fmla="*/ 37 h 41"/>
                  </a:gdLst>
                  <a:ahLst/>
                  <a:cxnLst>
                    <a:cxn ang="0">
                      <a:pos x="T0" y="T1"/>
                    </a:cxn>
                    <a:cxn ang="0">
                      <a:pos x="T2" y="T3"/>
                    </a:cxn>
                    <a:cxn ang="0">
                      <a:pos x="T4" y="T5"/>
                    </a:cxn>
                    <a:cxn ang="0">
                      <a:pos x="T6" y="T7"/>
                    </a:cxn>
                    <a:cxn ang="0">
                      <a:pos x="T8" y="T9"/>
                    </a:cxn>
                  </a:cxnLst>
                  <a:rect l="0" t="0" r="r" b="b"/>
                  <a:pathLst>
                    <a:path w="41" h="41">
                      <a:moveTo>
                        <a:pt x="13" y="37"/>
                      </a:moveTo>
                      <a:cubicBezTo>
                        <a:pt x="4" y="32"/>
                        <a:pt x="0" y="22"/>
                        <a:pt x="4" y="13"/>
                      </a:cubicBezTo>
                      <a:cubicBezTo>
                        <a:pt x="9" y="4"/>
                        <a:pt x="20" y="0"/>
                        <a:pt x="28" y="4"/>
                      </a:cubicBezTo>
                      <a:cubicBezTo>
                        <a:pt x="37" y="9"/>
                        <a:pt x="41" y="20"/>
                        <a:pt x="37" y="29"/>
                      </a:cubicBezTo>
                      <a:cubicBezTo>
                        <a:pt x="32" y="38"/>
                        <a:pt x="21" y="41"/>
                        <a:pt x="13" y="3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57" name="Freeform 117">
                  <a:extLst>
                    <a:ext uri="{FF2B5EF4-FFF2-40B4-BE49-F238E27FC236}">
                      <a16:creationId xmlns:a16="http://schemas.microsoft.com/office/drawing/2014/main" id="{3A1D7FDC-3CC9-4246-A2CD-540471BAD95F}"/>
                    </a:ext>
                  </a:extLst>
                </p:cNvPr>
                <p:cNvSpPr>
                  <a:spLocks/>
                </p:cNvSpPr>
                <p:nvPr/>
              </p:nvSpPr>
              <p:spPr bwMode="auto">
                <a:xfrm rot="21231786">
                  <a:off x="2987120" y="3781754"/>
                  <a:ext cx="213638" cy="140876"/>
                </a:xfrm>
                <a:custGeom>
                  <a:avLst/>
                  <a:gdLst>
                    <a:gd name="T0" fmla="*/ 151 w 151"/>
                    <a:gd name="T1" fmla="*/ 16 h 93"/>
                    <a:gd name="T2" fmla="*/ 151 w 151"/>
                    <a:gd name="T3" fmla="*/ 16 h 93"/>
                    <a:gd name="T4" fmla="*/ 151 w 151"/>
                    <a:gd name="T5" fmla="*/ 16 h 93"/>
                    <a:gd name="T6" fmla="*/ 143 w 151"/>
                    <a:gd name="T7" fmla="*/ 13 h 93"/>
                    <a:gd name="T8" fmla="*/ 123 w 151"/>
                    <a:gd name="T9" fmla="*/ 11 h 93"/>
                    <a:gd name="T10" fmla="*/ 101 w 151"/>
                    <a:gd name="T11" fmla="*/ 17 h 93"/>
                    <a:gd name="T12" fmla="*/ 87 w 151"/>
                    <a:gd name="T13" fmla="*/ 24 h 93"/>
                    <a:gd name="T14" fmla="*/ 82 w 151"/>
                    <a:gd name="T15" fmla="*/ 28 h 93"/>
                    <a:gd name="T16" fmla="*/ 74 w 151"/>
                    <a:gd name="T17" fmla="*/ 24 h 93"/>
                    <a:gd name="T18" fmla="*/ 70 w 151"/>
                    <a:gd name="T19" fmla="*/ 27 h 93"/>
                    <a:gd name="T20" fmla="*/ 70 w 151"/>
                    <a:gd name="T21" fmla="*/ 27 h 93"/>
                    <a:gd name="T22" fmla="*/ 64 w 151"/>
                    <a:gd name="T23" fmla="*/ 17 h 93"/>
                    <a:gd name="T24" fmla="*/ 59 w 151"/>
                    <a:gd name="T25" fmla="*/ 16 h 93"/>
                    <a:gd name="T26" fmla="*/ 54 w 151"/>
                    <a:gd name="T27" fmla="*/ 20 h 93"/>
                    <a:gd name="T28" fmla="*/ 53 w 151"/>
                    <a:gd name="T29" fmla="*/ 19 h 93"/>
                    <a:gd name="T30" fmla="*/ 52 w 151"/>
                    <a:gd name="T31" fmla="*/ 14 h 93"/>
                    <a:gd name="T32" fmla="*/ 45 w 151"/>
                    <a:gd name="T33" fmla="*/ 11 h 93"/>
                    <a:gd name="T34" fmla="*/ 41 w 151"/>
                    <a:gd name="T35" fmla="*/ 15 h 93"/>
                    <a:gd name="T36" fmla="*/ 39 w 151"/>
                    <a:gd name="T37" fmla="*/ 17 h 93"/>
                    <a:gd name="T38" fmla="*/ 35 w 151"/>
                    <a:gd name="T39" fmla="*/ 7 h 93"/>
                    <a:gd name="T40" fmla="*/ 31 w 151"/>
                    <a:gd name="T41" fmla="*/ 6 h 93"/>
                    <a:gd name="T42" fmla="*/ 27 w 151"/>
                    <a:gd name="T43" fmla="*/ 8 h 93"/>
                    <a:gd name="T44" fmla="*/ 27 w 151"/>
                    <a:gd name="T45" fmla="*/ 7 h 93"/>
                    <a:gd name="T46" fmla="*/ 20 w 151"/>
                    <a:gd name="T47" fmla="*/ 2 h 93"/>
                    <a:gd name="T48" fmla="*/ 12 w 151"/>
                    <a:gd name="T49" fmla="*/ 4 h 93"/>
                    <a:gd name="T50" fmla="*/ 9 w 151"/>
                    <a:gd name="T51" fmla="*/ 4 h 93"/>
                    <a:gd name="T52" fmla="*/ 8 w 151"/>
                    <a:gd name="T53" fmla="*/ 3 h 93"/>
                    <a:gd name="T54" fmla="*/ 2 w 151"/>
                    <a:gd name="T55" fmla="*/ 9 h 93"/>
                    <a:gd name="T56" fmla="*/ 3 w 151"/>
                    <a:gd name="T57" fmla="*/ 16 h 93"/>
                    <a:gd name="T58" fmla="*/ 7 w 151"/>
                    <a:gd name="T59" fmla="*/ 20 h 93"/>
                    <a:gd name="T60" fmla="*/ 11 w 151"/>
                    <a:gd name="T61" fmla="*/ 27 h 93"/>
                    <a:gd name="T62" fmla="*/ 17 w 151"/>
                    <a:gd name="T63" fmla="*/ 28 h 93"/>
                    <a:gd name="T64" fmla="*/ 20 w 151"/>
                    <a:gd name="T65" fmla="*/ 25 h 93"/>
                    <a:gd name="T66" fmla="*/ 21 w 151"/>
                    <a:gd name="T67" fmla="*/ 28 h 93"/>
                    <a:gd name="T68" fmla="*/ 26 w 151"/>
                    <a:gd name="T69" fmla="*/ 31 h 93"/>
                    <a:gd name="T70" fmla="*/ 32 w 151"/>
                    <a:gd name="T71" fmla="*/ 29 h 93"/>
                    <a:gd name="T72" fmla="*/ 36 w 151"/>
                    <a:gd name="T73" fmla="*/ 26 h 93"/>
                    <a:gd name="T74" fmla="*/ 35 w 151"/>
                    <a:gd name="T75" fmla="*/ 31 h 93"/>
                    <a:gd name="T76" fmla="*/ 38 w 151"/>
                    <a:gd name="T77" fmla="*/ 37 h 93"/>
                    <a:gd name="T78" fmla="*/ 44 w 151"/>
                    <a:gd name="T79" fmla="*/ 37 h 93"/>
                    <a:gd name="T80" fmla="*/ 49 w 151"/>
                    <a:gd name="T81" fmla="*/ 33 h 93"/>
                    <a:gd name="T82" fmla="*/ 49 w 151"/>
                    <a:gd name="T83" fmla="*/ 38 h 93"/>
                    <a:gd name="T84" fmla="*/ 53 w 151"/>
                    <a:gd name="T85" fmla="*/ 42 h 93"/>
                    <a:gd name="T86" fmla="*/ 62 w 151"/>
                    <a:gd name="T87" fmla="*/ 41 h 93"/>
                    <a:gd name="T88" fmla="*/ 66 w 151"/>
                    <a:gd name="T89" fmla="*/ 39 h 93"/>
                    <a:gd name="T90" fmla="*/ 67 w 151"/>
                    <a:gd name="T91" fmla="*/ 44 h 93"/>
                    <a:gd name="T92" fmla="*/ 72 w 151"/>
                    <a:gd name="T93" fmla="*/ 47 h 93"/>
                    <a:gd name="T94" fmla="*/ 75 w 151"/>
                    <a:gd name="T95" fmla="*/ 46 h 93"/>
                    <a:gd name="T96" fmla="*/ 76 w 151"/>
                    <a:gd name="T97" fmla="*/ 54 h 93"/>
                    <a:gd name="T98" fmla="*/ 83 w 151"/>
                    <a:gd name="T99" fmla="*/ 70 h 93"/>
                    <a:gd name="T100" fmla="*/ 101 w 151"/>
                    <a:gd name="T101" fmla="*/ 90 h 93"/>
                    <a:gd name="T102" fmla="*/ 105 w 151"/>
                    <a:gd name="T103" fmla="*/ 93 h 93"/>
                    <a:gd name="T104" fmla="*/ 105 w 151"/>
                    <a:gd name="T105" fmla="*/ 93 h 93"/>
                    <a:gd name="T106" fmla="*/ 105 w 151"/>
                    <a:gd name="T107" fmla="*/ 93 h 93"/>
                    <a:gd name="T108" fmla="*/ 128 w 151"/>
                    <a:gd name="T109" fmla="*/ 54 h 93"/>
                    <a:gd name="T110" fmla="*/ 151 w 151"/>
                    <a:gd name="T111" fmla="*/ 1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93">
                      <a:moveTo>
                        <a:pt x="151" y="16"/>
                      </a:moveTo>
                      <a:cubicBezTo>
                        <a:pt x="151" y="16"/>
                        <a:pt x="151" y="16"/>
                        <a:pt x="151" y="16"/>
                      </a:cubicBezTo>
                      <a:cubicBezTo>
                        <a:pt x="151" y="16"/>
                        <a:pt x="151" y="16"/>
                        <a:pt x="151" y="16"/>
                      </a:cubicBezTo>
                      <a:cubicBezTo>
                        <a:pt x="149" y="15"/>
                        <a:pt x="146" y="13"/>
                        <a:pt x="143" y="13"/>
                      </a:cubicBezTo>
                      <a:cubicBezTo>
                        <a:pt x="136" y="11"/>
                        <a:pt x="130" y="11"/>
                        <a:pt x="123" y="11"/>
                      </a:cubicBezTo>
                      <a:cubicBezTo>
                        <a:pt x="115" y="12"/>
                        <a:pt x="108" y="14"/>
                        <a:pt x="101" y="17"/>
                      </a:cubicBezTo>
                      <a:cubicBezTo>
                        <a:pt x="96" y="18"/>
                        <a:pt x="92" y="21"/>
                        <a:pt x="87" y="24"/>
                      </a:cubicBezTo>
                      <a:cubicBezTo>
                        <a:pt x="85" y="25"/>
                        <a:pt x="84" y="26"/>
                        <a:pt x="82" y="28"/>
                      </a:cubicBezTo>
                      <a:cubicBezTo>
                        <a:pt x="81" y="23"/>
                        <a:pt x="77" y="22"/>
                        <a:pt x="74" y="24"/>
                      </a:cubicBezTo>
                      <a:cubicBezTo>
                        <a:pt x="73" y="25"/>
                        <a:pt x="71" y="26"/>
                        <a:pt x="70" y="27"/>
                      </a:cubicBezTo>
                      <a:cubicBezTo>
                        <a:pt x="70" y="27"/>
                        <a:pt x="70" y="27"/>
                        <a:pt x="70" y="27"/>
                      </a:cubicBezTo>
                      <a:cubicBezTo>
                        <a:pt x="69" y="22"/>
                        <a:pt x="67" y="19"/>
                        <a:pt x="64" y="17"/>
                      </a:cubicBezTo>
                      <a:cubicBezTo>
                        <a:pt x="63" y="15"/>
                        <a:pt x="61" y="15"/>
                        <a:pt x="59" y="16"/>
                      </a:cubicBezTo>
                      <a:cubicBezTo>
                        <a:pt x="57" y="17"/>
                        <a:pt x="55" y="19"/>
                        <a:pt x="54" y="20"/>
                      </a:cubicBezTo>
                      <a:cubicBezTo>
                        <a:pt x="54" y="20"/>
                        <a:pt x="54" y="19"/>
                        <a:pt x="53" y="19"/>
                      </a:cubicBezTo>
                      <a:cubicBezTo>
                        <a:pt x="53" y="17"/>
                        <a:pt x="53" y="15"/>
                        <a:pt x="52" y="14"/>
                      </a:cubicBezTo>
                      <a:cubicBezTo>
                        <a:pt x="51" y="10"/>
                        <a:pt x="48" y="9"/>
                        <a:pt x="45" y="11"/>
                      </a:cubicBezTo>
                      <a:cubicBezTo>
                        <a:pt x="43" y="13"/>
                        <a:pt x="42" y="14"/>
                        <a:pt x="41" y="15"/>
                      </a:cubicBezTo>
                      <a:cubicBezTo>
                        <a:pt x="40" y="16"/>
                        <a:pt x="40" y="16"/>
                        <a:pt x="39" y="17"/>
                      </a:cubicBezTo>
                      <a:cubicBezTo>
                        <a:pt x="38" y="13"/>
                        <a:pt x="38" y="10"/>
                        <a:pt x="35" y="7"/>
                      </a:cubicBezTo>
                      <a:cubicBezTo>
                        <a:pt x="34" y="5"/>
                        <a:pt x="33" y="5"/>
                        <a:pt x="31" y="6"/>
                      </a:cubicBezTo>
                      <a:cubicBezTo>
                        <a:pt x="29" y="6"/>
                        <a:pt x="28" y="7"/>
                        <a:pt x="27" y="8"/>
                      </a:cubicBezTo>
                      <a:cubicBezTo>
                        <a:pt x="27" y="8"/>
                        <a:pt x="27" y="7"/>
                        <a:pt x="27" y="7"/>
                      </a:cubicBezTo>
                      <a:cubicBezTo>
                        <a:pt x="27" y="2"/>
                        <a:pt x="25" y="0"/>
                        <a:pt x="20" y="2"/>
                      </a:cubicBezTo>
                      <a:cubicBezTo>
                        <a:pt x="18" y="2"/>
                        <a:pt x="15" y="4"/>
                        <a:pt x="12" y="4"/>
                      </a:cubicBezTo>
                      <a:cubicBezTo>
                        <a:pt x="11" y="5"/>
                        <a:pt x="10" y="5"/>
                        <a:pt x="9" y="4"/>
                      </a:cubicBezTo>
                      <a:cubicBezTo>
                        <a:pt x="8" y="3"/>
                        <a:pt x="8" y="3"/>
                        <a:pt x="8" y="3"/>
                      </a:cubicBezTo>
                      <a:cubicBezTo>
                        <a:pt x="6" y="3"/>
                        <a:pt x="4" y="4"/>
                        <a:pt x="2" y="9"/>
                      </a:cubicBezTo>
                      <a:cubicBezTo>
                        <a:pt x="0" y="14"/>
                        <a:pt x="3" y="16"/>
                        <a:pt x="3" y="16"/>
                      </a:cubicBezTo>
                      <a:cubicBezTo>
                        <a:pt x="3" y="16"/>
                        <a:pt x="6" y="17"/>
                        <a:pt x="7" y="20"/>
                      </a:cubicBezTo>
                      <a:cubicBezTo>
                        <a:pt x="9" y="22"/>
                        <a:pt x="10" y="25"/>
                        <a:pt x="11" y="27"/>
                      </a:cubicBezTo>
                      <a:cubicBezTo>
                        <a:pt x="13" y="29"/>
                        <a:pt x="15" y="29"/>
                        <a:pt x="17" y="28"/>
                      </a:cubicBezTo>
                      <a:cubicBezTo>
                        <a:pt x="18" y="27"/>
                        <a:pt x="19" y="26"/>
                        <a:pt x="20" y="25"/>
                      </a:cubicBezTo>
                      <a:cubicBezTo>
                        <a:pt x="21" y="26"/>
                        <a:pt x="21" y="27"/>
                        <a:pt x="21" y="28"/>
                      </a:cubicBezTo>
                      <a:cubicBezTo>
                        <a:pt x="21" y="31"/>
                        <a:pt x="23" y="32"/>
                        <a:pt x="26" y="31"/>
                      </a:cubicBezTo>
                      <a:cubicBezTo>
                        <a:pt x="28" y="31"/>
                        <a:pt x="30" y="30"/>
                        <a:pt x="32" y="29"/>
                      </a:cubicBezTo>
                      <a:cubicBezTo>
                        <a:pt x="33" y="28"/>
                        <a:pt x="34" y="27"/>
                        <a:pt x="36" y="26"/>
                      </a:cubicBezTo>
                      <a:cubicBezTo>
                        <a:pt x="35" y="28"/>
                        <a:pt x="35" y="30"/>
                        <a:pt x="35" y="31"/>
                      </a:cubicBezTo>
                      <a:cubicBezTo>
                        <a:pt x="35" y="33"/>
                        <a:pt x="36" y="36"/>
                        <a:pt x="38" y="37"/>
                      </a:cubicBezTo>
                      <a:cubicBezTo>
                        <a:pt x="40" y="38"/>
                        <a:pt x="42" y="38"/>
                        <a:pt x="44" y="37"/>
                      </a:cubicBezTo>
                      <a:cubicBezTo>
                        <a:pt x="46" y="36"/>
                        <a:pt x="47" y="34"/>
                        <a:pt x="49" y="33"/>
                      </a:cubicBezTo>
                      <a:cubicBezTo>
                        <a:pt x="49" y="35"/>
                        <a:pt x="49" y="36"/>
                        <a:pt x="49" y="38"/>
                      </a:cubicBezTo>
                      <a:cubicBezTo>
                        <a:pt x="49" y="41"/>
                        <a:pt x="50" y="42"/>
                        <a:pt x="53" y="42"/>
                      </a:cubicBezTo>
                      <a:cubicBezTo>
                        <a:pt x="56" y="43"/>
                        <a:pt x="59" y="42"/>
                        <a:pt x="62" y="41"/>
                      </a:cubicBezTo>
                      <a:cubicBezTo>
                        <a:pt x="63" y="40"/>
                        <a:pt x="64" y="39"/>
                        <a:pt x="66" y="39"/>
                      </a:cubicBezTo>
                      <a:cubicBezTo>
                        <a:pt x="66" y="41"/>
                        <a:pt x="66" y="43"/>
                        <a:pt x="67" y="44"/>
                      </a:cubicBezTo>
                      <a:cubicBezTo>
                        <a:pt x="67" y="47"/>
                        <a:pt x="70" y="48"/>
                        <a:pt x="72" y="47"/>
                      </a:cubicBezTo>
                      <a:cubicBezTo>
                        <a:pt x="73" y="47"/>
                        <a:pt x="74" y="46"/>
                        <a:pt x="75" y="46"/>
                      </a:cubicBezTo>
                      <a:cubicBezTo>
                        <a:pt x="75" y="49"/>
                        <a:pt x="75" y="51"/>
                        <a:pt x="76" y="54"/>
                      </a:cubicBezTo>
                      <a:cubicBezTo>
                        <a:pt x="77" y="60"/>
                        <a:pt x="80" y="65"/>
                        <a:pt x="83" y="70"/>
                      </a:cubicBezTo>
                      <a:cubicBezTo>
                        <a:pt x="88" y="78"/>
                        <a:pt x="94" y="85"/>
                        <a:pt x="101" y="90"/>
                      </a:cubicBezTo>
                      <a:cubicBezTo>
                        <a:pt x="102" y="91"/>
                        <a:pt x="104" y="92"/>
                        <a:pt x="105" y="93"/>
                      </a:cubicBezTo>
                      <a:cubicBezTo>
                        <a:pt x="105" y="93"/>
                        <a:pt x="105" y="93"/>
                        <a:pt x="105" y="93"/>
                      </a:cubicBezTo>
                      <a:cubicBezTo>
                        <a:pt x="105" y="93"/>
                        <a:pt x="105" y="93"/>
                        <a:pt x="105" y="93"/>
                      </a:cubicBezTo>
                      <a:cubicBezTo>
                        <a:pt x="105" y="93"/>
                        <a:pt x="133" y="80"/>
                        <a:pt x="128" y="54"/>
                      </a:cubicBezTo>
                      <a:cubicBezTo>
                        <a:pt x="123" y="28"/>
                        <a:pt x="151" y="16"/>
                        <a:pt x="151" y="16"/>
                      </a:cubicBezTo>
                      <a:close/>
                    </a:path>
                  </a:pathLst>
                </a:custGeom>
                <a:solidFill>
                  <a:srgbClr val="D2E4F5"/>
                </a:solidFill>
                <a:ln w="6350" cap="rnd">
                  <a:solidFill>
                    <a:srgbClr val="589BDE"/>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58" name="Freeform 118">
                  <a:extLst>
                    <a:ext uri="{FF2B5EF4-FFF2-40B4-BE49-F238E27FC236}">
                      <a16:creationId xmlns:a16="http://schemas.microsoft.com/office/drawing/2014/main" id="{3993AB0B-EF99-1D45-B36A-0898A1CFBC32}"/>
                    </a:ext>
                  </a:extLst>
                </p:cNvPr>
                <p:cNvSpPr>
                  <a:spLocks/>
                </p:cNvSpPr>
                <p:nvPr/>
              </p:nvSpPr>
              <p:spPr bwMode="auto">
                <a:xfrm rot="21231786">
                  <a:off x="3289086" y="3633358"/>
                  <a:ext cx="32126" cy="32643"/>
                </a:xfrm>
                <a:custGeom>
                  <a:avLst/>
                  <a:gdLst>
                    <a:gd name="T0" fmla="*/ 19 w 22"/>
                    <a:gd name="T1" fmla="*/ 6 h 22"/>
                    <a:gd name="T2" fmla="*/ 16 w 22"/>
                    <a:gd name="T3" fmla="*/ 19 h 22"/>
                    <a:gd name="T4" fmla="*/ 3 w 22"/>
                    <a:gd name="T5" fmla="*/ 16 h 22"/>
                    <a:gd name="T6" fmla="*/ 5 w 22"/>
                    <a:gd name="T7" fmla="*/ 3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22" y="11"/>
                        <a:pt x="20" y="17"/>
                        <a:pt x="16" y="19"/>
                      </a:cubicBezTo>
                      <a:cubicBezTo>
                        <a:pt x="12" y="22"/>
                        <a:pt x="6" y="20"/>
                        <a:pt x="3" y="16"/>
                      </a:cubicBezTo>
                      <a:cubicBezTo>
                        <a:pt x="0" y="11"/>
                        <a:pt x="1" y="5"/>
                        <a:pt x="5" y="3"/>
                      </a:cubicBezTo>
                      <a:cubicBezTo>
                        <a:pt x="10" y="0"/>
                        <a:pt x="16" y="1"/>
                        <a:pt x="19"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59" name="Freeform 119">
                  <a:extLst>
                    <a:ext uri="{FF2B5EF4-FFF2-40B4-BE49-F238E27FC236}">
                      <a16:creationId xmlns:a16="http://schemas.microsoft.com/office/drawing/2014/main" id="{06B4C633-D88A-1A4B-AA4C-EFAFC3962269}"/>
                    </a:ext>
                  </a:extLst>
                </p:cNvPr>
                <p:cNvSpPr>
                  <a:spLocks/>
                </p:cNvSpPr>
                <p:nvPr/>
              </p:nvSpPr>
              <p:spPr bwMode="auto">
                <a:xfrm rot="21231786">
                  <a:off x="3200927" y="3649590"/>
                  <a:ext cx="30520" cy="32643"/>
                </a:xfrm>
                <a:custGeom>
                  <a:avLst/>
                  <a:gdLst>
                    <a:gd name="T0" fmla="*/ 18 w 21"/>
                    <a:gd name="T1" fmla="*/ 6 h 22"/>
                    <a:gd name="T2" fmla="*/ 16 w 21"/>
                    <a:gd name="T3" fmla="*/ 19 h 22"/>
                    <a:gd name="T4" fmla="*/ 3 w 21"/>
                    <a:gd name="T5" fmla="*/ 16 h 22"/>
                    <a:gd name="T6" fmla="*/ 5 w 21"/>
                    <a:gd name="T7" fmla="*/ 2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0"/>
                        <a:pt x="20" y="16"/>
                        <a:pt x="16" y="19"/>
                      </a:cubicBezTo>
                      <a:cubicBezTo>
                        <a:pt x="12" y="22"/>
                        <a:pt x="6" y="20"/>
                        <a:pt x="3" y="16"/>
                      </a:cubicBezTo>
                      <a:cubicBezTo>
                        <a:pt x="0" y="11"/>
                        <a:pt x="1" y="5"/>
                        <a:pt x="5" y="2"/>
                      </a:cubicBezTo>
                      <a:cubicBezTo>
                        <a:pt x="10" y="0"/>
                        <a:pt x="16" y="1"/>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0" name="Freeform 124">
                  <a:extLst>
                    <a:ext uri="{FF2B5EF4-FFF2-40B4-BE49-F238E27FC236}">
                      <a16:creationId xmlns:a16="http://schemas.microsoft.com/office/drawing/2014/main" id="{BE119D58-92F3-EC42-BC7B-DCB7D50C4799}"/>
                    </a:ext>
                  </a:extLst>
                </p:cNvPr>
                <p:cNvSpPr>
                  <a:spLocks/>
                </p:cNvSpPr>
                <p:nvPr/>
              </p:nvSpPr>
              <p:spPr bwMode="auto">
                <a:xfrm rot="21231786">
                  <a:off x="3178576" y="3998058"/>
                  <a:ext cx="30520" cy="32643"/>
                </a:xfrm>
                <a:custGeom>
                  <a:avLst/>
                  <a:gdLst>
                    <a:gd name="T0" fmla="*/ 19 w 22"/>
                    <a:gd name="T1" fmla="*/ 6 h 22"/>
                    <a:gd name="T2" fmla="*/ 16 w 22"/>
                    <a:gd name="T3" fmla="*/ 19 h 22"/>
                    <a:gd name="T4" fmla="*/ 3 w 22"/>
                    <a:gd name="T5" fmla="*/ 16 h 22"/>
                    <a:gd name="T6" fmla="*/ 5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22" y="10"/>
                        <a:pt x="20" y="16"/>
                        <a:pt x="16" y="19"/>
                      </a:cubicBezTo>
                      <a:cubicBezTo>
                        <a:pt x="12" y="22"/>
                        <a:pt x="6" y="20"/>
                        <a:pt x="3" y="16"/>
                      </a:cubicBezTo>
                      <a:cubicBezTo>
                        <a:pt x="0" y="11"/>
                        <a:pt x="1" y="5"/>
                        <a:pt x="5" y="2"/>
                      </a:cubicBezTo>
                      <a:cubicBezTo>
                        <a:pt x="10" y="0"/>
                        <a:pt x="16" y="1"/>
                        <a:pt x="19"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1" name="Freeform 126">
                  <a:extLst>
                    <a:ext uri="{FF2B5EF4-FFF2-40B4-BE49-F238E27FC236}">
                      <a16:creationId xmlns:a16="http://schemas.microsoft.com/office/drawing/2014/main" id="{098AA977-ECD9-F148-A244-B0848D0E3D75}"/>
                    </a:ext>
                  </a:extLst>
                </p:cNvPr>
                <p:cNvSpPr>
                  <a:spLocks/>
                </p:cNvSpPr>
                <p:nvPr/>
              </p:nvSpPr>
              <p:spPr bwMode="auto">
                <a:xfrm rot="21231786">
                  <a:off x="3368110" y="3643643"/>
                  <a:ext cx="30520" cy="32643"/>
                </a:xfrm>
                <a:custGeom>
                  <a:avLst/>
                  <a:gdLst>
                    <a:gd name="T0" fmla="*/ 18 w 21"/>
                    <a:gd name="T1" fmla="*/ 6 h 22"/>
                    <a:gd name="T2" fmla="*/ 16 w 21"/>
                    <a:gd name="T3" fmla="*/ 20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20"/>
                      </a:cubicBezTo>
                      <a:cubicBezTo>
                        <a:pt x="12" y="22"/>
                        <a:pt x="6" y="21"/>
                        <a:pt x="3" y="16"/>
                      </a:cubicBezTo>
                      <a:cubicBezTo>
                        <a:pt x="0" y="12"/>
                        <a:pt x="1" y="6"/>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2" name="Freeform 128">
                  <a:extLst>
                    <a:ext uri="{FF2B5EF4-FFF2-40B4-BE49-F238E27FC236}">
                      <a16:creationId xmlns:a16="http://schemas.microsoft.com/office/drawing/2014/main" id="{0BA87DC9-C554-A347-B254-D614A3A4A970}"/>
                    </a:ext>
                  </a:extLst>
                </p:cNvPr>
                <p:cNvSpPr>
                  <a:spLocks/>
                </p:cNvSpPr>
                <p:nvPr/>
              </p:nvSpPr>
              <p:spPr bwMode="auto">
                <a:xfrm rot="21231786">
                  <a:off x="3126005" y="3995220"/>
                  <a:ext cx="30520" cy="34360"/>
                </a:xfrm>
                <a:custGeom>
                  <a:avLst/>
                  <a:gdLst>
                    <a:gd name="T0" fmla="*/ 18 w 21"/>
                    <a:gd name="T1" fmla="*/ 6 h 22"/>
                    <a:gd name="T2" fmla="*/ 16 w 21"/>
                    <a:gd name="T3" fmla="*/ 20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20"/>
                      </a:cubicBezTo>
                      <a:cubicBezTo>
                        <a:pt x="11" y="22"/>
                        <a:pt x="6" y="21"/>
                        <a:pt x="3" y="16"/>
                      </a:cubicBezTo>
                      <a:cubicBezTo>
                        <a:pt x="0" y="11"/>
                        <a:pt x="1" y="6"/>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3" name="Freeform 129">
                  <a:extLst>
                    <a:ext uri="{FF2B5EF4-FFF2-40B4-BE49-F238E27FC236}">
                      <a16:creationId xmlns:a16="http://schemas.microsoft.com/office/drawing/2014/main" id="{98B0A3C7-ACC8-B94E-8BD7-3179C43FDAA6}"/>
                    </a:ext>
                  </a:extLst>
                </p:cNvPr>
                <p:cNvSpPr>
                  <a:spLocks/>
                </p:cNvSpPr>
                <p:nvPr/>
              </p:nvSpPr>
              <p:spPr bwMode="auto">
                <a:xfrm rot="21231786">
                  <a:off x="3195840" y="3592172"/>
                  <a:ext cx="28913" cy="32643"/>
                </a:xfrm>
                <a:custGeom>
                  <a:avLst/>
                  <a:gdLst>
                    <a:gd name="T0" fmla="*/ 18 w 21"/>
                    <a:gd name="T1" fmla="*/ 7 h 22"/>
                    <a:gd name="T2" fmla="*/ 16 w 21"/>
                    <a:gd name="T3" fmla="*/ 20 h 22"/>
                    <a:gd name="T4" fmla="*/ 3 w 21"/>
                    <a:gd name="T5" fmla="*/ 16 h 22"/>
                    <a:gd name="T6" fmla="*/ 5 w 21"/>
                    <a:gd name="T7" fmla="*/ 3 h 22"/>
                    <a:gd name="T8" fmla="*/ 18 w 21"/>
                    <a:gd name="T9" fmla="*/ 7 h 22"/>
                  </a:gdLst>
                  <a:ahLst/>
                  <a:cxnLst>
                    <a:cxn ang="0">
                      <a:pos x="T0" y="T1"/>
                    </a:cxn>
                    <a:cxn ang="0">
                      <a:pos x="T2" y="T3"/>
                    </a:cxn>
                    <a:cxn ang="0">
                      <a:pos x="T4" y="T5"/>
                    </a:cxn>
                    <a:cxn ang="0">
                      <a:pos x="T6" y="T7"/>
                    </a:cxn>
                    <a:cxn ang="0">
                      <a:pos x="T8" y="T9"/>
                    </a:cxn>
                  </a:cxnLst>
                  <a:rect l="0" t="0" r="r" b="b"/>
                  <a:pathLst>
                    <a:path w="21" h="22">
                      <a:moveTo>
                        <a:pt x="18" y="7"/>
                      </a:moveTo>
                      <a:cubicBezTo>
                        <a:pt x="21" y="11"/>
                        <a:pt x="20" y="17"/>
                        <a:pt x="16" y="20"/>
                      </a:cubicBezTo>
                      <a:cubicBezTo>
                        <a:pt x="12" y="22"/>
                        <a:pt x="6" y="21"/>
                        <a:pt x="3" y="16"/>
                      </a:cubicBezTo>
                      <a:cubicBezTo>
                        <a:pt x="0" y="12"/>
                        <a:pt x="1" y="6"/>
                        <a:pt x="5" y="3"/>
                      </a:cubicBezTo>
                      <a:cubicBezTo>
                        <a:pt x="10" y="0"/>
                        <a:pt x="15" y="2"/>
                        <a:pt x="18" y="7"/>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4" name="Freeform 130">
                  <a:extLst>
                    <a:ext uri="{FF2B5EF4-FFF2-40B4-BE49-F238E27FC236}">
                      <a16:creationId xmlns:a16="http://schemas.microsoft.com/office/drawing/2014/main" id="{104E4EE9-27E1-3445-B725-2552C078386C}"/>
                    </a:ext>
                  </a:extLst>
                </p:cNvPr>
                <p:cNvSpPr>
                  <a:spLocks/>
                </p:cNvSpPr>
                <p:nvPr/>
              </p:nvSpPr>
              <p:spPr bwMode="auto">
                <a:xfrm rot="21231786">
                  <a:off x="3321483" y="3586915"/>
                  <a:ext cx="30520" cy="34360"/>
                </a:xfrm>
                <a:custGeom>
                  <a:avLst/>
                  <a:gdLst>
                    <a:gd name="T0" fmla="*/ 18 w 21"/>
                    <a:gd name="T1" fmla="*/ 6 h 22"/>
                    <a:gd name="T2" fmla="*/ 16 w 21"/>
                    <a:gd name="T3" fmla="*/ 19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19"/>
                      </a:cubicBezTo>
                      <a:cubicBezTo>
                        <a:pt x="12" y="22"/>
                        <a:pt x="6" y="21"/>
                        <a:pt x="3" y="16"/>
                      </a:cubicBezTo>
                      <a:cubicBezTo>
                        <a:pt x="0" y="11"/>
                        <a:pt x="1" y="5"/>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5" name="Freeform 131">
                  <a:extLst>
                    <a:ext uri="{FF2B5EF4-FFF2-40B4-BE49-F238E27FC236}">
                      <a16:creationId xmlns:a16="http://schemas.microsoft.com/office/drawing/2014/main" id="{85C3174A-7F1E-9546-BB08-E27530642326}"/>
                    </a:ext>
                  </a:extLst>
                </p:cNvPr>
                <p:cNvSpPr>
                  <a:spLocks/>
                </p:cNvSpPr>
                <p:nvPr/>
              </p:nvSpPr>
              <p:spPr bwMode="auto">
                <a:xfrm rot="21231786">
                  <a:off x="3035608" y="3663475"/>
                  <a:ext cx="30520" cy="34360"/>
                </a:xfrm>
                <a:custGeom>
                  <a:avLst/>
                  <a:gdLst>
                    <a:gd name="T0" fmla="*/ 18 w 21"/>
                    <a:gd name="T1" fmla="*/ 6 h 22"/>
                    <a:gd name="T2" fmla="*/ 16 w 21"/>
                    <a:gd name="T3" fmla="*/ 20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20"/>
                      </a:cubicBezTo>
                      <a:cubicBezTo>
                        <a:pt x="12" y="22"/>
                        <a:pt x="6" y="21"/>
                        <a:pt x="3" y="16"/>
                      </a:cubicBezTo>
                      <a:cubicBezTo>
                        <a:pt x="0" y="12"/>
                        <a:pt x="1" y="6"/>
                        <a:pt x="5" y="3"/>
                      </a:cubicBezTo>
                      <a:cubicBezTo>
                        <a:pt x="10"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6" name="Freeform 132">
                  <a:extLst>
                    <a:ext uri="{FF2B5EF4-FFF2-40B4-BE49-F238E27FC236}">
                      <a16:creationId xmlns:a16="http://schemas.microsoft.com/office/drawing/2014/main" id="{31B69BB7-495C-E94C-A6F2-04205E9B6BA3}"/>
                    </a:ext>
                  </a:extLst>
                </p:cNvPr>
                <p:cNvSpPr>
                  <a:spLocks/>
                </p:cNvSpPr>
                <p:nvPr/>
              </p:nvSpPr>
              <p:spPr bwMode="auto">
                <a:xfrm rot="21231786">
                  <a:off x="3051696" y="3717044"/>
                  <a:ext cx="30520" cy="34360"/>
                </a:xfrm>
                <a:custGeom>
                  <a:avLst/>
                  <a:gdLst>
                    <a:gd name="T0" fmla="*/ 18 w 21"/>
                    <a:gd name="T1" fmla="*/ 7 h 23"/>
                    <a:gd name="T2" fmla="*/ 16 w 21"/>
                    <a:gd name="T3" fmla="*/ 20 h 23"/>
                    <a:gd name="T4" fmla="*/ 3 w 21"/>
                    <a:gd name="T5" fmla="*/ 16 h 23"/>
                    <a:gd name="T6" fmla="*/ 5 w 21"/>
                    <a:gd name="T7" fmla="*/ 3 h 23"/>
                    <a:gd name="T8" fmla="*/ 18 w 21"/>
                    <a:gd name="T9" fmla="*/ 7 h 23"/>
                  </a:gdLst>
                  <a:ahLst/>
                  <a:cxnLst>
                    <a:cxn ang="0">
                      <a:pos x="T0" y="T1"/>
                    </a:cxn>
                    <a:cxn ang="0">
                      <a:pos x="T2" y="T3"/>
                    </a:cxn>
                    <a:cxn ang="0">
                      <a:pos x="T4" y="T5"/>
                    </a:cxn>
                    <a:cxn ang="0">
                      <a:pos x="T6" y="T7"/>
                    </a:cxn>
                    <a:cxn ang="0">
                      <a:pos x="T8" y="T9"/>
                    </a:cxn>
                  </a:cxnLst>
                  <a:rect l="0" t="0" r="r" b="b"/>
                  <a:pathLst>
                    <a:path w="21" h="23">
                      <a:moveTo>
                        <a:pt x="18" y="7"/>
                      </a:moveTo>
                      <a:cubicBezTo>
                        <a:pt x="21" y="11"/>
                        <a:pt x="20" y="17"/>
                        <a:pt x="16" y="20"/>
                      </a:cubicBezTo>
                      <a:cubicBezTo>
                        <a:pt x="12" y="23"/>
                        <a:pt x="6" y="21"/>
                        <a:pt x="3" y="16"/>
                      </a:cubicBezTo>
                      <a:cubicBezTo>
                        <a:pt x="0" y="12"/>
                        <a:pt x="1" y="6"/>
                        <a:pt x="5" y="3"/>
                      </a:cubicBezTo>
                      <a:cubicBezTo>
                        <a:pt x="9" y="0"/>
                        <a:pt x="15" y="2"/>
                        <a:pt x="18" y="7"/>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7" name="Freeform 133">
                  <a:extLst>
                    <a:ext uri="{FF2B5EF4-FFF2-40B4-BE49-F238E27FC236}">
                      <a16:creationId xmlns:a16="http://schemas.microsoft.com/office/drawing/2014/main" id="{EBEA48B2-9121-F746-B1EB-1770423E4BF8}"/>
                    </a:ext>
                  </a:extLst>
                </p:cNvPr>
                <p:cNvSpPr>
                  <a:spLocks/>
                </p:cNvSpPr>
                <p:nvPr/>
              </p:nvSpPr>
              <p:spPr bwMode="auto">
                <a:xfrm rot="21231786">
                  <a:off x="3141554" y="3723957"/>
                  <a:ext cx="30520" cy="32643"/>
                </a:xfrm>
                <a:custGeom>
                  <a:avLst/>
                  <a:gdLst>
                    <a:gd name="T0" fmla="*/ 18 w 21"/>
                    <a:gd name="T1" fmla="*/ 6 h 22"/>
                    <a:gd name="T2" fmla="*/ 16 w 21"/>
                    <a:gd name="T3" fmla="*/ 19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19"/>
                      </a:cubicBezTo>
                      <a:cubicBezTo>
                        <a:pt x="11" y="22"/>
                        <a:pt x="6" y="21"/>
                        <a:pt x="3" y="16"/>
                      </a:cubicBezTo>
                      <a:cubicBezTo>
                        <a:pt x="0" y="11"/>
                        <a:pt x="1" y="5"/>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8" name="Freeform 137">
                  <a:extLst>
                    <a:ext uri="{FF2B5EF4-FFF2-40B4-BE49-F238E27FC236}">
                      <a16:creationId xmlns:a16="http://schemas.microsoft.com/office/drawing/2014/main" id="{845B2B0E-8D2A-8646-AAA4-933A1A2534E4}"/>
                    </a:ext>
                  </a:extLst>
                </p:cNvPr>
                <p:cNvSpPr>
                  <a:spLocks/>
                </p:cNvSpPr>
                <p:nvPr/>
              </p:nvSpPr>
              <p:spPr bwMode="auto">
                <a:xfrm rot="21231786">
                  <a:off x="3116387" y="3621886"/>
                  <a:ext cx="32126" cy="34360"/>
                </a:xfrm>
                <a:custGeom>
                  <a:avLst/>
                  <a:gdLst>
                    <a:gd name="T0" fmla="*/ 19 w 22"/>
                    <a:gd name="T1" fmla="*/ 6 h 22"/>
                    <a:gd name="T2" fmla="*/ 16 w 22"/>
                    <a:gd name="T3" fmla="*/ 19 h 22"/>
                    <a:gd name="T4" fmla="*/ 3 w 22"/>
                    <a:gd name="T5" fmla="*/ 16 h 22"/>
                    <a:gd name="T6" fmla="*/ 6 w 22"/>
                    <a:gd name="T7" fmla="*/ 2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22" y="10"/>
                        <a:pt x="21" y="16"/>
                        <a:pt x="16" y="19"/>
                      </a:cubicBezTo>
                      <a:cubicBezTo>
                        <a:pt x="12" y="22"/>
                        <a:pt x="6" y="20"/>
                        <a:pt x="3" y="16"/>
                      </a:cubicBezTo>
                      <a:cubicBezTo>
                        <a:pt x="0" y="11"/>
                        <a:pt x="1" y="5"/>
                        <a:pt x="6" y="2"/>
                      </a:cubicBezTo>
                      <a:cubicBezTo>
                        <a:pt x="10" y="0"/>
                        <a:pt x="16" y="1"/>
                        <a:pt x="19"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69" name="Freeform 138">
                  <a:extLst>
                    <a:ext uri="{FF2B5EF4-FFF2-40B4-BE49-F238E27FC236}">
                      <a16:creationId xmlns:a16="http://schemas.microsoft.com/office/drawing/2014/main" id="{3C718940-7CDF-F84A-A6A0-50C810C363B2}"/>
                    </a:ext>
                  </a:extLst>
                </p:cNvPr>
                <p:cNvSpPr>
                  <a:spLocks/>
                </p:cNvSpPr>
                <p:nvPr/>
              </p:nvSpPr>
              <p:spPr bwMode="auto">
                <a:xfrm rot="21231786">
                  <a:off x="3095709" y="3664545"/>
                  <a:ext cx="32126" cy="34360"/>
                </a:xfrm>
                <a:custGeom>
                  <a:avLst/>
                  <a:gdLst>
                    <a:gd name="T0" fmla="*/ 19 w 22"/>
                    <a:gd name="T1" fmla="*/ 7 h 23"/>
                    <a:gd name="T2" fmla="*/ 16 w 22"/>
                    <a:gd name="T3" fmla="*/ 20 h 23"/>
                    <a:gd name="T4" fmla="*/ 3 w 22"/>
                    <a:gd name="T5" fmla="*/ 16 h 23"/>
                    <a:gd name="T6" fmla="*/ 5 w 22"/>
                    <a:gd name="T7" fmla="*/ 3 h 23"/>
                    <a:gd name="T8" fmla="*/ 19 w 22"/>
                    <a:gd name="T9" fmla="*/ 7 h 23"/>
                  </a:gdLst>
                  <a:ahLst/>
                  <a:cxnLst>
                    <a:cxn ang="0">
                      <a:pos x="T0" y="T1"/>
                    </a:cxn>
                    <a:cxn ang="0">
                      <a:pos x="T2" y="T3"/>
                    </a:cxn>
                    <a:cxn ang="0">
                      <a:pos x="T4" y="T5"/>
                    </a:cxn>
                    <a:cxn ang="0">
                      <a:pos x="T6" y="T7"/>
                    </a:cxn>
                    <a:cxn ang="0">
                      <a:pos x="T8" y="T9"/>
                    </a:cxn>
                  </a:cxnLst>
                  <a:rect l="0" t="0" r="r" b="b"/>
                  <a:pathLst>
                    <a:path w="22" h="23">
                      <a:moveTo>
                        <a:pt x="19" y="7"/>
                      </a:moveTo>
                      <a:cubicBezTo>
                        <a:pt x="22" y="11"/>
                        <a:pt x="21" y="17"/>
                        <a:pt x="16" y="20"/>
                      </a:cubicBezTo>
                      <a:cubicBezTo>
                        <a:pt x="12" y="23"/>
                        <a:pt x="6" y="21"/>
                        <a:pt x="3" y="16"/>
                      </a:cubicBezTo>
                      <a:cubicBezTo>
                        <a:pt x="0" y="12"/>
                        <a:pt x="1" y="6"/>
                        <a:pt x="5" y="3"/>
                      </a:cubicBezTo>
                      <a:cubicBezTo>
                        <a:pt x="10" y="0"/>
                        <a:pt x="16" y="2"/>
                        <a:pt x="19" y="7"/>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70" name="Freeform 140">
                  <a:extLst>
                    <a:ext uri="{FF2B5EF4-FFF2-40B4-BE49-F238E27FC236}">
                      <a16:creationId xmlns:a16="http://schemas.microsoft.com/office/drawing/2014/main" id="{C4F094D7-FBE5-8540-97C1-644A6CB6697F}"/>
                    </a:ext>
                  </a:extLst>
                </p:cNvPr>
                <p:cNvSpPr>
                  <a:spLocks/>
                </p:cNvSpPr>
                <p:nvPr/>
              </p:nvSpPr>
              <p:spPr bwMode="auto">
                <a:xfrm rot="21231786">
                  <a:off x="3092910" y="3575063"/>
                  <a:ext cx="30520" cy="32643"/>
                </a:xfrm>
                <a:custGeom>
                  <a:avLst/>
                  <a:gdLst>
                    <a:gd name="T0" fmla="*/ 18 w 21"/>
                    <a:gd name="T1" fmla="*/ 6 h 22"/>
                    <a:gd name="T2" fmla="*/ 16 w 21"/>
                    <a:gd name="T3" fmla="*/ 19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19"/>
                      </a:cubicBezTo>
                      <a:cubicBezTo>
                        <a:pt x="12" y="22"/>
                        <a:pt x="6" y="21"/>
                        <a:pt x="3" y="16"/>
                      </a:cubicBezTo>
                      <a:cubicBezTo>
                        <a:pt x="0" y="11"/>
                        <a:pt x="1" y="5"/>
                        <a:pt x="5" y="3"/>
                      </a:cubicBezTo>
                      <a:cubicBezTo>
                        <a:pt x="10"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71" name="Freeform 141">
                  <a:extLst>
                    <a:ext uri="{FF2B5EF4-FFF2-40B4-BE49-F238E27FC236}">
                      <a16:creationId xmlns:a16="http://schemas.microsoft.com/office/drawing/2014/main" id="{9C7AD93C-77AF-AE4A-9C11-FCAA9EAE71CB}"/>
                    </a:ext>
                  </a:extLst>
                </p:cNvPr>
                <p:cNvSpPr>
                  <a:spLocks/>
                </p:cNvSpPr>
                <p:nvPr/>
              </p:nvSpPr>
              <p:spPr bwMode="auto">
                <a:xfrm rot="21231786">
                  <a:off x="3013221" y="3913145"/>
                  <a:ext cx="32126" cy="32643"/>
                </a:xfrm>
                <a:custGeom>
                  <a:avLst/>
                  <a:gdLst>
                    <a:gd name="T0" fmla="*/ 19 w 22"/>
                    <a:gd name="T1" fmla="*/ 6 h 22"/>
                    <a:gd name="T2" fmla="*/ 16 w 22"/>
                    <a:gd name="T3" fmla="*/ 20 h 22"/>
                    <a:gd name="T4" fmla="*/ 3 w 22"/>
                    <a:gd name="T5" fmla="*/ 16 h 22"/>
                    <a:gd name="T6" fmla="*/ 5 w 22"/>
                    <a:gd name="T7" fmla="*/ 3 h 22"/>
                    <a:gd name="T8" fmla="*/ 19 w 22"/>
                    <a:gd name="T9" fmla="*/ 6 h 22"/>
                  </a:gdLst>
                  <a:ahLst/>
                  <a:cxnLst>
                    <a:cxn ang="0">
                      <a:pos x="T0" y="T1"/>
                    </a:cxn>
                    <a:cxn ang="0">
                      <a:pos x="T2" y="T3"/>
                    </a:cxn>
                    <a:cxn ang="0">
                      <a:pos x="T4" y="T5"/>
                    </a:cxn>
                    <a:cxn ang="0">
                      <a:pos x="T6" y="T7"/>
                    </a:cxn>
                    <a:cxn ang="0">
                      <a:pos x="T8" y="T9"/>
                    </a:cxn>
                  </a:cxnLst>
                  <a:rect l="0" t="0" r="r" b="b"/>
                  <a:pathLst>
                    <a:path w="22" h="22">
                      <a:moveTo>
                        <a:pt x="19" y="6"/>
                      </a:moveTo>
                      <a:cubicBezTo>
                        <a:pt x="22" y="11"/>
                        <a:pt x="21" y="17"/>
                        <a:pt x="16" y="20"/>
                      </a:cubicBezTo>
                      <a:cubicBezTo>
                        <a:pt x="12" y="22"/>
                        <a:pt x="6" y="21"/>
                        <a:pt x="3" y="16"/>
                      </a:cubicBezTo>
                      <a:cubicBezTo>
                        <a:pt x="0" y="12"/>
                        <a:pt x="1" y="6"/>
                        <a:pt x="5" y="3"/>
                      </a:cubicBezTo>
                      <a:cubicBezTo>
                        <a:pt x="10" y="0"/>
                        <a:pt x="16" y="2"/>
                        <a:pt x="19"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72" name="Freeform 142">
                  <a:extLst>
                    <a:ext uri="{FF2B5EF4-FFF2-40B4-BE49-F238E27FC236}">
                      <a16:creationId xmlns:a16="http://schemas.microsoft.com/office/drawing/2014/main" id="{1DB1A8F9-C4D2-FB4F-95AF-3BB966C344B6}"/>
                    </a:ext>
                  </a:extLst>
                </p:cNvPr>
                <p:cNvSpPr>
                  <a:spLocks/>
                </p:cNvSpPr>
                <p:nvPr/>
              </p:nvSpPr>
              <p:spPr bwMode="auto">
                <a:xfrm rot="21231786">
                  <a:off x="3055263" y="3980585"/>
                  <a:ext cx="30520" cy="34360"/>
                </a:xfrm>
                <a:custGeom>
                  <a:avLst/>
                  <a:gdLst>
                    <a:gd name="T0" fmla="*/ 18 w 21"/>
                    <a:gd name="T1" fmla="*/ 6 h 22"/>
                    <a:gd name="T2" fmla="*/ 16 w 21"/>
                    <a:gd name="T3" fmla="*/ 19 h 22"/>
                    <a:gd name="T4" fmla="*/ 3 w 21"/>
                    <a:gd name="T5" fmla="*/ 16 h 22"/>
                    <a:gd name="T6" fmla="*/ 5 w 21"/>
                    <a:gd name="T7" fmla="*/ 2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6"/>
                        <a:pt x="16" y="19"/>
                      </a:cubicBezTo>
                      <a:cubicBezTo>
                        <a:pt x="12" y="22"/>
                        <a:pt x="6" y="20"/>
                        <a:pt x="3" y="16"/>
                      </a:cubicBezTo>
                      <a:cubicBezTo>
                        <a:pt x="0" y="11"/>
                        <a:pt x="1" y="5"/>
                        <a:pt x="5" y="2"/>
                      </a:cubicBezTo>
                      <a:cubicBezTo>
                        <a:pt x="9" y="0"/>
                        <a:pt x="15" y="1"/>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73" name="Freeform 143">
                  <a:extLst>
                    <a:ext uri="{FF2B5EF4-FFF2-40B4-BE49-F238E27FC236}">
                      <a16:creationId xmlns:a16="http://schemas.microsoft.com/office/drawing/2014/main" id="{8FD94A33-1F74-944D-9F90-65517BCE7193}"/>
                    </a:ext>
                  </a:extLst>
                </p:cNvPr>
                <p:cNvSpPr>
                  <a:spLocks/>
                </p:cNvSpPr>
                <p:nvPr/>
              </p:nvSpPr>
              <p:spPr bwMode="auto">
                <a:xfrm rot="21231786">
                  <a:off x="2975878" y="3996818"/>
                  <a:ext cx="28913" cy="32643"/>
                </a:xfrm>
                <a:custGeom>
                  <a:avLst/>
                  <a:gdLst>
                    <a:gd name="T0" fmla="*/ 18 w 21"/>
                    <a:gd name="T1" fmla="*/ 6 h 22"/>
                    <a:gd name="T2" fmla="*/ 16 w 21"/>
                    <a:gd name="T3" fmla="*/ 19 h 22"/>
                    <a:gd name="T4" fmla="*/ 3 w 21"/>
                    <a:gd name="T5" fmla="*/ 16 h 22"/>
                    <a:gd name="T6" fmla="*/ 5 w 21"/>
                    <a:gd name="T7" fmla="*/ 3 h 22"/>
                    <a:gd name="T8" fmla="*/ 18 w 21"/>
                    <a:gd name="T9" fmla="*/ 6 h 22"/>
                  </a:gdLst>
                  <a:ahLst/>
                  <a:cxnLst>
                    <a:cxn ang="0">
                      <a:pos x="T0" y="T1"/>
                    </a:cxn>
                    <a:cxn ang="0">
                      <a:pos x="T2" y="T3"/>
                    </a:cxn>
                    <a:cxn ang="0">
                      <a:pos x="T4" y="T5"/>
                    </a:cxn>
                    <a:cxn ang="0">
                      <a:pos x="T6" y="T7"/>
                    </a:cxn>
                    <a:cxn ang="0">
                      <a:pos x="T8" y="T9"/>
                    </a:cxn>
                  </a:cxnLst>
                  <a:rect l="0" t="0" r="r" b="b"/>
                  <a:pathLst>
                    <a:path w="21" h="22">
                      <a:moveTo>
                        <a:pt x="18" y="6"/>
                      </a:moveTo>
                      <a:cubicBezTo>
                        <a:pt x="21" y="11"/>
                        <a:pt x="20" y="17"/>
                        <a:pt x="16" y="19"/>
                      </a:cubicBezTo>
                      <a:cubicBezTo>
                        <a:pt x="12" y="22"/>
                        <a:pt x="6" y="21"/>
                        <a:pt x="3" y="16"/>
                      </a:cubicBezTo>
                      <a:cubicBezTo>
                        <a:pt x="0" y="11"/>
                        <a:pt x="1" y="6"/>
                        <a:pt x="5" y="3"/>
                      </a:cubicBezTo>
                      <a:cubicBezTo>
                        <a:pt x="9" y="0"/>
                        <a:pt x="15" y="2"/>
                        <a:pt x="18" y="6"/>
                      </a:cubicBezTo>
                    </a:path>
                  </a:pathLst>
                </a:custGeom>
                <a:solidFill>
                  <a:srgbClr val="1F3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74" name="Freeform 145">
                  <a:extLst>
                    <a:ext uri="{FF2B5EF4-FFF2-40B4-BE49-F238E27FC236}">
                      <a16:creationId xmlns:a16="http://schemas.microsoft.com/office/drawing/2014/main" id="{59448F37-A77E-1B4C-823C-B0D93544189C}"/>
                    </a:ext>
                  </a:extLst>
                </p:cNvPr>
                <p:cNvSpPr>
                  <a:spLocks/>
                </p:cNvSpPr>
                <p:nvPr/>
              </p:nvSpPr>
              <p:spPr bwMode="auto">
                <a:xfrm rot="21231786">
                  <a:off x="3561852" y="3662366"/>
                  <a:ext cx="122078" cy="158056"/>
                </a:xfrm>
                <a:custGeom>
                  <a:avLst/>
                  <a:gdLst>
                    <a:gd name="T0" fmla="*/ 6 w 87"/>
                    <a:gd name="T1" fmla="*/ 17 h 104"/>
                    <a:gd name="T2" fmla="*/ 3 w 87"/>
                    <a:gd name="T3" fmla="*/ 91 h 104"/>
                    <a:gd name="T4" fmla="*/ 12 w 87"/>
                    <a:gd name="T5" fmla="*/ 101 h 104"/>
                    <a:gd name="T6" fmla="*/ 80 w 87"/>
                    <a:gd name="T7" fmla="*/ 66 h 104"/>
                    <a:gd name="T8" fmla="*/ 81 w 87"/>
                    <a:gd name="T9" fmla="*/ 47 h 104"/>
                    <a:gd name="T10" fmla="*/ 20 w 87"/>
                    <a:gd name="T11" fmla="*/ 12 h 104"/>
                    <a:gd name="T12" fmla="*/ 6 w 87"/>
                    <a:gd name="T13" fmla="*/ 17 h 104"/>
                  </a:gdLst>
                  <a:ahLst/>
                  <a:cxnLst>
                    <a:cxn ang="0">
                      <a:pos x="T0" y="T1"/>
                    </a:cxn>
                    <a:cxn ang="0">
                      <a:pos x="T2" y="T3"/>
                    </a:cxn>
                    <a:cxn ang="0">
                      <a:pos x="T4" y="T5"/>
                    </a:cxn>
                    <a:cxn ang="0">
                      <a:pos x="T6" y="T7"/>
                    </a:cxn>
                    <a:cxn ang="0">
                      <a:pos x="T8" y="T9"/>
                    </a:cxn>
                    <a:cxn ang="0">
                      <a:pos x="T10" y="T11"/>
                    </a:cxn>
                    <a:cxn ang="0">
                      <a:pos x="T12" y="T13"/>
                    </a:cxn>
                  </a:cxnLst>
                  <a:rect l="0" t="0" r="r" b="b"/>
                  <a:pathLst>
                    <a:path w="87" h="104">
                      <a:moveTo>
                        <a:pt x="6" y="17"/>
                      </a:moveTo>
                      <a:cubicBezTo>
                        <a:pt x="6" y="17"/>
                        <a:pt x="26" y="48"/>
                        <a:pt x="3" y="91"/>
                      </a:cubicBezTo>
                      <a:cubicBezTo>
                        <a:pt x="3" y="91"/>
                        <a:pt x="0" y="104"/>
                        <a:pt x="12" y="101"/>
                      </a:cubicBezTo>
                      <a:cubicBezTo>
                        <a:pt x="33" y="78"/>
                        <a:pt x="82" y="73"/>
                        <a:pt x="80" y="66"/>
                      </a:cubicBezTo>
                      <a:cubicBezTo>
                        <a:pt x="77" y="59"/>
                        <a:pt x="78" y="54"/>
                        <a:pt x="81" y="47"/>
                      </a:cubicBezTo>
                      <a:cubicBezTo>
                        <a:pt x="87" y="35"/>
                        <a:pt x="32" y="38"/>
                        <a:pt x="20" y="12"/>
                      </a:cubicBezTo>
                      <a:cubicBezTo>
                        <a:pt x="20" y="12"/>
                        <a:pt x="8" y="0"/>
                        <a:pt x="6" y="17"/>
                      </a:cubicBezTo>
                      <a:close/>
                    </a:path>
                  </a:pathLst>
                </a:custGeom>
                <a:solidFill>
                  <a:srgbClr val="1D99DD"/>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75" name="Freeform 147">
                  <a:extLst>
                    <a:ext uri="{FF2B5EF4-FFF2-40B4-BE49-F238E27FC236}">
                      <a16:creationId xmlns:a16="http://schemas.microsoft.com/office/drawing/2014/main" id="{DB24187E-4469-F241-B018-C4DF2E6E17A8}"/>
                    </a:ext>
                  </a:extLst>
                </p:cNvPr>
                <p:cNvSpPr>
                  <a:spLocks/>
                </p:cNvSpPr>
                <p:nvPr/>
              </p:nvSpPr>
              <p:spPr bwMode="auto">
                <a:xfrm rot="21231786">
                  <a:off x="3764529" y="4228275"/>
                  <a:ext cx="138141" cy="156338"/>
                </a:xfrm>
                <a:custGeom>
                  <a:avLst/>
                  <a:gdLst>
                    <a:gd name="T0" fmla="*/ 16 w 97"/>
                    <a:gd name="T1" fmla="*/ 72 h 103"/>
                    <a:gd name="T2" fmla="*/ 86 w 97"/>
                    <a:gd name="T3" fmla="*/ 97 h 103"/>
                    <a:gd name="T4" fmla="*/ 97 w 97"/>
                    <a:gd name="T5" fmla="*/ 91 h 103"/>
                    <a:gd name="T6" fmla="*/ 84 w 97"/>
                    <a:gd name="T7" fmla="*/ 16 h 103"/>
                    <a:gd name="T8" fmla="*/ 66 w 97"/>
                    <a:gd name="T9" fmla="*/ 9 h 103"/>
                    <a:gd name="T10" fmla="*/ 15 w 97"/>
                    <a:gd name="T11" fmla="*/ 57 h 103"/>
                    <a:gd name="T12" fmla="*/ 16 w 97"/>
                    <a:gd name="T13" fmla="*/ 72 h 103"/>
                  </a:gdLst>
                  <a:ahLst/>
                  <a:cxnLst>
                    <a:cxn ang="0">
                      <a:pos x="T0" y="T1"/>
                    </a:cxn>
                    <a:cxn ang="0">
                      <a:pos x="T2" y="T3"/>
                    </a:cxn>
                    <a:cxn ang="0">
                      <a:pos x="T4" y="T5"/>
                    </a:cxn>
                    <a:cxn ang="0">
                      <a:pos x="T6" y="T7"/>
                    </a:cxn>
                    <a:cxn ang="0">
                      <a:pos x="T8" y="T9"/>
                    </a:cxn>
                    <a:cxn ang="0">
                      <a:pos x="T10" y="T11"/>
                    </a:cxn>
                    <a:cxn ang="0">
                      <a:pos x="T12" y="T13"/>
                    </a:cxn>
                  </a:cxnLst>
                  <a:rect l="0" t="0" r="r" b="b"/>
                  <a:pathLst>
                    <a:path w="97" h="103">
                      <a:moveTo>
                        <a:pt x="16" y="72"/>
                      </a:moveTo>
                      <a:cubicBezTo>
                        <a:pt x="16" y="72"/>
                        <a:pt x="51" y="62"/>
                        <a:pt x="86" y="97"/>
                      </a:cubicBezTo>
                      <a:cubicBezTo>
                        <a:pt x="86" y="97"/>
                        <a:pt x="97" y="103"/>
                        <a:pt x="97" y="91"/>
                      </a:cubicBezTo>
                      <a:cubicBezTo>
                        <a:pt x="82" y="64"/>
                        <a:pt x="91" y="16"/>
                        <a:pt x="84" y="16"/>
                      </a:cubicBezTo>
                      <a:cubicBezTo>
                        <a:pt x="77" y="16"/>
                        <a:pt x="72" y="15"/>
                        <a:pt x="66" y="9"/>
                      </a:cubicBezTo>
                      <a:cubicBezTo>
                        <a:pt x="57" y="0"/>
                        <a:pt x="43" y="53"/>
                        <a:pt x="15" y="57"/>
                      </a:cubicBezTo>
                      <a:cubicBezTo>
                        <a:pt x="15" y="57"/>
                        <a:pt x="0" y="65"/>
                        <a:pt x="16" y="72"/>
                      </a:cubicBezTo>
                      <a:close/>
                    </a:path>
                  </a:pathLst>
                </a:custGeom>
                <a:solidFill>
                  <a:srgbClr val="1D99DD"/>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76" name="Rectangle 184">
                  <a:extLst>
                    <a:ext uri="{FF2B5EF4-FFF2-40B4-BE49-F238E27FC236}">
                      <a16:creationId xmlns:a16="http://schemas.microsoft.com/office/drawing/2014/main" id="{B558BB90-848E-E047-AF39-263C9F46274D}"/>
                    </a:ext>
                  </a:extLst>
                </p:cNvPr>
                <p:cNvSpPr>
                  <a:spLocks noChangeArrowheads="1"/>
                </p:cNvSpPr>
                <p:nvPr/>
              </p:nvSpPr>
              <p:spPr bwMode="auto">
                <a:xfrm>
                  <a:off x="2673994" y="4234583"/>
                  <a:ext cx="652584" cy="196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1100" b="1" i="1" u="none" strike="noStrike" kern="0" cap="none" spc="0" normalizeH="0" baseline="0" noProof="0">
                      <a:ln>
                        <a:noFill/>
                      </a:ln>
                      <a:solidFill>
                        <a:srgbClr val="1D99DD"/>
                      </a:solidFill>
                      <a:effectLst/>
                      <a:uLnTx/>
                      <a:uFillTx/>
                      <a:latin typeface="Arial" panose="020B0604020202020204"/>
                      <a:ea typeface="+mn-ea"/>
                      <a:cs typeface="+mn-cs"/>
                    </a:rPr>
                    <a:t>Enhanced</a:t>
                  </a:r>
                  <a:r>
                    <a:rPr kumimoji="0" lang="en-US" altLang="de-DE" sz="1100" b="1" i="0" u="none" strike="noStrike" kern="0" cap="none" spc="0" normalizeH="0" baseline="0" noProof="0">
                      <a:ln>
                        <a:noFill/>
                      </a:ln>
                      <a:solidFill>
                        <a:srgbClr val="FF0000"/>
                      </a:solidFill>
                      <a:effectLst/>
                      <a:uLnTx/>
                      <a:uFillTx/>
                      <a:latin typeface="Arial" panose="020B0604020202020204"/>
                      <a:ea typeface="+mn-ea"/>
                      <a:cs typeface="+mn-cs"/>
                    </a:rPr>
                    <a:t> </a:t>
                  </a: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ADCC</a:t>
                  </a:r>
                  <a:b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b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(Fc portion)</a:t>
                  </a:r>
                  <a:r>
                    <a:rPr kumimoji="0" lang="en-US" altLang="de-DE" sz="1100" b="1" i="0" u="none" strike="noStrike" kern="0" cap="none" spc="0" normalizeH="0" baseline="30000" noProof="0">
                      <a:ln>
                        <a:noFill/>
                      </a:ln>
                      <a:solidFill>
                        <a:srgbClr val="002060"/>
                      </a:solidFill>
                      <a:effectLst/>
                      <a:uLnTx/>
                      <a:uFillTx/>
                      <a:latin typeface="Arial" panose="020B0604020202020204"/>
                      <a:ea typeface="+mn-ea"/>
                      <a:cs typeface="+mn-cs"/>
                    </a:rPr>
                    <a:t>1</a:t>
                  </a:r>
                  <a:endParaRPr kumimoji="0" lang="en-US" altLang="de-DE" sz="1100" b="0" i="0" u="none" strike="noStrike" kern="0" cap="none" spc="0" normalizeH="0" baseline="0" noProof="0">
                    <a:ln>
                      <a:noFill/>
                    </a:ln>
                    <a:solidFill>
                      <a:srgbClr val="002060"/>
                    </a:solidFill>
                    <a:effectLst/>
                    <a:uLnTx/>
                    <a:uFillTx/>
                    <a:latin typeface="Arial" panose="020B0604020202020204"/>
                    <a:ea typeface="+mn-ea"/>
                    <a:cs typeface="+mn-cs"/>
                  </a:endParaRPr>
                </a:p>
              </p:txBody>
            </p:sp>
            <p:sp>
              <p:nvSpPr>
                <p:cNvPr id="377" name="Freeform 86">
                  <a:extLst>
                    <a:ext uri="{FF2B5EF4-FFF2-40B4-BE49-F238E27FC236}">
                      <a16:creationId xmlns:a16="http://schemas.microsoft.com/office/drawing/2014/main" id="{1CEE171E-51F8-B34D-B3EA-646C982F251F}"/>
                    </a:ext>
                  </a:extLst>
                </p:cNvPr>
                <p:cNvSpPr>
                  <a:spLocks/>
                </p:cNvSpPr>
                <p:nvPr/>
              </p:nvSpPr>
              <p:spPr bwMode="auto">
                <a:xfrm rot="21231786">
                  <a:off x="1923468" y="3035527"/>
                  <a:ext cx="1154925" cy="1180264"/>
                </a:xfrm>
                <a:custGeom>
                  <a:avLst/>
                  <a:gdLst>
                    <a:gd name="T0" fmla="*/ 685 w 815"/>
                    <a:gd name="T1" fmla="*/ 635 h 779"/>
                    <a:gd name="T2" fmla="*/ 728 w 815"/>
                    <a:gd name="T3" fmla="*/ 585 h 779"/>
                    <a:gd name="T4" fmla="*/ 778 w 815"/>
                    <a:gd name="T5" fmla="*/ 596 h 779"/>
                    <a:gd name="T6" fmla="*/ 808 w 815"/>
                    <a:gd name="T7" fmla="*/ 571 h 779"/>
                    <a:gd name="T8" fmla="*/ 815 w 815"/>
                    <a:gd name="T9" fmla="*/ 541 h 779"/>
                    <a:gd name="T10" fmla="*/ 804 w 815"/>
                    <a:gd name="T11" fmla="*/ 520 h 779"/>
                    <a:gd name="T12" fmla="*/ 762 w 815"/>
                    <a:gd name="T13" fmla="*/ 497 h 779"/>
                    <a:gd name="T14" fmla="*/ 773 w 815"/>
                    <a:gd name="T15" fmla="*/ 428 h 779"/>
                    <a:gd name="T16" fmla="*/ 796 w 815"/>
                    <a:gd name="T17" fmla="*/ 359 h 779"/>
                    <a:gd name="T18" fmla="*/ 763 w 815"/>
                    <a:gd name="T19" fmla="*/ 272 h 779"/>
                    <a:gd name="T20" fmla="*/ 711 w 815"/>
                    <a:gd name="T21" fmla="*/ 182 h 779"/>
                    <a:gd name="T22" fmla="*/ 619 w 815"/>
                    <a:gd name="T23" fmla="*/ 85 h 779"/>
                    <a:gd name="T24" fmla="*/ 646 w 815"/>
                    <a:gd name="T25" fmla="*/ 40 h 779"/>
                    <a:gd name="T26" fmla="*/ 632 w 815"/>
                    <a:gd name="T27" fmla="*/ 10 h 779"/>
                    <a:gd name="T28" fmla="*/ 608 w 815"/>
                    <a:gd name="T29" fmla="*/ 1 h 779"/>
                    <a:gd name="T30" fmla="*/ 586 w 815"/>
                    <a:gd name="T31" fmla="*/ 9 h 779"/>
                    <a:gd name="T32" fmla="*/ 550 w 815"/>
                    <a:gd name="T33" fmla="*/ 42 h 779"/>
                    <a:gd name="T34" fmla="*/ 427 w 815"/>
                    <a:gd name="T35" fmla="*/ 20 h 779"/>
                    <a:gd name="T36" fmla="*/ 333 w 815"/>
                    <a:gd name="T37" fmla="*/ 21 h 779"/>
                    <a:gd name="T38" fmla="*/ 258 w 815"/>
                    <a:gd name="T39" fmla="*/ 47 h 779"/>
                    <a:gd name="T40" fmla="*/ 230 w 815"/>
                    <a:gd name="T41" fmla="*/ 22 h 779"/>
                    <a:gd name="T42" fmla="*/ 196 w 815"/>
                    <a:gd name="T43" fmla="*/ 20 h 779"/>
                    <a:gd name="T44" fmla="*/ 178 w 815"/>
                    <a:gd name="T45" fmla="*/ 37 h 779"/>
                    <a:gd name="T46" fmla="*/ 174 w 815"/>
                    <a:gd name="T47" fmla="*/ 61 h 779"/>
                    <a:gd name="T48" fmla="*/ 184 w 815"/>
                    <a:gd name="T49" fmla="*/ 94 h 779"/>
                    <a:gd name="T50" fmla="*/ 119 w 815"/>
                    <a:gd name="T51" fmla="*/ 155 h 779"/>
                    <a:gd name="T52" fmla="*/ 69 w 815"/>
                    <a:gd name="T53" fmla="*/ 251 h 779"/>
                    <a:gd name="T54" fmla="*/ 46 w 815"/>
                    <a:gd name="T55" fmla="*/ 372 h 779"/>
                    <a:gd name="T56" fmla="*/ 39 w 815"/>
                    <a:gd name="T57" fmla="*/ 400 h 779"/>
                    <a:gd name="T58" fmla="*/ 17 w 815"/>
                    <a:gd name="T59" fmla="*/ 411 h 779"/>
                    <a:gd name="T60" fmla="*/ 2 w 815"/>
                    <a:gd name="T61" fmla="*/ 440 h 779"/>
                    <a:gd name="T62" fmla="*/ 10 w 815"/>
                    <a:gd name="T63" fmla="*/ 464 h 779"/>
                    <a:gd name="T64" fmla="*/ 31 w 815"/>
                    <a:gd name="T65" fmla="*/ 477 h 779"/>
                    <a:gd name="T66" fmla="*/ 60 w 815"/>
                    <a:gd name="T67" fmla="*/ 485 h 779"/>
                    <a:gd name="T68" fmla="*/ 105 w 815"/>
                    <a:gd name="T69" fmla="*/ 586 h 779"/>
                    <a:gd name="T70" fmla="*/ 169 w 815"/>
                    <a:gd name="T71" fmla="*/ 662 h 779"/>
                    <a:gd name="T72" fmla="*/ 226 w 815"/>
                    <a:gd name="T73" fmla="*/ 706 h 779"/>
                    <a:gd name="T74" fmla="*/ 223 w 815"/>
                    <a:gd name="T75" fmla="*/ 742 h 779"/>
                    <a:gd name="T76" fmla="*/ 256 w 815"/>
                    <a:gd name="T77" fmla="*/ 774 h 779"/>
                    <a:gd name="T78" fmla="*/ 281 w 815"/>
                    <a:gd name="T79" fmla="*/ 779 h 779"/>
                    <a:gd name="T80" fmla="*/ 302 w 815"/>
                    <a:gd name="T81" fmla="*/ 768 h 779"/>
                    <a:gd name="T82" fmla="*/ 333 w 815"/>
                    <a:gd name="T83" fmla="*/ 740 h 779"/>
                    <a:gd name="T84" fmla="*/ 454 w 815"/>
                    <a:gd name="T85" fmla="*/ 745 h 779"/>
                    <a:gd name="T86" fmla="*/ 547 w 815"/>
                    <a:gd name="T87" fmla="*/ 718 h 779"/>
                    <a:gd name="T88" fmla="*/ 639 w 815"/>
                    <a:gd name="T89" fmla="*/ 677 h 779"/>
                    <a:gd name="T90" fmla="*/ 685 w 815"/>
                    <a:gd name="T91" fmla="*/ 63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5" h="779">
                      <a:moveTo>
                        <a:pt x="685" y="635"/>
                      </a:moveTo>
                      <a:cubicBezTo>
                        <a:pt x="690" y="622"/>
                        <a:pt x="714" y="589"/>
                        <a:pt x="728" y="585"/>
                      </a:cubicBezTo>
                      <a:cubicBezTo>
                        <a:pt x="742" y="581"/>
                        <a:pt x="762" y="590"/>
                        <a:pt x="778" y="596"/>
                      </a:cubicBezTo>
                      <a:cubicBezTo>
                        <a:pt x="789" y="599"/>
                        <a:pt x="801" y="586"/>
                        <a:pt x="808" y="571"/>
                      </a:cubicBezTo>
                      <a:cubicBezTo>
                        <a:pt x="812" y="563"/>
                        <a:pt x="815" y="549"/>
                        <a:pt x="815" y="541"/>
                      </a:cubicBezTo>
                      <a:cubicBezTo>
                        <a:pt x="814" y="531"/>
                        <a:pt x="811" y="524"/>
                        <a:pt x="804" y="520"/>
                      </a:cubicBezTo>
                      <a:cubicBezTo>
                        <a:pt x="792" y="513"/>
                        <a:pt x="767" y="507"/>
                        <a:pt x="762" y="497"/>
                      </a:cubicBezTo>
                      <a:cubicBezTo>
                        <a:pt x="758" y="488"/>
                        <a:pt x="769" y="435"/>
                        <a:pt x="773" y="428"/>
                      </a:cubicBezTo>
                      <a:cubicBezTo>
                        <a:pt x="778" y="420"/>
                        <a:pt x="795" y="385"/>
                        <a:pt x="796" y="359"/>
                      </a:cubicBezTo>
                      <a:cubicBezTo>
                        <a:pt x="797" y="332"/>
                        <a:pt x="786" y="319"/>
                        <a:pt x="763" y="272"/>
                      </a:cubicBezTo>
                      <a:cubicBezTo>
                        <a:pt x="757" y="260"/>
                        <a:pt x="734" y="206"/>
                        <a:pt x="711" y="182"/>
                      </a:cubicBezTo>
                      <a:cubicBezTo>
                        <a:pt x="688" y="158"/>
                        <a:pt x="619" y="102"/>
                        <a:pt x="619" y="85"/>
                      </a:cubicBezTo>
                      <a:cubicBezTo>
                        <a:pt x="619" y="75"/>
                        <a:pt x="638" y="55"/>
                        <a:pt x="646" y="40"/>
                      </a:cubicBezTo>
                      <a:cubicBezTo>
                        <a:pt x="651" y="30"/>
                        <a:pt x="646" y="19"/>
                        <a:pt x="632" y="10"/>
                      </a:cubicBezTo>
                      <a:cubicBezTo>
                        <a:pt x="625" y="5"/>
                        <a:pt x="616" y="2"/>
                        <a:pt x="608" y="1"/>
                      </a:cubicBezTo>
                      <a:cubicBezTo>
                        <a:pt x="598" y="0"/>
                        <a:pt x="591" y="3"/>
                        <a:pt x="586" y="9"/>
                      </a:cubicBezTo>
                      <a:cubicBezTo>
                        <a:pt x="577" y="20"/>
                        <a:pt x="564" y="37"/>
                        <a:pt x="550" y="42"/>
                      </a:cubicBezTo>
                      <a:cubicBezTo>
                        <a:pt x="536" y="47"/>
                        <a:pt x="442" y="25"/>
                        <a:pt x="427" y="20"/>
                      </a:cubicBezTo>
                      <a:cubicBezTo>
                        <a:pt x="412" y="15"/>
                        <a:pt x="369" y="6"/>
                        <a:pt x="333" y="21"/>
                      </a:cubicBezTo>
                      <a:cubicBezTo>
                        <a:pt x="296" y="37"/>
                        <a:pt x="272" y="47"/>
                        <a:pt x="258" y="47"/>
                      </a:cubicBezTo>
                      <a:cubicBezTo>
                        <a:pt x="244" y="47"/>
                        <a:pt x="237" y="33"/>
                        <a:pt x="230" y="22"/>
                      </a:cubicBezTo>
                      <a:cubicBezTo>
                        <a:pt x="223" y="13"/>
                        <a:pt x="210" y="12"/>
                        <a:pt x="196" y="20"/>
                      </a:cubicBezTo>
                      <a:cubicBezTo>
                        <a:pt x="189" y="25"/>
                        <a:pt x="182" y="31"/>
                        <a:pt x="178" y="37"/>
                      </a:cubicBezTo>
                      <a:cubicBezTo>
                        <a:pt x="172" y="46"/>
                        <a:pt x="171" y="54"/>
                        <a:pt x="174" y="61"/>
                      </a:cubicBezTo>
                      <a:cubicBezTo>
                        <a:pt x="179" y="71"/>
                        <a:pt x="185" y="79"/>
                        <a:pt x="184" y="94"/>
                      </a:cubicBezTo>
                      <a:cubicBezTo>
                        <a:pt x="184" y="114"/>
                        <a:pt x="136" y="139"/>
                        <a:pt x="119" y="155"/>
                      </a:cubicBezTo>
                      <a:cubicBezTo>
                        <a:pt x="101" y="171"/>
                        <a:pt x="71" y="216"/>
                        <a:pt x="69" y="251"/>
                      </a:cubicBezTo>
                      <a:cubicBezTo>
                        <a:pt x="67" y="286"/>
                        <a:pt x="46" y="322"/>
                        <a:pt x="46" y="372"/>
                      </a:cubicBezTo>
                      <a:cubicBezTo>
                        <a:pt x="46" y="380"/>
                        <a:pt x="45" y="392"/>
                        <a:pt x="39" y="400"/>
                      </a:cubicBezTo>
                      <a:cubicBezTo>
                        <a:pt x="33" y="407"/>
                        <a:pt x="27" y="409"/>
                        <a:pt x="17" y="411"/>
                      </a:cubicBezTo>
                      <a:cubicBezTo>
                        <a:pt x="6" y="413"/>
                        <a:pt x="0" y="424"/>
                        <a:pt x="2" y="440"/>
                      </a:cubicBezTo>
                      <a:cubicBezTo>
                        <a:pt x="3" y="449"/>
                        <a:pt x="6" y="458"/>
                        <a:pt x="10" y="464"/>
                      </a:cubicBezTo>
                      <a:cubicBezTo>
                        <a:pt x="16" y="472"/>
                        <a:pt x="23" y="477"/>
                        <a:pt x="31" y="477"/>
                      </a:cubicBezTo>
                      <a:cubicBezTo>
                        <a:pt x="39" y="477"/>
                        <a:pt x="45" y="469"/>
                        <a:pt x="60" y="485"/>
                      </a:cubicBezTo>
                      <a:cubicBezTo>
                        <a:pt x="75" y="501"/>
                        <a:pt x="104" y="568"/>
                        <a:pt x="105" y="586"/>
                      </a:cubicBezTo>
                      <a:cubicBezTo>
                        <a:pt x="107" y="603"/>
                        <a:pt x="151" y="658"/>
                        <a:pt x="169" y="662"/>
                      </a:cubicBezTo>
                      <a:cubicBezTo>
                        <a:pt x="186" y="666"/>
                        <a:pt x="221" y="697"/>
                        <a:pt x="226" y="706"/>
                      </a:cubicBezTo>
                      <a:cubicBezTo>
                        <a:pt x="231" y="714"/>
                        <a:pt x="227" y="730"/>
                        <a:pt x="223" y="742"/>
                      </a:cubicBezTo>
                      <a:cubicBezTo>
                        <a:pt x="219" y="753"/>
                        <a:pt x="241" y="767"/>
                        <a:pt x="256" y="774"/>
                      </a:cubicBezTo>
                      <a:cubicBezTo>
                        <a:pt x="264" y="777"/>
                        <a:pt x="273" y="779"/>
                        <a:pt x="281" y="779"/>
                      </a:cubicBezTo>
                      <a:cubicBezTo>
                        <a:pt x="291" y="778"/>
                        <a:pt x="298" y="775"/>
                        <a:pt x="302" y="768"/>
                      </a:cubicBezTo>
                      <a:cubicBezTo>
                        <a:pt x="308" y="758"/>
                        <a:pt x="309" y="742"/>
                        <a:pt x="333" y="740"/>
                      </a:cubicBezTo>
                      <a:cubicBezTo>
                        <a:pt x="357" y="737"/>
                        <a:pt x="427" y="746"/>
                        <a:pt x="454" y="745"/>
                      </a:cubicBezTo>
                      <a:cubicBezTo>
                        <a:pt x="481" y="745"/>
                        <a:pt x="530" y="726"/>
                        <a:pt x="547" y="718"/>
                      </a:cubicBezTo>
                      <a:cubicBezTo>
                        <a:pt x="573" y="706"/>
                        <a:pt x="625" y="684"/>
                        <a:pt x="639" y="677"/>
                      </a:cubicBezTo>
                      <a:cubicBezTo>
                        <a:pt x="654" y="670"/>
                        <a:pt x="682" y="642"/>
                        <a:pt x="685" y="635"/>
                      </a:cubicBezTo>
                      <a:close/>
                    </a:path>
                  </a:pathLst>
                </a:custGeom>
                <a:solidFill>
                  <a:srgbClr val="8CC4EC"/>
                </a:solidFill>
                <a:ln w="6350" cap="flat">
                  <a:solidFill>
                    <a:srgbClr val="589BDE"/>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78" name="Freeform 40">
                  <a:extLst>
                    <a:ext uri="{FF2B5EF4-FFF2-40B4-BE49-F238E27FC236}">
                      <a16:creationId xmlns:a16="http://schemas.microsoft.com/office/drawing/2014/main" id="{8C2F95F8-6C5E-0941-98C9-F91A77F040D4}"/>
                    </a:ext>
                  </a:extLst>
                </p:cNvPr>
                <p:cNvSpPr>
                  <a:spLocks/>
                </p:cNvSpPr>
                <p:nvPr/>
              </p:nvSpPr>
              <p:spPr bwMode="auto">
                <a:xfrm rot="21231786">
                  <a:off x="2122873" y="3174194"/>
                  <a:ext cx="794925" cy="686363"/>
                </a:xfrm>
                <a:custGeom>
                  <a:avLst/>
                  <a:gdLst>
                    <a:gd name="T0" fmla="*/ 67156 w 145831"/>
                    <a:gd name="T1" fmla="*/ 75464 h 109400"/>
                    <a:gd name="T2" fmla="*/ 7761 w 145831"/>
                    <a:gd name="T3" fmla="*/ 35304 h 109400"/>
                    <a:gd name="T4" fmla="*/ 113999 w 145831"/>
                    <a:gd name="T5" fmla="*/ 20862 h 109400"/>
                    <a:gd name="T6" fmla="*/ 136851 w 145831"/>
                    <a:gd name="T7" fmla="*/ 81023 h 109400"/>
                    <a:gd name="T8" fmla="*/ 67156 w 145831"/>
                    <a:gd name="T9" fmla="*/ 75464 h 109400"/>
                  </a:gdLst>
                  <a:ahLst/>
                  <a:cxnLst>
                    <a:cxn ang="0">
                      <a:pos x="T0" y="T1"/>
                    </a:cxn>
                    <a:cxn ang="0">
                      <a:pos x="T2" y="T3"/>
                    </a:cxn>
                    <a:cxn ang="0">
                      <a:pos x="T4" y="T5"/>
                    </a:cxn>
                    <a:cxn ang="0">
                      <a:pos x="T6" y="T7"/>
                    </a:cxn>
                    <a:cxn ang="0">
                      <a:pos x="T8" y="T9"/>
                    </a:cxn>
                  </a:cxnLst>
                  <a:rect l="0" t="0" r="r" b="b"/>
                  <a:pathLst>
                    <a:path w="145831" h="109400">
                      <a:moveTo>
                        <a:pt x="67156" y="75464"/>
                      </a:moveTo>
                      <a:cubicBezTo>
                        <a:pt x="36131" y="65020"/>
                        <a:pt x="0" y="62957"/>
                        <a:pt x="7761" y="35304"/>
                      </a:cubicBezTo>
                      <a:cubicBezTo>
                        <a:pt x="15487" y="7684"/>
                        <a:pt x="88893" y="0"/>
                        <a:pt x="113999" y="20862"/>
                      </a:cubicBezTo>
                      <a:cubicBezTo>
                        <a:pt x="133642" y="37186"/>
                        <a:pt x="145831" y="33895"/>
                        <a:pt x="136851" y="81023"/>
                      </a:cubicBezTo>
                      <a:cubicBezTo>
                        <a:pt x="131444" y="109400"/>
                        <a:pt x="98169" y="85922"/>
                        <a:pt x="67156" y="75464"/>
                      </a:cubicBezTo>
                      <a:close/>
                    </a:path>
                  </a:pathLst>
                </a:custGeom>
                <a:solidFill>
                  <a:srgbClr val="589BDE"/>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79" name="Freeform 41">
                  <a:extLst>
                    <a:ext uri="{FF2B5EF4-FFF2-40B4-BE49-F238E27FC236}">
                      <a16:creationId xmlns:a16="http://schemas.microsoft.com/office/drawing/2014/main" id="{E9DB2E73-AB9F-5342-BA20-79E4E380E6FE}"/>
                    </a:ext>
                  </a:extLst>
                </p:cNvPr>
                <p:cNvSpPr>
                  <a:spLocks/>
                </p:cNvSpPr>
                <p:nvPr/>
              </p:nvSpPr>
              <p:spPr bwMode="auto">
                <a:xfrm rot="21231786">
                  <a:off x="2580806" y="3373019"/>
                  <a:ext cx="286852" cy="347032"/>
                </a:xfrm>
                <a:custGeom>
                  <a:avLst/>
                  <a:gdLst>
                    <a:gd name="T0" fmla="*/ 21164 w 45358"/>
                    <a:gd name="T1" fmla="*/ 26310 h 54967"/>
                    <a:gd name="T2" fmla="*/ 34253 w 45358"/>
                    <a:gd name="T3" fmla="*/ 4494 h 54967"/>
                    <a:gd name="T4" fmla="*/ 37746 w 45358"/>
                    <a:gd name="T5" fmla="*/ 48735 h 54967"/>
                    <a:gd name="T6" fmla="*/ 7554 w 45358"/>
                    <a:gd name="T7" fmla="*/ 44777 h 54967"/>
                    <a:gd name="T8" fmla="*/ 21164 w 45358"/>
                    <a:gd name="T9" fmla="*/ 26310 h 54967"/>
                  </a:gdLst>
                  <a:ahLst/>
                  <a:cxnLst>
                    <a:cxn ang="0">
                      <a:pos x="T0" y="T1"/>
                    </a:cxn>
                    <a:cxn ang="0">
                      <a:pos x="T2" y="T3"/>
                    </a:cxn>
                    <a:cxn ang="0">
                      <a:pos x="T4" y="T5"/>
                    </a:cxn>
                    <a:cxn ang="0">
                      <a:pos x="T6" y="T7"/>
                    </a:cxn>
                    <a:cxn ang="0">
                      <a:pos x="T8" y="T9"/>
                    </a:cxn>
                  </a:cxnLst>
                  <a:rect l="0" t="0" r="r" b="b"/>
                  <a:pathLst>
                    <a:path w="45358" h="54967">
                      <a:moveTo>
                        <a:pt x="21164" y="26310"/>
                      </a:moveTo>
                      <a:cubicBezTo>
                        <a:pt x="26281" y="15552"/>
                        <a:pt x="27069" y="0"/>
                        <a:pt x="34253" y="4494"/>
                      </a:cubicBezTo>
                      <a:cubicBezTo>
                        <a:pt x="41431" y="8973"/>
                        <a:pt x="45358" y="40769"/>
                        <a:pt x="37746" y="48735"/>
                      </a:cubicBezTo>
                      <a:cubicBezTo>
                        <a:pt x="31790" y="54967"/>
                        <a:pt x="20099" y="50878"/>
                        <a:pt x="7554" y="44777"/>
                      </a:cubicBezTo>
                      <a:cubicBezTo>
                        <a:pt x="0" y="41104"/>
                        <a:pt x="16043" y="37062"/>
                        <a:pt x="21164" y="26310"/>
                      </a:cubicBezTo>
                      <a:close/>
                    </a:path>
                  </a:pathLst>
                </a:custGeom>
                <a:solidFill>
                  <a:srgbClr val="8CC4E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80" name="Freeform 69">
                  <a:extLst>
                    <a:ext uri="{FF2B5EF4-FFF2-40B4-BE49-F238E27FC236}">
                      <a16:creationId xmlns:a16="http://schemas.microsoft.com/office/drawing/2014/main" id="{F438753B-0A6F-3F4A-B2D4-44AC705106DD}"/>
                    </a:ext>
                  </a:extLst>
                </p:cNvPr>
                <p:cNvSpPr>
                  <a:spLocks/>
                </p:cNvSpPr>
                <p:nvPr/>
              </p:nvSpPr>
              <p:spPr bwMode="auto">
                <a:xfrm rot="18406997">
                  <a:off x="5075574" y="3841965"/>
                  <a:ext cx="150991" cy="130568"/>
                </a:xfrm>
                <a:custGeom>
                  <a:avLst/>
                  <a:gdLst>
                    <a:gd name="T0" fmla="*/ 62 w 107"/>
                    <a:gd name="T1" fmla="*/ 86 h 86"/>
                    <a:gd name="T2" fmla="*/ 67 w 107"/>
                    <a:gd name="T3" fmla="*/ 83 h 86"/>
                    <a:gd name="T4" fmla="*/ 75 w 107"/>
                    <a:gd name="T5" fmla="*/ 75 h 86"/>
                    <a:gd name="T6" fmla="*/ 80 w 107"/>
                    <a:gd name="T7" fmla="*/ 73 h 86"/>
                    <a:gd name="T8" fmla="*/ 102 w 107"/>
                    <a:gd name="T9" fmla="*/ 81 h 86"/>
                    <a:gd name="T10" fmla="*/ 105 w 107"/>
                    <a:gd name="T11" fmla="*/ 81 h 86"/>
                    <a:gd name="T12" fmla="*/ 104 w 107"/>
                    <a:gd name="T13" fmla="*/ 76 h 86"/>
                    <a:gd name="T14" fmla="*/ 88 w 107"/>
                    <a:gd name="T15" fmla="*/ 64 h 86"/>
                    <a:gd name="T16" fmla="*/ 84 w 107"/>
                    <a:gd name="T17" fmla="*/ 54 h 86"/>
                    <a:gd name="T18" fmla="*/ 84 w 107"/>
                    <a:gd name="T19" fmla="*/ 51 h 86"/>
                    <a:gd name="T20" fmla="*/ 81 w 107"/>
                    <a:gd name="T21" fmla="*/ 39 h 86"/>
                    <a:gd name="T22" fmla="*/ 73 w 107"/>
                    <a:gd name="T23" fmla="*/ 30 h 86"/>
                    <a:gd name="T24" fmla="*/ 46 w 107"/>
                    <a:gd name="T25" fmla="*/ 4 h 86"/>
                    <a:gd name="T26" fmla="*/ 35 w 107"/>
                    <a:gd name="T27" fmla="*/ 2 h 86"/>
                    <a:gd name="T28" fmla="*/ 27 w 107"/>
                    <a:gd name="T29" fmla="*/ 7 h 86"/>
                    <a:gd name="T30" fmla="*/ 6 w 107"/>
                    <a:gd name="T31" fmla="*/ 24 h 86"/>
                    <a:gd name="T32" fmla="*/ 1 w 107"/>
                    <a:gd name="T33" fmla="*/ 61 h 86"/>
                    <a:gd name="T34" fmla="*/ 7 w 107"/>
                    <a:gd name="T35" fmla="*/ 74 h 86"/>
                    <a:gd name="T36" fmla="*/ 15 w 107"/>
                    <a:gd name="T37" fmla="*/ 78 h 86"/>
                    <a:gd name="T38" fmla="*/ 62 w 107"/>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7" h="86">
                      <a:moveTo>
                        <a:pt x="62" y="86"/>
                      </a:moveTo>
                      <a:cubicBezTo>
                        <a:pt x="63" y="85"/>
                        <a:pt x="65" y="85"/>
                        <a:pt x="67" y="83"/>
                      </a:cubicBezTo>
                      <a:cubicBezTo>
                        <a:pt x="70" y="81"/>
                        <a:pt x="73" y="78"/>
                        <a:pt x="75" y="75"/>
                      </a:cubicBezTo>
                      <a:cubicBezTo>
                        <a:pt x="76" y="72"/>
                        <a:pt x="78" y="72"/>
                        <a:pt x="80" y="73"/>
                      </a:cubicBezTo>
                      <a:cubicBezTo>
                        <a:pt x="87" y="76"/>
                        <a:pt x="94" y="79"/>
                        <a:pt x="102" y="81"/>
                      </a:cubicBezTo>
                      <a:cubicBezTo>
                        <a:pt x="103" y="82"/>
                        <a:pt x="104" y="82"/>
                        <a:pt x="105" y="81"/>
                      </a:cubicBezTo>
                      <a:cubicBezTo>
                        <a:pt x="105" y="79"/>
                        <a:pt x="107" y="77"/>
                        <a:pt x="104" y="76"/>
                      </a:cubicBezTo>
                      <a:cubicBezTo>
                        <a:pt x="99" y="72"/>
                        <a:pt x="93" y="67"/>
                        <a:pt x="88" y="64"/>
                      </a:cubicBezTo>
                      <a:cubicBezTo>
                        <a:pt x="84" y="61"/>
                        <a:pt x="82" y="59"/>
                        <a:pt x="84" y="54"/>
                      </a:cubicBezTo>
                      <a:cubicBezTo>
                        <a:pt x="84" y="53"/>
                        <a:pt x="84" y="52"/>
                        <a:pt x="84" y="51"/>
                      </a:cubicBezTo>
                      <a:cubicBezTo>
                        <a:pt x="85" y="46"/>
                        <a:pt x="84" y="42"/>
                        <a:pt x="81" y="39"/>
                      </a:cubicBezTo>
                      <a:cubicBezTo>
                        <a:pt x="78" y="36"/>
                        <a:pt x="76" y="33"/>
                        <a:pt x="73" y="30"/>
                      </a:cubicBezTo>
                      <a:cubicBezTo>
                        <a:pt x="66" y="20"/>
                        <a:pt x="57" y="11"/>
                        <a:pt x="46" y="4"/>
                      </a:cubicBezTo>
                      <a:cubicBezTo>
                        <a:pt x="43" y="2"/>
                        <a:pt x="39" y="0"/>
                        <a:pt x="35" y="2"/>
                      </a:cubicBezTo>
                      <a:cubicBezTo>
                        <a:pt x="32" y="3"/>
                        <a:pt x="29" y="5"/>
                        <a:pt x="27" y="7"/>
                      </a:cubicBezTo>
                      <a:cubicBezTo>
                        <a:pt x="20" y="12"/>
                        <a:pt x="10" y="16"/>
                        <a:pt x="6" y="24"/>
                      </a:cubicBezTo>
                      <a:cubicBezTo>
                        <a:pt x="0" y="34"/>
                        <a:pt x="1" y="49"/>
                        <a:pt x="1" y="61"/>
                      </a:cubicBezTo>
                      <a:cubicBezTo>
                        <a:pt x="1" y="66"/>
                        <a:pt x="2" y="71"/>
                        <a:pt x="7" y="74"/>
                      </a:cubicBezTo>
                      <a:cubicBezTo>
                        <a:pt x="10" y="76"/>
                        <a:pt x="13" y="77"/>
                        <a:pt x="15" y="78"/>
                      </a:cubicBezTo>
                      <a:cubicBezTo>
                        <a:pt x="30" y="84"/>
                        <a:pt x="45" y="84"/>
                        <a:pt x="62" y="86"/>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81" name="Freeform 70">
                  <a:extLst>
                    <a:ext uri="{FF2B5EF4-FFF2-40B4-BE49-F238E27FC236}">
                      <a16:creationId xmlns:a16="http://schemas.microsoft.com/office/drawing/2014/main" id="{3132BE49-57DD-E248-8CCF-BC5E8E4C5801}"/>
                    </a:ext>
                  </a:extLst>
                </p:cNvPr>
                <p:cNvSpPr>
                  <a:spLocks/>
                </p:cNvSpPr>
                <p:nvPr/>
              </p:nvSpPr>
              <p:spPr bwMode="auto">
                <a:xfrm rot="18406997">
                  <a:off x="5074490" y="3828129"/>
                  <a:ext cx="176692" cy="139158"/>
                </a:xfrm>
                <a:custGeom>
                  <a:avLst/>
                  <a:gdLst>
                    <a:gd name="T0" fmla="*/ 61 w 125"/>
                    <a:gd name="T1" fmla="*/ 86 h 92"/>
                    <a:gd name="T2" fmla="*/ 14 w 125"/>
                    <a:gd name="T3" fmla="*/ 78 h 92"/>
                    <a:gd name="T4" fmla="*/ 6 w 125"/>
                    <a:gd name="T5" fmla="*/ 74 h 92"/>
                    <a:gd name="T6" fmla="*/ 0 w 125"/>
                    <a:gd name="T7" fmla="*/ 61 h 92"/>
                    <a:gd name="T8" fmla="*/ 29 w 125"/>
                    <a:gd name="T9" fmla="*/ 43 h 92"/>
                    <a:gd name="T10" fmla="*/ 34 w 125"/>
                    <a:gd name="T11" fmla="*/ 2 h 92"/>
                    <a:gd name="T12" fmla="*/ 45 w 125"/>
                    <a:gd name="T13" fmla="*/ 4 h 92"/>
                    <a:gd name="T14" fmla="*/ 72 w 125"/>
                    <a:gd name="T15" fmla="*/ 30 h 92"/>
                    <a:gd name="T16" fmla="*/ 80 w 125"/>
                    <a:gd name="T17" fmla="*/ 39 h 92"/>
                    <a:gd name="T18" fmla="*/ 83 w 125"/>
                    <a:gd name="T19" fmla="*/ 51 h 92"/>
                    <a:gd name="T20" fmla="*/ 83 w 125"/>
                    <a:gd name="T21" fmla="*/ 54 h 92"/>
                    <a:gd name="T22" fmla="*/ 87 w 125"/>
                    <a:gd name="T23" fmla="*/ 64 h 92"/>
                    <a:gd name="T24" fmla="*/ 122 w 125"/>
                    <a:gd name="T25" fmla="*/ 83 h 92"/>
                    <a:gd name="T26" fmla="*/ 124 w 125"/>
                    <a:gd name="T27" fmla="*/ 90 h 92"/>
                    <a:gd name="T28" fmla="*/ 117 w 125"/>
                    <a:gd name="T29" fmla="*/ 92 h 92"/>
                    <a:gd name="T30" fmla="*/ 79 w 125"/>
                    <a:gd name="T31" fmla="*/ 73 h 92"/>
                    <a:gd name="T32" fmla="*/ 74 w 125"/>
                    <a:gd name="T33" fmla="*/ 75 h 92"/>
                    <a:gd name="T34" fmla="*/ 66 w 125"/>
                    <a:gd name="T35" fmla="*/ 83 h 92"/>
                    <a:gd name="T36" fmla="*/ 61 w 125"/>
                    <a:gd name="T3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92">
                      <a:moveTo>
                        <a:pt x="61" y="86"/>
                      </a:moveTo>
                      <a:cubicBezTo>
                        <a:pt x="44" y="84"/>
                        <a:pt x="29" y="84"/>
                        <a:pt x="14" y="78"/>
                      </a:cubicBezTo>
                      <a:cubicBezTo>
                        <a:pt x="12" y="77"/>
                        <a:pt x="9" y="76"/>
                        <a:pt x="6" y="74"/>
                      </a:cubicBezTo>
                      <a:cubicBezTo>
                        <a:pt x="1" y="71"/>
                        <a:pt x="0" y="66"/>
                        <a:pt x="0" y="61"/>
                      </a:cubicBezTo>
                      <a:cubicBezTo>
                        <a:pt x="0" y="49"/>
                        <a:pt x="22" y="53"/>
                        <a:pt x="29" y="43"/>
                      </a:cubicBezTo>
                      <a:cubicBezTo>
                        <a:pt x="42" y="24"/>
                        <a:pt x="27" y="7"/>
                        <a:pt x="34" y="2"/>
                      </a:cubicBezTo>
                      <a:cubicBezTo>
                        <a:pt x="38" y="0"/>
                        <a:pt x="42" y="2"/>
                        <a:pt x="45" y="4"/>
                      </a:cubicBezTo>
                      <a:cubicBezTo>
                        <a:pt x="56" y="11"/>
                        <a:pt x="65" y="20"/>
                        <a:pt x="72" y="30"/>
                      </a:cubicBezTo>
                      <a:cubicBezTo>
                        <a:pt x="75" y="33"/>
                        <a:pt x="77" y="36"/>
                        <a:pt x="80" y="39"/>
                      </a:cubicBezTo>
                      <a:cubicBezTo>
                        <a:pt x="83" y="42"/>
                        <a:pt x="84" y="46"/>
                        <a:pt x="83" y="51"/>
                      </a:cubicBezTo>
                      <a:cubicBezTo>
                        <a:pt x="83" y="52"/>
                        <a:pt x="83" y="53"/>
                        <a:pt x="83" y="54"/>
                      </a:cubicBezTo>
                      <a:cubicBezTo>
                        <a:pt x="81" y="59"/>
                        <a:pt x="83" y="61"/>
                        <a:pt x="87" y="64"/>
                      </a:cubicBezTo>
                      <a:cubicBezTo>
                        <a:pt x="92" y="67"/>
                        <a:pt x="117" y="79"/>
                        <a:pt x="122" y="83"/>
                      </a:cubicBezTo>
                      <a:cubicBezTo>
                        <a:pt x="125" y="84"/>
                        <a:pt x="124" y="88"/>
                        <a:pt x="124" y="90"/>
                      </a:cubicBezTo>
                      <a:cubicBezTo>
                        <a:pt x="123" y="92"/>
                        <a:pt x="118" y="92"/>
                        <a:pt x="117" y="92"/>
                      </a:cubicBezTo>
                      <a:cubicBezTo>
                        <a:pt x="110" y="89"/>
                        <a:pt x="86" y="76"/>
                        <a:pt x="79" y="73"/>
                      </a:cubicBezTo>
                      <a:cubicBezTo>
                        <a:pt x="77" y="72"/>
                        <a:pt x="75" y="72"/>
                        <a:pt x="74" y="75"/>
                      </a:cubicBezTo>
                      <a:cubicBezTo>
                        <a:pt x="72" y="78"/>
                        <a:pt x="69" y="81"/>
                        <a:pt x="66" y="83"/>
                      </a:cubicBezTo>
                      <a:cubicBezTo>
                        <a:pt x="64" y="85"/>
                        <a:pt x="62" y="85"/>
                        <a:pt x="61" y="86"/>
                      </a:cubicBezTo>
                      <a:close/>
                    </a:path>
                  </a:pathLst>
                </a:custGeom>
                <a:noFill/>
                <a:ln w="6350" cap="rnd">
                  <a:solidFill>
                    <a:srgbClr val="9783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82" name="Freeform 71">
                  <a:extLst>
                    <a:ext uri="{FF2B5EF4-FFF2-40B4-BE49-F238E27FC236}">
                      <a16:creationId xmlns:a16="http://schemas.microsoft.com/office/drawing/2014/main" id="{46173575-56F8-2141-BADA-9C61501F0390}"/>
                    </a:ext>
                  </a:extLst>
                </p:cNvPr>
                <p:cNvSpPr>
                  <a:spLocks/>
                </p:cNvSpPr>
                <p:nvPr/>
              </p:nvSpPr>
              <p:spPr bwMode="auto">
                <a:xfrm rot="18406997">
                  <a:off x="5074490" y="3828129"/>
                  <a:ext cx="176692" cy="139158"/>
                </a:xfrm>
                <a:custGeom>
                  <a:avLst/>
                  <a:gdLst>
                    <a:gd name="T0" fmla="*/ 61 w 125"/>
                    <a:gd name="T1" fmla="*/ 86 h 92"/>
                    <a:gd name="T2" fmla="*/ 14 w 125"/>
                    <a:gd name="T3" fmla="*/ 78 h 92"/>
                    <a:gd name="T4" fmla="*/ 6 w 125"/>
                    <a:gd name="T5" fmla="*/ 74 h 92"/>
                    <a:gd name="T6" fmla="*/ 0 w 125"/>
                    <a:gd name="T7" fmla="*/ 61 h 92"/>
                    <a:gd name="T8" fmla="*/ 29 w 125"/>
                    <a:gd name="T9" fmla="*/ 43 h 92"/>
                    <a:gd name="T10" fmla="*/ 34 w 125"/>
                    <a:gd name="T11" fmla="*/ 2 h 92"/>
                    <a:gd name="T12" fmla="*/ 45 w 125"/>
                    <a:gd name="T13" fmla="*/ 4 h 92"/>
                    <a:gd name="T14" fmla="*/ 72 w 125"/>
                    <a:gd name="T15" fmla="*/ 30 h 92"/>
                    <a:gd name="T16" fmla="*/ 80 w 125"/>
                    <a:gd name="T17" fmla="*/ 39 h 92"/>
                    <a:gd name="T18" fmla="*/ 83 w 125"/>
                    <a:gd name="T19" fmla="*/ 51 h 92"/>
                    <a:gd name="T20" fmla="*/ 83 w 125"/>
                    <a:gd name="T21" fmla="*/ 54 h 92"/>
                    <a:gd name="T22" fmla="*/ 87 w 125"/>
                    <a:gd name="T23" fmla="*/ 64 h 92"/>
                    <a:gd name="T24" fmla="*/ 122 w 125"/>
                    <a:gd name="T25" fmla="*/ 83 h 92"/>
                    <a:gd name="T26" fmla="*/ 124 w 125"/>
                    <a:gd name="T27" fmla="*/ 90 h 92"/>
                    <a:gd name="T28" fmla="*/ 117 w 125"/>
                    <a:gd name="T29" fmla="*/ 92 h 92"/>
                    <a:gd name="T30" fmla="*/ 79 w 125"/>
                    <a:gd name="T31" fmla="*/ 73 h 92"/>
                    <a:gd name="T32" fmla="*/ 74 w 125"/>
                    <a:gd name="T33" fmla="*/ 75 h 92"/>
                    <a:gd name="T34" fmla="*/ 66 w 125"/>
                    <a:gd name="T35" fmla="*/ 83 h 92"/>
                    <a:gd name="T36" fmla="*/ 61 w 125"/>
                    <a:gd name="T3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92">
                      <a:moveTo>
                        <a:pt x="61" y="86"/>
                      </a:moveTo>
                      <a:cubicBezTo>
                        <a:pt x="44" y="84"/>
                        <a:pt x="29" y="84"/>
                        <a:pt x="14" y="78"/>
                      </a:cubicBezTo>
                      <a:cubicBezTo>
                        <a:pt x="12" y="77"/>
                        <a:pt x="9" y="76"/>
                        <a:pt x="6" y="74"/>
                      </a:cubicBezTo>
                      <a:cubicBezTo>
                        <a:pt x="1" y="71"/>
                        <a:pt x="0" y="66"/>
                        <a:pt x="0" y="61"/>
                      </a:cubicBezTo>
                      <a:cubicBezTo>
                        <a:pt x="1" y="49"/>
                        <a:pt x="22" y="53"/>
                        <a:pt x="29" y="43"/>
                      </a:cubicBezTo>
                      <a:cubicBezTo>
                        <a:pt x="42" y="24"/>
                        <a:pt x="27" y="7"/>
                        <a:pt x="34" y="2"/>
                      </a:cubicBezTo>
                      <a:cubicBezTo>
                        <a:pt x="38" y="0"/>
                        <a:pt x="42" y="2"/>
                        <a:pt x="45" y="4"/>
                      </a:cubicBezTo>
                      <a:cubicBezTo>
                        <a:pt x="56" y="11"/>
                        <a:pt x="65" y="20"/>
                        <a:pt x="72" y="30"/>
                      </a:cubicBezTo>
                      <a:cubicBezTo>
                        <a:pt x="75" y="33"/>
                        <a:pt x="77" y="36"/>
                        <a:pt x="80" y="39"/>
                      </a:cubicBezTo>
                      <a:cubicBezTo>
                        <a:pt x="83" y="42"/>
                        <a:pt x="84" y="46"/>
                        <a:pt x="83" y="51"/>
                      </a:cubicBezTo>
                      <a:cubicBezTo>
                        <a:pt x="83" y="52"/>
                        <a:pt x="83" y="53"/>
                        <a:pt x="83" y="54"/>
                      </a:cubicBezTo>
                      <a:cubicBezTo>
                        <a:pt x="81" y="59"/>
                        <a:pt x="83" y="61"/>
                        <a:pt x="87" y="64"/>
                      </a:cubicBezTo>
                      <a:cubicBezTo>
                        <a:pt x="92" y="67"/>
                        <a:pt x="117" y="79"/>
                        <a:pt x="122" y="83"/>
                      </a:cubicBezTo>
                      <a:cubicBezTo>
                        <a:pt x="125" y="84"/>
                        <a:pt x="124" y="88"/>
                        <a:pt x="124" y="90"/>
                      </a:cubicBezTo>
                      <a:cubicBezTo>
                        <a:pt x="123" y="92"/>
                        <a:pt x="118" y="92"/>
                        <a:pt x="117" y="92"/>
                      </a:cubicBezTo>
                      <a:cubicBezTo>
                        <a:pt x="110" y="89"/>
                        <a:pt x="86" y="76"/>
                        <a:pt x="79" y="73"/>
                      </a:cubicBezTo>
                      <a:cubicBezTo>
                        <a:pt x="77" y="72"/>
                        <a:pt x="75" y="72"/>
                        <a:pt x="74" y="75"/>
                      </a:cubicBezTo>
                      <a:cubicBezTo>
                        <a:pt x="72" y="78"/>
                        <a:pt x="69" y="81"/>
                        <a:pt x="66" y="83"/>
                      </a:cubicBezTo>
                      <a:cubicBezTo>
                        <a:pt x="64" y="85"/>
                        <a:pt x="62" y="85"/>
                        <a:pt x="61" y="86"/>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83" name="Freeform 72">
                  <a:extLst>
                    <a:ext uri="{FF2B5EF4-FFF2-40B4-BE49-F238E27FC236}">
                      <a16:creationId xmlns:a16="http://schemas.microsoft.com/office/drawing/2014/main" id="{52754BFE-3F35-CF4C-B5A8-7C1FEA23B9EE}"/>
                    </a:ext>
                  </a:extLst>
                </p:cNvPr>
                <p:cNvSpPr>
                  <a:spLocks/>
                </p:cNvSpPr>
                <p:nvPr/>
              </p:nvSpPr>
              <p:spPr bwMode="auto">
                <a:xfrm rot="18406997">
                  <a:off x="4740209" y="3822584"/>
                  <a:ext cx="85134" cy="197570"/>
                </a:xfrm>
                <a:custGeom>
                  <a:avLst/>
                  <a:gdLst>
                    <a:gd name="T0" fmla="*/ 45 w 60"/>
                    <a:gd name="T1" fmla="*/ 129 h 131"/>
                    <a:gd name="T2" fmla="*/ 28 w 60"/>
                    <a:gd name="T3" fmla="*/ 125 h 131"/>
                    <a:gd name="T4" fmla="*/ 1 w 60"/>
                    <a:gd name="T5" fmla="*/ 13 h 131"/>
                    <a:gd name="T6" fmla="*/ 15 w 60"/>
                    <a:gd name="T7" fmla="*/ 2 h 131"/>
                    <a:gd name="T8" fmla="*/ 32 w 60"/>
                    <a:gd name="T9" fmla="*/ 5 h 131"/>
                    <a:gd name="T10" fmla="*/ 59 w 60"/>
                    <a:gd name="T11" fmla="*/ 117 h 131"/>
                    <a:gd name="T12" fmla="*/ 45 w 60"/>
                    <a:gd name="T13" fmla="*/ 129 h 131"/>
                  </a:gdLst>
                  <a:ahLst/>
                  <a:cxnLst>
                    <a:cxn ang="0">
                      <a:pos x="T0" y="T1"/>
                    </a:cxn>
                    <a:cxn ang="0">
                      <a:pos x="T2" y="T3"/>
                    </a:cxn>
                    <a:cxn ang="0">
                      <a:pos x="T4" y="T5"/>
                    </a:cxn>
                    <a:cxn ang="0">
                      <a:pos x="T6" y="T7"/>
                    </a:cxn>
                    <a:cxn ang="0">
                      <a:pos x="T8" y="T9"/>
                    </a:cxn>
                    <a:cxn ang="0">
                      <a:pos x="T10" y="T11"/>
                    </a:cxn>
                    <a:cxn ang="0">
                      <a:pos x="T12" y="T13"/>
                    </a:cxn>
                  </a:cxnLst>
                  <a:rect l="0" t="0" r="r" b="b"/>
                  <a:pathLst>
                    <a:path w="60" h="131">
                      <a:moveTo>
                        <a:pt x="45" y="129"/>
                      </a:moveTo>
                      <a:cubicBezTo>
                        <a:pt x="36" y="131"/>
                        <a:pt x="29" y="129"/>
                        <a:pt x="28" y="125"/>
                      </a:cubicBezTo>
                      <a:cubicBezTo>
                        <a:pt x="1" y="13"/>
                        <a:pt x="1" y="13"/>
                        <a:pt x="1" y="13"/>
                      </a:cubicBezTo>
                      <a:cubicBezTo>
                        <a:pt x="0" y="9"/>
                        <a:pt x="6" y="4"/>
                        <a:pt x="15" y="2"/>
                      </a:cubicBezTo>
                      <a:cubicBezTo>
                        <a:pt x="23" y="0"/>
                        <a:pt x="31" y="1"/>
                        <a:pt x="32" y="5"/>
                      </a:cubicBezTo>
                      <a:cubicBezTo>
                        <a:pt x="59" y="117"/>
                        <a:pt x="59" y="117"/>
                        <a:pt x="59" y="117"/>
                      </a:cubicBezTo>
                      <a:cubicBezTo>
                        <a:pt x="60" y="121"/>
                        <a:pt x="54" y="127"/>
                        <a:pt x="45" y="129"/>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84" name="Freeform 73">
                  <a:extLst>
                    <a:ext uri="{FF2B5EF4-FFF2-40B4-BE49-F238E27FC236}">
                      <a16:creationId xmlns:a16="http://schemas.microsoft.com/office/drawing/2014/main" id="{B5FA7C3F-1131-A94B-BDE3-A03C57E57A16}"/>
                    </a:ext>
                  </a:extLst>
                </p:cNvPr>
                <p:cNvSpPr>
                  <a:spLocks/>
                </p:cNvSpPr>
                <p:nvPr/>
              </p:nvSpPr>
              <p:spPr bwMode="auto">
                <a:xfrm rot="18406997">
                  <a:off x="4794521" y="4138721"/>
                  <a:ext cx="186330" cy="92771"/>
                </a:xfrm>
                <a:custGeom>
                  <a:avLst/>
                  <a:gdLst>
                    <a:gd name="T0" fmla="*/ 129 w 131"/>
                    <a:gd name="T1" fmla="*/ 14 h 61"/>
                    <a:gd name="T2" fmla="*/ 118 w 131"/>
                    <a:gd name="T3" fmla="*/ 1 h 61"/>
                    <a:gd name="T4" fmla="*/ 6 w 131"/>
                    <a:gd name="T5" fmla="*/ 29 h 61"/>
                    <a:gd name="T6" fmla="*/ 6 w 131"/>
                    <a:gd name="T7" fmla="*/ 29 h 61"/>
                    <a:gd name="T8" fmla="*/ 2 w 131"/>
                    <a:gd name="T9" fmla="*/ 46 h 61"/>
                    <a:gd name="T10" fmla="*/ 14 w 131"/>
                    <a:gd name="T11" fmla="*/ 60 h 61"/>
                    <a:gd name="T12" fmla="*/ 14 w 131"/>
                    <a:gd name="T13" fmla="*/ 60 h 61"/>
                    <a:gd name="T14" fmla="*/ 125 w 131"/>
                    <a:gd name="T15" fmla="*/ 32 h 61"/>
                    <a:gd name="T16" fmla="*/ 129 w 131"/>
                    <a:gd name="T17"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61">
                      <a:moveTo>
                        <a:pt x="129" y="14"/>
                      </a:moveTo>
                      <a:cubicBezTo>
                        <a:pt x="127" y="6"/>
                        <a:pt x="122" y="0"/>
                        <a:pt x="118" y="1"/>
                      </a:cubicBezTo>
                      <a:cubicBezTo>
                        <a:pt x="6" y="29"/>
                        <a:pt x="6" y="29"/>
                        <a:pt x="6" y="29"/>
                      </a:cubicBezTo>
                      <a:cubicBezTo>
                        <a:pt x="6" y="29"/>
                        <a:pt x="6" y="29"/>
                        <a:pt x="6" y="29"/>
                      </a:cubicBezTo>
                      <a:cubicBezTo>
                        <a:pt x="2" y="30"/>
                        <a:pt x="0" y="38"/>
                        <a:pt x="2" y="46"/>
                      </a:cubicBezTo>
                      <a:cubicBezTo>
                        <a:pt x="5" y="55"/>
                        <a:pt x="9" y="61"/>
                        <a:pt x="14" y="60"/>
                      </a:cubicBezTo>
                      <a:cubicBezTo>
                        <a:pt x="14" y="60"/>
                        <a:pt x="14" y="60"/>
                        <a:pt x="14" y="60"/>
                      </a:cubicBezTo>
                      <a:cubicBezTo>
                        <a:pt x="125" y="32"/>
                        <a:pt x="125" y="32"/>
                        <a:pt x="125" y="32"/>
                      </a:cubicBezTo>
                      <a:cubicBezTo>
                        <a:pt x="130" y="31"/>
                        <a:pt x="131" y="23"/>
                        <a:pt x="129" y="14"/>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85" name="Freeform 74">
                  <a:extLst>
                    <a:ext uri="{FF2B5EF4-FFF2-40B4-BE49-F238E27FC236}">
                      <a16:creationId xmlns:a16="http://schemas.microsoft.com/office/drawing/2014/main" id="{71628A96-531D-0947-B4DA-4B89EEEABEA5}"/>
                    </a:ext>
                  </a:extLst>
                </p:cNvPr>
                <p:cNvSpPr>
                  <a:spLocks/>
                </p:cNvSpPr>
                <p:nvPr/>
              </p:nvSpPr>
              <p:spPr bwMode="auto">
                <a:xfrm rot="18406997">
                  <a:off x="4736986" y="3725320"/>
                  <a:ext cx="332503" cy="395139"/>
                </a:xfrm>
                <a:custGeom>
                  <a:avLst/>
                  <a:gdLst>
                    <a:gd name="T0" fmla="*/ 229 w 235"/>
                    <a:gd name="T1" fmla="*/ 248 h 261"/>
                    <a:gd name="T2" fmla="*/ 232 w 235"/>
                    <a:gd name="T3" fmla="*/ 231 h 261"/>
                    <a:gd name="T4" fmla="*/ 61 w 235"/>
                    <a:gd name="T5" fmla="*/ 128 h 261"/>
                    <a:gd name="T6" fmla="*/ 32 w 235"/>
                    <a:gd name="T7" fmla="*/ 7 h 261"/>
                    <a:gd name="T8" fmla="*/ 14 w 235"/>
                    <a:gd name="T9" fmla="*/ 2 h 261"/>
                    <a:gd name="T10" fmla="*/ 1 w 235"/>
                    <a:gd name="T11" fmla="*/ 15 h 261"/>
                    <a:gd name="T12" fmla="*/ 1 w 235"/>
                    <a:gd name="T13" fmla="*/ 15 h 261"/>
                    <a:gd name="T14" fmla="*/ 32 w 235"/>
                    <a:gd name="T15" fmla="*/ 146 h 261"/>
                    <a:gd name="T16" fmla="*/ 35 w 235"/>
                    <a:gd name="T17" fmla="*/ 150 h 261"/>
                    <a:gd name="T18" fmla="*/ 35 w 235"/>
                    <a:gd name="T19" fmla="*/ 150 h 261"/>
                    <a:gd name="T20" fmla="*/ 35 w 235"/>
                    <a:gd name="T21" fmla="*/ 150 h 261"/>
                    <a:gd name="T22" fmla="*/ 215 w 235"/>
                    <a:gd name="T23" fmla="*/ 259 h 261"/>
                    <a:gd name="T24" fmla="*/ 229 w 235"/>
                    <a:gd name="T25"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261">
                      <a:moveTo>
                        <a:pt x="229" y="248"/>
                      </a:moveTo>
                      <a:cubicBezTo>
                        <a:pt x="233" y="241"/>
                        <a:pt x="235" y="233"/>
                        <a:pt x="232" y="231"/>
                      </a:cubicBezTo>
                      <a:cubicBezTo>
                        <a:pt x="61" y="128"/>
                        <a:pt x="61" y="128"/>
                        <a:pt x="61" y="128"/>
                      </a:cubicBezTo>
                      <a:cubicBezTo>
                        <a:pt x="32" y="7"/>
                        <a:pt x="32" y="7"/>
                        <a:pt x="32" y="7"/>
                      </a:cubicBezTo>
                      <a:cubicBezTo>
                        <a:pt x="31" y="2"/>
                        <a:pt x="23" y="0"/>
                        <a:pt x="14" y="2"/>
                      </a:cubicBezTo>
                      <a:cubicBezTo>
                        <a:pt x="6" y="5"/>
                        <a:pt x="0" y="10"/>
                        <a:pt x="1" y="15"/>
                      </a:cubicBezTo>
                      <a:cubicBezTo>
                        <a:pt x="1" y="15"/>
                        <a:pt x="1" y="15"/>
                        <a:pt x="1" y="15"/>
                      </a:cubicBezTo>
                      <a:cubicBezTo>
                        <a:pt x="32" y="146"/>
                        <a:pt x="32" y="146"/>
                        <a:pt x="32" y="146"/>
                      </a:cubicBezTo>
                      <a:cubicBezTo>
                        <a:pt x="33" y="148"/>
                        <a:pt x="34" y="149"/>
                        <a:pt x="35" y="150"/>
                      </a:cubicBezTo>
                      <a:cubicBezTo>
                        <a:pt x="35" y="150"/>
                        <a:pt x="35" y="150"/>
                        <a:pt x="35" y="150"/>
                      </a:cubicBezTo>
                      <a:cubicBezTo>
                        <a:pt x="35" y="150"/>
                        <a:pt x="35" y="150"/>
                        <a:pt x="35" y="150"/>
                      </a:cubicBezTo>
                      <a:cubicBezTo>
                        <a:pt x="215" y="259"/>
                        <a:pt x="215" y="259"/>
                        <a:pt x="215" y="259"/>
                      </a:cubicBezTo>
                      <a:cubicBezTo>
                        <a:pt x="218" y="261"/>
                        <a:pt x="224" y="256"/>
                        <a:pt x="229" y="248"/>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86" name="Freeform 75">
                  <a:extLst>
                    <a:ext uri="{FF2B5EF4-FFF2-40B4-BE49-F238E27FC236}">
                      <a16:creationId xmlns:a16="http://schemas.microsoft.com/office/drawing/2014/main" id="{4F926DC4-8AA3-3D43-AEA1-6E9E5878F9FD}"/>
                    </a:ext>
                  </a:extLst>
                </p:cNvPr>
                <p:cNvSpPr>
                  <a:spLocks/>
                </p:cNvSpPr>
                <p:nvPr/>
              </p:nvSpPr>
              <p:spPr bwMode="auto">
                <a:xfrm rot="18406997">
                  <a:off x="4724902" y="3980966"/>
                  <a:ext cx="461006" cy="211314"/>
                </a:xfrm>
                <a:custGeom>
                  <a:avLst/>
                  <a:gdLst>
                    <a:gd name="T0" fmla="*/ 320 w 326"/>
                    <a:gd name="T1" fmla="*/ 126 h 139"/>
                    <a:gd name="T2" fmla="*/ 306 w 326"/>
                    <a:gd name="T3" fmla="*/ 137 h 139"/>
                    <a:gd name="T4" fmla="*/ 135 w 326"/>
                    <a:gd name="T5" fmla="*/ 34 h 139"/>
                    <a:gd name="T6" fmla="*/ 15 w 326"/>
                    <a:gd name="T7" fmla="*/ 64 h 139"/>
                    <a:gd name="T8" fmla="*/ 2 w 326"/>
                    <a:gd name="T9" fmla="*/ 51 h 139"/>
                    <a:gd name="T10" fmla="*/ 8 w 326"/>
                    <a:gd name="T11" fmla="*/ 33 h 139"/>
                    <a:gd name="T12" fmla="*/ 7 w 326"/>
                    <a:gd name="T13" fmla="*/ 33 h 139"/>
                    <a:gd name="T14" fmla="*/ 138 w 326"/>
                    <a:gd name="T15" fmla="*/ 0 h 139"/>
                    <a:gd name="T16" fmla="*/ 143 w 326"/>
                    <a:gd name="T17" fmla="*/ 1 h 139"/>
                    <a:gd name="T18" fmla="*/ 143 w 326"/>
                    <a:gd name="T19" fmla="*/ 1 h 139"/>
                    <a:gd name="T20" fmla="*/ 323 w 326"/>
                    <a:gd name="T21" fmla="*/ 109 h 139"/>
                    <a:gd name="T22" fmla="*/ 320 w 326"/>
                    <a:gd name="T23" fmla="*/ 12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139">
                      <a:moveTo>
                        <a:pt x="320" y="126"/>
                      </a:moveTo>
                      <a:cubicBezTo>
                        <a:pt x="316" y="134"/>
                        <a:pt x="309" y="139"/>
                        <a:pt x="306" y="137"/>
                      </a:cubicBezTo>
                      <a:cubicBezTo>
                        <a:pt x="135" y="34"/>
                        <a:pt x="135" y="34"/>
                        <a:pt x="135" y="34"/>
                      </a:cubicBezTo>
                      <a:cubicBezTo>
                        <a:pt x="15" y="64"/>
                        <a:pt x="15" y="64"/>
                        <a:pt x="15" y="64"/>
                      </a:cubicBezTo>
                      <a:cubicBezTo>
                        <a:pt x="10" y="66"/>
                        <a:pt x="5" y="60"/>
                        <a:pt x="2" y="51"/>
                      </a:cubicBezTo>
                      <a:cubicBezTo>
                        <a:pt x="0" y="43"/>
                        <a:pt x="3" y="35"/>
                        <a:pt x="8" y="33"/>
                      </a:cubicBezTo>
                      <a:cubicBezTo>
                        <a:pt x="7" y="33"/>
                        <a:pt x="7" y="33"/>
                        <a:pt x="7" y="33"/>
                      </a:cubicBezTo>
                      <a:cubicBezTo>
                        <a:pt x="138" y="0"/>
                        <a:pt x="138" y="0"/>
                        <a:pt x="138" y="0"/>
                      </a:cubicBezTo>
                      <a:cubicBezTo>
                        <a:pt x="140" y="0"/>
                        <a:pt x="142" y="0"/>
                        <a:pt x="143" y="1"/>
                      </a:cubicBezTo>
                      <a:cubicBezTo>
                        <a:pt x="143" y="1"/>
                        <a:pt x="143" y="1"/>
                        <a:pt x="143" y="1"/>
                      </a:cubicBezTo>
                      <a:cubicBezTo>
                        <a:pt x="323" y="109"/>
                        <a:pt x="323" y="109"/>
                        <a:pt x="323" y="109"/>
                      </a:cubicBezTo>
                      <a:cubicBezTo>
                        <a:pt x="326" y="111"/>
                        <a:pt x="325" y="119"/>
                        <a:pt x="320" y="126"/>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387" name="Picture 76">
                  <a:extLst>
                    <a:ext uri="{FF2B5EF4-FFF2-40B4-BE49-F238E27FC236}">
                      <a16:creationId xmlns:a16="http://schemas.microsoft.com/office/drawing/2014/main" id="{7BBF7C15-266B-AC4D-B1DF-86DD17501F2D}"/>
                    </a:ext>
                  </a:extLst>
                </p:cNvPr>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rot="18406997">
                  <a:off x="4947829" y="3919262"/>
                  <a:ext cx="72284"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77">
                  <a:extLst>
                    <a:ext uri="{FF2B5EF4-FFF2-40B4-BE49-F238E27FC236}">
                      <a16:creationId xmlns:a16="http://schemas.microsoft.com/office/drawing/2014/main" id="{7D545987-25A5-0846-803B-928603F19F38}"/>
                    </a:ext>
                  </a:extLst>
                </p:cNvPr>
                <p:cNvSpPr>
                  <a:spLocks/>
                </p:cNvSpPr>
                <p:nvPr/>
              </p:nvSpPr>
              <p:spPr bwMode="auto">
                <a:xfrm rot="18406997">
                  <a:off x="4955529" y="3927176"/>
                  <a:ext cx="57827" cy="60130"/>
                </a:xfrm>
                <a:custGeom>
                  <a:avLst/>
                  <a:gdLst>
                    <a:gd name="T0" fmla="*/ 32 w 40"/>
                    <a:gd name="T1" fmla="*/ 7 h 40"/>
                    <a:gd name="T2" fmla="*/ 33 w 40"/>
                    <a:gd name="T3" fmla="*/ 33 h 40"/>
                    <a:gd name="T4" fmla="*/ 8 w 40"/>
                    <a:gd name="T5" fmla="*/ 33 h 40"/>
                    <a:gd name="T6" fmla="*/ 7 w 40"/>
                    <a:gd name="T7" fmla="*/ 8 h 40"/>
                    <a:gd name="T8" fmla="*/ 32 w 40"/>
                    <a:gd name="T9" fmla="*/ 7 h 40"/>
                  </a:gdLst>
                  <a:ahLst/>
                  <a:cxnLst>
                    <a:cxn ang="0">
                      <a:pos x="T0" y="T1"/>
                    </a:cxn>
                    <a:cxn ang="0">
                      <a:pos x="T2" y="T3"/>
                    </a:cxn>
                    <a:cxn ang="0">
                      <a:pos x="T4" y="T5"/>
                    </a:cxn>
                    <a:cxn ang="0">
                      <a:pos x="T6" y="T7"/>
                    </a:cxn>
                    <a:cxn ang="0">
                      <a:pos x="T8" y="T9"/>
                    </a:cxn>
                  </a:cxnLst>
                  <a:rect l="0" t="0" r="r" b="b"/>
                  <a:pathLst>
                    <a:path w="40" h="40">
                      <a:moveTo>
                        <a:pt x="32" y="7"/>
                      </a:moveTo>
                      <a:cubicBezTo>
                        <a:pt x="39" y="14"/>
                        <a:pt x="40" y="25"/>
                        <a:pt x="33" y="33"/>
                      </a:cubicBezTo>
                      <a:cubicBezTo>
                        <a:pt x="26" y="40"/>
                        <a:pt x="15" y="40"/>
                        <a:pt x="8" y="33"/>
                      </a:cubicBezTo>
                      <a:cubicBezTo>
                        <a:pt x="0" y="27"/>
                        <a:pt x="0" y="15"/>
                        <a:pt x="7" y="8"/>
                      </a:cubicBezTo>
                      <a:cubicBezTo>
                        <a:pt x="13" y="1"/>
                        <a:pt x="25" y="0"/>
                        <a:pt x="32" y="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389" name="Picture 78">
                  <a:extLst>
                    <a:ext uri="{FF2B5EF4-FFF2-40B4-BE49-F238E27FC236}">
                      <a16:creationId xmlns:a16="http://schemas.microsoft.com/office/drawing/2014/main" id="{6F709F03-375F-8E4D-985B-73B53A3FB2F9}"/>
                    </a:ext>
                  </a:extLst>
                </p:cNvPr>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rot="18406997">
                  <a:off x="4894048" y="3943644"/>
                  <a:ext cx="72284"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0" name="Freeform 79">
                  <a:extLst>
                    <a:ext uri="{FF2B5EF4-FFF2-40B4-BE49-F238E27FC236}">
                      <a16:creationId xmlns:a16="http://schemas.microsoft.com/office/drawing/2014/main" id="{BFB18FC8-D509-CA4F-AEA5-4FFEE287D4F5}"/>
                    </a:ext>
                  </a:extLst>
                </p:cNvPr>
                <p:cNvSpPr>
                  <a:spLocks/>
                </p:cNvSpPr>
                <p:nvPr/>
              </p:nvSpPr>
              <p:spPr bwMode="auto">
                <a:xfrm rot="18406997">
                  <a:off x="4901054" y="3948454"/>
                  <a:ext cx="56221" cy="61848"/>
                </a:xfrm>
                <a:custGeom>
                  <a:avLst/>
                  <a:gdLst>
                    <a:gd name="T0" fmla="*/ 33 w 40"/>
                    <a:gd name="T1" fmla="*/ 7 h 41"/>
                    <a:gd name="T2" fmla="*/ 33 w 40"/>
                    <a:gd name="T3" fmla="*/ 33 h 41"/>
                    <a:gd name="T4" fmla="*/ 8 w 40"/>
                    <a:gd name="T5" fmla="*/ 34 h 41"/>
                    <a:gd name="T6" fmla="*/ 7 w 40"/>
                    <a:gd name="T7" fmla="*/ 8 h 41"/>
                    <a:gd name="T8" fmla="*/ 33 w 40"/>
                    <a:gd name="T9" fmla="*/ 7 h 41"/>
                  </a:gdLst>
                  <a:ahLst/>
                  <a:cxnLst>
                    <a:cxn ang="0">
                      <a:pos x="T0" y="T1"/>
                    </a:cxn>
                    <a:cxn ang="0">
                      <a:pos x="T2" y="T3"/>
                    </a:cxn>
                    <a:cxn ang="0">
                      <a:pos x="T4" y="T5"/>
                    </a:cxn>
                    <a:cxn ang="0">
                      <a:pos x="T6" y="T7"/>
                    </a:cxn>
                    <a:cxn ang="0">
                      <a:pos x="T8" y="T9"/>
                    </a:cxn>
                  </a:cxnLst>
                  <a:rect l="0" t="0" r="r" b="b"/>
                  <a:pathLst>
                    <a:path w="40" h="41">
                      <a:moveTo>
                        <a:pt x="33" y="7"/>
                      </a:moveTo>
                      <a:cubicBezTo>
                        <a:pt x="40" y="14"/>
                        <a:pt x="40" y="26"/>
                        <a:pt x="33" y="33"/>
                      </a:cubicBezTo>
                      <a:cubicBezTo>
                        <a:pt x="27" y="40"/>
                        <a:pt x="15" y="41"/>
                        <a:pt x="8" y="34"/>
                      </a:cubicBezTo>
                      <a:cubicBezTo>
                        <a:pt x="1" y="27"/>
                        <a:pt x="0" y="16"/>
                        <a:pt x="7" y="8"/>
                      </a:cubicBezTo>
                      <a:cubicBezTo>
                        <a:pt x="14" y="1"/>
                        <a:pt x="25" y="0"/>
                        <a:pt x="33" y="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391" name="Picture 80">
                  <a:extLst>
                    <a:ext uri="{FF2B5EF4-FFF2-40B4-BE49-F238E27FC236}">
                      <a16:creationId xmlns:a16="http://schemas.microsoft.com/office/drawing/2014/main" id="{429EA15A-06D1-7742-857C-F53DC86DFCCF}"/>
                    </a:ext>
                  </a:extLst>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rot="18406997">
                  <a:off x="4970192" y="3975006"/>
                  <a:ext cx="72284"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81">
                  <a:extLst>
                    <a:ext uri="{FF2B5EF4-FFF2-40B4-BE49-F238E27FC236}">
                      <a16:creationId xmlns:a16="http://schemas.microsoft.com/office/drawing/2014/main" id="{5ABE0177-0575-0845-ADF7-5972845D8BBF}"/>
                    </a:ext>
                  </a:extLst>
                </p:cNvPr>
                <p:cNvSpPr>
                  <a:spLocks/>
                </p:cNvSpPr>
                <p:nvPr/>
              </p:nvSpPr>
              <p:spPr bwMode="auto">
                <a:xfrm rot="18406997">
                  <a:off x="4978223" y="3983595"/>
                  <a:ext cx="56221" cy="60130"/>
                </a:xfrm>
                <a:custGeom>
                  <a:avLst/>
                  <a:gdLst>
                    <a:gd name="T0" fmla="*/ 32 w 40"/>
                    <a:gd name="T1" fmla="*/ 7 h 40"/>
                    <a:gd name="T2" fmla="*/ 33 w 40"/>
                    <a:gd name="T3" fmla="*/ 33 h 40"/>
                    <a:gd name="T4" fmla="*/ 8 w 40"/>
                    <a:gd name="T5" fmla="*/ 34 h 40"/>
                    <a:gd name="T6" fmla="*/ 7 w 40"/>
                    <a:gd name="T7" fmla="*/ 8 h 40"/>
                    <a:gd name="T8" fmla="*/ 32 w 40"/>
                    <a:gd name="T9" fmla="*/ 7 h 40"/>
                  </a:gdLst>
                  <a:ahLst/>
                  <a:cxnLst>
                    <a:cxn ang="0">
                      <a:pos x="T0" y="T1"/>
                    </a:cxn>
                    <a:cxn ang="0">
                      <a:pos x="T2" y="T3"/>
                    </a:cxn>
                    <a:cxn ang="0">
                      <a:pos x="T4" y="T5"/>
                    </a:cxn>
                    <a:cxn ang="0">
                      <a:pos x="T6" y="T7"/>
                    </a:cxn>
                    <a:cxn ang="0">
                      <a:pos x="T8" y="T9"/>
                    </a:cxn>
                  </a:cxnLst>
                  <a:rect l="0" t="0" r="r" b="b"/>
                  <a:pathLst>
                    <a:path w="40" h="40">
                      <a:moveTo>
                        <a:pt x="32" y="7"/>
                      </a:moveTo>
                      <a:cubicBezTo>
                        <a:pt x="40" y="14"/>
                        <a:pt x="40" y="25"/>
                        <a:pt x="33" y="33"/>
                      </a:cubicBezTo>
                      <a:cubicBezTo>
                        <a:pt x="26" y="40"/>
                        <a:pt x="15" y="40"/>
                        <a:pt x="8" y="34"/>
                      </a:cubicBezTo>
                      <a:cubicBezTo>
                        <a:pt x="0" y="27"/>
                        <a:pt x="0" y="15"/>
                        <a:pt x="7" y="8"/>
                      </a:cubicBezTo>
                      <a:cubicBezTo>
                        <a:pt x="14" y="1"/>
                        <a:pt x="25" y="0"/>
                        <a:pt x="32" y="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393" name="Picture 82">
                  <a:extLst>
                    <a:ext uri="{FF2B5EF4-FFF2-40B4-BE49-F238E27FC236}">
                      <a16:creationId xmlns:a16="http://schemas.microsoft.com/office/drawing/2014/main" id="{CD8C16A4-355F-9A49-9190-B835877B6F7C}"/>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rot="18406997">
                  <a:off x="4916409" y="3999390"/>
                  <a:ext cx="72284" cy="77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83">
                  <a:extLst>
                    <a:ext uri="{FF2B5EF4-FFF2-40B4-BE49-F238E27FC236}">
                      <a16:creationId xmlns:a16="http://schemas.microsoft.com/office/drawing/2014/main" id="{01E9B78A-B588-674C-817F-AFFB81E5686A}"/>
                    </a:ext>
                  </a:extLst>
                </p:cNvPr>
                <p:cNvSpPr>
                  <a:spLocks/>
                </p:cNvSpPr>
                <p:nvPr/>
              </p:nvSpPr>
              <p:spPr bwMode="auto">
                <a:xfrm rot="18406997">
                  <a:off x="4923130" y="4006932"/>
                  <a:ext cx="56221" cy="60130"/>
                </a:xfrm>
                <a:custGeom>
                  <a:avLst/>
                  <a:gdLst>
                    <a:gd name="T0" fmla="*/ 33 w 40"/>
                    <a:gd name="T1" fmla="*/ 6 h 40"/>
                    <a:gd name="T2" fmla="*/ 34 w 40"/>
                    <a:gd name="T3" fmla="*/ 32 h 40"/>
                    <a:gd name="T4" fmla="*/ 8 w 40"/>
                    <a:gd name="T5" fmla="*/ 33 h 40"/>
                    <a:gd name="T6" fmla="*/ 7 w 40"/>
                    <a:gd name="T7" fmla="*/ 7 h 40"/>
                    <a:gd name="T8" fmla="*/ 33 w 40"/>
                    <a:gd name="T9" fmla="*/ 6 h 40"/>
                  </a:gdLst>
                  <a:ahLst/>
                  <a:cxnLst>
                    <a:cxn ang="0">
                      <a:pos x="T0" y="T1"/>
                    </a:cxn>
                    <a:cxn ang="0">
                      <a:pos x="T2" y="T3"/>
                    </a:cxn>
                    <a:cxn ang="0">
                      <a:pos x="T4" y="T5"/>
                    </a:cxn>
                    <a:cxn ang="0">
                      <a:pos x="T6" y="T7"/>
                    </a:cxn>
                    <a:cxn ang="0">
                      <a:pos x="T8" y="T9"/>
                    </a:cxn>
                  </a:cxnLst>
                  <a:rect l="0" t="0" r="r" b="b"/>
                  <a:pathLst>
                    <a:path w="40" h="40">
                      <a:moveTo>
                        <a:pt x="33" y="6"/>
                      </a:moveTo>
                      <a:cubicBezTo>
                        <a:pt x="40" y="13"/>
                        <a:pt x="40" y="25"/>
                        <a:pt x="34" y="32"/>
                      </a:cubicBezTo>
                      <a:cubicBezTo>
                        <a:pt x="27" y="39"/>
                        <a:pt x="15" y="40"/>
                        <a:pt x="8" y="33"/>
                      </a:cubicBezTo>
                      <a:cubicBezTo>
                        <a:pt x="1" y="26"/>
                        <a:pt x="0" y="15"/>
                        <a:pt x="7" y="7"/>
                      </a:cubicBezTo>
                      <a:cubicBezTo>
                        <a:pt x="14" y="0"/>
                        <a:pt x="25" y="0"/>
                        <a:pt x="33" y="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95" name="Freeform 166">
                  <a:extLst>
                    <a:ext uri="{FF2B5EF4-FFF2-40B4-BE49-F238E27FC236}">
                      <a16:creationId xmlns:a16="http://schemas.microsoft.com/office/drawing/2014/main" id="{F7E290DC-3490-DF49-B272-43BD70852FC2}"/>
                    </a:ext>
                  </a:extLst>
                </p:cNvPr>
                <p:cNvSpPr>
                  <a:spLocks/>
                </p:cNvSpPr>
                <p:nvPr/>
              </p:nvSpPr>
              <p:spPr bwMode="auto">
                <a:xfrm rot="18406997">
                  <a:off x="5419099" y="3160240"/>
                  <a:ext cx="162236" cy="121978"/>
                </a:xfrm>
                <a:custGeom>
                  <a:avLst/>
                  <a:gdLst>
                    <a:gd name="T0" fmla="*/ 29 w 115"/>
                    <a:gd name="T1" fmla="*/ 29 h 81"/>
                    <a:gd name="T2" fmla="*/ 27 w 115"/>
                    <a:gd name="T3" fmla="*/ 35 h 81"/>
                    <a:gd name="T4" fmla="*/ 27 w 115"/>
                    <a:gd name="T5" fmla="*/ 47 h 81"/>
                    <a:gd name="T6" fmla="*/ 25 w 115"/>
                    <a:gd name="T7" fmla="*/ 51 h 81"/>
                    <a:gd name="T8" fmla="*/ 3 w 115"/>
                    <a:gd name="T9" fmla="*/ 60 h 81"/>
                    <a:gd name="T10" fmla="*/ 1 w 115"/>
                    <a:gd name="T11" fmla="*/ 63 h 81"/>
                    <a:gd name="T12" fmla="*/ 5 w 115"/>
                    <a:gd name="T13" fmla="*/ 66 h 81"/>
                    <a:gd name="T14" fmla="*/ 25 w 115"/>
                    <a:gd name="T15" fmla="*/ 63 h 81"/>
                    <a:gd name="T16" fmla="*/ 35 w 115"/>
                    <a:gd name="T17" fmla="*/ 68 h 81"/>
                    <a:gd name="T18" fmla="*/ 37 w 115"/>
                    <a:gd name="T19" fmla="*/ 70 h 81"/>
                    <a:gd name="T20" fmla="*/ 48 w 115"/>
                    <a:gd name="T21" fmla="*/ 77 h 81"/>
                    <a:gd name="T22" fmla="*/ 59 w 115"/>
                    <a:gd name="T23" fmla="*/ 78 h 81"/>
                    <a:gd name="T24" fmla="*/ 96 w 115"/>
                    <a:gd name="T25" fmla="*/ 78 h 81"/>
                    <a:gd name="T26" fmla="*/ 106 w 115"/>
                    <a:gd name="T27" fmla="*/ 73 h 81"/>
                    <a:gd name="T28" fmla="*/ 109 w 115"/>
                    <a:gd name="T29" fmla="*/ 64 h 81"/>
                    <a:gd name="T30" fmla="*/ 112 w 115"/>
                    <a:gd name="T31" fmla="*/ 37 h 81"/>
                    <a:gd name="T32" fmla="*/ 90 w 115"/>
                    <a:gd name="T33" fmla="*/ 7 h 81"/>
                    <a:gd name="T34" fmla="*/ 76 w 115"/>
                    <a:gd name="T35" fmla="*/ 1 h 81"/>
                    <a:gd name="T36" fmla="*/ 68 w 115"/>
                    <a:gd name="T37" fmla="*/ 4 h 81"/>
                    <a:gd name="T38" fmla="*/ 29 w 115"/>
                    <a:gd name="T39" fmla="*/ 2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81">
                      <a:moveTo>
                        <a:pt x="29" y="29"/>
                      </a:moveTo>
                      <a:cubicBezTo>
                        <a:pt x="28" y="31"/>
                        <a:pt x="27" y="33"/>
                        <a:pt x="27" y="35"/>
                      </a:cubicBezTo>
                      <a:cubicBezTo>
                        <a:pt x="26" y="39"/>
                        <a:pt x="26" y="43"/>
                        <a:pt x="27" y="47"/>
                      </a:cubicBezTo>
                      <a:cubicBezTo>
                        <a:pt x="28" y="49"/>
                        <a:pt x="27" y="50"/>
                        <a:pt x="25" y="51"/>
                      </a:cubicBezTo>
                      <a:cubicBezTo>
                        <a:pt x="17" y="54"/>
                        <a:pt x="10" y="57"/>
                        <a:pt x="3" y="60"/>
                      </a:cubicBezTo>
                      <a:cubicBezTo>
                        <a:pt x="2" y="61"/>
                        <a:pt x="0" y="61"/>
                        <a:pt x="1" y="63"/>
                      </a:cubicBezTo>
                      <a:cubicBezTo>
                        <a:pt x="2" y="64"/>
                        <a:pt x="2" y="66"/>
                        <a:pt x="5" y="66"/>
                      </a:cubicBezTo>
                      <a:cubicBezTo>
                        <a:pt x="12" y="65"/>
                        <a:pt x="19" y="64"/>
                        <a:pt x="25" y="63"/>
                      </a:cubicBezTo>
                      <a:cubicBezTo>
                        <a:pt x="30" y="63"/>
                        <a:pt x="33" y="63"/>
                        <a:pt x="35" y="68"/>
                      </a:cubicBezTo>
                      <a:cubicBezTo>
                        <a:pt x="35" y="69"/>
                        <a:pt x="36" y="70"/>
                        <a:pt x="37" y="70"/>
                      </a:cubicBezTo>
                      <a:cubicBezTo>
                        <a:pt x="39" y="75"/>
                        <a:pt x="43" y="76"/>
                        <a:pt x="48" y="77"/>
                      </a:cubicBezTo>
                      <a:cubicBezTo>
                        <a:pt x="51" y="77"/>
                        <a:pt x="55" y="78"/>
                        <a:pt x="59" y="78"/>
                      </a:cubicBezTo>
                      <a:cubicBezTo>
                        <a:pt x="71" y="80"/>
                        <a:pt x="84" y="81"/>
                        <a:pt x="96" y="78"/>
                      </a:cubicBezTo>
                      <a:cubicBezTo>
                        <a:pt x="100" y="78"/>
                        <a:pt x="104" y="77"/>
                        <a:pt x="106" y="73"/>
                      </a:cubicBezTo>
                      <a:cubicBezTo>
                        <a:pt x="108" y="70"/>
                        <a:pt x="108" y="67"/>
                        <a:pt x="109" y="64"/>
                      </a:cubicBezTo>
                      <a:cubicBezTo>
                        <a:pt x="110" y="55"/>
                        <a:pt x="115" y="45"/>
                        <a:pt x="112" y="37"/>
                      </a:cubicBezTo>
                      <a:cubicBezTo>
                        <a:pt x="109" y="26"/>
                        <a:pt x="98" y="16"/>
                        <a:pt x="90" y="7"/>
                      </a:cubicBezTo>
                      <a:cubicBezTo>
                        <a:pt x="86" y="3"/>
                        <a:pt x="82" y="0"/>
                        <a:pt x="76" y="1"/>
                      </a:cubicBezTo>
                      <a:cubicBezTo>
                        <a:pt x="73" y="2"/>
                        <a:pt x="71" y="3"/>
                        <a:pt x="68" y="4"/>
                      </a:cubicBezTo>
                      <a:cubicBezTo>
                        <a:pt x="53" y="9"/>
                        <a:pt x="42" y="20"/>
                        <a:pt x="29" y="29"/>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96" name="Freeform 167">
                  <a:extLst>
                    <a:ext uri="{FF2B5EF4-FFF2-40B4-BE49-F238E27FC236}">
                      <a16:creationId xmlns:a16="http://schemas.microsoft.com/office/drawing/2014/main" id="{CF3BC5BA-3D58-A44D-BC55-DD13F564347D}"/>
                    </a:ext>
                  </a:extLst>
                </p:cNvPr>
                <p:cNvSpPr>
                  <a:spLocks/>
                </p:cNvSpPr>
                <p:nvPr/>
              </p:nvSpPr>
              <p:spPr bwMode="auto">
                <a:xfrm rot="18406997">
                  <a:off x="5417597" y="3166996"/>
                  <a:ext cx="155811" cy="121978"/>
                </a:xfrm>
                <a:custGeom>
                  <a:avLst/>
                  <a:gdLst>
                    <a:gd name="T0" fmla="*/ 32 w 110"/>
                    <a:gd name="T1" fmla="*/ 29 h 81"/>
                    <a:gd name="T2" fmla="*/ 71 w 110"/>
                    <a:gd name="T3" fmla="*/ 4 h 81"/>
                    <a:gd name="T4" fmla="*/ 79 w 110"/>
                    <a:gd name="T5" fmla="*/ 1 h 81"/>
                    <a:gd name="T6" fmla="*/ 93 w 110"/>
                    <a:gd name="T7" fmla="*/ 7 h 81"/>
                    <a:gd name="T8" fmla="*/ 84 w 110"/>
                    <a:gd name="T9" fmla="*/ 39 h 81"/>
                    <a:gd name="T10" fmla="*/ 109 w 110"/>
                    <a:gd name="T11" fmla="*/ 73 h 81"/>
                    <a:gd name="T12" fmla="*/ 99 w 110"/>
                    <a:gd name="T13" fmla="*/ 78 h 81"/>
                    <a:gd name="T14" fmla="*/ 62 w 110"/>
                    <a:gd name="T15" fmla="*/ 78 h 81"/>
                    <a:gd name="T16" fmla="*/ 51 w 110"/>
                    <a:gd name="T17" fmla="*/ 77 h 81"/>
                    <a:gd name="T18" fmla="*/ 40 w 110"/>
                    <a:gd name="T19" fmla="*/ 70 h 81"/>
                    <a:gd name="T20" fmla="*/ 38 w 110"/>
                    <a:gd name="T21" fmla="*/ 68 h 81"/>
                    <a:gd name="T22" fmla="*/ 28 w 110"/>
                    <a:gd name="T23" fmla="*/ 63 h 81"/>
                    <a:gd name="T24" fmla="*/ 7 w 110"/>
                    <a:gd name="T25" fmla="*/ 68 h 81"/>
                    <a:gd name="T26" fmla="*/ 1 w 110"/>
                    <a:gd name="T27" fmla="*/ 63 h 81"/>
                    <a:gd name="T28" fmla="*/ 5 w 110"/>
                    <a:gd name="T29" fmla="*/ 58 h 81"/>
                    <a:gd name="T30" fmla="*/ 28 w 110"/>
                    <a:gd name="T31" fmla="*/ 51 h 81"/>
                    <a:gd name="T32" fmla="*/ 30 w 110"/>
                    <a:gd name="T33" fmla="*/ 47 h 81"/>
                    <a:gd name="T34" fmla="*/ 30 w 110"/>
                    <a:gd name="T35" fmla="*/ 35 h 81"/>
                    <a:gd name="T36" fmla="*/ 32 w 110"/>
                    <a:gd name="T37" fmla="*/ 2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81">
                      <a:moveTo>
                        <a:pt x="32" y="29"/>
                      </a:moveTo>
                      <a:cubicBezTo>
                        <a:pt x="45" y="20"/>
                        <a:pt x="56" y="9"/>
                        <a:pt x="71" y="4"/>
                      </a:cubicBezTo>
                      <a:cubicBezTo>
                        <a:pt x="74" y="3"/>
                        <a:pt x="76" y="2"/>
                        <a:pt x="79" y="1"/>
                      </a:cubicBezTo>
                      <a:cubicBezTo>
                        <a:pt x="85" y="0"/>
                        <a:pt x="89" y="3"/>
                        <a:pt x="93" y="7"/>
                      </a:cubicBezTo>
                      <a:cubicBezTo>
                        <a:pt x="101" y="16"/>
                        <a:pt x="82" y="27"/>
                        <a:pt x="84" y="39"/>
                      </a:cubicBezTo>
                      <a:cubicBezTo>
                        <a:pt x="88" y="62"/>
                        <a:pt x="110" y="64"/>
                        <a:pt x="109" y="73"/>
                      </a:cubicBezTo>
                      <a:cubicBezTo>
                        <a:pt x="107" y="77"/>
                        <a:pt x="103" y="78"/>
                        <a:pt x="99" y="78"/>
                      </a:cubicBezTo>
                      <a:cubicBezTo>
                        <a:pt x="87" y="81"/>
                        <a:pt x="74" y="80"/>
                        <a:pt x="62" y="78"/>
                      </a:cubicBezTo>
                      <a:cubicBezTo>
                        <a:pt x="58" y="78"/>
                        <a:pt x="54" y="77"/>
                        <a:pt x="51" y="77"/>
                      </a:cubicBezTo>
                      <a:cubicBezTo>
                        <a:pt x="46" y="76"/>
                        <a:pt x="42" y="75"/>
                        <a:pt x="40" y="70"/>
                      </a:cubicBezTo>
                      <a:cubicBezTo>
                        <a:pt x="39" y="70"/>
                        <a:pt x="38" y="69"/>
                        <a:pt x="38" y="68"/>
                      </a:cubicBezTo>
                      <a:cubicBezTo>
                        <a:pt x="36" y="63"/>
                        <a:pt x="33" y="63"/>
                        <a:pt x="28" y="63"/>
                      </a:cubicBezTo>
                      <a:cubicBezTo>
                        <a:pt x="22" y="64"/>
                        <a:pt x="14" y="66"/>
                        <a:pt x="7" y="68"/>
                      </a:cubicBezTo>
                      <a:cubicBezTo>
                        <a:pt x="4" y="68"/>
                        <a:pt x="2" y="65"/>
                        <a:pt x="1" y="63"/>
                      </a:cubicBezTo>
                      <a:cubicBezTo>
                        <a:pt x="0" y="62"/>
                        <a:pt x="3" y="58"/>
                        <a:pt x="5" y="58"/>
                      </a:cubicBezTo>
                      <a:cubicBezTo>
                        <a:pt x="12" y="55"/>
                        <a:pt x="20" y="54"/>
                        <a:pt x="28" y="51"/>
                      </a:cubicBezTo>
                      <a:cubicBezTo>
                        <a:pt x="30" y="50"/>
                        <a:pt x="31" y="49"/>
                        <a:pt x="30" y="47"/>
                      </a:cubicBezTo>
                      <a:cubicBezTo>
                        <a:pt x="29" y="43"/>
                        <a:pt x="29" y="39"/>
                        <a:pt x="30" y="35"/>
                      </a:cubicBezTo>
                      <a:cubicBezTo>
                        <a:pt x="30" y="33"/>
                        <a:pt x="31" y="31"/>
                        <a:pt x="32" y="29"/>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97" name="Freeform 168">
                  <a:extLst>
                    <a:ext uri="{FF2B5EF4-FFF2-40B4-BE49-F238E27FC236}">
                      <a16:creationId xmlns:a16="http://schemas.microsoft.com/office/drawing/2014/main" id="{D6517991-BAB6-414B-B39D-4EF5B722F76E}"/>
                    </a:ext>
                  </a:extLst>
                </p:cNvPr>
                <p:cNvSpPr>
                  <a:spLocks/>
                </p:cNvSpPr>
                <p:nvPr/>
              </p:nvSpPr>
              <p:spPr bwMode="auto">
                <a:xfrm rot="18406997">
                  <a:off x="5697231" y="3472843"/>
                  <a:ext cx="160629" cy="127131"/>
                </a:xfrm>
                <a:custGeom>
                  <a:avLst/>
                  <a:gdLst>
                    <a:gd name="T0" fmla="*/ 41 w 114"/>
                    <a:gd name="T1" fmla="*/ 7 h 83"/>
                    <a:gd name="T2" fmla="*/ 36 w 114"/>
                    <a:gd name="T3" fmla="*/ 11 h 83"/>
                    <a:gd name="T4" fmla="*/ 31 w 114"/>
                    <a:gd name="T5" fmla="*/ 21 h 83"/>
                    <a:gd name="T6" fmla="*/ 27 w 114"/>
                    <a:gd name="T7" fmla="*/ 24 h 83"/>
                    <a:gd name="T8" fmla="*/ 4 w 114"/>
                    <a:gd name="T9" fmla="*/ 22 h 83"/>
                    <a:gd name="T10" fmla="*/ 1 w 114"/>
                    <a:gd name="T11" fmla="*/ 24 h 83"/>
                    <a:gd name="T12" fmla="*/ 3 w 114"/>
                    <a:gd name="T13" fmla="*/ 28 h 83"/>
                    <a:gd name="T14" fmla="*/ 22 w 114"/>
                    <a:gd name="T15" fmla="*/ 35 h 83"/>
                    <a:gd name="T16" fmla="*/ 28 w 114"/>
                    <a:gd name="T17" fmla="*/ 44 h 83"/>
                    <a:gd name="T18" fmla="*/ 29 w 114"/>
                    <a:gd name="T19" fmla="*/ 47 h 83"/>
                    <a:gd name="T20" fmla="*/ 36 w 114"/>
                    <a:gd name="T21" fmla="*/ 57 h 83"/>
                    <a:gd name="T22" fmla="*/ 45 w 114"/>
                    <a:gd name="T23" fmla="*/ 64 h 83"/>
                    <a:gd name="T24" fmla="*/ 78 w 114"/>
                    <a:gd name="T25" fmla="*/ 81 h 83"/>
                    <a:gd name="T26" fmla="*/ 90 w 114"/>
                    <a:gd name="T27" fmla="*/ 81 h 83"/>
                    <a:gd name="T28" fmla="*/ 96 w 114"/>
                    <a:gd name="T29" fmla="*/ 74 h 83"/>
                    <a:gd name="T30" fmla="*/ 112 w 114"/>
                    <a:gd name="T31" fmla="*/ 52 h 83"/>
                    <a:gd name="T32" fmla="*/ 106 w 114"/>
                    <a:gd name="T33" fmla="*/ 14 h 83"/>
                    <a:gd name="T34" fmla="*/ 96 w 114"/>
                    <a:gd name="T35" fmla="*/ 3 h 83"/>
                    <a:gd name="T36" fmla="*/ 87 w 114"/>
                    <a:gd name="T37" fmla="*/ 2 h 83"/>
                    <a:gd name="T38" fmla="*/ 41 w 114"/>
                    <a:gd name="T3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4" h="83">
                      <a:moveTo>
                        <a:pt x="41" y="7"/>
                      </a:moveTo>
                      <a:cubicBezTo>
                        <a:pt x="40" y="8"/>
                        <a:pt x="37" y="9"/>
                        <a:pt x="36" y="11"/>
                      </a:cubicBezTo>
                      <a:cubicBezTo>
                        <a:pt x="34" y="14"/>
                        <a:pt x="32" y="18"/>
                        <a:pt x="31" y="21"/>
                      </a:cubicBezTo>
                      <a:cubicBezTo>
                        <a:pt x="31" y="24"/>
                        <a:pt x="29" y="24"/>
                        <a:pt x="27" y="24"/>
                      </a:cubicBezTo>
                      <a:cubicBezTo>
                        <a:pt x="19" y="23"/>
                        <a:pt x="11" y="23"/>
                        <a:pt x="4" y="22"/>
                      </a:cubicBezTo>
                      <a:cubicBezTo>
                        <a:pt x="2" y="22"/>
                        <a:pt x="1" y="22"/>
                        <a:pt x="1" y="24"/>
                      </a:cubicBezTo>
                      <a:cubicBezTo>
                        <a:pt x="1" y="26"/>
                        <a:pt x="0" y="28"/>
                        <a:pt x="3" y="28"/>
                      </a:cubicBezTo>
                      <a:cubicBezTo>
                        <a:pt x="9" y="31"/>
                        <a:pt x="15" y="33"/>
                        <a:pt x="22" y="35"/>
                      </a:cubicBezTo>
                      <a:cubicBezTo>
                        <a:pt x="26" y="37"/>
                        <a:pt x="29" y="39"/>
                        <a:pt x="28" y="44"/>
                      </a:cubicBezTo>
                      <a:cubicBezTo>
                        <a:pt x="28" y="45"/>
                        <a:pt x="29" y="46"/>
                        <a:pt x="29" y="47"/>
                      </a:cubicBezTo>
                      <a:cubicBezTo>
                        <a:pt x="29" y="52"/>
                        <a:pt x="32" y="55"/>
                        <a:pt x="36" y="57"/>
                      </a:cubicBezTo>
                      <a:cubicBezTo>
                        <a:pt x="39" y="59"/>
                        <a:pt x="42" y="62"/>
                        <a:pt x="45" y="64"/>
                      </a:cubicBezTo>
                      <a:cubicBezTo>
                        <a:pt x="55" y="71"/>
                        <a:pt x="66" y="78"/>
                        <a:pt x="78" y="81"/>
                      </a:cubicBezTo>
                      <a:cubicBezTo>
                        <a:pt x="82" y="82"/>
                        <a:pt x="86" y="83"/>
                        <a:pt x="90" y="81"/>
                      </a:cubicBezTo>
                      <a:cubicBezTo>
                        <a:pt x="92" y="79"/>
                        <a:pt x="94" y="76"/>
                        <a:pt x="96" y="74"/>
                      </a:cubicBezTo>
                      <a:cubicBezTo>
                        <a:pt x="101" y="67"/>
                        <a:pt x="110" y="60"/>
                        <a:pt x="112" y="52"/>
                      </a:cubicBezTo>
                      <a:cubicBezTo>
                        <a:pt x="114" y="40"/>
                        <a:pt x="109" y="26"/>
                        <a:pt x="106" y="14"/>
                      </a:cubicBezTo>
                      <a:cubicBezTo>
                        <a:pt x="104" y="9"/>
                        <a:pt x="102" y="5"/>
                        <a:pt x="96" y="3"/>
                      </a:cubicBezTo>
                      <a:cubicBezTo>
                        <a:pt x="93" y="3"/>
                        <a:pt x="90" y="2"/>
                        <a:pt x="87" y="2"/>
                      </a:cubicBezTo>
                      <a:cubicBezTo>
                        <a:pt x="72" y="0"/>
                        <a:pt x="57" y="4"/>
                        <a:pt x="41" y="7"/>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98" name="Freeform 169">
                  <a:extLst>
                    <a:ext uri="{FF2B5EF4-FFF2-40B4-BE49-F238E27FC236}">
                      <a16:creationId xmlns:a16="http://schemas.microsoft.com/office/drawing/2014/main" id="{922152E8-4ED7-E841-89B8-CAD54A01EA11}"/>
                    </a:ext>
                  </a:extLst>
                </p:cNvPr>
                <p:cNvSpPr>
                  <a:spLocks/>
                </p:cNvSpPr>
                <p:nvPr/>
              </p:nvSpPr>
              <p:spPr bwMode="auto">
                <a:xfrm rot="18406997">
                  <a:off x="5687085" y="3481625"/>
                  <a:ext cx="168661" cy="127131"/>
                </a:xfrm>
                <a:custGeom>
                  <a:avLst/>
                  <a:gdLst>
                    <a:gd name="T0" fmla="*/ 51 w 119"/>
                    <a:gd name="T1" fmla="*/ 7 h 83"/>
                    <a:gd name="T2" fmla="*/ 97 w 119"/>
                    <a:gd name="T3" fmla="*/ 2 h 83"/>
                    <a:gd name="T4" fmla="*/ 106 w 119"/>
                    <a:gd name="T5" fmla="*/ 3 h 83"/>
                    <a:gd name="T6" fmla="*/ 116 w 119"/>
                    <a:gd name="T7" fmla="*/ 14 h 83"/>
                    <a:gd name="T8" fmla="*/ 93 w 119"/>
                    <a:gd name="T9" fmla="*/ 39 h 83"/>
                    <a:gd name="T10" fmla="*/ 100 w 119"/>
                    <a:gd name="T11" fmla="*/ 81 h 83"/>
                    <a:gd name="T12" fmla="*/ 88 w 119"/>
                    <a:gd name="T13" fmla="*/ 81 h 83"/>
                    <a:gd name="T14" fmla="*/ 55 w 119"/>
                    <a:gd name="T15" fmla="*/ 64 h 83"/>
                    <a:gd name="T16" fmla="*/ 46 w 119"/>
                    <a:gd name="T17" fmla="*/ 57 h 83"/>
                    <a:gd name="T18" fmla="*/ 39 w 119"/>
                    <a:gd name="T19" fmla="*/ 47 h 83"/>
                    <a:gd name="T20" fmla="*/ 38 w 119"/>
                    <a:gd name="T21" fmla="*/ 44 h 83"/>
                    <a:gd name="T22" fmla="*/ 32 w 119"/>
                    <a:gd name="T23" fmla="*/ 35 h 83"/>
                    <a:gd name="T24" fmla="*/ 4 w 119"/>
                    <a:gd name="T25" fmla="*/ 28 h 83"/>
                    <a:gd name="T26" fmla="*/ 0 w 119"/>
                    <a:gd name="T27" fmla="*/ 22 h 83"/>
                    <a:gd name="T28" fmla="*/ 6 w 119"/>
                    <a:gd name="T29" fmla="*/ 18 h 83"/>
                    <a:gd name="T30" fmla="*/ 37 w 119"/>
                    <a:gd name="T31" fmla="*/ 24 h 83"/>
                    <a:gd name="T32" fmla="*/ 41 w 119"/>
                    <a:gd name="T33" fmla="*/ 21 h 83"/>
                    <a:gd name="T34" fmla="*/ 46 w 119"/>
                    <a:gd name="T35" fmla="*/ 11 h 83"/>
                    <a:gd name="T36" fmla="*/ 51 w 119"/>
                    <a:gd name="T37"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83">
                      <a:moveTo>
                        <a:pt x="51" y="7"/>
                      </a:moveTo>
                      <a:cubicBezTo>
                        <a:pt x="67" y="4"/>
                        <a:pt x="82" y="0"/>
                        <a:pt x="97" y="2"/>
                      </a:cubicBezTo>
                      <a:cubicBezTo>
                        <a:pt x="100" y="2"/>
                        <a:pt x="103" y="3"/>
                        <a:pt x="106" y="3"/>
                      </a:cubicBezTo>
                      <a:cubicBezTo>
                        <a:pt x="112" y="5"/>
                        <a:pt x="114" y="9"/>
                        <a:pt x="116" y="14"/>
                      </a:cubicBezTo>
                      <a:cubicBezTo>
                        <a:pt x="119" y="26"/>
                        <a:pt x="97" y="28"/>
                        <a:pt x="93" y="39"/>
                      </a:cubicBezTo>
                      <a:cubicBezTo>
                        <a:pt x="86" y="61"/>
                        <a:pt x="105" y="74"/>
                        <a:pt x="100" y="81"/>
                      </a:cubicBezTo>
                      <a:cubicBezTo>
                        <a:pt x="96" y="83"/>
                        <a:pt x="92" y="82"/>
                        <a:pt x="88" y="81"/>
                      </a:cubicBezTo>
                      <a:cubicBezTo>
                        <a:pt x="76" y="78"/>
                        <a:pt x="65" y="71"/>
                        <a:pt x="55" y="64"/>
                      </a:cubicBezTo>
                      <a:cubicBezTo>
                        <a:pt x="52" y="62"/>
                        <a:pt x="49" y="59"/>
                        <a:pt x="46" y="57"/>
                      </a:cubicBezTo>
                      <a:cubicBezTo>
                        <a:pt x="42" y="55"/>
                        <a:pt x="39" y="52"/>
                        <a:pt x="39" y="47"/>
                      </a:cubicBezTo>
                      <a:cubicBezTo>
                        <a:pt x="39" y="46"/>
                        <a:pt x="38" y="45"/>
                        <a:pt x="38" y="44"/>
                      </a:cubicBezTo>
                      <a:cubicBezTo>
                        <a:pt x="39" y="39"/>
                        <a:pt x="36" y="37"/>
                        <a:pt x="32" y="35"/>
                      </a:cubicBezTo>
                      <a:cubicBezTo>
                        <a:pt x="25" y="33"/>
                        <a:pt x="10" y="30"/>
                        <a:pt x="4" y="28"/>
                      </a:cubicBezTo>
                      <a:cubicBezTo>
                        <a:pt x="1" y="27"/>
                        <a:pt x="0" y="24"/>
                        <a:pt x="0" y="22"/>
                      </a:cubicBezTo>
                      <a:cubicBezTo>
                        <a:pt x="0" y="20"/>
                        <a:pt x="5" y="18"/>
                        <a:pt x="6" y="18"/>
                      </a:cubicBezTo>
                      <a:cubicBezTo>
                        <a:pt x="14" y="19"/>
                        <a:pt x="29" y="23"/>
                        <a:pt x="37" y="24"/>
                      </a:cubicBezTo>
                      <a:cubicBezTo>
                        <a:pt x="39" y="24"/>
                        <a:pt x="41" y="24"/>
                        <a:pt x="41" y="21"/>
                      </a:cubicBezTo>
                      <a:cubicBezTo>
                        <a:pt x="42" y="18"/>
                        <a:pt x="44" y="14"/>
                        <a:pt x="46" y="11"/>
                      </a:cubicBezTo>
                      <a:cubicBezTo>
                        <a:pt x="47" y="9"/>
                        <a:pt x="50" y="8"/>
                        <a:pt x="51" y="7"/>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399" name="Freeform 170">
                  <a:extLst>
                    <a:ext uri="{FF2B5EF4-FFF2-40B4-BE49-F238E27FC236}">
                      <a16:creationId xmlns:a16="http://schemas.microsoft.com/office/drawing/2014/main" id="{EAAB7DA4-828C-584D-B20E-DAAC1721D466}"/>
                    </a:ext>
                  </a:extLst>
                </p:cNvPr>
                <p:cNvSpPr>
                  <a:spLocks/>
                </p:cNvSpPr>
                <p:nvPr/>
              </p:nvSpPr>
              <p:spPr bwMode="auto">
                <a:xfrm rot="18406997">
                  <a:off x="5652324" y="4125830"/>
                  <a:ext cx="123685" cy="161491"/>
                </a:xfrm>
                <a:custGeom>
                  <a:avLst/>
                  <a:gdLst>
                    <a:gd name="T0" fmla="*/ 87 w 87"/>
                    <a:gd name="T1" fmla="*/ 46 h 106"/>
                    <a:gd name="T2" fmla="*/ 84 w 87"/>
                    <a:gd name="T3" fmla="*/ 40 h 106"/>
                    <a:gd name="T4" fmla="*/ 75 w 87"/>
                    <a:gd name="T5" fmla="*/ 32 h 106"/>
                    <a:gd name="T6" fmla="*/ 74 w 87"/>
                    <a:gd name="T7" fmla="*/ 27 h 106"/>
                    <a:gd name="T8" fmla="*/ 82 w 87"/>
                    <a:gd name="T9" fmla="*/ 6 h 106"/>
                    <a:gd name="T10" fmla="*/ 81 w 87"/>
                    <a:gd name="T11" fmla="*/ 2 h 106"/>
                    <a:gd name="T12" fmla="*/ 76 w 87"/>
                    <a:gd name="T13" fmla="*/ 3 h 106"/>
                    <a:gd name="T14" fmla="*/ 64 w 87"/>
                    <a:gd name="T15" fmla="*/ 19 h 106"/>
                    <a:gd name="T16" fmla="*/ 54 w 87"/>
                    <a:gd name="T17" fmla="*/ 23 h 106"/>
                    <a:gd name="T18" fmla="*/ 51 w 87"/>
                    <a:gd name="T19" fmla="*/ 22 h 106"/>
                    <a:gd name="T20" fmla="*/ 39 w 87"/>
                    <a:gd name="T21" fmla="*/ 26 h 106"/>
                    <a:gd name="T22" fmla="*/ 30 w 87"/>
                    <a:gd name="T23" fmla="*/ 33 h 106"/>
                    <a:gd name="T24" fmla="*/ 4 w 87"/>
                    <a:gd name="T25" fmla="*/ 60 h 106"/>
                    <a:gd name="T26" fmla="*/ 2 w 87"/>
                    <a:gd name="T27" fmla="*/ 71 h 106"/>
                    <a:gd name="T28" fmla="*/ 7 w 87"/>
                    <a:gd name="T29" fmla="*/ 79 h 106"/>
                    <a:gd name="T30" fmla="*/ 24 w 87"/>
                    <a:gd name="T31" fmla="*/ 100 h 106"/>
                    <a:gd name="T32" fmla="*/ 61 w 87"/>
                    <a:gd name="T33" fmla="*/ 105 h 106"/>
                    <a:gd name="T34" fmla="*/ 75 w 87"/>
                    <a:gd name="T35" fmla="*/ 99 h 106"/>
                    <a:gd name="T36" fmla="*/ 79 w 87"/>
                    <a:gd name="T37" fmla="*/ 91 h 106"/>
                    <a:gd name="T38" fmla="*/ 87 w 87"/>
                    <a:gd name="T39" fmla="*/ 4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06">
                      <a:moveTo>
                        <a:pt x="87" y="46"/>
                      </a:moveTo>
                      <a:cubicBezTo>
                        <a:pt x="86" y="44"/>
                        <a:pt x="85" y="42"/>
                        <a:pt x="84" y="40"/>
                      </a:cubicBezTo>
                      <a:cubicBezTo>
                        <a:pt x="81" y="37"/>
                        <a:pt x="79" y="34"/>
                        <a:pt x="75" y="32"/>
                      </a:cubicBezTo>
                      <a:cubicBezTo>
                        <a:pt x="73" y="31"/>
                        <a:pt x="73" y="29"/>
                        <a:pt x="74" y="27"/>
                      </a:cubicBezTo>
                      <a:cubicBezTo>
                        <a:pt x="77" y="20"/>
                        <a:pt x="79" y="13"/>
                        <a:pt x="82" y="6"/>
                      </a:cubicBezTo>
                      <a:cubicBezTo>
                        <a:pt x="82" y="4"/>
                        <a:pt x="83" y="3"/>
                        <a:pt x="81" y="2"/>
                      </a:cubicBezTo>
                      <a:cubicBezTo>
                        <a:pt x="80" y="2"/>
                        <a:pt x="78" y="0"/>
                        <a:pt x="76" y="3"/>
                      </a:cubicBezTo>
                      <a:cubicBezTo>
                        <a:pt x="72" y="8"/>
                        <a:pt x="68" y="14"/>
                        <a:pt x="64" y="19"/>
                      </a:cubicBezTo>
                      <a:cubicBezTo>
                        <a:pt x="62" y="23"/>
                        <a:pt x="59" y="25"/>
                        <a:pt x="54" y="23"/>
                      </a:cubicBezTo>
                      <a:cubicBezTo>
                        <a:pt x="54" y="23"/>
                        <a:pt x="52" y="23"/>
                        <a:pt x="51" y="22"/>
                      </a:cubicBezTo>
                      <a:cubicBezTo>
                        <a:pt x="47" y="21"/>
                        <a:pt x="43" y="23"/>
                        <a:pt x="39" y="26"/>
                      </a:cubicBezTo>
                      <a:cubicBezTo>
                        <a:pt x="36" y="28"/>
                        <a:pt x="33" y="31"/>
                        <a:pt x="30" y="33"/>
                      </a:cubicBezTo>
                      <a:cubicBezTo>
                        <a:pt x="20" y="41"/>
                        <a:pt x="11" y="49"/>
                        <a:pt x="4" y="60"/>
                      </a:cubicBezTo>
                      <a:cubicBezTo>
                        <a:pt x="2" y="63"/>
                        <a:pt x="0" y="67"/>
                        <a:pt x="2" y="71"/>
                      </a:cubicBezTo>
                      <a:cubicBezTo>
                        <a:pt x="3" y="74"/>
                        <a:pt x="5" y="76"/>
                        <a:pt x="7" y="79"/>
                      </a:cubicBezTo>
                      <a:cubicBezTo>
                        <a:pt x="12" y="86"/>
                        <a:pt x="16" y="96"/>
                        <a:pt x="24" y="100"/>
                      </a:cubicBezTo>
                      <a:cubicBezTo>
                        <a:pt x="34" y="106"/>
                        <a:pt x="49" y="105"/>
                        <a:pt x="61" y="105"/>
                      </a:cubicBezTo>
                      <a:cubicBezTo>
                        <a:pt x="67" y="105"/>
                        <a:pt x="72" y="104"/>
                        <a:pt x="75" y="99"/>
                      </a:cubicBezTo>
                      <a:cubicBezTo>
                        <a:pt x="76" y="97"/>
                        <a:pt x="78" y="94"/>
                        <a:pt x="79" y="91"/>
                      </a:cubicBezTo>
                      <a:cubicBezTo>
                        <a:pt x="85" y="77"/>
                        <a:pt x="85" y="62"/>
                        <a:pt x="87" y="46"/>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0" name="Line 171">
                  <a:extLst>
                    <a:ext uri="{FF2B5EF4-FFF2-40B4-BE49-F238E27FC236}">
                      <a16:creationId xmlns:a16="http://schemas.microsoft.com/office/drawing/2014/main" id="{3302F8C2-8AFB-2640-B7BF-714FCECF8E79}"/>
                    </a:ext>
                  </a:extLst>
                </p:cNvPr>
                <p:cNvSpPr>
                  <a:spLocks noChangeShapeType="1"/>
                </p:cNvSpPr>
                <p:nvPr/>
              </p:nvSpPr>
              <p:spPr bwMode="auto">
                <a:xfrm rot="18406997">
                  <a:off x="5708571" y="434626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1" name="Line 172">
                  <a:extLst>
                    <a:ext uri="{FF2B5EF4-FFF2-40B4-BE49-F238E27FC236}">
                      <a16:creationId xmlns:a16="http://schemas.microsoft.com/office/drawing/2014/main" id="{92371B97-DEE2-1543-A4AB-579C8772A27A}"/>
                    </a:ext>
                  </a:extLst>
                </p:cNvPr>
                <p:cNvSpPr>
                  <a:spLocks noChangeShapeType="1"/>
                </p:cNvSpPr>
                <p:nvPr/>
              </p:nvSpPr>
              <p:spPr bwMode="auto">
                <a:xfrm rot="18406997">
                  <a:off x="5708571" y="434626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2" name="Freeform 173">
                  <a:extLst>
                    <a:ext uri="{FF2B5EF4-FFF2-40B4-BE49-F238E27FC236}">
                      <a16:creationId xmlns:a16="http://schemas.microsoft.com/office/drawing/2014/main" id="{D9E01D6E-4652-154F-99EB-D5797D8A8483}"/>
                    </a:ext>
                  </a:extLst>
                </p:cNvPr>
                <p:cNvSpPr>
                  <a:spLocks/>
                </p:cNvSpPr>
                <p:nvPr/>
              </p:nvSpPr>
              <p:spPr bwMode="auto">
                <a:xfrm rot="18406997">
                  <a:off x="5649046" y="4120635"/>
                  <a:ext cx="123685" cy="166646"/>
                </a:xfrm>
                <a:custGeom>
                  <a:avLst/>
                  <a:gdLst>
                    <a:gd name="T0" fmla="*/ 87 w 87"/>
                    <a:gd name="T1" fmla="*/ 51 h 110"/>
                    <a:gd name="T2" fmla="*/ 79 w 87"/>
                    <a:gd name="T3" fmla="*/ 96 h 110"/>
                    <a:gd name="T4" fmla="*/ 75 w 87"/>
                    <a:gd name="T5" fmla="*/ 104 h 110"/>
                    <a:gd name="T6" fmla="*/ 61 w 87"/>
                    <a:gd name="T7" fmla="*/ 110 h 110"/>
                    <a:gd name="T8" fmla="*/ 44 w 87"/>
                    <a:gd name="T9" fmla="*/ 81 h 110"/>
                    <a:gd name="T10" fmla="*/ 2 w 87"/>
                    <a:gd name="T11" fmla="*/ 76 h 110"/>
                    <a:gd name="T12" fmla="*/ 4 w 87"/>
                    <a:gd name="T13" fmla="*/ 65 h 110"/>
                    <a:gd name="T14" fmla="*/ 30 w 87"/>
                    <a:gd name="T15" fmla="*/ 38 h 110"/>
                    <a:gd name="T16" fmla="*/ 39 w 87"/>
                    <a:gd name="T17" fmla="*/ 31 h 110"/>
                    <a:gd name="T18" fmla="*/ 51 w 87"/>
                    <a:gd name="T19" fmla="*/ 27 h 110"/>
                    <a:gd name="T20" fmla="*/ 54 w 87"/>
                    <a:gd name="T21" fmla="*/ 28 h 110"/>
                    <a:gd name="T22" fmla="*/ 64 w 87"/>
                    <a:gd name="T23" fmla="*/ 24 h 110"/>
                    <a:gd name="T24" fmla="*/ 77 w 87"/>
                    <a:gd name="T25" fmla="*/ 3 h 110"/>
                    <a:gd name="T26" fmla="*/ 84 w 87"/>
                    <a:gd name="T27" fmla="*/ 1 h 110"/>
                    <a:gd name="T28" fmla="*/ 86 w 87"/>
                    <a:gd name="T29" fmla="*/ 8 h 110"/>
                    <a:gd name="T30" fmla="*/ 74 w 87"/>
                    <a:gd name="T31" fmla="*/ 32 h 110"/>
                    <a:gd name="T32" fmla="*/ 75 w 87"/>
                    <a:gd name="T33" fmla="*/ 37 h 110"/>
                    <a:gd name="T34" fmla="*/ 84 w 87"/>
                    <a:gd name="T35" fmla="*/ 45 h 110"/>
                    <a:gd name="T36" fmla="*/ 87 w 87"/>
                    <a:gd name="T37" fmla="*/ 5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110">
                      <a:moveTo>
                        <a:pt x="87" y="51"/>
                      </a:moveTo>
                      <a:cubicBezTo>
                        <a:pt x="85" y="67"/>
                        <a:pt x="85" y="82"/>
                        <a:pt x="79" y="96"/>
                      </a:cubicBezTo>
                      <a:cubicBezTo>
                        <a:pt x="78" y="99"/>
                        <a:pt x="76" y="102"/>
                        <a:pt x="75" y="104"/>
                      </a:cubicBezTo>
                      <a:cubicBezTo>
                        <a:pt x="72" y="109"/>
                        <a:pt x="67" y="110"/>
                        <a:pt x="61" y="110"/>
                      </a:cubicBezTo>
                      <a:cubicBezTo>
                        <a:pt x="49" y="110"/>
                        <a:pt x="54" y="88"/>
                        <a:pt x="44" y="81"/>
                      </a:cubicBezTo>
                      <a:cubicBezTo>
                        <a:pt x="24" y="68"/>
                        <a:pt x="7" y="83"/>
                        <a:pt x="2" y="76"/>
                      </a:cubicBezTo>
                      <a:cubicBezTo>
                        <a:pt x="0" y="72"/>
                        <a:pt x="2" y="68"/>
                        <a:pt x="4" y="65"/>
                      </a:cubicBezTo>
                      <a:cubicBezTo>
                        <a:pt x="11" y="54"/>
                        <a:pt x="20" y="46"/>
                        <a:pt x="30" y="38"/>
                      </a:cubicBezTo>
                      <a:cubicBezTo>
                        <a:pt x="33" y="36"/>
                        <a:pt x="36" y="33"/>
                        <a:pt x="39" y="31"/>
                      </a:cubicBezTo>
                      <a:cubicBezTo>
                        <a:pt x="43" y="28"/>
                        <a:pt x="47" y="26"/>
                        <a:pt x="51" y="27"/>
                      </a:cubicBezTo>
                      <a:cubicBezTo>
                        <a:pt x="52" y="28"/>
                        <a:pt x="53" y="28"/>
                        <a:pt x="54" y="28"/>
                      </a:cubicBezTo>
                      <a:cubicBezTo>
                        <a:pt x="61" y="30"/>
                        <a:pt x="62" y="28"/>
                        <a:pt x="64" y="24"/>
                      </a:cubicBezTo>
                      <a:cubicBezTo>
                        <a:pt x="68" y="19"/>
                        <a:pt x="73" y="8"/>
                        <a:pt x="77" y="3"/>
                      </a:cubicBezTo>
                      <a:cubicBezTo>
                        <a:pt x="79" y="0"/>
                        <a:pt x="83" y="1"/>
                        <a:pt x="84" y="1"/>
                      </a:cubicBezTo>
                      <a:cubicBezTo>
                        <a:pt x="86" y="2"/>
                        <a:pt x="87" y="7"/>
                        <a:pt x="86" y="8"/>
                      </a:cubicBezTo>
                      <a:cubicBezTo>
                        <a:pt x="83" y="15"/>
                        <a:pt x="77" y="25"/>
                        <a:pt x="74" y="32"/>
                      </a:cubicBezTo>
                      <a:cubicBezTo>
                        <a:pt x="73" y="34"/>
                        <a:pt x="73" y="36"/>
                        <a:pt x="75" y="37"/>
                      </a:cubicBezTo>
                      <a:cubicBezTo>
                        <a:pt x="79" y="39"/>
                        <a:pt x="81" y="42"/>
                        <a:pt x="84" y="45"/>
                      </a:cubicBezTo>
                      <a:cubicBezTo>
                        <a:pt x="85" y="47"/>
                        <a:pt x="86" y="49"/>
                        <a:pt x="87" y="51"/>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3" name="Freeform 16">
                  <a:extLst>
                    <a:ext uri="{FF2B5EF4-FFF2-40B4-BE49-F238E27FC236}">
                      <a16:creationId xmlns:a16="http://schemas.microsoft.com/office/drawing/2014/main" id="{B859C330-8E64-454F-A31E-82BBEF321EB6}"/>
                    </a:ext>
                  </a:extLst>
                </p:cNvPr>
                <p:cNvSpPr>
                  <a:spLocks/>
                </p:cNvSpPr>
                <p:nvPr/>
              </p:nvSpPr>
              <p:spPr bwMode="auto">
                <a:xfrm rot="6363700">
                  <a:off x="4088170" y="3509634"/>
                  <a:ext cx="295959" cy="417771"/>
                </a:xfrm>
                <a:custGeom>
                  <a:avLst/>
                  <a:gdLst>
                    <a:gd name="T0" fmla="*/ 18685 w 33733"/>
                    <a:gd name="T1" fmla="*/ 19755 h 42706"/>
                    <a:gd name="T2" fmla="*/ 6492 w 33733"/>
                    <a:gd name="T3" fmla="*/ 42329 h 42706"/>
                    <a:gd name="T4" fmla="*/ 7397 w 33733"/>
                    <a:gd name="T5" fmla="*/ 13667 h 42706"/>
                    <a:gd name="T6" fmla="*/ 29268 w 33733"/>
                    <a:gd name="T7" fmla="*/ 2285 h 42706"/>
                    <a:gd name="T8" fmla="*/ 18685 w 33733"/>
                    <a:gd name="T9" fmla="*/ 19755 h 42706"/>
                  </a:gdLst>
                  <a:ahLst/>
                  <a:cxnLst>
                    <a:cxn ang="0">
                      <a:pos x="T0" y="T1"/>
                    </a:cxn>
                    <a:cxn ang="0">
                      <a:pos x="T2" y="T3"/>
                    </a:cxn>
                    <a:cxn ang="0">
                      <a:pos x="T4" y="T5"/>
                    </a:cxn>
                    <a:cxn ang="0">
                      <a:pos x="T6" y="T7"/>
                    </a:cxn>
                    <a:cxn ang="0">
                      <a:pos x="T8" y="T9"/>
                    </a:cxn>
                  </a:cxnLst>
                  <a:rect l="0" t="0" r="r" b="b"/>
                  <a:pathLst>
                    <a:path w="33733" h="42706">
                      <a:moveTo>
                        <a:pt x="18685" y="19755"/>
                      </a:moveTo>
                      <a:cubicBezTo>
                        <a:pt x="14051" y="29776"/>
                        <a:pt x="12814" y="42706"/>
                        <a:pt x="6492" y="42329"/>
                      </a:cubicBezTo>
                      <a:cubicBezTo>
                        <a:pt x="174" y="41952"/>
                        <a:pt x="0" y="22822"/>
                        <a:pt x="7397" y="13667"/>
                      </a:cubicBezTo>
                      <a:cubicBezTo>
                        <a:pt x="13185" y="6504"/>
                        <a:pt x="21853" y="0"/>
                        <a:pt x="29268" y="2285"/>
                      </a:cubicBezTo>
                      <a:cubicBezTo>
                        <a:pt x="33733" y="3661"/>
                        <a:pt x="23318" y="9734"/>
                        <a:pt x="18685" y="19755"/>
                      </a:cubicBezTo>
                      <a:close/>
                    </a:path>
                  </a:pathLst>
                </a:custGeom>
                <a:solidFill>
                  <a:srgbClr val="E2E3E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4" name="Freeform 174">
                  <a:extLst>
                    <a:ext uri="{FF2B5EF4-FFF2-40B4-BE49-F238E27FC236}">
                      <a16:creationId xmlns:a16="http://schemas.microsoft.com/office/drawing/2014/main" id="{26F56572-F93D-A841-9401-1027F0A795D6}"/>
                    </a:ext>
                  </a:extLst>
                </p:cNvPr>
                <p:cNvSpPr>
                  <a:spLocks/>
                </p:cNvSpPr>
                <p:nvPr/>
              </p:nvSpPr>
              <p:spPr bwMode="auto">
                <a:xfrm rot="18406997">
                  <a:off x="5075522" y="3838588"/>
                  <a:ext cx="155811" cy="130568"/>
                </a:xfrm>
                <a:custGeom>
                  <a:avLst/>
                  <a:gdLst>
                    <a:gd name="T0" fmla="*/ 61 w 111"/>
                    <a:gd name="T1" fmla="*/ 86 h 86"/>
                    <a:gd name="T2" fmla="*/ 14 w 111"/>
                    <a:gd name="T3" fmla="*/ 78 h 86"/>
                    <a:gd name="T4" fmla="*/ 6 w 111"/>
                    <a:gd name="T5" fmla="*/ 74 h 86"/>
                    <a:gd name="T6" fmla="*/ 0 w 111"/>
                    <a:gd name="T7" fmla="*/ 61 h 86"/>
                    <a:gd name="T8" fmla="*/ 29 w 111"/>
                    <a:gd name="T9" fmla="*/ 43 h 86"/>
                    <a:gd name="T10" fmla="*/ 34 w 111"/>
                    <a:gd name="T11" fmla="*/ 2 h 86"/>
                    <a:gd name="T12" fmla="*/ 45 w 111"/>
                    <a:gd name="T13" fmla="*/ 4 h 86"/>
                    <a:gd name="T14" fmla="*/ 72 w 111"/>
                    <a:gd name="T15" fmla="*/ 30 h 86"/>
                    <a:gd name="T16" fmla="*/ 80 w 111"/>
                    <a:gd name="T17" fmla="*/ 39 h 86"/>
                    <a:gd name="T18" fmla="*/ 83 w 111"/>
                    <a:gd name="T19" fmla="*/ 51 h 86"/>
                    <a:gd name="T20" fmla="*/ 83 w 111"/>
                    <a:gd name="T21" fmla="*/ 54 h 86"/>
                    <a:gd name="T22" fmla="*/ 87 w 111"/>
                    <a:gd name="T23" fmla="*/ 64 h 86"/>
                    <a:gd name="T24" fmla="*/ 108 w 111"/>
                    <a:gd name="T25" fmla="*/ 75 h 86"/>
                    <a:gd name="T26" fmla="*/ 110 w 111"/>
                    <a:gd name="T27" fmla="*/ 82 h 86"/>
                    <a:gd name="T28" fmla="*/ 103 w 111"/>
                    <a:gd name="T29" fmla="*/ 84 h 86"/>
                    <a:gd name="T30" fmla="*/ 79 w 111"/>
                    <a:gd name="T31" fmla="*/ 73 h 86"/>
                    <a:gd name="T32" fmla="*/ 74 w 111"/>
                    <a:gd name="T33" fmla="*/ 75 h 86"/>
                    <a:gd name="T34" fmla="*/ 66 w 111"/>
                    <a:gd name="T35" fmla="*/ 83 h 86"/>
                    <a:gd name="T36" fmla="*/ 61 w 111"/>
                    <a:gd name="T3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6">
                      <a:moveTo>
                        <a:pt x="61" y="86"/>
                      </a:moveTo>
                      <a:cubicBezTo>
                        <a:pt x="44" y="84"/>
                        <a:pt x="29" y="84"/>
                        <a:pt x="14" y="78"/>
                      </a:cubicBezTo>
                      <a:cubicBezTo>
                        <a:pt x="12" y="77"/>
                        <a:pt x="9" y="76"/>
                        <a:pt x="6" y="74"/>
                      </a:cubicBezTo>
                      <a:cubicBezTo>
                        <a:pt x="1" y="71"/>
                        <a:pt x="0" y="66"/>
                        <a:pt x="0" y="61"/>
                      </a:cubicBezTo>
                      <a:cubicBezTo>
                        <a:pt x="1" y="49"/>
                        <a:pt x="22" y="53"/>
                        <a:pt x="29" y="43"/>
                      </a:cubicBezTo>
                      <a:cubicBezTo>
                        <a:pt x="42" y="24"/>
                        <a:pt x="27" y="7"/>
                        <a:pt x="34" y="2"/>
                      </a:cubicBezTo>
                      <a:cubicBezTo>
                        <a:pt x="38" y="0"/>
                        <a:pt x="42" y="2"/>
                        <a:pt x="45" y="4"/>
                      </a:cubicBezTo>
                      <a:cubicBezTo>
                        <a:pt x="56" y="11"/>
                        <a:pt x="65" y="20"/>
                        <a:pt x="72" y="30"/>
                      </a:cubicBezTo>
                      <a:cubicBezTo>
                        <a:pt x="75" y="33"/>
                        <a:pt x="77" y="36"/>
                        <a:pt x="80" y="39"/>
                      </a:cubicBezTo>
                      <a:cubicBezTo>
                        <a:pt x="83" y="42"/>
                        <a:pt x="84" y="46"/>
                        <a:pt x="83" y="51"/>
                      </a:cubicBezTo>
                      <a:cubicBezTo>
                        <a:pt x="83" y="52"/>
                        <a:pt x="83" y="53"/>
                        <a:pt x="83" y="54"/>
                      </a:cubicBezTo>
                      <a:cubicBezTo>
                        <a:pt x="81" y="59"/>
                        <a:pt x="83" y="61"/>
                        <a:pt x="87" y="64"/>
                      </a:cubicBezTo>
                      <a:cubicBezTo>
                        <a:pt x="92" y="67"/>
                        <a:pt x="102" y="72"/>
                        <a:pt x="108" y="75"/>
                      </a:cubicBezTo>
                      <a:cubicBezTo>
                        <a:pt x="111" y="77"/>
                        <a:pt x="110" y="81"/>
                        <a:pt x="110" y="82"/>
                      </a:cubicBezTo>
                      <a:cubicBezTo>
                        <a:pt x="109" y="84"/>
                        <a:pt x="104" y="85"/>
                        <a:pt x="103" y="84"/>
                      </a:cubicBezTo>
                      <a:cubicBezTo>
                        <a:pt x="96" y="81"/>
                        <a:pt x="86" y="76"/>
                        <a:pt x="79" y="73"/>
                      </a:cubicBezTo>
                      <a:cubicBezTo>
                        <a:pt x="77" y="72"/>
                        <a:pt x="75" y="72"/>
                        <a:pt x="74" y="75"/>
                      </a:cubicBezTo>
                      <a:cubicBezTo>
                        <a:pt x="72" y="78"/>
                        <a:pt x="69" y="81"/>
                        <a:pt x="66" y="83"/>
                      </a:cubicBezTo>
                      <a:cubicBezTo>
                        <a:pt x="64" y="85"/>
                        <a:pt x="62" y="85"/>
                        <a:pt x="61" y="86"/>
                      </a:cubicBezTo>
                    </a:path>
                  </a:pathLst>
                </a:custGeom>
                <a:solidFill>
                  <a:srgbClr val="DED8C5"/>
                </a:solidFill>
                <a:ln w="4763" cap="flat">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5" name="Freeform 175">
                  <a:extLst>
                    <a:ext uri="{FF2B5EF4-FFF2-40B4-BE49-F238E27FC236}">
                      <a16:creationId xmlns:a16="http://schemas.microsoft.com/office/drawing/2014/main" id="{9EC76F73-61DF-984F-AC53-E83FD59D107E}"/>
                    </a:ext>
                  </a:extLst>
                </p:cNvPr>
                <p:cNvSpPr>
                  <a:spLocks/>
                </p:cNvSpPr>
                <p:nvPr/>
              </p:nvSpPr>
              <p:spPr bwMode="auto">
                <a:xfrm rot="18406997">
                  <a:off x="5075522" y="3838588"/>
                  <a:ext cx="155811" cy="130568"/>
                </a:xfrm>
                <a:custGeom>
                  <a:avLst/>
                  <a:gdLst>
                    <a:gd name="T0" fmla="*/ 61 w 111"/>
                    <a:gd name="T1" fmla="*/ 86 h 86"/>
                    <a:gd name="T2" fmla="*/ 14 w 111"/>
                    <a:gd name="T3" fmla="*/ 78 h 86"/>
                    <a:gd name="T4" fmla="*/ 6 w 111"/>
                    <a:gd name="T5" fmla="*/ 74 h 86"/>
                    <a:gd name="T6" fmla="*/ 0 w 111"/>
                    <a:gd name="T7" fmla="*/ 61 h 86"/>
                    <a:gd name="T8" fmla="*/ 29 w 111"/>
                    <a:gd name="T9" fmla="*/ 43 h 86"/>
                    <a:gd name="T10" fmla="*/ 34 w 111"/>
                    <a:gd name="T11" fmla="*/ 2 h 86"/>
                    <a:gd name="T12" fmla="*/ 45 w 111"/>
                    <a:gd name="T13" fmla="*/ 4 h 86"/>
                    <a:gd name="T14" fmla="*/ 72 w 111"/>
                    <a:gd name="T15" fmla="*/ 30 h 86"/>
                    <a:gd name="T16" fmla="*/ 80 w 111"/>
                    <a:gd name="T17" fmla="*/ 39 h 86"/>
                    <a:gd name="T18" fmla="*/ 83 w 111"/>
                    <a:gd name="T19" fmla="*/ 51 h 86"/>
                    <a:gd name="T20" fmla="*/ 83 w 111"/>
                    <a:gd name="T21" fmla="*/ 54 h 86"/>
                    <a:gd name="T22" fmla="*/ 87 w 111"/>
                    <a:gd name="T23" fmla="*/ 64 h 86"/>
                    <a:gd name="T24" fmla="*/ 108 w 111"/>
                    <a:gd name="T25" fmla="*/ 75 h 86"/>
                    <a:gd name="T26" fmla="*/ 110 w 111"/>
                    <a:gd name="T27" fmla="*/ 82 h 86"/>
                    <a:gd name="T28" fmla="*/ 103 w 111"/>
                    <a:gd name="T29" fmla="*/ 84 h 86"/>
                    <a:gd name="T30" fmla="*/ 79 w 111"/>
                    <a:gd name="T31" fmla="*/ 73 h 86"/>
                    <a:gd name="T32" fmla="*/ 74 w 111"/>
                    <a:gd name="T33" fmla="*/ 75 h 86"/>
                    <a:gd name="T34" fmla="*/ 66 w 111"/>
                    <a:gd name="T35" fmla="*/ 83 h 86"/>
                    <a:gd name="T36" fmla="*/ 61 w 111"/>
                    <a:gd name="T3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6">
                      <a:moveTo>
                        <a:pt x="61" y="86"/>
                      </a:moveTo>
                      <a:cubicBezTo>
                        <a:pt x="44" y="84"/>
                        <a:pt x="29" y="84"/>
                        <a:pt x="14" y="78"/>
                      </a:cubicBezTo>
                      <a:cubicBezTo>
                        <a:pt x="12" y="77"/>
                        <a:pt x="9" y="76"/>
                        <a:pt x="6" y="74"/>
                      </a:cubicBezTo>
                      <a:cubicBezTo>
                        <a:pt x="1" y="71"/>
                        <a:pt x="0" y="66"/>
                        <a:pt x="0" y="61"/>
                      </a:cubicBezTo>
                      <a:cubicBezTo>
                        <a:pt x="1" y="49"/>
                        <a:pt x="22" y="53"/>
                        <a:pt x="29" y="43"/>
                      </a:cubicBezTo>
                      <a:cubicBezTo>
                        <a:pt x="42" y="24"/>
                        <a:pt x="27" y="7"/>
                        <a:pt x="34" y="2"/>
                      </a:cubicBezTo>
                      <a:cubicBezTo>
                        <a:pt x="38" y="0"/>
                        <a:pt x="42" y="2"/>
                        <a:pt x="45" y="4"/>
                      </a:cubicBezTo>
                      <a:cubicBezTo>
                        <a:pt x="56" y="11"/>
                        <a:pt x="65" y="20"/>
                        <a:pt x="72" y="30"/>
                      </a:cubicBezTo>
                      <a:cubicBezTo>
                        <a:pt x="75" y="33"/>
                        <a:pt x="77" y="36"/>
                        <a:pt x="80" y="39"/>
                      </a:cubicBezTo>
                      <a:cubicBezTo>
                        <a:pt x="83" y="42"/>
                        <a:pt x="84" y="46"/>
                        <a:pt x="83" y="51"/>
                      </a:cubicBezTo>
                      <a:cubicBezTo>
                        <a:pt x="83" y="52"/>
                        <a:pt x="83" y="53"/>
                        <a:pt x="83" y="54"/>
                      </a:cubicBezTo>
                      <a:cubicBezTo>
                        <a:pt x="81" y="59"/>
                        <a:pt x="83" y="61"/>
                        <a:pt x="87" y="64"/>
                      </a:cubicBezTo>
                      <a:cubicBezTo>
                        <a:pt x="92" y="67"/>
                        <a:pt x="102" y="72"/>
                        <a:pt x="108" y="75"/>
                      </a:cubicBezTo>
                      <a:cubicBezTo>
                        <a:pt x="111" y="77"/>
                        <a:pt x="110" y="81"/>
                        <a:pt x="110" y="82"/>
                      </a:cubicBezTo>
                      <a:cubicBezTo>
                        <a:pt x="109" y="84"/>
                        <a:pt x="104" y="85"/>
                        <a:pt x="103" y="84"/>
                      </a:cubicBezTo>
                      <a:cubicBezTo>
                        <a:pt x="96" y="81"/>
                        <a:pt x="86" y="76"/>
                        <a:pt x="79" y="73"/>
                      </a:cubicBezTo>
                      <a:cubicBezTo>
                        <a:pt x="77" y="72"/>
                        <a:pt x="75" y="72"/>
                        <a:pt x="74" y="75"/>
                      </a:cubicBezTo>
                      <a:cubicBezTo>
                        <a:pt x="72" y="78"/>
                        <a:pt x="69" y="81"/>
                        <a:pt x="66" y="83"/>
                      </a:cubicBezTo>
                      <a:cubicBezTo>
                        <a:pt x="64" y="85"/>
                        <a:pt x="62" y="85"/>
                        <a:pt x="61" y="86"/>
                      </a:cubicBezTo>
                    </a:path>
                  </a:pathLst>
                </a:custGeom>
                <a:noFill/>
                <a:ln w="4763" cap="flat">
                  <a:solidFill>
                    <a:srgbClr val="9783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6" name="Freeform 176">
                  <a:extLst>
                    <a:ext uri="{FF2B5EF4-FFF2-40B4-BE49-F238E27FC236}">
                      <a16:creationId xmlns:a16="http://schemas.microsoft.com/office/drawing/2014/main" id="{DD9811A8-3F1E-1040-89DE-3BF68A76415E}"/>
                    </a:ext>
                  </a:extLst>
                </p:cNvPr>
                <p:cNvSpPr>
                  <a:spLocks/>
                </p:cNvSpPr>
                <p:nvPr/>
              </p:nvSpPr>
              <p:spPr bwMode="auto">
                <a:xfrm rot="18406997">
                  <a:off x="5023878" y="3294568"/>
                  <a:ext cx="118865" cy="170082"/>
                </a:xfrm>
                <a:custGeom>
                  <a:avLst/>
                  <a:gdLst>
                    <a:gd name="T0" fmla="*/ 8 w 84"/>
                    <a:gd name="T1" fmla="*/ 72 h 113"/>
                    <a:gd name="T2" fmla="*/ 12 w 84"/>
                    <a:gd name="T3" fmla="*/ 77 h 113"/>
                    <a:gd name="T4" fmla="*/ 22 w 84"/>
                    <a:gd name="T5" fmla="*/ 82 h 113"/>
                    <a:gd name="T6" fmla="*/ 25 w 84"/>
                    <a:gd name="T7" fmla="*/ 86 h 113"/>
                    <a:gd name="T8" fmla="*/ 24 w 84"/>
                    <a:gd name="T9" fmla="*/ 109 h 113"/>
                    <a:gd name="T10" fmla="*/ 25 w 84"/>
                    <a:gd name="T11" fmla="*/ 112 h 113"/>
                    <a:gd name="T12" fmla="*/ 30 w 84"/>
                    <a:gd name="T13" fmla="*/ 110 h 113"/>
                    <a:gd name="T14" fmla="*/ 37 w 84"/>
                    <a:gd name="T15" fmla="*/ 91 h 113"/>
                    <a:gd name="T16" fmla="*/ 45 w 84"/>
                    <a:gd name="T17" fmla="*/ 85 h 113"/>
                    <a:gd name="T18" fmla="*/ 48 w 84"/>
                    <a:gd name="T19" fmla="*/ 84 h 113"/>
                    <a:gd name="T20" fmla="*/ 59 w 84"/>
                    <a:gd name="T21" fmla="*/ 78 h 113"/>
                    <a:gd name="T22" fmla="*/ 65 w 84"/>
                    <a:gd name="T23" fmla="*/ 68 h 113"/>
                    <a:gd name="T24" fmla="*/ 82 w 84"/>
                    <a:gd name="T25" fmla="*/ 35 h 113"/>
                    <a:gd name="T26" fmla="*/ 81 w 84"/>
                    <a:gd name="T27" fmla="*/ 24 h 113"/>
                    <a:gd name="T28" fmla="*/ 74 w 84"/>
                    <a:gd name="T29" fmla="*/ 18 h 113"/>
                    <a:gd name="T30" fmla="*/ 52 w 84"/>
                    <a:gd name="T31" fmla="*/ 2 h 113"/>
                    <a:gd name="T32" fmla="*/ 14 w 84"/>
                    <a:gd name="T33" fmla="*/ 8 h 113"/>
                    <a:gd name="T34" fmla="*/ 3 w 84"/>
                    <a:gd name="T35" fmla="*/ 17 h 113"/>
                    <a:gd name="T36" fmla="*/ 2 w 84"/>
                    <a:gd name="T37" fmla="*/ 26 h 113"/>
                    <a:gd name="T38" fmla="*/ 8 w 84"/>
                    <a:gd name="T39" fmla="*/ 7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13">
                      <a:moveTo>
                        <a:pt x="8" y="72"/>
                      </a:moveTo>
                      <a:cubicBezTo>
                        <a:pt x="9" y="73"/>
                        <a:pt x="10" y="76"/>
                        <a:pt x="12" y="77"/>
                      </a:cubicBezTo>
                      <a:cubicBezTo>
                        <a:pt x="15" y="79"/>
                        <a:pt x="19" y="81"/>
                        <a:pt x="22" y="82"/>
                      </a:cubicBezTo>
                      <a:cubicBezTo>
                        <a:pt x="25" y="83"/>
                        <a:pt x="26" y="84"/>
                        <a:pt x="25" y="86"/>
                      </a:cubicBezTo>
                      <a:cubicBezTo>
                        <a:pt x="25" y="94"/>
                        <a:pt x="24" y="102"/>
                        <a:pt x="24" y="109"/>
                      </a:cubicBezTo>
                      <a:cubicBezTo>
                        <a:pt x="24" y="111"/>
                        <a:pt x="23" y="112"/>
                        <a:pt x="25" y="112"/>
                      </a:cubicBezTo>
                      <a:cubicBezTo>
                        <a:pt x="27" y="112"/>
                        <a:pt x="29" y="113"/>
                        <a:pt x="30" y="110"/>
                      </a:cubicBezTo>
                      <a:cubicBezTo>
                        <a:pt x="32" y="104"/>
                        <a:pt x="35" y="98"/>
                        <a:pt x="37" y="91"/>
                      </a:cubicBezTo>
                      <a:cubicBezTo>
                        <a:pt x="38" y="87"/>
                        <a:pt x="40" y="84"/>
                        <a:pt x="45" y="85"/>
                      </a:cubicBezTo>
                      <a:cubicBezTo>
                        <a:pt x="46" y="85"/>
                        <a:pt x="47" y="84"/>
                        <a:pt x="48" y="84"/>
                      </a:cubicBezTo>
                      <a:cubicBezTo>
                        <a:pt x="53" y="84"/>
                        <a:pt x="56" y="82"/>
                        <a:pt x="59" y="78"/>
                      </a:cubicBezTo>
                      <a:cubicBezTo>
                        <a:pt x="61" y="74"/>
                        <a:pt x="63" y="71"/>
                        <a:pt x="65" y="68"/>
                      </a:cubicBezTo>
                      <a:cubicBezTo>
                        <a:pt x="72" y="58"/>
                        <a:pt x="79" y="47"/>
                        <a:pt x="82" y="35"/>
                      </a:cubicBezTo>
                      <a:cubicBezTo>
                        <a:pt x="83" y="31"/>
                        <a:pt x="84" y="27"/>
                        <a:pt x="81" y="24"/>
                      </a:cubicBezTo>
                      <a:cubicBezTo>
                        <a:pt x="79" y="21"/>
                        <a:pt x="77" y="19"/>
                        <a:pt x="74" y="18"/>
                      </a:cubicBezTo>
                      <a:cubicBezTo>
                        <a:pt x="67" y="12"/>
                        <a:pt x="60" y="4"/>
                        <a:pt x="52" y="2"/>
                      </a:cubicBezTo>
                      <a:cubicBezTo>
                        <a:pt x="40" y="0"/>
                        <a:pt x="26" y="5"/>
                        <a:pt x="14" y="8"/>
                      </a:cubicBezTo>
                      <a:cubicBezTo>
                        <a:pt x="9" y="9"/>
                        <a:pt x="5" y="12"/>
                        <a:pt x="3" y="17"/>
                      </a:cubicBezTo>
                      <a:cubicBezTo>
                        <a:pt x="3" y="20"/>
                        <a:pt x="2" y="23"/>
                        <a:pt x="2" y="26"/>
                      </a:cubicBezTo>
                      <a:cubicBezTo>
                        <a:pt x="0" y="42"/>
                        <a:pt x="5" y="56"/>
                        <a:pt x="8" y="72"/>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7" name="Freeform 177">
                  <a:extLst>
                    <a:ext uri="{FF2B5EF4-FFF2-40B4-BE49-F238E27FC236}">
                      <a16:creationId xmlns:a16="http://schemas.microsoft.com/office/drawing/2014/main" id="{BFC53789-11BE-8A4A-878C-554B0223AEFB}"/>
                    </a:ext>
                  </a:extLst>
                </p:cNvPr>
                <p:cNvSpPr>
                  <a:spLocks/>
                </p:cNvSpPr>
                <p:nvPr/>
              </p:nvSpPr>
              <p:spPr bwMode="auto">
                <a:xfrm rot="18406997">
                  <a:off x="5029778" y="3298423"/>
                  <a:ext cx="118865" cy="171799"/>
                </a:xfrm>
                <a:custGeom>
                  <a:avLst/>
                  <a:gdLst>
                    <a:gd name="T0" fmla="*/ 8 w 84"/>
                    <a:gd name="T1" fmla="*/ 67 h 113"/>
                    <a:gd name="T2" fmla="*/ 2 w 84"/>
                    <a:gd name="T3" fmla="*/ 21 h 113"/>
                    <a:gd name="T4" fmla="*/ 3 w 84"/>
                    <a:gd name="T5" fmla="*/ 12 h 113"/>
                    <a:gd name="T6" fmla="*/ 14 w 84"/>
                    <a:gd name="T7" fmla="*/ 3 h 113"/>
                    <a:gd name="T8" fmla="*/ 40 w 84"/>
                    <a:gd name="T9" fmla="*/ 25 h 113"/>
                    <a:gd name="T10" fmla="*/ 81 w 84"/>
                    <a:gd name="T11" fmla="*/ 19 h 113"/>
                    <a:gd name="T12" fmla="*/ 82 w 84"/>
                    <a:gd name="T13" fmla="*/ 30 h 113"/>
                    <a:gd name="T14" fmla="*/ 65 w 84"/>
                    <a:gd name="T15" fmla="*/ 63 h 113"/>
                    <a:gd name="T16" fmla="*/ 59 w 84"/>
                    <a:gd name="T17" fmla="*/ 73 h 113"/>
                    <a:gd name="T18" fmla="*/ 48 w 84"/>
                    <a:gd name="T19" fmla="*/ 79 h 113"/>
                    <a:gd name="T20" fmla="*/ 45 w 84"/>
                    <a:gd name="T21" fmla="*/ 80 h 113"/>
                    <a:gd name="T22" fmla="*/ 37 w 84"/>
                    <a:gd name="T23" fmla="*/ 86 h 113"/>
                    <a:gd name="T24" fmla="*/ 31 w 84"/>
                    <a:gd name="T25" fmla="*/ 110 h 113"/>
                    <a:gd name="T26" fmla="*/ 25 w 84"/>
                    <a:gd name="T27" fmla="*/ 113 h 113"/>
                    <a:gd name="T28" fmla="*/ 21 w 84"/>
                    <a:gd name="T29" fmla="*/ 107 h 113"/>
                    <a:gd name="T30" fmla="*/ 25 w 84"/>
                    <a:gd name="T31" fmla="*/ 81 h 113"/>
                    <a:gd name="T32" fmla="*/ 22 w 84"/>
                    <a:gd name="T33" fmla="*/ 77 h 113"/>
                    <a:gd name="T34" fmla="*/ 12 w 84"/>
                    <a:gd name="T35" fmla="*/ 72 h 113"/>
                    <a:gd name="T36" fmla="*/ 8 w 84"/>
                    <a:gd name="T37" fmla="*/ 6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13">
                      <a:moveTo>
                        <a:pt x="8" y="67"/>
                      </a:moveTo>
                      <a:cubicBezTo>
                        <a:pt x="5" y="51"/>
                        <a:pt x="0" y="37"/>
                        <a:pt x="2" y="21"/>
                      </a:cubicBezTo>
                      <a:cubicBezTo>
                        <a:pt x="2" y="18"/>
                        <a:pt x="3" y="15"/>
                        <a:pt x="3" y="12"/>
                      </a:cubicBezTo>
                      <a:cubicBezTo>
                        <a:pt x="5" y="7"/>
                        <a:pt x="9" y="4"/>
                        <a:pt x="14" y="3"/>
                      </a:cubicBezTo>
                      <a:cubicBezTo>
                        <a:pt x="26" y="0"/>
                        <a:pt x="28" y="22"/>
                        <a:pt x="40" y="25"/>
                      </a:cubicBezTo>
                      <a:cubicBezTo>
                        <a:pt x="62" y="33"/>
                        <a:pt x="74" y="14"/>
                        <a:pt x="81" y="19"/>
                      </a:cubicBezTo>
                      <a:cubicBezTo>
                        <a:pt x="84" y="22"/>
                        <a:pt x="83" y="26"/>
                        <a:pt x="82" y="30"/>
                      </a:cubicBezTo>
                      <a:cubicBezTo>
                        <a:pt x="79" y="42"/>
                        <a:pt x="72" y="53"/>
                        <a:pt x="65" y="63"/>
                      </a:cubicBezTo>
                      <a:cubicBezTo>
                        <a:pt x="63" y="66"/>
                        <a:pt x="61" y="69"/>
                        <a:pt x="59" y="73"/>
                      </a:cubicBezTo>
                      <a:cubicBezTo>
                        <a:pt x="56" y="77"/>
                        <a:pt x="53" y="79"/>
                        <a:pt x="48" y="79"/>
                      </a:cubicBezTo>
                      <a:cubicBezTo>
                        <a:pt x="47" y="79"/>
                        <a:pt x="46" y="80"/>
                        <a:pt x="45" y="80"/>
                      </a:cubicBezTo>
                      <a:cubicBezTo>
                        <a:pt x="40" y="79"/>
                        <a:pt x="38" y="82"/>
                        <a:pt x="37" y="86"/>
                      </a:cubicBezTo>
                      <a:cubicBezTo>
                        <a:pt x="35" y="93"/>
                        <a:pt x="33" y="103"/>
                        <a:pt x="31" y="110"/>
                      </a:cubicBezTo>
                      <a:cubicBezTo>
                        <a:pt x="30" y="112"/>
                        <a:pt x="27" y="113"/>
                        <a:pt x="25" y="113"/>
                      </a:cubicBezTo>
                      <a:cubicBezTo>
                        <a:pt x="23" y="113"/>
                        <a:pt x="21" y="109"/>
                        <a:pt x="21" y="107"/>
                      </a:cubicBezTo>
                      <a:cubicBezTo>
                        <a:pt x="22" y="100"/>
                        <a:pt x="25" y="89"/>
                        <a:pt x="25" y="81"/>
                      </a:cubicBezTo>
                      <a:cubicBezTo>
                        <a:pt x="26" y="79"/>
                        <a:pt x="25" y="78"/>
                        <a:pt x="22" y="77"/>
                      </a:cubicBezTo>
                      <a:cubicBezTo>
                        <a:pt x="19" y="76"/>
                        <a:pt x="15" y="74"/>
                        <a:pt x="12" y="72"/>
                      </a:cubicBezTo>
                      <a:cubicBezTo>
                        <a:pt x="10" y="71"/>
                        <a:pt x="9" y="68"/>
                        <a:pt x="8" y="67"/>
                      </a:cubicBezTo>
                      <a:close/>
                    </a:path>
                  </a:pathLst>
                </a:custGeom>
                <a:solidFill>
                  <a:srgbClr val="DED8C5"/>
                </a:solidFill>
                <a:ln w="6350" cap="rnd">
                  <a:solidFill>
                    <a:srgbClr val="9783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8" name="Freeform 92">
                  <a:extLst>
                    <a:ext uri="{FF2B5EF4-FFF2-40B4-BE49-F238E27FC236}">
                      <a16:creationId xmlns:a16="http://schemas.microsoft.com/office/drawing/2014/main" id="{6BD24C6A-BDBD-5B42-8267-FB70D9FE380C}"/>
                    </a:ext>
                  </a:extLst>
                </p:cNvPr>
                <p:cNvSpPr>
                  <a:spLocks/>
                </p:cNvSpPr>
                <p:nvPr/>
              </p:nvSpPr>
              <p:spPr bwMode="auto">
                <a:xfrm rot="18406997">
                  <a:off x="5301138" y="3532129"/>
                  <a:ext cx="430487" cy="521518"/>
                </a:xfrm>
                <a:custGeom>
                  <a:avLst/>
                  <a:gdLst>
                    <a:gd name="T0" fmla="*/ 33421 w 95679"/>
                    <a:gd name="T1" fmla="*/ 54257 h 108397"/>
                    <a:gd name="T2" fmla="*/ 9435 w 95679"/>
                    <a:gd name="T3" fmla="*/ 59785 h 108397"/>
                    <a:gd name="T4" fmla="*/ 48146 w 95679"/>
                    <a:gd name="T5" fmla="*/ 108200 h 108397"/>
                    <a:gd name="T6" fmla="*/ 95606 w 95679"/>
                    <a:gd name="T7" fmla="*/ 63840 h 108397"/>
                    <a:gd name="T8" fmla="*/ 53288 w 95679"/>
                    <a:gd name="T9" fmla="*/ 19629 h 108397"/>
                    <a:gd name="T10" fmla="*/ 33421 w 95679"/>
                    <a:gd name="T11" fmla="*/ 54257 h 108397"/>
                  </a:gdLst>
                  <a:ahLst/>
                  <a:cxnLst>
                    <a:cxn ang="0">
                      <a:pos x="T0" y="T1"/>
                    </a:cxn>
                    <a:cxn ang="0">
                      <a:pos x="T2" y="T3"/>
                    </a:cxn>
                    <a:cxn ang="0">
                      <a:pos x="T4" y="T5"/>
                    </a:cxn>
                    <a:cxn ang="0">
                      <a:pos x="T6" y="T7"/>
                    </a:cxn>
                    <a:cxn ang="0">
                      <a:pos x="T8" y="T9"/>
                    </a:cxn>
                    <a:cxn ang="0">
                      <a:pos x="T10" y="T11"/>
                    </a:cxn>
                  </a:cxnLst>
                  <a:rect l="0" t="0" r="r" b="b"/>
                  <a:pathLst>
                    <a:path w="95679" h="108397">
                      <a:moveTo>
                        <a:pt x="33421" y="54257"/>
                      </a:moveTo>
                      <a:cubicBezTo>
                        <a:pt x="33421" y="54257"/>
                        <a:pt x="18869" y="43701"/>
                        <a:pt x="9435" y="59785"/>
                      </a:cubicBezTo>
                      <a:cubicBezTo>
                        <a:pt x="0" y="75869"/>
                        <a:pt x="11952" y="108397"/>
                        <a:pt x="48146" y="108200"/>
                      </a:cubicBezTo>
                      <a:cubicBezTo>
                        <a:pt x="89525" y="107976"/>
                        <a:pt x="95679" y="77607"/>
                        <a:pt x="95606" y="63840"/>
                      </a:cubicBezTo>
                      <a:cubicBezTo>
                        <a:pt x="95526" y="48876"/>
                        <a:pt x="81620" y="0"/>
                        <a:pt x="53288" y="19629"/>
                      </a:cubicBezTo>
                      <a:cubicBezTo>
                        <a:pt x="41392" y="27871"/>
                        <a:pt x="51058" y="61344"/>
                        <a:pt x="33421" y="54257"/>
                      </a:cubicBezTo>
                      <a:close/>
                    </a:path>
                  </a:pathLst>
                </a:custGeom>
                <a:solidFill>
                  <a:srgbClr val="97834B"/>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09" name="Freeform 93">
                  <a:extLst>
                    <a:ext uri="{FF2B5EF4-FFF2-40B4-BE49-F238E27FC236}">
                      <a16:creationId xmlns:a16="http://schemas.microsoft.com/office/drawing/2014/main" id="{4B2D5678-09DE-0740-A4B1-8060B20D5F6D}"/>
                    </a:ext>
                  </a:extLst>
                </p:cNvPr>
                <p:cNvSpPr>
                  <a:spLocks/>
                </p:cNvSpPr>
                <p:nvPr/>
              </p:nvSpPr>
              <p:spPr bwMode="auto">
                <a:xfrm rot="18406997">
                  <a:off x="5464398" y="3781803"/>
                  <a:ext cx="231412" cy="258664"/>
                </a:xfrm>
                <a:custGeom>
                  <a:avLst/>
                  <a:gdLst>
                    <a:gd name="T0" fmla="*/ 19873 w 39678"/>
                    <a:gd name="T1" fmla="*/ 30364 h 50253"/>
                    <a:gd name="T2" fmla="*/ 35791 w 39678"/>
                    <a:gd name="T3" fmla="*/ 46312 h 50253"/>
                    <a:gd name="T4" fmla="*/ 3885 w 39678"/>
                    <a:gd name="T5" fmla="*/ 29890 h 50253"/>
                    <a:gd name="T6" fmla="*/ 8335 w 39678"/>
                    <a:gd name="T7" fmla="*/ 4599 h 50253"/>
                    <a:gd name="T8" fmla="*/ 19873 w 39678"/>
                    <a:gd name="T9" fmla="*/ 30364 h 50253"/>
                  </a:gdLst>
                  <a:ahLst/>
                  <a:cxnLst>
                    <a:cxn ang="0">
                      <a:pos x="T0" y="T1"/>
                    </a:cxn>
                    <a:cxn ang="0">
                      <a:pos x="T2" y="T3"/>
                    </a:cxn>
                    <a:cxn ang="0">
                      <a:pos x="T4" y="T5"/>
                    </a:cxn>
                    <a:cxn ang="0">
                      <a:pos x="T6" y="T7"/>
                    </a:cxn>
                    <a:cxn ang="0">
                      <a:pos x="T8" y="T9"/>
                    </a:cxn>
                  </a:cxnLst>
                  <a:rect l="0" t="0" r="r" b="b"/>
                  <a:pathLst>
                    <a:path w="39678" h="50253">
                      <a:moveTo>
                        <a:pt x="19873" y="30364"/>
                      </a:moveTo>
                      <a:cubicBezTo>
                        <a:pt x="27066" y="39256"/>
                        <a:pt x="39678" y="42373"/>
                        <a:pt x="35791" y="46312"/>
                      </a:cubicBezTo>
                      <a:cubicBezTo>
                        <a:pt x="31915" y="50253"/>
                        <a:pt x="8851" y="39614"/>
                        <a:pt x="3885" y="29890"/>
                      </a:cubicBezTo>
                      <a:cubicBezTo>
                        <a:pt x="0" y="22283"/>
                        <a:pt x="2794" y="12240"/>
                        <a:pt x="8335" y="4599"/>
                      </a:cubicBezTo>
                      <a:cubicBezTo>
                        <a:pt x="11671" y="0"/>
                        <a:pt x="12684" y="21471"/>
                        <a:pt x="19873" y="30364"/>
                      </a:cubicBezTo>
                      <a:close/>
                    </a:path>
                  </a:pathLst>
                </a:custGeom>
                <a:solidFill>
                  <a:srgbClr val="DED8C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10" name="Freeform 84">
                  <a:extLst>
                    <a:ext uri="{FF2B5EF4-FFF2-40B4-BE49-F238E27FC236}">
                      <a16:creationId xmlns:a16="http://schemas.microsoft.com/office/drawing/2014/main" id="{D75BF935-06EB-BD48-80DF-57CA50096255}"/>
                    </a:ext>
                  </a:extLst>
                </p:cNvPr>
                <p:cNvSpPr>
                  <a:spLocks/>
                </p:cNvSpPr>
                <p:nvPr/>
              </p:nvSpPr>
              <p:spPr bwMode="auto">
                <a:xfrm rot="20631065">
                  <a:off x="4589630" y="3860225"/>
                  <a:ext cx="146173" cy="144311"/>
                </a:xfrm>
                <a:custGeom>
                  <a:avLst/>
                  <a:gdLst>
                    <a:gd name="T0" fmla="*/ 70 w 104"/>
                    <a:gd name="T1" fmla="*/ 81 h 96"/>
                    <a:gd name="T2" fmla="*/ 97 w 104"/>
                    <a:gd name="T3" fmla="*/ 12 h 96"/>
                    <a:gd name="T4" fmla="*/ 92 w 104"/>
                    <a:gd name="T5" fmla="*/ 0 h 96"/>
                    <a:gd name="T6" fmla="*/ 17 w 104"/>
                    <a:gd name="T7" fmla="*/ 10 h 96"/>
                    <a:gd name="T8" fmla="*/ 9 w 104"/>
                    <a:gd name="T9" fmla="*/ 28 h 96"/>
                    <a:gd name="T10" fmla="*/ 55 w 104"/>
                    <a:gd name="T11" fmla="*/ 81 h 96"/>
                    <a:gd name="T12" fmla="*/ 70 w 104"/>
                    <a:gd name="T13" fmla="*/ 81 h 96"/>
                  </a:gdLst>
                  <a:ahLst/>
                  <a:cxnLst>
                    <a:cxn ang="0">
                      <a:pos x="T0" y="T1"/>
                    </a:cxn>
                    <a:cxn ang="0">
                      <a:pos x="T2" y="T3"/>
                    </a:cxn>
                    <a:cxn ang="0">
                      <a:pos x="T4" y="T5"/>
                    </a:cxn>
                    <a:cxn ang="0">
                      <a:pos x="T6" y="T7"/>
                    </a:cxn>
                    <a:cxn ang="0">
                      <a:pos x="T8" y="T9"/>
                    </a:cxn>
                    <a:cxn ang="0">
                      <a:pos x="T10" y="T11"/>
                    </a:cxn>
                    <a:cxn ang="0">
                      <a:pos x="T12" y="T13"/>
                    </a:cxn>
                  </a:cxnLst>
                  <a:rect l="0" t="0" r="r" b="b"/>
                  <a:pathLst>
                    <a:path w="104" h="96">
                      <a:moveTo>
                        <a:pt x="70" y="81"/>
                      </a:moveTo>
                      <a:cubicBezTo>
                        <a:pt x="70" y="81"/>
                        <a:pt x="62" y="45"/>
                        <a:pt x="97" y="12"/>
                      </a:cubicBezTo>
                      <a:cubicBezTo>
                        <a:pt x="97" y="12"/>
                        <a:pt x="104" y="0"/>
                        <a:pt x="92" y="0"/>
                      </a:cubicBezTo>
                      <a:cubicBezTo>
                        <a:pt x="65" y="14"/>
                        <a:pt x="17" y="3"/>
                        <a:pt x="17" y="10"/>
                      </a:cubicBezTo>
                      <a:cubicBezTo>
                        <a:pt x="17" y="18"/>
                        <a:pt x="15" y="22"/>
                        <a:pt x="9" y="28"/>
                      </a:cubicBezTo>
                      <a:cubicBezTo>
                        <a:pt x="0" y="37"/>
                        <a:pt x="53" y="53"/>
                        <a:pt x="55" y="81"/>
                      </a:cubicBezTo>
                      <a:cubicBezTo>
                        <a:pt x="55" y="81"/>
                        <a:pt x="63" y="96"/>
                        <a:pt x="70" y="81"/>
                      </a:cubicBezTo>
                      <a:close/>
                    </a:path>
                  </a:pathLst>
                </a:custGeom>
                <a:solidFill>
                  <a:srgbClr val="1D99DD"/>
                </a:solidFill>
                <a:ln w="6350" cap="rnd">
                  <a:solidFill>
                    <a:srgbClr val="508768"/>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11" name="Rectangle 218">
                  <a:extLst>
                    <a:ext uri="{FF2B5EF4-FFF2-40B4-BE49-F238E27FC236}">
                      <a16:creationId xmlns:a16="http://schemas.microsoft.com/office/drawing/2014/main" id="{A61F259E-89EE-8B43-AF6B-DEB495AAB817}"/>
                    </a:ext>
                  </a:extLst>
                </p:cNvPr>
                <p:cNvSpPr>
                  <a:spLocks noChangeArrowheads="1"/>
                </p:cNvSpPr>
                <p:nvPr/>
              </p:nvSpPr>
              <p:spPr bwMode="auto">
                <a:xfrm>
                  <a:off x="3943665" y="3761887"/>
                  <a:ext cx="442492" cy="107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1200" b="1" i="0" u="none" strike="noStrike" kern="0" cap="none" spc="0" normalizeH="0" baseline="0" noProof="0">
                      <a:ln>
                        <a:noFill/>
                      </a:ln>
                      <a:solidFill>
                        <a:srgbClr val="002060"/>
                      </a:solidFill>
                      <a:effectLst/>
                      <a:uLnTx/>
                      <a:uFillTx/>
                      <a:latin typeface="Arial" panose="020B0604020202020204"/>
                      <a:ea typeface="+mn-ea"/>
                      <a:cs typeface="+mn-cs"/>
                    </a:rPr>
                    <a:t>Malignant</a:t>
                  </a:r>
                  <a:r>
                    <a:rPr kumimoji="0" lang="en-US" altLang="de-DE" sz="1050" b="1" i="0" u="none" strike="noStrike" kern="0" cap="none" spc="0" normalizeH="0" baseline="0" noProof="0">
                      <a:ln>
                        <a:noFill/>
                      </a:ln>
                      <a:solidFill>
                        <a:srgbClr val="002060"/>
                      </a:solidFill>
                      <a:effectLst/>
                      <a:uLnTx/>
                      <a:uFillTx/>
                      <a:latin typeface="Trebuchet MS" panose="020B0603020202020204" pitchFamily="34" charset="0"/>
                      <a:ea typeface="+mn-ea"/>
                      <a:cs typeface="+mn-cs"/>
                    </a:rPr>
                    <a:t> </a:t>
                  </a:r>
                  <a:endParaRPr kumimoji="0" lang="en-US" altLang="de-DE" sz="1050" b="0" i="0" u="none" strike="noStrike" kern="0" cap="none" spc="0" normalizeH="0" baseline="0" noProof="0">
                    <a:ln>
                      <a:noFill/>
                    </a:ln>
                    <a:solidFill>
                      <a:srgbClr val="002060"/>
                    </a:solidFill>
                    <a:effectLst/>
                    <a:uLnTx/>
                    <a:uFillTx/>
                    <a:latin typeface="Arial" panose="020B0604020202020204" pitchFamily="34" charset="0"/>
                    <a:ea typeface="+mn-ea"/>
                    <a:cs typeface="+mn-cs"/>
                  </a:endParaRPr>
                </a:p>
              </p:txBody>
            </p:sp>
            <p:sp>
              <p:nvSpPr>
                <p:cNvPr id="412" name="Freeform 11">
                  <a:extLst>
                    <a:ext uri="{FF2B5EF4-FFF2-40B4-BE49-F238E27FC236}">
                      <a16:creationId xmlns:a16="http://schemas.microsoft.com/office/drawing/2014/main" id="{C88920C9-CDB9-964D-962A-E697A9DB3AB7}"/>
                    </a:ext>
                  </a:extLst>
                </p:cNvPr>
                <p:cNvSpPr>
                  <a:spLocks/>
                </p:cNvSpPr>
                <p:nvPr/>
              </p:nvSpPr>
              <p:spPr bwMode="auto">
                <a:xfrm rot="20149099">
                  <a:off x="4831212" y="4208920"/>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13" name="Freeform 11">
                  <a:extLst>
                    <a:ext uri="{FF2B5EF4-FFF2-40B4-BE49-F238E27FC236}">
                      <a16:creationId xmlns:a16="http://schemas.microsoft.com/office/drawing/2014/main" id="{253DBE76-947D-3843-8986-3473485724AE}"/>
                    </a:ext>
                  </a:extLst>
                </p:cNvPr>
                <p:cNvSpPr>
                  <a:spLocks/>
                </p:cNvSpPr>
                <p:nvPr/>
              </p:nvSpPr>
              <p:spPr bwMode="auto">
                <a:xfrm rot="20149099">
                  <a:off x="4768363" y="4186555"/>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14" name="Freeform 11">
                  <a:extLst>
                    <a:ext uri="{FF2B5EF4-FFF2-40B4-BE49-F238E27FC236}">
                      <a16:creationId xmlns:a16="http://schemas.microsoft.com/office/drawing/2014/main" id="{43C897A2-41C6-1D4E-9737-FEE589AEABFE}"/>
                    </a:ext>
                  </a:extLst>
                </p:cNvPr>
                <p:cNvSpPr>
                  <a:spLocks/>
                </p:cNvSpPr>
                <p:nvPr/>
              </p:nvSpPr>
              <p:spPr bwMode="auto">
                <a:xfrm rot="15060000">
                  <a:off x="4261346" y="3110918"/>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15" name="Freeform 11">
                  <a:extLst>
                    <a:ext uri="{FF2B5EF4-FFF2-40B4-BE49-F238E27FC236}">
                      <a16:creationId xmlns:a16="http://schemas.microsoft.com/office/drawing/2014/main" id="{91D67F60-4940-EC40-8BBD-D4D3E57E6BD3}"/>
                    </a:ext>
                  </a:extLst>
                </p:cNvPr>
                <p:cNvSpPr>
                  <a:spLocks/>
                </p:cNvSpPr>
                <p:nvPr/>
              </p:nvSpPr>
              <p:spPr bwMode="auto">
                <a:xfrm rot="15060000">
                  <a:off x="4242251" y="3160549"/>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16" name="Freeform 11">
                  <a:extLst>
                    <a:ext uri="{FF2B5EF4-FFF2-40B4-BE49-F238E27FC236}">
                      <a16:creationId xmlns:a16="http://schemas.microsoft.com/office/drawing/2014/main" id="{F884E82B-64ED-B645-BF3E-67E9D34731B4}"/>
                    </a:ext>
                  </a:extLst>
                </p:cNvPr>
                <p:cNvSpPr>
                  <a:spLocks/>
                </p:cNvSpPr>
                <p:nvPr/>
              </p:nvSpPr>
              <p:spPr bwMode="auto">
                <a:xfrm rot="16680000">
                  <a:off x="3522104" y="4049358"/>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17" name="Freeform 11">
                  <a:extLst>
                    <a:ext uri="{FF2B5EF4-FFF2-40B4-BE49-F238E27FC236}">
                      <a16:creationId xmlns:a16="http://schemas.microsoft.com/office/drawing/2014/main" id="{994F5A22-FBF7-FA4E-A615-8B567A883078}"/>
                    </a:ext>
                  </a:extLst>
                </p:cNvPr>
                <p:cNvSpPr>
                  <a:spLocks/>
                </p:cNvSpPr>
                <p:nvPr/>
              </p:nvSpPr>
              <p:spPr bwMode="auto">
                <a:xfrm rot="16680000">
                  <a:off x="3478221" y="4080315"/>
                  <a:ext cx="73840" cy="70621"/>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18" name="Rectangle 216">
                  <a:extLst>
                    <a:ext uri="{FF2B5EF4-FFF2-40B4-BE49-F238E27FC236}">
                      <a16:creationId xmlns:a16="http://schemas.microsoft.com/office/drawing/2014/main" id="{59A0BA06-C85F-9E43-BD7B-A67783E5ED31}"/>
                    </a:ext>
                  </a:extLst>
                </p:cNvPr>
                <p:cNvSpPr>
                  <a:spLocks noChangeArrowheads="1"/>
                </p:cNvSpPr>
                <p:nvPr/>
              </p:nvSpPr>
              <p:spPr bwMode="auto">
                <a:xfrm>
                  <a:off x="2290798" y="3407745"/>
                  <a:ext cx="435903" cy="107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1200" b="1" i="0" u="none" strike="noStrike" kern="0" cap="none" spc="0" normalizeH="0" baseline="0" noProof="0">
                      <a:ln>
                        <a:noFill/>
                      </a:ln>
                      <a:solidFill>
                        <a:srgbClr val="002060"/>
                      </a:solidFill>
                      <a:effectLst/>
                      <a:uLnTx/>
                      <a:uFillTx/>
                      <a:latin typeface="Arial" panose="020B0604020202020204"/>
                      <a:ea typeface="+mn-ea"/>
                      <a:cs typeface="+mn-cs"/>
                    </a:rPr>
                    <a:t>NK cell</a:t>
                  </a:r>
                  <a:endParaRPr kumimoji="0" lang="en-US" altLang="de-DE" sz="1200" b="0" i="0" u="none" strike="noStrike" kern="0" cap="none" spc="0" normalizeH="0" baseline="0" noProof="0">
                    <a:ln>
                      <a:noFill/>
                    </a:ln>
                    <a:solidFill>
                      <a:srgbClr val="002060"/>
                    </a:solidFill>
                    <a:effectLst/>
                    <a:uLnTx/>
                    <a:uFillTx/>
                    <a:latin typeface="Arial" panose="020B0604020202020204"/>
                    <a:ea typeface="+mn-ea"/>
                    <a:cs typeface="+mn-cs"/>
                  </a:endParaRPr>
                </a:p>
              </p:txBody>
            </p:sp>
            <p:sp>
              <p:nvSpPr>
                <p:cNvPr id="419" name="Rectangle 212">
                  <a:extLst>
                    <a:ext uri="{FF2B5EF4-FFF2-40B4-BE49-F238E27FC236}">
                      <a16:creationId xmlns:a16="http://schemas.microsoft.com/office/drawing/2014/main" id="{C387AE2B-DA50-604E-BBEB-30EBD3031BCB}"/>
                    </a:ext>
                  </a:extLst>
                </p:cNvPr>
                <p:cNvSpPr>
                  <a:spLocks noChangeArrowheads="1"/>
                </p:cNvSpPr>
                <p:nvPr/>
              </p:nvSpPr>
              <p:spPr bwMode="auto">
                <a:xfrm>
                  <a:off x="5213103" y="3669262"/>
                  <a:ext cx="525228" cy="107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de-DE" sz="1200" b="1" i="0" u="none" strike="noStrike" kern="0" cap="none" spc="0" normalizeH="0" baseline="0" noProof="0">
                      <a:ln>
                        <a:noFill/>
                      </a:ln>
                      <a:solidFill>
                        <a:srgbClr val="002060"/>
                      </a:solidFill>
                      <a:effectLst/>
                      <a:uLnTx/>
                      <a:uFillTx/>
                      <a:latin typeface="Arial" panose="020B0604020202020204"/>
                      <a:ea typeface="+mn-ea"/>
                      <a:cs typeface="+mn-cs"/>
                    </a:rPr>
                    <a:t>Macrophage</a:t>
                  </a:r>
                  <a:endParaRPr kumimoji="0" lang="en-US" altLang="de-DE" sz="1200" b="0" i="0" u="none" strike="noStrike" kern="0" cap="none" spc="0" normalizeH="0" baseline="0" noProof="0">
                    <a:ln>
                      <a:noFill/>
                    </a:ln>
                    <a:solidFill>
                      <a:srgbClr val="002060"/>
                    </a:solidFill>
                    <a:effectLst/>
                    <a:uLnTx/>
                    <a:uFillTx/>
                    <a:latin typeface="Arial" panose="020B0604020202020204"/>
                    <a:ea typeface="+mn-ea"/>
                    <a:cs typeface="+mn-cs"/>
                  </a:endParaRPr>
                </a:p>
              </p:txBody>
            </p:sp>
          </p:grpSp>
        </p:grpSp>
        <p:cxnSp>
          <p:nvCxnSpPr>
            <p:cNvPr id="313" name="Straight Arrow Connector 312"/>
            <p:cNvCxnSpPr/>
            <p:nvPr/>
          </p:nvCxnSpPr>
          <p:spPr>
            <a:xfrm flipH="1">
              <a:off x="3309966" y="2755737"/>
              <a:ext cx="358317" cy="729581"/>
            </a:xfrm>
            <a:prstGeom prst="straightConnector1">
              <a:avLst/>
            </a:prstGeom>
            <a:noFill/>
            <a:ln w="19050" cap="flat" cmpd="sng" algn="ctr">
              <a:solidFill>
                <a:srgbClr val="0C2C81"/>
              </a:solidFill>
              <a:prstDash val="solid"/>
              <a:miter lim="800000"/>
              <a:tailEnd type="arrow"/>
            </a:ln>
            <a:effectLst/>
          </p:spPr>
        </p:cxnSp>
        <p:sp>
          <p:nvSpPr>
            <p:cNvPr id="314" name="Rectangle 189">
              <a:extLst>
                <a:ext uri="{FF2B5EF4-FFF2-40B4-BE49-F238E27FC236}">
                  <a16:creationId xmlns:a16="http://schemas.microsoft.com/office/drawing/2014/main" id="{1B1029AB-9714-FB4A-8282-5CE54A564A76}"/>
                </a:ext>
              </a:extLst>
            </p:cNvPr>
            <p:cNvSpPr>
              <a:spLocks noChangeArrowheads="1"/>
            </p:cNvSpPr>
            <p:nvPr/>
          </p:nvSpPr>
          <p:spPr bwMode="auto">
            <a:xfrm>
              <a:off x="2618330" y="2481368"/>
              <a:ext cx="3243731" cy="18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Lenalidomide</a:t>
              </a:r>
            </a:p>
          </p:txBody>
        </p:sp>
      </p:grpSp>
      <p:grpSp>
        <p:nvGrpSpPr>
          <p:cNvPr id="432" name="Group 431"/>
          <p:cNvGrpSpPr/>
          <p:nvPr/>
        </p:nvGrpSpPr>
        <p:grpSpPr>
          <a:xfrm>
            <a:off x="7901541" y="1437729"/>
            <a:ext cx="3790909" cy="2198375"/>
            <a:chOff x="7461337" y="1502981"/>
            <a:chExt cx="3790909" cy="2198375"/>
          </a:xfrm>
        </p:grpSpPr>
        <p:sp>
          <p:nvSpPr>
            <p:cNvPr id="433" name="Flowchart: Process 16">
              <a:extLst>
                <a:ext uri="{FF2B5EF4-FFF2-40B4-BE49-F238E27FC236}">
                  <a16:creationId xmlns:a16="http://schemas.microsoft.com/office/drawing/2014/main" id="{F192310B-9F50-8640-A939-7B9EAF72D36C}"/>
                </a:ext>
              </a:extLst>
            </p:cNvPr>
            <p:cNvSpPr/>
            <p:nvPr/>
          </p:nvSpPr>
          <p:spPr>
            <a:xfrm>
              <a:off x="7489262" y="1813256"/>
              <a:ext cx="3762984" cy="1888100"/>
            </a:xfrm>
            <a:prstGeom prst="flowChartProcess">
              <a:avLst/>
            </a:prstGeom>
            <a:solidFill>
              <a:srgbClr val="FFFFFF">
                <a:lumMod val="9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a:ln>
                  <a:noFill/>
                </a:ln>
                <a:solidFill>
                  <a:srgbClr val="FFFFFF"/>
                </a:solidFill>
                <a:effectLst/>
                <a:uLnTx/>
                <a:uFillTx/>
                <a:latin typeface="Open Sans" charset="0"/>
                <a:ea typeface="Open Sans" charset="0"/>
                <a:cs typeface="Open Sans"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a:ln>
                  <a:noFill/>
                </a:ln>
                <a:solidFill>
                  <a:srgbClr val="FFFFFF"/>
                </a:solidFill>
                <a:effectLst/>
                <a:uLnTx/>
                <a:uFillTx/>
                <a:latin typeface="Open Sans" charset="0"/>
                <a:ea typeface="Open Sans" charset="0"/>
                <a:cs typeface="Open Sans"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1" i="0" u="none" strike="noStrike" kern="0" cap="none" spc="0" normalizeH="0" baseline="0" noProof="0">
                  <a:ln>
                    <a:noFill/>
                  </a:ln>
                  <a:solidFill>
                    <a:srgbClr val="0C2C81"/>
                  </a:solidFill>
                  <a:effectLst/>
                  <a:uLnTx/>
                  <a:uFillTx/>
                  <a:latin typeface="Open Sans" charset="0"/>
                  <a:ea typeface="Open Sans" charset="0"/>
                  <a:cs typeface="Open Sans" charset="0"/>
                </a:rPr>
                <a:t>ADCC </a:t>
              </a:r>
              <a:r>
                <a:rPr kumimoji="0" lang="en-GB" sz="1200" b="1" i="0" u="none" strike="noStrike" kern="0" cap="none" spc="0" normalizeH="0" baseline="0" noProof="0">
                  <a:ln>
                    <a:noFill/>
                  </a:ln>
                  <a:solidFill>
                    <a:srgbClr val="0C2C81"/>
                  </a:solidFill>
                  <a:effectLst/>
                  <a:uLnTx/>
                  <a:uFillTx/>
                  <a:latin typeface="Arial"/>
                  <a:ea typeface="Open Sans" charset="0"/>
                  <a:cs typeface="Arial"/>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1" i="0" u="none" strike="noStrike" kern="0" cap="none" spc="0" normalizeH="0" baseline="0" noProof="0">
                  <a:ln>
                    <a:noFill/>
                  </a:ln>
                  <a:solidFill>
                    <a:srgbClr val="0C2C81"/>
                  </a:solidFill>
                  <a:effectLst/>
                  <a:uLnTx/>
                  <a:uFillTx/>
                  <a:latin typeface="Arial"/>
                  <a:ea typeface="Open Sans" charset="0"/>
                  <a:cs typeface="Arial"/>
                </a:rPr>
                <a:t>ADCP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1" i="0" u="none" strike="noStrike" kern="0" cap="none" spc="0" normalizeH="0" baseline="0" noProof="0">
                  <a:ln>
                    <a:noFill/>
                  </a:ln>
                  <a:solidFill>
                    <a:srgbClr val="0C2C81"/>
                  </a:solidFill>
                  <a:effectLst/>
                  <a:uLnTx/>
                  <a:uFillTx/>
                  <a:latin typeface="Arial"/>
                  <a:ea typeface="Open Sans" charset="0"/>
                  <a:cs typeface="Arial"/>
                </a:rPr>
                <a:t>Direct cell death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1" i="0" u="none" strike="noStrike" kern="0" cap="none" spc="0" normalizeH="0" baseline="0" noProof="0">
                  <a:ln>
                    <a:noFill/>
                  </a:ln>
                  <a:solidFill>
                    <a:srgbClr val="0C2C81"/>
                  </a:solidFill>
                  <a:effectLst/>
                  <a:uLnTx/>
                  <a:uFillTx/>
                  <a:latin typeface="Arial"/>
                  <a:ea typeface="Open Sans" charset="0"/>
                  <a:cs typeface="Arial"/>
                </a:rPr>
                <a:t>Encouraging single-agent activity in </a:t>
              </a:r>
              <a:br>
                <a:rPr kumimoji="0" lang="en-GB" sz="1200" b="1" i="0" u="none" strike="noStrike" kern="0" cap="none" spc="0" normalizeH="0" baseline="0" noProof="0">
                  <a:ln>
                    <a:noFill/>
                  </a:ln>
                  <a:solidFill>
                    <a:srgbClr val="0C2C81"/>
                  </a:solidFill>
                  <a:effectLst/>
                  <a:uLnTx/>
                  <a:uFillTx/>
                  <a:latin typeface="Arial"/>
                  <a:ea typeface="Open Sans" charset="0"/>
                  <a:cs typeface="Arial"/>
                </a:rPr>
              </a:br>
              <a:r>
                <a:rPr kumimoji="0" lang="en-GB" sz="1200" b="1" i="0" u="none" strike="noStrike" kern="0" cap="none" spc="0" normalizeH="0" baseline="0" noProof="0">
                  <a:ln>
                    <a:noFill/>
                  </a:ln>
                  <a:solidFill>
                    <a:srgbClr val="0C2C81"/>
                  </a:solidFill>
                  <a:effectLst/>
                  <a:uLnTx/>
                  <a:uFillTx/>
                  <a:latin typeface="Arial"/>
                  <a:ea typeface="Open Sans" charset="0"/>
                  <a:cs typeface="Arial"/>
                </a:rPr>
                <a:t>R/R DLBCL and </a:t>
              </a:r>
              <a:r>
                <a:rPr kumimoji="0" lang="en-GB" sz="1200" b="1" i="0" u="none" strike="noStrike" kern="0" cap="none" spc="0" normalizeH="0" baseline="0" noProof="0" err="1">
                  <a:ln>
                    <a:noFill/>
                  </a:ln>
                  <a:solidFill>
                    <a:srgbClr val="0C2C81"/>
                  </a:solidFill>
                  <a:effectLst/>
                  <a:uLnTx/>
                  <a:uFillTx/>
                  <a:latin typeface="Arial"/>
                  <a:ea typeface="Open Sans" charset="0"/>
                  <a:cs typeface="Arial"/>
                </a:rPr>
                <a:t>iNHL</a:t>
              </a:r>
              <a:r>
                <a:rPr kumimoji="0" lang="en-GB" sz="1200" b="1" i="0" u="none" strike="noStrike" kern="0" cap="none" spc="0" normalizeH="0" baseline="0" noProof="0">
                  <a:ln>
                    <a:noFill/>
                  </a:ln>
                  <a:solidFill>
                    <a:srgbClr val="0C2C81"/>
                  </a:solidFill>
                  <a:effectLst/>
                  <a:uLnTx/>
                  <a:uFillTx/>
                  <a:latin typeface="Arial"/>
                  <a:ea typeface="Open Sans" charset="0"/>
                  <a:cs typeface="Arial"/>
                </a:rPr>
                <a:t> patients </a:t>
              </a:r>
              <a:endParaRPr kumimoji="0" lang="en-GB" sz="1200" b="1" i="0" u="none" strike="noStrike" kern="0" cap="none" spc="0" normalizeH="0" baseline="0" noProof="0">
                <a:ln>
                  <a:noFill/>
                </a:ln>
                <a:solidFill>
                  <a:srgbClr val="0C2C81"/>
                </a:solidFill>
                <a:effectLst/>
                <a:uLnTx/>
                <a:uFillTx/>
                <a:latin typeface="Open Sans" charset="0"/>
                <a:ea typeface="Open Sans" charset="0"/>
                <a:cs typeface="Open Sans" charset="0"/>
              </a:endParaRPr>
            </a:p>
          </p:txBody>
        </p:sp>
        <p:grpSp>
          <p:nvGrpSpPr>
            <p:cNvPr id="434" name="Group 433"/>
            <p:cNvGrpSpPr/>
            <p:nvPr/>
          </p:nvGrpSpPr>
          <p:grpSpPr>
            <a:xfrm>
              <a:off x="8895223" y="1977314"/>
              <a:ext cx="1052921" cy="852925"/>
              <a:chOff x="9457441" y="2147806"/>
              <a:chExt cx="1052921" cy="852925"/>
            </a:xfrm>
          </p:grpSpPr>
          <p:grpSp>
            <p:nvGrpSpPr>
              <p:cNvPr id="440" name="Group 439"/>
              <p:cNvGrpSpPr/>
              <p:nvPr/>
            </p:nvGrpSpPr>
            <p:grpSpPr>
              <a:xfrm rot="5400000">
                <a:off x="9592391" y="2082759"/>
                <a:ext cx="783022" cy="1052921"/>
                <a:chOff x="4816437" y="4694945"/>
                <a:chExt cx="783022" cy="1052921"/>
              </a:xfrm>
            </p:grpSpPr>
            <p:sp>
              <p:nvSpPr>
                <p:cNvPr id="443" name="Freeform 72">
                  <a:extLst>
                    <a:ext uri="{FF2B5EF4-FFF2-40B4-BE49-F238E27FC236}">
                      <a16:creationId xmlns:a16="http://schemas.microsoft.com/office/drawing/2014/main" id="{52754BFE-3F35-CF4C-B5A8-7C1FEA23B9EE}"/>
                    </a:ext>
                  </a:extLst>
                </p:cNvPr>
                <p:cNvSpPr>
                  <a:spLocks/>
                </p:cNvSpPr>
                <p:nvPr/>
              </p:nvSpPr>
              <p:spPr bwMode="auto">
                <a:xfrm rot="18406997">
                  <a:off x="4922047" y="4818830"/>
                  <a:ext cx="159931" cy="371151"/>
                </a:xfrm>
                <a:custGeom>
                  <a:avLst/>
                  <a:gdLst>
                    <a:gd name="T0" fmla="*/ 45 w 60"/>
                    <a:gd name="T1" fmla="*/ 129 h 131"/>
                    <a:gd name="T2" fmla="*/ 28 w 60"/>
                    <a:gd name="T3" fmla="*/ 125 h 131"/>
                    <a:gd name="T4" fmla="*/ 1 w 60"/>
                    <a:gd name="T5" fmla="*/ 13 h 131"/>
                    <a:gd name="T6" fmla="*/ 15 w 60"/>
                    <a:gd name="T7" fmla="*/ 2 h 131"/>
                    <a:gd name="T8" fmla="*/ 32 w 60"/>
                    <a:gd name="T9" fmla="*/ 5 h 131"/>
                    <a:gd name="T10" fmla="*/ 59 w 60"/>
                    <a:gd name="T11" fmla="*/ 117 h 131"/>
                    <a:gd name="T12" fmla="*/ 45 w 60"/>
                    <a:gd name="T13" fmla="*/ 129 h 131"/>
                  </a:gdLst>
                  <a:ahLst/>
                  <a:cxnLst>
                    <a:cxn ang="0">
                      <a:pos x="T0" y="T1"/>
                    </a:cxn>
                    <a:cxn ang="0">
                      <a:pos x="T2" y="T3"/>
                    </a:cxn>
                    <a:cxn ang="0">
                      <a:pos x="T4" y="T5"/>
                    </a:cxn>
                    <a:cxn ang="0">
                      <a:pos x="T6" y="T7"/>
                    </a:cxn>
                    <a:cxn ang="0">
                      <a:pos x="T8" y="T9"/>
                    </a:cxn>
                    <a:cxn ang="0">
                      <a:pos x="T10" y="T11"/>
                    </a:cxn>
                    <a:cxn ang="0">
                      <a:pos x="T12" y="T13"/>
                    </a:cxn>
                  </a:cxnLst>
                  <a:rect l="0" t="0" r="r" b="b"/>
                  <a:pathLst>
                    <a:path w="60" h="131">
                      <a:moveTo>
                        <a:pt x="45" y="129"/>
                      </a:moveTo>
                      <a:cubicBezTo>
                        <a:pt x="36" y="131"/>
                        <a:pt x="29" y="129"/>
                        <a:pt x="28" y="125"/>
                      </a:cubicBezTo>
                      <a:cubicBezTo>
                        <a:pt x="1" y="13"/>
                        <a:pt x="1" y="13"/>
                        <a:pt x="1" y="13"/>
                      </a:cubicBezTo>
                      <a:cubicBezTo>
                        <a:pt x="0" y="9"/>
                        <a:pt x="6" y="4"/>
                        <a:pt x="15" y="2"/>
                      </a:cubicBezTo>
                      <a:cubicBezTo>
                        <a:pt x="23" y="0"/>
                        <a:pt x="31" y="1"/>
                        <a:pt x="32" y="5"/>
                      </a:cubicBezTo>
                      <a:cubicBezTo>
                        <a:pt x="59" y="117"/>
                        <a:pt x="59" y="117"/>
                        <a:pt x="59" y="117"/>
                      </a:cubicBezTo>
                      <a:cubicBezTo>
                        <a:pt x="60" y="121"/>
                        <a:pt x="54" y="127"/>
                        <a:pt x="45" y="129"/>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44" name="Freeform 73">
                  <a:extLst>
                    <a:ext uri="{FF2B5EF4-FFF2-40B4-BE49-F238E27FC236}">
                      <a16:creationId xmlns:a16="http://schemas.microsoft.com/office/drawing/2014/main" id="{B5FA7C3F-1131-A94B-BDE3-A03C57E57A16}"/>
                    </a:ext>
                  </a:extLst>
                </p:cNvPr>
                <p:cNvSpPr>
                  <a:spLocks/>
                </p:cNvSpPr>
                <p:nvPr/>
              </p:nvSpPr>
              <p:spPr bwMode="auto">
                <a:xfrm rot="18406997">
                  <a:off x="5024076" y="5412718"/>
                  <a:ext cx="350036" cy="174278"/>
                </a:xfrm>
                <a:custGeom>
                  <a:avLst/>
                  <a:gdLst>
                    <a:gd name="T0" fmla="*/ 129 w 131"/>
                    <a:gd name="T1" fmla="*/ 14 h 61"/>
                    <a:gd name="T2" fmla="*/ 118 w 131"/>
                    <a:gd name="T3" fmla="*/ 1 h 61"/>
                    <a:gd name="T4" fmla="*/ 6 w 131"/>
                    <a:gd name="T5" fmla="*/ 29 h 61"/>
                    <a:gd name="T6" fmla="*/ 6 w 131"/>
                    <a:gd name="T7" fmla="*/ 29 h 61"/>
                    <a:gd name="T8" fmla="*/ 2 w 131"/>
                    <a:gd name="T9" fmla="*/ 46 h 61"/>
                    <a:gd name="T10" fmla="*/ 14 w 131"/>
                    <a:gd name="T11" fmla="*/ 60 h 61"/>
                    <a:gd name="T12" fmla="*/ 14 w 131"/>
                    <a:gd name="T13" fmla="*/ 60 h 61"/>
                    <a:gd name="T14" fmla="*/ 125 w 131"/>
                    <a:gd name="T15" fmla="*/ 32 h 61"/>
                    <a:gd name="T16" fmla="*/ 129 w 131"/>
                    <a:gd name="T17"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61">
                      <a:moveTo>
                        <a:pt x="129" y="14"/>
                      </a:moveTo>
                      <a:cubicBezTo>
                        <a:pt x="127" y="6"/>
                        <a:pt x="122" y="0"/>
                        <a:pt x="118" y="1"/>
                      </a:cubicBezTo>
                      <a:cubicBezTo>
                        <a:pt x="6" y="29"/>
                        <a:pt x="6" y="29"/>
                        <a:pt x="6" y="29"/>
                      </a:cubicBezTo>
                      <a:cubicBezTo>
                        <a:pt x="6" y="29"/>
                        <a:pt x="6" y="29"/>
                        <a:pt x="6" y="29"/>
                      </a:cubicBezTo>
                      <a:cubicBezTo>
                        <a:pt x="2" y="30"/>
                        <a:pt x="0" y="38"/>
                        <a:pt x="2" y="46"/>
                      </a:cubicBezTo>
                      <a:cubicBezTo>
                        <a:pt x="5" y="55"/>
                        <a:pt x="9" y="61"/>
                        <a:pt x="14" y="60"/>
                      </a:cubicBezTo>
                      <a:cubicBezTo>
                        <a:pt x="14" y="60"/>
                        <a:pt x="14" y="60"/>
                        <a:pt x="14" y="60"/>
                      </a:cubicBezTo>
                      <a:cubicBezTo>
                        <a:pt x="125" y="32"/>
                        <a:pt x="125" y="32"/>
                        <a:pt x="125" y="32"/>
                      </a:cubicBezTo>
                      <a:cubicBezTo>
                        <a:pt x="130" y="31"/>
                        <a:pt x="131" y="23"/>
                        <a:pt x="129" y="14"/>
                      </a:cubicBezTo>
                    </a:path>
                  </a:pathLst>
                </a:custGeom>
                <a:solidFill>
                  <a:srgbClr val="A5C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45" name="Freeform 74">
                  <a:extLst>
                    <a:ext uri="{FF2B5EF4-FFF2-40B4-BE49-F238E27FC236}">
                      <a16:creationId xmlns:a16="http://schemas.microsoft.com/office/drawing/2014/main" id="{71628A96-531D-0947-B4DA-4B89EEEABEA5}"/>
                    </a:ext>
                  </a:extLst>
                </p:cNvPr>
                <p:cNvSpPr>
                  <a:spLocks/>
                </p:cNvSpPr>
                <p:nvPr/>
              </p:nvSpPr>
              <p:spPr bwMode="auto">
                <a:xfrm rot="18406997">
                  <a:off x="4915992" y="4636112"/>
                  <a:ext cx="624633" cy="742300"/>
                </a:xfrm>
                <a:custGeom>
                  <a:avLst/>
                  <a:gdLst>
                    <a:gd name="T0" fmla="*/ 229 w 235"/>
                    <a:gd name="T1" fmla="*/ 248 h 261"/>
                    <a:gd name="T2" fmla="*/ 232 w 235"/>
                    <a:gd name="T3" fmla="*/ 231 h 261"/>
                    <a:gd name="T4" fmla="*/ 61 w 235"/>
                    <a:gd name="T5" fmla="*/ 128 h 261"/>
                    <a:gd name="T6" fmla="*/ 32 w 235"/>
                    <a:gd name="T7" fmla="*/ 7 h 261"/>
                    <a:gd name="T8" fmla="*/ 14 w 235"/>
                    <a:gd name="T9" fmla="*/ 2 h 261"/>
                    <a:gd name="T10" fmla="*/ 1 w 235"/>
                    <a:gd name="T11" fmla="*/ 15 h 261"/>
                    <a:gd name="T12" fmla="*/ 1 w 235"/>
                    <a:gd name="T13" fmla="*/ 15 h 261"/>
                    <a:gd name="T14" fmla="*/ 32 w 235"/>
                    <a:gd name="T15" fmla="*/ 146 h 261"/>
                    <a:gd name="T16" fmla="*/ 35 w 235"/>
                    <a:gd name="T17" fmla="*/ 150 h 261"/>
                    <a:gd name="T18" fmla="*/ 35 w 235"/>
                    <a:gd name="T19" fmla="*/ 150 h 261"/>
                    <a:gd name="T20" fmla="*/ 35 w 235"/>
                    <a:gd name="T21" fmla="*/ 150 h 261"/>
                    <a:gd name="T22" fmla="*/ 215 w 235"/>
                    <a:gd name="T23" fmla="*/ 259 h 261"/>
                    <a:gd name="T24" fmla="*/ 229 w 235"/>
                    <a:gd name="T25"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261">
                      <a:moveTo>
                        <a:pt x="229" y="248"/>
                      </a:moveTo>
                      <a:cubicBezTo>
                        <a:pt x="233" y="241"/>
                        <a:pt x="235" y="233"/>
                        <a:pt x="232" y="231"/>
                      </a:cubicBezTo>
                      <a:cubicBezTo>
                        <a:pt x="61" y="128"/>
                        <a:pt x="61" y="128"/>
                        <a:pt x="61" y="128"/>
                      </a:cubicBezTo>
                      <a:cubicBezTo>
                        <a:pt x="32" y="7"/>
                        <a:pt x="32" y="7"/>
                        <a:pt x="32" y="7"/>
                      </a:cubicBezTo>
                      <a:cubicBezTo>
                        <a:pt x="31" y="2"/>
                        <a:pt x="23" y="0"/>
                        <a:pt x="14" y="2"/>
                      </a:cubicBezTo>
                      <a:cubicBezTo>
                        <a:pt x="6" y="5"/>
                        <a:pt x="0" y="10"/>
                        <a:pt x="1" y="15"/>
                      </a:cubicBezTo>
                      <a:cubicBezTo>
                        <a:pt x="1" y="15"/>
                        <a:pt x="1" y="15"/>
                        <a:pt x="1" y="15"/>
                      </a:cubicBezTo>
                      <a:cubicBezTo>
                        <a:pt x="32" y="146"/>
                        <a:pt x="32" y="146"/>
                        <a:pt x="32" y="146"/>
                      </a:cubicBezTo>
                      <a:cubicBezTo>
                        <a:pt x="33" y="148"/>
                        <a:pt x="34" y="149"/>
                        <a:pt x="35" y="150"/>
                      </a:cubicBezTo>
                      <a:cubicBezTo>
                        <a:pt x="35" y="150"/>
                        <a:pt x="35" y="150"/>
                        <a:pt x="35" y="150"/>
                      </a:cubicBezTo>
                      <a:cubicBezTo>
                        <a:pt x="35" y="150"/>
                        <a:pt x="35" y="150"/>
                        <a:pt x="35" y="150"/>
                      </a:cubicBezTo>
                      <a:cubicBezTo>
                        <a:pt x="215" y="259"/>
                        <a:pt x="215" y="259"/>
                        <a:pt x="215" y="259"/>
                      </a:cubicBezTo>
                      <a:cubicBezTo>
                        <a:pt x="218" y="261"/>
                        <a:pt x="224" y="256"/>
                        <a:pt x="229" y="248"/>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46" name="Freeform 75">
                  <a:extLst>
                    <a:ext uri="{FF2B5EF4-FFF2-40B4-BE49-F238E27FC236}">
                      <a16:creationId xmlns:a16="http://schemas.microsoft.com/office/drawing/2014/main" id="{4F926DC4-8AA3-3D43-AEA1-6E9E5878F9FD}"/>
                    </a:ext>
                  </a:extLst>
                </p:cNvPr>
                <p:cNvSpPr>
                  <a:spLocks/>
                </p:cNvSpPr>
                <p:nvPr/>
              </p:nvSpPr>
              <p:spPr bwMode="auto">
                <a:xfrm rot="18406997">
                  <a:off x="4893292" y="5116363"/>
                  <a:ext cx="866036" cy="396970"/>
                </a:xfrm>
                <a:custGeom>
                  <a:avLst/>
                  <a:gdLst>
                    <a:gd name="T0" fmla="*/ 320 w 326"/>
                    <a:gd name="T1" fmla="*/ 126 h 139"/>
                    <a:gd name="T2" fmla="*/ 306 w 326"/>
                    <a:gd name="T3" fmla="*/ 137 h 139"/>
                    <a:gd name="T4" fmla="*/ 135 w 326"/>
                    <a:gd name="T5" fmla="*/ 34 h 139"/>
                    <a:gd name="T6" fmla="*/ 15 w 326"/>
                    <a:gd name="T7" fmla="*/ 64 h 139"/>
                    <a:gd name="T8" fmla="*/ 2 w 326"/>
                    <a:gd name="T9" fmla="*/ 51 h 139"/>
                    <a:gd name="T10" fmla="*/ 8 w 326"/>
                    <a:gd name="T11" fmla="*/ 33 h 139"/>
                    <a:gd name="T12" fmla="*/ 7 w 326"/>
                    <a:gd name="T13" fmla="*/ 33 h 139"/>
                    <a:gd name="T14" fmla="*/ 138 w 326"/>
                    <a:gd name="T15" fmla="*/ 0 h 139"/>
                    <a:gd name="T16" fmla="*/ 143 w 326"/>
                    <a:gd name="T17" fmla="*/ 1 h 139"/>
                    <a:gd name="T18" fmla="*/ 143 w 326"/>
                    <a:gd name="T19" fmla="*/ 1 h 139"/>
                    <a:gd name="T20" fmla="*/ 323 w 326"/>
                    <a:gd name="T21" fmla="*/ 109 h 139"/>
                    <a:gd name="T22" fmla="*/ 320 w 326"/>
                    <a:gd name="T23" fmla="*/ 12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139">
                      <a:moveTo>
                        <a:pt x="320" y="126"/>
                      </a:moveTo>
                      <a:cubicBezTo>
                        <a:pt x="316" y="134"/>
                        <a:pt x="309" y="139"/>
                        <a:pt x="306" y="137"/>
                      </a:cubicBezTo>
                      <a:cubicBezTo>
                        <a:pt x="135" y="34"/>
                        <a:pt x="135" y="34"/>
                        <a:pt x="135" y="34"/>
                      </a:cubicBezTo>
                      <a:cubicBezTo>
                        <a:pt x="15" y="64"/>
                        <a:pt x="15" y="64"/>
                        <a:pt x="15" y="64"/>
                      </a:cubicBezTo>
                      <a:cubicBezTo>
                        <a:pt x="10" y="66"/>
                        <a:pt x="5" y="60"/>
                        <a:pt x="2" y="51"/>
                      </a:cubicBezTo>
                      <a:cubicBezTo>
                        <a:pt x="0" y="43"/>
                        <a:pt x="3" y="35"/>
                        <a:pt x="8" y="33"/>
                      </a:cubicBezTo>
                      <a:cubicBezTo>
                        <a:pt x="7" y="33"/>
                        <a:pt x="7" y="33"/>
                        <a:pt x="7" y="33"/>
                      </a:cubicBezTo>
                      <a:cubicBezTo>
                        <a:pt x="138" y="0"/>
                        <a:pt x="138" y="0"/>
                        <a:pt x="138" y="0"/>
                      </a:cubicBezTo>
                      <a:cubicBezTo>
                        <a:pt x="140" y="0"/>
                        <a:pt x="142" y="0"/>
                        <a:pt x="143" y="1"/>
                      </a:cubicBezTo>
                      <a:cubicBezTo>
                        <a:pt x="143" y="1"/>
                        <a:pt x="143" y="1"/>
                        <a:pt x="143" y="1"/>
                      </a:cubicBezTo>
                      <a:cubicBezTo>
                        <a:pt x="323" y="109"/>
                        <a:pt x="323" y="109"/>
                        <a:pt x="323" y="109"/>
                      </a:cubicBezTo>
                      <a:cubicBezTo>
                        <a:pt x="326" y="111"/>
                        <a:pt x="325" y="119"/>
                        <a:pt x="320" y="126"/>
                      </a:cubicBezTo>
                    </a:path>
                  </a:pathLst>
                </a:custGeom>
                <a:solidFill>
                  <a:srgbClr val="1F3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447" name="Picture 76">
                  <a:extLst>
                    <a:ext uri="{FF2B5EF4-FFF2-40B4-BE49-F238E27FC236}">
                      <a16:creationId xmlns:a16="http://schemas.microsoft.com/office/drawing/2014/main" id="{7BBF7C15-266B-AC4D-B1DF-86DD17501F2D}"/>
                    </a:ext>
                  </a:extLst>
                </p:cNvPr>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rot="18406997">
                  <a:off x="5312078" y="5000447"/>
                  <a:ext cx="135791" cy="14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77">
                  <a:extLst>
                    <a:ext uri="{FF2B5EF4-FFF2-40B4-BE49-F238E27FC236}">
                      <a16:creationId xmlns:a16="http://schemas.microsoft.com/office/drawing/2014/main" id="{7D545987-25A5-0846-803B-928603F19F38}"/>
                    </a:ext>
                  </a:extLst>
                </p:cNvPr>
                <p:cNvSpPr>
                  <a:spLocks/>
                </p:cNvSpPr>
                <p:nvPr/>
              </p:nvSpPr>
              <p:spPr bwMode="auto">
                <a:xfrm rot="18406997">
                  <a:off x="5326543" y="5015314"/>
                  <a:ext cx="108633" cy="112959"/>
                </a:xfrm>
                <a:custGeom>
                  <a:avLst/>
                  <a:gdLst>
                    <a:gd name="T0" fmla="*/ 32 w 40"/>
                    <a:gd name="T1" fmla="*/ 7 h 40"/>
                    <a:gd name="T2" fmla="*/ 33 w 40"/>
                    <a:gd name="T3" fmla="*/ 33 h 40"/>
                    <a:gd name="T4" fmla="*/ 8 w 40"/>
                    <a:gd name="T5" fmla="*/ 33 h 40"/>
                    <a:gd name="T6" fmla="*/ 7 w 40"/>
                    <a:gd name="T7" fmla="*/ 8 h 40"/>
                    <a:gd name="T8" fmla="*/ 32 w 40"/>
                    <a:gd name="T9" fmla="*/ 7 h 40"/>
                  </a:gdLst>
                  <a:ahLst/>
                  <a:cxnLst>
                    <a:cxn ang="0">
                      <a:pos x="T0" y="T1"/>
                    </a:cxn>
                    <a:cxn ang="0">
                      <a:pos x="T2" y="T3"/>
                    </a:cxn>
                    <a:cxn ang="0">
                      <a:pos x="T4" y="T5"/>
                    </a:cxn>
                    <a:cxn ang="0">
                      <a:pos x="T6" y="T7"/>
                    </a:cxn>
                    <a:cxn ang="0">
                      <a:pos x="T8" y="T9"/>
                    </a:cxn>
                  </a:cxnLst>
                  <a:rect l="0" t="0" r="r" b="b"/>
                  <a:pathLst>
                    <a:path w="40" h="40">
                      <a:moveTo>
                        <a:pt x="32" y="7"/>
                      </a:moveTo>
                      <a:cubicBezTo>
                        <a:pt x="39" y="14"/>
                        <a:pt x="40" y="25"/>
                        <a:pt x="33" y="33"/>
                      </a:cubicBezTo>
                      <a:cubicBezTo>
                        <a:pt x="26" y="40"/>
                        <a:pt x="15" y="40"/>
                        <a:pt x="8" y="33"/>
                      </a:cubicBezTo>
                      <a:cubicBezTo>
                        <a:pt x="0" y="27"/>
                        <a:pt x="0" y="15"/>
                        <a:pt x="7" y="8"/>
                      </a:cubicBezTo>
                      <a:cubicBezTo>
                        <a:pt x="13" y="1"/>
                        <a:pt x="25" y="0"/>
                        <a:pt x="32" y="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449" name="Picture 78">
                  <a:extLst>
                    <a:ext uri="{FF2B5EF4-FFF2-40B4-BE49-F238E27FC236}">
                      <a16:creationId xmlns:a16="http://schemas.microsoft.com/office/drawing/2014/main" id="{6F709F03-375F-8E4D-985B-73B53A3FB2F9}"/>
                    </a:ext>
                  </a:extLst>
                </p:cNvPr>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rot="18406997">
                  <a:off x="5211046" y="5046251"/>
                  <a:ext cx="135791" cy="14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79">
                  <a:extLst>
                    <a:ext uri="{FF2B5EF4-FFF2-40B4-BE49-F238E27FC236}">
                      <a16:creationId xmlns:a16="http://schemas.microsoft.com/office/drawing/2014/main" id="{BFB18FC8-D509-CA4F-AEA5-4FFEE287D4F5}"/>
                    </a:ext>
                  </a:extLst>
                </p:cNvPr>
                <p:cNvSpPr>
                  <a:spLocks/>
                </p:cNvSpPr>
                <p:nvPr/>
              </p:nvSpPr>
              <p:spPr bwMode="auto">
                <a:xfrm rot="18406997">
                  <a:off x="5224207" y="5055286"/>
                  <a:ext cx="105616" cy="116186"/>
                </a:xfrm>
                <a:custGeom>
                  <a:avLst/>
                  <a:gdLst>
                    <a:gd name="T0" fmla="*/ 33 w 40"/>
                    <a:gd name="T1" fmla="*/ 7 h 41"/>
                    <a:gd name="T2" fmla="*/ 33 w 40"/>
                    <a:gd name="T3" fmla="*/ 33 h 41"/>
                    <a:gd name="T4" fmla="*/ 8 w 40"/>
                    <a:gd name="T5" fmla="*/ 34 h 41"/>
                    <a:gd name="T6" fmla="*/ 7 w 40"/>
                    <a:gd name="T7" fmla="*/ 8 h 41"/>
                    <a:gd name="T8" fmla="*/ 33 w 40"/>
                    <a:gd name="T9" fmla="*/ 7 h 41"/>
                  </a:gdLst>
                  <a:ahLst/>
                  <a:cxnLst>
                    <a:cxn ang="0">
                      <a:pos x="T0" y="T1"/>
                    </a:cxn>
                    <a:cxn ang="0">
                      <a:pos x="T2" y="T3"/>
                    </a:cxn>
                    <a:cxn ang="0">
                      <a:pos x="T4" y="T5"/>
                    </a:cxn>
                    <a:cxn ang="0">
                      <a:pos x="T6" y="T7"/>
                    </a:cxn>
                    <a:cxn ang="0">
                      <a:pos x="T8" y="T9"/>
                    </a:cxn>
                  </a:cxnLst>
                  <a:rect l="0" t="0" r="r" b="b"/>
                  <a:pathLst>
                    <a:path w="40" h="41">
                      <a:moveTo>
                        <a:pt x="33" y="7"/>
                      </a:moveTo>
                      <a:cubicBezTo>
                        <a:pt x="40" y="14"/>
                        <a:pt x="40" y="26"/>
                        <a:pt x="33" y="33"/>
                      </a:cubicBezTo>
                      <a:cubicBezTo>
                        <a:pt x="27" y="40"/>
                        <a:pt x="15" y="41"/>
                        <a:pt x="8" y="34"/>
                      </a:cubicBezTo>
                      <a:cubicBezTo>
                        <a:pt x="1" y="27"/>
                        <a:pt x="0" y="16"/>
                        <a:pt x="7" y="8"/>
                      </a:cubicBezTo>
                      <a:cubicBezTo>
                        <a:pt x="14" y="1"/>
                        <a:pt x="25" y="0"/>
                        <a:pt x="33" y="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451" name="Picture 80">
                  <a:extLst>
                    <a:ext uri="{FF2B5EF4-FFF2-40B4-BE49-F238E27FC236}">
                      <a16:creationId xmlns:a16="http://schemas.microsoft.com/office/drawing/2014/main" id="{429EA15A-06D1-7742-857C-F53DC86DFCCF}"/>
                    </a:ext>
                  </a:extLst>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rot="18406997">
                  <a:off x="5354088" y="5105167"/>
                  <a:ext cx="135791" cy="14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81">
                  <a:extLst>
                    <a:ext uri="{FF2B5EF4-FFF2-40B4-BE49-F238E27FC236}">
                      <a16:creationId xmlns:a16="http://schemas.microsoft.com/office/drawing/2014/main" id="{5ABE0177-0575-0845-ADF7-5972845D8BBF}"/>
                    </a:ext>
                  </a:extLst>
                </p:cNvPr>
                <p:cNvSpPr>
                  <a:spLocks/>
                </p:cNvSpPr>
                <p:nvPr/>
              </p:nvSpPr>
              <p:spPr bwMode="auto">
                <a:xfrm rot="18406997">
                  <a:off x="5369175" y="5121302"/>
                  <a:ext cx="105616" cy="112959"/>
                </a:xfrm>
                <a:custGeom>
                  <a:avLst/>
                  <a:gdLst>
                    <a:gd name="T0" fmla="*/ 32 w 40"/>
                    <a:gd name="T1" fmla="*/ 7 h 40"/>
                    <a:gd name="T2" fmla="*/ 33 w 40"/>
                    <a:gd name="T3" fmla="*/ 33 h 40"/>
                    <a:gd name="T4" fmla="*/ 8 w 40"/>
                    <a:gd name="T5" fmla="*/ 34 h 40"/>
                    <a:gd name="T6" fmla="*/ 7 w 40"/>
                    <a:gd name="T7" fmla="*/ 8 h 40"/>
                    <a:gd name="T8" fmla="*/ 32 w 40"/>
                    <a:gd name="T9" fmla="*/ 7 h 40"/>
                  </a:gdLst>
                  <a:ahLst/>
                  <a:cxnLst>
                    <a:cxn ang="0">
                      <a:pos x="T0" y="T1"/>
                    </a:cxn>
                    <a:cxn ang="0">
                      <a:pos x="T2" y="T3"/>
                    </a:cxn>
                    <a:cxn ang="0">
                      <a:pos x="T4" y="T5"/>
                    </a:cxn>
                    <a:cxn ang="0">
                      <a:pos x="T6" y="T7"/>
                    </a:cxn>
                    <a:cxn ang="0">
                      <a:pos x="T8" y="T9"/>
                    </a:cxn>
                  </a:cxnLst>
                  <a:rect l="0" t="0" r="r" b="b"/>
                  <a:pathLst>
                    <a:path w="40" h="40">
                      <a:moveTo>
                        <a:pt x="32" y="7"/>
                      </a:moveTo>
                      <a:cubicBezTo>
                        <a:pt x="40" y="14"/>
                        <a:pt x="40" y="25"/>
                        <a:pt x="33" y="33"/>
                      </a:cubicBezTo>
                      <a:cubicBezTo>
                        <a:pt x="26" y="40"/>
                        <a:pt x="15" y="40"/>
                        <a:pt x="8" y="34"/>
                      </a:cubicBezTo>
                      <a:cubicBezTo>
                        <a:pt x="0" y="27"/>
                        <a:pt x="0" y="15"/>
                        <a:pt x="7" y="8"/>
                      </a:cubicBezTo>
                      <a:cubicBezTo>
                        <a:pt x="14" y="1"/>
                        <a:pt x="25" y="0"/>
                        <a:pt x="32" y="7"/>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pic>
              <p:nvPicPr>
                <p:cNvPr id="453" name="Picture 82">
                  <a:extLst>
                    <a:ext uri="{FF2B5EF4-FFF2-40B4-BE49-F238E27FC236}">
                      <a16:creationId xmlns:a16="http://schemas.microsoft.com/office/drawing/2014/main" id="{CD8C16A4-355F-9A49-9190-B835877B6F7C}"/>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rot="18406997">
                  <a:off x="5253053" y="5150974"/>
                  <a:ext cx="135791" cy="14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4" name="Freeform 83">
                  <a:extLst>
                    <a:ext uri="{FF2B5EF4-FFF2-40B4-BE49-F238E27FC236}">
                      <a16:creationId xmlns:a16="http://schemas.microsoft.com/office/drawing/2014/main" id="{01E9B78A-B588-674C-817F-AFFB81E5686A}"/>
                    </a:ext>
                  </a:extLst>
                </p:cNvPr>
                <p:cNvSpPr>
                  <a:spLocks/>
                </p:cNvSpPr>
                <p:nvPr/>
              </p:nvSpPr>
              <p:spPr bwMode="auto">
                <a:xfrm rot="18406997">
                  <a:off x="5265679" y="5165142"/>
                  <a:ext cx="105616" cy="112959"/>
                </a:xfrm>
                <a:custGeom>
                  <a:avLst/>
                  <a:gdLst>
                    <a:gd name="T0" fmla="*/ 33 w 40"/>
                    <a:gd name="T1" fmla="*/ 6 h 40"/>
                    <a:gd name="T2" fmla="*/ 34 w 40"/>
                    <a:gd name="T3" fmla="*/ 32 h 40"/>
                    <a:gd name="T4" fmla="*/ 8 w 40"/>
                    <a:gd name="T5" fmla="*/ 33 h 40"/>
                    <a:gd name="T6" fmla="*/ 7 w 40"/>
                    <a:gd name="T7" fmla="*/ 7 h 40"/>
                    <a:gd name="T8" fmla="*/ 33 w 40"/>
                    <a:gd name="T9" fmla="*/ 6 h 40"/>
                  </a:gdLst>
                  <a:ahLst/>
                  <a:cxnLst>
                    <a:cxn ang="0">
                      <a:pos x="T0" y="T1"/>
                    </a:cxn>
                    <a:cxn ang="0">
                      <a:pos x="T2" y="T3"/>
                    </a:cxn>
                    <a:cxn ang="0">
                      <a:pos x="T4" y="T5"/>
                    </a:cxn>
                    <a:cxn ang="0">
                      <a:pos x="T6" y="T7"/>
                    </a:cxn>
                    <a:cxn ang="0">
                      <a:pos x="T8" y="T9"/>
                    </a:cxn>
                  </a:cxnLst>
                  <a:rect l="0" t="0" r="r" b="b"/>
                  <a:pathLst>
                    <a:path w="40" h="40">
                      <a:moveTo>
                        <a:pt x="33" y="6"/>
                      </a:moveTo>
                      <a:cubicBezTo>
                        <a:pt x="40" y="13"/>
                        <a:pt x="40" y="25"/>
                        <a:pt x="34" y="32"/>
                      </a:cubicBezTo>
                      <a:cubicBezTo>
                        <a:pt x="27" y="39"/>
                        <a:pt x="15" y="40"/>
                        <a:pt x="8" y="33"/>
                      </a:cubicBezTo>
                      <a:cubicBezTo>
                        <a:pt x="1" y="26"/>
                        <a:pt x="0" y="15"/>
                        <a:pt x="7" y="7"/>
                      </a:cubicBezTo>
                      <a:cubicBezTo>
                        <a:pt x="14" y="0"/>
                        <a:pt x="25" y="0"/>
                        <a:pt x="33" y="6"/>
                      </a:cubicBezTo>
                      <a:close/>
                    </a:path>
                  </a:pathLst>
                </a:custGeom>
                <a:noFill/>
                <a:ln w="4763" cap="flat">
                  <a:solidFill>
                    <a:srgbClr val="92313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55" name="Freeform 11">
                  <a:extLst>
                    <a:ext uri="{FF2B5EF4-FFF2-40B4-BE49-F238E27FC236}">
                      <a16:creationId xmlns:a16="http://schemas.microsoft.com/office/drawing/2014/main" id="{C88920C9-CDB9-964D-962A-E697A9DB3AB7}"/>
                    </a:ext>
                  </a:extLst>
                </p:cNvPr>
                <p:cNvSpPr>
                  <a:spLocks/>
                </p:cNvSpPr>
                <p:nvPr/>
              </p:nvSpPr>
              <p:spPr bwMode="auto">
                <a:xfrm rot="20149099">
                  <a:off x="5093003" y="5544592"/>
                  <a:ext cx="138714" cy="132667"/>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56" name="Freeform 11">
                  <a:extLst>
                    <a:ext uri="{FF2B5EF4-FFF2-40B4-BE49-F238E27FC236}">
                      <a16:creationId xmlns:a16="http://schemas.microsoft.com/office/drawing/2014/main" id="{253DBE76-947D-3843-8986-3473485724AE}"/>
                    </a:ext>
                  </a:extLst>
                </p:cNvPr>
                <p:cNvSpPr>
                  <a:spLocks/>
                </p:cNvSpPr>
                <p:nvPr/>
              </p:nvSpPr>
              <p:spPr bwMode="auto">
                <a:xfrm rot="20149099">
                  <a:off x="4974937" y="5502578"/>
                  <a:ext cx="138714" cy="132667"/>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grpSp>
          <p:sp>
            <p:nvSpPr>
              <p:cNvPr id="441" name="Freeform 11">
                <a:extLst>
                  <a:ext uri="{FF2B5EF4-FFF2-40B4-BE49-F238E27FC236}">
                    <a16:creationId xmlns:a16="http://schemas.microsoft.com/office/drawing/2014/main" id="{C88920C9-CDB9-964D-962A-E697A9DB3AB7}"/>
                  </a:ext>
                </a:extLst>
              </p:cNvPr>
              <p:cNvSpPr>
                <a:spLocks/>
              </p:cNvSpPr>
              <p:nvPr/>
            </p:nvSpPr>
            <p:spPr bwMode="auto">
              <a:xfrm rot="4260000" flipV="1">
                <a:off x="10104528" y="2151406"/>
                <a:ext cx="140400" cy="133200"/>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sp>
            <p:nvSpPr>
              <p:cNvPr id="442" name="Freeform 11">
                <a:extLst>
                  <a:ext uri="{FF2B5EF4-FFF2-40B4-BE49-F238E27FC236}">
                    <a16:creationId xmlns:a16="http://schemas.microsoft.com/office/drawing/2014/main" id="{C88920C9-CDB9-964D-962A-E697A9DB3AB7}"/>
                  </a:ext>
                </a:extLst>
              </p:cNvPr>
              <p:cNvSpPr>
                <a:spLocks/>
              </p:cNvSpPr>
              <p:nvPr/>
            </p:nvSpPr>
            <p:spPr bwMode="auto">
              <a:xfrm rot="4260000" flipV="1">
                <a:off x="10195968" y="2197126"/>
                <a:ext cx="140400" cy="133200"/>
              </a:xfrm>
              <a:custGeom>
                <a:avLst/>
                <a:gdLst>
                  <a:gd name="T0" fmla="*/ 21 w 119"/>
                  <a:gd name="T1" fmla="*/ 98 h 119"/>
                  <a:gd name="T2" fmla="*/ 7 w 119"/>
                  <a:gd name="T3" fmla="*/ 57 h 119"/>
                  <a:gd name="T4" fmla="*/ 58 w 119"/>
                  <a:gd name="T5" fmla="*/ 7 h 119"/>
                  <a:gd name="T6" fmla="*/ 58 w 119"/>
                  <a:gd name="T7" fmla="*/ 7 h 119"/>
                  <a:gd name="T8" fmla="*/ 100 w 119"/>
                  <a:gd name="T9" fmla="*/ 21 h 119"/>
                  <a:gd name="T10" fmla="*/ 112 w 119"/>
                  <a:gd name="T11" fmla="*/ 61 h 119"/>
                  <a:gd name="T12" fmla="*/ 112 w 119"/>
                  <a:gd name="T13" fmla="*/ 61 h 119"/>
                  <a:gd name="T14" fmla="*/ 61 w 119"/>
                  <a:gd name="T15" fmla="*/ 112 h 119"/>
                  <a:gd name="T16" fmla="*/ 21 w 119"/>
                  <a:gd name="T17"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19">
                    <a:moveTo>
                      <a:pt x="21" y="98"/>
                    </a:moveTo>
                    <a:cubicBezTo>
                      <a:pt x="6" y="83"/>
                      <a:pt x="0" y="64"/>
                      <a:pt x="7" y="57"/>
                    </a:cubicBezTo>
                    <a:cubicBezTo>
                      <a:pt x="58" y="7"/>
                      <a:pt x="58" y="7"/>
                      <a:pt x="58" y="7"/>
                    </a:cubicBezTo>
                    <a:cubicBezTo>
                      <a:pt x="58" y="7"/>
                      <a:pt x="58" y="7"/>
                      <a:pt x="58" y="7"/>
                    </a:cubicBezTo>
                    <a:cubicBezTo>
                      <a:pt x="65" y="0"/>
                      <a:pt x="85" y="5"/>
                      <a:pt x="100" y="21"/>
                    </a:cubicBezTo>
                    <a:cubicBezTo>
                      <a:pt x="115" y="36"/>
                      <a:pt x="119" y="54"/>
                      <a:pt x="112" y="61"/>
                    </a:cubicBezTo>
                    <a:cubicBezTo>
                      <a:pt x="112" y="61"/>
                      <a:pt x="112" y="61"/>
                      <a:pt x="112" y="61"/>
                    </a:cubicBezTo>
                    <a:cubicBezTo>
                      <a:pt x="61" y="112"/>
                      <a:pt x="61" y="112"/>
                      <a:pt x="61" y="112"/>
                    </a:cubicBezTo>
                    <a:cubicBezTo>
                      <a:pt x="54" y="119"/>
                      <a:pt x="36" y="113"/>
                      <a:pt x="21" y="98"/>
                    </a:cubicBezTo>
                  </a:path>
                </a:pathLst>
              </a:custGeom>
              <a:solidFill>
                <a:srgbClr val="EEC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0C2C81"/>
                  </a:solidFill>
                  <a:effectLst/>
                  <a:uLnTx/>
                  <a:uFillTx/>
                  <a:latin typeface="Arial" panose="020B0604020202020204"/>
                  <a:ea typeface="+mn-ea"/>
                  <a:cs typeface="+mn-cs"/>
                </a:endParaRPr>
              </a:p>
            </p:txBody>
          </p:sp>
        </p:grpSp>
        <p:cxnSp>
          <p:nvCxnSpPr>
            <p:cNvPr id="435" name="Straight Connector 434"/>
            <p:cNvCxnSpPr/>
            <p:nvPr/>
          </p:nvCxnSpPr>
          <p:spPr>
            <a:xfrm flipH="1">
              <a:off x="9575917" y="2608128"/>
              <a:ext cx="745242" cy="0"/>
            </a:xfrm>
            <a:prstGeom prst="line">
              <a:avLst/>
            </a:prstGeom>
            <a:noFill/>
            <a:ln w="6350" cap="flat" cmpd="sng" algn="ctr">
              <a:solidFill>
                <a:srgbClr val="0C2C81"/>
              </a:solidFill>
              <a:prstDash val="solid"/>
              <a:miter lim="800000"/>
            </a:ln>
            <a:effectLst/>
          </p:spPr>
        </p:cxnSp>
        <p:cxnSp>
          <p:nvCxnSpPr>
            <p:cNvPr id="436" name="Straight Connector 435"/>
            <p:cNvCxnSpPr/>
            <p:nvPr/>
          </p:nvCxnSpPr>
          <p:spPr>
            <a:xfrm flipH="1">
              <a:off x="8320642" y="2275073"/>
              <a:ext cx="745242" cy="0"/>
            </a:xfrm>
            <a:prstGeom prst="line">
              <a:avLst/>
            </a:prstGeom>
            <a:noFill/>
            <a:ln w="6350" cap="flat" cmpd="sng" algn="ctr">
              <a:solidFill>
                <a:srgbClr val="0C2C81"/>
              </a:solidFill>
              <a:prstDash val="solid"/>
              <a:miter lim="800000"/>
            </a:ln>
            <a:effectLst/>
          </p:spPr>
        </p:cxnSp>
        <p:sp>
          <p:nvSpPr>
            <p:cNvPr id="437" name="Rectangle 189">
              <a:extLst>
                <a:ext uri="{FF2B5EF4-FFF2-40B4-BE49-F238E27FC236}">
                  <a16:creationId xmlns:a16="http://schemas.microsoft.com/office/drawing/2014/main" id="{1B1029AB-9714-FB4A-8282-5CE54A564A76}"/>
                </a:ext>
              </a:extLst>
            </p:cNvPr>
            <p:cNvSpPr>
              <a:spLocks noChangeArrowheads="1"/>
            </p:cNvSpPr>
            <p:nvPr/>
          </p:nvSpPr>
          <p:spPr bwMode="auto">
            <a:xfrm>
              <a:off x="7461337" y="1906905"/>
              <a:ext cx="162186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Affinity-matured </a:t>
              </a:r>
              <a:b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b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CD19 binding site</a:t>
              </a:r>
            </a:p>
          </p:txBody>
        </p:sp>
        <p:sp>
          <p:nvSpPr>
            <p:cNvPr id="438" name="Rectangle 189">
              <a:extLst>
                <a:ext uri="{FF2B5EF4-FFF2-40B4-BE49-F238E27FC236}">
                  <a16:creationId xmlns:a16="http://schemas.microsoft.com/office/drawing/2014/main" id="{1B1029AB-9714-FB4A-8282-5CE54A564A76}"/>
                </a:ext>
              </a:extLst>
            </p:cNvPr>
            <p:cNvSpPr>
              <a:spLocks noChangeArrowheads="1"/>
            </p:cNvSpPr>
            <p:nvPr/>
          </p:nvSpPr>
          <p:spPr bwMode="auto">
            <a:xfrm>
              <a:off x="9630380" y="2406629"/>
              <a:ext cx="162186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de-DE" sz="1100" b="1" i="0" u="none" strike="noStrike" kern="0" cap="none" spc="0" normalizeH="0" baseline="0" noProof="0">
                  <a:ln>
                    <a:noFill/>
                  </a:ln>
                  <a:solidFill>
                    <a:srgbClr val="002060"/>
                  </a:solidFill>
                  <a:effectLst/>
                  <a:uLnTx/>
                  <a:uFillTx/>
                  <a:latin typeface="Arial" panose="020B0604020202020204"/>
                  <a:ea typeface="+mn-ea"/>
                  <a:cs typeface="+mn-cs"/>
                </a:rPr>
                <a:t>Enhanced Fc portion</a:t>
              </a:r>
            </a:p>
          </p:txBody>
        </p:sp>
        <p:sp>
          <p:nvSpPr>
            <p:cNvPr id="439" name="Hexagon 438">
              <a:extLst>
                <a:ext uri="{FF2B5EF4-FFF2-40B4-BE49-F238E27FC236}">
                  <a16:creationId xmlns:a16="http://schemas.microsoft.com/office/drawing/2014/main" id="{F8B5D334-6B21-7A45-8D56-3B55E8C9B110}"/>
                </a:ext>
              </a:extLst>
            </p:cNvPr>
            <p:cNvSpPr/>
            <p:nvPr/>
          </p:nvSpPr>
          <p:spPr>
            <a:xfrm rot="5400000">
              <a:off x="9211365" y="-219123"/>
              <a:ext cx="318776" cy="3762984"/>
            </a:xfrm>
            <a:prstGeom prst="hexagon">
              <a:avLst>
                <a:gd name="adj" fmla="val 0"/>
                <a:gd name="vf" fmla="val 115470"/>
              </a:avLst>
            </a:prstGeom>
            <a:solidFill>
              <a:srgbClr val="0C2C81"/>
            </a:solidFill>
            <a:ln w="12700" cap="flat" cmpd="sng" algn="ctr">
              <a:noFill/>
              <a:prstDash val="solid"/>
              <a:miter lim="800000"/>
            </a:ln>
            <a:effectLst/>
          </p:spPr>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a:ln>
                    <a:noFill/>
                  </a:ln>
                  <a:solidFill>
                    <a:srgbClr val="FFFFFF"/>
                  </a:solidFill>
                  <a:effectLst/>
                  <a:uLnTx/>
                  <a:uFillTx/>
                  <a:latin typeface="Open Sans Regular" charset="0"/>
                  <a:ea typeface="+mn-ea"/>
                  <a:cs typeface="+mn-cs"/>
                </a:rPr>
                <a:t>Tafasitamab (Fc-enhanced, anti-CD19 </a:t>
              </a:r>
              <a:r>
                <a:rPr kumimoji="0" lang="en-US" sz="1050" b="1" i="0" u="none" strike="noStrike" kern="0" cap="none" spc="0" normalizeH="0" baseline="0" noProof="0" err="1">
                  <a:ln>
                    <a:noFill/>
                  </a:ln>
                  <a:solidFill>
                    <a:srgbClr val="FFFFFF"/>
                  </a:solidFill>
                  <a:effectLst/>
                  <a:uLnTx/>
                  <a:uFillTx/>
                  <a:latin typeface="Open Sans Regular" charset="0"/>
                  <a:ea typeface="+mn-ea"/>
                  <a:cs typeface="+mn-cs"/>
                </a:rPr>
                <a:t>mAb</a:t>
              </a:r>
              <a:r>
                <a:rPr kumimoji="0" lang="en-US" sz="1050" b="1" i="0" u="none" strike="noStrike" kern="0" cap="none" spc="0" normalizeH="0" baseline="0" noProof="0">
                  <a:ln>
                    <a:noFill/>
                  </a:ln>
                  <a:solidFill>
                    <a:srgbClr val="FFFFFF"/>
                  </a:solidFill>
                  <a:effectLst/>
                  <a:uLnTx/>
                  <a:uFillTx/>
                  <a:latin typeface="Open Sans Regular" charset="0"/>
                  <a:ea typeface="+mn-ea"/>
                  <a:cs typeface="+mn-cs"/>
                </a:rPr>
                <a:t>)</a:t>
              </a:r>
              <a:r>
                <a:rPr kumimoji="0" lang="en-US" sz="1050" b="1" i="0" u="none" strike="noStrike" kern="0" cap="none" spc="0" normalizeH="0" baseline="30000" noProof="0">
                  <a:ln>
                    <a:noFill/>
                  </a:ln>
                  <a:solidFill>
                    <a:srgbClr val="FFFFFF"/>
                  </a:solidFill>
                  <a:effectLst/>
                  <a:uLnTx/>
                  <a:uFillTx/>
                  <a:latin typeface="Open Sans Regular" charset="0"/>
                  <a:ea typeface="+mn-ea"/>
                  <a:cs typeface="+mn-cs"/>
                </a:rPr>
                <a:t>1–3 </a:t>
              </a:r>
              <a:endParaRPr kumimoji="0" lang="en-US" sz="1050" b="1" i="0" u="none" strike="noStrike" kern="0" cap="none" spc="0" normalizeH="0" baseline="0" noProof="0">
                <a:ln>
                  <a:noFill/>
                </a:ln>
                <a:solidFill>
                  <a:srgbClr val="FFFFFF"/>
                </a:solidFill>
                <a:effectLst/>
                <a:uLnTx/>
                <a:uFillTx/>
                <a:latin typeface="Open Sans Regular" charset="0"/>
                <a:ea typeface="+mn-ea"/>
                <a:cs typeface="+mn-cs"/>
              </a:endParaRPr>
            </a:p>
          </p:txBody>
        </p:sp>
      </p:grpSp>
      <p:grpSp>
        <p:nvGrpSpPr>
          <p:cNvPr id="457" name="Group 456"/>
          <p:cNvGrpSpPr/>
          <p:nvPr/>
        </p:nvGrpSpPr>
        <p:grpSpPr>
          <a:xfrm>
            <a:off x="7947905" y="4163654"/>
            <a:ext cx="3762985" cy="1598483"/>
            <a:chOff x="8193719" y="4081766"/>
            <a:chExt cx="3762985" cy="1598483"/>
          </a:xfrm>
        </p:grpSpPr>
        <p:sp>
          <p:nvSpPr>
            <p:cNvPr id="458" name="Flowchart: Process 16">
              <a:extLst>
                <a:ext uri="{FF2B5EF4-FFF2-40B4-BE49-F238E27FC236}">
                  <a16:creationId xmlns:a16="http://schemas.microsoft.com/office/drawing/2014/main" id="{F192310B-9F50-8640-A939-7B9EAF72D36C}"/>
                </a:ext>
              </a:extLst>
            </p:cNvPr>
            <p:cNvSpPr/>
            <p:nvPr/>
          </p:nvSpPr>
          <p:spPr>
            <a:xfrm>
              <a:off x="8193720" y="4392041"/>
              <a:ext cx="3762984" cy="1288208"/>
            </a:xfrm>
            <a:prstGeom prst="flowChartProcess">
              <a:avLst/>
            </a:prstGeom>
            <a:solidFill>
              <a:srgbClr val="FFFFFF">
                <a:lumMod val="95000"/>
              </a:srgbClr>
            </a:solidFill>
            <a:ln w="12700" cap="flat" cmpd="sng" algn="ctr">
              <a:noFill/>
              <a:prstDash val="solid"/>
              <a:miter lim="800000"/>
            </a:ln>
            <a:effectLst/>
          </p:spPr>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GB" sz="1200" b="1" i="0" u="none" strike="noStrike" kern="0" cap="none" spc="0" normalizeH="0" baseline="0" noProof="0">
                  <a:ln>
                    <a:noFill/>
                  </a:ln>
                  <a:solidFill>
                    <a:srgbClr val="0C2C81"/>
                  </a:solidFill>
                  <a:effectLst/>
                  <a:uLnTx/>
                  <a:uFillTx/>
                  <a:latin typeface="Open Sans" charset="0"/>
                  <a:ea typeface="Open Sans" charset="0"/>
                  <a:cs typeface="Open Sans" charset="0"/>
                </a:rPr>
                <a:t>T-cell and NK-cell activation/expansion</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GB" sz="1200" b="1" i="0" u="none" strike="noStrike" kern="0" cap="none" spc="0" normalizeH="0" baseline="0" noProof="0">
                  <a:ln>
                    <a:noFill/>
                  </a:ln>
                  <a:solidFill>
                    <a:srgbClr val="0C2C81"/>
                  </a:solidFill>
                  <a:effectLst/>
                  <a:uLnTx/>
                  <a:uFillTx/>
                  <a:latin typeface="Open Sans" charset="0"/>
                  <a:ea typeface="Open Sans" charset="0"/>
                  <a:cs typeface="Open Sans" charset="0"/>
                </a:rPr>
                <a:t>Direct cell death</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GB" sz="1200" b="1" i="0" u="none" strike="noStrike" kern="0" cap="none" spc="0" normalizeH="0" baseline="0" noProof="0">
                  <a:ln>
                    <a:noFill/>
                  </a:ln>
                  <a:solidFill>
                    <a:srgbClr val="0C2C81"/>
                  </a:solidFill>
                  <a:effectLst/>
                  <a:uLnTx/>
                  <a:uFillTx/>
                  <a:latin typeface="Open Sans" charset="0"/>
                  <a:ea typeface="Open Sans" charset="0"/>
                  <a:cs typeface="Open Sans" charset="0"/>
                </a:rPr>
                <a:t>Well studied as an anti-lymphoma agent, alone or in combination</a:t>
              </a:r>
              <a:endParaRPr kumimoji="0" lang="id-ID" sz="1200" b="1" i="0" u="none" strike="noStrike" kern="0" cap="none" spc="0" normalizeH="0" baseline="0" noProof="0">
                <a:ln>
                  <a:noFill/>
                </a:ln>
                <a:solidFill>
                  <a:srgbClr val="0C2C81"/>
                </a:solidFill>
                <a:effectLst/>
                <a:uLnTx/>
                <a:uFillTx/>
                <a:latin typeface="Open Sans" charset="0"/>
                <a:ea typeface="Open Sans" charset="0"/>
                <a:cs typeface="Open Sans" charset="0"/>
              </a:endParaRPr>
            </a:p>
          </p:txBody>
        </p:sp>
        <p:sp>
          <p:nvSpPr>
            <p:cNvPr id="459" name="Hexagon 458">
              <a:extLst>
                <a:ext uri="{FF2B5EF4-FFF2-40B4-BE49-F238E27FC236}">
                  <a16:creationId xmlns:a16="http://schemas.microsoft.com/office/drawing/2014/main" id="{F8B5D334-6B21-7A45-8D56-3B55E8C9B110}"/>
                </a:ext>
              </a:extLst>
            </p:cNvPr>
            <p:cNvSpPr/>
            <p:nvPr/>
          </p:nvSpPr>
          <p:spPr>
            <a:xfrm rot="5400000">
              <a:off x="9915823" y="2359662"/>
              <a:ext cx="318776" cy="3762984"/>
            </a:xfrm>
            <a:prstGeom prst="hexagon">
              <a:avLst>
                <a:gd name="adj" fmla="val 0"/>
                <a:gd name="vf" fmla="val 115470"/>
              </a:avLst>
            </a:prstGeom>
            <a:solidFill>
              <a:srgbClr val="1D99DD"/>
            </a:solidFill>
            <a:ln w="12700" cap="flat" cmpd="sng" algn="ctr">
              <a:noFill/>
              <a:prstDash val="solid"/>
              <a:miter lim="800000"/>
            </a:ln>
            <a:effectLst/>
          </p:spPr>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Open Sans Regular" charset="0"/>
                  <a:ea typeface="+mn-ea"/>
                  <a:cs typeface="+mn-cs"/>
                </a:rPr>
                <a:t>Lenalidomide</a:t>
              </a:r>
              <a:r>
                <a:rPr kumimoji="0" lang="en-US" sz="1100" b="1" i="0" u="none" strike="noStrike" kern="0" cap="none" spc="0" normalizeH="0" baseline="30000" noProof="0">
                  <a:ln>
                    <a:noFill/>
                  </a:ln>
                  <a:solidFill>
                    <a:srgbClr val="FFFFFF"/>
                  </a:solidFill>
                  <a:effectLst/>
                  <a:uLnTx/>
                  <a:uFillTx/>
                  <a:latin typeface="Open Sans Regular" charset="0"/>
                  <a:ea typeface="+mn-ea"/>
                  <a:cs typeface="+mn-cs"/>
                </a:rPr>
                <a:t>4,5</a:t>
              </a:r>
              <a:endParaRPr kumimoji="0" lang="en-US" sz="1150" b="1" i="0" u="none" strike="noStrike" kern="0" cap="none" spc="0" normalizeH="0" baseline="0" noProof="0">
                <a:ln>
                  <a:noFill/>
                </a:ln>
                <a:solidFill>
                  <a:srgbClr val="FFFFFF"/>
                </a:solidFill>
                <a:effectLst/>
                <a:uLnTx/>
                <a:uFillTx/>
                <a:latin typeface="Open Sans Regular" charset="0"/>
                <a:ea typeface="+mn-ea"/>
                <a:cs typeface="+mn-cs"/>
              </a:endParaRPr>
            </a:p>
          </p:txBody>
        </p:sp>
      </p:grpSp>
    </p:spTree>
    <p:extLst>
      <p:ext uri="{BB962C8B-B14F-4D97-AF65-F5344CB8AC3E}">
        <p14:creationId xmlns:p14="http://schemas.microsoft.com/office/powerpoint/2010/main" val="413166572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F2C323-AF59-49F1-ABE0-4775D45A16CC}"/>
              </a:ext>
            </a:extLst>
          </p:cNvPr>
          <p:cNvSpPr>
            <a:spLocks noGrp="1"/>
          </p:cNvSpPr>
          <p:nvPr>
            <p:ph type="title"/>
          </p:nvPr>
        </p:nvSpPr>
        <p:spPr>
          <a:xfrm>
            <a:off x="779476" y="243689"/>
            <a:ext cx="10515600" cy="691888"/>
          </a:xfrm>
        </p:spPr>
        <p:txBody>
          <a:bodyPr>
            <a:noAutofit/>
          </a:bodyPr>
          <a:lstStyle/>
          <a:p>
            <a:r>
              <a:rPr lang="en-US" sz="2400" dirty="0"/>
              <a:t>Phase 2 L-MIND Study of </a:t>
            </a:r>
            <a:r>
              <a:rPr lang="en-US" sz="2400" dirty="0" err="1"/>
              <a:t>Tafasitamab</a:t>
            </a:r>
            <a:r>
              <a:rPr lang="en-US" sz="2400" dirty="0"/>
              <a:t> + Lenalidomide: Design </a:t>
            </a:r>
          </a:p>
        </p:txBody>
      </p:sp>
      <p:pic>
        <p:nvPicPr>
          <p:cNvPr id="4" name="Picture 3">
            <a:extLst>
              <a:ext uri="{FF2B5EF4-FFF2-40B4-BE49-F238E27FC236}">
                <a16:creationId xmlns:a16="http://schemas.microsoft.com/office/drawing/2014/main" id="{D92029CD-644D-48B8-A5C8-71D1E705A8F8}"/>
              </a:ext>
            </a:extLst>
          </p:cNvPr>
          <p:cNvPicPr>
            <a:picLocks noChangeAspect="1"/>
          </p:cNvPicPr>
          <p:nvPr/>
        </p:nvPicPr>
        <p:blipFill rotWithShape="1">
          <a:blip r:embed="rId2"/>
          <a:srcRect t="12212" r="1930" b="3609"/>
          <a:stretch/>
        </p:blipFill>
        <p:spPr>
          <a:xfrm>
            <a:off x="181201" y="914400"/>
            <a:ext cx="10457058" cy="5077560"/>
          </a:xfrm>
          <a:prstGeom prst="rect">
            <a:avLst/>
          </a:prstGeom>
        </p:spPr>
      </p:pic>
      <p:sp>
        <p:nvSpPr>
          <p:cNvPr id="5" name="TextBox 4">
            <a:extLst>
              <a:ext uri="{FF2B5EF4-FFF2-40B4-BE49-F238E27FC236}">
                <a16:creationId xmlns:a16="http://schemas.microsoft.com/office/drawing/2014/main" id="{921F5294-AC8D-4603-BAED-F11E0BB166FF}"/>
              </a:ext>
            </a:extLst>
          </p:cNvPr>
          <p:cNvSpPr txBox="1"/>
          <p:nvPr/>
        </p:nvSpPr>
        <p:spPr>
          <a:xfrm>
            <a:off x="4784251" y="6215876"/>
            <a:ext cx="7162801" cy="553998"/>
          </a:xfrm>
          <a:prstGeom prst="rect">
            <a:avLst/>
          </a:prstGeom>
          <a:noFill/>
        </p:spPr>
        <p:txBody>
          <a:bodyPr wrap="square">
            <a:spAutoFit/>
          </a:bodyPr>
          <a:lstStyle/>
          <a:p>
            <a:pPr algn="r"/>
            <a:r>
              <a:rPr lang="da-DK" sz="1000" dirty="0"/>
              <a:t>1. ICML 2019 #124. Salles G, et al. L-MIND. June 22, 2019.</a:t>
            </a:r>
          </a:p>
          <a:p>
            <a:pPr algn="r"/>
            <a:r>
              <a:rPr lang="da-DK" sz="1000" dirty="0"/>
              <a:t>2. </a:t>
            </a:r>
            <a:r>
              <a:rPr lang="da-DK" sz="1000" dirty="0">
                <a:hlinkClick r:id="rId3"/>
              </a:rPr>
              <a:t>https://www.morphosys.de/sites/default/files/phone-conferences/downloads/190622_morphosys_icml_2019_presentation.pdf</a:t>
            </a:r>
            <a:r>
              <a:rPr lang="da-DK" sz="1000" dirty="0"/>
              <a:t>. 3. </a:t>
            </a:r>
            <a:r>
              <a:rPr lang="fr-FR" sz="1000" dirty="0"/>
              <a:t>Salles G, et al. </a:t>
            </a:r>
            <a:r>
              <a:rPr lang="fr-FR" sz="1000" i="1" dirty="0"/>
              <a:t>Lancet Oncol</a:t>
            </a:r>
            <a:r>
              <a:rPr lang="fr-FR" sz="1000" dirty="0"/>
              <a:t>. 2020;21(7):978-988.</a:t>
            </a:r>
          </a:p>
        </p:txBody>
      </p:sp>
    </p:spTree>
    <p:extLst>
      <p:ext uri="{BB962C8B-B14F-4D97-AF65-F5344CB8AC3E}">
        <p14:creationId xmlns:p14="http://schemas.microsoft.com/office/powerpoint/2010/main" val="35345402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3B8028-7635-4EE8-AB73-D9A752193058}"/>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91C16E77-3692-4FCD-A39E-339EC6339469}"/>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267F98EF-D2C0-4E51-96D7-B8DEAF80B55B}"/>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99838645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6892AC-8F6D-41AD-B89D-A39718E2CF5D}"/>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1DD22CDB-3E32-4FEC-B3B3-184C0A1B9B3E}"/>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60709D81-FEAB-4EB1-903A-2040DAB18D39}"/>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93438129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32F319-9696-46AA-92E7-0A090EAB1726}"/>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45F8AFDD-BDB2-41CD-9493-4DCEBAEA0CF9}"/>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DA52766D-4374-4818-A49D-FFF687C13587}"/>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93073888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8BA02B-2A93-41FF-8239-6B6419FEE6C3}"/>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73A4E76C-8628-4337-953B-CC1CF333E4BD}"/>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564B22B3-8B5E-4F8B-BF0B-D871E967D76A}"/>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41049133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B3C91C-ADEC-4783-8588-8AF83BD56F7B}"/>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9D1A37A9-E64F-4E56-B9D7-324F1B2139BC}"/>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C61A07DA-28CE-418A-A699-B479CA963156}"/>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76973681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25BCBE-915B-4642-9517-62872A335BFC}"/>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E7CA536D-80B8-485E-B89A-36B400A4658E}"/>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AD231FFC-7BF2-4C43-88AE-D4A6C2265641}"/>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36170132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4">
            <a:extLst>
              <a:ext uri="{FF2B5EF4-FFF2-40B4-BE49-F238E27FC236}">
                <a16:creationId xmlns:a16="http://schemas.microsoft.com/office/drawing/2014/main" id="{30E1E11B-CCAC-ADB3-5BB2-1A5E163450B2}"/>
              </a:ext>
            </a:extLst>
          </p:cNvPr>
          <p:cNvGrpSpPr>
            <a:grpSpLocks noChangeAspect="1"/>
          </p:cNvGrpSpPr>
          <p:nvPr/>
        </p:nvGrpSpPr>
        <p:grpSpPr bwMode="auto">
          <a:xfrm>
            <a:off x="5575300" y="4022725"/>
            <a:ext cx="2917825" cy="1506538"/>
            <a:chOff x="3512" y="2534"/>
            <a:chExt cx="1838" cy="949"/>
          </a:xfrm>
        </p:grpSpPr>
        <p:sp>
          <p:nvSpPr>
            <p:cNvPr id="20" name="AutoShape 3">
              <a:extLst>
                <a:ext uri="{FF2B5EF4-FFF2-40B4-BE49-F238E27FC236}">
                  <a16:creationId xmlns:a16="http://schemas.microsoft.com/office/drawing/2014/main" id="{AA82246B-2D1D-3830-A00C-4D5DBE8F957C}"/>
                </a:ext>
              </a:extLst>
            </p:cNvPr>
            <p:cNvSpPr>
              <a:spLocks noChangeAspect="1" noChangeArrowheads="1" noTextEdit="1"/>
            </p:cNvSpPr>
            <p:nvPr/>
          </p:nvSpPr>
          <p:spPr bwMode="auto">
            <a:xfrm>
              <a:off x="3512" y="2534"/>
              <a:ext cx="1838" cy="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Freeform 5">
              <a:extLst>
                <a:ext uri="{FF2B5EF4-FFF2-40B4-BE49-F238E27FC236}">
                  <a16:creationId xmlns:a16="http://schemas.microsoft.com/office/drawing/2014/main" id="{4B6A841E-4A41-EF1C-9891-B51B214BADFB}"/>
                </a:ext>
              </a:extLst>
            </p:cNvPr>
            <p:cNvSpPr>
              <a:spLocks/>
            </p:cNvSpPr>
            <p:nvPr/>
          </p:nvSpPr>
          <p:spPr bwMode="auto">
            <a:xfrm>
              <a:off x="3522" y="2690"/>
              <a:ext cx="1798" cy="793"/>
            </a:xfrm>
            <a:custGeom>
              <a:avLst/>
              <a:gdLst>
                <a:gd name="T0" fmla="*/ 642 w 901"/>
                <a:gd name="T1" fmla="*/ 391 h 391"/>
                <a:gd name="T2" fmla="*/ 595 w 901"/>
                <a:gd name="T3" fmla="*/ 366 h 391"/>
                <a:gd name="T4" fmla="*/ 558 w 901"/>
                <a:gd name="T5" fmla="*/ 360 h 391"/>
                <a:gd name="T6" fmla="*/ 546 w 901"/>
                <a:gd name="T7" fmla="*/ 340 h 391"/>
                <a:gd name="T8" fmla="*/ 453 w 901"/>
                <a:gd name="T9" fmla="*/ 337 h 391"/>
                <a:gd name="T10" fmla="*/ 436 w 901"/>
                <a:gd name="T11" fmla="*/ 326 h 391"/>
                <a:gd name="T12" fmla="*/ 414 w 901"/>
                <a:gd name="T13" fmla="*/ 322 h 391"/>
                <a:gd name="T14" fmla="*/ 404 w 901"/>
                <a:gd name="T15" fmla="*/ 311 h 391"/>
                <a:gd name="T16" fmla="*/ 394 w 901"/>
                <a:gd name="T17" fmla="*/ 306 h 391"/>
                <a:gd name="T18" fmla="*/ 386 w 901"/>
                <a:gd name="T19" fmla="*/ 299 h 391"/>
                <a:gd name="T20" fmla="*/ 367 w 901"/>
                <a:gd name="T21" fmla="*/ 297 h 391"/>
                <a:gd name="T22" fmla="*/ 357 w 901"/>
                <a:gd name="T23" fmla="*/ 288 h 391"/>
                <a:gd name="T24" fmla="*/ 283 w 901"/>
                <a:gd name="T25" fmla="*/ 281 h 391"/>
                <a:gd name="T26" fmla="*/ 275 w 901"/>
                <a:gd name="T27" fmla="*/ 272 h 391"/>
                <a:gd name="T28" fmla="*/ 241 w 901"/>
                <a:gd name="T29" fmla="*/ 264 h 391"/>
                <a:gd name="T30" fmla="*/ 233 w 901"/>
                <a:gd name="T31" fmla="*/ 256 h 391"/>
                <a:gd name="T32" fmla="*/ 203 w 901"/>
                <a:gd name="T33" fmla="*/ 247 h 391"/>
                <a:gd name="T34" fmla="*/ 189 w 901"/>
                <a:gd name="T35" fmla="*/ 237 h 391"/>
                <a:gd name="T36" fmla="*/ 171 w 901"/>
                <a:gd name="T37" fmla="*/ 234 h 391"/>
                <a:gd name="T38" fmla="*/ 161 w 901"/>
                <a:gd name="T39" fmla="*/ 226 h 391"/>
                <a:gd name="T40" fmla="*/ 148 w 901"/>
                <a:gd name="T41" fmla="*/ 219 h 391"/>
                <a:gd name="T42" fmla="*/ 132 w 901"/>
                <a:gd name="T43" fmla="*/ 209 h 391"/>
                <a:gd name="T44" fmla="*/ 120 w 901"/>
                <a:gd name="T45" fmla="*/ 205 h 391"/>
                <a:gd name="T46" fmla="*/ 114 w 901"/>
                <a:gd name="T47" fmla="*/ 193 h 391"/>
                <a:gd name="T48" fmla="*/ 99 w 901"/>
                <a:gd name="T49" fmla="*/ 185 h 391"/>
                <a:gd name="T50" fmla="*/ 91 w 901"/>
                <a:gd name="T51" fmla="*/ 178 h 391"/>
                <a:gd name="T52" fmla="*/ 79 w 901"/>
                <a:gd name="T53" fmla="*/ 173 h 391"/>
                <a:gd name="T54" fmla="*/ 66 w 901"/>
                <a:gd name="T55" fmla="*/ 160 h 391"/>
                <a:gd name="T56" fmla="*/ 53 w 901"/>
                <a:gd name="T57" fmla="*/ 147 h 391"/>
                <a:gd name="T58" fmla="*/ 46 w 901"/>
                <a:gd name="T59" fmla="*/ 137 h 391"/>
                <a:gd name="T60" fmla="*/ 37 w 901"/>
                <a:gd name="T61" fmla="*/ 122 h 391"/>
                <a:gd name="T62" fmla="*/ 19 w 901"/>
                <a:gd name="T63" fmla="*/ 86 h 391"/>
                <a:gd name="T64" fmla="*/ 7 w 901"/>
                <a:gd name="T65" fmla="*/ 17 h 391"/>
                <a:gd name="T66" fmla="*/ 41 w 901"/>
                <a:gd name="T67" fmla="*/ 100 h 391"/>
                <a:gd name="T68" fmla="*/ 53 w 901"/>
                <a:gd name="T69" fmla="*/ 111 h 391"/>
                <a:gd name="T70" fmla="*/ 59 w 901"/>
                <a:gd name="T71" fmla="*/ 118 h 391"/>
                <a:gd name="T72" fmla="*/ 68 w 901"/>
                <a:gd name="T73" fmla="*/ 125 h 391"/>
                <a:gd name="T74" fmla="*/ 76 w 901"/>
                <a:gd name="T75" fmla="*/ 134 h 391"/>
                <a:gd name="T76" fmla="*/ 90 w 901"/>
                <a:gd name="T77" fmla="*/ 139 h 391"/>
                <a:gd name="T78" fmla="*/ 95 w 901"/>
                <a:gd name="T79" fmla="*/ 148 h 391"/>
                <a:gd name="T80" fmla="*/ 112 w 901"/>
                <a:gd name="T81" fmla="*/ 154 h 391"/>
                <a:gd name="T82" fmla="*/ 124 w 901"/>
                <a:gd name="T83" fmla="*/ 172 h 391"/>
                <a:gd name="T84" fmla="*/ 133 w 901"/>
                <a:gd name="T85" fmla="*/ 177 h 391"/>
                <a:gd name="T86" fmla="*/ 157 w 901"/>
                <a:gd name="T87" fmla="*/ 184 h 391"/>
                <a:gd name="T88" fmla="*/ 171 w 901"/>
                <a:gd name="T89" fmla="*/ 196 h 391"/>
                <a:gd name="T90" fmla="*/ 201 w 901"/>
                <a:gd name="T91" fmla="*/ 201 h 391"/>
                <a:gd name="T92" fmla="*/ 219 w 901"/>
                <a:gd name="T93" fmla="*/ 214 h 391"/>
                <a:gd name="T94" fmla="*/ 264 w 901"/>
                <a:gd name="T95" fmla="*/ 221 h 391"/>
                <a:gd name="T96" fmla="*/ 272 w 901"/>
                <a:gd name="T97" fmla="*/ 235 h 391"/>
                <a:gd name="T98" fmla="*/ 313 w 901"/>
                <a:gd name="T99" fmla="*/ 238 h 391"/>
                <a:gd name="T100" fmla="*/ 336 w 901"/>
                <a:gd name="T101" fmla="*/ 248 h 391"/>
                <a:gd name="T102" fmla="*/ 377 w 901"/>
                <a:gd name="T103" fmla="*/ 254 h 391"/>
                <a:gd name="T104" fmla="*/ 385 w 901"/>
                <a:gd name="T105" fmla="*/ 262 h 391"/>
                <a:gd name="T106" fmla="*/ 401 w 901"/>
                <a:gd name="T107" fmla="*/ 269 h 391"/>
                <a:gd name="T108" fmla="*/ 414 w 901"/>
                <a:gd name="T109" fmla="*/ 279 h 391"/>
                <a:gd name="T110" fmla="*/ 444 w 901"/>
                <a:gd name="T111" fmla="*/ 284 h 391"/>
                <a:gd name="T112" fmla="*/ 452 w 901"/>
                <a:gd name="T113" fmla="*/ 290 h 391"/>
                <a:gd name="T114" fmla="*/ 547 w 901"/>
                <a:gd name="T115" fmla="*/ 294 h 391"/>
                <a:gd name="T116" fmla="*/ 555 w 901"/>
                <a:gd name="T117" fmla="*/ 305 h 391"/>
                <a:gd name="T118" fmla="*/ 593 w 901"/>
                <a:gd name="T119" fmla="*/ 310 h 391"/>
                <a:gd name="T120" fmla="*/ 637 w 901"/>
                <a:gd name="T121" fmla="*/ 328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1" h="391">
                  <a:moveTo>
                    <a:pt x="900" y="328"/>
                  </a:moveTo>
                  <a:cubicBezTo>
                    <a:pt x="901" y="335"/>
                    <a:pt x="900" y="391"/>
                    <a:pt x="900" y="391"/>
                  </a:cubicBezTo>
                  <a:cubicBezTo>
                    <a:pt x="642" y="391"/>
                    <a:pt x="642" y="391"/>
                    <a:pt x="642" y="391"/>
                  </a:cubicBezTo>
                  <a:cubicBezTo>
                    <a:pt x="642" y="371"/>
                    <a:pt x="642" y="371"/>
                    <a:pt x="642" y="371"/>
                  </a:cubicBezTo>
                  <a:cubicBezTo>
                    <a:pt x="595" y="371"/>
                    <a:pt x="595" y="371"/>
                    <a:pt x="595" y="371"/>
                  </a:cubicBezTo>
                  <a:cubicBezTo>
                    <a:pt x="595" y="366"/>
                    <a:pt x="595" y="366"/>
                    <a:pt x="595" y="366"/>
                  </a:cubicBezTo>
                  <a:cubicBezTo>
                    <a:pt x="581" y="366"/>
                    <a:pt x="581" y="366"/>
                    <a:pt x="581" y="366"/>
                  </a:cubicBezTo>
                  <a:cubicBezTo>
                    <a:pt x="581" y="360"/>
                    <a:pt x="581" y="360"/>
                    <a:pt x="581" y="360"/>
                  </a:cubicBezTo>
                  <a:cubicBezTo>
                    <a:pt x="558" y="360"/>
                    <a:pt x="558" y="360"/>
                    <a:pt x="558" y="360"/>
                  </a:cubicBezTo>
                  <a:cubicBezTo>
                    <a:pt x="558" y="347"/>
                    <a:pt x="558" y="347"/>
                    <a:pt x="558" y="347"/>
                  </a:cubicBezTo>
                  <a:cubicBezTo>
                    <a:pt x="546" y="347"/>
                    <a:pt x="546" y="347"/>
                    <a:pt x="546" y="347"/>
                  </a:cubicBezTo>
                  <a:cubicBezTo>
                    <a:pt x="546" y="340"/>
                    <a:pt x="546" y="340"/>
                    <a:pt x="546" y="340"/>
                  </a:cubicBezTo>
                  <a:cubicBezTo>
                    <a:pt x="477" y="340"/>
                    <a:pt x="477" y="340"/>
                    <a:pt x="477" y="340"/>
                  </a:cubicBezTo>
                  <a:cubicBezTo>
                    <a:pt x="477" y="337"/>
                    <a:pt x="477" y="337"/>
                    <a:pt x="477" y="337"/>
                  </a:cubicBezTo>
                  <a:cubicBezTo>
                    <a:pt x="453" y="337"/>
                    <a:pt x="453" y="337"/>
                    <a:pt x="453" y="337"/>
                  </a:cubicBezTo>
                  <a:cubicBezTo>
                    <a:pt x="453" y="334"/>
                    <a:pt x="453" y="334"/>
                    <a:pt x="453" y="334"/>
                  </a:cubicBezTo>
                  <a:cubicBezTo>
                    <a:pt x="436" y="334"/>
                    <a:pt x="436" y="334"/>
                    <a:pt x="436" y="334"/>
                  </a:cubicBezTo>
                  <a:cubicBezTo>
                    <a:pt x="436" y="326"/>
                    <a:pt x="436" y="326"/>
                    <a:pt x="436" y="326"/>
                  </a:cubicBezTo>
                  <a:cubicBezTo>
                    <a:pt x="427" y="326"/>
                    <a:pt x="427" y="326"/>
                    <a:pt x="427" y="326"/>
                  </a:cubicBezTo>
                  <a:cubicBezTo>
                    <a:pt x="427" y="322"/>
                    <a:pt x="427" y="322"/>
                    <a:pt x="427" y="322"/>
                  </a:cubicBezTo>
                  <a:cubicBezTo>
                    <a:pt x="414" y="322"/>
                    <a:pt x="414" y="322"/>
                    <a:pt x="414" y="322"/>
                  </a:cubicBezTo>
                  <a:cubicBezTo>
                    <a:pt x="414" y="319"/>
                    <a:pt x="414" y="319"/>
                    <a:pt x="414" y="319"/>
                  </a:cubicBezTo>
                  <a:cubicBezTo>
                    <a:pt x="404" y="319"/>
                    <a:pt x="404" y="319"/>
                    <a:pt x="404" y="319"/>
                  </a:cubicBezTo>
                  <a:cubicBezTo>
                    <a:pt x="404" y="311"/>
                    <a:pt x="404" y="311"/>
                    <a:pt x="404" y="311"/>
                  </a:cubicBezTo>
                  <a:cubicBezTo>
                    <a:pt x="397" y="311"/>
                    <a:pt x="397" y="311"/>
                    <a:pt x="397" y="311"/>
                  </a:cubicBezTo>
                  <a:cubicBezTo>
                    <a:pt x="397" y="306"/>
                    <a:pt x="397" y="306"/>
                    <a:pt x="397" y="306"/>
                  </a:cubicBezTo>
                  <a:cubicBezTo>
                    <a:pt x="394" y="306"/>
                    <a:pt x="394" y="306"/>
                    <a:pt x="394" y="306"/>
                  </a:cubicBezTo>
                  <a:cubicBezTo>
                    <a:pt x="394" y="304"/>
                    <a:pt x="394" y="304"/>
                    <a:pt x="394" y="304"/>
                  </a:cubicBezTo>
                  <a:cubicBezTo>
                    <a:pt x="386" y="304"/>
                    <a:pt x="386" y="304"/>
                    <a:pt x="386" y="304"/>
                  </a:cubicBezTo>
                  <a:cubicBezTo>
                    <a:pt x="386" y="299"/>
                    <a:pt x="386" y="299"/>
                    <a:pt x="386" y="299"/>
                  </a:cubicBezTo>
                  <a:cubicBezTo>
                    <a:pt x="376" y="299"/>
                    <a:pt x="376" y="299"/>
                    <a:pt x="376" y="299"/>
                  </a:cubicBezTo>
                  <a:cubicBezTo>
                    <a:pt x="374" y="297"/>
                    <a:pt x="374" y="297"/>
                    <a:pt x="374" y="297"/>
                  </a:cubicBezTo>
                  <a:cubicBezTo>
                    <a:pt x="367" y="297"/>
                    <a:pt x="367" y="297"/>
                    <a:pt x="367" y="297"/>
                  </a:cubicBezTo>
                  <a:cubicBezTo>
                    <a:pt x="367" y="290"/>
                    <a:pt x="367" y="290"/>
                    <a:pt x="367" y="290"/>
                  </a:cubicBezTo>
                  <a:cubicBezTo>
                    <a:pt x="359" y="290"/>
                    <a:pt x="359" y="290"/>
                    <a:pt x="359" y="290"/>
                  </a:cubicBezTo>
                  <a:cubicBezTo>
                    <a:pt x="357" y="288"/>
                    <a:pt x="357" y="288"/>
                    <a:pt x="357" y="288"/>
                  </a:cubicBezTo>
                  <a:cubicBezTo>
                    <a:pt x="335" y="288"/>
                    <a:pt x="335" y="288"/>
                    <a:pt x="335" y="288"/>
                  </a:cubicBezTo>
                  <a:cubicBezTo>
                    <a:pt x="335" y="281"/>
                    <a:pt x="335" y="281"/>
                    <a:pt x="335" y="281"/>
                  </a:cubicBezTo>
                  <a:cubicBezTo>
                    <a:pt x="283" y="281"/>
                    <a:pt x="283" y="281"/>
                    <a:pt x="283" y="281"/>
                  </a:cubicBezTo>
                  <a:cubicBezTo>
                    <a:pt x="283" y="274"/>
                    <a:pt x="283" y="274"/>
                    <a:pt x="283" y="274"/>
                  </a:cubicBezTo>
                  <a:cubicBezTo>
                    <a:pt x="275" y="274"/>
                    <a:pt x="275" y="274"/>
                    <a:pt x="275" y="274"/>
                  </a:cubicBezTo>
                  <a:cubicBezTo>
                    <a:pt x="275" y="272"/>
                    <a:pt x="275" y="272"/>
                    <a:pt x="275" y="272"/>
                  </a:cubicBezTo>
                  <a:cubicBezTo>
                    <a:pt x="262" y="272"/>
                    <a:pt x="262" y="272"/>
                    <a:pt x="262" y="272"/>
                  </a:cubicBezTo>
                  <a:cubicBezTo>
                    <a:pt x="262" y="264"/>
                    <a:pt x="262" y="264"/>
                    <a:pt x="262" y="264"/>
                  </a:cubicBezTo>
                  <a:cubicBezTo>
                    <a:pt x="241" y="264"/>
                    <a:pt x="241" y="264"/>
                    <a:pt x="241" y="264"/>
                  </a:cubicBezTo>
                  <a:cubicBezTo>
                    <a:pt x="241" y="258"/>
                    <a:pt x="241" y="258"/>
                    <a:pt x="241" y="258"/>
                  </a:cubicBezTo>
                  <a:cubicBezTo>
                    <a:pt x="233" y="258"/>
                    <a:pt x="233" y="258"/>
                    <a:pt x="233" y="258"/>
                  </a:cubicBezTo>
                  <a:cubicBezTo>
                    <a:pt x="233" y="256"/>
                    <a:pt x="233" y="256"/>
                    <a:pt x="233" y="256"/>
                  </a:cubicBezTo>
                  <a:cubicBezTo>
                    <a:pt x="217" y="256"/>
                    <a:pt x="217" y="256"/>
                    <a:pt x="217" y="256"/>
                  </a:cubicBezTo>
                  <a:cubicBezTo>
                    <a:pt x="217" y="247"/>
                    <a:pt x="217" y="247"/>
                    <a:pt x="217" y="247"/>
                  </a:cubicBezTo>
                  <a:cubicBezTo>
                    <a:pt x="203" y="247"/>
                    <a:pt x="203" y="247"/>
                    <a:pt x="203" y="247"/>
                  </a:cubicBezTo>
                  <a:cubicBezTo>
                    <a:pt x="203" y="242"/>
                    <a:pt x="203" y="242"/>
                    <a:pt x="203" y="242"/>
                  </a:cubicBezTo>
                  <a:cubicBezTo>
                    <a:pt x="189" y="242"/>
                    <a:pt x="189" y="242"/>
                    <a:pt x="189" y="242"/>
                  </a:cubicBezTo>
                  <a:cubicBezTo>
                    <a:pt x="189" y="237"/>
                    <a:pt x="189" y="237"/>
                    <a:pt x="189" y="237"/>
                  </a:cubicBezTo>
                  <a:cubicBezTo>
                    <a:pt x="177" y="237"/>
                    <a:pt x="177" y="237"/>
                    <a:pt x="177" y="237"/>
                  </a:cubicBezTo>
                  <a:cubicBezTo>
                    <a:pt x="177" y="234"/>
                    <a:pt x="177" y="234"/>
                    <a:pt x="177" y="234"/>
                  </a:cubicBezTo>
                  <a:cubicBezTo>
                    <a:pt x="171" y="234"/>
                    <a:pt x="171" y="234"/>
                    <a:pt x="171" y="234"/>
                  </a:cubicBezTo>
                  <a:cubicBezTo>
                    <a:pt x="167" y="230"/>
                    <a:pt x="167" y="230"/>
                    <a:pt x="167" y="230"/>
                  </a:cubicBezTo>
                  <a:cubicBezTo>
                    <a:pt x="161" y="230"/>
                    <a:pt x="161" y="230"/>
                    <a:pt x="161" y="230"/>
                  </a:cubicBezTo>
                  <a:cubicBezTo>
                    <a:pt x="161" y="226"/>
                    <a:pt x="161" y="226"/>
                    <a:pt x="161" y="226"/>
                  </a:cubicBezTo>
                  <a:cubicBezTo>
                    <a:pt x="154" y="226"/>
                    <a:pt x="154" y="226"/>
                    <a:pt x="154" y="226"/>
                  </a:cubicBezTo>
                  <a:cubicBezTo>
                    <a:pt x="154" y="219"/>
                    <a:pt x="154" y="219"/>
                    <a:pt x="154" y="219"/>
                  </a:cubicBezTo>
                  <a:cubicBezTo>
                    <a:pt x="148" y="219"/>
                    <a:pt x="148" y="219"/>
                    <a:pt x="148" y="219"/>
                  </a:cubicBezTo>
                  <a:cubicBezTo>
                    <a:pt x="145" y="216"/>
                    <a:pt x="145" y="216"/>
                    <a:pt x="145" y="216"/>
                  </a:cubicBezTo>
                  <a:cubicBezTo>
                    <a:pt x="132" y="216"/>
                    <a:pt x="132" y="216"/>
                    <a:pt x="132" y="216"/>
                  </a:cubicBezTo>
                  <a:cubicBezTo>
                    <a:pt x="132" y="209"/>
                    <a:pt x="132" y="209"/>
                    <a:pt x="132" y="209"/>
                  </a:cubicBezTo>
                  <a:cubicBezTo>
                    <a:pt x="127" y="209"/>
                    <a:pt x="127" y="209"/>
                    <a:pt x="127" y="209"/>
                  </a:cubicBezTo>
                  <a:cubicBezTo>
                    <a:pt x="127" y="205"/>
                    <a:pt x="127" y="205"/>
                    <a:pt x="127" y="205"/>
                  </a:cubicBezTo>
                  <a:cubicBezTo>
                    <a:pt x="120" y="205"/>
                    <a:pt x="120" y="205"/>
                    <a:pt x="120" y="205"/>
                  </a:cubicBezTo>
                  <a:cubicBezTo>
                    <a:pt x="120" y="201"/>
                    <a:pt x="120" y="201"/>
                    <a:pt x="120" y="201"/>
                  </a:cubicBezTo>
                  <a:cubicBezTo>
                    <a:pt x="114" y="201"/>
                    <a:pt x="114" y="201"/>
                    <a:pt x="114" y="201"/>
                  </a:cubicBezTo>
                  <a:cubicBezTo>
                    <a:pt x="114" y="193"/>
                    <a:pt x="114" y="193"/>
                    <a:pt x="114" y="193"/>
                  </a:cubicBezTo>
                  <a:cubicBezTo>
                    <a:pt x="106" y="193"/>
                    <a:pt x="106" y="193"/>
                    <a:pt x="106" y="193"/>
                  </a:cubicBezTo>
                  <a:cubicBezTo>
                    <a:pt x="101" y="188"/>
                    <a:pt x="101" y="188"/>
                    <a:pt x="101" y="188"/>
                  </a:cubicBezTo>
                  <a:cubicBezTo>
                    <a:pt x="99" y="185"/>
                    <a:pt x="99" y="185"/>
                    <a:pt x="99" y="185"/>
                  </a:cubicBezTo>
                  <a:cubicBezTo>
                    <a:pt x="99" y="183"/>
                    <a:pt x="99" y="183"/>
                    <a:pt x="99" y="183"/>
                  </a:cubicBezTo>
                  <a:cubicBezTo>
                    <a:pt x="91" y="183"/>
                    <a:pt x="91" y="183"/>
                    <a:pt x="91" y="183"/>
                  </a:cubicBezTo>
                  <a:cubicBezTo>
                    <a:pt x="91" y="178"/>
                    <a:pt x="91" y="178"/>
                    <a:pt x="91" y="178"/>
                  </a:cubicBezTo>
                  <a:cubicBezTo>
                    <a:pt x="85" y="178"/>
                    <a:pt x="85" y="178"/>
                    <a:pt x="85" y="178"/>
                  </a:cubicBezTo>
                  <a:cubicBezTo>
                    <a:pt x="85" y="173"/>
                    <a:pt x="85" y="173"/>
                    <a:pt x="85" y="173"/>
                  </a:cubicBezTo>
                  <a:cubicBezTo>
                    <a:pt x="79" y="173"/>
                    <a:pt x="79" y="173"/>
                    <a:pt x="79" y="173"/>
                  </a:cubicBezTo>
                  <a:cubicBezTo>
                    <a:pt x="73" y="167"/>
                    <a:pt x="73" y="167"/>
                    <a:pt x="73" y="167"/>
                  </a:cubicBezTo>
                  <a:cubicBezTo>
                    <a:pt x="69" y="163"/>
                    <a:pt x="69" y="163"/>
                    <a:pt x="69" y="163"/>
                  </a:cubicBezTo>
                  <a:cubicBezTo>
                    <a:pt x="66" y="160"/>
                    <a:pt x="66" y="160"/>
                    <a:pt x="66" y="160"/>
                  </a:cubicBezTo>
                  <a:cubicBezTo>
                    <a:pt x="61" y="155"/>
                    <a:pt x="61" y="155"/>
                    <a:pt x="61" y="155"/>
                  </a:cubicBezTo>
                  <a:cubicBezTo>
                    <a:pt x="61" y="155"/>
                    <a:pt x="59" y="154"/>
                    <a:pt x="59" y="152"/>
                  </a:cubicBezTo>
                  <a:cubicBezTo>
                    <a:pt x="59" y="151"/>
                    <a:pt x="53" y="147"/>
                    <a:pt x="53" y="147"/>
                  </a:cubicBezTo>
                  <a:cubicBezTo>
                    <a:pt x="51" y="145"/>
                    <a:pt x="51" y="145"/>
                    <a:pt x="51" y="145"/>
                  </a:cubicBezTo>
                  <a:cubicBezTo>
                    <a:pt x="51" y="137"/>
                    <a:pt x="51" y="137"/>
                    <a:pt x="51" y="137"/>
                  </a:cubicBezTo>
                  <a:cubicBezTo>
                    <a:pt x="46" y="137"/>
                    <a:pt x="46" y="137"/>
                    <a:pt x="46" y="137"/>
                  </a:cubicBezTo>
                  <a:cubicBezTo>
                    <a:pt x="46" y="132"/>
                    <a:pt x="46" y="132"/>
                    <a:pt x="46" y="132"/>
                  </a:cubicBezTo>
                  <a:cubicBezTo>
                    <a:pt x="42" y="132"/>
                    <a:pt x="42" y="132"/>
                    <a:pt x="42" y="132"/>
                  </a:cubicBezTo>
                  <a:cubicBezTo>
                    <a:pt x="37" y="122"/>
                    <a:pt x="37" y="122"/>
                    <a:pt x="37" y="122"/>
                  </a:cubicBezTo>
                  <a:cubicBezTo>
                    <a:pt x="28" y="109"/>
                    <a:pt x="28" y="109"/>
                    <a:pt x="28" y="109"/>
                  </a:cubicBezTo>
                  <a:cubicBezTo>
                    <a:pt x="24" y="99"/>
                    <a:pt x="24" y="99"/>
                    <a:pt x="24" y="99"/>
                  </a:cubicBezTo>
                  <a:cubicBezTo>
                    <a:pt x="19" y="86"/>
                    <a:pt x="19" y="86"/>
                    <a:pt x="19" y="86"/>
                  </a:cubicBezTo>
                  <a:cubicBezTo>
                    <a:pt x="0" y="11"/>
                    <a:pt x="0" y="11"/>
                    <a:pt x="0" y="11"/>
                  </a:cubicBezTo>
                  <a:cubicBezTo>
                    <a:pt x="0" y="0"/>
                    <a:pt x="0" y="0"/>
                    <a:pt x="0" y="0"/>
                  </a:cubicBezTo>
                  <a:cubicBezTo>
                    <a:pt x="7" y="17"/>
                    <a:pt x="7" y="17"/>
                    <a:pt x="7" y="17"/>
                  </a:cubicBezTo>
                  <a:cubicBezTo>
                    <a:pt x="7" y="17"/>
                    <a:pt x="23" y="71"/>
                    <a:pt x="25" y="72"/>
                  </a:cubicBezTo>
                  <a:cubicBezTo>
                    <a:pt x="27" y="73"/>
                    <a:pt x="37" y="91"/>
                    <a:pt x="37" y="91"/>
                  </a:cubicBezTo>
                  <a:cubicBezTo>
                    <a:pt x="41" y="100"/>
                    <a:pt x="41" y="100"/>
                    <a:pt x="41" y="100"/>
                  </a:cubicBezTo>
                  <a:cubicBezTo>
                    <a:pt x="45" y="103"/>
                    <a:pt x="45" y="103"/>
                    <a:pt x="45" y="103"/>
                  </a:cubicBezTo>
                  <a:cubicBezTo>
                    <a:pt x="50" y="108"/>
                    <a:pt x="50" y="108"/>
                    <a:pt x="50" y="108"/>
                  </a:cubicBezTo>
                  <a:cubicBezTo>
                    <a:pt x="53" y="111"/>
                    <a:pt x="53" y="111"/>
                    <a:pt x="53" y="111"/>
                  </a:cubicBezTo>
                  <a:cubicBezTo>
                    <a:pt x="53" y="113"/>
                    <a:pt x="53" y="113"/>
                    <a:pt x="53" y="113"/>
                  </a:cubicBezTo>
                  <a:cubicBezTo>
                    <a:pt x="59" y="113"/>
                    <a:pt x="59" y="113"/>
                    <a:pt x="59" y="113"/>
                  </a:cubicBezTo>
                  <a:cubicBezTo>
                    <a:pt x="59" y="118"/>
                    <a:pt x="59" y="118"/>
                    <a:pt x="59" y="118"/>
                  </a:cubicBezTo>
                  <a:cubicBezTo>
                    <a:pt x="63" y="118"/>
                    <a:pt x="63" y="118"/>
                    <a:pt x="63" y="118"/>
                  </a:cubicBezTo>
                  <a:cubicBezTo>
                    <a:pt x="63" y="125"/>
                    <a:pt x="63" y="125"/>
                    <a:pt x="63" y="125"/>
                  </a:cubicBezTo>
                  <a:cubicBezTo>
                    <a:pt x="68" y="125"/>
                    <a:pt x="68" y="125"/>
                    <a:pt x="68" y="125"/>
                  </a:cubicBezTo>
                  <a:cubicBezTo>
                    <a:pt x="68" y="128"/>
                    <a:pt x="68" y="128"/>
                    <a:pt x="68" y="128"/>
                  </a:cubicBezTo>
                  <a:cubicBezTo>
                    <a:pt x="76" y="128"/>
                    <a:pt x="76" y="128"/>
                    <a:pt x="76" y="128"/>
                  </a:cubicBezTo>
                  <a:cubicBezTo>
                    <a:pt x="76" y="134"/>
                    <a:pt x="76" y="134"/>
                    <a:pt x="76" y="134"/>
                  </a:cubicBezTo>
                  <a:cubicBezTo>
                    <a:pt x="82" y="134"/>
                    <a:pt x="82" y="134"/>
                    <a:pt x="82" y="134"/>
                  </a:cubicBezTo>
                  <a:cubicBezTo>
                    <a:pt x="82" y="139"/>
                    <a:pt x="82" y="139"/>
                    <a:pt x="82" y="139"/>
                  </a:cubicBezTo>
                  <a:cubicBezTo>
                    <a:pt x="90" y="139"/>
                    <a:pt x="90" y="139"/>
                    <a:pt x="90" y="139"/>
                  </a:cubicBezTo>
                  <a:cubicBezTo>
                    <a:pt x="90" y="144"/>
                    <a:pt x="90" y="144"/>
                    <a:pt x="90" y="144"/>
                  </a:cubicBezTo>
                  <a:cubicBezTo>
                    <a:pt x="95" y="144"/>
                    <a:pt x="95" y="144"/>
                    <a:pt x="95" y="144"/>
                  </a:cubicBezTo>
                  <a:cubicBezTo>
                    <a:pt x="95" y="148"/>
                    <a:pt x="95" y="148"/>
                    <a:pt x="95" y="148"/>
                  </a:cubicBezTo>
                  <a:cubicBezTo>
                    <a:pt x="103" y="148"/>
                    <a:pt x="103" y="148"/>
                    <a:pt x="103" y="148"/>
                  </a:cubicBezTo>
                  <a:cubicBezTo>
                    <a:pt x="103" y="154"/>
                    <a:pt x="103" y="154"/>
                    <a:pt x="103" y="154"/>
                  </a:cubicBezTo>
                  <a:cubicBezTo>
                    <a:pt x="112" y="154"/>
                    <a:pt x="112" y="154"/>
                    <a:pt x="112" y="154"/>
                  </a:cubicBezTo>
                  <a:cubicBezTo>
                    <a:pt x="112" y="168"/>
                    <a:pt x="112" y="168"/>
                    <a:pt x="112" y="168"/>
                  </a:cubicBezTo>
                  <a:cubicBezTo>
                    <a:pt x="124" y="168"/>
                    <a:pt x="124" y="168"/>
                    <a:pt x="124" y="168"/>
                  </a:cubicBezTo>
                  <a:cubicBezTo>
                    <a:pt x="124" y="172"/>
                    <a:pt x="124" y="172"/>
                    <a:pt x="124" y="172"/>
                  </a:cubicBezTo>
                  <a:cubicBezTo>
                    <a:pt x="131" y="172"/>
                    <a:pt x="131" y="172"/>
                    <a:pt x="131" y="172"/>
                  </a:cubicBezTo>
                  <a:cubicBezTo>
                    <a:pt x="133" y="175"/>
                    <a:pt x="133" y="175"/>
                    <a:pt x="133" y="175"/>
                  </a:cubicBezTo>
                  <a:cubicBezTo>
                    <a:pt x="133" y="177"/>
                    <a:pt x="133" y="177"/>
                    <a:pt x="133" y="177"/>
                  </a:cubicBezTo>
                  <a:cubicBezTo>
                    <a:pt x="149" y="177"/>
                    <a:pt x="149" y="177"/>
                    <a:pt x="149" y="177"/>
                  </a:cubicBezTo>
                  <a:cubicBezTo>
                    <a:pt x="149" y="184"/>
                    <a:pt x="149" y="184"/>
                    <a:pt x="149" y="184"/>
                  </a:cubicBezTo>
                  <a:cubicBezTo>
                    <a:pt x="157" y="184"/>
                    <a:pt x="157" y="184"/>
                    <a:pt x="157" y="184"/>
                  </a:cubicBezTo>
                  <a:cubicBezTo>
                    <a:pt x="157" y="191"/>
                    <a:pt x="157" y="191"/>
                    <a:pt x="157" y="191"/>
                  </a:cubicBezTo>
                  <a:cubicBezTo>
                    <a:pt x="171" y="191"/>
                    <a:pt x="171" y="191"/>
                    <a:pt x="171" y="191"/>
                  </a:cubicBezTo>
                  <a:cubicBezTo>
                    <a:pt x="171" y="196"/>
                    <a:pt x="171" y="196"/>
                    <a:pt x="171" y="196"/>
                  </a:cubicBezTo>
                  <a:cubicBezTo>
                    <a:pt x="187" y="196"/>
                    <a:pt x="187" y="196"/>
                    <a:pt x="187" y="196"/>
                  </a:cubicBezTo>
                  <a:cubicBezTo>
                    <a:pt x="187" y="201"/>
                    <a:pt x="187" y="201"/>
                    <a:pt x="187" y="201"/>
                  </a:cubicBezTo>
                  <a:cubicBezTo>
                    <a:pt x="201" y="201"/>
                    <a:pt x="201" y="201"/>
                    <a:pt x="201" y="201"/>
                  </a:cubicBezTo>
                  <a:cubicBezTo>
                    <a:pt x="201" y="208"/>
                    <a:pt x="201" y="208"/>
                    <a:pt x="201" y="208"/>
                  </a:cubicBezTo>
                  <a:cubicBezTo>
                    <a:pt x="219" y="208"/>
                    <a:pt x="219" y="208"/>
                    <a:pt x="219" y="208"/>
                  </a:cubicBezTo>
                  <a:cubicBezTo>
                    <a:pt x="219" y="214"/>
                    <a:pt x="219" y="214"/>
                    <a:pt x="219" y="214"/>
                  </a:cubicBezTo>
                  <a:cubicBezTo>
                    <a:pt x="235" y="214"/>
                    <a:pt x="235" y="214"/>
                    <a:pt x="235" y="214"/>
                  </a:cubicBezTo>
                  <a:cubicBezTo>
                    <a:pt x="235" y="221"/>
                    <a:pt x="235" y="221"/>
                    <a:pt x="235" y="221"/>
                  </a:cubicBezTo>
                  <a:cubicBezTo>
                    <a:pt x="264" y="221"/>
                    <a:pt x="264" y="221"/>
                    <a:pt x="264" y="221"/>
                  </a:cubicBezTo>
                  <a:cubicBezTo>
                    <a:pt x="264" y="231"/>
                    <a:pt x="264" y="231"/>
                    <a:pt x="264" y="231"/>
                  </a:cubicBezTo>
                  <a:cubicBezTo>
                    <a:pt x="272" y="231"/>
                    <a:pt x="272" y="231"/>
                    <a:pt x="272" y="231"/>
                  </a:cubicBezTo>
                  <a:cubicBezTo>
                    <a:pt x="272" y="235"/>
                    <a:pt x="272" y="235"/>
                    <a:pt x="272" y="235"/>
                  </a:cubicBezTo>
                  <a:cubicBezTo>
                    <a:pt x="281" y="235"/>
                    <a:pt x="281" y="235"/>
                    <a:pt x="281" y="235"/>
                  </a:cubicBezTo>
                  <a:cubicBezTo>
                    <a:pt x="281" y="238"/>
                    <a:pt x="281" y="238"/>
                    <a:pt x="281" y="238"/>
                  </a:cubicBezTo>
                  <a:cubicBezTo>
                    <a:pt x="313" y="238"/>
                    <a:pt x="313" y="238"/>
                    <a:pt x="313" y="238"/>
                  </a:cubicBezTo>
                  <a:cubicBezTo>
                    <a:pt x="313" y="242"/>
                    <a:pt x="313" y="242"/>
                    <a:pt x="313" y="242"/>
                  </a:cubicBezTo>
                  <a:cubicBezTo>
                    <a:pt x="336" y="242"/>
                    <a:pt x="336" y="242"/>
                    <a:pt x="336" y="242"/>
                  </a:cubicBezTo>
                  <a:cubicBezTo>
                    <a:pt x="336" y="248"/>
                    <a:pt x="336" y="248"/>
                    <a:pt x="336" y="248"/>
                  </a:cubicBezTo>
                  <a:cubicBezTo>
                    <a:pt x="365" y="248"/>
                    <a:pt x="365" y="248"/>
                    <a:pt x="365" y="248"/>
                  </a:cubicBezTo>
                  <a:cubicBezTo>
                    <a:pt x="365" y="254"/>
                    <a:pt x="365" y="254"/>
                    <a:pt x="365" y="254"/>
                  </a:cubicBezTo>
                  <a:cubicBezTo>
                    <a:pt x="377" y="254"/>
                    <a:pt x="377" y="254"/>
                    <a:pt x="377" y="254"/>
                  </a:cubicBezTo>
                  <a:cubicBezTo>
                    <a:pt x="377" y="258"/>
                    <a:pt x="377" y="258"/>
                    <a:pt x="377" y="258"/>
                  </a:cubicBezTo>
                  <a:cubicBezTo>
                    <a:pt x="385" y="258"/>
                    <a:pt x="385" y="258"/>
                    <a:pt x="385" y="258"/>
                  </a:cubicBezTo>
                  <a:cubicBezTo>
                    <a:pt x="385" y="262"/>
                    <a:pt x="385" y="262"/>
                    <a:pt x="385" y="262"/>
                  </a:cubicBezTo>
                  <a:cubicBezTo>
                    <a:pt x="396" y="262"/>
                    <a:pt x="396" y="262"/>
                    <a:pt x="396" y="262"/>
                  </a:cubicBezTo>
                  <a:cubicBezTo>
                    <a:pt x="396" y="269"/>
                    <a:pt x="396" y="269"/>
                    <a:pt x="396" y="269"/>
                  </a:cubicBezTo>
                  <a:cubicBezTo>
                    <a:pt x="401" y="269"/>
                    <a:pt x="401" y="269"/>
                    <a:pt x="401" y="269"/>
                  </a:cubicBezTo>
                  <a:cubicBezTo>
                    <a:pt x="401" y="273"/>
                    <a:pt x="401" y="273"/>
                    <a:pt x="401" y="273"/>
                  </a:cubicBezTo>
                  <a:cubicBezTo>
                    <a:pt x="414" y="273"/>
                    <a:pt x="414" y="273"/>
                    <a:pt x="414" y="273"/>
                  </a:cubicBezTo>
                  <a:cubicBezTo>
                    <a:pt x="414" y="279"/>
                    <a:pt x="414" y="279"/>
                    <a:pt x="414" y="279"/>
                  </a:cubicBezTo>
                  <a:cubicBezTo>
                    <a:pt x="436" y="279"/>
                    <a:pt x="436" y="279"/>
                    <a:pt x="436" y="279"/>
                  </a:cubicBezTo>
                  <a:cubicBezTo>
                    <a:pt x="436" y="284"/>
                    <a:pt x="436" y="284"/>
                    <a:pt x="436" y="284"/>
                  </a:cubicBezTo>
                  <a:cubicBezTo>
                    <a:pt x="444" y="284"/>
                    <a:pt x="444" y="284"/>
                    <a:pt x="444" y="284"/>
                  </a:cubicBezTo>
                  <a:cubicBezTo>
                    <a:pt x="444" y="286"/>
                    <a:pt x="444" y="286"/>
                    <a:pt x="444" y="286"/>
                  </a:cubicBezTo>
                  <a:cubicBezTo>
                    <a:pt x="452" y="286"/>
                    <a:pt x="452" y="286"/>
                    <a:pt x="452" y="286"/>
                  </a:cubicBezTo>
                  <a:cubicBezTo>
                    <a:pt x="452" y="290"/>
                    <a:pt x="452" y="290"/>
                    <a:pt x="452" y="290"/>
                  </a:cubicBezTo>
                  <a:cubicBezTo>
                    <a:pt x="477" y="290"/>
                    <a:pt x="477" y="290"/>
                    <a:pt x="477" y="290"/>
                  </a:cubicBezTo>
                  <a:cubicBezTo>
                    <a:pt x="477" y="294"/>
                    <a:pt x="477" y="294"/>
                    <a:pt x="477" y="294"/>
                  </a:cubicBezTo>
                  <a:cubicBezTo>
                    <a:pt x="547" y="294"/>
                    <a:pt x="547" y="294"/>
                    <a:pt x="547" y="294"/>
                  </a:cubicBezTo>
                  <a:cubicBezTo>
                    <a:pt x="547" y="299"/>
                    <a:pt x="547" y="299"/>
                    <a:pt x="547" y="299"/>
                  </a:cubicBezTo>
                  <a:cubicBezTo>
                    <a:pt x="555" y="299"/>
                    <a:pt x="555" y="299"/>
                    <a:pt x="555" y="299"/>
                  </a:cubicBezTo>
                  <a:cubicBezTo>
                    <a:pt x="555" y="305"/>
                    <a:pt x="555" y="305"/>
                    <a:pt x="555" y="305"/>
                  </a:cubicBezTo>
                  <a:cubicBezTo>
                    <a:pt x="579" y="305"/>
                    <a:pt x="579" y="305"/>
                    <a:pt x="579" y="305"/>
                  </a:cubicBezTo>
                  <a:cubicBezTo>
                    <a:pt x="579" y="310"/>
                    <a:pt x="579" y="310"/>
                    <a:pt x="579" y="310"/>
                  </a:cubicBezTo>
                  <a:cubicBezTo>
                    <a:pt x="593" y="310"/>
                    <a:pt x="593" y="310"/>
                    <a:pt x="593" y="310"/>
                  </a:cubicBezTo>
                  <a:cubicBezTo>
                    <a:pt x="593" y="317"/>
                    <a:pt x="593" y="317"/>
                    <a:pt x="593" y="317"/>
                  </a:cubicBezTo>
                  <a:cubicBezTo>
                    <a:pt x="637" y="317"/>
                    <a:pt x="637" y="317"/>
                    <a:pt x="637" y="317"/>
                  </a:cubicBezTo>
                  <a:cubicBezTo>
                    <a:pt x="637" y="328"/>
                    <a:pt x="637" y="328"/>
                    <a:pt x="637" y="328"/>
                  </a:cubicBezTo>
                  <a:lnTo>
                    <a:pt x="900" y="328"/>
                  </a:ln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Line 6">
              <a:extLst>
                <a:ext uri="{FF2B5EF4-FFF2-40B4-BE49-F238E27FC236}">
                  <a16:creationId xmlns:a16="http://schemas.microsoft.com/office/drawing/2014/main" id="{8EA6D1F6-F65B-4059-FE12-55CA0C661EA1}"/>
                </a:ext>
              </a:extLst>
            </p:cNvPr>
            <p:cNvSpPr>
              <a:spLocks noChangeShapeType="1"/>
            </p:cNvSpPr>
            <p:nvPr/>
          </p:nvSpPr>
          <p:spPr bwMode="auto">
            <a:xfrm>
              <a:off x="3518" y="2790"/>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Line 7">
              <a:extLst>
                <a:ext uri="{FF2B5EF4-FFF2-40B4-BE49-F238E27FC236}">
                  <a16:creationId xmlns:a16="http://schemas.microsoft.com/office/drawing/2014/main" id="{21F3D108-8F6D-63D3-7615-52319287E778}"/>
                </a:ext>
              </a:extLst>
            </p:cNvPr>
            <p:cNvSpPr>
              <a:spLocks noChangeShapeType="1"/>
            </p:cNvSpPr>
            <p:nvPr/>
          </p:nvSpPr>
          <p:spPr bwMode="auto">
            <a:xfrm flipV="1">
              <a:off x="3550" y="2759"/>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Line 8">
              <a:extLst>
                <a:ext uri="{FF2B5EF4-FFF2-40B4-BE49-F238E27FC236}">
                  <a16:creationId xmlns:a16="http://schemas.microsoft.com/office/drawing/2014/main" id="{A9B630B5-5CA7-BA24-0523-D1A06F90F06C}"/>
                </a:ext>
              </a:extLst>
            </p:cNvPr>
            <p:cNvSpPr>
              <a:spLocks noChangeShapeType="1"/>
            </p:cNvSpPr>
            <p:nvPr/>
          </p:nvSpPr>
          <p:spPr bwMode="auto">
            <a:xfrm>
              <a:off x="3528" y="2822"/>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 name="Line 9">
              <a:extLst>
                <a:ext uri="{FF2B5EF4-FFF2-40B4-BE49-F238E27FC236}">
                  <a16:creationId xmlns:a16="http://schemas.microsoft.com/office/drawing/2014/main" id="{2E9C1308-3565-DF07-3263-87B5D9667544}"/>
                </a:ext>
              </a:extLst>
            </p:cNvPr>
            <p:cNvSpPr>
              <a:spLocks noChangeShapeType="1"/>
            </p:cNvSpPr>
            <p:nvPr/>
          </p:nvSpPr>
          <p:spPr bwMode="auto">
            <a:xfrm flipV="1">
              <a:off x="3558" y="2790"/>
              <a:ext cx="0" cy="62"/>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9" name="Line 10">
              <a:extLst>
                <a:ext uri="{FF2B5EF4-FFF2-40B4-BE49-F238E27FC236}">
                  <a16:creationId xmlns:a16="http://schemas.microsoft.com/office/drawing/2014/main" id="{1A20104C-E9C0-8DF9-BB3C-DCF8E8293C67}"/>
                </a:ext>
              </a:extLst>
            </p:cNvPr>
            <p:cNvSpPr>
              <a:spLocks noChangeShapeType="1"/>
            </p:cNvSpPr>
            <p:nvPr/>
          </p:nvSpPr>
          <p:spPr bwMode="auto">
            <a:xfrm>
              <a:off x="3540" y="2838"/>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Line 11">
              <a:extLst>
                <a:ext uri="{FF2B5EF4-FFF2-40B4-BE49-F238E27FC236}">
                  <a16:creationId xmlns:a16="http://schemas.microsoft.com/office/drawing/2014/main" id="{214A4CD4-B4F7-6AAC-AC43-39A323C73729}"/>
                </a:ext>
              </a:extLst>
            </p:cNvPr>
            <p:cNvSpPr>
              <a:spLocks noChangeShapeType="1"/>
            </p:cNvSpPr>
            <p:nvPr/>
          </p:nvSpPr>
          <p:spPr bwMode="auto">
            <a:xfrm flipV="1">
              <a:off x="3570" y="280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Line 12">
              <a:extLst>
                <a:ext uri="{FF2B5EF4-FFF2-40B4-BE49-F238E27FC236}">
                  <a16:creationId xmlns:a16="http://schemas.microsoft.com/office/drawing/2014/main" id="{71337595-FB0A-0725-0983-B9911E2146B4}"/>
                </a:ext>
              </a:extLst>
            </p:cNvPr>
            <p:cNvSpPr>
              <a:spLocks noChangeShapeType="1"/>
            </p:cNvSpPr>
            <p:nvPr/>
          </p:nvSpPr>
          <p:spPr bwMode="auto">
            <a:xfrm>
              <a:off x="3550" y="2881"/>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 name="Line 13">
              <a:extLst>
                <a:ext uri="{FF2B5EF4-FFF2-40B4-BE49-F238E27FC236}">
                  <a16:creationId xmlns:a16="http://schemas.microsoft.com/office/drawing/2014/main" id="{47CA5A11-1949-59F0-BB49-779CDE628E64}"/>
                </a:ext>
              </a:extLst>
            </p:cNvPr>
            <p:cNvSpPr>
              <a:spLocks noChangeShapeType="1"/>
            </p:cNvSpPr>
            <p:nvPr/>
          </p:nvSpPr>
          <p:spPr bwMode="auto">
            <a:xfrm flipV="1">
              <a:off x="3580" y="2850"/>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1" name="Line 14">
              <a:extLst>
                <a:ext uri="{FF2B5EF4-FFF2-40B4-BE49-F238E27FC236}">
                  <a16:creationId xmlns:a16="http://schemas.microsoft.com/office/drawing/2014/main" id="{BDBEF1E3-F4AF-E8B4-50E2-120F2A4FA3BB}"/>
                </a:ext>
              </a:extLst>
            </p:cNvPr>
            <p:cNvSpPr>
              <a:spLocks noChangeShapeType="1"/>
            </p:cNvSpPr>
            <p:nvPr/>
          </p:nvSpPr>
          <p:spPr bwMode="auto">
            <a:xfrm>
              <a:off x="3564" y="2899"/>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Line 15">
              <a:extLst>
                <a:ext uri="{FF2B5EF4-FFF2-40B4-BE49-F238E27FC236}">
                  <a16:creationId xmlns:a16="http://schemas.microsoft.com/office/drawing/2014/main" id="{D150B1E6-24E9-1B16-5358-269B0DC71F43}"/>
                </a:ext>
              </a:extLst>
            </p:cNvPr>
            <p:cNvSpPr>
              <a:spLocks noChangeShapeType="1"/>
            </p:cNvSpPr>
            <p:nvPr/>
          </p:nvSpPr>
          <p:spPr bwMode="auto">
            <a:xfrm flipV="1">
              <a:off x="3594" y="2869"/>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7" name="Line 16">
              <a:extLst>
                <a:ext uri="{FF2B5EF4-FFF2-40B4-BE49-F238E27FC236}">
                  <a16:creationId xmlns:a16="http://schemas.microsoft.com/office/drawing/2014/main" id="{07B2B2BD-8B05-EE8E-98BE-A6E3A8C7E4D8}"/>
                </a:ext>
              </a:extLst>
            </p:cNvPr>
            <p:cNvSpPr>
              <a:spLocks noChangeShapeType="1"/>
            </p:cNvSpPr>
            <p:nvPr/>
          </p:nvSpPr>
          <p:spPr bwMode="auto">
            <a:xfrm>
              <a:off x="3580" y="2919"/>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Line 17">
              <a:extLst>
                <a:ext uri="{FF2B5EF4-FFF2-40B4-BE49-F238E27FC236}">
                  <a16:creationId xmlns:a16="http://schemas.microsoft.com/office/drawing/2014/main" id="{424E5266-4EA4-43A1-4DB8-167D9B731CC4}"/>
                </a:ext>
              </a:extLst>
            </p:cNvPr>
            <p:cNvSpPr>
              <a:spLocks noChangeShapeType="1"/>
            </p:cNvSpPr>
            <p:nvPr/>
          </p:nvSpPr>
          <p:spPr bwMode="auto">
            <a:xfrm flipV="1">
              <a:off x="3610" y="2887"/>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3" name="Line 18">
              <a:extLst>
                <a:ext uri="{FF2B5EF4-FFF2-40B4-BE49-F238E27FC236}">
                  <a16:creationId xmlns:a16="http://schemas.microsoft.com/office/drawing/2014/main" id="{BE7662C7-B0CF-D464-34FB-0EEAF44C18FF}"/>
                </a:ext>
              </a:extLst>
            </p:cNvPr>
            <p:cNvSpPr>
              <a:spLocks noChangeShapeType="1"/>
            </p:cNvSpPr>
            <p:nvPr/>
          </p:nvSpPr>
          <p:spPr bwMode="auto">
            <a:xfrm>
              <a:off x="3594" y="2940"/>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Line 19">
              <a:extLst>
                <a:ext uri="{FF2B5EF4-FFF2-40B4-BE49-F238E27FC236}">
                  <a16:creationId xmlns:a16="http://schemas.microsoft.com/office/drawing/2014/main" id="{0360990B-FA45-66D2-6BA7-96298E67ABA0}"/>
                </a:ext>
              </a:extLst>
            </p:cNvPr>
            <p:cNvSpPr>
              <a:spLocks noChangeShapeType="1"/>
            </p:cNvSpPr>
            <p:nvPr/>
          </p:nvSpPr>
          <p:spPr bwMode="auto">
            <a:xfrm flipV="1">
              <a:off x="3626" y="2909"/>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Line 20">
              <a:extLst>
                <a:ext uri="{FF2B5EF4-FFF2-40B4-BE49-F238E27FC236}">
                  <a16:creationId xmlns:a16="http://schemas.microsoft.com/office/drawing/2014/main" id="{41859335-AA4C-BDA4-2832-73370BE30021}"/>
                </a:ext>
              </a:extLst>
            </p:cNvPr>
            <p:cNvSpPr>
              <a:spLocks noChangeShapeType="1"/>
            </p:cNvSpPr>
            <p:nvPr/>
          </p:nvSpPr>
          <p:spPr bwMode="auto">
            <a:xfrm>
              <a:off x="3610" y="2962"/>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Line 21">
              <a:extLst>
                <a:ext uri="{FF2B5EF4-FFF2-40B4-BE49-F238E27FC236}">
                  <a16:creationId xmlns:a16="http://schemas.microsoft.com/office/drawing/2014/main" id="{DE65F175-4A42-1C0D-5766-EDAA62D757B3}"/>
                </a:ext>
              </a:extLst>
            </p:cNvPr>
            <p:cNvSpPr>
              <a:spLocks noChangeShapeType="1"/>
            </p:cNvSpPr>
            <p:nvPr/>
          </p:nvSpPr>
          <p:spPr bwMode="auto">
            <a:xfrm flipV="1">
              <a:off x="3642" y="2932"/>
              <a:ext cx="0" cy="6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Line 22">
              <a:extLst>
                <a:ext uri="{FF2B5EF4-FFF2-40B4-BE49-F238E27FC236}">
                  <a16:creationId xmlns:a16="http://schemas.microsoft.com/office/drawing/2014/main" id="{E962D5E1-CC4D-79F7-160B-52B6EE114346}"/>
                </a:ext>
              </a:extLst>
            </p:cNvPr>
            <p:cNvSpPr>
              <a:spLocks noChangeShapeType="1"/>
            </p:cNvSpPr>
            <p:nvPr/>
          </p:nvSpPr>
          <p:spPr bwMode="auto">
            <a:xfrm>
              <a:off x="3626" y="2976"/>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8" name="Line 23">
              <a:extLst>
                <a:ext uri="{FF2B5EF4-FFF2-40B4-BE49-F238E27FC236}">
                  <a16:creationId xmlns:a16="http://schemas.microsoft.com/office/drawing/2014/main" id="{7CED05D3-27F5-736B-F313-7DDE96B7BF55}"/>
                </a:ext>
              </a:extLst>
            </p:cNvPr>
            <p:cNvSpPr>
              <a:spLocks noChangeShapeType="1"/>
            </p:cNvSpPr>
            <p:nvPr/>
          </p:nvSpPr>
          <p:spPr bwMode="auto">
            <a:xfrm flipV="1">
              <a:off x="3656" y="294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1" name="Line 24">
              <a:extLst>
                <a:ext uri="{FF2B5EF4-FFF2-40B4-BE49-F238E27FC236}">
                  <a16:creationId xmlns:a16="http://schemas.microsoft.com/office/drawing/2014/main" id="{C48EB453-53DA-4F4B-5E41-F19C71764502}"/>
                </a:ext>
              </a:extLst>
            </p:cNvPr>
            <p:cNvSpPr>
              <a:spLocks noChangeShapeType="1"/>
            </p:cNvSpPr>
            <p:nvPr/>
          </p:nvSpPr>
          <p:spPr bwMode="auto">
            <a:xfrm>
              <a:off x="3636" y="2992"/>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4" name="Line 25">
              <a:extLst>
                <a:ext uri="{FF2B5EF4-FFF2-40B4-BE49-F238E27FC236}">
                  <a16:creationId xmlns:a16="http://schemas.microsoft.com/office/drawing/2014/main" id="{C4C8D109-A275-FC5F-F1B7-D594F24F02D9}"/>
                </a:ext>
              </a:extLst>
            </p:cNvPr>
            <p:cNvSpPr>
              <a:spLocks noChangeShapeType="1"/>
            </p:cNvSpPr>
            <p:nvPr/>
          </p:nvSpPr>
          <p:spPr bwMode="auto">
            <a:xfrm flipV="1">
              <a:off x="3666" y="2962"/>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7" name="Line 26">
              <a:extLst>
                <a:ext uri="{FF2B5EF4-FFF2-40B4-BE49-F238E27FC236}">
                  <a16:creationId xmlns:a16="http://schemas.microsoft.com/office/drawing/2014/main" id="{E66A358B-69CC-3401-386C-A3DBEA1D91EB}"/>
                </a:ext>
              </a:extLst>
            </p:cNvPr>
            <p:cNvSpPr>
              <a:spLocks noChangeShapeType="1"/>
            </p:cNvSpPr>
            <p:nvPr/>
          </p:nvSpPr>
          <p:spPr bwMode="auto">
            <a:xfrm>
              <a:off x="3676" y="3025"/>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0" name="Line 27">
              <a:extLst>
                <a:ext uri="{FF2B5EF4-FFF2-40B4-BE49-F238E27FC236}">
                  <a16:creationId xmlns:a16="http://schemas.microsoft.com/office/drawing/2014/main" id="{B2A17DDA-05EE-569B-25C6-EB0B08919AAE}"/>
                </a:ext>
              </a:extLst>
            </p:cNvPr>
            <p:cNvSpPr>
              <a:spLocks noChangeShapeType="1"/>
            </p:cNvSpPr>
            <p:nvPr/>
          </p:nvSpPr>
          <p:spPr bwMode="auto">
            <a:xfrm flipV="1">
              <a:off x="3708" y="2992"/>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3" name="Line 28">
              <a:extLst>
                <a:ext uri="{FF2B5EF4-FFF2-40B4-BE49-F238E27FC236}">
                  <a16:creationId xmlns:a16="http://schemas.microsoft.com/office/drawing/2014/main" id="{298EBE57-D581-B841-4106-874F43CE1FDD}"/>
                </a:ext>
              </a:extLst>
            </p:cNvPr>
            <p:cNvSpPr>
              <a:spLocks noChangeShapeType="1"/>
            </p:cNvSpPr>
            <p:nvPr/>
          </p:nvSpPr>
          <p:spPr bwMode="auto">
            <a:xfrm>
              <a:off x="3696" y="3031"/>
              <a:ext cx="61"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6" name="Line 29">
              <a:extLst>
                <a:ext uri="{FF2B5EF4-FFF2-40B4-BE49-F238E27FC236}">
                  <a16:creationId xmlns:a16="http://schemas.microsoft.com/office/drawing/2014/main" id="{81E6BBD9-CF9C-911D-B3EF-4F36B86265E3}"/>
                </a:ext>
              </a:extLst>
            </p:cNvPr>
            <p:cNvSpPr>
              <a:spLocks noChangeShapeType="1"/>
            </p:cNvSpPr>
            <p:nvPr/>
          </p:nvSpPr>
          <p:spPr bwMode="auto">
            <a:xfrm flipV="1">
              <a:off x="3728" y="3000"/>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9" name="Line 30">
              <a:extLst>
                <a:ext uri="{FF2B5EF4-FFF2-40B4-BE49-F238E27FC236}">
                  <a16:creationId xmlns:a16="http://schemas.microsoft.com/office/drawing/2014/main" id="{0A4DE82B-E679-10ED-D746-4AC409F8E541}"/>
                </a:ext>
              </a:extLst>
            </p:cNvPr>
            <p:cNvSpPr>
              <a:spLocks noChangeShapeType="1"/>
            </p:cNvSpPr>
            <p:nvPr/>
          </p:nvSpPr>
          <p:spPr bwMode="auto">
            <a:xfrm>
              <a:off x="3708" y="3047"/>
              <a:ext cx="59"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2" name="Line 31">
              <a:extLst>
                <a:ext uri="{FF2B5EF4-FFF2-40B4-BE49-F238E27FC236}">
                  <a16:creationId xmlns:a16="http://schemas.microsoft.com/office/drawing/2014/main" id="{738DCD49-DE1E-8095-719D-02B9230B3C27}"/>
                </a:ext>
              </a:extLst>
            </p:cNvPr>
            <p:cNvSpPr>
              <a:spLocks noChangeShapeType="1"/>
            </p:cNvSpPr>
            <p:nvPr/>
          </p:nvSpPr>
          <p:spPr bwMode="auto">
            <a:xfrm flipV="1">
              <a:off x="3738" y="3015"/>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6" name="Line 32">
              <a:extLst>
                <a:ext uri="{FF2B5EF4-FFF2-40B4-BE49-F238E27FC236}">
                  <a16:creationId xmlns:a16="http://schemas.microsoft.com/office/drawing/2014/main" id="{95D24A51-E1A0-08C5-1027-5FCE5747C07F}"/>
                </a:ext>
              </a:extLst>
            </p:cNvPr>
            <p:cNvSpPr>
              <a:spLocks noChangeShapeType="1"/>
            </p:cNvSpPr>
            <p:nvPr/>
          </p:nvSpPr>
          <p:spPr bwMode="auto">
            <a:xfrm>
              <a:off x="3742" y="3069"/>
              <a:ext cx="61"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9" name="Line 33">
              <a:extLst>
                <a:ext uri="{FF2B5EF4-FFF2-40B4-BE49-F238E27FC236}">
                  <a16:creationId xmlns:a16="http://schemas.microsoft.com/office/drawing/2014/main" id="{3723FFDE-AFD3-2A19-DAD3-0B8B49A9BB84}"/>
                </a:ext>
              </a:extLst>
            </p:cNvPr>
            <p:cNvSpPr>
              <a:spLocks noChangeShapeType="1"/>
            </p:cNvSpPr>
            <p:nvPr/>
          </p:nvSpPr>
          <p:spPr bwMode="auto">
            <a:xfrm flipV="1">
              <a:off x="3773" y="3039"/>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2" name="Line 34">
              <a:extLst>
                <a:ext uri="{FF2B5EF4-FFF2-40B4-BE49-F238E27FC236}">
                  <a16:creationId xmlns:a16="http://schemas.microsoft.com/office/drawing/2014/main" id="{F818261A-5EBE-6D25-25A9-72A3EC94AF04}"/>
                </a:ext>
              </a:extLst>
            </p:cNvPr>
            <p:cNvSpPr>
              <a:spLocks noChangeShapeType="1"/>
            </p:cNvSpPr>
            <p:nvPr/>
          </p:nvSpPr>
          <p:spPr bwMode="auto">
            <a:xfrm>
              <a:off x="3763" y="3082"/>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5" name="Line 35">
              <a:extLst>
                <a:ext uri="{FF2B5EF4-FFF2-40B4-BE49-F238E27FC236}">
                  <a16:creationId xmlns:a16="http://schemas.microsoft.com/office/drawing/2014/main" id="{4E99DFD7-A553-A45C-838B-9D2090BBC568}"/>
                </a:ext>
              </a:extLst>
            </p:cNvPr>
            <p:cNvSpPr>
              <a:spLocks noChangeShapeType="1"/>
            </p:cNvSpPr>
            <p:nvPr/>
          </p:nvSpPr>
          <p:spPr bwMode="auto">
            <a:xfrm flipV="1">
              <a:off x="3793" y="3051"/>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8" name="Line 36">
              <a:extLst>
                <a:ext uri="{FF2B5EF4-FFF2-40B4-BE49-F238E27FC236}">
                  <a16:creationId xmlns:a16="http://schemas.microsoft.com/office/drawing/2014/main" id="{2FD35A78-E363-143E-4BDF-F2A76C76B013}"/>
                </a:ext>
              </a:extLst>
            </p:cNvPr>
            <p:cNvSpPr>
              <a:spLocks noChangeShapeType="1"/>
            </p:cNvSpPr>
            <p:nvPr/>
          </p:nvSpPr>
          <p:spPr bwMode="auto">
            <a:xfrm>
              <a:off x="3781" y="3094"/>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1" name="Line 37">
              <a:extLst>
                <a:ext uri="{FF2B5EF4-FFF2-40B4-BE49-F238E27FC236}">
                  <a16:creationId xmlns:a16="http://schemas.microsoft.com/office/drawing/2014/main" id="{D91C72D6-9F6A-DC88-15B7-5B7D75D4AA13}"/>
                </a:ext>
              </a:extLst>
            </p:cNvPr>
            <p:cNvSpPr>
              <a:spLocks noChangeShapeType="1"/>
            </p:cNvSpPr>
            <p:nvPr/>
          </p:nvSpPr>
          <p:spPr bwMode="auto">
            <a:xfrm flipV="1">
              <a:off x="3811" y="3063"/>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4" name="Line 38">
              <a:extLst>
                <a:ext uri="{FF2B5EF4-FFF2-40B4-BE49-F238E27FC236}">
                  <a16:creationId xmlns:a16="http://schemas.microsoft.com/office/drawing/2014/main" id="{B45A514D-31B9-FFCA-6DF5-88AA9B31B26F}"/>
                </a:ext>
              </a:extLst>
            </p:cNvPr>
            <p:cNvSpPr>
              <a:spLocks noChangeShapeType="1"/>
            </p:cNvSpPr>
            <p:nvPr/>
          </p:nvSpPr>
          <p:spPr bwMode="auto">
            <a:xfrm>
              <a:off x="3793" y="3104"/>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7" name="Line 39">
              <a:extLst>
                <a:ext uri="{FF2B5EF4-FFF2-40B4-BE49-F238E27FC236}">
                  <a16:creationId xmlns:a16="http://schemas.microsoft.com/office/drawing/2014/main" id="{2456017C-8CE4-7E58-0B91-20F9C1285575}"/>
                </a:ext>
              </a:extLst>
            </p:cNvPr>
            <p:cNvSpPr>
              <a:spLocks noChangeShapeType="1"/>
            </p:cNvSpPr>
            <p:nvPr/>
          </p:nvSpPr>
          <p:spPr bwMode="auto">
            <a:xfrm flipV="1">
              <a:off x="3823" y="3073"/>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0" name="Line 40">
              <a:extLst>
                <a:ext uri="{FF2B5EF4-FFF2-40B4-BE49-F238E27FC236}">
                  <a16:creationId xmlns:a16="http://schemas.microsoft.com/office/drawing/2014/main" id="{30441D90-905E-B41C-DF90-5D96924E6E98}"/>
                </a:ext>
              </a:extLst>
            </p:cNvPr>
            <p:cNvSpPr>
              <a:spLocks noChangeShapeType="1"/>
            </p:cNvSpPr>
            <p:nvPr/>
          </p:nvSpPr>
          <p:spPr bwMode="auto">
            <a:xfrm>
              <a:off x="3811" y="3112"/>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3" name="Line 41">
              <a:extLst>
                <a:ext uri="{FF2B5EF4-FFF2-40B4-BE49-F238E27FC236}">
                  <a16:creationId xmlns:a16="http://schemas.microsoft.com/office/drawing/2014/main" id="{6BE13B02-2F28-95D0-3E06-5B97AE4C95C0}"/>
                </a:ext>
              </a:extLst>
            </p:cNvPr>
            <p:cNvSpPr>
              <a:spLocks noChangeShapeType="1"/>
            </p:cNvSpPr>
            <p:nvPr/>
          </p:nvSpPr>
          <p:spPr bwMode="auto">
            <a:xfrm flipV="1">
              <a:off x="3843" y="3082"/>
              <a:ext cx="0" cy="62"/>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6" name="Line 42">
              <a:extLst>
                <a:ext uri="{FF2B5EF4-FFF2-40B4-BE49-F238E27FC236}">
                  <a16:creationId xmlns:a16="http://schemas.microsoft.com/office/drawing/2014/main" id="{D9655AF5-4600-DF12-531C-AD2EBCE82930}"/>
                </a:ext>
              </a:extLst>
            </p:cNvPr>
            <p:cNvSpPr>
              <a:spLocks noChangeShapeType="1"/>
            </p:cNvSpPr>
            <p:nvPr/>
          </p:nvSpPr>
          <p:spPr bwMode="auto">
            <a:xfrm>
              <a:off x="3843" y="3132"/>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9" name="Line 43">
              <a:extLst>
                <a:ext uri="{FF2B5EF4-FFF2-40B4-BE49-F238E27FC236}">
                  <a16:creationId xmlns:a16="http://schemas.microsoft.com/office/drawing/2014/main" id="{4AE259E8-867F-86D6-EBAA-B93107FE66B1}"/>
                </a:ext>
              </a:extLst>
            </p:cNvPr>
            <p:cNvSpPr>
              <a:spLocks noChangeShapeType="1"/>
            </p:cNvSpPr>
            <p:nvPr/>
          </p:nvSpPr>
          <p:spPr bwMode="auto">
            <a:xfrm flipV="1">
              <a:off x="3873" y="3100"/>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2" name="Line 44">
              <a:extLst>
                <a:ext uri="{FF2B5EF4-FFF2-40B4-BE49-F238E27FC236}">
                  <a16:creationId xmlns:a16="http://schemas.microsoft.com/office/drawing/2014/main" id="{6439839F-39A9-74A0-C521-503475E53DB7}"/>
                </a:ext>
              </a:extLst>
            </p:cNvPr>
            <p:cNvSpPr>
              <a:spLocks noChangeShapeType="1"/>
            </p:cNvSpPr>
            <p:nvPr/>
          </p:nvSpPr>
          <p:spPr bwMode="auto">
            <a:xfrm>
              <a:off x="3863" y="3132"/>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5" name="Line 45">
              <a:extLst>
                <a:ext uri="{FF2B5EF4-FFF2-40B4-BE49-F238E27FC236}">
                  <a16:creationId xmlns:a16="http://schemas.microsoft.com/office/drawing/2014/main" id="{054E9433-202E-3454-5B8E-C90C45C35A33}"/>
                </a:ext>
              </a:extLst>
            </p:cNvPr>
            <p:cNvSpPr>
              <a:spLocks noChangeShapeType="1"/>
            </p:cNvSpPr>
            <p:nvPr/>
          </p:nvSpPr>
          <p:spPr bwMode="auto">
            <a:xfrm flipV="1">
              <a:off x="3893" y="3100"/>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8" name="Line 46">
              <a:extLst>
                <a:ext uri="{FF2B5EF4-FFF2-40B4-BE49-F238E27FC236}">
                  <a16:creationId xmlns:a16="http://schemas.microsoft.com/office/drawing/2014/main" id="{78DDEFD2-B378-6564-626B-AF9262F29646}"/>
                </a:ext>
              </a:extLst>
            </p:cNvPr>
            <p:cNvSpPr>
              <a:spLocks noChangeShapeType="1"/>
            </p:cNvSpPr>
            <p:nvPr/>
          </p:nvSpPr>
          <p:spPr bwMode="auto">
            <a:xfrm>
              <a:off x="3881" y="3132"/>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1" name="Line 47">
              <a:extLst>
                <a:ext uri="{FF2B5EF4-FFF2-40B4-BE49-F238E27FC236}">
                  <a16:creationId xmlns:a16="http://schemas.microsoft.com/office/drawing/2014/main" id="{A4165A1F-9F4E-0AC2-9344-BCD4FC79AC25}"/>
                </a:ext>
              </a:extLst>
            </p:cNvPr>
            <p:cNvSpPr>
              <a:spLocks noChangeShapeType="1"/>
            </p:cNvSpPr>
            <p:nvPr/>
          </p:nvSpPr>
          <p:spPr bwMode="auto">
            <a:xfrm flipV="1">
              <a:off x="3913" y="3100"/>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4" name="Line 48">
              <a:extLst>
                <a:ext uri="{FF2B5EF4-FFF2-40B4-BE49-F238E27FC236}">
                  <a16:creationId xmlns:a16="http://schemas.microsoft.com/office/drawing/2014/main" id="{C17C87AB-3EF6-F978-14CD-A31DDE476D52}"/>
                </a:ext>
              </a:extLst>
            </p:cNvPr>
            <p:cNvSpPr>
              <a:spLocks noChangeShapeType="1"/>
            </p:cNvSpPr>
            <p:nvPr/>
          </p:nvSpPr>
          <p:spPr bwMode="auto">
            <a:xfrm>
              <a:off x="3937" y="3163"/>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7" name="Line 49">
              <a:extLst>
                <a:ext uri="{FF2B5EF4-FFF2-40B4-BE49-F238E27FC236}">
                  <a16:creationId xmlns:a16="http://schemas.microsoft.com/office/drawing/2014/main" id="{28365401-F31A-E626-EEBC-D6F22733D881}"/>
                </a:ext>
              </a:extLst>
            </p:cNvPr>
            <p:cNvSpPr>
              <a:spLocks noChangeShapeType="1"/>
            </p:cNvSpPr>
            <p:nvPr/>
          </p:nvSpPr>
          <p:spPr bwMode="auto">
            <a:xfrm flipV="1">
              <a:off x="3967" y="3132"/>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0" name="Line 50">
              <a:extLst>
                <a:ext uri="{FF2B5EF4-FFF2-40B4-BE49-F238E27FC236}">
                  <a16:creationId xmlns:a16="http://schemas.microsoft.com/office/drawing/2014/main" id="{DFDA4975-3471-C8BC-588E-B4877D000792}"/>
                </a:ext>
              </a:extLst>
            </p:cNvPr>
            <p:cNvSpPr>
              <a:spLocks noChangeShapeType="1"/>
            </p:cNvSpPr>
            <p:nvPr/>
          </p:nvSpPr>
          <p:spPr bwMode="auto">
            <a:xfrm>
              <a:off x="3957" y="316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3" name="Line 51">
              <a:extLst>
                <a:ext uri="{FF2B5EF4-FFF2-40B4-BE49-F238E27FC236}">
                  <a16:creationId xmlns:a16="http://schemas.microsoft.com/office/drawing/2014/main" id="{10C6BFCE-EB92-3227-984C-1435AC5CA235}"/>
                </a:ext>
              </a:extLst>
            </p:cNvPr>
            <p:cNvSpPr>
              <a:spLocks noChangeShapeType="1"/>
            </p:cNvSpPr>
            <p:nvPr/>
          </p:nvSpPr>
          <p:spPr bwMode="auto">
            <a:xfrm flipV="1">
              <a:off x="3989" y="3132"/>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6" name="Line 52">
              <a:extLst>
                <a:ext uri="{FF2B5EF4-FFF2-40B4-BE49-F238E27FC236}">
                  <a16:creationId xmlns:a16="http://schemas.microsoft.com/office/drawing/2014/main" id="{22A50503-6204-79C8-7B43-1DAE26727174}"/>
                </a:ext>
              </a:extLst>
            </p:cNvPr>
            <p:cNvSpPr>
              <a:spLocks noChangeShapeType="1"/>
            </p:cNvSpPr>
            <p:nvPr/>
          </p:nvSpPr>
          <p:spPr bwMode="auto">
            <a:xfrm>
              <a:off x="3983" y="3181"/>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9" name="Line 53">
              <a:extLst>
                <a:ext uri="{FF2B5EF4-FFF2-40B4-BE49-F238E27FC236}">
                  <a16:creationId xmlns:a16="http://schemas.microsoft.com/office/drawing/2014/main" id="{2A3BA46B-6DBF-416E-8E2D-A2E09E80FDED}"/>
                </a:ext>
              </a:extLst>
            </p:cNvPr>
            <p:cNvSpPr>
              <a:spLocks noChangeShapeType="1"/>
            </p:cNvSpPr>
            <p:nvPr/>
          </p:nvSpPr>
          <p:spPr bwMode="auto">
            <a:xfrm flipV="1">
              <a:off x="4013" y="3151"/>
              <a:ext cx="0" cy="62"/>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3" name="Line 54">
              <a:extLst>
                <a:ext uri="{FF2B5EF4-FFF2-40B4-BE49-F238E27FC236}">
                  <a16:creationId xmlns:a16="http://schemas.microsoft.com/office/drawing/2014/main" id="{8DE9D819-B766-8619-D276-ADA6B3C56A30}"/>
                </a:ext>
              </a:extLst>
            </p:cNvPr>
            <p:cNvSpPr>
              <a:spLocks noChangeShapeType="1"/>
            </p:cNvSpPr>
            <p:nvPr/>
          </p:nvSpPr>
          <p:spPr bwMode="auto">
            <a:xfrm>
              <a:off x="3999" y="3181"/>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4" name="Line 55">
              <a:extLst>
                <a:ext uri="{FF2B5EF4-FFF2-40B4-BE49-F238E27FC236}">
                  <a16:creationId xmlns:a16="http://schemas.microsoft.com/office/drawing/2014/main" id="{26146767-4606-B2E1-A7AC-AF21039CC149}"/>
                </a:ext>
              </a:extLst>
            </p:cNvPr>
            <p:cNvSpPr>
              <a:spLocks noChangeShapeType="1"/>
            </p:cNvSpPr>
            <p:nvPr/>
          </p:nvSpPr>
          <p:spPr bwMode="auto">
            <a:xfrm flipV="1">
              <a:off x="4029" y="3151"/>
              <a:ext cx="0" cy="62"/>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5" name="Line 56">
              <a:extLst>
                <a:ext uri="{FF2B5EF4-FFF2-40B4-BE49-F238E27FC236}">
                  <a16:creationId xmlns:a16="http://schemas.microsoft.com/office/drawing/2014/main" id="{DFE5052F-2111-AEB3-226B-95D32FADF7C0}"/>
                </a:ext>
              </a:extLst>
            </p:cNvPr>
            <p:cNvSpPr>
              <a:spLocks noChangeShapeType="1"/>
            </p:cNvSpPr>
            <p:nvPr/>
          </p:nvSpPr>
          <p:spPr bwMode="auto">
            <a:xfrm>
              <a:off x="4013" y="3181"/>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8" name="Line 57">
              <a:extLst>
                <a:ext uri="{FF2B5EF4-FFF2-40B4-BE49-F238E27FC236}">
                  <a16:creationId xmlns:a16="http://schemas.microsoft.com/office/drawing/2014/main" id="{F45EE10E-5B4D-EC8C-2359-BC014791AF4A}"/>
                </a:ext>
              </a:extLst>
            </p:cNvPr>
            <p:cNvSpPr>
              <a:spLocks noChangeShapeType="1"/>
            </p:cNvSpPr>
            <p:nvPr/>
          </p:nvSpPr>
          <p:spPr bwMode="auto">
            <a:xfrm flipV="1">
              <a:off x="4045" y="3151"/>
              <a:ext cx="0" cy="62"/>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4" name="Line 58">
              <a:extLst>
                <a:ext uri="{FF2B5EF4-FFF2-40B4-BE49-F238E27FC236}">
                  <a16:creationId xmlns:a16="http://schemas.microsoft.com/office/drawing/2014/main" id="{CB3FD4A0-ADE0-6D0A-EE91-5927612901E9}"/>
                </a:ext>
              </a:extLst>
            </p:cNvPr>
            <p:cNvSpPr>
              <a:spLocks noChangeShapeType="1"/>
            </p:cNvSpPr>
            <p:nvPr/>
          </p:nvSpPr>
          <p:spPr bwMode="auto">
            <a:xfrm>
              <a:off x="4035" y="3201"/>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5" name="Line 59">
              <a:extLst>
                <a:ext uri="{FF2B5EF4-FFF2-40B4-BE49-F238E27FC236}">
                  <a16:creationId xmlns:a16="http://schemas.microsoft.com/office/drawing/2014/main" id="{9F7D6242-2557-B1E9-7A1C-E9A15C4F78A6}"/>
                </a:ext>
              </a:extLst>
            </p:cNvPr>
            <p:cNvSpPr>
              <a:spLocks noChangeShapeType="1"/>
            </p:cNvSpPr>
            <p:nvPr/>
          </p:nvSpPr>
          <p:spPr bwMode="auto">
            <a:xfrm flipV="1">
              <a:off x="4067" y="3171"/>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6" name="Line 60">
              <a:extLst>
                <a:ext uri="{FF2B5EF4-FFF2-40B4-BE49-F238E27FC236}">
                  <a16:creationId xmlns:a16="http://schemas.microsoft.com/office/drawing/2014/main" id="{8A61BEDA-C6BC-CD93-B9EF-2BB154A94C5A}"/>
                </a:ext>
              </a:extLst>
            </p:cNvPr>
            <p:cNvSpPr>
              <a:spLocks noChangeShapeType="1"/>
            </p:cNvSpPr>
            <p:nvPr/>
          </p:nvSpPr>
          <p:spPr bwMode="auto">
            <a:xfrm>
              <a:off x="4057" y="321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9" name="Line 61">
              <a:extLst>
                <a:ext uri="{FF2B5EF4-FFF2-40B4-BE49-F238E27FC236}">
                  <a16:creationId xmlns:a16="http://schemas.microsoft.com/office/drawing/2014/main" id="{B5E808AA-A167-06F8-A1EA-655AA2AC960B}"/>
                </a:ext>
              </a:extLst>
            </p:cNvPr>
            <p:cNvSpPr>
              <a:spLocks noChangeShapeType="1"/>
            </p:cNvSpPr>
            <p:nvPr/>
          </p:nvSpPr>
          <p:spPr bwMode="auto">
            <a:xfrm flipV="1">
              <a:off x="4087" y="3181"/>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5" name="Line 62">
              <a:extLst>
                <a:ext uri="{FF2B5EF4-FFF2-40B4-BE49-F238E27FC236}">
                  <a16:creationId xmlns:a16="http://schemas.microsoft.com/office/drawing/2014/main" id="{F7F5FFF1-DCAB-7EC5-E29F-0EC8C7451259}"/>
                </a:ext>
              </a:extLst>
            </p:cNvPr>
            <p:cNvSpPr>
              <a:spLocks noChangeShapeType="1"/>
            </p:cNvSpPr>
            <p:nvPr/>
          </p:nvSpPr>
          <p:spPr bwMode="auto">
            <a:xfrm>
              <a:off x="4087" y="321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6" name="Line 63">
              <a:extLst>
                <a:ext uri="{FF2B5EF4-FFF2-40B4-BE49-F238E27FC236}">
                  <a16:creationId xmlns:a16="http://schemas.microsoft.com/office/drawing/2014/main" id="{958A4D47-459E-6D92-CFFF-3E738305FE47}"/>
                </a:ext>
              </a:extLst>
            </p:cNvPr>
            <p:cNvSpPr>
              <a:spLocks noChangeShapeType="1"/>
            </p:cNvSpPr>
            <p:nvPr/>
          </p:nvSpPr>
          <p:spPr bwMode="auto">
            <a:xfrm flipV="1">
              <a:off x="4119" y="3181"/>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7" name="Line 64">
              <a:extLst>
                <a:ext uri="{FF2B5EF4-FFF2-40B4-BE49-F238E27FC236}">
                  <a16:creationId xmlns:a16="http://schemas.microsoft.com/office/drawing/2014/main" id="{BA029FA2-7E5B-05C2-7AF4-28DFF74D06A6}"/>
                </a:ext>
              </a:extLst>
            </p:cNvPr>
            <p:cNvSpPr>
              <a:spLocks noChangeShapeType="1"/>
            </p:cNvSpPr>
            <p:nvPr/>
          </p:nvSpPr>
          <p:spPr bwMode="auto">
            <a:xfrm>
              <a:off x="4107" y="321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8" name="Line 65">
              <a:extLst>
                <a:ext uri="{FF2B5EF4-FFF2-40B4-BE49-F238E27FC236}">
                  <a16:creationId xmlns:a16="http://schemas.microsoft.com/office/drawing/2014/main" id="{DE6A8561-9502-D567-44AD-D2DE47C54F8F}"/>
                </a:ext>
              </a:extLst>
            </p:cNvPr>
            <p:cNvSpPr>
              <a:spLocks noChangeShapeType="1"/>
            </p:cNvSpPr>
            <p:nvPr/>
          </p:nvSpPr>
          <p:spPr bwMode="auto">
            <a:xfrm flipV="1">
              <a:off x="4139" y="3181"/>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0" name="Line 66">
              <a:extLst>
                <a:ext uri="{FF2B5EF4-FFF2-40B4-BE49-F238E27FC236}">
                  <a16:creationId xmlns:a16="http://schemas.microsoft.com/office/drawing/2014/main" id="{63D7A068-DD59-A98B-4F8C-E08BA0AD3D84}"/>
                </a:ext>
              </a:extLst>
            </p:cNvPr>
            <p:cNvSpPr>
              <a:spLocks noChangeShapeType="1"/>
            </p:cNvSpPr>
            <p:nvPr/>
          </p:nvSpPr>
          <p:spPr bwMode="auto">
            <a:xfrm>
              <a:off x="4133" y="321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1" name="Line 67">
              <a:extLst>
                <a:ext uri="{FF2B5EF4-FFF2-40B4-BE49-F238E27FC236}">
                  <a16:creationId xmlns:a16="http://schemas.microsoft.com/office/drawing/2014/main" id="{2FC21DC5-F78C-4A81-26D7-01955063CE3F}"/>
                </a:ext>
              </a:extLst>
            </p:cNvPr>
            <p:cNvSpPr>
              <a:spLocks noChangeShapeType="1"/>
            </p:cNvSpPr>
            <p:nvPr/>
          </p:nvSpPr>
          <p:spPr bwMode="auto">
            <a:xfrm flipV="1">
              <a:off x="4163" y="3181"/>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2" name="Line 68">
              <a:extLst>
                <a:ext uri="{FF2B5EF4-FFF2-40B4-BE49-F238E27FC236}">
                  <a16:creationId xmlns:a16="http://schemas.microsoft.com/office/drawing/2014/main" id="{902C6B45-8B16-DE5E-F8F1-A60CF412C924}"/>
                </a:ext>
              </a:extLst>
            </p:cNvPr>
            <p:cNvSpPr>
              <a:spLocks noChangeShapeType="1"/>
            </p:cNvSpPr>
            <p:nvPr/>
          </p:nvSpPr>
          <p:spPr bwMode="auto">
            <a:xfrm>
              <a:off x="4133" y="3226"/>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3" name="Line 69">
              <a:extLst>
                <a:ext uri="{FF2B5EF4-FFF2-40B4-BE49-F238E27FC236}">
                  <a16:creationId xmlns:a16="http://schemas.microsoft.com/office/drawing/2014/main" id="{819F40B1-0F48-327D-08DB-7DDAEA0A92C2}"/>
                </a:ext>
              </a:extLst>
            </p:cNvPr>
            <p:cNvSpPr>
              <a:spLocks noChangeShapeType="1"/>
            </p:cNvSpPr>
            <p:nvPr/>
          </p:nvSpPr>
          <p:spPr bwMode="auto">
            <a:xfrm flipV="1">
              <a:off x="4163" y="3195"/>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4" name="Line 70">
              <a:extLst>
                <a:ext uri="{FF2B5EF4-FFF2-40B4-BE49-F238E27FC236}">
                  <a16:creationId xmlns:a16="http://schemas.microsoft.com/office/drawing/2014/main" id="{9795F5E6-3410-975A-9EA2-85BC43419EBA}"/>
                </a:ext>
              </a:extLst>
            </p:cNvPr>
            <p:cNvSpPr>
              <a:spLocks noChangeShapeType="1"/>
            </p:cNvSpPr>
            <p:nvPr/>
          </p:nvSpPr>
          <p:spPr bwMode="auto">
            <a:xfrm>
              <a:off x="4167" y="3226"/>
              <a:ext cx="59"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5" name="Line 71">
              <a:extLst>
                <a:ext uri="{FF2B5EF4-FFF2-40B4-BE49-F238E27FC236}">
                  <a16:creationId xmlns:a16="http://schemas.microsoft.com/office/drawing/2014/main" id="{E8E39663-58DA-7A0C-F3AC-3C7E3427B180}"/>
                </a:ext>
              </a:extLst>
            </p:cNvPr>
            <p:cNvSpPr>
              <a:spLocks noChangeShapeType="1"/>
            </p:cNvSpPr>
            <p:nvPr/>
          </p:nvSpPr>
          <p:spPr bwMode="auto">
            <a:xfrm flipV="1">
              <a:off x="4197" y="3195"/>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6" name="Line 72">
              <a:extLst>
                <a:ext uri="{FF2B5EF4-FFF2-40B4-BE49-F238E27FC236}">
                  <a16:creationId xmlns:a16="http://schemas.microsoft.com/office/drawing/2014/main" id="{15B47244-14AE-1B8D-3806-8112DF9FF7FB}"/>
                </a:ext>
              </a:extLst>
            </p:cNvPr>
            <p:cNvSpPr>
              <a:spLocks noChangeShapeType="1"/>
            </p:cNvSpPr>
            <p:nvPr/>
          </p:nvSpPr>
          <p:spPr bwMode="auto">
            <a:xfrm>
              <a:off x="4199" y="3226"/>
              <a:ext cx="61"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7" name="Line 73">
              <a:extLst>
                <a:ext uri="{FF2B5EF4-FFF2-40B4-BE49-F238E27FC236}">
                  <a16:creationId xmlns:a16="http://schemas.microsoft.com/office/drawing/2014/main" id="{E94534D4-F942-7E6B-1E3C-2D6EC2297A8C}"/>
                </a:ext>
              </a:extLst>
            </p:cNvPr>
            <p:cNvSpPr>
              <a:spLocks noChangeShapeType="1"/>
            </p:cNvSpPr>
            <p:nvPr/>
          </p:nvSpPr>
          <p:spPr bwMode="auto">
            <a:xfrm flipV="1">
              <a:off x="4230" y="3195"/>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8" name="Line 74">
              <a:extLst>
                <a:ext uri="{FF2B5EF4-FFF2-40B4-BE49-F238E27FC236}">
                  <a16:creationId xmlns:a16="http://schemas.microsoft.com/office/drawing/2014/main" id="{2976C06D-7A94-35B5-6E3F-D57B259E211D}"/>
                </a:ext>
              </a:extLst>
            </p:cNvPr>
            <p:cNvSpPr>
              <a:spLocks noChangeShapeType="1"/>
            </p:cNvSpPr>
            <p:nvPr/>
          </p:nvSpPr>
          <p:spPr bwMode="auto">
            <a:xfrm>
              <a:off x="4199" y="3240"/>
              <a:ext cx="61"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9" name="Line 75">
              <a:extLst>
                <a:ext uri="{FF2B5EF4-FFF2-40B4-BE49-F238E27FC236}">
                  <a16:creationId xmlns:a16="http://schemas.microsoft.com/office/drawing/2014/main" id="{C3523CDB-B74A-3756-5545-E20A19A56D41}"/>
                </a:ext>
              </a:extLst>
            </p:cNvPr>
            <p:cNvSpPr>
              <a:spLocks noChangeShapeType="1"/>
            </p:cNvSpPr>
            <p:nvPr/>
          </p:nvSpPr>
          <p:spPr bwMode="auto">
            <a:xfrm flipV="1">
              <a:off x="4230" y="3207"/>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0" name="Line 76">
              <a:extLst>
                <a:ext uri="{FF2B5EF4-FFF2-40B4-BE49-F238E27FC236}">
                  <a16:creationId xmlns:a16="http://schemas.microsoft.com/office/drawing/2014/main" id="{DCCD52E2-3545-1B07-C0B4-9A6AE65544DE}"/>
                </a:ext>
              </a:extLst>
            </p:cNvPr>
            <p:cNvSpPr>
              <a:spLocks noChangeShapeType="1"/>
            </p:cNvSpPr>
            <p:nvPr/>
          </p:nvSpPr>
          <p:spPr bwMode="auto">
            <a:xfrm>
              <a:off x="4222" y="3240"/>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1" name="Line 77">
              <a:extLst>
                <a:ext uri="{FF2B5EF4-FFF2-40B4-BE49-F238E27FC236}">
                  <a16:creationId xmlns:a16="http://schemas.microsoft.com/office/drawing/2014/main" id="{32AF73A1-DC4B-B686-4E1D-D6CE1FBFD051}"/>
                </a:ext>
              </a:extLst>
            </p:cNvPr>
            <p:cNvSpPr>
              <a:spLocks noChangeShapeType="1"/>
            </p:cNvSpPr>
            <p:nvPr/>
          </p:nvSpPr>
          <p:spPr bwMode="auto">
            <a:xfrm flipV="1">
              <a:off x="4252" y="3207"/>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2" name="Line 78">
              <a:extLst>
                <a:ext uri="{FF2B5EF4-FFF2-40B4-BE49-F238E27FC236}">
                  <a16:creationId xmlns:a16="http://schemas.microsoft.com/office/drawing/2014/main" id="{DB8EEBA9-9EA8-D340-9AA0-476ADE193737}"/>
                </a:ext>
              </a:extLst>
            </p:cNvPr>
            <p:cNvSpPr>
              <a:spLocks noChangeShapeType="1"/>
            </p:cNvSpPr>
            <p:nvPr/>
          </p:nvSpPr>
          <p:spPr bwMode="auto">
            <a:xfrm>
              <a:off x="4234" y="3250"/>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3" name="Line 79">
              <a:extLst>
                <a:ext uri="{FF2B5EF4-FFF2-40B4-BE49-F238E27FC236}">
                  <a16:creationId xmlns:a16="http://schemas.microsoft.com/office/drawing/2014/main" id="{0768CDCA-A487-CBA9-1F4D-76AFD7F474CB}"/>
                </a:ext>
              </a:extLst>
            </p:cNvPr>
            <p:cNvSpPr>
              <a:spLocks noChangeShapeType="1"/>
            </p:cNvSpPr>
            <p:nvPr/>
          </p:nvSpPr>
          <p:spPr bwMode="auto">
            <a:xfrm flipV="1">
              <a:off x="4264" y="3219"/>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4" name="Line 80">
              <a:extLst>
                <a:ext uri="{FF2B5EF4-FFF2-40B4-BE49-F238E27FC236}">
                  <a16:creationId xmlns:a16="http://schemas.microsoft.com/office/drawing/2014/main" id="{E90BA8AA-1E2A-A63B-8632-FD9B9A0B5E08}"/>
                </a:ext>
              </a:extLst>
            </p:cNvPr>
            <p:cNvSpPr>
              <a:spLocks noChangeShapeType="1"/>
            </p:cNvSpPr>
            <p:nvPr/>
          </p:nvSpPr>
          <p:spPr bwMode="auto">
            <a:xfrm>
              <a:off x="4246" y="3256"/>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5" name="Line 81">
              <a:extLst>
                <a:ext uri="{FF2B5EF4-FFF2-40B4-BE49-F238E27FC236}">
                  <a16:creationId xmlns:a16="http://schemas.microsoft.com/office/drawing/2014/main" id="{DDCE50FF-A12E-CC6A-91E8-E62DBDA189C3}"/>
                </a:ext>
              </a:extLst>
            </p:cNvPr>
            <p:cNvSpPr>
              <a:spLocks noChangeShapeType="1"/>
            </p:cNvSpPr>
            <p:nvPr/>
          </p:nvSpPr>
          <p:spPr bwMode="auto">
            <a:xfrm flipV="1">
              <a:off x="4276" y="3226"/>
              <a:ext cx="0" cy="62"/>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5" name="Line 82">
              <a:extLst>
                <a:ext uri="{FF2B5EF4-FFF2-40B4-BE49-F238E27FC236}">
                  <a16:creationId xmlns:a16="http://schemas.microsoft.com/office/drawing/2014/main" id="{EEF6A24E-B655-C315-02BC-282A9F9BAEC0}"/>
                </a:ext>
              </a:extLst>
            </p:cNvPr>
            <p:cNvSpPr>
              <a:spLocks noChangeShapeType="1"/>
            </p:cNvSpPr>
            <p:nvPr/>
          </p:nvSpPr>
          <p:spPr bwMode="auto">
            <a:xfrm>
              <a:off x="4312" y="3297"/>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6" name="Line 83">
              <a:extLst>
                <a:ext uri="{FF2B5EF4-FFF2-40B4-BE49-F238E27FC236}">
                  <a16:creationId xmlns:a16="http://schemas.microsoft.com/office/drawing/2014/main" id="{F63A89FD-7474-64B6-D0A2-1617B821A707}"/>
                </a:ext>
              </a:extLst>
            </p:cNvPr>
            <p:cNvSpPr>
              <a:spLocks noChangeShapeType="1"/>
            </p:cNvSpPr>
            <p:nvPr/>
          </p:nvSpPr>
          <p:spPr bwMode="auto">
            <a:xfrm flipV="1">
              <a:off x="4342" y="326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8" name="Line 84">
              <a:extLst>
                <a:ext uri="{FF2B5EF4-FFF2-40B4-BE49-F238E27FC236}">
                  <a16:creationId xmlns:a16="http://schemas.microsoft.com/office/drawing/2014/main" id="{5656CECC-5CA0-9C39-EA5C-555B036546D5}"/>
                </a:ext>
              </a:extLst>
            </p:cNvPr>
            <p:cNvSpPr>
              <a:spLocks noChangeShapeType="1"/>
            </p:cNvSpPr>
            <p:nvPr/>
          </p:nvSpPr>
          <p:spPr bwMode="auto">
            <a:xfrm>
              <a:off x="4350" y="3309"/>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9" name="Line 85">
              <a:extLst>
                <a:ext uri="{FF2B5EF4-FFF2-40B4-BE49-F238E27FC236}">
                  <a16:creationId xmlns:a16="http://schemas.microsoft.com/office/drawing/2014/main" id="{0B4BB51A-E032-D7BC-AD17-7278F45D2181}"/>
                </a:ext>
              </a:extLst>
            </p:cNvPr>
            <p:cNvSpPr>
              <a:spLocks noChangeShapeType="1"/>
            </p:cNvSpPr>
            <p:nvPr/>
          </p:nvSpPr>
          <p:spPr bwMode="auto">
            <a:xfrm flipV="1">
              <a:off x="4382" y="327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0" name="Line 86">
              <a:extLst>
                <a:ext uri="{FF2B5EF4-FFF2-40B4-BE49-F238E27FC236}">
                  <a16:creationId xmlns:a16="http://schemas.microsoft.com/office/drawing/2014/main" id="{B6B8A85D-9E59-EB4B-890C-B3D67A31E507}"/>
                </a:ext>
              </a:extLst>
            </p:cNvPr>
            <p:cNvSpPr>
              <a:spLocks noChangeShapeType="1"/>
            </p:cNvSpPr>
            <p:nvPr/>
          </p:nvSpPr>
          <p:spPr bwMode="auto">
            <a:xfrm>
              <a:off x="4376" y="3317"/>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1" name="Line 87">
              <a:extLst>
                <a:ext uri="{FF2B5EF4-FFF2-40B4-BE49-F238E27FC236}">
                  <a16:creationId xmlns:a16="http://schemas.microsoft.com/office/drawing/2014/main" id="{29A331CD-3BF3-158A-FD1F-9BA943FE3578}"/>
                </a:ext>
              </a:extLst>
            </p:cNvPr>
            <p:cNvSpPr>
              <a:spLocks noChangeShapeType="1"/>
            </p:cNvSpPr>
            <p:nvPr/>
          </p:nvSpPr>
          <p:spPr bwMode="auto">
            <a:xfrm flipV="1">
              <a:off x="4406" y="3284"/>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2" name="Line 88">
              <a:extLst>
                <a:ext uri="{FF2B5EF4-FFF2-40B4-BE49-F238E27FC236}">
                  <a16:creationId xmlns:a16="http://schemas.microsoft.com/office/drawing/2014/main" id="{9AD1E872-517D-4E53-8371-6DF51007F7F4}"/>
                </a:ext>
              </a:extLst>
            </p:cNvPr>
            <p:cNvSpPr>
              <a:spLocks noChangeShapeType="1"/>
            </p:cNvSpPr>
            <p:nvPr/>
          </p:nvSpPr>
          <p:spPr bwMode="auto">
            <a:xfrm>
              <a:off x="4406" y="333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3" name="Line 89">
              <a:extLst>
                <a:ext uri="{FF2B5EF4-FFF2-40B4-BE49-F238E27FC236}">
                  <a16:creationId xmlns:a16="http://schemas.microsoft.com/office/drawing/2014/main" id="{C4145F85-EDC8-9FE3-713D-58B2CA898D1B}"/>
                </a:ext>
              </a:extLst>
            </p:cNvPr>
            <p:cNvSpPr>
              <a:spLocks noChangeShapeType="1"/>
            </p:cNvSpPr>
            <p:nvPr/>
          </p:nvSpPr>
          <p:spPr bwMode="auto">
            <a:xfrm flipV="1">
              <a:off x="4438" y="3303"/>
              <a:ext cx="0" cy="6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5" name="Line 90">
              <a:extLst>
                <a:ext uri="{FF2B5EF4-FFF2-40B4-BE49-F238E27FC236}">
                  <a16:creationId xmlns:a16="http://schemas.microsoft.com/office/drawing/2014/main" id="{9AD8AB3E-0631-8CD3-2864-1357AA0D24E7}"/>
                </a:ext>
              </a:extLst>
            </p:cNvPr>
            <p:cNvSpPr>
              <a:spLocks noChangeShapeType="1"/>
            </p:cNvSpPr>
            <p:nvPr/>
          </p:nvSpPr>
          <p:spPr bwMode="auto">
            <a:xfrm>
              <a:off x="4438" y="3333"/>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6" name="Line 91">
              <a:extLst>
                <a:ext uri="{FF2B5EF4-FFF2-40B4-BE49-F238E27FC236}">
                  <a16:creationId xmlns:a16="http://schemas.microsoft.com/office/drawing/2014/main" id="{85A9BEAA-0268-FE99-6CBD-FECB4FBBE3FD}"/>
                </a:ext>
              </a:extLst>
            </p:cNvPr>
            <p:cNvSpPr>
              <a:spLocks noChangeShapeType="1"/>
            </p:cNvSpPr>
            <p:nvPr/>
          </p:nvSpPr>
          <p:spPr bwMode="auto">
            <a:xfrm flipV="1">
              <a:off x="4468" y="3303"/>
              <a:ext cx="0" cy="6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8" name="Line 92">
              <a:extLst>
                <a:ext uri="{FF2B5EF4-FFF2-40B4-BE49-F238E27FC236}">
                  <a16:creationId xmlns:a16="http://schemas.microsoft.com/office/drawing/2014/main" id="{007A5896-B77C-F743-137D-0D46CC06F370}"/>
                </a:ext>
              </a:extLst>
            </p:cNvPr>
            <p:cNvSpPr>
              <a:spLocks noChangeShapeType="1"/>
            </p:cNvSpPr>
            <p:nvPr/>
          </p:nvSpPr>
          <p:spPr bwMode="auto">
            <a:xfrm>
              <a:off x="4476" y="333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9" name="Line 93">
              <a:extLst>
                <a:ext uri="{FF2B5EF4-FFF2-40B4-BE49-F238E27FC236}">
                  <a16:creationId xmlns:a16="http://schemas.microsoft.com/office/drawing/2014/main" id="{6FF2B74D-8575-6C65-15D9-6D6420960566}"/>
                </a:ext>
              </a:extLst>
            </p:cNvPr>
            <p:cNvSpPr>
              <a:spLocks noChangeShapeType="1"/>
            </p:cNvSpPr>
            <p:nvPr/>
          </p:nvSpPr>
          <p:spPr bwMode="auto">
            <a:xfrm flipV="1">
              <a:off x="4508" y="3303"/>
              <a:ext cx="0" cy="6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0" name="Line 94">
              <a:extLst>
                <a:ext uri="{FF2B5EF4-FFF2-40B4-BE49-F238E27FC236}">
                  <a16:creationId xmlns:a16="http://schemas.microsoft.com/office/drawing/2014/main" id="{5481C03E-D7BB-CBE3-5178-03A6ACCC1E6D}"/>
                </a:ext>
              </a:extLst>
            </p:cNvPr>
            <p:cNvSpPr>
              <a:spLocks noChangeShapeType="1"/>
            </p:cNvSpPr>
            <p:nvPr/>
          </p:nvSpPr>
          <p:spPr bwMode="auto">
            <a:xfrm>
              <a:off x="4490" y="3333"/>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6" name="Line 95">
              <a:extLst>
                <a:ext uri="{FF2B5EF4-FFF2-40B4-BE49-F238E27FC236}">
                  <a16:creationId xmlns:a16="http://schemas.microsoft.com/office/drawing/2014/main" id="{3626C771-86FA-6FDC-40E9-AB59B34E3E94}"/>
                </a:ext>
              </a:extLst>
            </p:cNvPr>
            <p:cNvSpPr>
              <a:spLocks noChangeShapeType="1"/>
            </p:cNvSpPr>
            <p:nvPr/>
          </p:nvSpPr>
          <p:spPr bwMode="auto">
            <a:xfrm flipV="1">
              <a:off x="4520" y="3303"/>
              <a:ext cx="0" cy="6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7" name="Line 96">
              <a:extLst>
                <a:ext uri="{FF2B5EF4-FFF2-40B4-BE49-F238E27FC236}">
                  <a16:creationId xmlns:a16="http://schemas.microsoft.com/office/drawing/2014/main" id="{034EB5F8-16E0-B421-F86A-4FCFEEDC653A}"/>
                </a:ext>
              </a:extLst>
            </p:cNvPr>
            <p:cNvSpPr>
              <a:spLocks noChangeShapeType="1"/>
            </p:cNvSpPr>
            <p:nvPr/>
          </p:nvSpPr>
          <p:spPr bwMode="auto">
            <a:xfrm>
              <a:off x="4508" y="3333"/>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8" name="Line 97">
              <a:extLst>
                <a:ext uri="{FF2B5EF4-FFF2-40B4-BE49-F238E27FC236}">
                  <a16:creationId xmlns:a16="http://schemas.microsoft.com/office/drawing/2014/main" id="{EF19FFBB-F3D9-7194-B36B-375A2351792F}"/>
                </a:ext>
              </a:extLst>
            </p:cNvPr>
            <p:cNvSpPr>
              <a:spLocks noChangeShapeType="1"/>
            </p:cNvSpPr>
            <p:nvPr/>
          </p:nvSpPr>
          <p:spPr bwMode="auto">
            <a:xfrm flipV="1">
              <a:off x="4538" y="3303"/>
              <a:ext cx="0" cy="6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9" name="Line 98">
              <a:extLst>
                <a:ext uri="{FF2B5EF4-FFF2-40B4-BE49-F238E27FC236}">
                  <a16:creationId xmlns:a16="http://schemas.microsoft.com/office/drawing/2014/main" id="{C665BC4F-2061-FA91-6B6C-A36EF6F41F71}"/>
                </a:ext>
              </a:extLst>
            </p:cNvPr>
            <p:cNvSpPr>
              <a:spLocks noChangeShapeType="1"/>
            </p:cNvSpPr>
            <p:nvPr/>
          </p:nvSpPr>
          <p:spPr bwMode="auto">
            <a:xfrm>
              <a:off x="4548" y="333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0" name="Line 99">
              <a:extLst>
                <a:ext uri="{FF2B5EF4-FFF2-40B4-BE49-F238E27FC236}">
                  <a16:creationId xmlns:a16="http://schemas.microsoft.com/office/drawing/2014/main" id="{C644C8A7-3B28-47DB-6260-A7DD233B20B8}"/>
                </a:ext>
              </a:extLst>
            </p:cNvPr>
            <p:cNvSpPr>
              <a:spLocks noChangeShapeType="1"/>
            </p:cNvSpPr>
            <p:nvPr/>
          </p:nvSpPr>
          <p:spPr bwMode="auto">
            <a:xfrm flipV="1">
              <a:off x="4578" y="3303"/>
              <a:ext cx="0" cy="6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1" name="Line 100">
              <a:extLst>
                <a:ext uri="{FF2B5EF4-FFF2-40B4-BE49-F238E27FC236}">
                  <a16:creationId xmlns:a16="http://schemas.microsoft.com/office/drawing/2014/main" id="{36DEB79C-A22C-6C8B-CEB8-D07C27FBFEFB}"/>
                </a:ext>
              </a:extLst>
            </p:cNvPr>
            <p:cNvSpPr>
              <a:spLocks noChangeShapeType="1"/>
            </p:cNvSpPr>
            <p:nvPr/>
          </p:nvSpPr>
          <p:spPr bwMode="auto">
            <a:xfrm>
              <a:off x="4578" y="333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2" name="Line 101">
              <a:extLst>
                <a:ext uri="{FF2B5EF4-FFF2-40B4-BE49-F238E27FC236}">
                  <a16:creationId xmlns:a16="http://schemas.microsoft.com/office/drawing/2014/main" id="{45856BBB-1EEC-7E78-119A-609541C771B3}"/>
                </a:ext>
              </a:extLst>
            </p:cNvPr>
            <p:cNvSpPr>
              <a:spLocks noChangeShapeType="1"/>
            </p:cNvSpPr>
            <p:nvPr/>
          </p:nvSpPr>
          <p:spPr bwMode="auto">
            <a:xfrm flipV="1">
              <a:off x="4610" y="3303"/>
              <a:ext cx="0" cy="6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3" name="Line 102">
              <a:extLst>
                <a:ext uri="{FF2B5EF4-FFF2-40B4-BE49-F238E27FC236}">
                  <a16:creationId xmlns:a16="http://schemas.microsoft.com/office/drawing/2014/main" id="{234D8D2F-F0E2-DB82-026B-A289DB0712DD}"/>
                </a:ext>
              </a:extLst>
            </p:cNvPr>
            <p:cNvSpPr>
              <a:spLocks noChangeShapeType="1"/>
            </p:cNvSpPr>
            <p:nvPr/>
          </p:nvSpPr>
          <p:spPr bwMode="auto">
            <a:xfrm>
              <a:off x="4610" y="3363"/>
              <a:ext cx="59"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4" name="Line 103">
              <a:extLst>
                <a:ext uri="{FF2B5EF4-FFF2-40B4-BE49-F238E27FC236}">
                  <a16:creationId xmlns:a16="http://schemas.microsoft.com/office/drawing/2014/main" id="{86D881F1-799A-AFE5-8C56-B6BC0F1DF711}"/>
                </a:ext>
              </a:extLst>
            </p:cNvPr>
            <p:cNvSpPr>
              <a:spLocks noChangeShapeType="1"/>
            </p:cNvSpPr>
            <p:nvPr/>
          </p:nvSpPr>
          <p:spPr bwMode="auto">
            <a:xfrm flipV="1">
              <a:off x="4640" y="3333"/>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5" name="Line 104">
              <a:extLst>
                <a:ext uri="{FF2B5EF4-FFF2-40B4-BE49-F238E27FC236}">
                  <a16:creationId xmlns:a16="http://schemas.microsoft.com/office/drawing/2014/main" id="{0559D1EB-2404-2C43-C8AC-74A0B2631C1D}"/>
                </a:ext>
              </a:extLst>
            </p:cNvPr>
            <p:cNvSpPr>
              <a:spLocks noChangeShapeType="1"/>
            </p:cNvSpPr>
            <p:nvPr/>
          </p:nvSpPr>
          <p:spPr bwMode="auto">
            <a:xfrm>
              <a:off x="4640" y="3363"/>
              <a:ext cx="59"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6" name="Line 105">
              <a:extLst>
                <a:ext uri="{FF2B5EF4-FFF2-40B4-BE49-F238E27FC236}">
                  <a16:creationId xmlns:a16="http://schemas.microsoft.com/office/drawing/2014/main" id="{B3563D8A-C61D-990A-BA82-DAD25B4A7BD6}"/>
                </a:ext>
              </a:extLst>
            </p:cNvPr>
            <p:cNvSpPr>
              <a:spLocks noChangeShapeType="1"/>
            </p:cNvSpPr>
            <p:nvPr/>
          </p:nvSpPr>
          <p:spPr bwMode="auto">
            <a:xfrm flipV="1">
              <a:off x="4669" y="3333"/>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7" name="Line 106">
              <a:extLst>
                <a:ext uri="{FF2B5EF4-FFF2-40B4-BE49-F238E27FC236}">
                  <a16:creationId xmlns:a16="http://schemas.microsoft.com/office/drawing/2014/main" id="{FF854829-84B1-4AF4-DA63-DA361FE31805}"/>
                </a:ext>
              </a:extLst>
            </p:cNvPr>
            <p:cNvSpPr>
              <a:spLocks noChangeShapeType="1"/>
            </p:cNvSpPr>
            <p:nvPr/>
          </p:nvSpPr>
          <p:spPr bwMode="auto">
            <a:xfrm>
              <a:off x="4661" y="3380"/>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8" name="Line 107">
              <a:extLst>
                <a:ext uri="{FF2B5EF4-FFF2-40B4-BE49-F238E27FC236}">
                  <a16:creationId xmlns:a16="http://schemas.microsoft.com/office/drawing/2014/main" id="{CFA641F5-3E08-6A58-61A5-F8D69794F607}"/>
                </a:ext>
              </a:extLst>
            </p:cNvPr>
            <p:cNvSpPr>
              <a:spLocks noChangeShapeType="1"/>
            </p:cNvSpPr>
            <p:nvPr/>
          </p:nvSpPr>
          <p:spPr bwMode="auto">
            <a:xfrm flipV="1">
              <a:off x="4691" y="3347"/>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9" name="Line 108">
              <a:extLst>
                <a:ext uri="{FF2B5EF4-FFF2-40B4-BE49-F238E27FC236}">
                  <a16:creationId xmlns:a16="http://schemas.microsoft.com/office/drawing/2014/main" id="{DBBF934C-4CCF-E78B-10E2-1908C644FF9D}"/>
                </a:ext>
              </a:extLst>
            </p:cNvPr>
            <p:cNvSpPr>
              <a:spLocks noChangeShapeType="1"/>
            </p:cNvSpPr>
            <p:nvPr/>
          </p:nvSpPr>
          <p:spPr bwMode="auto">
            <a:xfrm>
              <a:off x="4687" y="3390"/>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1" name="Line 109">
              <a:extLst>
                <a:ext uri="{FF2B5EF4-FFF2-40B4-BE49-F238E27FC236}">
                  <a16:creationId xmlns:a16="http://schemas.microsoft.com/office/drawing/2014/main" id="{3C68E438-327F-68F9-35A5-13C720BB6234}"/>
                </a:ext>
              </a:extLst>
            </p:cNvPr>
            <p:cNvSpPr>
              <a:spLocks noChangeShapeType="1"/>
            </p:cNvSpPr>
            <p:nvPr/>
          </p:nvSpPr>
          <p:spPr bwMode="auto">
            <a:xfrm flipV="1">
              <a:off x="4717" y="3359"/>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1" name="Line 110">
              <a:extLst>
                <a:ext uri="{FF2B5EF4-FFF2-40B4-BE49-F238E27FC236}">
                  <a16:creationId xmlns:a16="http://schemas.microsoft.com/office/drawing/2014/main" id="{2B9C96EC-4DEB-DBFE-FDF1-5C49DC1B67AB}"/>
                </a:ext>
              </a:extLst>
            </p:cNvPr>
            <p:cNvSpPr>
              <a:spLocks noChangeShapeType="1"/>
            </p:cNvSpPr>
            <p:nvPr/>
          </p:nvSpPr>
          <p:spPr bwMode="auto">
            <a:xfrm>
              <a:off x="4741" y="3390"/>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5" name="Line 111">
              <a:extLst>
                <a:ext uri="{FF2B5EF4-FFF2-40B4-BE49-F238E27FC236}">
                  <a16:creationId xmlns:a16="http://schemas.microsoft.com/office/drawing/2014/main" id="{2141C11B-486B-A477-CD71-28CCFB264615}"/>
                </a:ext>
              </a:extLst>
            </p:cNvPr>
            <p:cNvSpPr>
              <a:spLocks noChangeShapeType="1"/>
            </p:cNvSpPr>
            <p:nvPr/>
          </p:nvSpPr>
          <p:spPr bwMode="auto">
            <a:xfrm flipV="1">
              <a:off x="4773" y="3359"/>
              <a:ext cx="0" cy="61"/>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6" name="Line 112">
              <a:extLst>
                <a:ext uri="{FF2B5EF4-FFF2-40B4-BE49-F238E27FC236}">
                  <a16:creationId xmlns:a16="http://schemas.microsoft.com/office/drawing/2014/main" id="{41320EE5-8FEF-F591-64F0-81AB09BE3D63}"/>
                </a:ext>
              </a:extLst>
            </p:cNvPr>
            <p:cNvSpPr>
              <a:spLocks noChangeShapeType="1"/>
            </p:cNvSpPr>
            <p:nvPr/>
          </p:nvSpPr>
          <p:spPr bwMode="auto">
            <a:xfrm>
              <a:off x="4781" y="3426"/>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4" name="Line 113">
              <a:extLst>
                <a:ext uri="{FF2B5EF4-FFF2-40B4-BE49-F238E27FC236}">
                  <a16:creationId xmlns:a16="http://schemas.microsoft.com/office/drawing/2014/main" id="{AA8185C9-3672-C73D-328E-D73F7397FF01}"/>
                </a:ext>
              </a:extLst>
            </p:cNvPr>
            <p:cNvSpPr>
              <a:spLocks noChangeShapeType="1"/>
            </p:cNvSpPr>
            <p:nvPr/>
          </p:nvSpPr>
          <p:spPr bwMode="auto">
            <a:xfrm flipV="1">
              <a:off x="4811" y="339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4" name="Line 114">
              <a:extLst>
                <a:ext uri="{FF2B5EF4-FFF2-40B4-BE49-F238E27FC236}">
                  <a16:creationId xmlns:a16="http://schemas.microsoft.com/office/drawing/2014/main" id="{9FE6171D-DDB1-22D5-FEE5-AFDA7E954176}"/>
                </a:ext>
              </a:extLst>
            </p:cNvPr>
            <p:cNvSpPr>
              <a:spLocks noChangeShapeType="1"/>
            </p:cNvSpPr>
            <p:nvPr/>
          </p:nvSpPr>
          <p:spPr bwMode="auto">
            <a:xfrm>
              <a:off x="4819" y="3426"/>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6" name="Line 115">
              <a:extLst>
                <a:ext uri="{FF2B5EF4-FFF2-40B4-BE49-F238E27FC236}">
                  <a16:creationId xmlns:a16="http://schemas.microsoft.com/office/drawing/2014/main" id="{CF8AF882-EECA-5FF2-7C37-7023C54EFD78}"/>
                </a:ext>
              </a:extLst>
            </p:cNvPr>
            <p:cNvSpPr>
              <a:spLocks noChangeShapeType="1"/>
            </p:cNvSpPr>
            <p:nvPr/>
          </p:nvSpPr>
          <p:spPr bwMode="auto">
            <a:xfrm flipV="1">
              <a:off x="4849" y="339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9" name="Line 116">
              <a:extLst>
                <a:ext uri="{FF2B5EF4-FFF2-40B4-BE49-F238E27FC236}">
                  <a16:creationId xmlns:a16="http://schemas.microsoft.com/office/drawing/2014/main" id="{852F5853-B463-9781-3E22-5C705A9752A3}"/>
                </a:ext>
              </a:extLst>
            </p:cNvPr>
            <p:cNvSpPr>
              <a:spLocks noChangeShapeType="1"/>
            </p:cNvSpPr>
            <p:nvPr/>
          </p:nvSpPr>
          <p:spPr bwMode="auto">
            <a:xfrm>
              <a:off x="4913" y="3426"/>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0" name="Line 117">
              <a:extLst>
                <a:ext uri="{FF2B5EF4-FFF2-40B4-BE49-F238E27FC236}">
                  <a16:creationId xmlns:a16="http://schemas.microsoft.com/office/drawing/2014/main" id="{8DE650D1-ECC9-376D-745C-7383EA361F17}"/>
                </a:ext>
              </a:extLst>
            </p:cNvPr>
            <p:cNvSpPr>
              <a:spLocks noChangeShapeType="1"/>
            </p:cNvSpPr>
            <p:nvPr/>
          </p:nvSpPr>
          <p:spPr bwMode="auto">
            <a:xfrm flipV="1">
              <a:off x="4945" y="339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1" name="Line 118">
              <a:extLst>
                <a:ext uri="{FF2B5EF4-FFF2-40B4-BE49-F238E27FC236}">
                  <a16:creationId xmlns:a16="http://schemas.microsoft.com/office/drawing/2014/main" id="{241487DB-BA39-E576-AF09-6AC43D566FCC}"/>
                </a:ext>
              </a:extLst>
            </p:cNvPr>
            <p:cNvSpPr>
              <a:spLocks noChangeShapeType="1"/>
            </p:cNvSpPr>
            <p:nvPr/>
          </p:nvSpPr>
          <p:spPr bwMode="auto">
            <a:xfrm>
              <a:off x="4945" y="3426"/>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2" name="Line 119">
              <a:extLst>
                <a:ext uri="{FF2B5EF4-FFF2-40B4-BE49-F238E27FC236}">
                  <a16:creationId xmlns:a16="http://schemas.microsoft.com/office/drawing/2014/main" id="{F818917A-BE2F-5543-8EBA-7D943308234C}"/>
                </a:ext>
              </a:extLst>
            </p:cNvPr>
            <p:cNvSpPr>
              <a:spLocks noChangeShapeType="1"/>
            </p:cNvSpPr>
            <p:nvPr/>
          </p:nvSpPr>
          <p:spPr bwMode="auto">
            <a:xfrm flipV="1">
              <a:off x="4975" y="339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3" name="Line 120">
              <a:extLst>
                <a:ext uri="{FF2B5EF4-FFF2-40B4-BE49-F238E27FC236}">
                  <a16:creationId xmlns:a16="http://schemas.microsoft.com/office/drawing/2014/main" id="{675B1365-16F2-09C4-4434-FDE5926D5C4D}"/>
                </a:ext>
              </a:extLst>
            </p:cNvPr>
            <p:cNvSpPr>
              <a:spLocks noChangeShapeType="1"/>
            </p:cNvSpPr>
            <p:nvPr/>
          </p:nvSpPr>
          <p:spPr bwMode="auto">
            <a:xfrm>
              <a:off x="5041" y="3426"/>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4" name="Line 121">
              <a:extLst>
                <a:ext uri="{FF2B5EF4-FFF2-40B4-BE49-F238E27FC236}">
                  <a16:creationId xmlns:a16="http://schemas.microsoft.com/office/drawing/2014/main" id="{ECA74518-ECE4-9C08-748D-6980A0AB9FDC}"/>
                </a:ext>
              </a:extLst>
            </p:cNvPr>
            <p:cNvSpPr>
              <a:spLocks noChangeShapeType="1"/>
            </p:cNvSpPr>
            <p:nvPr/>
          </p:nvSpPr>
          <p:spPr bwMode="auto">
            <a:xfrm flipV="1">
              <a:off x="5071" y="339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5" name="Line 122">
              <a:extLst>
                <a:ext uri="{FF2B5EF4-FFF2-40B4-BE49-F238E27FC236}">
                  <a16:creationId xmlns:a16="http://schemas.microsoft.com/office/drawing/2014/main" id="{59995C2B-AB9D-0A70-4A59-3D4E718A75C2}"/>
                </a:ext>
              </a:extLst>
            </p:cNvPr>
            <p:cNvSpPr>
              <a:spLocks noChangeShapeType="1"/>
            </p:cNvSpPr>
            <p:nvPr/>
          </p:nvSpPr>
          <p:spPr bwMode="auto">
            <a:xfrm>
              <a:off x="5087" y="3426"/>
              <a:ext cx="59"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6" name="Line 123">
              <a:extLst>
                <a:ext uri="{FF2B5EF4-FFF2-40B4-BE49-F238E27FC236}">
                  <a16:creationId xmlns:a16="http://schemas.microsoft.com/office/drawing/2014/main" id="{C62C57C8-2A61-BEFF-16B7-9DB9549204C1}"/>
                </a:ext>
              </a:extLst>
            </p:cNvPr>
            <p:cNvSpPr>
              <a:spLocks noChangeShapeType="1"/>
            </p:cNvSpPr>
            <p:nvPr/>
          </p:nvSpPr>
          <p:spPr bwMode="auto">
            <a:xfrm flipV="1">
              <a:off x="5116" y="339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7" name="Line 124">
              <a:extLst>
                <a:ext uri="{FF2B5EF4-FFF2-40B4-BE49-F238E27FC236}">
                  <a16:creationId xmlns:a16="http://schemas.microsoft.com/office/drawing/2014/main" id="{79AC27C2-5E61-A0A2-AA23-B54AAC44654F}"/>
                </a:ext>
              </a:extLst>
            </p:cNvPr>
            <p:cNvSpPr>
              <a:spLocks noChangeShapeType="1"/>
            </p:cNvSpPr>
            <p:nvPr/>
          </p:nvSpPr>
          <p:spPr bwMode="auto">
            <a:xfrm>
              <a:off x="5154" y="3426"/>
              <a:ext cx="60"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8" name="Line 125">
              <a:extLst>
                <a:ext uri="{FF2B5EF4-FFF2-40B4-BE49-F238E27FC236}">
                  <a16:creationId xmlns:a16="http://schemas.microsoft.com/office/drawing/2014/main" id="{D993A51F-EC01-BA74-542F-0E0B07A47DB1}"/>
                </a:ext>
              </a:extLst>
            </p:cNvPr>
            <p:cNvSpPr>
              <a:spLocks noChangeShapeType="1"/>
            </p:cNvSpPr>
            <p:nvPr/>
          </p:nvSpPr>
          <p:spPr bwMode="auto">
            <a:xfrm flipV="1">
              <a:off x="5184" y="339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9" name="Line 126">
              <a:extLst>
                <a:ext uri="{FF2B5EF4-FFF2-40B4-BE49-F238E27FC236}">
                  <a16:creationId xmlns:a16="http://schemas.microsoft.com/office/drawing/2014/main" id="{35B021FE-E323-3084-A65C-B260E0F14A15}"/>
                </a:ext>
              </a:extLst>
            </p:cNvPr>
            <p:cNvSpPr>
              <a:spLocks noChangeShapeType="1"/>
            </p:cNvSpPr>
            <p:nvPr/>
          </p:nvSpPr>
          <p:spPr bwMode="auto">
            <a:xfrm>
              <a:off x="5286" y="3426"/>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0" name="Line 127">
              <a:extLst>
                <a:ext uri="{FF2B5EF4-FFF2-40B4-BE49-F238E27FC236}">
                  <a16:creationId xmlns:a16="http://schemas.microsoft.com/office/drawing/2014/main" id="{D601F673-8FDF-3E38-3E71-403BF28F5D26}"/>
                </a:ext>
              </a:extLst>
            </p:cNvPr>
            <p:cNvSpPr>
              <a:spLocks noChangeShapeType="1"/>
            </p:cNvSpPr>
            <p:nvPr/>
          </p:nvSpPr>
          <p:spPr bwMode="auto">
            <a:xfrm flipV="1">
              <a:off x="5318" y="339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1" name="Line 128">
              <a:extLst>
                <a:ext uri="{FF2B5EF4-FFF2-40B4-BE49-F238E27FC236}">
                  <a16:creationId xmlns:a16="http://schemas.microsoft.com/office/drawing/2014/main" id="{9160E85E-0BD6-E9C5-5A00-99649F06B0FB}"/>
                </a:ext>
              </a:extLst>
            </p:cNvPr>
            <p:cNvSpPr>
              <a:spLocks noChangeShapeType="1"/>
            </p:cNvSpPr>
            <p:nvPr/>
          </p:nvSpPr>
          <p:spPr bwMode="auto">
            <a:xfrm>
              <a:off x="4566" y="3333"/>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2" name="Line 129">
              <a:extLst>
                <a:ext uri="{FF2B5EF4-FFF2-40B4-BE49-F238E27FC236}">
                  <a16:creationId xmlns:a16="http://schemas.microsoft.com/office/drawing/2014/main" id="{5C8F6A76-1307-BEFF-E9CE-1246AF7DBAFA}"/>
                </a:ext>
              </a:extLst>
            </p:cNvPr>
            <p:cNvSpPr>
              <a:spLocks noChangeShapeType="1"/>
            </p:cNvSpPr>
            <p:nvPr/>
          </p:nvSpPr>
          <p:spPr bwMode="auto">
            <a:xfrm flipV="1">
              <a:off x="4598" y="3303"/>
              <a:ext cx="0" cy="6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3" name="Line 130">
              <a:extLst>
                <a:ext uri="{FF2B5EF4-FFF2-40B4-BE49-F238E27FC236}">
                  <a16:creationId xmlns:a16="http://schemas.microsoft.com/office/drawing/2014/main" id="{E99D9173-8EDF-6E23-5DB0-D37630AACD35}"/>
                </a:ext>
              </a:extLst>
            </p:cNvPr>
            <p:cNvSpPr>
              <a:spLocks noChangeShapeType="1"/>
            </p:cNvSpPr>
            <p:nvPr/>
          </p:nvSpPr>
          <p:spPr bwMode="auto">
            <a:xfrm>
              <a:off x="3728" y="3057"/>
              <a:ext cx="59"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4" name="Line 131">
              <a:extLst>
                <a:ext uri="{FF2B5EF4-FFF2-40B4-BE49-F238E27FC236}">
                  <a16:creationId xmlns:a16="http://schemas.microsoft.com/office/drawing/2014/main" id="{D2351610-7A95-6966-ED46-CBC8F60A4992}"/>
                </a:ext>
              </a:extLst>
            </p:cNvPr>
            <p:cNvSpPr>
              <a:spLocks noChangeShapeType="1"/>
            </p:cNvSpPr>
            <p:nvPr/>
          </p:nvSpPr>
          <p:spPr bwMode="auto">
            <a:xfrm flipV="1">
              <a:off x="3757" y="3025"/>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5" name="Line 132">
              <a:extLst>
                <a:ext uri="{FF2B5EF4-FFF2-40B4-BE49-F238E27FC236}">
                  <a16:creationId xmlns:a16="http://schemas.microsoft.com/office/drawing/2014/main" id="{E42445F8-AD36-AD4B-C736-2B68A35515A8}"/>
                </a:ext>
              </a:extLst>
            </p:cNvPr>
            <p:cNvSpPr>
              <a:spLocks noChangeShapeType="1"/>
            </p:cNvSpPr>
            <p:nvPr/>
          </p:nvSpPr>
          <p:spPr bwMode="auto">
            <a:xfrm>
              <a:off x="3666" y="3009"/>
              <a:ext cx="62"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6" name="Line 133">
              <a:extLst>
                <a:ext uri="{FF2B5EF4-FFF2-40B4-BE49-F238E27FC236}">
                  <a16:creationId xmlns:a16="http://schemas.microsoft.com/office/drawing/2014/main" id="{CAB14422-5B14-9C70-34F4-E5A2B7458AF4}"/>
                </a:ext>
              </a:extLst>
            </p:cNvPr>
            <p:cNvSpPr>
              <a:spLocks noChangeShapeType="1"/>
            </p:cNvSpPr>
            <p:nvPr/>
          </p:nvSpPr>
          <p:spPr bwMode="auto">
            <a:xfrm flipV="1">
              <a:off x="3696" y="2976"/>
              <a:ext cx="0" cy="63"/>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7" name="Freeform 134">
              <a:extLst>
                <a:ext uri="{FF2B5EF4-FFF2-40B4-BE49-F238E27FC236}">
                  <a16:creationId xmlns:a16="http://schemas.microsoft.com/office/drawing/2014/main" id="{E71F5AAE-12F0-B678-EA7B-EA135C07BDB5}"/>
                </a:ext>
              </a:extLst>
            </p:cNvPr>
            <p:cNvSpPr>
              <a:spLocks/>
            </p:cNvSpPr>
            <p:nvPr/>
          </p:nvSpPr>
          <p:spPr bwMode="auto">
            <a:xfrm>
              <a:off x="3520" y="2534"/>
              <a:ext cx="1798" cy="892"/>
            </a:xfrm>
            <a:custGeom>
              <a:avLst/>
              <a:gdLst>
                <a:gd name="T0" fmla="*/ 0 w 1798"/>
                <a:gd name="T1" fmla="*/ 158 h 892"/>
                <a:gd name="T2" fmla="*/ 8 w 1798"/>
                <a:gd name="T3" fmla="*/ 197 h 892"/>
                <a:gd name="T4" fmla="*/ 18 w 1798"/>
                <a:gd name="T5" fmla="*/ 221 h 892"/>
                <a:gd name="T6" fmla="*/ 28 w 1798"/>
                <a:gd name="T7" fmla="*/ 282 h 892"/>
                <a:gd name="T8" fmla="*/ 38 w 1798"/>
                <a:gd name="T9" fmla="*/ 308 h 892"/>
                <a:gd name="T10" fmla="*/ 52 w 1798"/>
                <a:gd name="T11" fmla="*/ 341 h 892"/>
                <a:gd name="T12" fmla="*/ 62 w 1798"/>
                <a:gd name="T13" fmla="*/ 361 h 892"/>
                <a:gd name="T14" fmla="*/ 100 w 1798"/>
                <a:gd name="T15" fmla="*/ 406 h 892"/>
                <a:gd name="T16" fmla="*/ 172 w 1798"/>
                <a:gd name="T17" fmla="*/ 479 h 892"/>
                <a:gd name="T18" fmla="*/ 263 w 1798"/>
                <a:gd name="T19" fmla="*/ 548 h 892"/>
                <a:gd name="T20" fmla="*/ 293 w 1798"/>
                <a:gd name="T21" fmla="*/ 566 h 892"/>
                <a:gd name="T22" fmla="*/ 317 w 1798"/>
                <a:gd name="T23" fmla="*/ 580 h 892"/>
                <a:gd name="T24" fmla="*/ 339 w 1798"/>
                <a:gd name="T25" fmla="*/ 592 h 892"/>
                <a:gd name="T26" fmla="*/ 391 w 1798"/>
                <a:gd name="T27" fmla="*/ 608 h 892"/>
                <a:gd name="T28" fmla="*/ 421 w 1798"/>
                <a:gd name="T29" fmla="*/ 623 h 892"/>
                <a:gd name="T30" fmla="*/ 453 w 1798"/>
                <a:gd name="T31" fmla="*/ 635 h 892"/>
                <a:gd name="T32" fmla="*/ 475 w 1798"/>
                <a:gd name="T33" fmla="*/ 645 h 892"/>
                <a:gd name="T34" fmla="*/ 523 w 1798"/>
                <a:gd name="T35" fmla="*/ 665 h 892"/>
                <a:gd name="T36" fmla="*/ 563 w 1798"/>
                <a:gd name="T37" fmla="*/ 677 h 892"/>
                <a:gd name="T38" fmla="*/ 665 w 1798"/>
                <a:gd name="T39" fmla="*/ 702 h 892"/>
                <a:gd name="T40" fmla="*/ 732 w 1798"/>
                <a:gd name="T41" fmla="*/ 714 h 892"/>
                <a:gd name="T42" fmla="*/ 758 w 1798"/>
                <a:gd name="T43" fmla="*/ 722 h 892"/>
                <a:gd name="T44" fmla="*/ 778 w 1798"/>
                <a:gd name="T45" fmla="*/ 734 h 892"/>
                <a:gd name="T46" fmla="*/ 800 w 1798"/>
                <a:gd name="T47" fmla="*/ 752 h 892"/>
                <a:gd name="T48" fmla="*/ 822 w 1798"/>
                <a:gd name="T49" fmla="*/ 767 h 892"/>
                <a:gd name="T50" fmla="*/ 872 w 1798"/>
                <a:gd name="T51" fmla="*/ 767 h 892"/>
                <a:gd name="T52" fmla="*/ 896 w 1798"/>
                <a:gd name="T53" fmla="*/ 783 h 892"/>
                <a:gd name="T54" fmla="*/ 944 w 1798"/>
                <a:gd name="T55" fmla="*/ 793 h 892"/>
                <a:gd name="T56" fmla="*/ 1098 w 1798"/>
                <a:gd name="T57" fmla="*/ 803 h 892"/>
                <a:gd name="T58" fmla="*/ 1114 w 1798"/>
                <a:gd name="T59" fmla="*/ 811 h 892"/>
                <a:gd name="T60" fmla="*/ 1169 w 1798"/>
                <a:gd name="T61" fmla="*/ 827 h 892"/>
                <a:gd name="T62" fmla="*/ 1189 w 1798"/>
                <a:gd name="T63" fmla="*/ 844 h 892"/>
                <a:gd name="T64" fmla="*/ 1275 w 1798"/>
                <a:gd name="T65" fmla="*/ 856 h 892"/>
                <a:gd name="T66" fmla="*/ 1798 w 1798"/>
                <a:gd name="T67" fmla="*/ 892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8" h="892">
                  <a:moveTo>
                    <a:pt x="0" y="0"/>
                  </a:moveTo>
                  <a:lnTo>
                    <a:pt x="0" y="158"/>
                  </a:lnTo>
                  <a:lnTo>
                    <a:pt x="8" y="166"/>
                  </a:lnTo>
                  <a:lnTo>
                    <a:pt x="8" y="197"/>
                  </a:lnTo>
                  <a:lnTo>
                    <a:pt x="18" y="197"/>
                  </a:lnTo>
                  <a:lnTo>
                    <a:pt x="18" y="221"/>
                  </a:lnTo>
                  <a:lnTo>
                    <a:pt x="28" y="221"/>
                  </a:lnTo>
                  <a:lnTo>
                    <a:pt x="28" y="282"/>
                  </a:lnTo>
                  <a:lnTo>
                    <a:pt x="38" y="282"/>
                  </a:lnTo>
                  <a:lnTo>
                    <a:pt x="38" y="308"/>
                  </a:lnTo>
                  <a:lnTo>
                    <a:pt x="52" y="308"/>
                  </a:lnTo>
                  <a:lnTo>
                    <a:pt x="52" y="341"/>
                  </a:lnTo>
                  <a:lnTo>
                    <a:pt x="62" y="341"/>
                  </a:lnTo>
                  <a:lnTo>
                    <a:pt x="62" y="361"/>
                  </a:lnTo>
                  <a:lnTo>
                    <a:pt x="82" y="375"/>
                  </a:lnTo>
                  <a:lnTo>
                    <a:pt x="100" y="406"/>
                  </a:lnTo>
                  <a:lnTo>
                    <a:pt x="132" y="438"/>
                  </a:lnTo>
                  <a:lnTo>
                    <a:pt x="172" y="479"/>
                  </a:lnTo>
                  <a:lnTo>
                    <a:pt x="233" y="517"/>
                  </a:lnTo>
                  <a:lnTo>
                    <a:pt x="263" y="548"/>
                  </a:lnTo>
                  <a:lnTo>
                    <a:pt x="293" y="548"/>
                  </a:lnTo>
                  <a:lnTo>
                    <a:pt x="293" y="566"/>
                  </a:lnTo>
                  <a:lnTo>
                    <a:pt x="317" y="566"/>
                  </a:lnTo>
                  <a:lnTo>
                    <a:pt x="317" y="580"/>
                  </a:lnTo>
                  <a:lnTo>
                    <a:pt x="339" y="580"/>
                  </a:lnTo>
                  <a:lnTo>
                    <a:pt x="339" y="592"/>
                  </a:lnTo>
                  <a:lnTo>
                    <a:pt x="391" y="592"/>
                  </a:lnTo>
                  <a:lnTo>
                    <a:pt x="391" y="608"/>
                  </a:lnTo>
                  <a:lnTo>
                    <a:pt x="421" y="608"/>
                  </a:lnTo>
                  <a:lnTo>
                    <a:pt x="421" y="623"/>
                  </a:lnTo>
                  <a:lnTo>
                    <a:pt x="453" y="623"/>
                  </a:lnTo>
                  <a:lnTo>
                    <a:pt x="453" y="635"/>
                  </a:lnTo>
                  <a:lnTo>
                    <a:pt x="475" y="635"/>
                  </a:lnTo>
                  <a:lnTo>
                    <a:pt x="475" y="645"/>
                  </a:lnTo>
                  <a:lnTo>
                    <a:pt x="523" y="645"/>
                  </a:lnTo>
                  <a:lnTo>
                    <a:pt x="523" y="665"/>
                  </a:lnTo>
                  <a:lnTo>
                    <a:pt x="563" y="665"/>
                  </a:lnTo>
                  <a:lnTo>
                    <a:pt x="563" y="677"/>
                  </a:lnTo>
                  <a:lnTo>
                    <a:pt x="665" y="677"/>
                  </a:lnTo>
                  <a:lnTo>
                    <a:pt x="665" y="702"/>
                  </a:lnTo>
                  <a:lnTo>
                    <a:pt x="732" y="702"/>
                  </a:lnTo>
                  <a:lnTo>
                    <a:pt x="732" y="714"/>
                  </a:lnTo>
                  <a:lnTo>
                    <a:pt x="758" y="714"/>
                  </a:lnTo>
                  <a:lnTo>
                    <a:pt x="758" y="722"/>
                  </a:lnTo>
                  <a:lnTo>
                    <a:pt x="778" y="722"/>
                  </a:lnTo>
                  <a:lnTo>
                    <a:pt x="778" y="734"/>
                  </a:lnTo>
                  <a:lnTo>
                    <a:pt x="800" y="734"/>
                  </a:lnTo>
                  <a:lnTo>
                    <a:pt x="800" y="752"/>
                  </a:lnTo>
                  <a:lnTo>
                    <a:pt x="822" y="752"/>
                  </a:lnTo>
                  <a:lnTo>
                    <a:pt x="822" y="767"/>
                  </a:lnTo>
                  <a:lnTo>
                    <a:pt x="856" y="767"/>
                  </a:lnTo>
                  <a:lnTo>
                    <a:pt x="872" y="767"/>
                  </a:lnTo>
                  <a:lnTo>
                    <a:pt x="872" y="783"/>
                  </a:lnTo>
                  <a:lnTo>
                    <a:pt x="896" y="783"/>
                  </a:lnTo>
                  <a:lnTo>
                    <a:pt x="896" y="793"/>
                  </a:lnTo>
                  <a:lnTo>
                    <a:pt x="944" y="793"/>
                  </a:lnTo>
                  <a:lnTo>
                    <a:pt x="944" y="803"/>
                  </a:lnTo>
                  <a:lnTo>
                    <a:pt x="1098" y="803"/>
                  </a:lnTo>
                  <a:lnTo>
                    <a:pt x="1098" y="811"/>
                  </a:lnTo>
                  <a:lnTo>
                    <a:pt x="1114" y="811"/>
                  </a:lnTo>
                  <a:lnTo>
                    <a:pt x="1114" y="827"/>
                  </a:lnTo>
                  <a:lnTo>
                    <a:pt x="1169" y="827"/>
                  </a:lnTo>
                  <a:lnTo>
                    <a:pt x="1169" y="844"/>
                  </a:lnTo>
                  <a:lnTo>
                    <a:pt x="1189" y="844"/>
                  </a:lnTo>
                  <a:lnTo>
                    <a:pt x="1189" y="856"/>
                  </a:lnTo>
                  <a:lnTo>
                    <a:pt x="1275" y="856"/>
                  </a:lnTo>
                  <a:lnTo>
                    <a:pt x="1275" y="892"/>
                  </a:lnTo>
                  <a:lnTo>
                    <a:pt x="1798" y="892"/>
                  </a:lnTo>
                </a:path>
              </a:pathLst>
            </a:custGeom>
            <a:noFill/>
            <a:ln w="28575" cap="flat">
              <a:solidFill>
                <a:srgbClr val="01587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pic>
        <p:nvPicPr>
          <p:cNvPr id="407" name="Picture 406">
            <a:extLst>
              <a:ext uri="{FF2B5EF4-FFF2-40B4-BE49-F238E27FC236}">
                <a16:creationId xmlns:a16="http://schemas.microsoft.com/office/drawing/2014/main" id="{D24E93DF-3F25-F395-007E-101F45FB3A91}"/>
              </a:ext>
            </a:extLst>
          </p:cNvPr>
          <p:cNvPicPr>
            <a:picLocks noChangeAspect="1"/>
          </p:cNvPicPr>
          <p:nvPr/>
        </p:nvPicPr>
        <p:blipFill>
          <a:blip r:embed="rId3"/>
          <a:stretch>
            <a:fillRect/>
          </a:stretch>
        </p:blipFill>
        <p:spPr>
          <a:xfrm>
            <a:off x="6650266" y="4619542"/>
            <a:ext cx="110459" cy="101254"/>
          </a:xfrm>
          <a:prstGeom prst="rect">
            <a:avLst/>
          </a:prstGeom>
        </p:spPr>
      </p:pic>
      <p:sp>
        <p:nvSpPr>
          <p:cNvPr id="357" name="AutoShape 3">
            <a:extLst>
              <a:ext uri="{FF2B5EF4-FFF2-40B4-BE49-F238E27FC236}">
                <a16:creationId xmlns:a16="http://schemas.microsoft.com/office/drawing/2014/main" id="{3D94CEF2-341D-6415-C33B-3CF16716CDEF}"/>
              </a:ext>
            </a:extLst>
          </p:cNvPr>
          <p:cNvSpPr>
            <a:spLocks noChangeAspect="1" noChangeArrowheads="1" noTextEdit="1"/>
          </p:cNvSpPr>
          <p:nvPr/>
        </p:nvSpPr>
        <p:spPr bwMode="auto">
          <a:xfrm>
            <a:off x="1254125" y="4029075"/>
            <a:ext cx="3055938" cy="152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8" name="Freeform 5">
            <a:extLst>
              <a:ext uri="{FF2B5EF4-FFF2-40B4-BE49-F238E27FC236}">
                <a16:creationId xmlns:a16="http://schemas.microsoft.com/office/drawing/2014/main" id="{934CCEA3-2991-E91D-6E09-B6D62F660916}"/>
              </a:ext>
            </a:extLst>
          </p:cNvPr>
          <p:cNvSpPr>
            <a:spLocks/>
          </p:cNvSpPr>
          <p:nvPr/>
        </p:nvSpPr>
        <p:spPr bwMode="auto">
          <a:xfrm>
            <a:off x="1252537" y="4029075"/>
            <a:ext cx="3055938" cy="1524000"/>
          </a:xfrm>
          <a:custGeom>
            <a:avLst/>
            <a:gdLst>
              <a:gd name="T0" fmla="*/ 0 w 1925"/>
              <a:gd name="T1" fmla="*/ 177 h 960"/>
              <a:gd name="T2" fmla="*/ 31 w 1925"/>
              <a:gd name="T3" fmla="*/ 239 h 960"/>
              <a:gd name="T4" fmla="*/ 43 w 1925"/>
              <a:gd name="T5" fmla="*/ 275 h 960"/>
              <a:gd name="T6" fmla="*/ 64 w 1925"/>
              <a:gd name="T7" fmla="*/ 307 h 960"/>
              <a:gd name="T8" fmla="*/ 71 w 1925"/>
              <a:gd name="T9" fmla="*/ 341 h 960"/>
              <a:gd name="T10" fmla="*/ 84 w 1925"/>
              <a:gd name="T11" fmla="*/ 374 h 960"/>
              <a:gd name="T12" fmla="*/ 110 w 1925"/>
              <a:gd name="T13" fmla="*/ 423 h 960"/>
              <a:gd name="T14" fmla="*/ 116 w 1925"/>
              <a:gd name="T15" fmla="*/ 487 h 960"/>
              <a:gd name="T16" fmla="*/ 147 w 1925"/>
              <a:gd name="T17" fmla="*/ 505 h 960"/>
              <a:gd name="T18" fmla="*/ 168 w 1925"/>
              <a:gd name="T19" fmla="*/ 551 h 960"/>
              <a:gd name="T20" fmla="*/ 202 w 1925"/>
              <a:gd name="T21" fmla="*/ 564 h 960"/>
              <a:gd name="T22" fmla="*/ 213 w 1925"/>
              <a:gd name="T23" fmla="*/ 598 h 960"/>
              <a:gd name="T24" fmla="*/ 247 w 1925"/>
              <a:gd name="T25" fmla="*/ 614 h 960"/>
              <a:gd name="T26" fmla="*/ 273 w 1925"/>
              <a:gd name="T27" fmla="*/ 637 h 960"/>
              <a:gd name="T28" fmla="*/ 339 w 1925"/>
              <a:gd name="T29" fmla="*/ 648 h 960"/>
              <a:gd name="T30" fmla="*/ 350 w 1925"/>
              <a:gd name="T31" fmla="*/ 686 h 960"/>
              <a:gd name="T32" fmla="*/ 407 w 1925"/>
              <a:gd name="T33" fmla="*/ 701 h 960"/>
              <a:gd name="T34" fmla="*/ 449 w 1925"/>
              <a:gd name="T35" fmla="*/ 732 h 960"/>
              <a:gd name="T36" fmla="*/ 507 w 1925"/>
              <a:gd name="T37" fmla="*/ 743 h 960"/>
              <a:gd name="T38" fmla="*/ 554 w 1925"/>
              <a:gd name="T39" fmla="*/ 763 h 960"/>
              <a:gd name="T40" fmla="*/ 651 w 1925"/>
              <a:gd name="T41" fmla="*/ 772 h 960"/>
              <a:gd name="T42" fmla="*/ 687 w 1925"/>
              <a:gd name="T43" fmla="*/ 797 h 960"/>
              <a:gd name="T44" fmla="*/ 730 w 1925"/>
              <a:gd name="T45" fmla="*/ 821 h 960"/>
              <a:gd name="T46" fmla="*/ 793 w 1925"/>
              <a:gd name="T47" fmla="*/ 869 h 960"/>
              <a:gd name="T48" fmla="*/ 1011 w 1925"/>
              <a:gd name="T49" fmla="*/ 894 h 960"/>
              <a:gd name="T50" fmla="*/ 1039 w 1925"/>
              <a:gd name="T51" fmla="*/ 940 h 960"/>
              <a:gd name="T52" fmla="*/ 1925 w 1925"/>
              <a:gd name="T53" fmla="*/ 960 h 960"/>
              <a:gd name="T54" fmla="*/ 1145 w 1925"/>
              <a:gd name="T55" fmla="*/ 758 h 960"/>
              <a:gd name="T56" fmla="*/ 1009 w 1925"/>
              <a:gd name="T57" fmla="*/ 741 h 960"/>
              <a:gd name="T58" fmla="*/ 842 w 1925"/>
              <a:gd name="T59" fmla="*/ 699 h 960"/>
              <a:gd name="T60" fmla="*/ 729 w 1925"/>
              <a:gd name="T61" fmla="*/ 683 h 960"/>
              <a:gd name="T62" fmla="*/ 719 w 1925"/>
              <a:gd name="T63" fmla="*/ 652 h 960"/>
              <a:gd name="T64" fmla="*/ 689 w 1925"/>
              <a:gd name="T65" fmla="*/ 641 h 960"/>
              <a:gd name="T66" fmla="*/ 652 w 1925"/>
              <a:gd name="T67" fmla="*/ 624 h 960"/>
              <a:gd name="T68" fmla="*/ 551 w 1925"/>
              <a:gd name="T69" fmla="*/ 613 h 960"/>
              <a:gd name="T70" fmla="*/ 502 w 1925"/>
              <a:gd name="T71" fmla="*/ 587 h 960"/>
              <a:gd name="T72" fmla="*/ 442 w 1925"/>
              <a:gd name="T73" fmla="*/ 585 h 960"/>
              <a:gd name="T74" fmla="*/ 424 w 1925"/>
              <a:gd name="T75" fmla="*/ 559 h 960"/>
              <a:gd name="T76" fmla="*/ 376 w 1925"/>
              <a:gd name="T77" fmla="*/ 553 h 960"/>
              <a:gd name="T78" fmla="*/ 348 w 1925"/>
              <a:gd name="T79" fmla="*/ 513 h 960"/>
              <a:gd name="T80" fmla="*/ 300 w 1925"/>
              <a:gd name="T81" fmla="*/ 505 h 960"/>
              <a:gd name="T82" fmla="*/ 287 w 1925"/>
              <a:gd name="T83" fmla="*/ 488 h 960"/>
              <a:gd name="T84" fmla="*/ 232 w 1925"/>
              <a:gd name="T85" fmla="*/ 480 h 960"/>
              <a:gd name="T86" fmla="*/ 208 w 1925"/>
              <a:gd name="T87" fmla="*/ 444 h 960"/>
              <a:gd name="T88" fmla="*/ 181 w 1925"/>
              <a:gd name="T89" fmla="*/ 416 h 960"/>
              <a:gd name="T90" fmla="*/ 169 w 1925"/>
              <a:gd name="T91" fmla="*/ 394 h 960"/>
              <a:gd name="T92" fmla="*/ 144 w 1925"/>
              <a:gd name="T93" fmla="*/ 374 h 960"/>
              <a:gd name="T94" fmla="*/ 135 w 1925"/>
              <a:gd name="T95" fmla="*/ 352 h 960"/>
              <a:gd name="T96" fmla="*/ 105 w 1925"/>
              <a:gd name="T97" fmla="*/ 334 h 960"/>
              <a:gd name="T98" fmla="*/ 100 w 1925"/>
              <a:gd name="T99" fmla="*/ 273 h 960"/>
              <a:gd name="T100" fmla="*/ 78 w 1925"/>
              <a:gd name="T101" fmla="*/ 248 h 960"/>
              <a:gd name="T102" fmla="*/ 66 w 1925"/>
              <a:gd name="T103" fmla="*/ 197 h 960"/>
              <a:gd name="T104" fmla="*/ 54 w 1925"/>
              <a:gd name="T105" fmla="*/ 181 h 960"/>
              <a:gd name="T106" fmla="*/ 35 w 1925"/>
              <a:gd name="T107" fmla="*/ 85 h 960"/>
              <a:gd name="T108" fmla="*/ 23 w 1925"/>
              <a:gd name="T109" fmla="*/ 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5" h="960">
                <a:moveTo>
                  <a:pt x="23" y="0"/>
                </a:moveTo>
                <a:lnTo>
                  <a:pt x="0" y="0"/>
                </a:lnTo>
                <a:lnTo>
                  <a:pt x="0" y="177"/>
                </a:lnTo>
                <a:lnTo>
                  <a:pt x="23" y="177"/>
                </a:lnTo>
                <a:lnTo>
                  <a:pt x="23" y="239"/>
                </a:lnTo>
                <a:lnTo>
                  <a:pt x="31" y="239"/>
                </a:lnTo>
                <a:lnTo>
                  <a:pt x="31" y="255"/>
                </a:lnTo>
                <a:lnTo>
                  <a:pt x="43" y="255"/>
                </a:lnTo>
                <a:lnTo>
                  <a:pt x="43" y="275"/>
                </a:lnTo>
                <a:lnTo>
                  <a:pt x="54" y="275"/>
                </a:lnTo>
                <a:lnTo>
                  <a:pt x="54" y="307"/>
                </a:lnTo>
                <a:lnTo>
                  <a:pt x="64" y="307"/>
                </a:lnTo>
                <a:lnTo>
                  <a:pt x="64" y="330"/>
                </a:lnTo>
                <a:lnTo>
                  <a:pt x="71" y="330"/>
                </a:lnTo>
                <a:lnTo>
                  <a:pt x="71" y="341"/>
                </a:lnTo>
                <a:lnTo>
                  <a:pt x="78" y="341"/>
                </a:lnTo>
                <a:lnTo>
                  <a:pt x="78" y="368"/>
                </a:lnTo>
                <a:lnTo>
                  <a:pt x="84" y="374"/>
                </a:lnTo>
                <a:lnTo>
                  <a:pt x="84" y="415"/>
                </a:lnTo>
                <a:lnTo>
                  <a:pt x="101" y="415"/>
                </a:lnTo>
                <a:lnTo>
                  <a:pt x="110" y="423"/>
                </a:lnTo>
                <a:lnTo>
                  <a:pt x="110" y="471"/>
                </a:lnTo>
                <a:lnTo>
                  <a:pt x="116" y="471"/>
                </a:lnTo>
                <a:lnTo>
                  <a:pt x="116" y="487"/>
                </a:lnTo>
                <a:lnTo>
                  <a:pt x="137" y="487"/>
                </a:lnTo>
                <a:lnTo>
                  <a:pt x="137" y="505"/>
                </a:lnTo>
                <a:lnTo>
                  <a:pt x="147" y="505"/>
                </a:lnTo>
                <a:lnTo>
                  <a:pt x="147" y="529"/>
                </a:lnTo>
                <a:lnTo>
                  <a:pt x="168" y="529"/>
                </a:lnTo>
                <a:lnTo>
                  <a:pt x="168" y="551"/>
                </a:lnTo>
                <a:lnTo>
                  <a:pt x="183" y="551"/>
                </a:lnTo>
                <a:lnTo>
                  <a:pt x="183" y="564"/>
                </a:lnTo>
                <a:lnTo>
                  <a:pt x="202" y="564"/>
                </a:lnTo>
                <a:lnTo>
                  <a:pt x="202" y="585"/>
                </a:lnTo>
                <a:lnTo>
                  <a:pt x="213" y="585"/>
                </a:lnTo>
                <a:lnTo>
                  <a:pt x="213" y="598"/>
                </a:lnTo>
                <a:lnTo>
                  <a:pt x="237" y="598"/>
                </a:lnTo>
                <a:lnTo>
                  <a:pt x="237" y="614"/>
                </a:lnTo>
                <a:lnTo>
                  <a:pt x="247" y="614"/>
                </a:lnTo>
                <a:lnTo>
                  <a:pt x="247" y="621"/>
                </a:lnTo>
                <a:lnTo>
                  <a:pt x="273" y="621"/>
                </a:lnTo>
                <a:lnTo>
                  <a:pt x="273" y="637"/>
                </a:lnTo>
                <a:lnTo>
                  <a:pt x="300" y="637"/>
                </a:lnTo>
                <a:lnTo>
                  <a:pt x="300" y="648"/>
                </a:lnTo>
                <a:lnTo>
                  <a:pt x="339" y="648"/>
                </a:lnTo>
                <a:lnTo>
                  <a:pt x="339" y="667"/>
                </a:lnTo>
                <a:lnTo>
                  <a:pt x="350" y="667"/>
                </a:lnTo>
                <a:lnTo>
                  <a:pt x="350" y="686"/>
                </a:lnTo>
                <a:lnTo>
                  <a:pt x="382" y="686"/>
                </a:lnTo>
                <a:lnTo>
                  <a:pt x="382" y="701"/>
                </a:lnTo>
                <a:lnTo>
                  <a:pt x="407" y="701"/>
                </a:lnTo>
                <a:lnTo>
                  <a:pt x="407" y="717"/>
                </a:lnTo>
                <a:lnTo>
                  <a:pt x="449" y="717"/>
                </a:lnTo>
                <a:lnTo>
                  <a:pt x="449" y="732"/>
                </a:lnTo>
                <a:lnTo>
                  <a:pt x="467" y="732"/>
                </a:lnTo>
                <a:lnTo>
                  <a:pt x="467" y="743"/>
                </a:lnTo>
                <a:lnTo>
                  <a:pt x="507" y="743"/>
                </a:lnTo>
                <a:lnTo>
                  <a:pt x="507" y="755"/>
                </a:lnTo>
                <a:lnTo>
                  <a:pt x="547" y="755"/>
                </a:lnTo>
                <a:lnTo>
                  <a:pt x="554" y="763"/>
                </a:lnTo>
                <a:lnTo>
                  <a:pt x="582" y="763"/>
                </a:lnTo>
                <a:lnTo>
                  <a:pt x="582" y="772"/>
                </a:lnTo>
                <a:lnTo>
                  <a:pt x="651" y="772"/>
                </a:lnTo>
                <a:lnTo>
                  <a:pt x="651" y="786"/>
                </a:lnTo>
                <a:lnTo>
                  <a:pt x="687" y="786"/>
                </a:lnTo>
                <a:lnTo>
                  <a:pt x="687" y="797"/>
                </a:lnTo>
                <a:lnTo>
                  <a:pt x="704" y="797"/>
                </a:lnTo>
                <a:lnTo>
                  <a:pt x="704" y="821"/>
                </a:lnTo>
                <a:lnTo>
                  <a:pt x="730" y="821"/>
                </a:lnTo>
                <a:lnTo>
                  <a:pt x="730" y="845"/>
                </a:lnTo>
                <a:lnTo>
                  <a:pt x="793" y="845"/>
                </a:lnTo>
                <a:lnTo>
                  <a:pt x="793" y="869"/>
                </a:lnTo>
                <a:lnTo>
                  <a:pt x="838" y="869"/>
                </a:lnTo>
                <a:lnTo>
                  <a:pt x="838" y="894"/>
                </a:lnTo>
                <a:lnTo>
                  <a:pt x="1011" y="894"/>
                </a:lnTo>
                <a:lnTo>
                  <a:pt x="1011" y="920"/>
                </a:lnTo>
                <a:lnTo>
                  <a:pt x="1039" y="920"/>
                </a:lnTo>
                <a:lnTo>
                  <a:pt x="1039" y="940"/>
                </a:lnTo>
                <a:lnTo>
                  <a:pt x="1143" y="940"/>
                </a:lnTo>
                <a:lnTo>
                  <a:pt x="1143" y="960"/>
                </a:lnTo>
                <a:lnTo>
                  <a:pt x="1925" y="960"/>
                </a:lnTo>
                <a:lnTo>
                  <a:pt x="1925" y="777"/>
                </a:lnTo>
                <a:lnTo>
                  <a:pt x="1145" y="774"/>
                </a:lnTo>
                <a:lnTo>
                  <a:pt x="1145" y="758"/>
                </a:lnTo>
                <a:lnTo>
                  <a:pt x="1037" y="758"/>
                </a:lnTo>
                <a:lnTo>
                  <a:pt x="1037" y="741"/>
                </a:lnTo>
                <a:lnTo>
                  <a:pt x="1009" y="741"/>
                </a:lnTo>
                <a:lnTo>
                  <a:pt x="1009" y="722"/>
                </a:lnTo>
                <a:lnTo>
                  <a:pt x="842" y="722"/>
                </a:lnTo>
                <a:lnTo>
                  <a:pt x="842" y="699"/>
                </a:lnTo>
                <a:lnTo>
                  <a:pt x="792" y="699"/>
                </a:lnTo>
                <a:lnTo>
                  <a:pt x="792" y="683"/>
                </a:lnTo>
                <a:lnTo>
                  <a:pt x="729" y="683"/>
                </a:lnTo>
                <a:lnTo>
                  <a:pt x="729" y="672"/>
                </a:lnTo>
                <a:lnTo>
                  <a:pt x="719" y="672"/>
                </a:lnTo>
                <a:lnTo>
                  <a:pt x="719" y="652"/>
                </a:lnTo>
                <a:lnTo>
                  <a:pt x="698" y="652"/>
                </a:lnTo>
                <a:lnTo>
                  <a:pt x="698" y="641"/>
                </a:lnTo>
                <a:lnTo>
                  <a:pt x="689" y="641"/>
                </a:lnTo>
                <a:lnTo>
                  <a:pt x="689" y="631"/>
                </a:lnTo>
                <a:lnTo>
                  <a:pt x="652" y="631"/>
                </a:lnTo>
                <a:lnTo>
                  <a:pt x="652" y="624"/>
                </a:lnTo>
                <a:lnTo>
                  <a:pt x="586" y="624"/>
                </a:lnTo>
                <a:lnTo>
                  <a:pt x="586" y="613"/>
                </a:lnTo>
                <a:lnTo>
                  <a:pt x="551" y="613"/>
                </a:lnTo>
                <a:lnTo>
                  <a:pt x="551" y="595"/>
                </a:lnTo>
                <a:lnTo>
                  <a:pt x="502" y="595"/>
                </a:lnTo>
                <a:lnTo>
                  <a:pt x="502" y="587"/>
                </a:lnTo>
                <a:lnTo>
                  <a:pt x="476" y="587"/>
                </a:lnTo>
                <a:lnTo>
                  <a:pt x="476" y="585"/>
                </a:lnTo>
                <a:lnTo>
                  <a:pt x="442" y="585"/>
                </a:lnTo>
                <a:lnTo>
                  <a:pt x="442" y="567"/>
                </a:lnTo>
                <a:lnTo>
                  <a:pt x="424" y="567"/>
                </a:lnTo>
                <a:lnTo>
                  <a:pt x="424" y="559"/>
                </a:lnTo>
                <a:lnTo>
                  <a:pt x="396" y="559"/>
                </a:lnTo>
                <a:lnTo>
                  <a:pt x="396" y="553"/>
                </a:lnTo>
                <a:lnTo>
                  <a:pt x="376" y="553"/>
                </a:lnTo>
                <a:lnTo>
                  <a:pt x="376" y="533"/>
                </a:lnTo>
                <a:lnTo>
                  <a:pt x="348" y="533"/>
                </a:lnTo>
                <a:lnTo>
                  <a:pt x="348" y="513"/>
                </a:lnTo>
                <a:lnTo>
                  <a:pt x="334" y="513"/>
                </a:lnTo>
                <a:lnTo>
                  <a:pt x="334" y="505"/>
                </a:lnTo>
                <a:lnTo>
                  <a:pt x="300" y="505"/>
                </a:lnTo>
                <a:lnTo>
                  <a:pt x="300" y="499"/>
                </a:lnTo>
                <a:lnTo>
                  <a:pt x="287" y="499"/>
                </a:lnTo>
                <a:lnTo>
                  <a:pt x="287" y="488"/>
                </a:lnTo>
                <a:lnTo>
                  <a:pt x="269" y="488"/>
                </a:lnTo>
                <a:lnTo>
                  <a:pt x="269" y="480"/>
                </a:lnTo>
                <a:lnTo>
                  <a:pt x="232" y="480"/>
                </a:lnTo>
                <a:lnTo>
                  <a:pt x="232" y="454"/>
                </a:lnTo>
                <a:lnTo>
                  <a:pt x="208" y="454"/>
                </a:lnTo>
                <a:lnTo>
                  <a:pt x="208" y="444"/>
                </a:lnTo>
                <a:lnTo>
                  <a:pt x="193" y="444"/>
                </a:lnTo>
                <a:lnTo>
                  <a:pt x="193" y="416"/>
                </a:lnTo>
                <a:lnTo>
                  <a:pt x="181" y="416"/>
                </a:lnTo>
                <a:lnTo>
                  <a:pt x="181" y="405"/>
                </a:lnTo>
                <a:lnTo>
                  <a:pt x="169" y="405"/>
                </a:lnTo>
                <a:lnTo>
                  <a:pt x="169" y="394"/>
                </a:lnTo>
                <a:lnTo>
                  <a:pt x="160" y="394"/>
                </a:lnTo>
                <a:lnTo>
                  <a:pt x="160" y="374"/>
                </a:lnTo>
                <a:lnTo>
                  <a:pt x="144" y="374"/>
                </a:lnTo>
                <a:lnTo>
                  <a:pt x="144" y="368"/>
                </a:lnTo>
                <a:lnTo>
                  <a:pt x="135" y="368"/>
                </a:lnTo>
                <a:lnTo>
                  <a:pt x="135" y="352"/>
                </a:lnTo>
                <a:lnTo>
                  <a:pt x="118" y="352"/>
                </a:lnTo>
                <a:lnTo>
                  <a:pt x="118" y="334"/>
                </a:lnTo>
                <a:lnTo>
                  <a:pt x="105" y="334"/>
                </a:lnTo>
                <a:lnTo>
                  <a:pt x="105" y="303"/>
                </a:lnTo>
                <a:lnTo>
                  <a:pt x="100" y="303"/>
                </a:lnTo>
                <a:lnTo>
                  <a:pt x="100" y="273"/>
                </a:lnTo>
                <a:lnTo>
                  <a:pt x="93" y="273"/>
                </a:lnTo>
                <a:lnTo>
                  <a:pt x="93" y="248"/>
                </a:lnTo>
                <a:lnTo>
                  <a:pt x="78" y="248"/>
                </a:lnTo>
                <a:lnTo>
                  <a:pt x="78" y="217"/>
                </a:lnTo>
                <a:lnTo>
                  <a:pt x="66" y="217"/>
                </a:lnTo>
                <a:lnTo>
                  <a:pt x="66" y="197"/>
                </a:lnTo>
                <a:lnTo>
                  <a:pt x="59" y="197"/>
                </a:lnTo>
                <a:lnTo>
                  <a:pt x="59" y="181"/>
                </a:lnTo>
                <a:lnTo>
                  <a:pt x="54" y="181"/>
                </a:lnTo>
                <a:lnTo>
                  <a:pt x="54" y="153"/>
                </a:lnTo>
                <a:lnTo>
                  <a:pt x="35" y="153"/>
                </a:lnTo>
                <a:lnTo>
                  <a:pt x="35" y="85"/>
                </a:lnTo>
                <a:lnTo>
                  <a:pt x="35" y="41"/>
                </a:lnTo>
                <a:lnTo>
                  <a:pt x="23" y="41"/>
                </a:lnTo>
                <a:lnTo>
                  <a:pt x="23" y="0"/>
                </a:ln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4" name="TextBox 353">
            <a:extLst>
              <a:ext uri="{FF2B5EF4-FFF2-40B4-BE49-F238E27FC236}">
                <a16:creationId xmlns:a16="http://schemas.microsoft.com/office/drawing/2014/main" id="{C6E3B302-BFFD-79CA-5ECA-FD6A57C7BEC2}"/>
              </a:ext>
            </a:extLst>
          </p:cNvPr>
          <p:cNvSpPr txBox="1"/>
          <p:nvPr/>
        </p:nvSpPr>
        <p:spPr bwMode="auto">
          <a:xfrm>
            <a:off x="6567796" y="1972381"/>
            <a:ext cx="24208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ts val="1200"/>
              </a:lnSpc>
              <a:spcBef>
                <a:spcPts val="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All patients</a:t>
            </a:r>
            <a:b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With post-BTKi Therapy</a:t>
            </a:r>
          </a:p>
          <a:p>
            <a:pPr marL="0" marR="0" lvl="0" indent="0" algn="l" defTabSz="914400" rtl="0" eaLnBrk="0" fontAlgn="base" latinLnBrk="0" hangingPunct="0">
              <a:lnSpc>
                <a:spcPts val="1200"/>
              </a:lnSpc>
              <a:spcBef>
                <a:spcPts val="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Without post-BTKi Therapy</a:t>
            </a:r>
          </a:p>
        </p:txBody>
      </p:sp>
      <p:sp>
        <p:nvSpPr>
          <p:cNvPr id="125" name="Freeform: Shape 124">
            <a:extLst>
              <a:ext uri="{FF2B5EF4-FFF2-40B4-BE49-F238E27FC236}">
                <a16:creationId xmlns:a16="http://schemas.microsoft.com/office/drawing/2014/main" id="{2E52850E-480D-5D94-D9D6-40248B57E2CC}"/>
              </a:ext>
            </a:extLst>
          </p:cNvPr>
          <p:cNvSpPr/>
          <p:nvPr/>
        </p:nvSpPr>
        <p:spPr bwMode="auto">
          <a:xfrm>
            <a:off x="1269148" y="1593585"/>
            <a:ext cx="2993116" cy="1425993"/>
          </a:xfrm>
          <a:custGeom>
            <a:avLst/>
            <a:gdLst>
              <a:gd name="connsiteX0" fmla="*/ 0 w 2993116"/>
              <a:gd name="connsiteY0" fmla="*/ 0 h 1425993"/>
              <a:gd name="connsiteX1" fmla="*/ 32342 w 2993116"/>
              <a:gd name="connsiteY1" fmla="*/ 32342 h 1425993"/>
              <a:gd name="connsiteX2" fmla="*/ 32342 w 2993116"/>
              <a:gd name="connsiteY2" fmla="*/ 167591 h 1425993"/>
              <a:gd name="connsiteX3" fmla="*/ 32342 w 2993116"/>
              <a:gd name="connsiteY3" fmla="*/ 167591 h 1425993"/>
              <a:gd name="connsiteX4" fmla="*/ 47043 w 2993116"/>
              <a:gd name="connsiteY4" fmla="*/ 152890 h 1425993"/>
              <a:gd name="connsiteX5" fmla="*/ 58804 w 2993116"/>
              <a:gd name="connsiteY5" fmla="*/ 226394 h 1425993"/>
              <a:gd name="connsiteX6" fmla="*/ 70564 w 2993116"/>
              <a:gd name="connsiteY6" fmla="*/ 226394 h 1425993"/>
              <a:gd name="connsiteX7" fmla="*/ 70564 w 2993116"/>
              <a:gd name="connsiteY7" fmla="*/ 276378 h 1425993"/>
              <a:gd name="connsiteX8" fmla="*/ 79385 w 2993116"/>
              <a:gd name="connsiteY8" fmla="*/ 276378 h 1425993"/>
              <a:gd name="connsiteX9" fmla="*/ 79385 w 2993116"/>
              <a:gd name="connsiteY9" fmla="*/ 329301 h 1425993"/>
              <a:gd name="connsiteX10" fmla="*/ 91146 w 2993116"/>
              <a:gd name="connsiteY10" fmla="*/ 329301 h 1425993"/>
              <a:gd name="connsiteX11" fmla="*/ 91146 w 2993116"/>
              <a:gd name="connsiteY11" fmla="*/ 361643 h 1425993"/>
              <a:gd name="connsiteX12" fmla="*/ 111727 w 2993116"/>
              <a:gd name="connsiteY12" fmla="*/ 364583 h 1425993"/>
              <a:gd name="connsiteX13" fmla="*/ 111727 w 2993116"/>
              <a:gd name="connsiteY13" fmla="*/ 405746 h 1425993"/>
              <a:gd name="connsiteX14" fmla="*/ 132309 w 2993116"/>
              <a:gd name="connsiteY14" fmla="*/ 405746 h 1425993"/>
              <a:gd name="connsiteX15" fmla="*/ 132309 w 2993116"/>
              <a:gd name="connsiteY15" fmla="*/ 464550 h 1425993"/>
              <a:gd name="connsiteX16" fmla="*/ 173471 w 2993116"/>
              <a:gd name="connsiteY16" fmla="*/ 464550 h 1425993"/>
              <a:gd name="connsiteX17" fmla="*/ 173471 w 2993116"/>
              <a:gd name="connsiteY17" fmla="*/ 488072 h 1425993"/>
              <a:gd name="connsiteX18" fmla="*/ 191112 w 2993116"/>
              <a:gd name="connsiteY18" fmla="*/ 488072 h 1425993"/>
              <a:gd name="connsiteX19" fmla="*/ 191112 w 2993116"/>
              <a:gd name="connsiteY19" fmla="*/ 517474 h 1425993"/>
              <a:gd name="connsiteX20" fmla="*/ 208754 w 2993116"/>
              <a:gd name="connsiteY20" fmla="*/ 517474 h 1425993"/>
              <a:gd name="connsiteX21" fmla="*/ 208754 w 2993116"/>
              <a:gd name="connsiteY21" fmla="*/ 567457 h 1425993"/>
              <a:gd name="connsiteX22" fmla="*/ 246976 w 2993116"/>
              <a:gd name="connsiteY22" fmla="*/ 567457 h 1425993"/>
              <a:gd name="connsiteX23" fmla="*/ 246976 w 2993116"/>
              <a:gd name="connsiteY23" fmla="*/ 605679 h 1425993"/>
              <a:gd name="connsiteX24" fmla="*/ 270498 w 2993116"/>
              <a:gd name="connsiteY24" fmla="*/ 605679 h 1425993"/>
              <a:gd name="connsiteX25" fmla="*/ 270498 w 2993116"/>
              <a:gd name="connsiteY25" fmla="*/ 640962 h 1425993"/>
              <a:gd name="connsiteX26" fmla="*/ 314601 w 2993116"/>
              <a:gd name="connsiteY26" fmla="*/ 640962 h 1425993"/>
              <a:gd name="connsiteX27" fmla="*/ 311660 w 2993116"/>
              <a:gd name="connsiteY27" fmla="*/ 690945 h 1425993"/>
              <a:gd name="connsiteX28" fmla="*/ 364584 w 2993116"/>
              <a:gd name="connsiteY28" fmla="*/ 690945 h 1425993"/>
              <a:gd name="connsiteX29" fmla="*/ 373404 w 2993116"/>
              <a:gd name="connsiteY29" fmla="*/ 729167 h 1425993"/>
              <a:gd name="connsiteX30" fmla="*/ 385165 w 2993116"/>
              <a:gd name="connsiteY30" fmla="*/ 729167 h 1425993"/>
              <a:gd name="connsiteX31" fmla="*/ 385165 w 2993116"/>
              <a:gd name="connsiteY31" fmla="*/ 785031 h 1425993"/>
              <a:gd name="connsiteX32" fmla="*/ 429268 w 2993116"/>
              <a:gd name="connsiteY32" fmla="*/ 785031 h 1425993"/>
              <a:gd name="connsiteX33" fmla="*/ 429268 w 2993116"/>
              <a:gd name="connsiteY33" fmla="*/ 843835 h 1425993"/>
              <a:gd name="connsiteX34" fmla="*/ 452790 w 2993116"/>
              <a:gd name="connsiteY34" fmla="*/ 843835 h 1425993"/>
              <a:gd name="connsiteX35" fmla="*/ 455730 w 2993116"/>
              <a:gd name="connsiteY35" fmla="*/ 882057 h 1425993"/>
              <a:gd name="connsiteX36" fmla="*/ 493952 w 2993116"/>
              <a:gd name="connsiteY36" fmla="*/ 882057 h 1425993"/>
              <a:gd name="connsiteX37" fmla="*/ 493952 w 2993116"/>
              <a:gd name="connsiteY37" fmla="*/ 926160 h 1425993"/>
              <a:gd name="connsiteX38" fmla="*/ 511593 w 2993116"/>
              <a:gd name="connsiteY38" fmla="*/ 926160 h 1425993"/>
              <a:gd name="connsiteX39" fmla="*/ 511593 w 2993116"/>
              <a:gd name="connsiteY39" fmla="*/ 946742 h 1425993"/>
              <a:gd name="connsiteX40" fmla="*/ 558637 w 2993116"/>
              <a:gd name="connsiteY40" fmla="*/ 946742 h 1425993"/>
              <a:gd name="connsiteX41" fmla="*/ 558637 w 2993116"/>
              <a:gd name="connsiteY41" fmla="*/ 999665 h 1425993"/>
              <a:gd name="connsiteX42" fmla="*/ 782091 w 2993116"/>
              <a:gd name="connsiteY42" fmla="*/ 999665 h 1425993"/>
              <a:gd name="connsiteX43" fmla="*/ 782091 w 2993116"/>
              <a:gd name="connsiteY43" fmla="*/ 1040828 h 1425993"/>
              <a:gd name="connsiteX44" fmla="*/ 785031 w 2993116"/>
              <a:gd name="connsiteY44" fmla="*/ 1040828 h 1425993"/>
              <a:gd name="connsiteX45" fmla="*/ 785031 w 2993116"/>
              <a:gd name="connsiteY45" fmla="*/ 1093751 h 1425993"/>
              <a:gd name="connsiteX46" fmla="*/ 811493 w 2993116"/>
              <a:gd name="connsiteY46" fmla="*/ 1093751 h 1425993"/>
              <a:gd name="connsiteX47" fmla="*/ 811493 w 2993116"/>
              <a:gd name="connsiteY47" fmla="*/ 1152555 h 1425993"/>
              <a:gd name="connsiteX48" fmla="*/ 870297 w 2993116"/>
              <a:gd name="connsiteY48" fmla="*/ 1152555 h 1425993"/>
              <a:gd name="connsiteX49" fmla="*/ 870297 w 2993116"/>
              <a:gd name="connsiteY49" fmla="*/ 1190778 h 1425993"/>
              <a:gd name="connsiteX50" fmla="*/ 902639 w 2993116"/>
              <a:gd name="connsiteY50" fmla="*/ 1190778 h 1425993"/>
              <a:gd name="connsiteX51" fmla="*/ 908519 w 2993116"/>
              <a:gd name="connsiteY51" fmla="*/ 1226060 h 1425993"/>
              <a:gd name="connsiteX52" fmla="*/ 1411292 w 2993116"/>
              <a:gd name="connsiteY52" fmla="*/ 1229000 h 1425993"/>
              <a:gd name="connsiteX53" fmla="*/ 1408352 w 2993116"/>
              <a:gd name="connsiteY53" fmla="*/ 1281924 h 1425993"/>
              <a:gd name="connsiteX54" fmla="*/ 1449515 w 2993116"/>
              <a:gd name="connsiteY54" fmla="*/ 1281924 h 1425993"/>
              <a:gd name="connsiteX55" fmla="*/ 1449515 w 2993116"/>
              <a:gd name="connsiteY55" fmla="*/ 1337787 h 1425993"/>
              <a:gd name="connsiteX56" fmla="*/ 1896424 w 2993116"/>
              <a:gd name="connsiteY56" fmla="*/ 1346608 h 1425993"/>
              <a:gd name="connsiteX57" fmla="*/ 1908185 w 2993116"/>
              <a:gd name="connsiteY57" fmla="*/ 1425993 h 1425993"/>
              <a:gd name="connsiteX58" fmla="*/ 2993116 w 2993116"/>
              <a:gd name="connsiteY58" fmla="*/ 1425993 h 142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993116" h="1425993">
                <a:moveTo>
                  <a:pt x="0" y="0"/>
                </a:moveTo>
                <a:lnTo>
                  <a:pt x="32342" y="32342"/>
                </a:lnTo>
                <a:lnTo>
                  <a:pt x="32342" y="167591"/>
                </a:lnTo>
                <a:lnTo>
                  <a:pt x="32342" y="167591"/>
                </a:lnTo>
                <a:lnTo>
                  <a:pt x="47043" y="152890"/>
                </a:lnTo>
                <a:lnTo>
                  <a:pt x="58804" y="226394"/>
                </a:lnTo>
                <a:lnTo>
                  <a:pt x="70564" y="226394"/>
                </a:lnTo>
                <a:lnTo>
                  <a:pt x="70564" y="276378"/>
                </a:lnTo>
                <a:lnTo>
                  <a:pt x="79385" y="276378"/>
                </a:lnTo>
                <a:lnTo>
                  <a:pt x="79385" y="329301"/>
                </a:lnTo>
                <a:lnTo>
                  <a:pt x="91146" y="329301"/>
                </a:lnTo>
                <a:lnTo>
                  <a:pt x="91146" y="361643"/>
                </a:lnTo>
                <a:lnTo>
                  <a:pt x="111727" y="364583"/>
                </a:lnTo>
                <a:lnTo>
                  <a:pt x="111727" y="405746"/>
                </a:lnTo>
                <a:lnTo>
                  <a:pt x="132309" y="405746"/>
                </a:lnTo>
                <a:lnTo>
                  <a:pt x="132309" y="464550"/>
                </a:lnTo>
                <a:lnTo>
                  <a:pt x="173471" y="464550"/>
                </a:lnTo>
                <a:lnTo>
                  <a:pt x="173471" y="488072"/>
                </a:lnTo>
                <a:lnTo>
                  <a:pt x="191112" y="488072"/>
                </a:lnTo>
                <a:lnTo>
                  <a:pt x="191112" y="517474"/>
                </a:lnTo>
                <a:lnTo>
                  <a:pt x="208754" y="517474"/>
                </a:lnTo>
                <a:lnTo>
                  <a:pt x="208754" y="567457"/>
                </a:lnTo>
                <a:lnTo>
                  <a:pt x="246976" y="567457"/>
                </a:lnTo>
                <a:lnTo>
                  <a:pt x="246976" y="605679"/>
                </a:lnTo>
                <a:lnTo>
                  <a:pt x="270498" y="605679"/>
                </a:lnTo>
                <a:lnTo>
                  <a:pt x="270498" y="640962"/>
                </a:lnTo>
                <a:lnTo>
                  <a:pt x="314601" y="640962"/>
                </a:lnTo>
                <a:lnTo>
                  <a:pt x="311660" y="690945"/>
                </a:lnTo>
                <a:lnTo>
                  <a:pt x="364584" y="690945"/>
                </a:lnTo>
                <a:lnTo>
                  <a:pt x="373404" y="729167"/>
                </a:lnTo>
                <a:lnTo>
                  <a:pt x="385165" y="729167"/>
                </a:lnTo>
                <a:lnTo>
                  <a:pt x="385165" y="785031"/>
                </a:lnTo>
                <a:lnTo>
                  <a:pt x="429268" y="785031"/>
                </a:lnTo>
                <a:lnTo>
                  <a:pt x="429268" y="843835"/>
                </a:lnTo>
                <a:lnTo>
                  <a:pt x="452790" y="843835"/>
                </a:lnTo>
                <a:lnTo>
                  <a:pt x="455730" y="882057"/>
                </a:lnTo>
                <a:lnTo>
                  <a:pt x="493952" y="882057"/>
                </a:lnTo>
                <a:lnTo>
                  <a:pt x="493952" y="926160"/>
                </a:lnTo>
                <a:lnTo>
                  <a:pt x="511593" y="926160"/>
                </a:lnTo>
                <a:lnTo>
                  <a:pt x="511593" y="946742"/>
                </a:lnTo>
                <a:lnTo>
                  <a:pt x="558637" y="946742"/>
                </a:lnTo>
                <a:lnTo>
                  <a:pt x="558637" y="999665"/>
                </a:lnTo>
                <a:lnTo>
                  <a:pt x="782091" y="999665"/>
                </a:lnTo>
                <a:lnTo>
                  <a:pt x="782091" y="1040828"/>
                </a:lnTo>
                <a:lnTo>
                  <a:pt x="785031" y="1040828"/>
                </a:lnTo>
                <a:lnTo>
                  <a:pt x="785031" y="1093751"/>
                </a:lnTo>
                <a:lnTo>
                  <a:pt x="811493" y="1093751"/>
                </a:lnTo>
                <a:lnTo>
                  <a:pt x="811493" y="1152555"/>
                </a:lnTo>
                <a:lnTo>
                  <a:pt x="870297" y="1152555"/>
                </a:lnTo>
                <a:lnTo>
                  <a:pt x="870297" y="1190778"/>
                </a:lnTo>
                <a:lnTo>
                  <a:pt x="902639" y="1190778"/>
                </a:lnTo>
                <a:lnTo>
                  <a:pt x="908519" y="1226060"/>
                </a:lnTo>
                <a:lnTo>
                  <a:pt x="1411292" y="1229000"/>
                </a:lnTo>
                <a:lnTo>
                  <a:pt x="1408352" y="1281924"/>
                </a:lnTo>
                <a:lnTo>
                  <a:pt x="1449515" y="1281924"/>
                </a:lnTo>
                <a:lnTo>
                  <a:pt x="1449515" y="1337787"/>
                </a:lnTo>
                <a:lnTo>
                  <a:pt x="1896424" y="1346608"/>
                </a:lnTo>
                <a:lnTo>
                  <a:pt x="1908185" y="1425993"/>
                </a:lnTo>
                <a:lnTo>
                  <a:pt x="2993116" y="1425993"/>
                </a:lnTo>
              </a:path>
            </a:pathLst>
          </a:custGeom>
          <a:noFill/>
          <a:ln w="28575">
            <a:solidFill>
              <a:schemeClr val="accent4"/>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Freeform: Shape 57">
            <a:extLst>
              <a:ext uri="{FF2B5EF4-FFF2-40B4-BE49-F238E27FC236}">
                <a16:creationId xmlns:a16="http://schemas.microsoft.com/office/drawing/2014/main" id="{1FBC92B5-B04E-CD67-0B34-0F12E2ECBC76}"/>
              </a:ext>
            </a:extLst>
          </p:cNvPr>
          <p:cNvSpPr/>
          <p:nvPr/>
        </p:nvSpPr>
        <p:spPr bwMode="auto">
          <a:xfrm>
            <a:off x="1269148" y="1593585"/>
            <a:ext cx="2987236" cy="1508319"/>
          </a:xfrm>
          <a:custGeom>
            <a:avLst/>
            <a:gdLst>
              <a:gd name="connsiteX0" fmla="*/ 0 w 2987236"/>
              <a:gd name="connsiteY0" fmla="*/ 0 h 1508319"/>
              <a:gd name="connsiteX1" fmla="*/ 5880 w 2987236"/>
              <a:gd name="connsiteY1" fmla="*/ 117607 h 1508319"/>
              <a:gd name="connsiteX2" fmla="*/ 26462 w 2987236"/>
              <a:gd name="connsiteY2" fmla="*/ 117607 h 1508319"/>
              <a:gd name="connsiteX3" fmla="*/ 26462 w 2987236"/>
              <a:gd name="connsiteY3" fmla="*/ 211693 h 1508319"/>
              <a:gd name="connsiteX4" fmla="*/ 29402 w 2987236"/>
              <a:gd name="connsiteY4" fmla="*/ 211693 h 1508319"/>
              <a:gd name="connsiteX5" fmla="*/ 29402 w 2987236"/>
              <a:gd name="connsiteY5" fmla="*/ 267557 h 1508319"/>
              <a:gd name="connsiteX6" fmla="*/ 44103 w 2987236"/>
              <a:gd name="connsiteY6" fmla="*/ 267557 h 1508319"/>
              <a:gd name="connsiteX7" fmla="*/ 47043 w 2987236"/>
              <a:gd name="connsiteY7" fmla="*/ 455729 h 1508319"/>
              <a:gd name="connsiteX8" fmla="*/ 58804 w 2987236"/>
              <a:gd name="connsiteY8" fmla="*/ 455729 h 1508319"/>
              <a:gd name="connsiteX9" fmla="*/ 58804 w 2987236"/>
              <a:gd name="connsiteY9" fmla="*/ 514533 h 1508319"/>
              <a:gd name="connsiteX10" fmla="*/ 85265 w 2987236"/>
              <a:gd name="connsiteY10" fmla="*/ 514533 h 1508319"/>
              <a:gd name="connsiteX11" fmla="*/ 82325 w 2987236"/>
              <a:gd name="connsiteY11" fmla="*/ 585098 h 1508319"/>
              <a:gd name="connsiteX12" fmla="*/ 99966 w 2987236"/>
              <a:gd name="connsiteY12" fmla="*/ 585098 h 1508319"/>
              <a:gd name="connsiteX13" fmla="*/ 97026 w 2987236"/>
              <a:gd name="connsiteY13" fmla="*/ 661543 h 1508319"/>
              <a:gd name="connsiteX14" fmla="*/ 123488 w 2987236"/>
              <a:gd name="connsiteY14" fmla="*/ 661543 h 1508319"/>
              <a:gd name="connsiteX15" fmla="*/ 132309 w 2987236"/>
              <a:gd name="connsiteY15" fmla="*/ 720347 h 1508319"/>
              <a:gd name="connsiteX16" fmla="*/ 141129 w 2987236"/>
              <a:gd name="connsiteY16" fmla="*/ 720347 h 1508319"/>
              <a:gd name="connsiteX17" fmla="*/ 141129 w 2987236"/>
              <a:gd name="connsiteY17" fmla="*/ 746809 h 1508319"/>
              <a:gd name="connsiteX18" fmla="*/ 167591 w 2987236"/>
              <a:gd name="connsiteY18" fmla="*/ 746809 h 1508319"/>
              <a:gd name="connsiteX19" fmla="*/ 167591 w 2987236"/>
              <a:gd name="connsiteY19" fmla="*/ 793852 h 1508319"/>
              <a:gd name="connsiteX20" fmla="*/ 205813 w 2987236"/>
              <a:gd name="connsiteY20" fmla="*/ 799732 h 1508319"/>
              <a:gd name="connsiteX21" fmla="*/ 205813 w 2987236"/>
              <a:gd name="connsiteY21" fmla="*/ 837955 h 1508319"/>
              <a:gd name="connsiteX22" fmla="*/ 226395 w 2987236"/>
              <a:gd name="connsiteY22" fmla="*/ 837955 h 1508319"/>
              <a:gd name="connsiteX23" fmla="*/ 232275 w 2987236"/>
              <a:gd name="connsiteY23" fmla="*/ 876177 h 1508319"/>
              <a:gd name="connsiteX24" fmla="*/ 246976 w 2987236"/>
              <a:gd name="connsiteY24" fmla="*/ 876177 h 1508319"/>
              <a:gd name="connsiteX25" fmla="*/ 246976 w 2987236"/>
              <a:gd name="connsiteY25" fmla="*/ 896758 h 1508319"/>
              <a:gd name="connsiteX26" fmla="*/ 270498 w 2987236"/>
              <a:gd name="connsiteY26" fmla="*/ 896758 h 1508319"/>
              <a:gd name="connsiteX27" fmla="*/ 270498 w 2987236"/>
              <a:gd name="connsiteY27" fmla="*/ 940861 h 1508319"/>
              <a:gd name="connsiteX28" fmla="*/ 302840 w 2987236"/>
              <a:gd name="connsiteY28" fmla="*/ 940861 h 1508319"/>
              <a:gd name="connsiteX29" fmla="*/ 302840 w 2987236"/>
              <a:gd name="connsiteY29" fmla="*/ 973203 h 1508319"/>
              <a:gd name="connsiteX30" fmla="*/ 332242 w 2987236"/>
              <a:gd name="connsiteY30" fmla="*/ 973203 h 1508319"/>
              <a:gd name="connsiteX31" fmla="*/ 332242 w 2987236"/>
              <a:gd name="connsiteY31" fmla="*/ 990845 h 1508319"/>
              <a:gd name="connsiteX32" fmla="*/ 376345 w 2987236"/>
              <a:gd name="connsiteY32" fmla="*/ 990845 h 1508319"/>
              <a:gd name="connsiteX33" fmla="*/ 373404 w 2987236"/>
              <a:gd name="connsiteY33" fmla="*/ 1040828 h 1508319"/>
              <a:gd name="connsiteX34" fmla="*/ 426328 w 2987236"/>
              <a:gd name="connsiteY34" fmla="*/ 1040828 h 1508319"/>
              <a:gd name="connsiteX35" fmla="*/ 432208 w 2987236"/>
              <a:gd name="connsiteY35" fmla="*/ 1096692 h 1508319"/>
              <a:gd name="connsiteX36" fmla="*/ 455730 w 2987236"/>
              <a:gd name="connsiteY36" fmla="*/ 1096692 h 1508319"/>
              <a:gd name="connsiteX37" fmla="*/ 455730 w 2987236"/>
              <a:gd name="connsiteY37" fmla="*/ 1123153 h 1508319"/>
              <a:gd name="connsiteX38" fmla="*/ 479251 w 2987236"/>
              <a:gd name="connsiteY38" fmla="*/ 1123153 h 1508319"/>
              <a:gd name="connsiteX39" fmla="*/ 479251 w 2987236"/>
              <a:gd name="connsiteY39" fmla="*/ 1173137 h 1508319"/>
              <a:gd name="connsiteX40" fmla="*/ 502773 w 2987236"/>
              <a:gd name="connsiteY40" fmla="*/ 1173137 h 1508319"/>
              <a:gd name="connsiteX41" fmla="*/ 517474 w 2987236"/>
              <a:gd name="connsiteY41" fmla="*/ 1202538 h 1508319"/>
              <a:gd name="connsiteX42" fmla="*/ 564517 w 2987236"/>
              <a:gd name="connsiteY42" fmla="*/ 1202538 h 1508319"/>
              <a:gd name="connsiteX43" fmla="*/ 576278 w 2987236"/>
              <a:gd name="connsiteY43" fmla="*/ 1234881 h 1508319"/>
              <a:gd name="connsiteX44" fmla="*/ 782091 w 2987236"/>
              <a:gd name="connsiteY44" fmla="*/ 1234881 h 1508319"/>
              <a:gd name="connsiteX45" fmla="*/ 782091 w 2987236"/>
              <a:gd name="connsiteY45" fmla="*/ 1278983 h 1508319"/>
              <a:gd name="connsiteX46" fmla="*/ 811493 w 2987236"/>
              <a:gd name="connsiteY46" fmla="*/ 1278983 h 1508319"/>
              <a:gd name="connsiteX47" fmla="*/ 829134 w 2987236"/>
              <a:gd name="connsiteY47" fmla="*/ 1334847 h 1508319"/>
              <a:gd name="connsiteX48" fmla="*/ 861476 w 2987236"/>
              <a:gd name="connsiteY48" fmla="*/ 1334847 h 1508319"/>
              <a:gd name="connsiteX49" fmla="*/ 861476 w 2987236"/>
              <a:gd name="connsiteY49" fmla="*/ 1358369 h 1508319"/>
              <a:gd name="connsiteX50" fmla="*/ 911460 w 2987236"/>
              <a:gd name="connsiteY50" fmla="*/ 1358369 h 1508319"/>
              <a:gd name="connsiteX51" fmla="*/ 911460 w 2987236"/>
              <a:gd name="connsiteY51" fmla="*/ 1381890 h 1508319"/>
              <a:gd name="connsiteX52" fmla="*/ 1414233 w 2987236"/>
              <a:gd name="connsiteY52" fmla="*/ 1381890 h 1508319"/>
              <a:gd name="connsiteX53" fmla="*/ 1414233 w 2987236"/>
              <a:gd name="connsiteY53" fmla="*/ 1423053 h 1508319"/>
              <a:gd name="connsiteX54" fmla="*/ 1446575 w 2987236"/>
              <a:gd name="connsiteY54" fmla="*/ 1423053 h 1508319"/>
              <a:gd name="connsiteX55" fmla="*/ 1452455 w 2987236"/>
              <a:gd name="connsiteY55" fmla="*/ 1455395 h 1508319"/>
              <a:gd name="connsiteX56" fmla="*/ 1902305 w 2987236"/>
              <a:gd name="connsiteY56" fmla="*/ 1455395 h 1508319"/>
              <a:gd name="connsiteX57" fmla="*/ 1914065 w 2987236"/>
              <a:gd name="connsiteY57" fmla="*/ 1508319 h 1508319"/>
              <a:gd name="connsiteX58" fmla="*/ 2987236 w 2987236"/>
              <a:gd name="connsiteY58" fmla="*/ 1508319 h 150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987236" h="1508319">
                <a:moveTo>
                  <a:pt x="0" y="0"/>
                </a:moveTo>
                <a:lnTo>
                  <a:pt x="5880" y="117607"/>
                </a:lnTo>
                <a:lnTo>
                  <a:pt x="26462" y="117607"/>
                </a:lnTo>
                <a:lnTo>
                  <a:pt x="26462" y="211693"/>
                </a:lnTo>
                <a:lnTo>
                  <a:pt x="29402" y="211693"/>
                </a:lnTo>
                <a:lnTo>
                  <a:pt x="29402" y="267557"/>
                </a:lnTo>
                <a:lnTo>
                  <a:pt x="44103" y="267557"/>
                </a:lnTo>
                <a:lnTo>
                  <a:pt x="47043" y="455729"/>
                </a:lnTo>
                <a:lnTo>
                  <a:pt x="58804" y="455729"/>
                </a:lnTo>
                <a:lnTo>
                  <a:pt x="58804" y="514533"/>
                </a:lnTo>
                <a:lnTo>
                  <a:pt x="85265" y="514533"/>
                </a:lnTo>
                <a:lnTo>
                  <a:pt x="82325" y="585098"/>
                </a:lnTo>
                <a:lnTo>
                  <a:pt x="99966" y="585098"/>
                </a:lnTo>
                <a:lnTo>
                  <a:pt x="97026" y="661543"/>
                </a:lnTo>
                <a:lnTo>
                  <a:pt x="123488" y="661543"/>
                </a:lnTo>
                <a:lnTo>
                  <a:pt x="132309" y="720347"/>
                </a:lnTo>
                <a:lnTo>
                  <a:pt x="141129" y="720347"/>
                </a:lnTo>
                <a:lnTo>
                  <a:pt x="141129" y="746809"/>
                </a:lnTo>
                <a:lnTo>
                  <a:pt x="167591" y="746809"/>
                </a:lnTo>
                <a:lnTo>
                  <a:pt x="167591" y="793852"/>
                </a:lnTo>
                <a:lnTo>
                  <a:pt x="205813" y="799732"/>
                </a:lnTo>
                <a:lnTo>
                  <a:pt x="205813" y="837955"/>
                </a:lnTo>
                <a:lnTo>
                  <a:pt x="226395" y="837955"/>
                </a:lnTo>
                <a:lnTo>
                  <a:pt x="232275" y="876177"/>
                </a:lnTo>
                <a:lnTo>
                  <a:pt x="246976" y="876177"/>
                </a:lnTo>
                <a:lnTo>
                  <a:pt x="246976" y="896758"/>
                </a:lnTo>
                <a:lnTo>
                  <a:pt x="270498" y="896758"/>
                </a:lnTo>
                <a:lnTo>
                  <a:pt x="270498" y="940861"/>
                </a:lnTo>
                <a:lnTo>
                  <a:pt x="302840" y="940861"/>
                </a:lnTo>
                <a:lnTo>
                  <a:pt x="302840" y="973203"/>
                </a:lnTo>
                <a:lnTo>
                  <a:pt x="332242" y="973203"/>
                </a:lnTo>
                <a:lnTo>
                  <a:pt x="332242" y="990845"/>
                </a:lnTo>
                <a:lnTo>
                  <a:pt x="376345" y="990845"/>
                </a:lnTo>
                <a:lnTo>
                  <a:pt x="373404" y="1040828"/>
                </a:lnTo>
                <a:lnTo>
                  <a:pt x="426328" y="1040828"/>
                </a:lnTo>
                <a:lnTo>
                  <a:pt x="432208" y="1096692"/>
                </a:lnTo>
                <a:lnTo>
                  <a:pt x="455730" y="1096692"/>
                </a:lnTo>
                <a:lnTo>
                  <a:pt x="455730" y="1123153"/>
                </a:lnTo>
                <a:lnTo>
                  <a:pt x="479251" y="1123153"/>
                </a:lnTo>
                <a:lnTo>
                  <a:pt x="479251" y="1173137"/>
                </a:lnTo>
                <a:lnTo>
                  <a:pt x="502773" y="1173137"/>
                </a:lnTo>
                <a:lnTo>
                  <a:pt x="517474" y="1202538"/>
                </a:lnTo>
                <a:lnTo>
                  <a:pt x="564517" y="1202538"/>
                </a:lnTo>
                <a:lnTo>
                  <a:pt x="576278" y="1234881"/>
                </a:lnTo>
                <a:lnTo>
                  <a:pt x="782091" y="1234881"/>
                </a:lnTo>
                <a:lnTo>
                  <a:pt x="782091" y="1278983"/>
                </a:lnTo>
                <a:lnTo>
                  <a:pt x="811493" y="1278983"/>
                </a:lnTo>
                <a:lnTo>
                  <a:pt x="829134" y="1334847"/>
                </a:lnTo>
                <a:lnTo>
                  <a:pt x="861476" y="1334847"/>
                </a:lnTo>
                <a:lnTo>
                  <a:pt x="861476" y="1358369"/>
                </a:lnTo>
                <a:lnTo>
                  <a:pt x="911460" y="1358369"/>
                </a:lnTo>
                <a:lnTo>
                  <a:pt x="911460" y="1381890"/>
                </a:lnTo>
                <a:lnTo>
                  <a:pt x="1414233" y="1381890"/>
                </a:lnTo>
                <a:lnTo>
                  <a:pt x="1414233" y="1423053"/>
                </a:lnTo>
                <a:lnTo>
                  <a:pt x="1446575" y="1423053"/>
                </a:lnTo>
                <a:lnTo>
                  <a:pt x="1452455" y="1455395"/>
                </a:lnTo>
                <a:lnTo>
                  <a:pt x="1902305" y="1455395"/>
                </a:lnTo>
                <a:lnTo>
                  <a:pt x="1914065" y="1508319"/>
                </a:lnTo>
                <a:lnTo>
                  <a:pt x="2987236" y="1508319"/>
                </a:lnTo>
              </a:path>
            </a:pathLst>
          </a:custGeom>
          <a:noFill/>
          <a:ln w="28575">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9" name="Straight Connector 48">
            <a:extLst>
              <a:ext uri="{FF2B5EF4-FFF2-40B4-BE49-F238E27FC236}">
                <a16:creationId xmlns:a16="http://schemas.microsoft.com/office/drawing/2014/main" id="{3CD30947-E030-2B5C-0885-E0981A6CB8BF}"/>
              </a:ext>
            </a:extLst>
          </p:cNvPr>
          <p:cNvCxnSpPr/>
          <p:nvPr/>
        </p:nvCxnSpPr>
        <p:spPr bwMode="auto">
          <a:xfrm>
            <a:off x="1259424" y="1588229"/>
            <a:ext cx="0" cy="97164"/>
          </a:xfrm>
          <a:prstGeom prst="line">
            <a:avLst/>
          </a:prstGeom>
          <a:noFill/>
          <a:ln w="19050" cap="flat" cmpd="sng" algn="ctr">
            <a:solidFill>
              <a:schemeClr val="accent3"/>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764FAF23-FD09-996A-9140-F57D9C55C5AB}"/>
              </a:ext>
            </a:extLst>
          </p:cNvPr>
          <p:cNvCxnSpPr>
            <a:cxnSpLocks/>
          </p:cNvCxnSpPr>
          <p:nvPr/>
        </p:nvCxnSpPr>
        <p:spPr bwMode="auto">
          <a:xfrm rot="16200000">
            <a:off x="1259424" y="1588229"/>
            <a:ext cx="0" cy="97164"/>
          </a:xfrm>
          <a:prstGeom prst="line">
            <a:avLst/>
          </a:prstGeom>
          <a:noFill/>
          <a:ln w="19050" cap="flat" cmpd="sng" algn="ctr">
            <a:solidFill>
              <a:schemeClr val="accent3"/>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0A9C5D65-2090-BB06-A1AB-A440986BBA40}"/>
              </a:ext>
            </a:extLst>
          </p:cNvPr>
          <p:cNvCxnSpPr/>
          <p:nvPr/>
        </p:nvCxnSpPr>
        <p:spPr bwMode="auto">
          <a:xfrm>
            <a:off x="1329989" y="2620236"/>
            <a:ext cx="0" cy="97164"/>
          </a:xfrm>
          <a:prstGeom prst="line">
            <a:avLst/>
          </a:prstGeom>
          <a:noFill/>
          <a:ln w="19050" cap="flat" cmpd="sng" algn="ctr">
            <a:solidFill>
              <a:schemeClr val="accent3"/>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87BBAEEA-D4EB-6526-2F25-AED84D04E902}"/>
              </a:ext>
            </a:extLst>
          </p:cNvPr>
          <p:cNvCxnSpPr>
            <a:cxnSpLocks/>
          </p:cNvCxnSpPr>
          <p:nvPr/>
        </p:nvCxnSpPr>
        <p:spPr bwMode="auto">
          <a:xfrm rot="16200000">
            <a:off x="1329989" y="2620236"/>
            <a:ext cx="0" cy="97164"/>
          </a:xfrm>
          <a:prstGeom prst="line">
            <a:avLst/>
          </a:prstGeom>
          <a:noFill/>
          <a:ln w="19050" cap="flat" cmpd="sng" algn="ctr">
            <a:solidFill>
              <a:schemeClr val="accent3"/>
            </a:solidFill>
            <a:prstDash val="solid"/>
            <a:round/>
            <a:headEnd type="none" w="med" len="med"/>
            <a:tailEnd type="none" w="med" len="med"/>
          </a:ln>
          <a:effectLst/>
        </p:spPr>
      </p:cxnSp>
      <p:sp>
        <p:nvSpPr>
          <p:cNvPr id="47" name="Freeform: Shape 46">
            <a:extLst>
              <a:ext uri="{FF2B5EF4-FFF2-40B4-BE49-F238E27FC236}">
                <a16:creationId xmlns:a16="http://schemas.microsoft.com/office/drawing/2014/main" id="{2791FCFA-8295-6936-B180-1F5D718EB255}"/>
              </a:ext>
            </a:extLst>
          </p:cNvPr>
          <p:cNvSpPr/>
          <p:nvPr/>
        </p:nvSpPr>
        <p:spPr bwMode="auto">
          <a:xfrm>
            <a:off x="1263267" y="1596525"/>
            <a:ext cx="517474" cy="1672970"/>
          </a:xfrm>
          <a:custGeom>
            <a:avLst/>
            <a:gdLst>
              <a:gd name="connsiteX0" fmla="*/ 0 w 517474"/>
              <a:gd name="connsiteY0" fmla="*/ 0 h 1672970"/>
              <a:gd name="connsiteX1" fmla="*/ 0 w 517474"/>
              <a:gd name="connsiteY1" fmla="*/ 264617 h 1672970"/>
              <a:gd name="connsiteX2" fmla="*/ 8821 w 517474"/>
              <a:gd name="connsiteY2" fmla="*/ 264617 h 1672970"/>
              <a:gd name="connsiteX3" fmla="*/ 8821 w 517474"/>
              <a:gd name="connsiteY3" fmla="*/ 332242 h 1672970"/>
              <a:gd name="connsiteX4" fmla="*/ 14701 w 517474"/>
              <a:gd name="connsiteY4" fmla="*/ 332242 h 1672970"/>
              <a:gd name="connsiteX5" fmla="*/ 14701 w 517474"/>
              <a:gd name="connsiteY5" fmla="*/ 379285 h 1672970"/>
              <a:gd name="connsiteX6" fmla="*/ 17641 w 517474"/>
              <a:gd name="connsiteY6" fmla="*/ 382225 h 1672970"/>
              <a:gd name="connsiteX7" fmla="*/ 17641 w 517474"/>
              <a:gd name="connsiteY7" fmla="*/ 435148 h 1672970"/>
              <a:gd name="connsiteX8" fmla="*/ 23522 w 517474"/>
              <a:gd name="connsiteY8" fmla="*/ 435148 h 1672970"/>
              <a:gd name="connsiteX9" fmla="*/ 26462 w 517474"/>
              <a:gd name="connsiteY9" fmla="*/ 646842 h 1672970"/>
              <a:gd name="connsiteX10" fmla="*/ 32343 w 517474"/>
              <a:gd name="connsiteY10" fmla="*/ 646842 h 1672970"/>
              <a:gd name="connsiteX11" fmla="*/ 32343 w 517474"/>
              <a:gd name="connsiteY11" fmla="*/ 749749 h 1672970"/>
              <a:gd name="connsiteX12" fmla="*/ 35283 w 517474"/>
              <a:gd name="connsiteY12" fmla="*/ 752689 h 1672970"/>
              <a:gd name="connsiteX13" fmla="*/ 35283 w 517474"/>
              <a:gd name="connsiteY13" fmla="*/ 811493 h 1672970"/>
              <a:gd name="connsiteX14" fmla="*/ 61745 w 517474"/>
              <a:gd name="connsiteY14" fmla="*/ 811493 h 1672970"/>
              <a:gd name="connsiteX15" fmla="*/ 61745 w 517474"/>
              <a:gd name="connsiteY15" fmla="*/ 967323 h 1672970"/>
              <a:gd name="connsiteX16" fmla="*/ 70565 w 517474"/>
              <a:gd name="connsiteY16" fmla="*/ 967323 h 1672970"/>
              <a:gd name="connsiteX17" fmla="*/ 70565 w 517474"/>
              <a:gd name="connsiteY17" fmla="*/ 1081991 h 1672970"/>
              <a:gd name="connsiteX18" fmla="*/ 99967 w 517474"/>
              <a:gd name="connsiteY18" fmla="*/ 1081991 h 1672970"/>
              <a:gd name="connsiteX19" fmla="*/ 99967 w 517474"/>
              <a:gd name="connsiteY19" fmla="*/ 1137854 h 1672970"/>
              <a:gd name="connsiteX20" fmla="*/ 114668 w 517474"/>
              <a:gd name="connsiteY20" fmla="*/ 1137854 h 1672970"/>
              <a:gd name="connsiteX21" fmla="*/ 108788 w 517474"/>
              <a:gd name="connsiteY21" fmla="*/ 1255462 h 1672970"/>
              <a:gd name="connsiteX22" fmla="*/ 120548 w 517474"/>
              <a:gd name="connsiteY22" fmla="*/ 1255462 h 1672970"/>
              <a:gd name="connsiteX23" fmla="*/ 120548 w 517474"/>
              <a:gd name="connsiteY23" fmla="*/ 1378950 h 1672970"/>
              <a:gd name="connsiteX24" fmla="*/ 223455 w 517474"/>
              <a:gd name="connsiteY24" fmla="*/ 1378950 h 1672970"/>
              <a:gd name="connsiteX25" fmla="*/ 235216 w 517474"/>
              <a:gd name="connsiteY25" fmla="*/ 1434814 h 1672970"/>
              <a:gd name="connsiteX26" fmla="*/ 273438 w 517474"/>
              <a:gd name="connsiteY26" fmla="*/ 1434814 h 1672970"/>
              <a:gd name="connsiteX27" fmla="*/ 273438 w 517474"/>
              <a:gd name="connsiteY27" fmla="*/ 1493618 h 1672970"/>
              <a:gd name="connsiteX28" fmla="*/ 305781 w 517474"/>
              <a:gd name="connsiteY28" fmla="*/ 1493618 h 1672970"/>
              <a:gd name="connsiteX29" fmla="*/ 317541 w 517474"/>
              <a:gd name="connsiteY29" fmla="*/ 1552422 h 1672970"/>
              <a:gd name="connsiteX30" fmla="*/ 464551 w 517474"/>
              <a:gd name="connsiteY30" fmla="*/ 1552422 h 1672970"/>
              <a:gd name="connsiteX31" fmla="*/ 464551 w 517474"/>
              <a:gd name="connsiteY31" fmla="*/ 1617106 h 1672970"/>
              <a:gd name="connsiteX32" fmla="*/ 517474 w 517474"/>
              <a:gd name="connsiteY32" fmla="*/ 1622986 h 1672970"/>
              <a:gd name="connsiteX33" fmla="*/ 517474 w 517474"/>
              <a:gd name="connsiteY33" fmla="*/ 1672970 h 1672970"/>
              <a:gd name="connsiteX0" fmla="*/ 0 w 517474"/>
              <a:gd name="connsiteY0" fmla="*/ 0 h 1672970"/>
              <a:gd name="connsiteX1" fmla="*/ 0 w 517474"/>
              <a:gd name="connsiteY1" fmla="*/ 264617 h 1672970"/>
              <a:gd name="connsiteX2" fmla="*/ 8821 w 517474"/>
              <a:gd name="connsiteY2" fmla="*/ 264617 h 1672970"/>
              <a:gd name="connsiteX3" fmla="*/ 8821 w 517474"/>
              <a:gd name="connsiteY3" fmla="*/ 332242 h 1672970"/>
              <a:gd name="connsiteX4" fmla="*/ 14701 w 517474"/>
              <a:gd name="connsiteY4" fmla="*/ 332242 h 1672970"/>
              <a:gd name="connsiteX5" fmla="*/ 14701 w 517474"/>
              <a:gd name="connsiteY5" fmla="*/ 379285 h 1672970"/>
              <a:gd name="connsiteX6" fmla="*/ 17641 w 517474"/>
              <a:gd name="connsiteY6" fmla="*/ 382225 h 1672970"/>
              <a:gd name="connsiteX7" fmla="*/ 17641 w 517474"/>
              <a:gd name="connsiteY7" fmla="*/ 435148 h 1672970"/>
              <a:gd name="connsiteX8" fmla="*/ 23522 w 517474"/>
              <a:gd name="connsiteY8" fmla="*/ 435148 h 1672970"/>
              <a:gd name="connsiteX9" fmla="*/ 26462 w 517474"/>
              <a:gd name="connsiteY9" fmla="*/ 646842 h 1672970"/>
              <a:gd name="connsiteX10" fmla="*/ 32343 w 517474"/>
              <a:gd name="connsiteY10" fmla="*/ 646842 h 1672970"/>
              <a:gd name="connsiteX11" fmla="*/ 32343 w 517474"/>
              <a:gd name="connsiteY11" fmla="*/ 749749 h 1672970"/>
              <a:gd name="connsiteX12" fmla="*/ 35283 w 517474"/>
              <a:gd name="connsiteY12" fmla="*/ 752689 h 1672970"/>
              <a:gd name="connsiteX13" fmla="*/ 35283 w 517474"/>
              <a:gd name="connsiteY13" fmla="*/ 811493 h 1672970"/>
              <a:gd name="connsiteX14" fmla="*/ 61745 w 517474"/>
              <a:gd name="connsiteY14" fmla="*/ 811493 h 1672970"/>
              <a:gd name="connsiteX15" fmla="*/ 61745 w 517474"/>
              <a:gd name="connsiteY15" fmla="*/ 967323 h 1672970"/>
              <a:gd name="connsiteX16" fmla="*/ 70565 w 517474"/>
              <a:gd name="connsiteY16" fmla="*/ 967323 h 1672970"/>
              <a:gd name="connsiteX17" fmla="*/ 70565 w 517474"/>
              <a:gd name="connsiteY17" fmla="*/ 1081991 h 1672970"/>
              <a:gd name="connsiteX18" fmla="*/ 99967 w 517474"/>
              <a:gd name="connsiteY18" fmla="*/ 1081991 h 1672970"/>
              <a:gd name="connsiteX19" fmla="*/ 99967 w 517474"/>
              <a:gd name="connsiteY19" fmla="*/ 1137854 h 1672970"/>
              <a:gd name="connsiteX20" fmla="*/ 114668 w 517474"/>
              <a:gd name="connsiteY20" fmla="*/ 1137854 h 1672970"/>
              <a:gd name="connsiteX21" fmla="*/ 108788 w 517474"/>
              <a:gd name="connsiteY21" fmla="*/ 1255462 h 1672970"/>
              <a:gd name="connsiteX22" fmla="*/ 120548 w 517474"/>
              <a:gd name="connsiteY22" fmla="*/ 1255462 h 1672970"/>
              <a:gd name="connsiteX23" fmla="*/ 120548 w 517474"/>
              <a:gd name="connsiteY23" fmla="*/ 1378950 h 1672970"/>
              <a:gd name="connsiteX24" fmla="*/ 223455 w 517474"/>
              <a:gd name="connsiteY24" fmla="*/ 1378950 h 1672970"/>
              <a:gd name="connsiteX25" fmla="*/ 222647 w 517474"/>
              <a:gd name="connsiteY25" fmla="*/ 1434814 h 1672970"/>
              <a:gd name="connsiteX26" fmla="*/ 273438 w 517474"/>
              <a:gd name="connsiteY26" fmla="*/ 1434814 h 1672970"/>
              <a:gd name="connsiteX27" fmla="*/ 273438 w 517474"/>
              <a:gd name="connsiteY27" fmla="*/ 1493618 h 1672970"/>
              <a:gd name="connsiteX28" fmla="*/ 305781 w 517474"/>
              <a:gd name="connsiteY28" fmla="*/ 1493618 h 1672970"/>
              <a:gd name="connsiteX29" fmla="*/ 317541 w 517474"/>
              <a:gd name="connsiteY29" fmla="*/ 1552422 h 1672970"/>
              <a:gd name="connsiteX30" fmla="*/ 464551 w 517474"/>
              <a:gd name="connsiteY30" fmla="*/ 1552422 h 1672970"/>
              <a:gd name="connsiteX31" fmla="*/ 464551 w 517474"/>
              <a:gd name="connsiteY31" fmla="*/ 1617106 h 1672970"/>
              <a:gd name="connsiteX32" fmla="*/ 517474 w 517474"/>
              <a:gd name="connsiteY32" fmla="*/ 1622986 h 1672970"/>
              <a:gd name="connsiteX33" fmla="*/ 517474 w 517474"/>
              <a:gd name="connsiteY33" fmla="*/ 1672970 h 1672970"/>
              <a:gd name="connsiteX0" fmla="*/ 0 w 517474"/>
              <a:gd name="connsiteY0" fmla="*/ 0 h 1672970"/>
              <a:gd name="connsiteX1" fmla="*/ 0 w 517474"/>
              <a:gd name="connsiteY1" fmla="*/ 264617 h 1672970"/>
              <a:gd name="connsiteX2" fmla="*/ 8821 w 517474"/>
              <a:gd name="connsiteY2" fmla="*/ 264617 h 1672970"/>
              <a:gd name="connsiteX3" fmla="*/ 8821 w 517474"/>
              <a:gd name="connsiteY3" fmla="*/ 332242 h 1672970"/>
              <a:gd name="connsiteX4" fmla="*/ 14701 w 517474"/>
              <a:gd name="connsiteY4" fmla="*/ 332242 h 1672970"/>
              <a:gd name="connsiteX5" fmla="*/ 14701 w 517474"/>
              <a:gd name="connsiteY5" fmla="*/ 379285 h 1672970"/>
              <a:gd name="connsiteX6" fmla="*/ 17641 w 517474"/>
              <a:gd name="connsiteY6" fmla="*/ 382225 h 1672970"/>
              <a:gd name="connsiteX7" fmla="*/ 17641 w 517474"/>
              <a:gd name="connsiteY7" fmla="*/ 435148 h 1672970"/>
              <a:gd name="connsiteX8" fmla="*/ 23522 w 517474"/>
              <a:gd name="connsiteY8" fmla="*/ 435148 h 1672970"/>
              <a:gd name="connsiteX9" fmla="*/ 26462 w 517474"/>
              <a:gd name="connsiteY9" fmla="*/ 646842 h 1672970"/>
              <a:gd name="connsiteX10" fmla="*/ 32343 w 517474"/>
              <a:gd name="connsiteY10" fmla="*/ 646842 h 1672970"/>
              <a:gd name="connsiteX11" fmla="*/ 32343 w 517474"/>
              <a:gd name="connsiteY11" fmla="*/ 749749 h 1672970"/>
              <a:gd name="connsiteX12" fmla="*/ 35283 w 517474"/>
              <a:gd name="connsiteY12" fmla="*/ 752689 h 1672970"/>
              <a:gd name="connsiteX13" fmla="*/ 35283 w 517474"/>
              <a:gd name="connsiteY13" fmla="*/ 811493 h 1672970"/>
              <a:gd name="connsiteX14" fmla="*/ 61745 w 517474"/>
              <a:gd name="connsiteY14" fmla="*/ 811493 h 1672970"/>
              <a:gd name="connsiteX15" fmla="*/ 61745 w 517474"/>
              <a:gd name="connsiteY15" fmla="*/ 967323 h 1672970"/>
              <a:gd name="connsiteX16" fmla="*/ 70565 w 517474"/>
              <a:gd name="connsiteY16" fmla="*/ 967323 h 1672970"/>
              <a:gd name="connsiteX17" fmla="*/ 70565 w 517474"/>
              <a:gd name="connsiteY17" fmla="*/ 1081991 h 1672970"/>
              <a:gd name="connsiteX18" fmla="*/ 99967 w 517474"/>
              <a:gd name="connsiteY18" fmla="*/ 1081991 h 1672970"/>
              <a:gd name="connsiteX19" fmla="*/ 99967 w 517474"/>
              <a:gd name="connsiteY19" fmla="*/ 1137854 h 1672970"/>
              <a:gd name="connsiteX20" fmla="*/ 114668 w 517474"/>
              <a:gd name="connsiteY20" fmla="*/ 1137854 h 1672970"/>
              <a:gd name="connsiteX21" fmla="*/ 108788 w 517474"/>
              <a:gd name="connsiteY21" fmla="*/ 1255462 h 1672970"/>
              <a:gd name="connsiteX22" fmla="*/ 120548 w 517474"/>
              <a:gd name="connsiteY22" fmla="*/ 1255462 h 1672970"/>
              <a:gd name="connsiteX23" fmla="*/ 120548 w 517474"/>
              <a:gd name="connsiteY23" fmla="*/ 1378950 h 1672970"/>
              <a:gd name="connsiteX24" fmla="*/ 223455 w 517474"/>
              <a:gd name="connsiteY24" fmla="*/ 1378950 h 1672970"/>
              <a:gd name="connsiteX25" fmla="*/ 222647 w 517474"/>
              <a:gd name="connsiteY25" fmla="*/ 1434814 h 1672970"/>
              <a:gd name="connsiteX26" fmla="*/ 273438 w 517474"/>
              <a:gd name="connsiteY26" fmla="*/ 1434814 h 1672970"/>
              <a:gd name="connsiteX27" fmla="*/ 273438 w 517474"/>
              <a:gd name="connsiteY27" fmla="*/ 1493618 h 1672970"/>
              <a:gd name="connsiteX28" fmla="*/ 315208 w 517474"/>
              <a:gd name="connsiteY28" fmla="*/ 1493618 h 1672970"/>
              <a:gd name="connsiteX29" fmla="*/ 317541 w 517474"/>
              <a:gd name="connsiteY29" fmla="*/ 1552422 h 1672970"/>
              <a:gd name="connsiteX30" fmla="*/ 464551 w 517474"/>
              <a:gd name="connsiteY30" fmla="*/ 1552422 h 1672970"/>
              <a:gd name="connsiteX31" fmla="*/ 464551 w 517474"/>
              <a:gd name="connsiteY31" fmla="*/ 1617106 h 1672970"/>
              <a:gd name="connsiteX32" fmla="*/ 517474 w 517474"/>
              <a:gd name="connsiteY32" fmla="*/ 1622986 h 1672970"/>
              <a:gd name="connsiteX33" fmla="*/ 517474 w 517474"/>
              <a:gd name="connsiteY33" fmla="*/ 1672970 h 1672970"/>
              <a:gd name="connsiteX0" fmla="*/ 0 w 517474"/>
              <a:gd name="connsiteY0" fmla="*/ 0 h 1672970"/>
              <a:gd name="connsiteX1" fmla="*/ 0 w 517474"/>
              <a:gd name="connsiteY1" fmla="*/ 264617 h 1672970"/>
              <a:gd name="connsiteX2" fmla="*/ 8821 w 517474"/>
              <a:gd name="connsiteY2" fmla="*/ 264617 h 1672970"/>
              <a:gd name="connsiteX3" fmla="*/ 8821 w 517474"/>
              <a:gd name="connsiteY3" fmla="*/ 332242 h 1672970"/>
              <a:gd name="connsiteX4" fmla="*/ 14701 w 517474"/>
              <a:gd name="connsiteY4" fmla="*/ 332242 h 1672970"/>
              <a:gd name="connsiteX5" fmla="*/ 14701 w 517474"/>
              <a:gd name="connsiteY5" fmla="*/ 379285 h 1672970"/>
              <a:gd name="connsiteX6" fmla="*/ 17641 w 517474"/>
              <a:gd name="connsiteY6" fmla="*/ 382225 h 1672970"/>
              <a:gd name="connsiteX7" fmla="*/ 17641 w 517474"/>
              <a:gd name="connsiteY7" fmla="*/ 435148 h 1672970"/>
              <a:gd name="connsiteX8" fmla="*/ 23522 w 517474"/>
              <a:gd name="connsiteY8" fmla="*/ 435148 h 1672970"/>
              <a:gd name="connsiteX9" fmla="*/ 26462 w 517474"/>
              <a:gd name="connsiteY9" fmla="*/ 646842 h 1672970"/>
              <a:gd name="connsiteX10" fmla="*/ 32343 w 517474"/>
              <a:gd name="connsiteY10" fmla="*/ 646842 h 1672970"/>
              <a:gd name="connsiteX11" fmla="*/ 32343 w 517474"/>
              <a:gd name="connsiteY11" fmla="*/ 749749 h 1672970"/>
              <a:gd name="connsiteX12" fmla="*/ 35283 w 517474"/>
              <a:gd name="connsiteY12" fmla="*/ 752689 h 1672970"/>
              <a:gd name="connsiteX13" fmla="*/ 35283 w 517474"/>
              <a:gd name="connsiteY13" fmla="*/ 811493 h 1672970"/>
              <a:gd name="connsiteX14" fmla="*/ 61745 w 517474"/>
              <a:gd name="connsiteY14" fmla="*/ 811493 h 1672970"/>
              <a:gd name="connsiteX15" fmla="*/ 61745 w 517474"/>
              <a:gd name="connsiteY15" fmla="*/ 967323 h 1672970"/>
              <a:gd name="connsiteX16" fmla="*/ 70565 w 517474"/>
              <a:gd name="connsiteY16" fmla="*/ 967323 h 1672970"/>
              <a:gd name="connsiteX17" fmla="*/ 70565 w 517474"/>
              <a:gd name="connsiteY17" fmla="*/ 1081991 h 1672970"/>
              <a:gd name="connsiteX18" fmla="*/ 99967 w 517474"/>
              <a:gd name="connsiteY18" fmla="*/ 1081991 h 1672970"/>
              <a:gd name="connsiteX19" fmla="*/ 99967 w 517474"/>
              <a:gd name="connsiteY19" fmla="*/ 1137854 h 1672970"/>
              <a:gd name="connsiteX20" fmla="*/ 114668 w 517474"/>
              <a:gd name="connsiteY20" fmla="*/ 1137854 h 1672970"/>
              <a:gd name="connsiteX21" fmla="*/ 108788 w 517474"/>
              <a:gd name="connsiteY21" fmla="*/ 1255462 h 1672970"/>
              <a:gd name="connsiteX22" fmla="*/ 120548 w 517474"/>
              <a:gd name="connsiteY22" fmla="*/ 1255462 h 1672970"/>
              <a:gd name="connsiteX23" fmla="*/ 120548 w 517474"/>
              <a:gd name="connsiteY23" fmla="*/ 1378950 h 1672970"/>
              <a:gd name="connsiteX24" fmla="*/ 223455 w 517474"/>
              <a:gd name="connsiteY24" fmla="*/ 1378950 h 1672970"/>
              <a:gd name="connsiteX25" fmla="*/ 222647 w 517474"/>
              <a:gd name="connsiteY25" fmla="*/ 1434814 h 1672970"/>
              <a:gd name="connsiteX26" fmla="*/ 273438 w 517474"/>
              <a:gd name="connsiteY26" fmla="*/ 1434814 h 1672970"/>
              <a:gd name="connsiteX27" fmla="*/ 273438 w 517474"/>
              <a:gd name="connsiteY27" fmla="*/ 1493618 h 1672970"/>
              <a:gd name="connsiteX28" fmla="*/ 315208 w 517474"/>
              <a:gd name="connsiteY28" fmla="*/ 1493618 h 1672970"/>
              <a:gd name="connsiteX29" fmla="*/ 317541 w 517474"/>
              <a:gd name="connsiteY29" fmla="*/ 1552422 h 1672970"/>
              <a:gd name="connsiteX30" fmla="*/ 464551 w 517474"/>
              <a:gd name="connsiteY30" fmla="*/ 1552422 h 1672970"/>
              <a:gd name="connsiteX31" fmla="*/ 464551 w 517474"/>
              <a:gd name="connsiteY31" fmla="*/ 1617106 h 1672970"/>
              <a:gd name="connsiteX32" fmla="*/ 517474 w 517474"/>
              <a:gd name="connsiteY32" fmla="*/ 1616702 h 1672970"/>
              <a:gd name="connsiteX33" fmla="*/ 517474 w 517474"/>
              <a:gd name="connsiteY33" fmla="*/ 1672970 h 16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7474" h="1672970">
                <a:moveTo>
                  <a:pt x="0" y="0"/>
                </a:moveTo>
                <a:lnTo>
                  <a:pt x="0" y="264617"/>
                </a:lnTo>
                <a:lnTo>
                  <a:pt x="8821" y="264617"/>
                </a:lnTo>
                <a:lnTo>
                  <a:pt x="8821" y="332242"/>
                </a:lnTo>
                <a:lnTo>
                  <a:pt x="14701" y="332242"/>
                </a:lnTo>
                <a:lnTo>
                  <a:pt x="14701" y="379285"/>
                </a:lnTo>
                <a:lnTo>
                  <a:pt x="17641" y="382225"/>
                </a:lnTo>
                <a:lnTo>
                  <a:pt x="17641" y="435148"/>
                </a:lnTo>
                <a:lnTo>
                  <a:pt x="23522" y="435148"/>
                </a:lnTo>
                <a:lnTo>
                  <a:pt x="26462" y="646842"/>
                </a:lnTo>
                <a:lnTo>
                  <a:pt x="32343" y="646842"/>
                </a:lnTo>
                <a:lnTo>
                  <a:pt x="32343" y="749749"/>
                </a:lnTo>
                <a:lnTo>
                  <a:pt x="35283" y="752689"/>
                </a:lnTo>
                <a:lnTo>
                  <a:pt x="35283" y="811493"/>
                </a:lnTo>
                <a:lnTo>
                  <a:pt x="61745" y="811493"/>
                </a:lnTo>
                <a:lnTo>
                  <a:pt x="61745" y="967323"/>
                </a:lnTo>
                <a:lnTo>
                  <a:pt x="70565" y="967323"/>
                </a:lnTo>
                <a:lnTo>
                  <a:pt x="70565" y="1081991"/>
                </a:lnTo>
                <a:lnTo>
                  <a:pt x="99967" y="1081991"/>
                </a:lnTo>
                <a:lnTo>
                  <a:pt x="99967" y="1137854"/>
                </a:lnTo>
                <a:lnTo>
                  <a:pt x="114668" y="1137854"/>
                </a:lnTo>
                <a:lnTo>
                  <a:pt x="108788" y="1255462"/>
                </a:lnTo>
                <a:lnTo>
                  <a:pt x="120548" y="1255462"/>
                </a:lnTo>
                <a:lnTo>
                  <a:pt x="120548" y="1378950"/>
                </a:lnTo>
                <a:lnTo>
                  <a:pt x="223455" y="1378950"/>
                </a:lnTo>
                <a:cubicBezTo>
                  <a:pt x="223186" y="1397571"/>
                  <a:pt x="222916" y="1416193"/>
                  <a:pt x="222647" y="1434814"/>
                </a:cubicBezTo>
                <a:lnTo>
                  <a:pt x="273438" y="1434814"/>
                </a:lnTo>
                <a:lnTo>
                  <a:pt x="273438" y="1493618"/>
                </a:lnTo>
                <a:lnTo>
                  <a:pt x="315208" y="1493618"/>
                </a:lnTo>
                <a:cubicBezTo>
                  <a:pt x="315986" y="1513219"/>
                  <a:pt x="316763" y="1532821"/>
                  <a:pt x="317541" y="1552422"/>
                </a:cubicBezTo>
                <a:lnTo>
                  <a:pt x="464551" y="1552422"/>
                </a:lnTo>
                <a:lnTo>
                  <a:pt x="464551" y="1617106"/>
                </a:lnTo>
                <a:lnTo>
                  <a:pt x="517474" y="1616702"/>
                </a:lnTo>
                <a:lnTo>
                  <a:pt x="517474" y="1672970"/>
                </a:lnTo>
              </a:path>
            </a:pathLst>
          </a:custGeom>
          <a:noFill/>
          <a:ln w="28575">
            <a:solidFill>
              <a:schemeClr val="accent3"/>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61D18AD4-DFD8-3219-4F67-D185FFCEF96F}"/>
              </a:ext>
            </a:extLst>
          </p:cNvPr>
          <p:cNvSpPr>
            <a:spLocks noGrp="1"/>
          </p:cNvSpPr>
          <p:nvPr>
            <p:ph type="title"/>
          </p:nvPr>
        </p:nvSpPr>
        <p:spPr/>
        <p:txBody>
          <a:bodyPr/>
          <a:lstStyle/>
          <a:p>
            <a:r>
              <a:rPr lang="en-US" dirty="0"/>
              <a:t>Overall Survival in MCL Following Progression on Covalent BTK Inhibitor</a:t>
            </a:r>
          </a:p>
        </p:txBody>
      </p:sp>
      <p:sp>
        <p:nvSpPr>
          <p:cNvPr id="17" name="TextBox 16">
            <a:extLst>
              <a:ext uri="{FF2B5EF4-FFF2-40B4-BE49-F238E27FC236}">
                <a16:creationId xmlns:a16="http://schemas.microsoft.com/office/drawing/2014/main" id="{8A92A0F8-28F4-1365-90FD-DF897BEFB44F}"/>
              </a:ext>
            </a:extLst>
          </p:cNvPr>
          <p:cNvSpPr txBox="1"/>
          <p:nvPr/>
        </p:nvSpPr>
        <p:spPr bwMode="auto">
          <a:xfrm>
            <a:off x="1795779" y="1349705"/>
            <a:ext cx="2205244" cy="307777"/>
          </a:xfrm>
          <a:prstGeom prst="rect">
            <a:avLst/>
          </a:prstGeom>
          <a:noFill/>
          <a:ln w="9525" algn="ctr">
            <a:noFill/>
            <a:miter lim="800000"/>
            <a:headEnd/>
            <a:tailEnd/>
          </a:ln>
          <a:extLst>
            <a:ext uri="{909E8E84-426E-40DD-AFC4-6F175D3DCCD1}">
              <a14:hiddenFill xmlns:a14="http://schemas.microsoft.com/office/drawing/2010/main">
                <a:solidFill>
                  <a:srgbClr val="FFFFFF"/>
                </a:solidFill>
              </a14:hiddenFill>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Global</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22" name="Rectangle 21">
            <a:extLst>
              <a:ext uri="{FF2B5EF4-FFF2-40B4-BE49-F238E27FC236}">
                <a16:creationId xmlns:a16="http://schemas.microsoft.com/office/drawing/2014/main" id="{E17AA1F9-F973-BB2B-F506-1E7A7EDAA1CC}"/>
              </a:ext>
            </a:extLst>
          </p:cNvPr>
          <p:cNvSpPr/>
          <p:nvPr/>
        </p:nvSpPr>
        <p:spPr bwMode="auto">
          <a:xfrm>
            <a:off x="3219536" y="4307339"/>
            <a:ext cx="1250302" cy="389069"/>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 name="Content Placeholder 4">
            <a:extLst>
              <a:ext uri="{FF2B5EF4-FFF2-40B4-BE49-F238E27FC236}">
                <a16:creationId xmlns:a16="http://schemas.microsoft.com/office/drawing/2014/main" id="{A26CA541-D9FD-78AD-E85C-379345B67924}"/>
              </a:ext>
            </a:extLst>
          </p:cNvPr>
          <p:cNvSpPr txBox="1">
            <a:spLocks/>
          </p:cNvSpPr>
          <p:nvPr/>
        </p:nvSpPr>
        <p:spPr bwMode="auto">
          <a:xfrm>
            <a:off x="8808727" y="1465568"/>
            <a:ext cx="2949886" cy="425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vert="horz" wrap="square" lIns="80826" tIns="40413" rIns="80826" bIns="40413" numCol="1" rtlCol="0" anchor="t" anchorCtr="0" compatLnSpc="1">
            <a:prstTxWarp prst="textNoShape">
              <a:avLst/>
            </a:prstTxWarp>
            <a:noAutofit/>
          </a:bodyPr>
          <a:lstStyle>
            <a:defPPr>
              <a:defRPr lang="en-US"/>
            </a:defPPr>
            <a:lvl1pPr marL="0" indent="-255588" algn="l" defTabSz="685800" rtl="0" eaLnBrk="1" fontAlgn="base" latinLnBrk="0" hangingPunct="1">
              <a:spcBef>
                <a:spcPts val="600"/>
              </a:spcBef>
              <a:spcAft>
                <a:spcPct val="0"/>
              </a:spcAft>
              <a:buClr>
                <a:srgbClr val="469DD9"/>
              </a:buClr>
              <a:buSzPct val="100000"/>
              <a:buFont typeface="Arial" panose="020B0604020202020204" pitchFamily="34" charset="0"/>
              <a:buChar char="•"/>
              <a:defRPr sz="1350" kern="1200">
                <a:solidFill>
                  <a:schemeClr val="tx1"/>
                </a:solidFill>
                <a:latin typeface="+mn-lt"/>
                <a:ea typeface="+mn-ea"/>
                <a:cs typeface="+mn-cs"/>
                <a:sym typeface="Roboto Regular" pitchFamily="2" charset="0"/>
              </a:defRPr>
            </a:lvl1pPr>
            <a:lvl2pPr marL="342900" indent="-333375" algn="l" defTabSz="685800" rtl="0" eaLnBrk="1" fontAlgn="base" latinLnBrk="0" hangingPunct="1">
              <a:spcBef>
                <a:spcPts val="600"/>
              </a:spcBef>
              <a:spcAft>
                <a:spcPct val="0"/>
              </a:spcAft>
              <a:buClr>
                <a:srgbClr val="469DD9"/>
              </a:buClr>
              <a:buSzPct val="100000"/>
              <a:buFont typeface="Arial" panose="020B0604020202020204" pitchFamily="34" charset="0"/>
              <a:buChar char="–"/>
              <a:defRPr sz="1350" kern="1200">
                <a:solidFill>
                  <a:schemeClr val="tx1"/>
                </a:solidFill>
                <a:latin typeface="+mn-lt"/>
                <a:ea typeface="+mn-ea"/>
                <a:cs typeface="+mn-cs"/>
                <a:sym typeface="Roboto Regular" pitchFamily="2" charset="0"/>
              </a:defRPr>
            </a:lvl2pPr>
            <a:lvl3pPr marL="685800" indent="-320039" algn="l" defTabSz="685800" rtl="0" eaLnBrk="1" fontAlgn="base" latinLnBrk="0" hangingPunct="1">
              <a:spcBef>
                <a:spcPts val="600"/>
              </a:spcBef>
              <a:spcAft>
                <a:spcPct val="0"/>
              </a:spcAft>
              <a:buClr>
                <a:srgbClr val="469DD9"/>
              </a:buClr>
              <a:buSzPct val="100000"/>
              <a:buFont typeface="Arial" panose="020B0604020202020204" pitchFamily="34" charset="0"/>
              <a:buChar char="•"/>
              <a:defRPr sz="1350" kern="1200">
                <a:solidFill>
                  <a:schemeClr val="tx1"/>
                </a:solidFill>
                <a:latin typeface="+mn-lt"/>
                <a:ea typeface="+mn-ea"/>
                <a:cs typeface="+mn-cs"/>
                <a:sym typeface="Roboto Regular" pitchFamily="2" charset="0"/>
              </a:defRPr>
            </a:lvl3pPr>
            <a:lvl4pPr marL="1028700" indent="-355600" algn="l" defTabSz="685800" rtl="0" eaLnBrk="1" fontAlgn="base" latinLnBrk="0" hangingPunct="1">
              <a:spcBef>
                <a:spcPts val="600"/>
              </a:spcBef>
              <a:spcAft>
                <a:spcPct val="0"/>
              </a:spcAft>
              <a:buClr>
                <a:srgbClr val="469DD9"/>
              </a:buClr>
              <a:buSzPct val="100000"/>
              <a:buFont typeface="Arial" panose="020B0604020202020204" pitchFamily="34" charset="0"/>
              <a:buChar char="–"/>
              <a:defRPr sz="1350" kern="1200">
                <a:solidFill>
                  <a:schemeClr val="tx1"/>
                </a:solidFill>
                <a:latin typeface="+mn-lt"/>
                <a:ea typeface="+mn-ea"/>
                <a:cs typeface="+mn-cs"/>
                <a:sym typeface="Roboto Regular" pitchFamily="2" charset="0"/>
              </a:defRPr>
            </a:lvl4pPr>
            <a:lvl5pPr marL="1371600" indent="-355600" algn="l" defTabSz="685800" rtl="0" eaLnBrk="1" fontAlgn="base" latinLnBrk="0" hangingPunct="1">
              <a:spcBef>
                <a:spcPts val="600"/>
              </a:spcBef>
              <a:spcAft>
                <a:spcPct val="0"/>
              </a:spcAft>
              <a:buClr>
                <a:srgbClr val="469DD9"/>
              </a:buClr>
              <a:buSzPct val="100000"/>
              <a:buFont typeface="Arial" panose="020B0604020202020204" pitchFamily="34" charset="0"/>
              <a:buChar char="»"/>
              <a:defRPr sz="1350" kern="1200">
                <a:solidFill>
                  <a:schemeClr val="tx1"/>
                </a:solidFill>
                <a:latin typeface="+mn-lt"/>
                <a:ea typeface="+mn-ea"/>
                <a:cs typeface="+mn-cs"/>
                <a:sym typeface="Roboto Regular" pitchFamily="2" charset="0"/>
              </a:defRPr>
            </a:lvl5pPr>
            <a:lvl6pPr marL="1714500" marR="0" indent="-228600" algn="l" defTabSz="685800" rtl="0" eaLnBrk="1" latinLnBrk="0" hangingPunct="1">
              <a:lnSpc>
                <a:spcPct val="100000"/>
              </a:lnSpc>
              <a:spcBef>
                <a:spcPts val="600"/>
              </a:spcBef>
              <a:spcAft>
                <a:spcPts val="0"/>
              </a:spcAft>
              <a:buClr>
                <a:srgbClr val="469DD9"/>
              </a:buClr>
              <a:buSzPct val="100000"/>
              <a:buFont typeface="Arial"/>
              <a:buChar char="•"/>
              <a:tabLst/>
              <a:defRPr sz="1350" b="0" i="0" u="none" strike="noStrike" kern="1200" cap="none" spc="0" baseline="0">
                <a:solidFill>
                  <a:schemeClr val="tx1"/>
                </a:solidFill>
                <a:uFillTx/>
                <a:latin typeface="+mn-lt"/>
                <a:ea typeface="+mn-ea"/>
                <a:cs typeface="+mn-cs"/>
                <a:sym typeface="Roboto Regular"/>
              </a:defRPr>
            </a:lvl6pPr>
            <a:lvl7pPr marL="2057400" marR="0" indent="-228600" algn="l" defTabSz="685800" rtl="0" eaLnBrk="1" latinLnBrk="0" hangingPunct="1">
              <a:lnSpc>
                <a:spcPct val="100000"/>
              </a:lnSpc>
              <a:spcBef>
                <a:spcPts val="600"/>
              </a:spcBef>
              <a:spcAft>
                <a:spcPts val="0"/>
              </a:spcAft>
              <a:buClr>
                <a:srgbClr val="469DD9"/>
              </a:buClr>
              <a:buSzPct val="100000"/>
              <a:buFont typeface="Arial"/>
              <a:buChar char="•"/>
              <a:tabLst/>
              <a:defRPr sz="1350" b="0" i="0" u="none" strike="noStrike" kern="1200" cap="none" spc="0" baseline="0">
                <a:solidFill>
                  <a:schemeClr val="tx1"/>
                </a:solidFill>
                <a:uFillTx/>
                <a:latin typeface="+mn-lt"/>
                <a:ea typeface="+mn-ea"/>
                <a:cs typeface="+mn-cs"/>
                <a:sym typeface="Roboto Regular"/>
              </a:defRPr>
            </a:lvl7pPr>
            <a:lvl8pPr marL="2400300" marR="0" indent="-228600" algn="l" defTabSz="685800" rtl="0" eaLnBrk="1" latinLnBrk="0" hangingPunct="1">
              <a:lnSpc>
                <a:spcPct val="100000"/>
              </a:lnSpc>
              <a:spcBef>
                <a:spcPts val="600"/>
              </a:spcBef>
              <a:spcAft>
                <a:spcPts val="0"/>
              </a:spcAft>
              <a:buClr>
                <a:srgbClr val="469DD9"/>
              </a:buClr>
              <a:buSzPct val="100000"/>
              <a:buFont typeface="Arial"/>
              <a:buChar char="•"/>
              <a:tabLst/>
              <a:defRPr sz="1350" b="0" i="0" u="none" strike="noStrike" kern="1200" cap="none" spc="0" baseline="0">
                <a:solidFill>
                  <a:schemeClr val="tx1"/>
                </a:solidFill>
                <a:uFillTx/>
                <a:latin typeface="+mn-lt"/>
                <a:ea typeface="+mn-ea"/>
                <a:cs typeface="+mn-cs"/>
                <a:sym typeface="Roboto Regular"/>
              </a:defRPr>
            </a:lvl8pPr>
            <a:lvl9pPr marL="2743200" marR="0" indent="-228600" algn="l" defTabSz="685800" rtl="0" eaLnBrk="1" latinLnBrk="0" hangingPunct="1">
              <a:lnSpc>
                <a:spcPct val="100000"/>
              </a:lnSpc>
              <a:spcBef>
                <a:spcPts val="600"/>
              </a:spcBef>
              <a:spcAft>
                <a:spcPts val="0"/>
              </a:spcAft>
              <a:buClr>
                <a:srgbClr val="469DD9"/>
              </a:buClr>
              <a:buSzPct val="100000"/>
              <a:buFont typeface="Arial"/>
              <a:buChar char="•"/>
              <a:tabLst/>
              <a:defRPr sz="1350" b="0" i="0" u="none" strike="noStrike" kern="1200" cap="none" spc="0" baseline="0">
                <a:solidFill>
                  <a:schemeClr val="tx1"/>
                </a:solidFill>
                <a:uFillTx/>
                <a:latin typeface="+mn-lt"/>
                <a:ea typeface="+mn-ea"/>
                <a:cs typeface="+mn-cs"/>
                <a:sym typeface="Roboto Regular"/>
              </a:defRPr>
            </a:lvl9pPr>
          </a:lstStyle>
          <a:p>
            <a:pPr marL="303119" marR="0" lvl="0" indent="-303119" algn="l" defTabSz="606239" rtl="0" eaLnBrk="1" fontAlgn="base" latinLnBrk="0" hangingPunct="1">
              <a:lnSpc>
                <a:spcPct val="100000"/>
              </a:lnSpc>
              <a:spcBef>
                <a:spcPts val="530"/>
              </a:spcBef>
              <a:spcAft>
                <a:spcPct val="0"/>
              </a:spcAft>
              <a:buClrTx/>
              <a:buSzPct val="100000"/>
              <a:buFont typeface="Wingdings" panose="05000000000000000000" pitchFamily="2" charset="2"/>
              <a:buChar char="§"/>
              <a:tabLst/>
              <a:defRPr/>
            </a:pPr>
            <a:r>
              <a:rPr kumimoji="0" lang="en-GB" sz="1800" b="0" i="0" u="none" strike="noStrike" kern="1200" cap="none" spc="0" normalizeH="0" baseline="0" noProof="0" dirty="0">
                <a:ln>
                  <a:noFill/>
                </a:ln>
                <a:solidFill>
                  <a:srgbClr val="000000"/>
                </a:solidFill>
                <a:effectLst/>
                <a:uLnTx/>
                <a:uFillTx/>
                <a:latin typeface="Calibri" panose="020F0502020204030204" pitchFamily="34" charset="0"/>
                <a:ea typeface="Tahoma"/>
                <a:cs typeface="Calibri" panose="020F0502020204030204" pitchFamily="34" charset="0"/>
                <a:sym typeface="Roboto Regular" pitchFamily="2" charset="0"/>
              </a:rPr>
              <a:t>Covalent BTK inhibitors have transformed treatment landscape of MCL</a:t>
            </a:r>
            <a:endParaRPr kumimoji="0" lang="en-GB" sz="1800" b="0" i="0" u="none" strike="noStrike" kern="1200" cap="none" spc="0" normalizeH="0" baseline="30000" noProof="0" dirty="0">
              <a:ln>
                <a:noFill/>
              </a:ln>
              <a:solidFill>
                <a:srgbClr val="000000"/>
              </a:solidFill>
              <a:effectLst/>
              <a:uLnTx/>
              <a:uFillTx/>
              <a:latin typeface="Calibri" panose="020F0502020204030204" pitchFamily="34" charset="0"/>
              <a:ea typeface="Tahoma"/>
              <a:cs typeface="Calibri" panose="020F0502020204030204" pitchFamily="34" charset="0"/>
              <a:sym typeface="Roboto Regular" pitchFamily="2" charset="0"/>
            </a:endParaRPr>
          </a:p>
          <a:p>
            <a:pPr marL="303119" marR="0" lvl="0" indent="-303119" algn="l" defTabSz="606239" rtl="0" eaLnBrk="1" fontAlgn="base" latinLnBrk="0" hangingPunct="1">
              <a:lnSpc>
                <a:spcPct val="100000"/>
              </a:lnSpc>
              <a:spcBef>
                <a:spcPts val="530"/>
              </a:spcBef>
              <a:spcAft>
                <a:spcPct val="0"/>
              </a:spcAft>
              <a:buClrTx/>
              <a:buSzPct val="100000"/>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Tahoma"/>
                <a:cs typeface="Calibri" panose="020F0502020204030204" pitchFamily="34" charset="0"/>
                <a:sym typeface="Roboto Regular" pitchFamily="2" charset="0"/>
              </a:rPr>
              <a:t>Resistance to covalent BTK inhibitors in MCL and other lymphomas is incompletely understood</a:t>
            </a:r>
            <a:r>
              <a:rPr kumimoji="0" lang="en-US" sz="1800" b="0" i="0" u="none" strike="noStrike" kern="1200" cap="none" spc="0" normalizeH="0" baseline="30000" noProof="0" dirty="0">
                <a:ln>
                  <a:noFill/>
                </a:ln>
                <a:solidFill>
                  <a:srgbClr val="000000"/>
                </a:solidFill>
                <a:effectLst/>
                <a:uLnTx/>
                <a:uFillTx/>
                <a:latin typeface="Calibri" panose="020F0502020204030204" pitchFamily="34" charset="0"/>
                <a:ea typeface="Tahoma"/>
                <a:cs typeface="Calibri" panose="020F0502020204030204" pitchFamily="34" charset="0"/>
                <a:sym typeface="Roboto Regular" pitchFamily="2" charset="0"/>
              </a:rPr>
              <a:t>5</a:t>
            </a:r>
          </a:p>
          <a:p>
            <a:pPr marL="303119" marR="0" lvl="0" indent="-303119" algn="l" defTabSz="606239" rtl="0" eaLnBrk="1" fontAlgn="base" latinLnBrk="0" hangingPunct="1">
              <a:lnSpc>
                <a:spcPct val="100000"/>
              </a:lnSpc>
              <a:spcBef>
                <a:spcPts val="530"/>
              </a:spcBef>
              <a:spcAft>
                <a:spcPct val="0"/>
              </a:spcAft>
              <a:buClrTx/>
              <a:buSzPct val="100000"/>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Tahoma"/>
                <a:cs typeface="Calibri" panose="020F0502020204030204" pitchFamily="34" charset="0"/>
                <a:sym typeface="Roboto Regular" pitchFamily="2" charset="0"/>
              </a:rPr>
              <a:t>Poor OS following covalent BTK inhibitor therapy</a:t>
            </a:r>
            <a:r>
              <a:rPr kumimoji="0" lang="en-US" sz="1800" b="0" i="0" u="none" strike="noStrike" kern="1200" cap="none" spc="0" normalizeH="0" baseline="30000" noProof="0" dirty="0">
                <a:ln>
                  <a:noFill/>
                </a:ln>
                <a:solidFill>
                  <a:srgbClr val="000000"/>
                </a:solidFill>
                <a:effectLst/>
                <a:uLnTx/>
                <a:uFillTx/>
                <a:latin typeface="Calibri" panose="020F0502020204030204" pitchFamily="34" charset="0"/>
                <a:ea typeface="Tahoma"/>
                <a:cs typeface="Calibri" panose="020F0502020204030204" pitchFamily="34" charset="0"/>
                <a:sym typeface="Roboto Regular" pitchFamily="2" charset="0"/>
              </a:rPr>
              <a:t>1</a:t>
            </a:r>
          </a:p>
          <a:p>
            <a:pPr marL="303119" marR="0" lvl="0" indent="-303119" algn="l" defTabSz="606239" rtl="0" eaLnBrk="1" fontAlgn="base" latinLnBrk="0" hangingPunct="1">
              <a:lnSpc>
                <a:spcPct val="100000"/>
              </a:lnSpc>
              <a:spcBef>
                <a:spcPts val="530"/>
              </a:spcBef>
              <a:spcAft>
                <a:spcPct val="0"/>
              </a:spcAft>
              <a:buClrTx/>
              <a:buSzPct val="100000"/>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Tahoma"/>
                <a:cs typeface="Calibri" panose="020F0502020204030204" pitchFamily="34" charset="0"/>
                <a:sym typeface="Roboto Regular" pitchFamily="2" charset="0"/>
              </a:rPr>
              <a:t>There is unmet need for efficacious postcovalent BTK inhibitor treatment, with no standard regimens defined</a:t>
            </a:r>
          </a:p>
        </p:txBody>
      </p:sp>
      <p:sp>
        <p:nvSpPr>
          <p:cNvPr id="30" name="Text Box 15">
            <a:extLst>
              <a:ext uri="{FF2B5EF4-FFF2-40B4-BE49-F238E27FC236}">
                <a16:creationId xmlns:a16="http://schemas.microsoft.com/office/drawing/2014/main" id="{8A45ED8D-E35D-ED36-1769-45650474081B}"/>
              </a:ext>
            </a:extLst>
          </p:cNvPr>
          <p:cNvSpPr txBox="1">
            <a:spLocks noChangeArrowheads="1"/>
          </p:cNvSpPr>
          <p:nvPr/>
        </p:nvSpPr>
        <p:spPr bwMode="auto">
          <a:xfrm>
            <a:off x="435429" y="6194976"/>
            <a:ext cx="7021368" cy="461665"/>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1. Martin. Blood. 2016;127:1559. 2. Hess. Br J Haematol. 2022;[Epub]. 3. Rai. Adv Ther. 2022;39:4792. </a:t>
            </a:r>
            <a:b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b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4. Hess. Adv Hematol. 2022;[Epub]. 5:5179. 5. Nakhoda. Br J Haematol. 2022;[Epub].</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endParaRPr>
          </a:p>
        </p:txBody>
      </p:sp>
      <p:sp>
        <p:nvSpPr>
          <p:cNvPr id="34" name="Rectangle 33">
            <a:extLst>
              <a:ext uri="{FF2B5EF4-FFF2-40B4-BE49-F238E27FC236}">
                <a16:creationId xmlns:a16="http://schemas.microsoft.com/office/drawing/2014/main" id="{097BC22D-3960-18D0-43FE-38A07CC9FF12}"/>
              </a:ext>
            </a:extLst>
          </p:cNvPr>
          <p:cNvSpPr/>
          <p:nvPr/>
        </p:nvSpPr>
        <p:spPr bwMode="auto">
          <a:xfrm>
            <a:off x="3595605" y="1571172"/>
            <a:ext cx="776275" cy="270360"/>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999F0386-5C8C-B637-2454-DEC343E31430}"/>
              </a:ext>
            </a:extLst>
          </p:cNvPr>
          <p:cNvSpPr/>
          <p:nvPr/>
        </p:nvSpPr>
        <p:spPr bwMode="auto">
          <a:xfrm>
            <a:off x="6895961" y="4071073"/>
            <a:ext cx="1477438" cy="214787"/>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8EF9AF37-57B5-BB43-5DD3-C238C6C4273D}"/>
              </a:ext>
            </a:extLst>
          </p:cNvPr>
          <p:cNvSpPr txBox="1"/>
          <p:nvPr/>
        </p:nvSpPr>
        <p:spPr bwMode="auto">
          <a:xfrm>
            <a:off x="6134100" y="1341439"/>
            <a:ext cx="2167521" cy="307777"/>
          </a:xfrm>
          <a:prstGeom prst="rect">
            <a:avLst/>
          </a:prstGeom>
          <a:noFill/>
          <a:ln w="9525" algn="ctr">
            <a:noFill/>
            <a:miter lim="800000"/>
            <a:headEnd/>
            <a:tailEnd/>
          </a:ln>
          <a:extLst>
            <a:ext uri="{909E8E84-426E-40DD-AFC4-6F175D3DCCD1}">
              <a14:hiddenFill xmlns:a14="http://schemas.microsoft.com/office/drawing/2010/main">
                <a:solidFill>
                  <a:srgbClr val="FFFFFF"/>
                </a:solidFill>
              </a14:hiddenFill>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Europe</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2</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7AC74AFC-1A83-E3EF-43F7-11E9882BBD2D}"/>
              </a:ext>
            </a:extLst>
          </p:cNvPr>
          <p:cNvSpPr txBox="1"/>
          <p:nvPr/>
        </p:nvSpPr>
        <p:spPr bwMode="auto">
          <a:xfrm>
            <a:off x="6045981" y="3776070"/>
            <a:ext cx="2216181" cy="307777"/>
          </a:xfrm>
          <a:prstGeom prst="rect">
            <a:avLst/>
          </a:prstGeom>
          <a:solidFill>
            <a:schemeClr val="tx1"/>
          </a:solidFill>
          <a:ln w="9525" algn="ctr">
            <a:noFill/>
            <a:miter lim="800000"/>
            <a:headEnd/>
            <a:tailEnd/>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United States</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4</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cxnSp>
        <p:nvCxnSpPr>
          <p:cNvPr id="5" name="Straight Connector 4">
            <a:extLst>
              <a:ext uri="{FF2B5EF4-FFF2-40B4-BE49-F238E27FC236}">
                <a16:creationId xmlns:a16="http://schemas.microsoft.com/office/drawing/2014/main" id="{DAD972B6-CCFB-9353-D80D-E4D8F3C05F0F}"/>
              </a:ext>
            </a:extLst>
          </p:cNvPr>
          <p:cNvCxnSpPr/>
          <p:nvPr/>
        </p:nvCxnSpPr>
        <p:spPr bwMode="auto">
          <a:xfrm>
            <a:off x="1252965" y="1600200"/>
            <a:ext cx="0" cy="1673817"/>
          </a:xfrm>
          <a:prstGeom prst="line">
            <a:avLst/>
          </a:prstGeom>
          <a:noFill/>
          <a:ln w="28575" cap="flat" cmpd="sng" algn="ctr">
            <a:solidFill>
              <a:schemeClr val="bg1"/>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8297A4C2-ED39-5B8A-7A89-F329C2D1BAE3}"/>
              </a:ext>
            </a:extLst>
          </p:cNvPr>
          <p:cNvCxnSpPr/>
          <p:nvPr/>
        </p:nvCxnSpPr>
        <p:spPr bwMode="auto">
          <a:xfrm>
            <a:off x="1179348" y="1600200"/>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B43D36FC-43CE-0A55-F626-D94FF76AF505}"/>
              </a:ext>
            </a:extLst>
          </p:cNvPr>
          <p:cNvCxnSpPr/>
          <p:nvPr/>
        </p:nvCxnSpPr>
        <p:spPr bwMode="auto">
          <a:xfrm>
            <a:off x="1179348" y="1933413"/>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5892F361-94A6-C903-ED36-C5A9BB5D1453}"/>
              </a:ext>
            </a:extLst>
          </p:cNvPr>
          <p:cNvCxnSpPr/>
          <p:nvPr/>
        </p:nvCxnSpPr>
        <p:spPr bwMode="auto">
          <a:xfrm>
            <a:off x="1179348" y="2270501"/>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4B9C30FA-9C76-63F2-8666-4C9F5D83C071}"/>
              </a:ext>
            </a:extLst>
          </p:cNvPr>
          <p:cNvCxnSpPr/>
          <p:nvPr/>
        </p:nvCxnSpPr>
        <p:spPr bwMode="auto">
          <a:xfrm>
            <a:off x="1179348" y="2599840"/>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F6BA386B-3184-1F35-CBDD-90293287D116}"/>
              </a:ext>
            </a:extLst>
          </p:cNvPr>
          <p:cNvCxnSpPr/>
          <p:nvPr/>
        </p:nvCxnSpPr>
        <p:spPr bwMode="auto">
          <a:xfrm>
            <a:off x="1179348" y="2933054"/>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96FB034E-EDBB-6BD1-DFFF-FF61D63B92EE}"/>
              </a:ext>
            </a:extLst>
          </p:cNvPr>
          <p:cNvCxnSpPr>
            <a:cxnSpLocks/>
          </p:cNvCxnSpPr>
          <p:nvPr/>
        </p:nvCxnSpPr>
        <p:spPr bwMode="auto">
          <a:xfrm>
            <a:off x="1179348" y="3266267"/>
            <a:ext cx="3088037" cy="0"/>
          </a:xfrm>
          <a:prstGeom prst="line">
            <a:avLst/>
          </a:prstGeom>
          <a:noFill/>
          <a:ln w="28575" cap="flat" cmpd="sng" algn="ctr">
            <a:solidFill>
              <a:schemeClr val="bg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60F0211C-9ADE-247F-885C-88013F07E41E}"/>
              </a:ext>
            </a:extLst>
          </p:cNvPr>
          <p:cNvCxnSpPr>
            <a:cxnSpLocks/>
          </p:cNvCxnSpPr>
          <p:nvPr/>
        </p:nvCxnSpPr>
        <p:spPr bwMode="auto">
          <a:xfrm rot="5400000">
            <a:off x="1216156" y="3303076"/>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0755C422-50FC-F4C6-0E8C-774D412EC383}"/>
              </a:ext>
            </a:extLst>
          </p:cNvPr>
          <p:cNvCxnSpPr>
            <a:cxnSpLocks/>
          </p:cNvCxnSpPr>
          <p:nvPr/>
        </p:nvCxnSpPr>
        <p:spPr bwMode="auto">
          <a:xfrm rot="5400000">
            <a:off x="1983322" y="3303078"/>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E3373664-8256-DF64-18F3-D69B84439A18}"/>
              </a:ext>
            </a:extLst>
          </p:cNvPr>
          <p:cNvCxnSpPr>
            <a:cxnSpLocks/>
          </p:cNvCxnSpPr>
          <p:nvPr/>
        </p:nvCxnSpPr>
        <p:spPr bwMode="auto">
          <a:xfrm rot="5400000">
            <a:off x="2731115" y="3303079"/>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31DF4698-77C6-9EC4-C485-6DCEA72E9AC4}"/>
              </a:ext>
            </a:extLst>
          </p:cNvPr>
          <p:cNvCxnSpPr>
            <a:cxnSpLocks/>
          </p:cNvCxnSpPr>
          <p:nvPr/>
        </p:nvCxnSpPr>
        <p:spPr bwMode="auto">
          <a:xfrm rot="5400000">
            <a:off x="3486657" y="3303080"/>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B276ED3D-FC5A-37B4-5058-069C14ACBF29}"/>
              </a:ext>
            </a:extLst>
          </p:cNvPr>
          <p:cNvCxnSpPr>
            <a:cxnSpLocks/>
          </p:cNvCxnSpPr>
          <p:nvPr/>
        </p:nvCxnSpPr>
        <p:spPr bwMode="auto">
          <a:xfrm rot="5400000">
            <a:off x="4230576" y="3303081"/>
            <a:ext cx="73617" cy="0"/>
          </a:xfrm>
          <a:prstGeom prst="line">
            <a:avLst/>
          </a:prstGeom>
          <a:noFill/>
          <a:ln w="28575" cap="flat" cmpd="sng" algn="ctr">
            <a:solidFill>
              <a:schemeClr val="bg1"/>
            </a:solidFill>
            <a:prstDash val="solid"/>
            <a:round/>
            <a:headEnd type="none" w="med" len="med"/>
            <a:tailEnd type="none" w="med" len="med"/>
          </a:ln>
          <a:effectLst/>
        </p:spPr>
      </p:cxnSp>
      <p:sp>
        <p:nvSpPr>
          <p:cNvPr id="32" name="TextBox 31">
            <a:extLst>
              <a:ext uri="{FF2B5EF4-FFF2-40B4-BE49-F238E27FC236}">
                <a16:creationId xmlns:a16="http://schemas.microsoft.com/office/drawing/2014/main" id="{1D354EEE-A31B-5D33-09C6-4AB708E6E440}"/>
              </a:ext>
            </a:extLst>
          </p:cNvPr>
          <p:cNvSpPr txBox="1"/>
          <p:nvPr/>
        </p:nvSpPr>
        <p:spPr bwMode="auto">
          <a:xfrm>
            <a:off x="841617" y="1507867"/>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33" name="TextBox 32">
            <a:extLst>
              <a:ext uri="{FF2B5EF4-FFF2-40B4-BE49-F238E27FC236}">
                <a16:creationId xmlns:a16="http://schemas.microsoft.com/office/drawing/2014/main" id="{A0D69F71-80B2-4065-BCF9-2ED8AFA59458}"/>
              </a:ext>
            </a:extLst>
          </p:cNvPr>
          <p:cNvSpPr txBox="1"/>
          <p:nvPr/>
        </p:nvSpPr>
        <p:spPr bwMode="auto">
          <a:xfrm>
            <a:off x="841617" y="1848829"/>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0.8</a:t>
            </a:r>
          </a:p>
        </p:txBody>
      </p:sp>
      <p:sp>
        <p:nvSpPr>
          <p:cNvPr id="36" name="TextBox 35">
            <a:extLst>
              <a:ext uri="{FF2B5EF4-FFF2-40B4-BE49-F238E27FC236}">
                <a16:creationId xmlns:a16="http://schemas.microsoft.com/office/drawing/2014/main" id="{233D55AB-35F7-F130-0B42-CB37901432CE}"/>
              </a:ext>
            </a:extLst>
          </p:cNvPr>
          <p:cNvSpPr txBox="1"/>
          <p:nvPr/>
        </p:nvSpPr>
        <p:spPr bwMode="auto">
          <a:xfrm>
            <a:off x="841617" y="2182043"/>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0.6</a:t>
            </a:r>
          </a:p>
        </p:txBody>
      </p:sp>
      <p:sp>
        <p:nvSpPr>
          <p:cNvPr id="37" name="TextBox 36">
            <a:extLst>
              <a:ext uri="{FF2B5EF4-FFF2-40B4-BE49-F238E27FC236}">
                <a16:creationId xmlns:a16="http://schemas.microsoft.com/office/drawing/2014/main" id="{051D2BB7-AA53-BDE0-7392-6A0BB4E97FA8}"/>
              </a:ext>
            </a:extLst>
          </p:cNvPr>
          <p:cNvSpPr txBox="1"/>
          <p:nvPr/>
        </p:nvSpPr>
        <p:spPr bwMode="auto">
          <a:xfrm>
            <a:off x="841617" y="2507507"/>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0.4</a:t>
            </a:r>
          </a:p>
        </p:txBody>
      </p:sp>
      <p:sp>
        <p:nvSpPr>
          <p:cNvPr id="38" name="TextBox 37">
            <a:extLst>
              <a:ext uri="{FF2B5EF4-FFF2-40B4-BE49-F238E27FC236}">
                <a16:creationId xmlns:a16="http://schemas.microsoft.com/office/drawing/2014/main" id="{AB796570-0E5C-67AB-A42B-CD50403413D4}"/>
              </a:ext>
            </a:extLst>
          </p:cNvPr>
          <p:cNvSpPr txBox="1"/>
          <p:nvPr/>
        </p:nvSpPr>
        <p:spPr bwMode="auto">
          <a:xfrm>
            <a:off x="841617" y="2848470"/>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0.2</a:t>
            </a:r>
          </a:p>
        </p:txBody>
      </p:sp>
      <p:sp>
        <p:nvSpPr>
          <p:cNvPr id="39" name="TextBox 38">
            <a:extLst>
              <a:ext uri="{FF2B5EF4-FFF2-40B4-BE49-F238E27FC236}">
                <a16:creationId xmlns:a16="http://schemas.microsoft.com/office/drawing/2014/main" id="{F222CE3B-F186-E40F-8321-286C86D285CE}"/>
              </a:ext>
            </a:extLst>
          </p:cNvPr>
          <p:cNvSpPr txBox="1"/>
          <p:nvPr/>
        </p:nvSpPr>
        <p:spPr bwMode="auto">
          <a:xfrm>
            <a:off x="841617" y="3166185"/>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0.0</a:t>
            </a:r>
          </a:p>
        </p:txBody>
      </p:sp>
      <p:sp>
        <p:nvSpPr>
          <p:cNvPr id="40" name="TextBox 39">
            <a:extLst>
              <a:ext uri="{FF2B5EF4-FFF2-40B4-BE49-F238E27FC236}">
                <a16:creationId xmlns:a16="http://schemas.microsoft.com/office/drawing/2014/main" id="{247C5C51-CBE3-744D-FFBE-0630C4531C66}"/>
              </a:ext>
            </a:extLst>
          </p:cNvPr>
          <p:cNvSpPr txBox="1"/>
          <p:nvPr/>
        </p:nvSpPr>
        <p:spPr bwMode="auto">
          <a:xfrm>
            <a:off x="1096690" y="3316190"/>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41" name="TextBox 40">
            <a:extLst>
              <a:ext uri="{FF2B5EF4-FFF2-40B4-BE49-F238E27FC236}">
                <a16:creationId xmlns:a16="http://schemas.microsoft.com/office/drawing/2014/main" id="{69D735F8-F339-CCFB-CC0E-04FCC6585075}"/>
              </a:ext>
            </a:extLst>
          </p:cNvPr>
          <p:cNvSpPr txBox="1"/>
          <p:nvPr/>
        </p:nvSpPr>
        <p:spPr bwMode="auto">
          <a:xfrm>
            <a:off x="1867731" y="3316190"/>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42" name="TextBox 41">
            <a:extLst>
              <a:ext uri="{FF2B5EF4-FFF2-40B4-BE49-F238E27FC236}">
                <a16:creationId xmlns:a16="http://schemas.microsoft.com/office/drawing/2014/main" id="{96E1DCCD-E6BB-6369-A2EB-17C31363FE2F}"/>
              </a:ext>
            </a:extLst>
          </p:cNvPr>
          <p:cNvSpPr txBox="1"/>
          <p:nvPr/>
        </p:nvSpPr>
        <p:spPr bwMode="auto">
          <a:xfrm>
            <a:off x="2623274" y="3316190"/>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43" name="TextBox 42">
            <a:extLst>
              <a:ext uri="{FF2B5EF4-FFF2-40B4-BE49-F238E27FC236}">
                <a16:creationId xmlns:a16="http://schemas.microsoft.com/office/drawing/2014/main" id="{1D1F5CE9-2615-514F-1164-B5082C7BA569}"/>
              </a:ext>
            </a:extLst>
          </p:cNvPr>
          <p:cNvSpPr txBox="1"/>
          <p:nvPr/>
        </p:nvSpPr>
        <p:spPr bwMode="auto">
          <a:xfrm>
            <a:off x="3367193" y="3316190"/>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44" name="TextBox 43">
            <a:extLst>
              <a:ext uri="{FF2B5EF4-FFF2-40B4-BE49-F238E27FC236}">
                <a16:creationId xmlns:a16="http://schemas.microsoft.com/office/drawing/2014/main" id="{B3915ADF-C177-61F4-3069-208B4582CCFC}"/>
              </a:ext>
            </a:extLst>
          </p:cNvPr>
          <p:cNvSpPr txBox="1"/>
          <p:nvPr/>
        </p:nvSpPr>
        <p:spPr bwMode="auto">
          <a:xfrm>
            <a:off x="4114986" y="3316190"/>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45" name="TextBox 44">
            <a:extLst>
              <a:ext uri="{FF2B5EF4-FFF2-40B4-BE49-F238E27FC236}">
                <a16:creationId xmlns:a16="http://schemas.microsoft.com/office/drawing/2014/main" id="{7B95CB1C-B9A7-1BEA-8432-77C8DF1E1D73}"/>
              </a:ext>
            </a:extLst>
          </p:cNvPr>
          <p:cNvSpPr txBox="1"/>
          <p:nvPr/>
        </p:nvSpPr>
        <p:spPr bwMode="auto">
          <a:xfrm rot="16200000">
            <a:off x="248" y="2366533"/>
            <a:ext cx="164411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OS Probability</a:t>
            </a:r>
          </a:p>
        </p:txBody>
      </p:sp>
      <p:sp>
        <p:nvSpPr>
          <p:cNvPr id="46" name="TextBox 45">
            <a:extLst>
              <a:ext uri="{FF2B5EF4-FFF2-40B4-BE49-F238E27FC236}">
                <a16:creationId xmlns:a16="http://schemas.microsoft.com/office/drawing/2014/main" id="{47F44103-45CC-1D6E-854F-111F2CA4F56E}"/>
              </a:ext>
            </a:extLst>
          </p:cNvPr>
          <p:cNvSpPr txBox="1"/>
          <p:nvPr/>
        </p:nvSpPr>
        <p:spPr bwMode="auto">
          <a:xfrm>
            <a:off x="5240667" y="3505755"/>
            <a:ext cx="36340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Yr From Discontinuation of First BTKi Therapy</a:t>
            </a:r>
          </a:p>
        </p:txBody>
      </p:sp>
      <p:cxnSp>
        <p:nvCxnSpPr>
          <p:cNvPr id="53" name="Straight Connector 52">
            <a:extLst>
              <a:ext uri="{FF2B5EF4-FFF2-40B4-BE49-F238E27FC236}">
                <a16:creationId xmlns:a16="http://schemas.microsoft.com/office/drawing/2014/main" id="{5682C97C-D108-105A-B368-5D80FA1F9922}"/>
              </a:ext>
            </a:extLst>
          </p:cNvPr>
          <p:cNvCxnSpPr/>
          <p:nvPr/>
        </p:nvCxnSpPr>
        <p:spPr bwMode="auto">
          <a:xfrm>
            <a:off x="1273858" y="1562995"/>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260EDF6D-B7B7-F680-1360-652C04965688}"/>
              </a:ext>
            </a:extLst>
          </p:cNvPr>
          <p:cNvCxnSpPr>
            <a:cxnSpLocks/>
          </p:cNvCxnSpPr>
          <p:nvPr/>
        </p:nvCxnSpPr>
        <p:spPr bwMode="auto">
          <a:xfrm rot="16200000">
            <a:off x="1273858" y="1562995"/>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58676962-FF08-B87F-E5FB-916242BAA36C}"/>
              </a:ext>
            </a:extLst>
          </p:cNvPr>
          <p:cNvCxnSpPr/>
          <p:nvPr/>
        </p:nvCxnSpPr>
        <p:spPr bwMode="auto">
          <a:xfrm>
            <a:off x="1266576" y="164614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2E36869-E1C9-0E3D-2781-264EDB343CE0}"/>
              </a:ext>
            </a:extLst>
          </p:cNvPr>
          <p:cNvCxnSpPr>
            <a:cxnSpLocks/>
          </p:cNvCxnSpPr>
          <p:nvPr/>
        </p:nvCxnSpPr>
        <p:spPr bwMode="auto">
          <a:xfrm rot="16200000">
            <a:off x="1266576" y="164614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DCDEA376-FC60-F00C-C980-629BCFBEF7C2}"/>
              </a:ext>
            </a:extLst>
          </p:cNvPr>
          <p:cNvCxnSpPr/>
          <p:nvPr/>
        </p:nvCxnSpPr>
        <p:spPr bwMode="auto">
          <a:xfrm>
            <a:off x="1281407" y="1699622"/>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E53776A4-F481-22A1-CC99-8E25A1E27F64}"/>
              </a:ext>
            </a:extLst>
          </p:cNvPr>
          <p:cNvCxnSpPr>
            <a:cxnSpLocks/>
          </p:cNvCxnSpPr>
          <p:nvPr/>
        </p:nvCxnSpPr>
        <p:spPr bwMode="auto">
          <a:xfrm rot="16200000">
            <a:off x="1281407" y="1699622"/>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E1995C4F-DA0C-A727-F0ED-7F4FA4FA1002}"/>
              </a:ext>
            </a:extLst>
          </p:cNvPr>
          <p:cNvCxnSpPr/>
          <p:nvPr/>
        </p:nvCxnSpPr>
        <p:spPr bwMode="auto">
          <a:xfrm>
            <a:off x="1311063" y="1886974"/>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66748B46-168C-BA87-5A31-57086AE319B8}"/>
              </a:ext>
            </a:extLst>
          </p:cNvPr>
          <p:cNvCxnSpPr>
            <a:cxnSpLocks/>
          </p:cNvCxnSpPr>
          <p:nvPr/>
        </p:nvCxnSpPr>
        <p:spPr bwMode="auto">
          <a:xfrm rot="16200000">
            <a:off x="1311063" y="1886974"/>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2D70036B-D3A2-B1B7-95E7-58F37C131820}"/>
              </a:ext>
            </a:extLst>
          </p:cNvPr>
          <p:cNvCxnSpPr/>
          <p:nvPr/>
        </p:nvCxnSpPr>
        <p:spPr bwMode="auto">
          <a:xfrm>
            <a:off x="1326932" y="198692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FFA36B50-9E98-A8EC-8A9F-F741701E9971}"/>
              </a:ext>
            </a:extLst>
          </p:cNvPr>
          <p:cNvCxnSpPr>
            <a:cxnSpLocks/>
          </p:cNvCxnSpPr>
          <p:nvPr/>
        </p:nvCxnSpPr>
        <p:spPr bwMode="auto">
          <a:xfrm rot="16200000">
            <a:off x="1326932" y="198692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BCB60EFD-3B6F-DB79-EC5C-2C1A081636C2}"/>
              </a:ext>
            </a:extLst>
          </p:cNvPr>
          <p:cNvCxnSpPr/>
          <p:nvPr/>
        </p:nvCxnSpPr>
        <p:spPr bwMode="auto">
          <a:xfrm>
            <a:off x="1341730" y="206258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7E26DBC3-8F0D-CDE4-C50E-159E6419A48D}"/>
              </a:ext>
            </a:extLst>
          </p:cNvPr>
          <p:cNvCxnSpPr>
            <a:cxnSpLocks/>
          </p:cNvCxnSpPr>
          <p:nvPr/>
        </p:nvCxnSpPr>
        <p:spPr bwMode="auto">
          <a:xfrm rot="16200000">
            <a:off x="1341730" y="206258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E9AA0723-B513-21A1-9165-1931FB2E5844}"/>
              </a:ext>
            </a:extLst>
          </p:cNvPr>
          <p:cNvCxnSpPr/>
          <p:nvPr/>
        </p:nvCxnSpPr>
        <p:spPr bwMode="auto">
          <a:xfrm>
            <a:off x="1374852" y="2138431"/>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D5F6732A-6AA9-B3B1-B024-2BFD6C798529}"/>
              </a:ext>
            </a:extLst>
          </p:cNvPr>
          <p:cNvCxnSpPr>
            <a:cxnSpLocks/>
          </p:cNvCxnSpPr>
          <p:nvPr/>
        </p:nvCxnSpPr>
        <p:spPr bwMode="auto">
          <a:xfrm rot="16200000">
            <a:off x="1374852" y="2138431"/>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9E1179FF-3118-C6C9-B4BA-670D5BC0BBA0}"/>
              </a:ext>
            </a:extLst>
          </p:cNvPr>
          <p:cNvCxnSpPr/>
          <p:nvPr/>
        </p:nvCxnSpPr>
        <p:spPr bwMode="auto">
          <a:xfrm>
            <a:off x="1786584" y="274336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AD5A0EE0-DDE6-5755-0ECA-6E39FBE30DC2}"/>
              </a:ext>
            </a:extLst>
          </p:cNvPr>
          <p:cNvCxnSpPr>
            <a:cxnSpLocks/>
          </p:cNvCxnSpPr>
          <p:nvPr/>
        </p:nvCxnSpPr>
        <p:spPr bwMode="auto">
          <a:xfrm rot="16200000">
            <a:off x="1786584" y="274336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7BF2E05F-F30E-2CF9-8E94-B8FD1749DBD3}"/>
              </a:ext>
            </a:extLst>
          </p:cNvPr>
          <p:cNvCxnSpPr/>
          <p:nvPr/>
        </p:nvCxnSpPr>
        <p:spPr bwMode="auto">
          <a:xfrm>
            <a:off x="1806605" y="274336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35266D7D-58B2-F52E-F51C-600CF2F8DF82}"/>
              </a:ext>
            </a:extLst>
          </p:cNvPr>
          <p:cNvCxnSpPr>
            <a:cxnSpLocks/>
          </p:cNvCxnSpPr>
          <p:nvPr/>
        </p:nvCxnSpPr>
        <p:spPr bwMode="auto">
          <a:xfrm rot="16200000">
            <a:off x="1806605" y="274336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C460F0A8-E2B8-CBF8-EC80-53AC2BEC699D}"/>
              </a:ext>
            </a:extLst>
          </p:cNvPr>
          <p:cNvCxnSpPr/>
          <p:nvPr/>
        </p:nvCxnSpPr>
        <p:spPr bwMode="auto">
          <a:xfrm>
            <a:off x="1828552" y="274336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9F8393FB-A1BD-887A-65DA-B7E0BA9D7605}"/>
              </a:ext>
            </a:extLst>
          </p:cNvPr>
          <p:cNvCxnSpPr>
            <a:cxnSpLocks/>
          </p:cNvCxnSpPr>
          <p:nvPr/>
        </p:nvCxnSpPr>
        <p:spPr bwMode="auto">
          <a:xfrm rot="16200000">
            <a:off x="1828552" y="274336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E47656EF-9E6E-CDBE-28A4-EA1AD80C1790}"/>
              </a:ext>
            </a:extLst>
          </p:cNvPr>
          <p:cNvCxnSpPr/>
          <p:nvPr/>
        </p:nvCxnSpPr>
        <p:spPr bwMode="auto">
          <a:xfrm>
            <a:off x="1867192" y="277617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C890CFB4-C866-FA92-CBCD-DE302F220EB2}"/>
              </a:ext>
            </a:extLst>
          </p:cNvPr>
          <p:cNvCxnSpPr>
            <a:cxnSpLocks/>
          </p:cNvCxnSpPr>
          <p:nvPr/>
        </p:nvCxnSpPr>
        <p:spPr bwMode="auto">
          <a:xfrm rot="16200000">
            <a:off x="1867192" y="277617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4B33D2B9-446E-8626-C9A6-66DD4F2A7EF7}"/>
              </a:ext>
            </a:extLst>
          </p:cNvPr>
          <p:cNvCxnSpPr/>
          <p:nvPr/>
        </p:nvCxnSpPr>
        <p:spPr bwMode="auto">
          <a:xfrm>
            <a:off x="1879816" y="277617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AEA32E2D-A125-C77C-4849-60100B73591C}"/>
              </a:ext>
            </a:extLst>
          </p:cNvPr>
          <p:cNvCxnSpPr>
            <a:cxnSpLocks/>
          </p:cNvCxnSpPr>
          <p:nvPr/>
        </p:nvCxnSpPr>
        <p:spPr bwMode="auto">
          <a:xfrm rot="16200000">
            <a:off x="1879816" y="277617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25F0C4A5-432D-C7EB-501E-70F54656330C}"/>
              </a:ext>
            </a:extLst>
          </p:cNvPr>
          <p:cNvCxnSpPr/>
          <p:nvPr/>
        </p:nvCxnSpPr>
        <p:spPr bwMode="auto">
          <a:xfrm>
            <a:off x="1896454" y="277617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887399FC-2257-0CF9-E710-013A4D89C9D8}"/>
              </a:ext>
            </a:extLst>
          </p:cNvPr>
          <p:cNvCxnSpPr>
            <a:cxnSpLocks/>
          </p:cNvCxnSpPr>
          <p:nvPr/>
        </p:nvCxnSpPr>
        <p:spPr bwMode="auto">
          <a:xfrm rot="16200000">
            <a:off x="1896454" y="277617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BEC07606-40CA-EA57-C655-117012149181}"/>
              </a:ext>
            </a:extLst>
          </p:cNvPr>
          <p:cNvCxnSpPr/>
          <p:nvPr/>
        </p:nvCxnSpPr>
        <p:spPr bwMode="auto">
          <a:xfrm>
            <a:off x="1913614" y="277617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0E428902-7EEC-9E75-6888-CF10E9ECF0CC}"/>
              </a:ext>
            </a:extLst>
          </p:cNvPr>
          <p:cNvCxnSpPr>
            <a:cxnSpLocks/>
          </p:cNvCxnSpPr>
          <p:nvPr/>
        </p:nvCxnSpPr>
        <p:spPr bwMode="auto">
          <a:xfrm rot="16200000">
            <a:off x="1913614" y="2776170"/>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84258CE1-63C9-5E44-22DB-9E76DCDC4DBB}"/>
              </a:ext>
            </a:extLst>
          </p:cNvPr>
          <p:cNvCxnSpPr/>
          <p:nvPr/>
        </p:nvCxnSpPr>
        <p:spPr bwMode="auto">
          <a:xfrm>
            <a:off x="2192424" y="292366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41E993A9-A857-E3D8-ABEE-B46B3D68777B}"/>
              </a:ext>
            </a:extLst>
          </p:cNvPr>
          <p:cNvCxnSpPr>
            <a:cxnSpLocks/>
          </p:cNvCxnSpPr>
          <p:nvPr/>
        </p:nvCxnSpPr>
        <p:spPr bwMode="auto">
          <a:xfrm rot="16200000">
            <a:off x="2192424" y="292366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37A3EABE-4CFC-FA59-A97E-63777B99D5E4}"/>
              </a:ext>
            </a:extLst>
          </p:cNvPr>
          <p:cNvCxnSpPr/>
          <p:nvPr/>
        </p:nvCxnSpPr>
        <p:spPr bwMode="auto">
          <a:xfrm>
            <a:off x="2391985" y="292366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E97268B9-8524-A7A5-1611-8E7253782F3C}"/>
              </a:ext>
            </a:extLst>
          </p:cNvPr>
          <p:cNvCxnSpPr>
            <a:cxnSpLocks/>
          </p:cNvCxnSpPr>
          <p:nvPr/>
        </p:nvCxnSpPr>
        <p:spPr bwMode="auto">
          <a:xfrm rot="16200000">
            <a:off x="2391985" y="292366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7B45F56C-C7FA-ED9E-4836-92C34F339B80}"/>
              </a:ext>
            </a:extLst>
          </p:cNvPr>
          <p:cNvCxnSpPr/>
          <p:nvPr/>
        </p:nvCxnSpPr>
        <p:spPr bwMode="auto">
          <a:xfrm>
            <a:off x="2612266" y="292366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A022B13A-6FA7-3D78-B2AB-826FFB5F9CD0}"/>
              </a:ext>
            </a:extLst>
          </p:cNvPr>
          <p:cNvCxnSpPr>
            <a:cxnSpLocks/>
          </p:cNvCxnSpPr>
          <p:nvPr/>
        </p:nvCxnSpPr>
        <p:spPr bwMode="auto">
          <a:xfrm rot="16200000">
            <a:off x="2612266" y="292366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24693C89-617A-A660-EA7F-D5480C68F876}"/>
              </a:ext>
            </a:extLst>
          </p:cNvPr>
          <p:cNvCxnSpPr/>
          <p:nvPr/>
        </p:nvCxnSpPr>
        <p:spPr bwMode="auto">
          <a:xfrm>
            <a:off x="2643713" y="292366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6F53B08A-2EDD-69E7-D739-9ECACECEAD1F}"/>
              </a:ext>
            </a:extLst>
          </p:cNvPr>
          <p:cNvCxnSpPr>
            <a:cxnSpLocks/>
          </p:cNvCxnSpPr>
          <p:nvPr/>
        </p:nvCxnSpPr>
        <p:spPr bwMode="auto">
          <a:xfrm rot="16200000">
            <a:off x="2643713" y="292366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66E36C57-6ED8-9D9C-DBB6-210B2B1CFD7D}"/>
              </a:ext>
            </a:extLst>
          </p:cNvPr>
          <p:cNvCxnSpPr/>
          <p:nvPr/>
        </p:nvCxnSpPr>
        <p:spPr bwMode="auto">
          <a:xfrm>
            <a:off x="3112955" y="300143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E32D16EA-278F-81AA-92D4-358B2D329205}"/>
              </a:ext>
            </a:extLst>
          </p:cNvPr>
          <p:cNvCxnSpPr>
            <a:cxnSpLocks/>
          </p:cNvCxnSpPr>
          <p:nvPr/>
        </p:nvCxnSpPr>
        <p:spPr bwMode="auto">
          <a:xfrm rot="16200000">
            <a:off x="3112955" y="3001433"/>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78ACE05D-BF1E-18EF-8454-871B1DF41AC0}"/>
              </a:ext>
            </a:extLst>
          </p:cNvPr>
          <p:cNvCxnSpPr/>
          <p:nvPr/>
        </p:nvCxnSpPr>
        <p:spPr bwMode="auto">
          <a:xfrm>
            <a:off x="3547023" y="305551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AE286611-13E5-CE95-5A5D-72EDFC8FC361}"/>
              </a:ext>
            </a:extLst>
          </p:cNvPr>
          <p:cNvCxnSpPr>
            <a:cxnSpLocks/>
          </p:cNvCxnSpPr>
          <p:nvPr/>
        </p:nvCxnSpPr>
        <p:spPr bwMode="auto">
          <a:xfrm rot="16200000">
            <a:off x="3547023" y="305551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C127BC35-F010-357D-0EBD-D7C7E4846D62}"/>
              </a:ext>
            </a:extLst>
          </p:cNvPr>
          <p:cNvCxnSpPr/>
          <p:nvPr/>
        </p:nvCxnSpPr>
        <p:spPr bwMode="auto">
          <a:xfrm>
            <a:off x="3595605" y="305551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81BB2D1C-DCBD-D3D4-6CA9-DC37207EB807}"/>
              </a:ext>
            </a:extLst>
          </p:cNvPr>
          <p:cNvCxnSpPr>
            <a:cxnSpLocks/>
          </p:cNvCxnSpPr>
          <p:nvPr/>
        </p:nvCxnSpPr>
        <p:spPr bwMode="auto">
          <a:xfrm rot="16200000">
            <a:off x="3595605" y="305551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C43B4FE1-BF95-9AC8-E9F1-7F7E7FBF9AB5}"/>
              </a:ext>
            </a:extLst>
          </p:cNvPr>
          <p:cNvCxnSpPr/>
          <p:nvPr/>
        </p:nvCxnSpPr>
        <p:spPr bwMode="auto">
          <a:xfrm>
            <a:off x="4249770" y="305551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4A944AB7-00DC-8612-C8F5-C401C8D5DBC9}"/>
              </a:ext>
            </a:extLst>
          </p:cNvPr>
          <p:cNvCxnSpPr>
            <a:cxnSpLocks/>
          </p:cNvCxnSpPr>
          <p:nvPr/>
        </p:nvCxnSpPr>
        <p:spPr bwMode="auto">
          <a:xfrm rot="16200000">
            <a:off x="4249770" y="3055516"/>
            <a:ext cx="0" cy="97164"/>
          </a:xfrm>
          <a:prstGeom prst="line">
            <a:avLst/>
          </a:prstGeom>
          <a:noFill/>
          <a:ln w="19050" cap="flat" cmpd="sng" algn="ctr">
            <a:solidFill>
              <a:schemeClr val="accent1"/>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D86863D8-31D3-3B1A-05C2-D45AB7353A8D}"/>
              </a:ext>
            </a:extLst>
          </p:cNvPr>
          <p:cNvCxnSpPr/>
          <p:nvPr/>
        </p:nvCxnSpPr>
        <p:spPr bwMode="auto">
          <a:xfrm>
            <a:off x="1262874" y="154680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085CEEB3-47F1-7B2F-6CA2-03EFC79D5F58}"/>
              </a:ext>
            </a:extLst>
          </p:cNvPr>
          <p:cNvCxnSpPr>
            <a:cxnSpLocks/>
          </p:cNvCxnSpPr>
          <p:nvPr/>
        </p:nvCxnSpPr>
        <p:spPr bwMode="auto">
          <a:xfrm rot="16200000">
            <a:off x="1262874" y="154680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E042995E-5EA2-0BD6-B657-95A1DC61B32D}"/>
              </a:ext>
            </a:extLst>
          </p:cNvPr>
          <p:cNvCxnSpPr/>
          <p:nvPr/>
        </p:nvCxnSpPr>
        <p:spPr bwMode="auto">
          <a:xfrm>
            <a:off x="1286396" y="154680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DC36D42B-76F8-C667-0F34-9B1EC991EAFB}"/>
              </a:ext>
            </a:extLst>
          </p:cNvPr>
          <p:cNvCxnSpPr>
            <a:cxnSpLocks/>
          </p:cNvCxnSpPr>
          <p:nvPr/>
        </p:nvCxnSpPr>
        <p:spPr bwMode="auto">
          <a:xfrm rot="16200000">
            <a:off x="1286396" y="154680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7D41A90E-B73B-822A-BCE9-64D34244F89F}"/>
              </a:ext>
            </a:extLst>
          </p:cNvPr>
          <p:cNvCxnSpPr/>
          <p:nvPr/>
        </p:nvCxnSpPr>
        <p:spPr bwMode="auto">
          <a:xfrm>
            <a:off x="1318738" y="169087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4A8C25E5-9B01-7535-A253-9F823A902912}"/>
              </a:ext>
            </a:extLst>
          </p:cNvPr>
          <p:cNvCxnSpPr>
            <a:cxnSpLocks/>
          </p:cNvCxnSpPr>
          <p:nvPr/>
        </p:nvCxnSpPr>
        <p:spPr bwMode="auto">
          <a:xfrm rot="16200000">
            <a:off x="1318738" y="169087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9295D34C-3E6E-2B98-0D89-B38E3BD56204}"/>
              </a:ext>
            </a:extLst>
          </p:cNvPr>
          <p:cNvCxnSpPr/>
          <p:nvPr/>
        </p:nvCxnSpPr>
        <p:spPr bwMode="auto">
          <a:xfrm>
            <a:off x="1324619" y="176438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2A897324-0749-B507-17C1-02103C84315E}"/>
              </a:ext>
            </a:extLst>
          </p:cNvPr>
          <p:cNvCxnSpPr>
            <a:cxnSpLocks/>
          </p:cNvCxnSpPr>
          <p:nvPr/>
        </p:nvCxnSpPr>
        <p:spPr bwMode="auto">
          <a:xfrm rot="16200000">
            <a:off x="1324619" y="176438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50B62A60-6669-803E-BA40-7BF1DFD6AD29}"/>
              </a:ext>
            </a:extLst>
          </p:cNvPr>
          <p:cNvCxnSpPr/>
          <p:nvPr/>
        </p:nvCxnSpPr>
        <p:spPr bwMode="auto">
          <a:xfrm>
            <a:off x="1345200" y="1814365"/>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BDC028F2-E452-148C-E2B3-7BB33A57F445}"/>
              </a:ext>
            </a:extLst>
          </p:cNvPr>
          <p:cNvCxnSpPr>
            <a:cxnSpLocks/>
          </p:cNvCxnSpPr>
          <p:nvPr/>
        </p:nvCxnSpPr>
        <p:spPr bwMode="auto">
          <a:xfrm rot="16200000">
            <a:off x="1345200" y="1814365"/>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FD40F29F-956E-2AD1-C5FD-9A3E035958BD}"/>
              </a:ext>
            </a:extLst>
          </p:cNvPr>
          <p:cNvCxnSpPr/>
          <p:nvPr/>
        </p:nvCxnSpPr>
        <p:spPr bwMode="auto">
          <a:xfrm>
            <a:off x="1377542" y="1911391"/>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ACEBCCB1-0911-D1BC-5AE8-4612B3B441B3}"/>
              </a:ext>
            </a:extLst>
          </p:cNvPr>
          <p:cNvCxnSpPr>
            <a:cxnSpLocks/>
          </p:cNvCxnSpPr>
          <p:nvPr/>
        </p:nvCxnSpPr>
        <p:spPr bwMode="auto">
          <a:xfrm rot="16200000">
            <a:off x="1377542" y="1911391"/>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0CFC3D38-EF52-22B7-E8E3-944FC9560A64}"/>
              </a:ext>
            </a:extLst>
          </p:cNvPr>
          <p:cNvCxnSpPr/>
          <p:nvPr/>
        </p:nvCxnSpPr>
        <p:spPr bwMode="auto">
          <a:xfrm>
            <a:off x="1783289" y="249648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DCA0038E-1D15-814F-A0C9-4371F1F6AC67}"/>
              </a:ext>
            </a:extLst>
          </p:cNvPr>
          <p:cNvCxnSpPr>
            <a:cxnSpLocks/>
          </p:cNvCxnSpPr>
          <p:nvPr/>
        </p:nvCxnSpPr>
        <p:spPr bwMode="auto">
          <a:xfrm rot="16200000">
            <a:off x="1783289" y="249648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18206309-A65C-45A5-1610-B81501FEE77D}"/>
              </a:ext>
            </a:extLst>
          </p:cNvPr>
          <p:cNvCxnSpPr/>
          <p:nvPr/>
        </p:nvCxnSpPr>
        <p:spPr bwMode="auto">
          <a:xfrm>
            <a:off x="1803870" y="249648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3401867F-65F9-28A8-A708-96BC981919C9}"/>
              </a:ext>
            </a:extLst>
          </p:cNvPr>
          <p:cNvCxnSpPr>
            <a:cxnSpLocks/>
          </p:cNvCxnSpPr>
          <p:nvPr/>
        </p:nvCxnSpPr>
        <p:spPr bwMode="auto">
          <a:xfrm rot="16200000">
            <a:off x="1803870" y="249648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9F68B8F9-B704-77E6-17FE-47168141185F}"/>
              </a:ext>
            </a:extLst>
          </p:cNvPr>
          <p:cNvCxnSpPr/>
          <p:nvPr/>
        </p:nvCxnSpPr>
        <p:spPr bwMode="auto">
          <a:xfrm>
            <a:off x="1824452" y="249648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9AFEDB86-4E78-5186-F239-B8E1290BD61C}"/>
              </a:ext>
            </a:extLst>
          </p:cNvPr>
          <p:cNvCxnSpPr>
            <a:cxnSpLocks/>
          </p:cNvCxnSpPr>
          <p:nvPr/>
        </p:nvCxnSpPr>
        <p:spPr bwMode="auto">
          <a:xfrm rot="16200000">
            <a:off x="1824452" y="249648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3F4B9088-A137-7E26-A84D-9AA4744587E2}"/>
              </a:ext>
            </a:extLst>
          </p:cNvPr>
          <p:cNvCxnSpPr/>
          <p:nvPr/>
        </p:nvCxnSpPr>
        <p:spPr bwMode="auto">
          <a:xfrm>
            <a:off x="1865614" y="254941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6B47DCBB-C8CD-FE71-98AD-41242AFD58D9}"/>
              </a:ext>
            </a:extLst>
          </p:cNvPr>
          <p:cNvCxnSpPr>
            <a:cxnSpLocks/>
          </p:cNvCxnSpPr>
          <p:nvPr/>
        </p:nvCxnSpPr>
        <p:spPr bwMode="auto">
          <a:xfrm rot="16200000">
            <a:off x="1865614" y="254941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6041B480-1836-33EC-1033-9222BBEBA525}"/>
              </a:ext>
            </a:extLst>
          </p:cNvPr>
          <p:cNvCxnSpPr/>
          <p:nvPr/>
        </p:nvCxnSpPr>
        <p:spPr bwMode="auto">
          <a:xfrm>
            <a:off x="1877374" y="254941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AC3674C6-B8E5-A4EC-86F9-97F29F01EE63}"/>
              </a:ext>
            </a:extLst>
          </p:cNvPr>
          <p:cNvCxnSpPr>
            <a:cxnSpLocks/>
          </p:cNvCxnSpPr>
          <p:nvPr/>
        </p:nvCxnSpPr>
        <p:spPr bwMode="auto">
          <a:xfrm rot="16200000">
            <a:off x="1877374" y="254941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FBB5A4F4-D7F6-98ED-4774-7B8C5029C755}"/>
              </a:ext>
            </a:extLst>
          </p:cNvPr>
          <p:cNvCxnSpPr/>
          <p:nvPr/>
        </p:nvCxnSpPr>
        <p:spPr bwMode="auto">
          <a:xfrm>
            <a:off x="1889134" y="254941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BB324679-1A48-44C6-7945-BF0FDE03312F}"/>
              </a:ext>
            </a:extLst>
          </p:cNvPr>
          <p:cNvCxnSpPr>
            <a:cxnSpLocks/>
          </p:cNvCxnSpPr>
          <p:nvPr/>
        </p:nvCxnSpPr>
        <p:spPr bwMode="auto">
          <a:xfrm rot="16200000">
            <a:off x="1889134" y="254941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7F496927-BF43-F48E-D349-041B8F949842}"/>
              </a:ext>
            </a:extLst>
          </p:cNvPr>
          <p:cNvCxnSpPr/>
          <p:nvPr/>
        </p:nvCxnSpPr>
        <p:spPr bwMode="auto">
          <a:xfrm>
            <a:off x="1909715" y="254941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7492B593-ECE5-7CC8-0D62-0592348C4C7A}"/>
              </a:ext>
            </a:extLst>
          </p:cNvPr>
          <p:cNvCxnSpPr>
            <a:cxnSpLocks/>
          </p:cNvCxnSpPr>
          <p:nvPr/>
        </p:nvCxnSpPr>
        <p:spPr bwMode="auto">
          <a:xfrm rot="16200000">
            <a:off x="1909715" y="2549412"/>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FAD3FD83-02F1-FBBA-95D8-6D8028FB28CD}"/>
              </a:ext>
            </a:extLst>
          </p:cNvPr>
          <p:cNvCxnSpPr/>
          <p:nvPr/>
        </p:nvCxnSpPr>
        <p:spPr bwMode="auto">
          <a:xfrm>
            <a:off x="2183153" y="277286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CCA57881-4CC1-58E2-8762-9332D5802D00}"/>
              </a:ext>
            </a:extLst>
          </p:cNvPr>
          <p:cNvCxnSpPr>
            <a:cxnSpLocks/>
          </p:cNvCxnSpPr>
          <p:nvPr/>
        </p:nvCxnSpPr>
        <p:spPr bwMode="auto">
          <a:xfrm rot="16200000">
            <a:off x="2183153" y="277286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389F9291-49B0-E907-892F-6A86DB4EAD48}"/>
              </a:ext>
            </a:extLst>
          </p:cNvPr>
          <p:cNvCxnSpPr/>
          <p:nvPr/>
        </p:nvCxnSpPr>
        <p:spPr bwMode="auto">
          <a:xfrm>
            <a:off x="2388966" y="277286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A8775EF-4DA9-5260-0E4A-D42EF700AA5C}"/>
              </a:ext>
            </a:extLst>
          </p:cNvPr>
          <p:cNvCxnSpPr>
            <a:cxnSpLocks/>
          </p:cNvCxnSpPr>
          <p:nvPr/>
        </p:nvCxnSpPr>
        <p:spPr bwMode="auto">
          <a:xfrm rot="16200000">
            <a:off x="2388966" y="277286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89C764DD-C715-39FF-C3C4-D5411EEA66FC}"/>
              </a:ext>
            </a:extLst>
          </p:cNvPr>
          <p:cNvCxnSpPr/>
          <p:nvPr/>
        </p:nvCxnSpPr>
        <p:spPr bwMode="auto">
          <a:xfrm>
            <a:off x="2612421" y="277286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71184504-4676-8C39-689E-60E2A76A2AAD}"/>
              </a:ext>
            </a:extLst>
          </p:cNvPr>
          <p:cNvCxnSpPr>
            <a:cxnSpLocks/>
          </p:cNvCxnSpPr>
          <p:nvPr/>
        </p:nvCxnSpPr>
        <p:spPr bwMode="auto">
          <a:xfrm rot="16200000">
            <a:off x="2612421" y="277286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2A79F59E-27D2-2710-3DFC-AFB712312A9C}"/>
              </a:ext>
            </a:extLst>
          </p:cNvPr>
          <p:cNvCxnSpPr/>
          <p:nvPr/>
        </p:nvCxnSpPr>
        <p:spPr bwMode="auto">
          <a:xfrm>
            <a:off x="2647703" y="277286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688CBFA4-AD57-B5CE-9D78-333895E778E8}"/>
              </a:ext>
            </a:extLst>
          </p:cNvPr>
          <p:cNvCxnSpPr>
            <a:cxnSpLocks/>
          </p:cNvCxnSpPr>
          <p:nvPr/>
        </p:nvCxnSpPr>
        <p:spPr bwMode="auto">
          <a:xfrm rot="16200000">
            <a:off x="2647703" y="2772867"/>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1A5831EE-49A5-808D-FA26-BC71B626197D}"/>
              </a:ext>
            </a:extLst>
          </p:cNvPr>
          <p:cNvCxnSpPr/>
          <p:nvPr/>
        </p:nvCxnSpPr>
        <p:spPr bwMode="auto">
          <a:xfrm>
            <a:off x="3121074" y="2884594"/>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B6603E81-256E-F318-0648-CE2504AD35D4}"/>
              </a:ext>
            </a:extLst>
          </p:cNvPr>
          <p:cNvCxnSpPr>
            <a:cxnSpLocks/>
          </p:cNvCxnSpPr>
          <p:nvPr/>
        </p:nvCxnSpPr>
        <p:spPr bwMode="auto">
          <a:xfrm rot="16200000">
            <a:off x="3121074" y="2884594"/>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C72E8659-845D-3EB1-481D-D3643324F3A7}"/>
              </a:ext>
            </a:extLst>
          </p:cNvPr>
          <p:cNvCxnSpPr/>
          <p:nvPr/>
        </p:nvCxnSpPr>
        <p:spPr bwMode="auto">
          <a:xfrm>
            <a:off x="3538581" y="296985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C441E562-9194-0D51-B473-FC9D361835D9}"/>
              </a:ext>
            </a:extLst>
          </p:cNvPr>
          <p:cNvCxnSpPr>
            <a:cxnSpLocks/>
          </p:cNvCxnSpPr>
          <p:nvPr/>
        </p:nvCxnSpPr>
        <p:spPr bwMode="auto">
          <a:xfrm rot="16200000">
            <a:off x="3538581" y="296985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141EFA15-75D7-ACEF-6C40-1A201EBE6F48}"/>
              </a:ext>
            </a:extLst>
          </p:cNvPr>
          <p:cNvCxnSpPr/>
          <p:nvPr/>
        </p:nvCxnSpPr>
        <p:spPr bwMode="auto">
          <a:xfrm>
            <a:off x="3588564" y="296985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DAE3E438-134F-B3F8-2898-6721F75BAB66}"/>
              </a:ext>
            </a:extLst>
          </p:cNvPr>
          <p:cNvCxnSpPr>
            <a:cxnSpLocks/>
          </p:cNvCxnSpPr>
          <p:nvPr/>
        </p:nvCxnSpPr>
        <p:spPr bwMode="auto">
          <a:xfrm rot="16200000">
            <a:off x="3588564" y="296985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56282C6D-75FE-C941-1643-1927AE7D2E7C}"/>
              </a:ext>
            </a:extLst>
          </p:cNvPr>
          <p:cNvCxnSpPr/>
          <p:nvPr/>
        </p:nvCxnSpPr>
        <p:spPr bwMode="auto">
          <a:xfrm>
            <a:off x="4258929" y="2969859"/>
            <a:ext cx="0" cy="97164"/>
          </a:xfrm>
          <a:prstGeom prst="line">
            <a:avLst/>
          </a:prstGeom>
          <a:noFill/>
          <a:ln w="19050" cap="flat" cmpd="sng" algn="ctr">
            <a:solidFill>
              <a:schemeClr val="accent4"/>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B558B695-7582-9BB1-E4A2-5F604B100541}"/>
              </a:ext>
            </a:extLst>
          </p:cNvPr>
          <p:cNvCxnSpPr>
            <a:cxnSpLocks/>
          </p:cNvCxnSpPr>
          <p:nvPr/>
        </p:nvCxnSpPr>
        <p:spPr bwMode="auto">
          <a:xfrm rot="16200000">
            <a:off x="4258929" y="2969859"/>
            <a:ext cx="0" cy="97164"/>
          </a:xfrm>
          <a:prstGeom prst="line">
            <a:avLst/>
          </a:prstGeom>
          <a:noFill/>
          <a:ln w="19050" cap="flat" cmpd="sng" algn="ctr">
            <a:solidFill>
              <a:schemeClr val="accent4"/>
            </a:solidFill>
            <a:prstDash val="solid"/>
            <a:round/>
            <a:headEnd type="none" w="med" len="med"/>
            <a:tailEnd type="none" w="med" len="med"/>
          </a:ln>
          <a:effectLst/>
        </p:spPr>
      </p:cxnSp>
      <p:sp>
        <p:nvSpPr>
          <p:cNvPr id="187" name="TextBox 186">
            <a:extLst>
              <a:ext uri="{FF2B5EF4-FFF2-40B4-BE49-F238E27FC236}">
                <a16:creationId xmlns:a16="http://schemas.microsoft.com/office/drawing/2014/main" id="{22FE059C-90D5-9849-1A73-9325EEA7051E}"/>
              </a:ext>
            </a:extLst>
          </p:cNvPr>
          <p:cNvSpPr txBox="1"/>
          <p:nvPr/>
        </p:nvSpPr>
        <p:spPr bwMode="auto">
          <a:xfrm>
            <a:off x="2084644" y="1589881"/>
            <a:ext cx="148171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ts val="12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Overall: N = 114</a:t>
            </a:r>
          </a:p>
          <a:p>
            <a:pPr marL="0" marR="0" lvl="1" indent="0" algn="l" defTabSz="914400" rtl="0" eaLnBrk="0" fontAlgn="base" latinLnBrk="0" hangingPunct="0">
              <a:lnSpc>
                <a:spcPts val="12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OS: 2.9 mo</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88" name="TextBox 187">
            <a:extLst>
              <a:ext uri="{FF2B5EF4-FFF2-40B4-BE49-F238E27FC236}">
                <a16:creationId xmlns:a16="http://schemas.microsoft.com/office/drawing/2014/main" id="{12B83100-FCAD-7FEE-0E64-45FB9655BF10}"/>
              </a:ext>
            </a:extLst>
          </p:cNvPr>
          <p:cNvSpPr txBox="1"/>
          <p:nvPr/>
        </p:nvSpPr>
        <p:spPr bwMode="auto">
          <a:xfrm>
            <a:off x="2054725" y="1972381"/>
            <a:ext cx="24208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ts val="1200"/>
              </a:lnSpc>
              <a:spcBef>
                <a:spcPts val="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Did not receive subsequent treatment</a:t>
            </a:r>
          </a:p>
          <a:p>
            <a:pPr marL="0" marR="0" lvl="0" indent="0" algn="l" defTabSz="914400" rtl="0" eaLnBrk="0" fontAlgn="base" latinLnBrk="0" hangingPunct="0">
              <a:lnSpc>
                <a:spcPts val="1200"/>
              </a:lnSpc>
              <a:spcBef>
                <a:spcPts val="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All patients</a:t>
            </a:r>
            <a:b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Received subsequent treatment</a:t>
            </a:r>
          </a:p>
        </p:txBody>
      </p:sp>
      <p:cxnSp>
        <p:nvCxnSpPr>
          <p:cNvPr id="190" name="Straight Connector 189">
            <a:extLst>
              <a:ext uri="{FF2B5EF4-FFF2-40B4-BE49-F238E27FC236}">
                <a16:creationId xmlns:a16="http://schemas.microsoft.com/office/drawing/2014/main" id="{C307F2E7-E1C9-C191-64C9-1F1160407A7D}"/>
              </a:ext>
            </a:extLst>
          </p:cNvPr>
          <p:cNvCxnSpPr/>
          <p:nvPr/>
        </p:nvCxnSpPr>
        <p:spPr bwMode="auto">
          <a:xfrm>
            <a:off x="1957013" y="2087605"/>
            <a:ext cx="160148" cy="0"/>
          </a:xfrm>
          <a:prstGeom prst="line">
            <a:avLst/>
          </a:prstGeom>
          <a:noFill/>
          <a:ln w="28575" cap="flat" cmpd="sng" algn="ctr">
            <a:solidFill>
              <a:schemeClr val="accent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75FB9C8C-B214-B026-91F9-BB416A9F1772}"/>
              </a:ext>
            </a:extLst>
          </p:cNvPr>
          <p:cNvCxnSpPr/>
          <p:nvPr/>
        </p:nvCxnSpPr>
        <p:spPr bwMode="auto">
          <a:xfrm>
            <a:off x="1957013" y="2255184"/>
            <a:ext cx="160148" cy="0"/>
          </a:xfrm>
          <a:prstGeom prst="line">
            <a:avLst/>
          </a:prstGeom>
          <a:noFill/>
          <a:ln w="28575" cap="flat" cmpd="sng" algn="ctr">
            <a:solidFill>
              <a:schemeClr val="accent1"/>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0949F4F0-9477-F0B7-9B4F-2DAF47BA4C05}"/>
              </a:ext>
            </a:extLst>
          </p:cNvPr>
          <p:cNvCxnSpPr/>
          <p:nvPr/>
        </p:nvCxnSpPr>
        <p:spPr bwMode="auto">
          <a:xfrm>
            <a:off x="1957013" y="2400905"/>
            <a:ext cx="160148" cy="0"/>
          </a:xfrm>
          <a:prstGeom prst="line">
            <a:avLst/>
          </a:prstGeom>
          <a:noFill/>
          <a:ln w="28575" cap="flat" cmpd="sng" algn="ctr">
            <a:solidFill>
              <a:schemeClr val="accent4"/>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F9D4C21A-47A2-92AB-489D-BEE5A3930267}"/>
              </a:ext>
            </a:extLst>
          </p:cNvPr>
          <p:cNvCxnSpPr/>
          <p:nvPr/>
        </p:nvCxnSpPr>
        <p:spPr bwMode="auto">
          <a:xfrm>
            <a:off x="1252965" y="4028609"/>
            <a:ext cx="0" cy="1673817"/>
          </a:xfrm>
          <a:prstGeom prst="line">
            <a:avLst/>
          </a:prstGeom>
          <a:noFill/>
          <a:ln w="28575" cap="flat" cmpd="sng" algn="ctr">
            <a:solidFill>
              <a:schemeClr val="bg1"/>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1BD80E8E-4BF2-BCC5-75F7-6CAA32749A61}"/>
              </a:ext>
            </a:extLst>
          </p:cNvPr>
          <p:cNvCxnSpPr/>
          <p:nvPr/>
        </p:nvCxnSpPr>
        <p:spPr bwMode="auto">
          <a:xfrm>
            <a:off x="1179348" y="4034117"/>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0EBA2101-4D3E-AC4D-F8A8-6827702CCEB5}"/>
              </a:ext>
            </a:extLst>
          </p:cNvPr>
          <p:cNvCxnSpPr/>
          <p:nvPr/>
        </p:nvCxnSpPr>
        <p:spPr bwMode="auto">
          <a:xfrm>
            <a:off x="1179348" y="4450634"/>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00" name="Straight Connector 199">
            <a:extLst>
              <a:ext uri="{FF2B5EF4-FFF2-40B4-BE49-F238E27FC236}">
                <a16:creationId xmlns:a16="http://schemas.microsoft.com/office/drawing/2014/main" id="{8D403F68-EE15-DD6A-3BA8-D513A4F35066}"/>
              </a:ext>
            </a:extLst>
          </p:cNvPr>
          <p:cNvCxnSpPr/>
          <p:nvPr/>
        </p:nvCxnSpPr>
        <p:spPr bwMode="auto">
          <a:xfrm>
            <a:off x="1179348" y="4867151"/>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01" name="Straight Connector 200">
            <a:extLst>
              <a:ext uri="{FF2B5EF4-FFF2-40B4-BE49-F238E27FC236}">
                <a16:creationId xmlns:a16="http://schemas.microsoft.com/office/drawing/2014/main" id="{55E3ADD0-9497-09B3-5BBB-E16B910BAA31}"/>
              </a:ext>
            </a:extLst>
          </p:cNvPr>
          <p:cNvCxnSpPr/>
          <p:nvPr/>
        </p:nvCxnSpPr>
        <p:spPr bwMode="auto">
          <a:xfrm>
            <a:off x="1179348" y="5283668"/>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02" name="Straight Connector 201">
            <a:extLst>
              <a:ext uri="{FF2B5EF4-FFF2-40B4-BE49-F238E27FC236}">
                <a16:creationId xmlns:a16="http://schemas.microsoft.com/office/drawing/2014/main" id="{FC8C0108-A7C8-A7DA-2E5C-1FD4ACED82F5}"/>
              </a:ext>
            </a:extLst>
          </p:cNvPr>
          <p:cNvCxnSpPr>
            <a:cxnSpLocks/>
          </p:cNvCxnSpPr>
          <p:nvPr/>
        </p:nvCxnSpPr>
        <p:spPr bwMode="auto">
          <a:xfrm>
            <a:off x="1179348" y="5700184"/>
            <a:ext cx="3128163" cy="0"/>
          </a:xfrm>
          <a:prstGeom prst="line">
            <a:avLst/>
          </a:prstGeom>
          <a:noFill/>
          <a:ln w="28575" cap="flat" cmpd="sng" algn="ctr">
            <a:solidFill>
              <a:schemeClr val="bg1"/>
            </a:solidFill>
            <a:prstDash val="solid"/>
            <a:round/>
            <a:headEnd type="none" w="med" len="med"/>
            <a:tailEnd type="none" w="med" len="med"/>
          </a:ln>
          <a:effectLst/>
        </p:spPr>
      </p:cxnSp>
      <p:cxnSp>
        <p:nvCxnSpPr>
          <p:cNvPr id="203" name="Straight Connector 202">
            <a:extLst>
              <a:ext uri="{FF2B5EF4-FFF2-40B4-BE49-F238E27FC236}">
                <a16:creationId xmlns:a16="http://schemas.microsoft.com/office/drawing/2014/main" id="{8BD95C15-B7F6-DC18-D6CC-796298F188E3}"/>
              </a:ext>
            </a:extLst>
          </p:cNvPr>
          <p:cNvCxnSpPr>
            <a:cxnSpLocks/>
          </p:cNvCxnSpPr>
          <p:nvPr/>
        </p:nvCxnSpPr>
        <p:spPr bwMode="auto">
          <a:xfrm rot="5400000">
            <a:off x="1216156" y="5736993"/>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07" name="Straight Connector 206">
            <a:extLst>
              <a:ext uri="{FF2B5EF4-FFF2-40B4-BE49-F238E27FC236}">
                <a16:creationId xmlns:a16="http://schemas.microsoft.com/office/drawing/2014/main" id="{BACBF190-8574-6EB5-D418-42F7F83B2491}"/>
              </a:ext>
            </a:extLst>
          </p:cNvPr>
          <p:cNvCxnSpPr>
            <a:cxnSpLocks/>
          </p:cNvCxnSpPr>
          <p:nvPr/>
        </p:nvCxnSpPr>
        <p:spPr bwMode="auto">
          <a:xfrm rot="5400000">
            <a:off x="4266912" y="5736999"/>
            <a:ext cx="73617" cy="0"/>
          </a:xfrm>
          <a:prstGeom prst="line">
            <a:avLst/>
          </a:prstGeom>
          <a:noFill/>
          <a:ln w="28575" cap="flat" cmpd="sng" algn="ctr">
            <a:solidFill>
              <a:schemeClr val="bg1"/>
            </a:solidFill>
            <a:prstDash val="solid"/>
            <a:round/>
            <a:headEnd type="none" w="med" len="med"/>
            <a:tailEnd type="none" w="med" len="med"/>
          </a:ln>
          <a:effectLst/>
        </p:spPr>
      </p:cxnSp>
      <p:sp>
        <p:nvSpPr>
          <p:cNvPr id="208" name="TextBox 207">
            <a:extLst>
              <a:ext uri="{FF2B5EF4-FFF2-40B4-BE49-F238E27FC236}">
                <a16:creationId xmlns:a16="http://schemas.microsoft.com/office/drawing/2014/main" id="{6AEA06CE-3B53-0D9F-FE98-28620153A9A3}"/>
              </a:ext>
            </a:extLst>
          </p:cNvPr>
          <p:cNvSpPr txBox="1"/>
          <p:nvPr/>
        </p:nvSpPr>
        <p:spPr bwMode="auto">
          <a:xfrm>
            <a:off x="841617" y="394178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210" name="TextBox 209">
            <a:extLst>
              <a:ext uri="{FF2B5EF4-FFF2-40B4-BE49-F238E27FC236}">
                <a16:creationId xmlns:a16="http://schemas.microsoft.com/office/drawing/2014/main" id="{AA044707-F5B1-BE0E-D009-39E6DAFD1CA2}"/>
              </a:ext>
            </a:extLst>
          </p:cNvPr>
          <p:cNvSpPr txBox="1"/>
          <p:nvPr/>
        </p:nvSpPr>
        <p:spPr bwMode="auto">
          <a:xfrm>
            <a:off x="841617" y="4356363"/>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0.75</a:t>
            </a:r>
          </a:p>
        </p:txBody>
      </p:sp>
      <p:sp>
        <p:nvSpPr>
          <p:cNvPr id="211" name="TextBox 210">
            <a:extLst>
              <a:ext uri="{FF2B5EF4-FFF2-40B4-BE49-F238E27FC236}">
                <a16:creationId xmlns:a16="http://schemas.microsoft.com/office/drawing/2014/main" id="{039DD167-E5DF-CCC0-B978-D9B1D300A10D}"/>
              </a:ext>
            </a:extLst>
          </p:cNvPr>
          <p:cNvSpPr txBox="1"/>
          <p:nvPr/>
        </p:nvSpPr>
        <p:spPr bwMode="auto">
          <a:xfrm>
            <a:off x="841617" y="4770942"/>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0.50</a:t>
            </a:r>
          </a:p>
        </p:txBody>
      </p:sp>
      <p:sp>
        <p:nvSpPr>
          <p:cNvPr id="212" name="TextBox 211">
            <a:extLst>
              <a:ext uri="{FF2B5EF4-FFF2-40B4-BE49-F238E27FC236}">
                <a16:creationId xmlns:a16="http://schemas.microsoft.com/office/drawing/2014/main" id="{569EAA83-CFC9-D40F-D0ED-D44E46F8639D}"/>
              </a:ext>
            </a:extLst>
          </p:cNvPr>
          <p:cNvSpPr txBox="1"/>
          <p:nvPr/>
        </p:nvSpPr>
        <p:spPr bwMode="auto">
          <a:xfrm>
            <a:off x="841617" y="5185521"/>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0.25</a:t>
            </a:r>
          </a:p>
        </p:txBody>
      </p:sp>
      <p:sp>
        <p:nvSpPr>
          <p:cNvPr id="213" name="TextBox 212">
            <a:extLst>
              <a:ext uri="{FF2B5EF4-FFF2-40B4-BE49-F238E27FC236}">
                <a16:creationId xmlns:a16="http://schemas.microsoft.com/office/drawing/2014/main" id="{8CB3DBDF-158C-4670-8D54-A2D52AFF6A9C}"/>
              </a:ext>
            </a:extLst>
          </p:cNvPr>
          <p:cNvSpPr txBox="1"/>
          <p:nvPr/>
        </p:nvSpPr>
        <p:spPr bwMode="auto">
          <a:xfrm>
            <a:off x="841617" y="5600102"/>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0.00</a:t>
            </a:r>
          </a:p>
        </p:txBody>
      </p:sp>
      <p:sp>
        <p:nvSpPr>
          <p:cNvPr id="214" name="TextBox 213">
            <a:extLst>
              <a:ext uri="{FF2B5EF4-FFF2-40B4-BE49-F238E27FC236}">
                <a16:creationId xmlns:a16="http://schemas.microsoft.com/office/drawing/2014/main" id="{028F4084-2927-4DD1-E83F-D7E213181C84}"/>
              </a:ext>
            </a:extLst>
          </p:cNvPr>
          <p:cNvSpPr txBox="1"/>
          <p:nvPr/>
        </p:nvSpPr>
        <p:spPr bwMode="auto">
          <a:xfrm>
            <a:off x="1096690" y="5777765"/>
            <a:ext cx="31254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0</a:t>
            </a:r>
          </a:p>
        </p:txBody>
      </p:sp>
      <p:sp>
        <p:nvSpPr>
          <p:cNvPr id="219" name="TextBox 218">
            <a:extLst>
              <a:ext uri="{FF2B5EF4-FFF2-40B4-BE49-F238E27FC236}">
                <a16:creationId xmlns:a16="http://schemas.microsoft.com/office/drawing/2014/main" id="{F75EFA59-5CF0-16AB-6392-95B2BF1251FA}"/>
              </a:ext>
            </a:extLst>
          </p:cNvPr>
          <p:cNvSpPr txBox="1"/>
          <p:nvPr/>
        </p:nvSpPr>
        <p:spPr bwMode="auto">
          <a:xfrm rot="16200000">
            <a:off x="-103005" y="4800450"/>
            <a:ext cx="164411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OS Probability</a:t>
            </a:r>
          </a:p>
        </p:txBody>
      </p:sp>
      <p:cxnSp>
        <p:nvCxnSpPr>
          <p:cNvPr id="236" name="Straight Connector 235">
            <a:extLst>
              <a:ext uri="{FF2B5EF4-FFF2-40B4-BE49-F238E27FC236}">
                <a16:creationId xmlns:a16="http://schemas.microsoft.com/office/drawing/2014/main" id="{0B1F500D-2AAE-326B-C2F4-3AA373C8AA03}"/>
              </a:ext>
            </a:extLst>
          </p:cNvPr>
          <p:cNvCxnSpPr>
            <a:cxnSpLocks/>
          </p:cNvCxnSpPr>
          <p:nvPr/>
        </p:nvCxnSpPr>
        <p:spPr bwMode="auto">
          <a:xfrm rot="5400000">
            <a:off x="1338186" y="5736994"/>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37" name="Straight Connector 236">
            <a:extLst>
              <a:ext uri="{FF2B5EF4-FFF2-40B4-BE49-F238E27FC236}">
                <a16:creationId xmlns:a16="http://schemas.microsoft.com/office/drawing/2014/main" id="{AAFB9F3B-7DDB-D339-F342-384AFC67F16A}"/>
              </a:ext>
            </a:extLst>
          </p:cNvPr>
          <p:cNvCxnSpPr>
            <a:cxnSpLocks/>
          </p:cNvCxnSpPr>
          <p:nvPr/>
        </p:nvCxnSpPr>
        <p:spPr bwMode="auto">
          <a:xfrm rot="5400000">
            <a:off x="1460216" y="5736995"/>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38" name="Straight Connector 237">
            <a:extLst>
              <a:ext uri="{FF2B5EF4-FFF2-40B4-BE49-F238E27FC236}">
                <a16:creationId xmlns:a16="http://schemas.microsoft.com/office/drawing/2014/main" id="{61AAE93E-1BE8-7924-3EF4-B7E36964E216}"/>
              </a:ext>
            </a:extLst>
          </p:cNvPr>
          <p:cNvCxnSpPr>
            <a:cxnSpLocks/>
          </p:cNvCxnSpPr>
          <p:nvPr/>
        </p:nvCxnSpPr>
        <p:spPr bwMode="auto">
          <a:xfrm rot="5400000">
            <a:off x="1582246" y="5736996"/>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39" name="Straight Connector 238">
            <a:extLst>
              <a:ext uri="{FF2B5EF4-FFF2-40B4-BE49-F238E27FC236}">
                <a16:creationId xmlns:a16="http://schemas.microsoft.com/office/drawing/2014/main" id="{654F3653-1CA3-A2BA-AEA7-F19C1836B39F}"/>
              </a:ext>
            </a:extLst>
          </p:cNvPr>
          <p:cNvCxnSpPr>
            <a:cxnSpLocks/>
          </p:cNvCxnSpPr>
          <p:nvPr/>
        </p:nvCxnSpPr>
        <p:spPr bwMode="auto">
          <a:xfrm rot="5400000">
            <a:off x="1704276" y="5736997"/>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40" name="Straight Connector 239">
            <a:extLst>
              <a:ext uri="{FF2B5EF4-FFF2-40B4-BE49-F238E27FC236}">
                <a16:creationId xmlns:a16="http://schemas.microsoft.com/office/drawing/2014/main" id="{65D5907B-C748-E92E-C65F-3BF6C1ACBADA}"/>
              </a:ext>
            </a:extLst>
          </p:cNvPr>
          <p:cNvCxnSpPr>
            <a:cxnSpLocks/>
          </p:cNvCxnSpPr>
          <p:nvPr/>
        </p:nvCxnSpPr>
        <p:spPr bwMode="auto">
          <a:xfrm rot="5400000">
            <a:off x="1826306" y="5736998"/>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41" name="Straight Connector 240">
            <a:extLst>
              <a:ext uri="{FF2B5EF4-FFF2-40B4-BE49-F238E27FC236}">
                <a16:creationId xmlns:a16="http://schemas.microsoft.com/office/drawing/2014/main" id="{A53EA7ED-D65D-D191-7A77-DD7C407000A0}"/>
              </a:ext>
            </a:extLst>
          </p:cNvPr>
          <p:cNvCxnSpPr>
            <a:cxnSpLocks/>
          </p:cNvCxnSpPr>
          <p:nvPr/>
        </p:nvCxnSpPr>
        <p:spPr bwMode="auto">
          <a:xfrm rot="5400000">
            <a:off x="1948336" y="5736995"/>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42" name="Straight Connector 241">
            <a:extLst>
              <a:ext uri="{FF2B5EF4-FFF2-40B4-BE49-F238E27FC236}">
                <a16:creationId xmlns:a16="http://schemas.microsoft.com/office/drawing/2014/main" id="{13CD957F-E3C7-0C4D-71A8-23375339F5B0}"/>
              </a:ext>
            </a:extLst>
          </p:cNvPr>
          <p:cNvCxnSpPr>
            <a:cxnSpLocks/>
          </p:cNvCxnSpPr>
          <p:nvPr/>
        </p:nvCxnSpPr>
        <p:spPr bwMode="auto">
          <a:xfrm rot="5400000">
            <a:off x="2070366" y="5736996"/>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43" name="Straight Connector 242">
            <a:extLst>
              <a:ext uri="{FF2B5EF4-FFF2-40B4-BE49-F238E27FC236}">
                <a16:creationId xmlns:a16="http://schemas.microsoft.com/office/drawing/2014/main" id="{3B1474AF-095A-F340-E9EB-09D43C9159A5}"/>
              </a:ext>
            </a:extLst>
          </p:cNvPr>
          <p:cNvCxnSpPr>
            <a:cxnSpLocks/>
          </p:cNvCxnSpPr>
          <p:nvPr/>
        </p:nvCxnSpPr>
        <p:spPr bwMode="auto">
          <a:xfrm rot="5400000">
            <a:off x="2192396" y="5736997"/>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EBC798D0-A3FE-F628-5BA6-91E4941048C2}"/>
              </a:ext>
            </a:extLst>
          </p:cNvPr>
          <p:cNvCxnSpPr>
            <a:cxnSpLocks/>
          </p:cNvCxnSpPr>
          <p:nvPr/>
        </p:nvCxnSpPr>
        <p:spPr bwMode="auto">
          <a:xfrm rot="5400000">
            <a:off x="2314426" y="5736998"/>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823C7254-BD5A-577F-2D04-89EB6C09112B}"/>
              </a:ext>
            </a:extLst>
          </p:cNvPr>
          <p:cNvCxnSpPr>
            <a:cxnSpLocks/>
          </p:cNvCxnSpPr>
          <p:nvPr/>
        </p:nvCxnSpPr>
        <p:spPr bwMode="auto">
          <a:xfrm rot="5400000">
            <a:off x="2436456" y="5736999"/>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47" name="Straight Connector 246">
            <a:extLst>
              <a:ext uri="{FF2B5EF4-FFF2-40B4-BE49-F238E27FC236}">
                <a16:creationId xmlns:a16="http://schemas.microsoft.com/office/drawing/2014/main" id="{9CD6C7F8-7B87-E940-B76A-4615AAB0F1FC}"/>
              </a:ext>
            </a:extLst>
          </p:cNvPr>
          <p:cNvCxnSpPr>
            <a:cxnSpLocks/>
          </p:cNvCxnSpPr>
          <p:nvPr/>
        </p:nvCxnSpPr>
        <p:spPr bwMode="auto">
          <a:xfrm rot="5400000">
            <a:off x="2558486" y="5737000"/>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48" name="Straight Connector 247">
            <a:extLst>
              <a:ext uri="{FF2B5EF4-FFF2-40B4-BE49-F238E27FC236}">
                <a16:creationId xmlns:a16="http://schemas.microsoft.com/office/drawing/2014/main" id="{501E52D8-F45E-AEB9-FB59-84D009DB6C28}"/>
              </a:ext>
            </a:extLst>
          </p:cNvPr>
          <p:cNvCxnSpPr>
            <a:cxnSpLocks/>
          </p:cNvCxnSpPr>
          <p:nvPr/>
        </p:nvCxnSpPr>
        <p:spPr bwMode="auto">
          <a:xfrm rot="5400000">
            <a:off x="2680516" y="5737001"/>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49" name="Straight Connector 248">
            <a:extLst>
              <a:ext uri="{FF2B5EF4-FFF2-40B4-BE49-F238E27FC236}">
                <a16:creationId xmlns:a16="http://schemas.microsoft.com/office/drawing/2014/main" id="{60C07396-0A3B-74BF-048F-280E9D7AD6BC}"/>
              </a:ext>
            </a:extLst>
          </p:cNvPr>
          <p:cNvCxnSpPr>
            <a:cxnSpLocks/>
          </p:cNvCxnSpPr>
          <p:nvPr/>
        </p:nvCxnSpPr>
        <p:spPr bwMode="auto">
          <a:xfrm rot="5400000">
            <a:off x="2802546" y="5737002"/>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0" name="Straight Connector 249">
            <a:extLst>
              <a:ext uri="{FF2B5EF4-FFF2-40B4-BE49-F238E27FC236}">
                <a16:creationId xmlns:a16="http://schemas.microsoft.com/office/drawing/2014/main" id="{AED97E52-B428-228F-8452-293D62AB2E2F}"/>
              </a:ext>
            </a:extLst>
          </p:cNvPr>
          <p:cNvCxnSpPr>
            <a:cxnSpLocks/>
          </p:cNvCxnSpPr>
          <p:nvPr/>
        </p:nvCxnSpPr>
        <p:spPr bwMode="auto">
          <a:xfrm rot="5400000">
            <a:off x="2924576" y="5737003"/>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1" name="Straight Connector 250">
            <a:extLst>
              <a:ext uri="{FF2B5EF4-FFF2-40B4-BE49-F238E27FC236}">
                <a16:creationId xmlns:a16="http://schemas.microsoft.com/office/drawing/2014/main" id="{4E10D849-A5BF-D921-E065-31AA09F84C46}"/>
              </a:ext>
            </a:extLst>
          </p:cNvPr>
          <p:cNvCxnSpPr>
            <a:cxnSpLocks/>
          </p:cNvCxnSpPr>
          <p:nvPr/>
        </p:nvCxnSpPr>
        <p:spPr bwMode="auto">
          <a:xfrm rot="5400000">
            <a:off x="3046606" y="5737004"/>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2" name="Straight Connector 251">
            <a:extLst>
              <a:ext uri="{FF2B5EF4-FFF2-40B4-BE49-F238E27FC236}">
                <a16:creationId xmlns:a16="http://schemas.microsoft.com/office/drawing/2014/main" id="{9D044988-3102-44A3-C048-21E4802BD148}"/>
              </a:ext>
            </a:extLst>
          </p:cNvPr>
          <p:cNvCxnSpPr>
            <a:cxnSpLocks/>
          </p:cNvCxnSpPr>
          <p:nvPr/>
        </p:nvCxnSpPr>
        <p:spPr bwMode="auto">
          <a:xfrm rot="5400000">
            <a:off x="3168636" y="5737005"/>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3" name="Straight Connector 252">
            <a:extLst>
              <a:ext uri="{FF2B5EF4-FFF2-40B4-BE49-F238E27FC236}">
                <a16:creationId xmlns:a16="http://schemas.microsoft.com/office/drawing/2014/main" id="{4726BB2B-DB57-9A8F-B90F-E88D1D560B34}"/>
              </a:ext>
            </a:extLst>
          </p:cNvPr>
          <p:cNvCxnSpPr>
            <a:cxnSpLocks/>
          </p:cNvCxnSpPr>
          <p:nvPr/>
        </p:nvCxnSpPr>
        <p:spPr bwMode="auto">
          <a:xfrm rot="5400000">
            <a:off x="3290666" y="5737006"/>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4" name="Straight Connector 253">
            <a:extLst>
              <a:ext uri="{FF2B5EF4-FFF2-40B4-BE49-F238E27FC236}">
                <a16:creationId xmlns:a16="http://schemas.microsoft.com/office/drawing/2014/main" id="{ED360D0E-B923-7B11-464E-F760622BC21E}"/>
              </a:ext>
            </a:extLst>
          </p:cNvPr>
          <p:cNvCxnSpPr>
            <a:cxnSpLocks/>
          </p:cNvCxnSpPr>
          <p:nvPr/>
        </p:nvCxnSpPr>
        <p:spPr bwMode="auto">
          <a:xfrm rot="5400000">
            <a:off x="3412696" y="5737007"/>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5" name="Straight Connector 254">
            <a:extLst>
              <a:ext uri="{FF2B5EF4-FFF2-40B4-BE49-F238E27FC236}">
                <a16:creationId xmlns:a16="http://schemas.microsoft.com/office/drawing/2014/main" id="{37D78D1C-BBB6-CFBF-3653-55622920C5E1}"/>
              </a:ext>
            </a:extLst>
          </p:cNvPr>
          <p:cNvCxnSpPr>
            <a:cxnSpLocks/>
          </p:cNvCxnSpPr>
          <p:nvPr/>
        </p:nvCxnSpPr>
        <p:spPr bwMode="auto">
          <a:xfrm rot="5400000">
            <a:off x="3534726" y="5737008"/>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6" name="Straight Connector 255">
            <a:extLst>
              <a:ext uri="{FF2B5EF4-FFF2-40B4-BE49-F238E27FC236}">
                <a16:creationId xmlns:a16="http://schemas.microsoft.com/office/drawing/2014/main" id="{34243588-9835-3410-2AD0-E81159A75170}"/>
              </a:ext>
            </a:extLst>
          </p:cNvPr>
          <p:cNvCxnSpPr>
            <a:cxnSpLocks/>
          </p:cNvCxnSpPr>
          <p:nvPr/>
        </p:nvCxnSpPr>
        <p:spPr bwMode="auto">
          <a:xfrm rot="5400000">
            <a:off x="3656756" y="5737009"/>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7" name="Straight Connector 256">
            <a:extLst>
              <a:ext uri="{FF2B5EF4-FFF2-40B4-BE49-F238E27FC236}">
                <a16:creationId xmlns:a16="http://schemas.microsoft.com/office/drawing/2014/main" id="{184FB320-220F-35CD-C40D-47E5515B2DDA}"/>
              </a:ext>
            </a:extLst>
          </p:cNvPr>
          <p:cNvCxnSpPr>
            <a:cxnSpLocks/>
          </p:cNvCxnSpPr>
          <p:nvPr/>
        </p:nvCxnSpPr>
        <p:spPr bwMode="auto">
          <a:xfrm rot="5400000">
            <a:off x="3778786" y="5737010"/>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8" name="Straight Connector 257">
            <a:extLst>
              <a:ext uri="{FF2B5EF4-FFF2-40B4-BE49-F238E27FC236}">
                <a16:creationId xmlns:a16="http://schemas.microsoft.com/office/drawing/2014/main" id="{9DAE69EE-46D8-918D-F4B5-5E6E1AE89CF4}"/>
              </a:ext>
            </a:extLst>
          </p:cNvPr>
          <p:cNvCxnSpPr>
            <a:cxnSpLocks/>
          </p:cNvCxnSpPr>
          <p:nvPr/>
        </p:nvCxnSpPr>
        <p:spPr bwMode="auto">
          <a:xfrm rot="5400000">
            <a:off x="3900816" y="5737011"/>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59" name="Straight Connector 258">
            <a:extLst>
              <a:ext uri="{FF2B5EF4-FFF2-40B4-BE49-F238E27FC236}">
                <a16:creationId xmlns:a16="http://schemas.microsoft.com/office/drawing/2014/main" id="{6C83437C-068D-747A-A15E-3019DAB4610B}"/>
              </a:ext>
            </a:extLst>
          </p:cNvPr>
          <p:cNvCxnSpPr>
            <a:cxnSpLocks/>
          </p:cNvCxnSpPr>
          <p:nvPr/>
        </p:nvCxnSpPr>
        <p:spPr bwMode="auto">
          <a:xfrm rot="5400000">
            <a:off x="4022846" y="5737012"/>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260" name="Straight Connector 259">
            <a:extLst>
              <a:ext uri="{FF2B5EF4-FFF2-40B4-BE49-F238E27FC236}">
                <a16:creationId xmlns:a16="http://schemas.microsoft.com/office/drawing/2014/main" id="{EAE33D20-D206-58AF-CCD8-D5F22184BE82}"/>
              </a:ext>
            </a:extLst>
          </p:cNvPr>
          <p:cNvCxnSpPr>
            <a:cxnSpLocks/>
          </p:cNvCxnSpPr>
          <p:nvPr/>
        </p:nvCxnSpPr>
        <p:spPr bwMode="auto">
          <a:xfrm rot="5400000">
            <a:off x="4144876" y="5737013"/>
            <a:ext cx="73617" cy="0"/>
          </a:xfrm>
          <a:prstGeom prst="line">
            <a:avLst/>
          </a:prstGeom>
          <a:noFill/>
          <a:ln w="28575" cap="flat" cmpd="sng" algn="ctr">
            <a:solidFill>
              <a:schemeClr val="bg1"/>
            </a:solidFill>
            <a:prstDash val="solid"/>
            <a:round/>
            <a:headEnd type="none" w="med" len="med"/>
            <a:tailEnd type="none" w="med" len="med"/>
          </a:ln>
          <a:effectLst/>
        </p:spPr>
      </p:cxnSp>
      <p:sp>
        <p:nvSpPr>
          <p:cNvPr id="261" name="TextBox 260">
            <a:extLst>
              <a:ext uri="{FF2B5EF4-FFF2-40B4-BE49-F238E27FC236}">
                <a16:creationId xmlns:a16="http://schemas.microsoft.com/office/drawing/2014/main" id="{1C70CEE4-A41B-ABD2-2221-844EDE62EF85}"/>
              </a:ext>
            </a:extLst>
          </p:cNvPr>
          <p:cNvSpPr txBox="1"/>
          <p:nvPr/>
        </p:nvSpPr>
        <p:spPr bwMode="auto">
          <a:xfrm>
            <a:off x="1223384" y="5777765"/>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a:t>
            </a:r>
          </a:p>
        </p:txBody>
      </p:sp>
      <p:sp>
        <p:nvSpPr>
          <p:cNvPr id="262" name="TextBox 261">
            <a:extLst>
              <a:ext uri="{FF2B5EF4-FFF2-40B4-BE49-F238E27FC236}">
                <a16:creationId xmlns:a16="http://schemas.microsoft.com/office/drawing/2014/main" id="{7886571F-C25B-5631-89D2-78A60C88296C}"/>
              </a:ext>
            </a:extLst>
          </p:cNvPr>
          <p:cNvSpPr txBox="1"/>
          <p:nvPr/>
        </p:nvSpPr>
        <p:spPr bwMode="auto">
          <a:xfrm>
            <a:off x="1333552" y="5777765"/>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a:t>
            </a:r>
          </a:p>
        </p:txBody>
      </p:sp>
      <p:sp>
        <p:nvSpPr>
          <p:cNvPr id="263" name="TextBox 262">
            <a:extLst>
              <a:ext uri="{FF2B5EF4-FFF2-40B4-BE49-F238E27FC236}">
                <a16:creationId xmlns:a16="http://schemas.microsoft.com/office/drawing/2014/main" id="{C1C0485F-11B0-D329-AB05-6F66C65139D8}"/>
              </a:ext>
            </a:extLst>
          </p:cNvPr>
          <p:cNvSpPr txBox="1"/>
          <p:nvPr/>
        </p:nvSpPr>
        <p:spPr bwMode="auto">
          <a:xfrm>
            <a:off x="1457492" y="5777765"/>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6</a:t>
            </a:r>
          </a:p>
        </p:txBody>
      </p:sp>
      <p:sp>
        <p:nvSpPr>
          <p:cNvPr id="264" name="TextBox 263">
            <a:extLst>
              <a:ext uri="{FF2B5EF4-FFF2-40B4-BE49-F238E27FC236}">
                <a16:creationId xmlns:a16="http://schemas.microsoft.com/office/drawing/2014/main" id="{7721AB73-3278-35AA-5F7B-F7B723C933A7}"/>
              </a:ext>
            </a:extLst>
          </p:cNvPr>
          <p:cNvSpPr txBox="1"/>
          <p:nvPr/>
        </p:nvSpPr>
        <p:spPr bwMode="auto">
          <a:xfrm>
            <a:off x="1575923" y="5777765"/>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8</a:t>
            </a:r>
          </a:p>
        </p:txBody>
      </p:sp>
      <p:sp>
        <p:nvSpPr>
          <p:cNvPr id="265" name="TextBox 264">
            <a:extLst>
              <a:ext uri="{FF2B5EF4-FFF2-40B4-BE49-F238E27FC236}">
                <a16:creationId xmlns:a16="http://schemas.microsoft.com/office/drawing/2014/main" id="{AE2C8870-17D7-1940-67F6-17BA40C34C65}"/>
              </a:ext>
            </a:extLst>
          </p:cNvPr>
          <p:cNvSpPr txBox="1"/>
          <p:nvPr/>
        </p:nvSpPr>
        <p:spPr bwMode="auto">
          <a:xfrm>
            <a:off x="1705372"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10</a:t>
            </a:r>
          </a:p>
        </p:txBody>
      </p:sp>
      <p:sp>
        <p:nvSpPr>
          <p:cNvPr id="267" name="TextBox 266">
            <a:extLst>
              <a:ext uri="{FF2B5EF4-FFF2-40B4-BE49-F238E27FC236}">
                <a16:creationId xmlns:a16="http://schemas.microsoft.com/office/drawing/2014/main" id="{85BA4555-D005-E8FA-0765-1F0DA6E5DBC4}"/>
              </a:ext>
            </a:extLst>
          </p:cNvPr>
          <p:cNvSpPr txBox="1"/>
          <p:nvPr/>
        </p:nvSpPr>
        <p:spPr bwMode="auto">
          <a:xfrm>
            <a:off x="1829564"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12</a:t>
            </a:r>
          </a:p>
        </p:txBody>
      </p:sp>
      <p:sp>
        <p:nvSpPr>
          <p:cNvPr id="268" name="TextBox 267">
            <a:extLst>
              <a:ext uri="{FF2B5EF4-FFF2-40B4-BE49-F238E27FC236}">
                <a16:creationId xmlns:a16="http://schemas.microsoft.com/office/drawing/2014/main" id="{7B36FFC7-FC62-2942-B9EF-D1D22E167173}"/>
              </a:ext>
            </a:extLst>
          </p:cNvPr>
          <p:cNvSpPr txBox="1"/>
          <p:nvPr/>
        </p:nvSpPr>
        <p:spPr bwMode="auto">
          <a:xfrm>
            <a:off x="1947248"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14</a:t>
            </a:r>
          </a:p>
        </p:txBody>
      </p:sp>
      <p:sp>
        <p:nvSpPr>
          <p:cNvPr id="269" name="TextBox 268">
            <a:extLst>
              <a:ext uri="{FF2B5EF4-FFF2-40B4-BE49-F238E27FC236}">
                <a16:creationId xmlns:a16="http://schemas.microsoft.com/office/drawing/2014/main" id="{A5D27E38-2D5E-10C9-14DD-491FAC8F3E84}"/>
              </a:ext>
            </a:extLst>
          </p:cNvPr>
          <p:cNvSpPr txBox="1"/>
          <p:nvPr/>
        </p:nvSpPr>
        <p:spPr bwMode="auto">
          <a:xfrm>
            <a:off x="2081246"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16</a:t>
            </a:r>
          </a:p>
        </p:txBody>
      </p:sp>
      <p:sp>
        <p:nvSpPr>
          <p:cNvPr id="270" name="TextBox 269">
            <a:extLst>
              <a:ext uri="{FF2B5EF4-FFF2-40B4-BE49-F238E27FC236}">
                <a16:creationId xmlns:a16="http://schemas.microsoft.com/office/drawing/2014/main" id="{AE9001B6-9583-4333-53A3-1547C4C0EC28}"/>
              </a:ext>
            </a:extLst>
          </p:cNvPr>
          <p:cNvSpPr txBox="1"/>
          <p:nvPr/>
        </p:nvSpPr>
        <p:spPr bwMode="auto">
          <a:xfrm>
            <a:off x="2202431"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18</a:t>
            </a:r>
          </a:p>
        </p:txBody>
      </p:sp>
      <p:sp>
        <p:nvSpPr>
          <p:cNvPr id="271" name="TextBox 270">
            <a:extLst>
              <a:ext uri="{FF2B5EF4-FFF2-40B4-BE49-F238E27FC236}">
                <a16:creationId xmlns:a16="http://schemas.microsoft.com/office/drawing/2014/main" id="{BC1F665F-B2EF-0B71-925C-94D9977DF369}"/>
              </a:ext>
            </a:extLst>
          </p:cNvPr>
          <p:cNvSpPr txBox="1"/>
          <p:nvPr/>
        </p:nvSpPr>
        <p:spPr bwMode="auto">
          <a:xfrm>
            <a:off x="2309846"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20</a:t>
            </a:r>
          </a:p>
        </p:txBody>
      </p:sp>
      <p:sp>
        <p:nvSpPr>
          <p:cNvPr id="272" name="TextBox 271">
            <a:extLst>
              <a:ext uri="{FF2B5EF4-FFF2-40B4-BE49-F238E27FC236}">
                <a16:creationId xmlns:a16="http://schemas.microsoft.com/office/drawing/2014/main" id="{084965CB-F621-52D2-1C4A-E351C234ADF1}"/>
              </a:ext>
            </a:extLst>
          </p:cNvPr>
          <p:cNvSpPr txBox="1"/>
          <p:nvPr/>
        </p:nvSpPr>
        <p:spPr bwMode="auto">
          <a:xfrm>
            <a:off x="2433786"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22</a:t>
            </a:r>
          </a:p>
        </p:txBody>
      </p:sp>
      <p:sp>
        <p:nvSpPr>
          <p:cNvPr id="273" name="TextBox 272">
            <a:extLst>
              <a:ext uri="{FF2B5EF4-FFF2-40B4-BE49-F238E27FC236}">
                <a16:creationId xmlns:a16="http://schemas.microsoft.com/office/drawing/2014/main" id="{E0467CC5-FAF3-ED74-6DB1-B23F1BF10F54}"/>
              </a:ext>
            </a:extLst>
          </p:cNvPr>
          <p:cNvSpPr txBox="1"/>
          <p:nvPr/>
        </p:nvSpPr>
        <p:spPr bwMode="auto">
          <a:xfrm>
            <a:off x="2565988"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24</a:t>
            </a:r>
          </a:p>
        </p:txBody>
      </p:sp>
      <p:sp>
        <p:nvSpPr>
          <p:cNvPr id="274" name="TextBox 273">
            <a:extLst>
              <a:ext uri="{FF2B5EF4-FFF2-40B4-BE49-F238E27FC236}">
                <a16:creationId xmlns:a16="http://schemas.microsoft.com/office/drawing/2014/main" id="{C3CE0104-5157-A9AF-8E1E-319F8D10AD92}"/>
              </a:ext>
            </a:extLst>
          </p:cNvPr>
          <p:cNvSpPr txBox="1"/>
          <p:nvPr/>
        </p:nvSpPr>
        <p:spPr bwMode="auto">
          <a:xfrm>
            <a:off x="2681665"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26</a:t>
            </a:r>
          </a:p>
        </p:txBody>
      </p:sp>
      <p:sp>
        <p:nvSpPr>
          <p:cNvPr id="275" name="TextBox 274">
            <a:extLst>
              <a:ext uri="{FF2B5EF4-FFF2-40B4-BE49-F238E27FC236}">
                <a16:creationId xmlns:a16="http://schemas.microsoft.com/office/drawing/2014/main" id="{B17B78F9-33E8-C467-10CF-F54DFDBD2EE7}"/>
              </a:ext>
            </a:extLst>
          </p:cNvPr>
          <p:cNvSpPr txBox="1"/>
          <p:nvPr/>
        </p:nvSpPr>
        <p:spPr bwMode="auto">
          <a:xfrm>
            <a:off x="2805605"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28</a:t>
            </a:r>
          </a:p>
        </p:txBody>
      </p:sp>
      <p:sp>
        <p:nvSpPr>
          <p:cNvPr id="276" name="TextBox 275">
            <a:extLst>
              <a:ext uri="{FF2B5EF4-FFF2-40B4-BE49-F238E27FC236}">
                <a16:creationId xmlns:a16="http://schemas.microsoft.com/office/drawing/2014/main" id="{4DE80F4D-5BE0-FC44-36F1-F824F5D9CCAC}"/>
              </a:ext>
            </a:extLst>
          </p:cNvPr>
          <p:cNvSpPr txBox="1"/>
          <p:nvPr/>
        </p:nvSpPr>
        <p:spPr bwMode="auto">
          <a:xfrm>
            <a:off x="2935053"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30</a:t>
            </a:r>
          </a:p>
        </p:txBody>
      </p:sp>
      <p:sp>
        <p:nvSpPr>
          <p:cNvPr id="277" name="TextBox 276">
            <a:extLst>
              <a:ext uri="{FF2B5EF4-FFF2-40B4-BE49-F238E27FC236}">
                <a16:creationId xmlns:a16="http://schemas.microsoft.com/office/drawing/2014/main" id="{6B771BBB-1ACC-5B50-E953-703FE8BFBC3E}"/>
              </a:ext>
            </a:extLst>
          </p:cNvPr>
          <p:cNvSpPr txBox="1"/>
          <p:nvPr/>
        </p:nvSpPr>
        <p:spPr bwMode="auto">
          <a:xfrm>
            <a:off x="3047976"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32</a:t>
            </a:r>
          </a:p>
        </p:txBody>
      </p:sp>
      <p:sp>
        <p:nvSpPr>
          <p:cNvPr id="278" name="TextBox 277">
            <a:extLst>
              <a:ext uri="{FF2B5EF4-FFF2-40B4-BE49-F238E27FC236}">
                <a16:creationId xmlns:a16="http://schemas.microsoft.com/office/drawing/2014/main" id="{308FDA1C-EE10-42C7-7E90-7AD8EA65924E}"/>
              </a:ext>
            </a:extLst>
          </p:cNvPr>
          <p:cNvSpPr txBox="1"/>
          <p:nvPr/>
        </p:nvSpPr>
        <p:spPr bwMode="auto">
          <a:xfrm>
            <a:off x="3180179"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34</a:t>
            </a:r>
          </a:p>
        </p:txBody>
      </p:sp>
      <p:sp>
        <p:nvSpPr>
          <p:cNvPr id="279" name="TextBox 278">
            <a:extLst>
              <a:ext uri="{FF2B5EF4-FFF2-40B4-BE49-F238E27FC236}">
                <a16:creationId xmlns:a16="http://schemas.microsoft.com/office/drawing/2014/main" id="{80E76A9C-73E0-2A47-EB1D-69BA29B3B8A0}"/>
              </a:ext>
            </a:extLst>
          </p:cNvPr>
          <p:cNvSpPr txBox="1"/>
          <p:nvPr/>
        </p:nvSpPr>
        <p:spPr bwMode="auto">
          <a:xfrm>
            <a:off x="3298611"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36</a:t>
            </a:r>
          </a:p>
        </p:txBody>
      </p:sp>
      <p:sp>
        <p:nvSpPr>
          <p:cNvPr id="280" name="TextBox 279">
            <a:extLst>
              <a:ext uri="{FF2B5EF4-FFF2-40B4-BE49-F238E27FC236}">
                <a16:creationId xmlns:a16="http://schemas.microsoft.com/office/drawing/2014/main" id="{FDC10B90-D64C-7054-352F-3120A8FB9614}"/>
              </a:ext>
            </a:extLst>
          </p:cNvPr>
          <p:cNvSpPr txBox="1"/>
          <p:nvPr/>
        </p:nvSpPr>
        <p:spPr bwMode="auto">
          <a:xfrm>
            <a:off x="3417042"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38</a:t>
            </a:r>
          </a:p>
        </p:txBody>
      </p:sp>
      <p:sp>
        <p:nvSpPr>
          <p:cNvPr id="281" name="TextBox 280">
            <a:extLst>
              <a:ext uri="{FF2B5EF4-FFF2-40B4-BE49-F238E27FC236}">
                <a16:creationId xmlns:a16="http://schemas.microsoft.com/office/drawing/2014/main" id="{D6E2CC9E-9B77-E374-1A60-E956049D8BA8}"/>
              </a:ext>
            </a:extLst>
          </p:cNvPr>
          <p:cNvSpPr txBox="1"/>
          <p:nvPr/>
        </p:nvSpPr>
        <p:spPr bwMode="auto">
          <a:xfrm>
            <a:off x="3549245"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40</a:t>
            </a:r>
          </a:p>
        </p:txBody>
      </p:sp>
      <p:sp>
        <p:nvSpPr>
          <p:cNvPr id="282" name="TextBox 281">
            <a:extLst>
              <a:ext uri="{FF2B5EF4-FFF2-40B4-BE49-F238E27FC236}">
                <a16:creationId xmlns:a16="http://schemas.microsoft.com/office/drawing/2014/main" id="{BB503940-F9CB-9187-741E-B8D4922CADD9}"/>
              </a:ext>
            </a:extLst>
          </p:cNvPr>
          <p:cNvSpPr txBox="1"/>
          <p:nvPr/>
        </p:nvSpPr>
        <p:spPr bwMode="auto">
          <a:xfrm>
            <a:off x="3659413"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42</a:t>
            </a:r>
          </a:p>
        </p:txBody>
      </p:sp>
      <p:sp>
        <p:nvSpPr>
          <p:cNvPr id="283" name="TextBox 282">
            <a:extLst>
              <a:ext uri="{FF2B5EF4-FFF2-40B4-BE49-F238E27FC236}">
                <a16:creationId xmlns:a16="http://schemas.microsoft.com/office/drawing/2014/main" id="{6BBD69EC-4EF8-11B0-C9CF-2A113B89E463}"/>
              </a:ext>
            </a:extLst>
          </p:cNvPr>
          <p:cNvSpPr txBox="1"/>
          <p:nvPr/>
        </p:nvSpPr>
        <p:spPr bwMode="auto">
          <a:xfrm>
            <a:off x="3780599"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44</a:t>
            </a:r>
          </a:p>
        </p:txBody>
      </p:sp>
      <p:sp>
        <p:nvSpPr>
          <p:cNvPr id="284" name="TextBox 283">
            <a:extLst>
              <a:ext uri="{FF2B5EF4-FFF2-40B4-BE49-F238E27FC236}">
                <a16:creationId xmlns:a16="http://schemas.microsoft.com/office/drawing/2014/main" id="{A97CEDB5-03CC-9624-FA40-A8B807C17317}"/>
              </a:ext>
            </a:extLst>
          </p:cNvPr>
          <p:cNvSpPr txBox="1"/>
          <p:nvPr/>
        </p:nvSpPr>
        <p:spPr bwMode="auto">
          <a:xfrm>
            <a:off x="3901785"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46</a:t>
            </a:r>
          </a:p>
        </p:txBody>
      </p:sp>
      <p:sp>
        <p:nvSpPr>
          <p:cNvPr id="285" name="TextBox 284">
            <a:extLst>
              <a:ext uri="{FF2B5EF4-FFF2-40B4-BE49-F238E27FC236}">
                <a16:creationId xmlns:a16="http://schemas.microsoft.com/office/drawing/2014/main" id="{3DFD6D6F-4A0F-3A09-EFC3-45EDBDC2D5E2}"/>
              </a:ext>
            </a:extLst>
          </p:cNvPr>
          <p:cNvSpPr txBox="1"/>
          <p:nvPr/>
        </p:nvSpPr>
        <p:spPr bwMode="auto">
          <a:xfrm>
            <a:off x="4028479"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48</a:t>
            </a:r>
          </a:p>
        </p:txBody>
      </p:sp>
      <p:sp>
        <p:nvSpPr>
          <p:cNvPr id="286" name="TextBox 285">
            <a:extLst>
              <a:ext uri="{FF2B5EF4-FFF2-40B4-BE49-F238E27FC236}">
                <a16:creationId xmlns:a16="http://schemas.microsoft.com/office/drawing/2014/main" id="{101B479D-C9BD-0048-4A01-D181AF328799}"/>
              </a:ext>
            </a:extLst>
          </p:cNvPr>
          <p:cNvSpPr txBox="1"/>
          <p:nvPr/>
        </p:nvSpPr>
        <p:spPr bwMode="auto">
          <a:xfrm>
            <a:off x="4144156" y="5771098"/>
            <a:ext cx="31254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rPr>
              <a:t>50</a:t>
            </a:r>
          </a:p>
        </p:txBody>
      </p:sp>
      <p:sp>
        <p:nvSpPr>
          <p:cNvPr id="287" name="TextBox 286">
            <a:extLst>
              <a:ext uri="{FF2B5EF4-FFF2-40B4-BE49-F238E27FC236}">
                <a16:creationId xmlns:a16="http://schemas.microsoft.com/office/drawing/2014/main" id="{DD1F2DE5-E71A-C3A7-6385-BCB528DF8A5C}"/>
              </a:ext>
            </a:extLst>
          </p:cNvPr>
          <p:cNvSpPr txBox="1"/>
          <p:nvPr/>
        </p:nvSpPr>
        <p:spPr bwMode="auto">
          <a:xfrm>
            <a:off x="1253892" y="5884666"/>
            <a:ext cx="30871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Mo</a:t>
            </a:r>
          </a:p>
        </p:txBody>
      </p:sp>
      <p:pic>
        <p:nvPicPr>
          <p:cNvPr id="294" name="Picture 293">
            <a:extLst>
              <a:ext uri="{FF2B5EF4-FFF2-40B4-BE49-F238E27FC236}">
                <a16:creationId xmlns:a16="http://schemas.microsoft.com/office/drawing/2014/main" id="{D7883220-D344-0C49-FA8F-325A5FAA6A70}"/>
              </a:ext>
            </a:extLst>
          </p:cNvPr>
          <p:cNvPicPr>
            <a:picLocks noChangeAspect="1"/>
          </p:cNvPicPr>
          <p:nvPr/>
        </p:nvPicPr>
        <p:blipFill>
          <a:blip r:embed="rId4"/>
          <a:stretch>
            <a:fillRect/>
          </a:stretch>
        </p:blipFill>
        <p:spPr>
          <a:xfrm>
            <a:off x="1219510" y="4036763"/>
            <a:ext cx="3089788" cy="1438844"/>
          </a:xfrm>
          <a:prstGeom prst="rect">
            <a:avLst/>
          </a:prstGeom>
        </p:spPr>
      </p:pic>
      <p:sp>
        <p:nvSpPr>
          <p:cNvPr id="297" name="TextBox 296">
            <a:extLst>
              <a:ext uri="{FF2B5EF4-FFF2-40B4-BE49-F238E27FC236}">
                <a16:creationId xmlns:a16="http://schemas.microsoft.com/office/drawing/2014/main" id="{65FD0315-1667-7426-A017-BF44CAC030D0}"/>
              </a:ext>
            </a:extLst>
          </p:cNvPr>
          <p:cNvSpPr txBox="1"/>
          <p:nvPr/>
        </p:nvSpPr>
        <p:spPr bwMode="auto">
          <a:xfrm>
            <a:off x="2216914" y="4197949"/>
            <a:ext cx="1481719" cy="402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ts val="12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Overall: N = 247</a:t>
            </a:r>
          </a:p>
          <a:p>
            <a:pPr marL="0" marR="0" lvl="1" indent="0" algn="l" defTabSz="914400" rtl="0" eaLnBrk="0" fontAlgn="base" latinLnBrk="0" hangingPunct="0">
              <a:lnSpc>
                <a:spcPts val="12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OS: 5.6 mo</a:t>
            </a:r>
          </a:p>
        </p:txBody>
      </p:sp>
      <p:sp>
        <p:nvSpPr>
          <p:cNvPr id="21" name="TextBox 20">
            <a:extLst>
              <a:ext uri="{FF2B5EF4-FFF2-40B4-BE49-F238E27FC236}">
                <a16:creationId xmlns:a16="http://schemas.microsoft.com/office/drawing/2014/main" id="{CFBD2E61-D197-74A1-E9BF-F7DA37117EFE}"/>
              </a:ext>
            </a:extLst>
          </p:cNvPr>
          <p:cNvSpPr txBox="1"/>
          <p:nvPr/>
        </p:nvSpPr>
        <p:spPr bwMode="auto">
          <a:xfrm>
            <a:off x="1643140" y="3850919"/>
            <a:ext cx="2336411" cy="307777"/>
          </a:xfrm>
          <a:prstGeom prst="rect">
            <a:avLst/>
          </a:prstGeom>
          <a:noFill/>
          <a:ln w="9525" algn="ctr">
            <a:noFill/>
            <a:miter lim="800000"/>
            <a:headEnd/>
            <a:tailEnd/>
          </a:ln>
          <a:extLst>
            <a:ext uri="{909E8E84-426E-40DD-AFC4-6F175D3DCCD1}">
              <a14:hiddenFill xmlns:a14="http://schemas.microsoft.com/office/drawing/2010/main">
                <a:solidFill>
                  <a:srgbClr val="FFFFFF"/>
                </a:solidFill>
              </a14:hiddenFill>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Japan</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3</a:t>
            </a: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cxnSp>
        <p:nvCxnSpPr>
          <p:cNvPr id="301" name="Straight Connector 300">
            <a:extLst>
              <a:ext uri="{FF2B5EF4-FFF2-40B4-BE49-F238E27FC236}">
                <a16:creationId xmlns:a16="http://schemas.microsoft.com/office/drawing/2014/main" id="{3B24445A-2743-58D8-E1D7-BCF4ACE9A1DD}"/>
              </a:ext>
            </a:extLst>
          </p:cNvPr>
          <p:cNvCxnSpPr/>
          <p:nvPr/>
        </p:nvCxnSpPr>
        <p:spPr bwMode="auto">
          <a:xfrm>
            <a:off x="5503232" y="1600200"/>
            <a:ext cx="0" cy="1673817"/>
          </a:xfrm>
          <a:prstGeom prst="line">
            <a:avLst/>
          </a:prstGeom>
          <a:noFill/>
          <a:ln w="28575" cap="flat" cmpd="sng" algn="ctr">
            <a:solidFill>
              <a:schemeClr val="bg1"/>
            </a:solidFill>
            <a:prstDash val="solid"/>
            <a:round/>
            <a:headEnd type="none" w="med" len="med"/>
            <a:tailEnd type="none" w="med" len="med"/>
          </a:ln>
          <a:effectLst/>
        </p:spPr>
      </p:cxnSp>
      <p:cxnSp>
        <p:nvCxnSpPr>
          <p:cNvPr id="302" name="Straight Connector 301">
            <a:extLst>
              <a:ext uri="{FF2B5EF4-FFF2-40B4-BE49-F238E27FC236}">
                <a16:creationId xmlns:a16="http://schemas.microsoft.com/office/drawing/2014/main" id="{5107F946-74EA-C32F-13C5-FF446E225432}"/>
              </a:ext>
            </a:extLst>
          </p:cNvPr>
          <p:cNvCxnSpPr/>
          <p:nvPr/>
        </p:nvCxnSpPr>
        <p:spPr bwMode="auto">
          <a:xfrm>
            <a:off x="5429615" y="1600200"/>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03" name="Straight Connector 302">
            <a:extLst>
              <a:ext uri="{FF2B5EF4-FFF2-40B4-BE49-F238E27FC236}">
                <a16:creationId xmlns:a16="http://schemas.microsoft.com/office/drawing/2014/main" id="{61A08590-3568-0789-C08E-32726CA27D0A}"/>
              </a:ext>
            </a:extLst>
          </p:cNvPr>
          <p:cNvCxnSpPr/>
          <p:nvPr/>
        </p:nvCxnSpPr>
        <p:spPr bwMode="auto">
          <a:xfrm>
            <a:off x="5457529" y="1871662"/>
            <a:ext cx="73617" cy="0"/>
          </a:xfrm>
          <a:prstGeom prst="line">
            <a:avLst/>
          </a:prstGeom>
          <a:noFill/>
          <a:ln w="28575" cap="flat" cmpd="sng" algn="ctr">
            <a:solidFill>
              <a:schemeClr val="accent1"/>
            </a:solidFill>
            <a:prstDash val="solid"/>
            <a:round/>
            <a:headEnd type="none" w="med" len="med"/>
            <a:tailEnd type="none" w="med" len="med"/>
          </a:ln>
          <a:effectLst/>
        </p:spPr>
      </p:cxnSp>
      <p:cxnSp>
        <p:nvCxnSpPr>
          <p:cNvPr id="304" name="Straight Connector 303">
            <a:extLst>
              <a:ext uri="{FF2B5EF4-FFF2-40B4-BE49-F238E27FC236}">
                <a16:creationId xmlns:a16="http://schemas.microsoft.com/office/drawing/2014/main" id="{182B8F6B-349A-D2B8-F71E-153DEF397EDC}"/>
              </a:ext>
            </a:extLst>
          </p:cNvPr>
          <p:cNvCxnSpPr/>
          <p:nvPr/>
        </p:nvCxnSpPr>
        <p:spPr bwMode="auto">
          <a:xfrm>
            <a:off x="5429615" y="2270501"/>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05" name="Straight Connector 304">
            <a:extLst>
              <a:ext uri="{FF2B5EF4-FFF2-40B4-BE49-F238E27FC236}">
                <a16:creationId xmlns:a16="http://schemas.microsoft.com/office/drawing/2014/main" id="{C4BBE50B-6390-C668-BEA4-5310F780B730}"/>
              </a:ext>
            </a:extLst>
          </p:cNvPr>
          <p:cNvCxnSpPr/>
          <p:nvPr/>
        </p:nvCxnSpPr>
        <p:spPr bwMode="auto">
          <a:xfrm>
            <a:off x="5429615" y="2599840"/>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06" name="Straight Connector 305">
            <a:extLst>
              <a:ext uri="{FF2B5EF4-FFF2-40B4-BE49-F238E27FC236}">
                <a16:creationId xmlns:a16="http://schemas.microsoft.com/office/drawing/2014/main" id="{7BECE0A8-6F4C-1350-74C8-7DB8CE02AA0E}"/>
              </a:ext>
            </a:extLst>
          </p:cNvPr>
          <p:cNvCxnSpPr/>
          <p:nvPr/>
        </p:nvCxnSpPr>
        <p:spPr bwMode="auto">
          <a:xfrm>
            <a:off x="5429615" y="2933054"/>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07" name="Straight Connector 306">
            <a:extLst>
              <a:ext uri="{FF2B5EF4-FFF2-40B4-BE49-F238E27FC236}">
                <a16:creationId xmlns:a16="http://schemas.microsoft.com/office/drawing/2014/main" id="{072BD530-24B6-AA3E-7D4F-44651BFC2F7A}"/>
              </a:ext>
            </a:extLst>
          </p:cNvPr>
          <p:cNvCxnSpPr>
            <a:cxnSpLocks/>
          </p:cNvCxnSpPr>
          <p:nvPr/>
        </p:nvCxnSpPr>
        <p:spPr bwMode="auto">
          <a:xfrm>
            <a:off x="5429615" y="3266267"/>
            <a:ext cx="3240252" cy="0"/>
          </a:xfrm>
          <a:prstGeom prst="line">
            <a:avLst/>
          </a:prstGeom>
          <a:noFill/>
          <a:ln w="28575" cap="flat" cmpd="sng" algn="ctr">
            <a:solidFill>
              <a:schemeClr val="bg1"/>
            </a:solidFill>
            <a:prstDash val="solid"/>
            <a:round/>
            <a:headEnd type="none" w="med" len="med"/>
            <a:tailEnd type="none" w="med" len="med"/>
          </a:ln>
          <a:effectLst/>
        </p:spPr>
      </p:cxnSp>
      <p:cxnSp>
        <p:nvCxnSpPr>
          <p:cNvPr id="308" name="Straight Connector 307">
            <a:extLst>
              <a:ext uri="{FF2B5EF4-FFF2-40B4-BE49-F238E27FC236}">
                <a16:creationId xmlns:a16="http://schemas.microsoft.com/office/drawing/2014/main" id="{83A0555C-CE2B-7CCB-02A9-7243AD6F516A}"/>
              </a:ext>
            </a:extLst>
          </p:cNvPr>
          <p:cNvCxnSpPr>
            <a:cxnSpLocks/>
          </p:cNvCxnSpPr>
          <p:nvPr/>
        </p:nvCxnSpPr>
        <p:spPr bwMode="auto">
          <a:xfrm rot="5400000">
            <a:off x="5466423" y="3303076"/>
            <a:ext cx="73617" cy="0"/>
          </a:xfrm>
          <a:prstGeom prst="line">
            <a:avLst/>
          </a:prstGeom>
          <a:noFill/>
          <a:ln w="28575" cap="flat" cmpd="sng" algn="ctr">
            <a:solidFill>
              <a:schemeClr val="bg1"/>
            </a:solidFill>
            <a:prstDash val="solid"/>
            <a:round/>
            <a:headEnd type="none" w="med" len="med"/>
            <a:tailEnd type="none" w="med" len="med"/>
          </a:ln>
          <a:effectLst/>
        </p:spPr>
      </p:cxnSp>
      <p:sp>
        <p:nvSpPr>
          <p:cNvPr id="309" name="TextBox 308">
            <a:extLst>
              <a:ext uri="{FF2B5EF4-FFF2-40B4-BE49-F238E27FC236}">
                <a16:creationId xmlns:a16="http://schemas.microsoft.com/office/drawing/2014/main" id="{A4E45A9E-87B6-4640-026D-2A1051932988}"/>
              </a:ext>
            </a:extLst>
          </p:cNvPr>
          <p:cNvSpPr txBox="1"/>
          <p:nvPr/>
        </p:nvSpPr>
        <p:spPr bwMode="auto">
          <a:xfrm>
            <a:off x="5091884" y="1507867"/>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310" name="TextBox 309">
            <a:extLst>
              <a:ext uri="{FF2B5EF4-FFF2-40B4-BE49-F238E27FC236}">
                <a16:creationId xmlns:a16="http://schemas.microsoft.com/office/drawing/2014/main" id="{A249926A-A234-6DF8-A096-8F771953F9A0}"/>
              </a:ext>
            </a:extLst>
          </p:cNvPr>
          <p:cNvSpPr txBox="1"/>
          <p:nvPr/>
        </p:nvSpPr>
        <p:spPr bwMode="auto">
          <a:xfrm>
            <a:off x="5091884" y="1848829"/>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311" name="TextBox 310">
            <a:extLst>
              <a:ext uri="{FF2B5EF4-FFF2-40B4-BE49-F238E27FC236}">
                <a16:creationId xmlns:a16="http://schemas.microsoft.com/office/drawing/2014/main" id="{78820570-930F-C2BB-5618-896900A6CDC4}"/>
              </a:ext>
            </a:extLst>
          </p:cNvPr>
          <p:cNvSpPr txBox="1"/>
          <p:nvPr/>
        </p:nvSpPr>
        <p:spPr bwMode="auto">
          <a:xfrm>
            <a:off x="5091884" y="2182043"/>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312" name="TextBox 311">
            <a:extLst>
              <a:ext uri="{FF2B5EF4-FFF2-40B4-BE49-F238E27FC236}">
                <a16:creationId xmlns:a16="http://schemas.microsoft.com/office/drawing/2014/main" id="{257272DF-F729-E2F7-175F-DA97B7CD2846}"/>
              </a:ext>
            </a:extLst>
          </p:cNvPr>
          <p:cNvSpPr txBox="1"/>
          <p:nvPr/>
        </p:nvSpPr>
        <p:spPr bwMode="auto">
          <a:xfrm>
            <a:off x="5091884" y="2507507"/>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313" name="TextBox 312">
            <a:extLst>
              <a:ext uri="{FF2B5EF4-FFF2-40B4-BE49-F238E27FC236}">
                <a16:creationId xmlns:a16="http://schemas.microsoft.com/office/drawing/2014/main" id="{995D0FFA-CADA-CA50-10AD-23EE028E944D}"/>
              </a:ext>
            </a:extLst>
          </p:cNvPr>
          <p:cNvSpPr txBox="1"/>
          <p:nvPr/>
        </p:nvSpPr>
        <p:spPr bwMode="auto">
          <a:xfrm>
            <a:off x="5091884" y="2848470"/>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314" name="TextBox 313">
            <a:extLst>
              <a:ext uri="{FF2B5EF4-FFF2-40B4-BE49-F238E27FC236}">
                <a16:creationId xmlns:a16="http://schemas.microsoft.com/office/drawing/2014/main" id="{F5A1C837-1B30-CE27-9CA7-6C809F0CDBA0}"/>
              </a:ext>
            </a:extLst>
          </p:cNvPr>
          <p:cNvSpPr txBox="1"/>
          <p:nvPr/>
        </p:nvSpPr>
        <p:spPr bwMode="auto">
          <a:xfrm>
            <a:off x="5091884" y="3166185"/>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15" name="TextBox 314">
            <a:extLst>
              <a:ext uri="{FF2B5EF4-FFF2-40B4-BE49-F238E27FC236}">
                <a16:creationId xmlns:a16="http://schemas.microsoft.com/office/drawing/2014/main" id="{9AB1FE5F-E8C3-7E65-EEDE-1113E0CBC6BA}"/>
              </a:ext>
            </a:extLst>
          </p:cNvPr>
          <p:cNvSpPr txBox="1"/>
          <p:nvPr/>
        </p:nvSpPr>
        <p:spPr bwMode="auto">
          <a:xfrm rot="16200000">
            <a:off x="4250515" y="2366533"/>
            <a:ext cx="164411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OS (%)</a:t>
            </a:r>
          </a:p>
        </p:txBody>
      </p:sp>
      <p:cxnSp>
        <p:nvCxnSpPr>
          <p:cNvPr id="330" name="Straight Connector 329">
            <a:extLst>
              <a:ext uri="{FF2B5EF4-FFF2-40B4-BE49-F238E27FC236}">
                <a16:creationId xmlns:a16="http://schemas.microsoft.com/office/drawing/2014/main" id="{10B4D181-89F2-5F15-12C8-EEE271DD7EC2}"/>
              </a:ext>
            </a:extLst>
          </p:cNvPr>
          <p:cNvCxnSpPr>
            <a:cxnSpLocks/>
          </p:cNvCxnSpPr>
          <p:nvPr/>
        </p:nvCxnSpPr>
        <p:spPr bwMode="auto">
          <a:xfrm>
            <a:off x="5905399" y="3266268"/>
            <a:ext cx="0" cy="78068"/>
          </a:xfrm>
          <a:prstGeom prst="line">
            <a:avLst/>
          </a:prstGeom>
          <a:noFill/>
          <a:ln w="28575" cap="flat" cmpd="sng" algn="ctr">
            <a:solidFill>
              <a:schemeClr val="bg1"/>
            </a:solidFill>
            <a:prstDash val="solid"/>
            <a:round/>
            <a:headEnd type="none" w="med" len="med"/>
            <a:tailEnd type="none" w="med" len="med"/>
          </a:ln>
          <a:effectLst/>
        </p:spPr>
      </p:cxnSp>
      <p:cxnSp>
        <p:nvCxnSpPr>
          <p:cNvPr id="332" name="Straight Connector 331">
            <a:extLst>
              <a:ext uri="{FF2B5EF4-FFF2-40B4-BE49-F238E27FC236}">
                <a16:creationId xmlns:a16="http://schemas.microsoft.com/office/drawing/2014/main" id="{8E6192B9-4640-08E1-5C3B-7C4F99FEC16F}"/>
              </a:ext>
            </a:extLst>
          </p:cNvPr>
          <p:cNvCxnSpPr>
            <a:cxnSpLocks/>
          </p:cNvCxnSpPr>
          <p:nvPr/>
        </p:nvCxnSpPr>
        <p:spPr bwMode="auto">
          <a:xfrm>
            <a:off x="6299099" y="3266268"/>
            <a:ext cx="0" cy="78068"/>
          </a:xfrm>
          <a:prstGeom prst="line">
            <a:avLst/>
          </a:prstGeom>
          <a:noFill/>
          <a:ln w="28575" cap="flat" cmpd="sng" algn="ctr">
            <a:solidFill>
              <a:schemeClr val="bg1"/>
            </a:solidFill>
            <a:prstDash val="solid"/>
            <a:round/>
            <a:headEnd type="none" w="med" len="med"/>
            <a:tailEnd type="none" w="med" len="med"/>
          </a:ln>
          <a:effectLst/>
        </p:spPr>
      </p:cxnSp>
      <p:cxnSp>
        <p:nvCxnSpPr>
          <p:cNvPr id="333" name="Straight Connector 332">
            <a:extLst>
              <a:ext uri="{FF2B5EF4-FFF2-40B4-BE49-F238E27FC236}">
                <a16:creationId xmlns:a16="http://schemas.microsoft.com/office/drawing/2014/main" id="{8CAB503A-1FD7-46E7-22E5-59C1FD6CE0E6}"/>
              </a:ext>
            </a:extLst>
          </p:cNvPr>
          <p:cNvCxnSpPr>
            <a:cxnSpLocks/>
          </p:cNvCxnSpPr>
          <p:nvPr/>
        </p:nvCxnSpPr>
        <p:spPr bwMode="auto">
          <a:xfrm>
            <a:off x="6697032" y="3266268"/>
            <a:ext cx="0" cy="78068"/>
          </a:xfrm>
          <a:prstGeom prst="line">
            <a:avLst/>
          </a:prstGeom>
          <a:noFill/>
          <a:ln w="28575" cap="flat" cmpd="sng" algn="ctr">
            <a:solidFill>
              <a:schemeClr val="bg1"/>
            </a:solidFill>
            <a:prstDash val="solid"/>
            <a:round/>
            <a:headEnd type="none" w="med" len="med"/>
            <a:tailEnd type="none" w="med" len="med"/>
          </a:ln>
          <a:effectLst/>
        </p:spPr>
      </p:cxnSp>
      <p:cxnSp>
        <p:nvCxnSpPr>
          <p:cNvPr id="334" name="Straight Connector 333">
            <a:extLst>
              <a:ext uri="{FF2B5EF4-FFF2-40B4-BE49-F238E27FC236}">
                <a16:creationId xmlns:a16="http://schemas.microsoft.com/office/drawing/2014/main" id="{5C6DBB32-4119-EE8A-D428-E9CF1C68D9D7}"/>
              </a:ext>
            </a:extLst>
          </p:cNvPr>
          <p:cNvCxnSpPr>
            <a:cxnSpLocks/>
          </p:cNvCxnSpPr>
          <p:nvPr/>
        </p:nvCxnSpPr>
        <p:spPr bwMode="auto">
          <a:xfrm>
            <a:off x="7086499" y="3266268"/>
            <a:ext cx="0" cy="78068"/>
          </a:xfrm>
          <a:prstGeom prst="line">
            <a:avLst/>
          </a:prstGeom>
          <a:noFill/>
          <a:ln w="28575" cap="flat" cmpd="sng" algn="ctr">
            <a:solidFill>
              <a:schemeClr val="bg1"/>
            </a:solidFill>
            <a:prstDash val="solid"/>
            <a:round/>
            <a:headEnd type="none" w="med" len="med"/>
            <a:tailEnd type="none" w="med" len="med"/>
          </a:ln>
          <a:effectLst/>
        </p:spPr>
      </p:cxnSp>
      <p:cxnSp>
        <p:nvCxnSpPr>
          <p:cNvPr id="335" name="Straight Connector 334">
            <a:extLst>
              <a:ext uri="{FF2B5EF4-FFF2-40B4-BE49-F238E27FC236}">
                <a16:creationId xmlns:a16="http://schemas.microsoft.com/office/drawing/2014/main" id="{23962EC6-F8AC-4F21-C57A-D8114264F1FB}"/>
              </a:ext>
            </a:extLst>
          </p:cNvPr>
          <p:cNvCxnSpPr>
            <a:cxnSpLocks/>
          </p:cNvCxnSpPr>
          <p:nvPr/>
        </p:nvCxnSpPr>
        <p:spPr bwMode="auto">
          <a:xfrm>
            <a:off x="7475966" y="3266268"/>
            <a:ext cx="0" cy="78068"/>
          </a:xfrm>
          <a:prstGeom prst="line">
            <a:avLst/>
          </a:prstGeom>
          <a:noFill/>
          <a:ln w="28575" cap="flat" cmpd="sng" algn="ctr">
            <a:solidFill>
              <a:schemeClr val="bg1"/>
            </a:solidFill>
            <a:prstDash val="solid"/>
            <a:round/>
            <a:headEnd type="none" w="med" len="med"/>
            <a:tailEnd type="none" w="med" len="med"/>
          </a:ln>
          <a:effectLst/>
        </p:spPr>
      </p:cxnSp>
      <p:cxnSp>
        <p:nvCxnSpPr>
          <p:cNvPr id="336" name="Straight Connector 335">
            <a:extLst>
              <a:ext uri="{FF2B5EF4-FFF2-40B4-BE49-F238E27FC236}">
                <a16:creationId xmlns:a16="http://schemas.microsoft.com/office/drawing/2014/main" id="{0A990C88-357D-8CBC-AD40-98B46F50DCF0}"/>
              </a:ext>
            </a:extLst>
          </p:cNvPr>
          <p:cNvCxnSpPr>
            <a:cxnSpLocks/>
          </p:cNvCxnSpPr>
          <p:nvPr/>
        </p:nvCxnSpPr>
        <p:spPr bwMode="auto">
          <a:xfrm>
            <a:off x="7873900" y="3266268"/>
            <a:ext cx="0" cy="78068"/>
          </a:xfrm>
          <a:prstGeom prst="line">
            <a:avLst/>
          </a:prstGeom>
          <a:noFill/>
          <a:ln w="28575" cap="flat" cmpd="sng" algn="ctr">
            <a:solidFill>
              <a:schemeClr val="bg1"/>
            </a:solidFill>
            <a:prstDash val="solid"/>
            <a:round/>
            <a:headEnd type="none" w="med" len="med"/>
            <a:tailEnd type="none" w="med" len="med"/>
          </a:ln>
          <a:effectLst/>
        </p:spPr>
      </p:cxnSp>
      <p:cxnSp>
        <p:nvCxnSpPr>
          <p:cNvPr id="337" name="Straight Connector 336">
            <a:extLst>
              <a:ext uri="{FF2B5EF4-FFF2-40B4-BE49-F238E27FC236}">
                <a16:creationId xmlns:a16="http://schemas.microsoft.com/office/drawing/2014/main" id="{C168385B-50AB-C32D-CBDE-9B7C7658B703}"/>
              </a:ext>
            </a:extLst>
          </p:cNvPr>
          <p:cNvCxnSpPr>
            <a:cxnSpLocks/>
          </p:cNvCxnSpPr>
          <p:nvPr/>
        </p:nvCxnSpPr>
        <p:spPr bwMode="auto">
          <a:xfrm>
            <a:off x="8271834" y="3266268"/>
            <a:ext cx="0" cy="78068"/>
          </a:xfrm>
          <a:prstGeom prst="line">
            <a:avLst/>
          </a:prstGeom>
          <a:noFill/>
          <a:ln w="28575" cap="flat" cmpd="sng" algn="ctr">
            <a:solidFill>
              <a:schemeClr val="bg1"/>
            </a:solidFill>
            <a:prstDash val="solid"/>
            <a:round/>
            <a:headEnd type="none" w="med" len="med"/>
            <a:tailEnd type="none" w="med" len="med"/>
          </a:ln>
          <a:effectLst/>
        </p:spPr>
      </p:cxnSp>
      <p:cxnSp>
        <p:nvCxnSpPr>
          <p:cNvPr id="338" name="Straight Connector 337">
            <a:extLst>
              <a:ext uri="{FF2B5EF4-FFF2-40B4-BE49-F238E27FC236}">
                <a16:creationId xmlns:a16="http://schemas.microsoft.com/office/drawing/2014/main" id="{CDB63F3B-25F1-9354-499C-0EB9DBFB690F}"/>
              </a:ext>
            </a:extLst>
          </p:cNvPr>
          <p:cNvCxnSpPr>
            <a:cxnSpLocks/>
          </p:cNvCxnSpPr>
          <p:nvPr/>
        </p:nvCxnSpPr>
        <p:spPr bwMode="auto">
          <a:xfrm>
            <a:off x="8657068" y="3266268"/>
            <a:ext cx="0" cy="78068"/>
          </a:xfrm>
          <a:prstGeom prst="line">
            <a:avLst/>
          </a:prstGeom>
          <a:noFill/>
          <a:ln w="28575" cap="flat" cmpd="sng" algn="ctr">
            <a:solidFill>
              <a:schemeClr val="bg1"/>
            </a:solidFill>
            <a:prstDash val="solid"/>
            <a:round/>
            <a:headEnd type="none" w="med" len="med"/>
            <a:tailEnd type="none" w="med" len="med"/>
          </a:ln>
          <a:effectLst/>
        </p:spPr>
      </p:cxnSp>
      <p:sp>
        <p:nvSpPr>
          <p:cNvPr id="339" name="TextBox 338">
            <a:extLst>
              <a:ext uri="{FF2B5EF4-FFF2-40B4-BE49-F238E27FC236}">
                <a16:creationId xmlns:a16="http://schemas.microsoft.com/office/drawing/2014/main" id="{95329AAD-AE54-2515-90FF-2E0A37071C27}"/>
              </a:ext>
            </a:extLst>
          </p:cNvPr>
          <p:cNvSpPr txBox="1"/>
          <p:nvPr/>
        </p:nvSpPr>
        <p:spPr bwMode="auto">
          <a:xfrm>
            <a:off x="5346957" y="332960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40" name="TextBox 339">
            <a:extLst>
              <a:ext uri="{FF2B5EF4-FFF2-40B4-BE49-F238E27FC236}">
                <a16:creationId xmlns:a16="http://schemas.microsoft.com/office/drawing/2014/main" id="{CD682CCA-FDAE-78FE-5561-1FE39A7C51AD}"/>
              </a:ext>
            </a:extLst>
          </p:cNvPr>
          <p:cNvSpPr txBox="1"/>
          <p:nvPr/>
        </p:nvSpPr>
        <p:spPr bwMode="auto">
          <a:xfrm>
            <a:off x="5749123" y="332960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341" name="TextBox 340">
            <a:extLst>
              <a:ext uri="{FF2B5EF4-FFF2-40B4-BE49-F238E27FC236}">
                <a16:creationId xmlns:a16="http://schemas.microsoft.com/office/drawing/2014/main" id="{5807AD56-7FB3-BECE-2598-5454380F384C}"/>
              </a:ext>
            </a:extLst>
          </p:cNvPr>
          <p:cNvSpPr txBox="1"/>
          <p:nvPr/>
        </p:nvSpPr>
        <p:spPr bwMode="auto">
          <a:xfrm>
            <a:off x="6147057" y="332960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342" name="TextBox 341">
            <a:extLst>
              <a:ext uri="{FF2B5EF4-FFF2-40B4-BE49-F238E27FC236}">
                <a16:creationId xmlns:a16="http://schemas.microsoft.com/office/drawing/2014/main" id="{0B10CEC7-004F-ADA2-0FE3-A09A6AC215A1}"/>
              </a:ext>
            </a:extLst>
          </p:cNvPr>
          <p:cNvSpPr txBox="1"/>
          <p:nvPr/>
        </p:nvSpPr>
        <p:spPr bwMode="auto">
          <a:xfrm>
            <a:off x="6549223" y="332960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43" name="TextBox 342">
            <a:extLst>
              <a:ext uri="{FF2B5EF4-FFF2-40B4-BE49-F238E27FC236}">
                <a16:creationId xmlns:a16="http://schemas.microsoft.com/office/drawing/2014/main" id="{4765AD43-F6F2-77CB-EF26-E23196DC8AF2}"/>
              </a:ext>
            </a:extLst>
          </p:cNvPr>
          <p:cNvSpPr txBox="1"/>
          <p:nvPr/>
        </p:nvSpPr>
        <p:spPr bwMode="auto">
          <a:xfrm>
            <a:off x="6926575" y="332960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344" name="TextBox 343">
            <a:extLst>
              <a:ext uri="{FF2B5EF4-FFF2-40B4-BE49-F238E27FC236}">
                <a16:creationId xmlns:a16="http://schemas.microsoft.com/office/drawing/2014/main" id="{401978DE-F2BE-2DEC-BCC6-170CDBA8B50E}"/>
              </a:ext>
            </a:extLst>
          </p:cNvPr>
          <p:cNvSpPr txBox="1"/>
          <p:nvPr/>
        </p:nvSpPr>
        <p:spPr bwMode="auto">
          <a:xfrm>
            <a:off x="7320275" y="332960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345" name="TextBox 344">
            <a:extLst>
              <a:ext uri="{FF2B5EF4-FFF2-40B4-BE49-F238E27FC236}">
                <a16:creationId xmlns:a16="http://schemas.microsoft.com/office/drawing/2014/main" id="{7EAE14E6-6912-A9F9-D814-68254A0DA9E1}"/>
              </a:ext>
            </a:extLst>
          </p:cNvPr>
          <p:cNvSpPr txBox="1"/>
          <p:nvPr/>
        </p:nvSpPr>
        <p:spPr bwMode="auto">
          <a:xfrm>
            <a:off x="7726675" y="332960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346" name="TextBox 345">
            <a:extLst>
              <a:ext uri="{FF2B5EF4-FFF2-40B4-BE49-F238E27FC236}">
                <a16:creationId xmlns:a16="http://schemas.microsoft.com/office/drawing/2014/main" id="{D27E8CF7-BF52-EE41-BF52-E6402C0783A1}"/>
              </a:ext>
            </a:extLst>
          </p:cNvPr>
          <p:cNvSpPr txBox="1"/>
          <p:nvPr/>
        </p:nvSpPr>
        <p:spPr bwMode="auto">
          <a:xfrm>
            <a:off x="8116142" y="332960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a:t>
            </a:r>
          </a:p>
        </p:txBody>
      </p:sp>
      <p:sp>
        <p:nvSpPr>
          <p:cNvPr id="347" name="TextBox 346">
            <a:extLst>
              <a:ext uri="{FF2B5EF4-FFF2-40B4-BE49-F238E27FC236}">
                <a16:creationId xmlns:a16="http://schemas.microsoft.com/office/drawing/2014/main" id="{C77CCFB8-AEEC-D4D7-3244-590C8FF92803}"/>
              </a:ext>
            </a:extLst>
          </p:cNvPr>
          <p:cNvSpPr txBox="1"/>
          <p:nvPr/>
        </p:nvSpPr>
        <p:spPr bwMode="auto">
          <a:xfrm>
            <a:off x="8497142" y="332960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a:t>
            </a:r>
          </a:p>
        </p:txBody>
      </p:sp>
      <p:sp>
        <p:nvSpPr>
          <p:cNvPr id="353" name="TextBox 352">
            <a:extLst>
              <a:ext uri="{FF2B5EF4-FFF2-40B4-BE49-F238E27FC236}">
                <a16:creationId xmlns:a16="http://schemas.microsoft.com/office/drawing/2014/main" id="{DBD78705-150C-F65B-2014-E958F4B26A6A}"/>
              </a:ext>
            </a:extLst>
          </p:cNvPr>
          <p:cNvSpPr txBox="1"/>
          <p:nvPr/>
        </p:nvSpPr>
        <p:spPr bwMode="auto">
          <a:xfrm>
            <a:off x="6365043" y="1589881"/>
            <a:ext cx="148171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ts val="12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Overall: N = 238</a:t>
            </a:r>
          </a:p>
          <a:p>
            <a:pPr marL="0" marR="0" lvl="1" indent="0" algn="l" defTabSz="914400" rtl="0" eaLnBrk="0" fontAlgn="base" latinLnBrk="0" hangingPunct="0">
              <a:lnSpc>
                <a:spcPts val="12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OS: 4.0 mo</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cxnSp>
        <p:nvCxnSpPr>
          <p:cNvPr id="348" name="Straight Connector 347">
            <a:extLst>
              <a:ext uri="{FF2B5EF4-FFF2-40B4-BE49-F238E27FC236}">
                <a16:creationId xmlns:a16="http://schemas.microsoft.com/office/drawing/2014/main" id="{5E6ABF42-D42B-CB4E-8CEB-5456361F1E03}"/>
              </a:ext>
            </a:extLst>
          </p:cNvPr>
          <p:cNvCxnSpPr/>
          <p:nvPr/>
        </p:nvCxnSpPr>
        <p:spPr bwMode="auto">
          <a:xfrm>
            <a:off x="6469149" y="2089931"/>
            <a:ext cx="160148" cy="0"/>
          </a:xfrm>
          <a:prstGeom prst="line">
            <a:avLst/>
          </a:prstGeom>
          <a:noFill/>
          <a:ln w="28575" cap="flat" cmpd="sng" algn="ctr">
            <a:solidFill>
              <a:schemeClr val="accent1"/>
            </a:solidFill>
            <a:prstDash val="solid"/>
            <a:round/>
            <a:headEnd type="none" w="med" len="med"/>
            <a:tailEnd type="none" w="med" len="med"/>
          </a:ln>
          <a:effectLst/>
        </p:spPr>
      </p:cxnSp>
      <p:cxnSp>
        <p:nvCxnSpPr>
          <p:cNvPr id="349" name="Straight Connector 348">
            <a:extLst>
              <a:ext uri="{FF2B5EF4-FFF2-40B4-BE49-F238E27FC236}">
                <a16:creationId xmlns:a16="http://schemas.microsoft.com/office/drawing/2014/main" id="{886ECFC3-274D-CD4A-627B-702461FA6C0D}"/>
              </a:ext>
            </a:extLst>
          </p:cNvPr>
          <p:cNvCxnSpPr/>
          <p:nvPr/>
        </p:nvCxnSpPr>
        <p:spPr bwMode="auto">
          <a:xfrm>
            <a:off x="6469149" y="2242332"/>
            <a:ext cx="160148" cy="0"/>
          </a:xfrm>
          <a:prstGeom prst="line">
            <a:avLst/>
          </a:prstGeom>
          <a:noFill/>
          <a:ln w="28575" cap="flat" cmpd="sng" algn="ctr">
            <a:solidFill>
              <a:schemeClr val="accent4"/>
            </a:solidFill>
            <a:prstDash val="solid"/>
            <a:round/>
            <a:headEnd type="none" w="med" len="med"/>
            <a:tailEnd type="none" w="med" len="med"/>
          </a:ln>
          <a:effectLst/>
        </p:spPr>
      </p:cxnSp>
      <p:cxnSp>
        <p:nvCxnSpPr>
          <p:cNvPr id="350" name="Straight Connector 349">
            <a:extLst>
              <a:ext uri="{FF2B5EF4-FFF2-40B4-BE49-F238E27FC236}">
                <a16:creationId xmlns:a16="http://schemas.microsoft.com/office/drawing/2014/main" id="{8AED484A-8983-0D6C-7352-9ACD17C99719}"/>
              </a:ext>
            </a:extLst>
          </p:cNvPr>
          <p:cNvCxnSpPr/>
          <p:nvPr/>
        </p:nvCxnSpPr>
        <p:spPr bwMode="auto">
          <a:xfrm>
            <a:off x="6469149" y="2398965"/>
            <a:ext cx="160148" cy="0"/>
          </a:xfrm>
          <a:prstGeom prst="line">
            <a:avLst/>
          </a:prstGeom>
          <a:noFill/>
          <a:ln w="28575" cap="flat" cmpd="sng" algn="ctr">
            <a:solidFill>
              <a:schemeClr val="accent3"/>
            </a:solidFill>
            <a:prstDash val="solid"/>
            <a:round/>
            <a:headEnd type="none" w="med" len="med"/>
            <a:tailEnd type="none" w="med" len="med"/>
          </a:ln>
          <a:effectLst/>
        </p:spPr>
      </p:cxnSp>
      <p:sp>
        <p:nvSpPr>
          <p:cNvPr id="359" name="Freeform 6">
            <a:extLst>
              <a:ext uri="{FF2B5EF4-FFF2-40B4-BE49-F238E27FC236}">
                <a16:creationId xmlns:a16="http://schemas.microsoft.com/office/drawing/2014/main" id="{45DDAE0E-BF39-C401-9ADC-E842D3D9745C}"/>
              </a:ext>
            </a:extLst>
          </p:cNvPr>
          <p:cNvSpPr>
            <a:spLocks/>
          </p:cNvSpPr>
          <p:nvPr/>
        </p:nvSpPr>
        <p:spPr bwMode="auto">
          <a:xfrm>
            <a:off x="1252537" y="4029075"/>
            <a:ext cx="3055938" cy="1524000"/>
          </a:xfrm>
          <a:custGeom>
            <a:avLst/>
            <a:gdLst>
              <a:gd name="T0" fmla="*/ 0 w 1925"/>
              <a:gd name="T1" fmla="*/ 177 h 960"/>
              <a:gd name="T2" fmla="*/ 31 w 1925"/>
              <a:gd name="T3" fmla="*/ 239 h 960"/>
              <a:gd name="T4" fmla="*/ 43 w 1925"/>
              <a:gd name="T5" fmla="*/ 275 h 960"/>
              <a:gd name="T6" fmla="*/ 64 w 1925"/>
              <a:gd name="T7" fmla="*/ 307 h 960"/>
              <a:gd name="T8" fmla="*/ 71 w 1925"/>
              <a:gd name="T9" fmla="*/ 341 h 960"/>
              <a:gd name="T10" fmla="*/ 84 w 1925"/>
              <a:gd name="T11" fmla="*/ 374 h 960"/>
              <a:gd name="T12" fmla="*/ 110 w 1925"/>
              <a:gd name="T13" fmla="*/ 423 h 960"/>
              <a:gd name="T14" fmla="*/ 116 w 1925"/>
              <a:gd name="T15" fmla="*/ 487 h 960"/>
              <a:gd name="T16" fmla="*/ 147 w 1925"/>
              <a:gd name="T17" fmla="*/ 505 h 960"/>
              <a:gd name="T18" fmla="*/ 168 w 1925"/>
              <a:gd name="T19" fmla="*/ 551 h 960"/>
              <a:gd name="T20" fmla="*/ 202 w 1925"/>
              <a:gd name="T21" fmla="*/ 564 h 960"/>
              <a:gd name="T22" fmla="*/ 213 w 1925"/>
              <a:gd name="T23" fmla="*/ 598 h 960"/>
              <a:gd name="T24" fmla="*/ 247 w 1925"/>
              <a:gd name="T25" fmla="*/ 614 h 960"/>
              <a:gd name="T26" fmla="*/ 273 w 1925"/>
              <a:gd name="T27" fmla="*/ 637 h 960"/>
              <a:gd name="T28" fmla="*/ 339 w 1925"/>
              <a:gd name="T29" fmla="*/ 648 h 960"/>
              <a:gd name="T30" fmla="*/ 350 w 1925"/>
              <a:gd name="T31" fmla="*/ 686 h 960"/>
              <a:gd name="T32" fmla="*/ 407 w 1925"/>
              <a:gd name="T33" fmla="*/ 701 h 960"/>
              <a:gd name="T34" fmla="*/ 449 w 1925"/>
              <a:gd name="T35" fmla="*/ 732 h 960"/>
              <a:gd name="T36" fmla="*/ 507 w 1925"/>
              <a:gd name="T37" fmla="*/ 743 h 960"/>
              <a:gd name="T38" fmla="*/ 554 w 1925"/>
              <a:gd name="T39" fmla="*/ 763 h 960"/>
              <a:gd name="T40" fmla="*/ 651 w 1925"/>
              <a:gd name="T41" fmla="*/ 772 h 960"/>
              <a:gd name="T42" fmla="*/ 687 w 1925"/>
              <a:gd name="T43" fmla="*/ 797 h 960"/>
              <a:gd name="T44" fmla="*/ 730 w 1925"/>
              <a:gd name="T45" fmla="*/ 821 h 960"/>
              <a:gd name="T46" fmla="*/ 793 w 1925"/>
              <a:gd name="T47" fmla="*/ 869 h 960"/>
              <a:gd name="T48" fmla="*/ 1011 w 1925"/>
              <a:gd name="T49" fmla="*/ 894 h 960"/>
              <a:gd name="T50" fmla="*/ 1039 w 1925"/>
              <a:gd name="T51" fmla="*/ 940 h 960"/>
              <a:gd name="T52" fmla="*/ 1925 w 1925"/>
              <a:gd name="T53" fmla="*/ 960 h 960"/>
              <a:gd name="T54" fmla="*/ 1145 w 1925"/>
              <a:gd name="T55" fmla="*/ 758 h 960"/>
              <a:gd name="T56" fmla="*/ 1009 w 1925"/>
              <a:gd name="T57" fmla="*/ 741 h 960"/>
              <a:gd name="T58" fmla="*/ 842 w 1925"/>
              <a:gd name="T59" fmla="*/ 699 h 960"/>
              <a:gd name="T60" fmla="*/ 729 w 1925"/>
              <a:gd name="T61" fmla="*/ 683 h 960"/>
              <a:gd name="T62" fmla="*/ 719 w 1925"/>
              <a:gd name="T63" fmla="*/ 652 h 960"/>
              <a:gd name="T64" fmla="*/ 689 w 1925"/>
              <a:gd name="T65" fmla="*/ 641 h 960"/>
              <a:gd name="T66" fmla="*/ 652 w 1925"/>
              <a:gd name="T67" fmla="*/ 624 h 960"/>
              <a:gd name="T68" fmla="*/ 551 w 1925"/>
              <a:gd name="T69" fmla="*/ 613 h 960"/>
              <a:gd name="T70" fmla="*/ 502 w 1925"/>
              <a:gd name="T71" fmla="*/ 587 h 960"/>
              <a:gd name="T72" fmla="*/ 442 w 1925"/>
              <a:gd name="T73" fmla="*/ 585 h 960"/>
              <a:gd name="T74" fmla="*/ 424 w 1925"/>
              <a:gd name="T75" fmla="*/ 559 h 960"/>
              <a:gd name="T76" fmla="*/ 376 w 1925"/>
              <a:gd name="T77" fmla="*/ 553 h 960"/>
              <a:gd name="T78" fmla="*/ 348 w 1925"/>
              <a:gd name="T79" fmla="*/ 513 h 960"/>
              <a:gd name="T80" fmla="*/ 300 w 1925"/>
              <a:gd name="T81" fmla="*/ 505 h 960"/>
              <a:gd name="T82" fmla="*/ 287 w 1925"/>
              <a:gd name="T83" fmla="*/ 488 h 960"/>
              <a:gd name="T84" fmla="*/ 232 w 1925"/>
              <a:gd name="T85" fmla="*/ 480 h 960"/>
              <a:gd name="T86" fmla="*/ 208 w 1925"/>
              <a:gd name="T87" fmla="*/ 444 h 960"/>
              <a:gd name="T88" fmla="*/ 181 w 1925"/>
              <a:gd name="T89" fmla="*/ 416 h 960"/>
              <a:gd name="T90" fmla="*/ 169 w 1925"/>
              <a:gd name="T91" fmla="*/ 394 h 960"/>
              <a:gd name="T92" fmla="*/ 144 w 1925"/>
              <a:gd name="T93" fmla="*/ 374 h 960"/>
              <a:gd name="T94" fmla="*/ 135 w 1925"/>
              <a:gd name="T95" fmla="*/ 352 h 960"/>
              <a:gd name="T96" fmla="*/ 105 w 1925"/>
              <a:gd name="T97" fmla="*/ 334 h 960"/>
              <a:gd name="T98" fmla="*/ 100 w 1925"/>
              <a:gd name="T99" fmla="*/ 273 h 960"/>
              <a:gd name="T100" fmla="*/ 78 w 1925"/>
              <a:gd name="T101" fmla="*/ 248 h 960"/>
              <a:gd name="T102" fmla="*/ 66 w 1925"/>
              <a:gd name="T103" fmla="*/ 197 h 960"/>
              <a:gd name="T104" fmla="*/ 54 w 1925"/>
              <a:gd name="T105" fmla="*/ 181 h 960"/>
              <a:gd name="T106" fmla="*/ 35 w 1925"/>
              <a:gd name="T107" fmla="*/ 85 h 960"/>
              <a:gd name="T108" fmla="*/ 23 w 1925"/>
              <a:gd name="T109" fmla="*/ 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25" h="960">
                <a:moveTo>
                  <a:pt x="23" y="0"/>
                </a:moveTo>
                <a:lnTo>
                  <a:pt x="0" y="0"/>
                </a:lnTo>
                <a:lnTo>
                  <a:pt x="0" y="177"/>
                </a:lnTo>
                <a:lnTo>
                  <a:pt x="23" y="177"/>
                </a:lnTo>
                <a:lnTo>
                  <a:pt x="23" y="239"/>
                </a:lnTo>
                <a:lnTo>
                  <a:pt x="31" y="239"/>
                </a:lnTo>
                <a:lnTo>
                  <a:pt x="31" y="255"/>
                </a:lnTo>
                <a:lnTo>
                  <a:pt x="43" y="255"/>
                </a:lnTo>
                <a:lnTo>
                  <a:pt x="43" y="275"/>
                </a:lnTo>
                <a:lnTo>
                  <a:pt x="54" y="275"/>
                </a:lnTo>
                <a:lnTo>
                  <a:pt x="54" y="307"/>
                </a:lnTo>
                <a:lnTo>
                  <a:pt x="64" y="307"/>
                </a:lnTo>
                <a:lnTo>
                  <a:pt x="64" y="330"/>
                </a:lnTo>
                <a:lnTo>
                  <a:pt x="71" y="330"/>
                </a:lnTo>
                <a:lnTo>
                  <a:pt x="71" y="341"/>
                </a:lnTo>
                <a:lnTo>
                  <a:pt x="78" y="341"/>
                </a:lnTo>
                <a:lnTo>
                  <a:pt x="78" y="368"/>
                </a:lnTo>
                <a:lnTo>
                  <a:pt x="84" y="374"/>
                </a:lnTo>
                <a:lnTo>
                  <a:pt x="84" y="415"/>
                </a:lnTo>
                <a:lnTo>
                  <a:pt x="101" y="415"/>
                </a:lnTo>
                <a:lnTo>
                  <a:pt x="110" y="423"/>
                </a:lnTo>
                <a:lnTo>
                  <a:pt x="110" y="471"/>
                </a:lnTo>
                <a:lnTo>
                  <a:pt x="116" y="471"/>
                </a:lnTo>
                <a:lnTo>
                  <a:pt x="116" y="487"/>
                </a:lnTo>
                <a:lnTo>
                  <a:pt x="137" y="487"/>
                </a:lnTo>
                <a:lnTo>
                  <a:pt x="137" y="505"/>
                </a:lnTo>
                <a:lnTo>
                  <a:pt x="147" y="505"/>
                </a:lnTo>
                <a:lnTo>
                  <a:pt x="147" y="529"/>
                </a:lnTo>
                <a:lnTo>
                  <a:pt x="168" y="529"/>
                </a:lnTo>
                <a:lnTo>
                  <a:pt x="168" y="551"/>
                </a:lnTo>
                <a:lnTo>
                  <a:pt x="183" y="551"/>
                </a:lnTo>
                <a:lnTo>
                  <a:pt x="183" y="564"/>
                </a:lnTo>
                <a:lnTo>
                  <a:pt x="202" y="564"/>
                </a:lnTo>
                <a:lnTo>
                  <a:pt x="202" y="585"/>
                </a:lnTo>
                <a:lnTo>
                  <a:pt x="213" y="585"/>
                </a:lnTo>
                <a:lnTo>
                  <a:pt x="213" y="598"/>
                </a:lnTo>
                <a:lnTo>
                  <a:pt x="237" y="598"/>
                </a:lnTo>
                <a:lnTo>
                  <a:pt x="237" y="614"/>
                </a:lnTo>
                <a:lnTo>
                  <a:pt x="247" y="614"/>
                </a:lnTo>
                <a:lnTo>
                  <a:pt x="247" y="621"/>
                </a:lnTo>
                <a:lnTo>
                  <a:pt x="273" y="621"/>
                </a:lnTo>
                <a:lnTo>
                  <a:pt x="273" y="637"/>
                </a:lnTo>
                <a:lnTo>
                  <a:pt x="300" y="637"/>
                </a:lnTo>
                <a:lnTo>
                  <a:pt x="300" y="648"/>
                </a:lnTo>
                <a:lnTo>
                  <a:pt x="339" y="648"/>
                </a:lnTo>
                <a:lnTo>
                  <a:pt x="339" y="667"/>
                </a:lnTo>
                <a:lnTo>
                  <a:pt x="350" y="667"/>
                </a:lnTo>
                <a:lnTo>
                  <a:pt x="350" y="686"/>
                </a:lnTo>
                <a:lnTo>
                  <a:pt x="382" y="686"/>
                </a:lnTo>
                <a:lnTo>
                  <a:pt x="382" y="701"/>
                </a:lnTo>
                <a:lnTo>
                  <a:pt x="407" y="701"/>
                </a:lnTo>
                <a:lnTo>
                  <a:pt x="407" y="717"/>
                </a:lnTo>
                <a:lnTo>
                  <a:pt x="449" y="717"/>
                </a:lnTo>
                <a:lnTo>
                  <a:pt x="449" y="732"/>
                </a:lnTo>
                <a:lnTo>
                  <a:pt x="467" y="732"/>
                </a:lnTo>
                <a:lnTo>
                  <a:pt x="467" y="743"/>
                </a:lnTo>
                <a:lnTo>
                  <a:pt x="507" y="743"/>
                </a:lnTo>
                <a:lnTo>
                  <a:pt x="507" y="755"/>
                </a:lnTo>
                <a:lnTo>
                  <a:pt x="547" y="755"/>
                </a:lnTo>
                <a:lnTo>
                  <a:pt x="554" y="763"/>
                </a:lnTo>
                <a:lnTo>
                  <a:pt x="582" y="763"/>
                </a:lnTo>
                <a:lnTo>
                  <a:pt x="582" y="772"/>
                </a:lnTo>
                <a:lnTo>
                  <a:pt x="651" y="772"/>
                </a:lnTo>
                <a:lnTo>
                  <a:pt x="651" y="786"/>
                </a:lnTo>
                <a:lnTo>
                  <a:pt x="687" y="786"/>
                </a:lnTo>
                <a:lnTo>
                  <a:pt x="687" y="797"/>
                </a:lnTo>
                <a:lnTo>
                  <a:pt x="704" y="797"/>
                </a:lnTo>
                <a:lnTo>
                  <a:pt x="704" y="821"/>
                </a:lnTo>
                <a:lnTo>
                  <a:pt x="730" y="821"/>
                </a:lnTo>
                <a:lnTo>
                  <a:pt x="730" y="845"/>
                </a:lnTo>
                <a:lnTo>
                  <a:pt x="793" y="845"/>
                </a:lnTo>
                <a:lnTo>
                  <a:pt x="793" y="869"/>
                </a:lnTo>
                <a:lnTo>
                  <a:pt x="838" y="869"/>
                </a:lnTo>
                <a:lnTo>
                  <a:pt x="838" y="894"/>
                </a:lnTo>
                <a:lnTo>
                  <a:pt x="1011" y="894"/>
                </a:lnTo>
                <a:lnTo>
                  <a:pt x="1011" y="920"/>
                </a:lnTo>
                <a:lnTo>
                  <a:pt x="1039" y="920"/>
                </a:lnTo>
                <a:lnTo>
                  <a:pt x="1039" y="940"/>
                </a:lnTo>
                <a:lnTo>
                  <a:pt x="1143" y="940"/>
                </a:lnTo>
                <a:lnTo>
                  <a:pt x="1143" y="960"/>
                </a:lnTo>
                <a:lnTo>
                  <a:pt x="1925" y="960"/>
                </a:lnTo>
                <a:lnTo>
                  <a:pt x="1925" y="777"/>
                </a:lnTo>
                <a:lnTo>
                  <a:pt x="1145" y="774"/>
                </a:lnTo>
                <a:lnTo>
                  <a:pt x="1145" y="758"/>
                </a:lnTo>
                <a:lnTo>
                  <a:pt x="1037" y="758"/>
                </a:lnTo>
                <a:lnTo>
                  <a:pt x="1037" y="741"/>
                </a:lnTo>
                <a:lnTo>
                  <a:pt x="1009" y="741"/>
                </a:lnTo>
                <a:lnTo>
                  <a:pt x="1009" y="722"/>
                </a:lnTo>
                <a:lnTo>
                  <a:pt x="842" y="722"/>
                </a:lnTo>
                <a:lnTo>
                  <a:pt x="842" y="699"/>
                </a:lnTo>
                <a:lnTo>
                  <a:pt x="792" y="699"/>
                </a:lnTo>
                <a:lnTo>
                  <a:pt x="792" y="683"/>
                </a:lnTo>
                <a:lnTo>
                  <a:pt x="729" y="683"/>
                </a:lnTo>
                <a:lnTo>
                  <a:pt x="729" y="672"/>
                </a:lnTo>
                <a:lnTo>
                  <a:pt x="719" y="672"/>
                </a:lnTo>
                <a:lnTo>
                  <a:pt x="719" y="652"/>
                </a:lnTo>
                <a:lnTo>
                  <a:pt x="698" y="652"/>
                </a:lnTo>
                <a:lnTo>
                  <a:pt x="698" y="641"/>
                </a:lnTo>
                <a:lnTo>
                  <a:pt x="689" y="641"/>
                </a:lnTo>
                <a:lnTo>
                  <a:pt x="689" y="631"/>
                </a:lnTo>
                <a:lnTo>
                  <a:pt x="652" y="631"/>
                </a:lnTo>
                <a:lnTo>
                  <a:pt x="652" y="624"/>
                </a:lnTo>
                <a:lnTo>
                  <a:pt x="586" y="624"/>
                </a:lnTo>
                <a:lnTo>
                  <a:pt x="586" y="613"/>
                </a:lnTo>
                <a:lnTo>
                  <a:pt x="551" y="613"/>
                </a:lnTo>
                <a:lnTo>
                  <a:pt x="551" y="595"/>
                </a:lnTo>
                <a:lnTo>
                  <a:pt x="502" y="595"/>
                </a:lnTo>
                <a:lnTo>
                  <a:pt x="502" y="587"/>
                </a:lnTo>
                <a:lnTo>
                  <a:pt x="476" y="587"/>
                </a:lnTo>
                <a:lnTo>
                  <a:pt x="476" y="585"/>
                </a:lnTo>
                <a:lnTo>
                  <a:pt x="442" y="585"/>
                </a:lnTo>
                <a:lnTo>
                  <a:pt x="442" y="567"/>
                </a:lnTo>
                <a:lnTo>
                  <a:pt x="424" y="567"/>
                </a:lnTo>
                <a:lnTo>
                  <a:pt x="424" y="559"/>
                </a:lnTo>
                <a:lnTo>
                  <a:pt x="396" y="559"/>
                </a:lnTo>
                <a:lnTo>
                  <a:pt x="396" y="553"/>
                </a:lnTo>
                <a:lnTo>
                  <a:pt x="376" y="553"/>
                </a:lnTo>
                <a:lnTo>
                  <a:pt x="376" y="533"/>
                </a:lnTo>
                <a:lnTo>
                  <a:pt x="348" y="533"/>
                </a:lnTo>
                <a:lnTo>
                  <a:pt x="348" y="513"/>
                </a:lnTo>
                <a:lnTo>
                  <a:pt x="334" y="513"/>
                </a:lnTo>
                <a:lnTo>
                  <a:pt x="334" y="505"/>
                </a:lnTo>
                <a:lnTo>
                  <a:pt x="300" y="505"/>
                </a:lnTo>
                <a:lnTo>
                  <a:pt x="300" y="499"/>
                </a:lnTo>
                <a:lnTo>
                  <a:pt x="287" y="499"/>
                </a:lnTo>
                <a:lnTo>
                  <a:pt x="287" y="488"/>
                </a:lnTo>
                <a:lnTo>
                  <a:pt x="269" y="488"/>
                </a:lnTo>
                <a:lnTo>
                  <a:pt x="269" y="480"/>
                </a:lnTo>
                <a:lnTo>
                  <a:pt x="232" y="480"/>
                </a:lnTo>
                <a:lnTo>
                  <a:pt x="232" y="454"/>
                </a:lnTo>
                <a:lnTo>
                  <a:pt x="208" y="454"/>
                </a:lnTo>
                <a:lnTo>
                  <a:pt x="208" y="444"/>
                </a:lnTo>
                <a:lnTo>
                  <a:pt x="193" y="444"/>
                </a:lnTo>
                <a:lnTo>
                  <a:pt x="193" y="416"/>
                </a:lnTo>
                <a:lnTo>
                  <a:pt x="181" y="416"/>
                </a:lnTo>
                <a:lnTo>
                  <a:pt x="181" y="405"/>
                </a:lnTo>
                <a:lnTo>
                  <a:pt x="169" y="405"/>
                </a:lnTo>
                <a:lnTo>
                  <a:pt x="169" y="394"/>
                </a:lnTo>
                <a:lnTo>
                  <a:pt x="160" y="394"/>
                </a:lnTo>
                <a:lnTo>
                  <a:pt x="160" y="374"/>
                </a:lnTo>
                <a:lnTo>
                  <a:pt x="144" y="374"/>
                </a:lnTo>
                <a:lnTo>
                  <a:pt x="144" y="368"/>
                </a:lnTo>
                <a:lnTo>
                  <a:pt x="135" y="368"/>
                </a:lnTo>
                <a:lnTo>
                  <a:pt x="135" y="352"/>
                </a:lnTo>
                <a:lnTo>
                  <a:pt x="118" y="352"/>
                </a:lnTo>
                <a:lnTo>
                  <a:pt x="118" y="334"/>
                </a:lnTo>
                <a:lnTo>
                  <a:pt x="105" y="334"/>
                </a:lnTo>
                <a:lnTo>
                  <a:pt x="105" y="303"/>
                </a:lnTo>
                <a:lnTo>
                  <a:pt x="100" y="303"/>
                </a:lnTo>
                <a:lnTo>
                  <a:pt x="100" y="273"/>
                </a:lnTo>
                <a:lnTo>
                  <a:pt x="93" y="273"/>
                </a:lnTo>
                <a:lnTo>
                  <a:pt x="93" y="248"/>
                </a:lnTo>
                <a:lnTo>
                  <a:pt x="78" y="248"/>
                </a:lnTo>
                <a:lnTo>
                  <a:pt x="78" y="217"/>
                </a:lnTo>
                <a:lnTo>
                  <a:pt x="66" y="217"/>
                </a:lnTo>
                <a:lnTo>
                  <a:pt x="66" y="197"/>
                </a:lnTo>
                <a:lnTo>
                  <a:pt x="59" y="197"/>
                </a:lnTo>
                <a:lnTo>
                  <a:pt x="59" y="181"/>
                </a:lnTo>
                <a:lnTo>
                  <a:pt x="54" y="181"/>
                </a:lnTo>
                <a:lnTo>
                  <a:pt x="54" y="153"/>
                </a:lnTo>
                <a:lnTo>
                  <a:pt x="35" y="153"/>
                </a:lnTo>
                <a:lnTo>
                  <a:pt x="35" y="85"/>
                </a:lnTo>
                <a:lnTo>
                  <a:pt x="35" y="41"/>
                </a:lnTo>
                <a:lnTo>
                  <a:pt x="23" y="41"/>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60" name="Straight Connector 359">
            <a:extLst>
              <a:ext uri="{FF2B5EF4-FFF2-40B4-BE49-F238E27FC236}">
                <a16:creationId xmlns:a16="http://schemas.microsoft.com/office/drawing/2014/main" id="{C526E5AC-37E8-63DB-F45B-FD1204F41F6D}"/>
              </a:ext>
            </a:extLst>
          </p:cNvPr>
          <p:cNvCxnSpPr/>
          <p:nvPr/>
        </p:nvCxnSpPr>
        <p:spPr bwMode="auto">
          <a:xfrm>
            <a:off x="5582688" y="4028609"/>
            <a:ext cx="0" cy="1673817"/>
          </a:xfrm>
          <a:prstGeom prst="line">
            <a:avLst/>
          </a:prstGeom>
          <a:noFill/>
          <a:ln w="28575" cap="flat" cmpd="sng" algn="ctr">
            <a:solidFill>
              <a:schemeClr val="bg1"/>
            </a:solidFill>
            <a:prstDash val="solid"/>
            <a:round/>
            <a:headEnd type="none" w="med" len="med"/>
            <a:tailEnd type="none" w="med" len="med"/>
          </a:ln>
          <a:effectLst/>
        </p:spPr>
      </p:cxnSp>
      <p:cxnSp>
        <p:nvCxnSpPr>
          <p:cNvPr id="361" name="Straight Connector 360">
            <a:extLst>
              <a:ext uri="{FF2B5EF4-FFF2-40B4-BE49-F238E27FC236}">
                <a16:creationId xmlns:a16="http://schemas.microsoft.com/office/drawing/2014/main" id="{B56CAA3B-DD9C-B064-E600-3EA71E94ED10}"/>
              </a:ext>
            </a:extLst>
          </p:cNvPr>
          <p:cNvCxnSpPr/>
          <p:nvPr/>
        </p:nvCxnSpPr>
        <p:spPr bwMode="auto">
          <a:xfrm>
            <a:off x="5509071" y="4034117"/>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62" name="Straight Connector 361">
            <a:extLst>
              <a:ext uri="{FF2B5EF4-FFF2-40B4-BE49-F238E27FC236}">
                <a16:creationId xmlns:a16="http://schemas.microsoft.com/office/drawing/2014/main" id="{12A1BDD5-9BCC-A252-D838-4E1F4A1F06FD}"/>
              </a:ext>
            </a:extLst>
          </p:cNvPr>
          <p:cNvCxnSpPr/>
          <p:nvPr/>
        </p:nvCxnSpPr>
        <p:spPr bwMode="auto">
          <a:xfrm>
            <a:off x="5509071" y="4450634"/>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63" name="Straight Connector 362">
            <a:extLst>
              <a:ext uri="{FF2B5EF4-FFF2-40B4-BE49-F238E27FC236}">
                <a16:creationId xmlns:a16="http://schemas.microsoft.com/office/drawing/2014/main" id="{C2E2B059-14DE-C0F1-B7EF-CE0B18AC8C73}"/>
              </a:ext>
            </a:extLst>
          </p:cNvPr>
          <p:cNvCxnSpPr/>
          <p:nvPr/>
        </p:nvCxnSpPr>
        <p:spPr bwMode="auto">
          <a:xfrm>
            <a:off x="5509071" y="4867151"/>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64" name="Straight Connector 363">
            <a:extLst>
              <a:ext uri="{FF2B5EF4-FFF2-40B4-BE49-F238E27FC236}">
                <a16:creationId xmlns:a16="http://schemas.microsoft.com/office/drawing/2014/main" id="{063C881E-5800-37EB-BC22-F5764EE78521}"/>
              </a:ext>
            </a:extLst>
          </p:cNvPr>
          <p:cNvCxnSpPr/>
          <p:nvPr/>
        </p:nvCxnSpPr>
        <p:spPr bwMode="auto">
          <a:xfrm>
            <a:off x="5509071" y="5283668"/>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65" name="Straight Connector 364">
            <a:extLst>
              <a:ext uri="{FF2B5EF4-FFF2-40B4-BE49-F238E27FC236}">
                <a16:creationId xmlns:a16="http://schemas.microsoft.com/office/drawing/2014/main" id="{071DEB64-F3A0-0494-6D15-B03BD42F71EB}"/>
              </a:ext>
            </a:extLst>
          </p:cNvPr>
          <p:cNvCxnSpPr>
            <a:cxnSpLocks/>
          </p:cNvCxnSpPr>
          <p:nvPr/>
        </p:nvCxnSpPr>
        <p:spPr bwMode="auto">
          <a:xfrm>
            <a:off x="5509071" y="5700184"/>
            <a:ext cx="3056347" cy="0"/>
          </a:xfrm>
          <a:prstGeom prst="line">
            <a:avLst/>
          </a:prstGeom>
          <a:noFill/>
          <a:ln w="28575" cap="flat" cmpd="sng" algn="ctr">
            <a:solidFill>
              <a:schemeClr val="bg1"/>
            </a:solidFill>
            <a:prstDash val="solid"/>
            <a:round/>
            <a:headEnd type="none" w="med" len="med"/>
            <a:tailEnd type="none" w="med" len="med"/>
          </a:ln>
          <a:effectLst/>
        </p:spPr>
      </p:cxnSp>
      <p:cxnSp>
        <p:nvCxnSpPr>
          <p:cNvPr id="366" name="Straight Connector 365">
            <a:extLst>
              <a:ext uri="{FF2B5EF4-FFF2-40B4-BE49-F238E27FC236}">
                <a16:creationId xmlns:a16="http://schemas.microsoft.com/office/drawing/2014/main" id="{3EB69E70-DA49-92E3-A31A-D08241ABBBDA}"/>
              </a:ext>
            </a:extLst>
          </p:cNvPr>
          <p:cNvCxnSpPr>
            <a:cxnSpLocks/>
          </p:cNvCxnSpPr>
          <p:nvPr/>
        </p:nvCxnSpPr>
        <p:spPr bwMode="auto">
          <a:xfrm rot="5400000">
            <a:off x="5545879" y="5736993"/>
            <a:ext cx="73617" cy="0"/>
          </a:xfrm>
          <a:prstGeom prst="line">
            <a:avLst/>
          </a:prstGeom>
          <a:noFill/>
          <a:ln w="28575" cap="flat" cmpd="sng" algn="ctr">
            <a:solidFill>
              <a:schemeClr val="bg1"/>
            </a:solidFill>
            <a:prstDash val="solid"/>
            <a:round/>
            <a:headEnd type="none" w="med" len="med"/>
            <a:tailEnd type="none" w="med" len="med"/>
          </a:ln>
          <a:effectLst/>
        </p:spPr>
      </p:cxnSp>
      <p:sp>
        <p:nvSpPr>
          <p:cNvPr id="367" name="TextBox 366">
            <a:extLst>
              <a:ext uri="{FF2B5EF4-FFF2-40B4-BE49-F238E27FC236}">
                <a16:creationId xmlns:a16="http://schemas.microsoft.com/office/drawing/2014/main" id="{7F36AFCA-4648-EA39-ED2F-1C5DFCC07B7F}"/>
              </a:ext>
            </a:extLst>
          </p:cNvPr>
          <p:cNvSpPr txBox="1"/>
          <p:nvPr/>
        </p:nvSpPr>
        <p:spPr bwMode="auto">
          <a:xfrm>
            <a:off x="5171340" y="3941784"/>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368" name="TextBox 367">
            <a:extLst>
              <a:ext uri="{FF2B5EF4-FFF2-40B4-BE49-F238E27FC236}">
                <a16:creationId xmlns:a16="http://schemas.microsoft.com/office/drawing/2014/main" id="{F17AF4C3-0423-55F4-0C8C-9C466E84D317}"/>
              </a:ext>
            </a:extLst>
          </p:cNvPr>
          <p:cNvSpPr txBox="1"/>
          <p:nvPr/>
        </p:nvSpPr>
        <p:spPr bwMode="auto">
          <a:xfrm>
            <a:off x="5171340" y="4356363"/>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0.75</a:t>
            </a:r>
          </a:p>
        </p:txBody>
      </p:sp>
      <p:sp>
        <p:nvSpPr>
          <p:cNvPr id="369" name="TextBox 368">
            <a:extLst>
              <a:ext uri="{FF2B5EF4-FFF2-40B4-BE49-F238E27FC236}">
                <a16:creationId xmlns:a16="http://schemas.microsoft.com/office/drawing/2014/main" id="{5D7C2211-C5E2-32AB-4406-B39A96FB68F2}"/>
              </a:ext>
            </a:extLst>
          </p:cNvPr>
          <p:cNvSpPr txBox="1"/>
          <p:nvPr/>
        </p:nvSpPr>
        <p:spPr bwMode="auto">
          <a:xfrm>
            <a:off x="5171340" y="4770942"/>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0.50</a:t>
            </a:r>
          </a:p>
        </p:txBody>
      </p:sp>
      <p:sp>
        <p:nvSpPr>
          <p:cNvPr id="370" name="TextBox 369">
            <a:extLst>
              <a:ext uri="{FF2B5EF4-FFF2-40B4-BE49-F238E27FC236}">
                <a16:creationId xmlns:a16="http://schemas.microsoft.com/office/drawing/2014/main" id="{F4CC703C-A1D3-46C7-A729-D57915FC720D}"/>
              </a:ext>
            </a:extLst>
          </p:cNvPr>
          <p:cNvSpPr txBox="1"/>
          <p:nvPr/>
        </p:nvSpPr>
        <p:spPr bwMode="auto">
          <a:xfrm>
            <a:off x="5171340" y="5185521"/>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0.25</a:t>
            </a:r>
          </a:p>
        </p:txBody>
      </p:sp>
      <p:sp>
        <p:nvSpPr>
          <p:cNvPr id="371" name="TextBox 370">
            <a:extLst>
              <a:ext uri="{FF2B5EF4-FFF2-40B4-BE49-F238E27FC236}">
                <a16:creationId xmlns:a16="http://schemas.microsoft.com/office/drawing/2014/main" id="{2A100975-876B-05DE-A899-565EE87CF077}"/>
              </a:ext>
            </a:extLst>
          </p:cNvPr>
          <p:cNvSpPr txBox="1"/>
          <p:nvPr/>
        </p:nvSpPr>
        <p:spPr bwMode="auto">
          <a:xfrm>
            <a:off x="5171340" y="5600102"/>
            <a:ext cx="31254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0.00</a:t>
            </a:r>
          </a:p>
        </p:txBody>
      </p:sp>
      <p:sp>
        <p:nvSpPr>
          <p:cNvPr id="372" name="TextBox 371">
            <a:extLst>
              <a:ext uri="{FF2B5EF4-FFF2-40B4-BE49-F238E27FC236}">
                <a16:creationId xmlns:a16="http://schemas.microsoft.com/office/drawing/2014/main" id="{A609DFE1-B434-7735-C275-DAC04C47614F}"/>
              </a:ext>
            </a:extLst>
          </p:cNvPr>
          <p:cNvSpPr txBox="1"/>
          <p:nvPr/>
        </p:nvSpPr>
        <p:spPr bwMode="auto">
          <a:xfrm rot="16200000">
            <a:off x="4226718" y="4800450"/>
            <a:ext cx="164411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OS Probability</a:t>
            </a:r>
          </a:p>
        </p:txBody>
      </p:sp>
      <p:sp>
        <p:nvSpPr>
          <p:cNvPr id="373" name="TextBox 372">
            <a:extLst>
              <a:ext uri="{FF2B5EF4-FFF2-40B4-BE49-F238E27FC236}">
                <a16:creationId xmlns:a16="http://schemas.microsoft.com/office/drawing/2014/main" id="{5F409151-25C5-D040-E1DC-42AE7F358A49}"/>
              </a:ext>
            </a:extLst>
          </p:cNvPr>
          <p:cNvSpPr txBox="1"/>
          <p:nvPr/>
        </p:nvSpPr>
        <p:spPr bwMode="auto">
          <a:xfrm>
            <a:off x="5435841"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0</a:t>
            </a:r>
          </a:p>
        </p:txBody>
      </p:sp>
      <p:cxnSp>
        <p:nvCxnSpPr>
          <p:cNvPr id="375" name="Straight Connector 374">
            <a:extLst>
              <a:ext uri="{FF2B5EF4-FFF2-40B4-BE49-F238E27FC236}">
                <a16:creationId xmlns:a16="http://schemas.microsoft.com/office/drawing/2014/main" id="{111DD32B-BC5D-9EAA-040F-BACFCCF7236E}"/>
              </a:ext>
            </a:extLst>
          </p:cNvPr>
          <p:cNvCxnSpPr>
            <a:cxnSpLocks/>
          </p:cNvCxnSpPr>
          <p:nvPr/>
        </p:nvCxnSpPr>
        <p:spPr bwMode="auto">
          <a:xfrm rot="5400000">
            <a:off x="5778407" y="5736994"/>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76" name="Straight Connector 375">
            <a:extLst>
              <a:ext uri="{FF2B5EF4-FFF2-40B4-BE49-F238E27FC236}">
                <a16:creationId xmlns:a16="http://schemas.microsoft.com/office/drawing/2014/main" id="{5DED3DBE-3E02-16FE-76F8-B7D555307ADC}"/>
              </a:ext>
            </a:extLst>
          </p:cNvPr>
          <p:cNvCxnSpPr>
            <a:cxnSpLocks/>
          </p:cNvCxnSpPr>
          <p:nvPr/>
        </p:nvCxnSpPr>
        <p:spPr bwMode="auto">
          <a:xfrm rot="5400000">
            <a:off x="6004650" y="5736995"/>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77" name="Straight Connector 376">
            <a:extLst>
              <a:ext uri="{FF2B5EF4-FFF2-40B4-BE49-F238E27FC236}">
                <a16:creationId xmlns:a16="http://schemas.microsoft.com/office/drawing/2014/main" id="{BE43A6EA-A282-969A-31F4-00CD81651A14}"/>
              </a:ext>
            </a:extLst>
          </p:cNvPr>
          <p:cNvCxnSpPr>
            <a:cxnSpLocks/>
          </p:cNvCxnSpPr>
          <p:nvPr/>
        </p:nvCxnSpPr>
        <p:spPr bwMode="auto">
          <a:xfrm rot="5400000">
            <a:off x="6234036" y="5736996"/>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78" name="Straight Connector 377">
            <a:extLst>
              <a:ext uri="{FF2B5EF4-FFF2-40B4-BE49-F238E27FC236}">
                <a16:creationId xmlns:a16="http://schemas.microsoft.com/office/drawing/2014/main" id="{D49FFB5E-F6CF-4F3E-F4C1-9B7C81246C1F}"/>
              </a:ext>
            </a:extLst>
          </p:cNvPr>
          <p:cNvCxnSpPr>
            <a:cxnSpLocks/>
          </p:cNvCxnSpPr>
          <p:nvPr/>
        </p:nvCxnSpPr>
        <p:spPr bwMode="auto">
          <a:xfrm rot="5400000">
            <a:off x="6457137" y="5736997"/>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79" name="Straight Connector 378">
            <a:extLst>
              <a:ext uri="{FF2B5EF4-FFF2-40B4-BE49-F238E27FC236}">
                <a16:creationId xmlns:a16="http://schemas.microsoft.com/office/drawing/2014/main" id="{1A9EF21B-0513-380A-E329-5B73F2A1AABA}"/>
              </a:ext>
            </a:extLst>
          </p:cNvPr>
          <p:cNvCxnSpPr>
            <a:cxnSpLocks/>
          </p:cNvCxnSpPr>
          <p:nvPr/>
        </p:nvCxnSpPr>
        <p:spPr bwMode="auto">
          <a:xfrm rot="5400000">
            <a:off x="6683380" y="5736998"/>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80" name="Straight Connector 379">
            <a:extLst>
              <a:ext uri="{FF2B5EF4-FFF2-40B4-BE49-F238E27FC236}">
                <a16:creationId xmlns:a16="http://schemas.microsoft.com/office/drawing/2014/main" id="{20EB0054-DC42-12F1-DD3A-C8AE3A8F1FF5}"/>
              </a:ext>
            </a:extLst>
          </p:cNvPr>
          <p:cNvCxnSpPr>
            <a:cxnSpLocks/>
          </p:cNvCxnSpPr>
          <p:nvPr/>
        </p:nvCxnSpPr>
        <p:spPr bwMode="auto">
          <a:xfrm rot="5400000">
            <a:off x="6919050" y="5736999"/>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81" name="Straight Connector 380">
            <a:extLst>
              <a:ext uri="{FF2B5EF4-FFF2-40B4-BE49-F238E27FC236}">
                <a16:creationId xmlns:a16="http://schemas.microsoft.com/office/drawing/2014/main" id="{55AE2214-F629-F5E4-EE54-FF6940A951B5}"/>
              </a:ext>
            </a:extLst>
          </p:cNvPr>
          <p:cNvCxnSpPr>
            <a:cxnSpLocks/>
          </p:cNvCxnSpPr>
          <p:nvPr/>
        </p:nvCxnSpPr>
        <p:spPr bwMode="auto">
          <a:xfrm rot="5400000">
            <a:off x="7142151" y="5737000"/>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82" name="Straight Connector 381">
            <a:extLst>
              <a:ext uri="{FF2B5EF4-FFF2-40B4-BE49-F238E27FC236}">
                <a16:creationId xmlns:a16="http://schemas.microsoft.com/office/drawing/2014/main" id="{CD2F5388-EA79-583B-4F59-E6D741FB4696}"/>
              </a:ext>
            </a:extLst>
          </p:cNvPr>
          <p:cNvCxnSpPr>
            <a:cxnSpLocks/>
          </p:cNvCxnSpPr>
          <p:nvPr/>
        </p:nvCxnSpPr>
        <p:spPr bwMode="auto">
          <a:xfrm rot="5400000">
            <a:off x="7374679" y="5737001"/>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83" name="Straight Connector 382">
            <a:extLst>
              <a:ext uri="{FF2B5EF4-FFF2-40B4-BE49-F238E27FC236}">
                <a16:creationId xmlns:a16="http://schemas.microsoft.com/office/drawing/2014/main" id="{46903F7D-50E3-596A-23F7-94CFF71E5787}"/>
              </a:ext>
            </a:extLst>
          </p:cNvPr>
          <p:cNvCxnSpPr>
            <a:cxnSpLocks/>
          </p:cNvCxnSpPr>
          <p:nvPr/>
        </p:nvCxnSpPr>
        <p:spPr bwMode="auto">
          <a:xfrm rot="5400000">
            <a:off x="7604065" y="5737002"/>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84" name="Straight Connector 383">
            <a:extLst>
              <a:ext uri="{FF2B5EF4-FFF2-40B4-BE49-F238E27FC236}">
                <a16:creationId xmlns:a16="http://schemas.microsoft.com/office/drawing/2014/main" id="{E360D1DC-F8CC-E230-E049-811BD55042C4}"/>
              </a:ext>
            </a:extLst>
          </p:cNvPr>
          <p:cNvCxnSpPr>
            <a:cxnSpLocks/>
          </p:cNvCxnSpPr>
          <p:nvPr/>
        </p:nvCxnSpPr>
        <p:spPr bwMode="auto">
          <a:xfrm rot="5400000">
            <a:off x="7833450" y="5737003"/>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85" name="Straight Connector 384">
            <a:extLst>
              <a:ext uri="{FF2B5EF4-FFF2-40B4-BE49-F238E27FC236}">
                <a16:creationId xmlns:a16="http://schemas.microsoft.com/office/drawing/2014/main" id="{6120D349-A344-3869-035F-1BA6EE527329}"/>
              </a:ext>
            </a:extLst>
          </p:cNvPr>
          <p:cNvCxnSpPr>
            <a:cxnSpLocks/>
          </p:cNvCxnSpPr>
          <p:nvPr/>
        </p:nvCxnSpPr>
        <p:spPr bwMode="auto">
          <a:xfrm rot="5400000">
            <a:off x="8069120" y="5737004"/>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86" name="Straight Connector 385">
            <a:extLst>
              <a:ext uri="{FF2B5EF4-FFF2-40B4-BE49-F238E27FC236}">
                <a16:creationId xmlns:a16="http://schemas.microsoft.com/office/drawing/2014/main" id="{64A58092-8E30-FD0C-1E87-114885DD962E}"/>
              </a:ext>
            </a:extLst>
          </p:cNvPr>
          <p:cNvCxnSpPr>
            <a:cxnSpLocks/>
          </p:cNvCxnSpPr>
          <p:nvPr/>
        </p:nvCxnSpPr>
        <p:spPr bwMode="auto">
          <a:xfrm rot="5400000">
            <a:off x="8294240" y="5736994"/>
            <a:ext cx="73617" cy="0"/>
          </a:xfrm>
          <a:prstGeom prst="line">
            <a:avLst/>
          </a:prstGeom>
          <a:noFill/>
          <a:ln w="28575" cap="flat" cmpd="sng" algn="ctr">
            <a:solidFill>
              <a:schemeClr val="bg1"/>
            </a:solidFill>
            <a:prstDash val="solid"/>
            <a:round/>
            <a:headEnd type="none" w="med" len="med"/>
            <a:tailEnd type="none" w="med" len="med"/>
          </a:ln>
          <a:effectLst/>
        </p:spPr>
      </p:cxnSp>
      <p:cxnSp>
        <p:nvCxnSpPr>
          <p:cNvPr id="387" name="Straight Connector 386">
            <a:extLst>
              <a:ext uri="{FF2B5EF4-FFF2-40B4-BE49-F238E27FC236}">
                <a16:creationId xmlns:a16="http://schemas.microsoft.com/office/drawing/2014/main" id="{456D3E28-0EC9-5E94-8BBF-C1A6C4A219C1}"/>
              </a:ext>
            </a:extLst>
          </p:cNvPr>
          <p:cNvCxnSpPr>
            <a:cxnSpLocks/>
          </p:cNvCxnSpPr>
          <p:nvPr/>
        </p:nvCxnSpPr>
        <p:spPr bwMode="auto">
          <a:xfrm rot="5400000">
            <a:off x="8520483" y="5736995"/>
            <a:ext cx="73617" cy="0"/>
          </a:xfrm>
          <a:prstGeom prst="line">
            <a:avLst/>
          </a:prstGeom>
          <a:noFill/>
          <a:ln w="28575" cap="flat" cmpd="sng" algn="ctr">
            <a:solidFill>
              <a:schemeClr val="bg1"/>
            </a:solidFill>
            <a:prstDash val="solid"/>
            <a:round/>
            <a:headEnd type="none" w="med" len="med"/>
            <a:tailEnd type="none" w="med" len="med"/>
          </a:ln>
          <a:effectLst/>
        </p:spPr>
      </p:cxnSp>
      <p:sp>
        <p:nvSpPr>
          <p:cNvPr id="388" name="TextBox 387">
            <a:extLst>
              <a:ext uri="{FF2B5EF4-FFF2-40B4-BE49-F238E27FC236}">
                <a16:creationId xmlns:a16="http://schemas.microsoft.com/office/drawing/2014/main" id="{47A7A00A-3D80-BB10-828E-B30DB98F64B2}"/>
              </a:ext>
            </a:extLst>
          </p:cNvPr>
          <p:cNvSpPr txBox="1"/>
          <p:nvPr/>
        </p:nvSpPr>
        <p:spPr bwMode="auto">
          <a:xfrm>
            <a:off x="5665227"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6</a:t>
            </a:r>
          </a:p>
        </p:txBody>
      </p:sp>
      <p:sp>
        <p:nvSpPr>
          <p:cNvPr id="389" name="TextBox 388">
            <a:extLst>
              <a:ext uri="{FF2B5EF4-FFF2-40B4-BE49-F238E27FC236}">
                <a16:creationId xmlns:a16="http://schemas.microsoft.com/office/drawing/2014/main" id="{E1CB2BA9-62BC-845C-8DC0-881CF5930F1C}"/>
              </a:ext>
            </a:extLst>
          </p:cNvPr>
          <p:cNvSpPr txBox="1"/>
          <p:nvPr/>
        </p:nvSpPr>
        <p:spPr bwMode="auto">
          <a:xfrm>
            <a:off x="5891470"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12</a:t>
            </a:r>
          </a:p>
        </p:txBody>
      </p:sp>
      <p:sp>
        <p:nvSpPr>
          <p:cNvPr id="390" name="TextBox 389">
            <a:extLst>
              <a:ext uri="{FF2B5EF4-FFF2-40B4-BE49-F238E27FC236}">
                <a16:creationId xmlns:a16="http://schemas.microsoft.com/office/drawing/2014/main" id="{D1AFBBDA-CB09-0772-E541-A64E64028D5E}"/>
              </a:ext>
            </a:extLst>
          </p:cNvPr>
          <p:cNvSpPr txBox="1"/>
          <p:nvPr/>
        </p:nvSpPr>
        <p:spPr bwMode="auto">
          <a:xfrm>
            <a:off x="6111429"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18</a:t>
            </a:r>
          </a:p>
        </p:txBody>
      </p:sp>
      <p:sp>
        <p:nvSpPr>
          <p:cNvPr id="391" name="TextBox 390">
            <a:extLst>
              <a:ext uri="{FF2B5EF4-FFF2-40B4-BE49-F238E27FC236}">
                <a16:creationId xmlns:a16="http://schemas.microsoft.com/office/drawing/2014/main" id="{E07F4A53-D3FA-071F-3B07-A3E9B2CF56B4}"/>
              </a:ext>
            </a:extLst>
          </p:cNvPr>
          <p:cNvSpPr txBox="1"/>
          <p:nvPr/>
        </p:nvSpPr>
        <p:spPr bwMode="auto">
          <a:xfrm>
            <a:off x="6340815"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24</a:t>
            </a:r>
          </a:p>
        </p:txBody>
      </p:sp>
      <p:sp>
        <p:nvSpPr>
          <p:cNvPr id="392" name="TextBox 391">
            <a:extLst>
              <a:ext uri="{FF2B5EF4-FFF2-40B4-BE49-F238E27FC236}">
                <a16:creationId xmlns:a16="http://schemas.microsoft.com/office/drawing/2014/main" id="{0B8E992D-1774-1BD4-0C07-2787894C6779}"/>
              </a:ext>
            </a:extLst>
          </p:cNvPr>
          <p:cNvSpPr txBox="1"/>
          <p:nvPr/>
        </p:nvSpPr>
        <p:spPr bwMode="auto">
          <a:xfrm>
            <a:off x="6573343"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30</a:t>
            </a:r>
          </a:p>
        </p:txBody>
      </p:sp>
      <p:sp>
        <p:nvSpPr>
          <p:cNvPr id="393" name="TextBox 392">
            <a:extLst>
              <a:ext uri="{FF2B5EF4-FFF2-40B4-BE49-F238E27FC236}">
                <a16:creationId xmlns:a16="http://schemas.microsoft.com/office/drawing/2014/main" id="{6BB4E79B-4368-5F94-DD3D-F19C75CD7984}"/>
              </a:ext>
            </a:extLst>
          </p:cNvPr>
          <p:cNvSpPr txBox="1"/>
          <p:nvPr/>
        </p:nvSpPr>
        <p:spPr bwMode="auto">
          <a:xfrm>
            <a:off x="6793302"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36</a:t>
            </a:r>
          </a:p>
        </p:txBody>
      </p:sp>
      <p:sp>
        <p:nvSpPr>
          <p:cNvPr id="394" name="TextBox 393">
            <a:extLst>
              <a:ext uri="{FF2B5EF4-FFF2-40B4-BE49-F238E27FC236}">
                <a16:creationId xmlns:a16="http://schemas.microsoft.com/office/drawing/2014/main" id="{534D0461-155A-CBA6-FB71-700C22630DD5}"/>
              </a:ext>
            </a:extLst>
          </p:cNvPr>
          <p:cNvSpPr txBox="1"/>
          <p:nvPr/>
        </p:nvSpPr>
        <p:spPr bwMode="auto">
          <a:xfrm>
            <a:off x="7023405"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42</a:t>
            </a:r>
          </a:p>
        </p:txBody>
      </p:sp>
      <p:sp>
        <p:nvSpPr>
          <p:cNvPr id="395" name="TextBox 394">
            <a:extLst>
              <a:ext uri="{FF2B5EF4-FFF2-40B4-BE49-F238E27FC236}">
                <a16:creationId xmlns:a16="http://schemas.microsoft.com/office/drawing/2014/main" id="{72EAE2B1-DB48-0C01-55B7-C58846A1FF30}"/>
              </a:ext>
            </a:extLst>
          </p:cNvPr>
          <p:cNvSpPr txBox="1"/>
          <p:nvPr/>
        </p:nvSpPr>
        <p:spPr bwMode="auto">
          <a:xfrm>
            <a:off x="7259075"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48</a:t>
            </a:r>
          </a:p>
        </p:txBody>
      </p:sp>
      <p:sp>
        <p:nvSpPr>
          <p:cNvPr id="396" name="TextBox 395">
            <a:extLst>
              <a:ext uri="{FF2B5EF4-FFF2-40B4-BE49-F238E27FC236}">
                <a16:creationId xmlns:a16="http://schemas.microsoft.com/office/drawing/2014/main" id="{C2AAD2BB-A1D2-DC57-8FB6-12A74E803765}"/>
              </a:ext>
            </a:extLst>
          </p:cNvPr>
          <p:cNvSpPr txBox="1"/>
          <p:nvPr/>
        </p:nvSpPr>
        <p:spPr bwMode="auto">
          <a:xfrm>
            <a:off x="7482176"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54</a:t>
            </a:r>
          </a:p>
        </p:txBody>
      </p:sp>
      <p:sp>
        <p:nvSpPr>
          <p:cNvPr id="397" name="TextBox 396">
            <a:extLst>
              <a:ext uri="{FF2B5EF4-FFF2-40B4-BE49-F238E27FC236}">
                <a16:creationId xmlns:a16="http://schemas.microsoft.com/office/drawing/2014/main" id="{E57F4A93-FE15-F3AC-DF0F-995C20216117}"/>
              </a:ext>
            </a:extLst>
          </p:cNvPr>
          <p:cNvSpPr txBox="1"/>
          <p:nvPr/>
        </p:nvSpPr>
        <p:spPr bwMode="auto">
          <a:xfrm>
            <a:off x="7717846"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60</a:t>
            </a:r>
          </a:p>
        </p:txBody>
      </p:sp>
      <p:sp>
        <p:nvSpPr>
          <p:cNvPr id="398" name="TextBox 397">
            <a:extLst>
              <a:ext uri="{FF2B5EF4-FFF2-40B4-BE49-F238E27FC236}">
                <a16:creationId xmlns:a16="http://schemas.microsoft.com/office/drawing/2014/main" id="{39B9DF04-593A-1A52-9680-B557741E3392}"/>
              </a:ext>
            </a:extLst>
          </p:cNvPr>
          <p:cNvSpPr txBox="1"/>
          <p:nvPr/>
        </p:nvSpPr>
        <p:spPr bwMode="auto">
          <a:xfrm>
            <a:off x="7953516"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66</a:t>
            </a:r>
          </a:p>
        </p:txBody>
      </p:sp>
      <p:sp>
        <p:nvSpPr>
          <p:cNvPr id="399" name="TextBox 398">
            <a:extLst>
              <a:ext uri="{FF2B5EF4-FFF2-40B4-BE49-F238E27FC236}">
                <a16:creationId xmlns:a16="http://schemas.microsoft.com/office/drawing/2014/main" id="{ACA74E63-1D29-E589-7E06-755C27175FED}"/>
              </a:ext>
            </a:extLst>
          </p:cNvPr>
          <p:cNvSpPr txBox="1"/>
          <p:nvPr/>
        </p:nvSpPr>
        <p:spPr bwMode="auto">
          <a:xfrm>
            <a:off x="8176617"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72</a:t>
            </a:r>
          </a:p>
        </p:txBody>
      </p:sp>
      <p:sp>
        <p:nvSpPr>
          <p:cNvPr id="400" name="TextBox 399">
            <a:extLst>
              <a:ext uri="{FF2B5EF4-FFF2-40B4-BE49-F238E27FC236}">
                <a16:creationId xmlns:a16="http://schemas.microsoft.com/office/drawing/2014/main" id="{C60C5C36-6C66-5271-430E-158FF4DDEE11}"/>
              </a:ext>
            </a:extLst>
          </p:cNvPr>
          <p:cNvSpPr txBox="1"/>
          <p:nvPr/>
        </p:nvSpPr>
        <p:spPr bwMode="auto">
          <a:xfrm>
            <a:off x="8409145" y="5777765"/>
            <a:ext cx="3125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78</a:t>
            </a:r>
          </a:p>
        </p:txBody>
      </p:sp>
      <p:sp>
        <p:nvSpPr>
          <p:cNvPr id="401" name="TextBox 400">
            <a:extLst>
              <a:ext uri="{FF2B5EF4-FFF2-40B4-BE49-F238E27FC236}">
                <a16:creationId xmlns:a16="http://schemas.microsoft.com/office/drawing/2014/main" id="{239AEDEC-B658-9867-21F3-FB5FF689681E}"/>
              </a:ext>
            </a:extLst>
          </p:cNvPr>
          <p:cNvSpPr txBox="1"/>
          <p:nvPr/>
        </p:nvSpPr>
        <p:spPr bwMode="auto">
          <a:xfrm>
            <a:off x="5592114" y="5895015"/>
            <a:ext cx="30871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Mo</a:t>
            </a:r>
          </a:p>
        </p:txBody>
      </p:sp>
      <p:sp>
        <p:nvSpPr>
          <p:cNvPr id="402" name="TextBox 401">
            <a:extLst>
              <a:ext uri="{FF2B5EF4-FFF2-40B4-BE49-F238E27FC236}">
                <a16:creationId xmlns:a16="http://schemas.microsoft.com/office/drawing/2014/main" id="{31D83DF5-7625-320A-79C3-A38A197E2FEF}"/>
              </a:ext>
            </a:extLst>
          </p:cNvPr>
          <p:cNvSpPr txBox="1"/>
          <p:nvPr/>
        </p:nvSpPr>
        <p:spPr bwMode="auto">
          <a:xfrm>
            <a:off x="6534854" y="4197949"/>
            <a:ext cx="1481719" cy="402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ts val="12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Overall: N = 739</a:t>
            </a:r>
          </a:p>
          <a:p>
            <a:pPr marL="0" marR="0" lvl="1" indent="0" algn="l" defTabSz="914400" rtl="0" eaLnBrk="0" fontAlgn="base" latinLnBrk="0" hangingPunct="0">
              <a:lnSpc>
                <a:spcPts val="12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OS: 10.3 mo</a:t>
            </a:r>
          </a:p>
        </p:txBody>
      </p:sp>
      <p:sp>
        <p:nvSpPr>
          <p:cNvPr id="403" name="TextBox 402">
            <a:extLst>
              <a:ext uri="{FF2B5EF4-FFF2-40B4-BE49-F238E27FC236}">
                <a16:creationId xmlns:a16="http://schemas.microsoft.com/office/drawing/2014/main" id="{37E3D723-2571-EBFD-7955-C77F9F6E6E2D}"/>
              </a:ext>
            </a:extLst>
          </p:cNvPr>
          <p:cNvSpPr txBox="1"/>
          <p:nvPr/>
        </p:nvSpPr>
        <p:spPr bwMode="auto">
          <a:xfrm>
            <a:off x="6687026" y="4546766"/>
            <a:ext cx="24208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ts val="1200"/>
              </a:lnSpc>
              <a:spcBef>
                <a:spcPts val="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Censored</a:t>
            </a:r>
            <a:b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95% Confidence Limits</a:t>
            </a:r>
          </a:p>
        </p:txBody>
      </p:sp>
      <p:sp>
        <p:nvSpPr>
          <p:cNvPr id="408" name="Rectangle 407">
            <a:extLst>
              <a:ext uri="{FF2B5EF4-FFF2-40B4-BE49-F238E27FC236}">
                <a16:creationId xmlns:a16="http://schemas.microsoft.com/office/drawing/2014/main" id="{DD5ADCE3-F71E-FFD5-F766-79B0CECBE1FA}"/>
              </a:ext>
            </a:extLst>
          </p:cNvPr>
          <p:cNvSpPr/>
          <p:nvPr/>
        </p:nvSpPr>
        <p:spPr bwMode="auto">
          <a:xfrm>
            <a:off x="6657178" y="4794896"/>
            <a:ext cx="75377" cy="75377"/>
          </a:xfrm>
          <a:prstGeom prst="rect">
            <a:avLst/>
          </a:prstGeom>
          <a:solidFill>
            <a:schemeClr val="accent2">
              <a:lumMod val="20000"/>
              <a:lumOff val="80000"/>
            </a:schemeClr>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9" name="Line 5">
            <a:extLst>
              <a:ext uri="{FF2B5EF4-FFF2-40B4-BE49-F238E27FC236}">
                <a16:creationId xmlns:a16="http://schemas.microsoft.com/office/drawing/2014/main" id="{4225444B-7FC2-253A-2312-F73F8F916DAE}"/>
              </a:ext>
            </a:extLst>
          </p:cNvPr>
          <p:cNvSpPr>
            <a:spLocks noChangeShapeType="1"/>
          </p:cNvSpPr>
          <p:nvPr/>
        </p:nvSpPr>
        <p:spPr bwMode="auto">
          <a:xfrm>
            <a:off x="5529263" y="1812925"/>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0" name="Line 6">
            <a:extLst>
              <a:ext uri="{FF2B5EF4-FFF2-40B4-BE49-F238E27FC236}">
                <a16:creationId xmlns:a16="http://schemas.microsoft.com/office/drawing/2014/main" id="{505CD279-414C-C7A0-5D2F-A053999B19DA}"/>
              </a:ext>
            </a:extLst>
          </p:cNvPr>
          <p:cNvSpPr>
            <a:spLocks noChangeShapeType="1"/>
          </p:cNvSpPr>
          <p:nvPr/>
        </p:nvSpPr>
        <p:spPr bwMode="auto">
          <a:xfrm flipV="1">
            <a:off x="5576888" y="1762125"/>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1" name="Line 7">
            <a:extLst>
              <a:ext uri="{FF2B5EF4-FFF2-40B4-BE49-F238E27FC236}">
                <a16:creationId xmlns:a16="http://schemas.microsoft.com/office/drawing/2014/main" id="{D6B178C1-5022-27D9-6C67-8C0A39D92612}"/>
              </a:ext>
            </a:extLst>
          </p:cNvPr>
          <p:cNvSpPr>
            <a:spLocks noChangeShapeType="1"/>
          </p:cNvSpPr>
          <p:nvPr/>
        </p:nvSpPr>
        <p:spPr bwMode="auto">
          <a:xfrm>
            <a:off x="5630863" y="2138363"/>
            <a:ext cx="96837"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2" name="Line 8">
            <a:extLst>
              <a:ext uri="{FF2B5EF4-FFF2-40B4-BE49-F238E27FC236}">
                <a16:creationId xmlns:a16="http://schemas.microsoft.com/office/drawing/2014/main" id="{88BD6380-46CE-E617-8A44-12083173A252}"/>
              </a:ext>
            </a:extLst>
          </p:cNvPr>
          <p:cNvSpPr>
            <a:spLocks noChangeShapeType="1"/>
          </p:cNvSpPr>
          <p:nvPr/>
        </p:nvSpPr>
        <p:spPr bwMode="auto">
          <a:xfrm flipV="1">
            <a:off x="5678488" y="2090738"/>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3" name="Line 9">
            <a:extLst>
              <a:ext uri="{FF2B5EF4-FFF2-40B4-BE49-F238E27FC236}">
                <a16:creationId xmlns:a16="http://schemas.microsoft.com/office/drawing/2014/main" id="{AE833DD1-239B-2C92-631A-606D47A81460}"/>
              </a:ext>
            </a:extLst>
          </p:cNvPr>
          <p:cNvSpPr>
            <a:spLocks noChangeShapeType="1"/>
          </p:cNvSpPr>
          <p:nvPr/>
        </p:nvSpPr>
        <p:spPr bwMode="auto">
          <a:xfrm>
            <a:off x="5688013" y="2179638"/>
            <a:ext cx="96837"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4" name="Line 10">
            <a:extLst>
              <a:ext uri="{FF2B5EF4-FFF2-40B4-BE49-F238E27FC236}">
                <a16:creationId xmlns:a16="http://schemas.microsoft.com/office/drawing/2014/main" id="{DCB6544C-8571-57B3-8DB4-D415D4D091D0}"/>
              </a:ext>
            </a:extLst>
          </p:cNvPr>
          <p:cNvSpPr>
            <a:spLocks noChangeShapeType="1"/>
          </p:cNvSpPr>
          <p:nvPr/>
        </p:nvSpPr>
        <p:spPr bwMode="auto">
          <a:xfrm flipV="1">
            <a:off x="5737225" y="2128838"/>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5" name="Line 11">
            <a:extLst>
              <a:ext uri="{FF2B5EF4-FFF2-40B4-BE49-F238E27FC236}">
                <a16:creationId xmlns:a16="http://schemas.microsoft.com/office/drawing/2014/main" id="{CBAF9CFD-FD49-221C-8E07-5A0E0AF76009}"/>
              </a:ext>
            </a:extLst>
          </p:cNvPr>
          <p:cNvSpPr>
            <a:spLocks noChangeShapeType="1"/>
          </p:cNvSpPr>
          <p:nvPr/>
        </p:nvSpPr>
        <p:spPr bwMode="auto">
          <a:xfrm>
            <a:off x="5703888" y="2220913"/>
            <a:ext cx="93662"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6" name="Line 12">
            <a:extLst>
              <a:ext uri="{FF2B5EF4-FFF2-40B4-BE49-F238E27FC236}">
                <a16:creationId xmlns:a16="http://schemas.microsoft.com/office/drawing/2014/main" id="{616A8231-460B-CA30-4335-9E6C594B31AE}"/>
              </a:ext>
            </a:extLst>
          </p:cNvPr>
          <p:cNvSpPr>
            <a:spLocks noChangeShapeType="1"/>
          </p:cNvSpPr>
          <p:nvPr/>
        </p:nvSpPr>
        <p:spPr bwMode="auto">
          <a:xfrm flipV="1">
            <a:off x="5749925" y="2173288"/>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7" name="Line 13">
            <a:extLst>
              <a:ext uri="{FF2B5EF4-FFF2-40B4-BE49-F238E27FC236}">
                <a16:creationId xmlns:a16="http://schemas.microsoft.com/office/drawing/2014/main" id="{84B21B0C-B105-BC48-B6D9-5DD5CF19A453}"/>
              </a:ext>
            </a:extLst>
          </p:cNvPr>
          <p:cNvSpPr>
            <a:spLocks noChangeShapeType="1"/>
          </p:cNvSpPr>
          <p:nvPr/>
        </p:nvSpPr>
        <p:spPr bwMode="auto">
          <a:xfrm>
            <a:off x="5759450" y="2300288"/>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8" name="Line 14">
            <a:extLst>
              <a:ext uri="{FF2B5EF4-FFF2-40B4-BE49-F238E27FC236}">
                <a16:creationId xmlns:a16="http://schemas.microsoft.com/office/drawing/2014/main" id="{D295310C-5F0E-5ADD-72B3-FA38E79D87C3}"/>
              </a:ext>
            </a:extLst>
          </p:cNvPr>
          <p:cNvSpPr>
            <a:spLocks noChangeShapeType="1"/>
          </p:cNvSpPr>
          <p:nvPr/>
        </p:nvSpPr>
        <p:spPr bwMode="auto">
          <a:xfrm flipV="1">
            <a:off x="5807075" y="2249488"/>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9" name="Line 15">
            <a:extLst>
              <a:ext uri="{FF2B5EF4-FFF2-40B4-BE49-F238E27FC236}">
                <a16:creationId xmlns:a16="http://schemas.microsoft.com/office/drawing/2014/main" id="{DEBC5D3D-C363-4900-9DEF-1F64D2F9FB85}"/>
              </a:ext>
            </a:extLst>
          </p:cNvPr>
          <p:cNvSpPr>
            <a:spLocks noChangeShapeType="1"/>
          </p:cNvSpPr>
          <p:nvPr/>
        </p:nvSpPr>
        <p:spPr bwMode="auto">
          <a:xfrm>
            <a:off x="5870575" y="2462213"/>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0" name="Line 16">
            <a:extLst>
              <a:ext uri="{FF2B5EF4-FFF2-40B4-BE49-F238E27FC236}">
                <a16:creationId xmlns:a16="http://schemas.microsoft.com/office/drawing/2014/main" id="{5B10BB0C-D17D-4700-ABBA-A5D577C79123}"/>
              </a:ext>
            </a:extLst>
          </p:cNvPr>
          <p:cNvSpPr>
            <a:spLocks noChangeShapeType="1"/>
          </p:cNvSpPr>
          <p:nvPr/>
        </p:nvSpPr>
        <p:spPr bwMode="auto">
          <a:xfrm flipV="1">
            <a:off x="5918200" y="2414588"/>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1" name="Line 17">
            <a:extLst>
              <a:ext uri="{FF2B5EF4-FFF2-40B4-BE49-F238E27FC236}">
                <a16:creationId xmlns:a16="http://schemas.microsoft.com/office/drawing/2014/main" id="{53A98F5B-A8AD-EF10-06D7-43C3793DC7C4}"/>
              </a:ext>
            </a:extLst>
          </p:cNvPr>
          <p:cNvSpPr>
            <a:spLocks noChangeShapeType="1"/>
          </p:cNvSpPr>
          <p:nvPr/>
        </p:nvSpPr>
        <p:spPr bwMode="auto">
          <a:xfrm>
            <a:off x="5921375" y="2522538"/>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2" name="Line 18">
            <a:extLst>
              <a:ext uri="{FF2B5EF4-FFF2-40B4-BE49-F238E27FC236}">
                <a16:creationId xmlns:a16="http://schemas.microsoft.com/office/drawing/2014/main" id="{9AF2605C-C0D0-5764-CD80-FD40FB67BE23}"/>
              </a:ext>
            </a:extLst>
          </p:cNvPr>
          <p:cNvSpPr>
            <a:spLocks noChangeShapeType="1"/>
          </p:cNvSpPr>
          <p:nvPr/>
        </p:nvSpPr>
        <p:spPr bwMode="auto">
          <a:xfrm flipV="1">
            <a:off x="5972175" y="2474913"/>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3" name="Line 19">
            <a:extLst>
              <a:ext uri="{FF2B5EF4-FFF2-40B4-BE49-F238E27FC236}">
                <a16:creationId xmlns:a16="http://schemas.microsoft.com/office/drawing/2014/main" id="{19ABE050-B801-760F-BCF3-2BEA57097052}"/>
              </a:ext>
            </a:extLst>
          </p:cNvPr>
          <p:cNvSpPr>
            <a:spLocks noChangeShapeType="1"/>
          </p:cNvSpPr>
          <p:nvPr/>
        </p:nvSpPr>
        <p:spPr bwMode="auto">
          <a:xfrm>
            <a:off x="5994400" y="2605088"/>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4" name="Line 20">
            <a:extLst>
              <a:ext uri="{FF2B5EF4-FFF2-40B4-BE49-F238E27FC236}">
                <a16:creationId xmlns:a16="http://schemas.microsoft.com/office/drawing/2014/main" id="{BB6DF0D9-2762-3F9A-4655-CEEDCE3FC1F1}"/>
              </a:ext>
            </a:extLst>
          </p:cNvPr>
          <p:cNvSpPr>
            <a:spLocks noChangeShapeType="1"/>
          </p:cNvSpPr>
          <p:nvPr/>
        </p:nvSpPr>
        <p:spPr bwMode="auto">
          <a:xfrm flipV="1">
            <a:off x="6045200" y="2557463"/>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5" name="Line 21">
            <a:extLst>
              <a:ext uri="{FF2B5EF4-FFF2-40B4-BE49-F238E27FC236}">
                <a16:creationId xmlns:a16="http://schemas.microsoft.com/office/drawing/2014/main" id="{BE4EFF2C-10B8-4B02-3703-9DC61E0F8B37}"/>
              </a:ext>
            </a:extLst>
          </p:cNvPr>
          <p:cNvSpPr>
            <a:spLocks noChangeShapeType="1"/>
          </p:cNvSpPr>
          <p:nvPr/>
        </p:nvSpPr>
        <p:spPr bwMode="auto">
          <a:xfrm>
            <a:off x="6016625" y="2608263"/>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6" name="Line 22">
            <a:extLst>
              <a:ext uri="{FF2B5EF4-FFF2-40B4-BE49-F238E27FC236}">
                <a16:creationId xmlns:a16="http://schemas.microsoft.com/office/drawing/2014/main" id="{A769C992-64C8-B9BD-6D76-9403F56729FE}"/>
              </a:ext>
            </a:extLst>
          </p:cNvPr>
          <p:cNvSpPr>
            <a:spLocks noChangeShapeType="1"/>
          </p:cNvSpPr>
          <p:nvPr/>
        </p:nvSpPr>
        <p:spPr bwMode="auto">
          <a:xfrm flipV="1">
            <a:off x="6064250" y="2557463"/>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7" name="Line 23">
            <a:extLst>
              <a:ext uri="{FF2B5EF4-FFF2-40B4-BE49-F238E27FC236}">
                <a16:creationId xmlns:a16="http://schemas.microsoft.com/office/drawing/2014/main" id="{338107A0-11DA-ECF9-AB50-B5BAE8A700EE}"/>
              </a:ext>
            </a:extLst>
          </p:cNvPr>
          <p:cNvSpPr>
            <a:spLocks noChangeShapeType="1"/>
          </p:cNvSpPr>
          <p:nvPr/>
        </p:nvSpPr>
        <p:spPr bwMode="auto">
          <a:xfrm>
            <a:off x="6083300" y="2636838"/>
            <a:ext cx="96837"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8" name="Line 24">
            <a:extLst>
              <a:ext uri="{FF2B5EF4-FFF2-40B4-BE49-F238E27FC236}">
                <a16:creationId xmlns:a16="http://schemas.microsoft.com/office/drawing/2014/main" id="{33DB27CB-B9CD-D44A-FB35-4E8E7362BFB1}"/>
              </a:ext>
            </a:extLst>
          </p:cNvPr>
          <p:cNvSpPr>
            <a:spLocks noChangeShapeType="1"/>
          </p:cNvSpPr>
          <p:nvPr/>
        </p:nvSpPr>
        <p:spPr bwMode="auto">
          <a:xfrm flipV="1">
            <a:off x="6130925" y="2589213"/>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9" name="Line 25">
            <a:extLst>
              <a:ext uri="{FF2B5EF4-FFF2-40B4-BE49-F238E27FC236}">
                <a16:creationId xmlns:a16="http://schemas.microsoft.com/office/drawing/2014/main" id="{90FB4CA3-A0C7-1B69-7ADB-4A8E0332BD6A}"/>
              </a:ext>
            </a:extLst>
          </p:cNvPr>
          <p:cNvSpPr>
            <a:spLocks noChangeShapeType="1"/>
          </p:cNvSpPr>
          <p:nvPr/>
        </p:nvSpPr>
        <p:spPr bwMode="auto">
          <a:xfrm>
            <a:off x="6130925" y="2693988"/>
            <a:ext cx="96837"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0" name="Line 26">
            <a:extLst>
              <a:ext uri="{FF2B5EF4-FFF2-40B4-BE49-F238E27FC236}">
                <a16:creationId xmlns:a16="http://schemas.microsoft.com/office/drawing/2014/main" id="{4DF80264-7622-0EBC-4720-1290299FDD25}"/>
              </a:ext>
            </a:extLst>
          </p:cNvPr>
          <p:cNvSpPr>
            <a:spLocks noChangeShapeType="1"/>
          </p:cNvSpPr>
          <p:nvPr/>
        </p:nvSpPr>
        <p:spPr bwMode="auto">
          <a:xfrm flipV="1">
            <a:off x="6180138" y="2646363"/>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1" name="Line 27">
            <a:extLst>
              <a:ext uri="{FF2B5EF4-FFF2-40B4-BE49-F238E27FC236}">
                <a16:creationId xmlns:a16="http://schemas.microsoft.com/office/drawing/2014/main" id="{143F5772-3EB5-988C-8C34-192BB46B40CD}"/>
              </a:ext>
            </a:extLst>
          </p:cNvPr>
          <p:cNvSpPr>
            <a:spLocks noChangeShapeType="1"/>
          </p:cNvSpPr>
          <p:nvPr/>
        </p:nvSpPr>
        <p:spPr bwMode="auto">
          <a:xfrm>
            <a:off x="6167438" y="2693988"/>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2" name="Line 28">
            <a:extLst>
              <a:ext uri="{FF2B5EF4-FFF2-40B4-BE49-F238E27FC236}">
                <a16:creationId xmlns:a16="http://schemas.microsoft.com/office/drawing/2014/main" id="{14088286-FA64-2FA9-FDFB-DB04310F4E36}"/>
              </a:ext>
            </a:extLst>
          </p:cNvPr>
          <p:cNvSpPr>
            <a:spLocks noChangeShapeType="1"/>
          </p:cNvSpPr>
          <p:nvPr/>
        </p:nvSpPr>
        <p:spPr bwMode="auto">
          <a:xfrm flipV="1">
            <a:off x="6215063" y="2646363"/>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3" name="Line 29">
            <a:extLst>
              <a:ext uri="{FF2B5EF4-FFF2-40B4-BE49-F238E27FC236}">
                <a16:creationId xmlns:a16="http://schemas.microsoft.com/office/drawing/2014/main" id="{5F7893CF-E87F-0176-A153-3124ABEC8002}"/>
              </a:ext>
            </a:extLst>
          </p:cNvPr>
          <p:cNvSpPr>
            <a:spLocks noChangeShapeType="1"/>
          </p:cNvSpPr>
          <p:nvPr/>
        </p:nvSpPr>
        <p:spPr bwMode="auto">
          <a:xfrm>
            <a:off x="6189663" y="2716213"/>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4" name="Line 30">
            <a:extLst>
              <a:ext uri="{FF2B5EF4-FFF2-40B4-BE49-F238E27FC236}">
                <a16:creationId xmlns:a16="http://schemas.microsoft.com/office/drawing/2014/main" id="{D8FE917A-98F3-97C5-05CC-FA47597D0403}"/>
              </a:ext>
            </a:extLst>
          </p:cNvPr>
          <p:cNvSpPr>
            <a:spLocks noChangeShapeType="1"/>
          </p:cNvSpPr>
          <p:nvPr/>
        </p:nvSpPr>
        <p:spPr bwMode="auto">
          <a:xfrm flipV="1">
            <a:off x="6237288" y="2668588"/>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5" name="Line 31">
            <a:extLst>
              <a:ext uri="{FF2B5EF4-FFF2-40B4-BE49-F238E27FC236}">
                <a16:creationId xmlns:a16="http://schemas.microsoft.com/office/drawing/2014/main" id="{30502643-297A-1A83-4A72-D4CC8F208312}"/>
              </a:ext>
            </a:extLst>
          </p:cNvPr>
          <p:cNvSpPr>
            <a:spLocks noChangeShapeType="1"/>
          </p:cNvSpPr>
          <p:nvPr/>
        </p:nvSpPr>
        <p:spPr bwMode="auto">
          <a:xfrm>
            <a:off x="6215063" y="2732088"/>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6" name="Line 32">
            <a:extLst>
              <a:ext uri="{FF2B5EF4-FFF2-40B4-BE49-F238E27FC236}">
                <a16:creationId xmlns:a16="http://schemas.microsoft.com/office/drawing/2014/main" id="{491BD99A-04E8-6C81-EC37-DC23FB86960E}"/>
              </a:ext>
            </a:extLst>
          </p:cNvPr>
          <p:cNvSpPr>
            <a:spLocks noChangeShapeType="1"/>
          </p:cNvSpPr>
          <p:nvPr/>
        </p:nvSpPr>
        <p:spPr bwMode="auto">
          <a:xfrm flipV="1">
            <a:off x="6262688" y="2684463"/>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7" name="Line 33">
            <a:extLst>
              <a:ext uri="{FF2B5EF4-FFF2-40B4-BE49-F238E27FC236}">
                <a16:creationId xmlns:a16="http://schemas.microsoft.com/office/drawing/2014/main" id="{48DF4F2B-27A2-1125-EBE4-1ADEF72F6360}"/>
              </a:ext>
            </a:extLst>
          </p:cNvPr>
          <p:cNvSpPr>
            <a:spLocks noChangeShapeType="1"/>
          </p:cNvSpPr>
          <p:nvPr/>
        </p:nvSpPr>
        <p:spPr bwMode="auto">
          <a:xfrm>
            <a:off x="6262688" y="2760663"/>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8" name="Line 34">
            <a:extLst>
              <a:ext uri="{FF2B5EF4-FFF2-40B4-BE49-F238E27FC236}">
                <a16:creationId xmlns:a16="http://schemas.microsoft.com/office/drawing/2014/main" id="{7B0FFE74-BB05-27DA-5BA6-FCED9E721368}"/>
              </a:ext>
            </a:extLst>
          </p:cNvPr>
          <p:cNvSpPr>
            <a:spLocks noChangeShapeType="1"/>
          </p:cNvSpPr>
          <p:nvPr/>
        </p:nvSpPr>
        <p:spPr bwMode="auto">
          <a:xfrm flipV="1">
            <a:off x="6310313" y="2709863"/>
            <a:ext cx="0" cy="96838"/>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9" name="Line 35">
            <a:extLst>
              <a:ext uri="{FF2B5EF4-FFF2-40B4-BE49-F238E27FC236}">
                <a16:creationId xmlns:a16="http://schemas.microsoft.com/office/drawing/2014/main" id="{CC755714-2948-059A-A391-0C5F2ECF751C}"/>
              </a:ext>
            </a:extLst>
          </p:cNvPr>
          <p:cNvSpPr>
            <a:spLocks noChangeShapeType="1"/>
          </p:cNvSpPr>
          <p:nvPr/>
        </p:nvSpPr>
        <p:spPr bwMode="auto">
          <a:xfrm>
            <a:off x="6284913" y="2760663"/>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0" name="Line 36">
            <a:extLst>
              <a:ext uri="{FF2B5EF4-FFF2-40B4-BE49-F238E27FC236}">
                <a16:creationId xmlns:a16="http://schemas.microsoft.com/office/drawing/2014/main" id="{C50C0FCB-9FFE-B2F4-03B8-CDCDE6C4AD50}"/>
              </a:ext>
            </a:extLst>
          </p:cNvPr>
          <p:cNvSpPr>
            <a:spLocks noChangeShapeType="1"/>
          </p:cNvSpPr>
          <p:nvPr/>
        </p:nvSpPr>
        <p:spPr bwMode="auto">
          <a:xfrm flipV="1">
            <a:off x="6332538" y="2709863"/>
            <a:ext cx="0" cy="96838"/>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1" name="Line 37">
            <a:extLst>
              <a:ext uri="{FF2B5EF4-FFF2-40B4-BE49-F238E27FC236}">
                <a16:creationId xmlns:a16="http://schemas.microsoft.com/office/drawing/2014/main" id="{E9170EFB-A148-D226-79A1-08B81840AEE1}"/>
              </a:ext>
            </a:extLst>
          </p:cNvPr>
          <p:cNvSpPr>
            <a:spLocks noChangeShapeType="1"/>
          </p:cNvSpPr>
          <p:nvPr/>
        </p:nvSpPr>
        <p:spPr bwMode="auto">
          <a:xfrm>
            <a:off x="6326188" y="2760663"/>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2" name="Line 38">
            <a:extLst>
              <a:ext uri="{FF2B5EF4-FFF2-40B4-BE49-F238E27FC236}">
                <a16:creationId xmlns:a16="http://schemas.microsoft.com/office/drawing/2014/main" id="{6DD5ED7E-68D6-6283-01DB-9C498E151CF2}"/>
              </a:ext>
            </a:extLst>
          </p:cNvPr>
          <p:cNvSpPr>
            <a:spLocks noChangeShapeType="1"/>
          </p:cNvSpPr>
          <p:nvPr/>
        </p:nvSpPr>
        <p:spPr bwMode="auto">
          <a:xfrm flipV="1">
            <a:off x="6373813" y="2709863"/>
            <a:ext cx="0" cy="96838"/>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3" name="Line 39">
            <a:extLst>
              <a:ext uri="{FF2B5EF4-FFF2-40B4-BE49-F238E27FC236}">
                <a16:creationId xmlns:a16="http://schemas.microsoft.com/office/drawing/2014/main" id="{F1413687-77AB-7F24-DD02-C312BF05773D}"/>
              </a:ext>
            </a:extLst>
          </p:cNvPr>
          <p:cNvSpPr>
            <a:spLocks noChangeShapeType="1"/>
          </p:cNvSpPr>
          <p:nvPr/>
        </p:nvSpPr>
        <p:spPr bwMode="auto">
          <a:xfrm>
            <a:off x="6361113" y="2760663"/>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4" name="Line 40">
            <a:extLst>
              <a:ext uri="{FF2B5EF4-FFF2-40B4-BE49-F238E27FC236}">
                <a16:creationId xmlns:a16="http://schemas.microsoft.com/office/drawing/2014/main" id="{E789D7D9-9938-76A9-0FC6-945EDAF58D5D}"/>
              </a:ext>
            </a:extLst>
          </p:cNvPr>
          <p:cNvSpPr>
            <a:spLocks noChangeShapeType="1"/>
          </p:cNvSpPr>
          <p:nvPr/>
        </p:nvSpPr>
        <p:spPr bwMode="auto">
          <a:xfrm flipV="1">
            <a:off x="6408738" y="2709863"/>
            <a:ext cx="0" cy="96838"/>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5" name="Line 41">
            <a:extLst>
              <a:ext uri="{FF2B5EF4-FFF2-40B4-BE49-F238E27FC236}">
                <a16:creationId xmlns:a16="http://schemas.microsoft.com/office/drawing/2014/main" id="{E749F1FA-963D-49EA-5C61-CA54C8EF2164}"/>
              </a:ext>
            </a:extLst>
          </p:cNvPr>
          <p:cNvSpPr>
            <a:spLocks noChangeShapeType="1"/>
          </p:cNvSpPr>
          <p:nvPr/>
        </p:nvSpPr>
        <p:spPr bwMode="auto">
          <a:xfrm>
            <a:off x="6392863" y="2760663"/>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6" name="Line 42">
            <a:extLst>
              <a:ext uri="{FF2B5EF4-FFF2-40B4-BE49-F238E27FC236}">
                <a16:creationId xmlns:a16="http://schemas.microsoft.com/office/drawing/2014/main" id="{4FB0A7E3-907A-3322-BBEF-C38C7D5C08A6}"/>
              </a:ext>
            </a:extLst>
          </p:cNvPr>
          <p:cNvSpPr>
            <a:spLocks noChangeShapeType="1"/>
          </p:cNvSpPr>
          <p:nvPr/>
        </p:nvSpPr>
        <p:spPr bwMode="auto">
          <a:xfrm flipV="1">
            <a:off x="6443663" y="2709863"/>
            <a:ext cx="0" cy="96838"/>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7" name="Line 43">
            <a:extLst>
              <a:ext uri="{FF2B5EF4-FFF2-40B4-BE49-F238E27FC236}">
                <a16:creationId xmlns:a16="http://schemas.microsoft.com/office/drawing/2014/main" id="{2FA6E2C7-232A-9326-E60C-792A6CA3D46A}"/>
              </a:ext>
            </a:extLst>
          </p:cNvPr>
          <p:cNvSpPr>
            <a:spLocks noChangeShapeType="1"/>
          </p:cNvSpPr>
          <p:nvPr/>
        </p:nvSpPr>
        <p:spPr bwMode="auto">
          <a:xfrm>
            <a:off x="6440488" y="2782888"/>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8" name="Line 44">
            <a:extLst>
              <a:ext uri="{FF2B5EF4-FFF2-40B4-BE49-F238E27FC236}">
                <a16:creationId xmlns:a16="http://schemas.microsoft.com/office/drawing/2014/main" id="{EAFF1828-7058-72A2-D784-30C162F4873E}"/>
              </a:ext>
            </a:extLst>
          </p:cNvPr>
          <p:cNvSpPr>
            <a:spLocks noChangeShapeType="1"/>
          </p:cNvSpPr>
          <p:nvPr/>
        </p:nvSpPr>
        <p:spPr bwMode="auto">
          <a:xfrm flipV="1">
            <a:off x="6491288" y="2732088"/>
            <a:ext cx="0" cy="96838"/>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9" name="Line 45">
            <a:extLst>
              <a:ext uri="{FF2B5EF4-FFF2-40B4-BE49-F238E27FC236}">
                <a16:creationId xmlns:a16="http://schemas.microsoft.com/office/drawing/2014/main" id="{0C2FCA7F-22C5-695B-8E28-60E912D3C153}"/>
              </a:ext>
            </a:extLst>
          </p:cNvPr>
          <p:cNvSpPr>
            <a:spLocks noChangeShapeType="1"/>
          </p:cNvSpPr>
          <p:nvPr/>
        </p:nvSpPr>
        <p:spPr bwMode="auto">
          <a:xfrm>
            <a:off x="6494463" y="2782888"/>
            <a:ext cx="96837"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0" name="Line 46">
            <a:extLst>
              <a:ext uri="{FF2B5EF4-FFF2-40B4-BE49-F238E27FC236}">
                <a16:creationId xmlns:a16="http://schemas.microsoft.com/office/drawing/2014/main" id="{2A9A5387-2684-9557-B27F-FC70F5B26FC6}"/>
              </a:ext>
            </a:extLst>
          </p:cNvPr>
          <p:cNvSpPr>
            <a:spLocks noChangeShapeType="1"/>
          </p:cNvSpPr>
          <p:nvPr/>
        </p:nvSpPr>
        <p:spPr bwMode="auto">
          <a:xfrm flipV="1">
            <a:off x="6542088" y="2732088"/>
            <a:ext cx="0" cy="96838"/>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1" name="Line 47">
            <a:extLst>
              <a:ext uri="{FF2B5EF4-FFF2-40B4-BE49-F238E27FC236}">
                <a16:creationId xmlns:a16="http://schemas.microsoft.com/office/drawing/2014/main" id="{EAF66DEE-A2B3-1BDC-499B-B5D9DB6EB3F8}"/>
              </a:ext>
            </a:extLst>
          </p:cNvPr>
          <p:cNvSpPr>
            <a:spLocks noChangeShapeType="1"/>
          </p:cNvSpPr>
          <p:nvPr/>
        </p:nvSpPr>
        <p:spPr bwMode="auto">
          <a:xfrm>
            <a:off x="6535738" y="2828925"/>
            <a:ext cx="93662"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2" name="Line 48">
            <a:extLst>
              <a:ext uri="{FF2B5EF4-FFF2-40B4-BE49-F238E27FC236}">
                <a16:creationId xmlns:a16="http://schemas.microsoft.com/office/drawing/2014/main" id="{C3E37710-B686-FDF1-8206-D552E16D90BE}"/>
              </a:ext>
            </a:extLst>
          </p:cNvPr>
          <p:cNvSpPr>
            <a:spLocks noChangeShapeType="1"/>
          </p:cNvSpPr>
          <p:nvPr/>
        </p:nvSpPr>
        <p:spPr bwMode="auto">
          <a:xfrm flipV="1">
            <a:off x="6583363" y="2782888"/>
            <a:ext cx="0" cy="93663"/>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3" name="Line 49">
            <a:extLst>
              <a:ext uri="{FF2B5EF4-FFF2-40B4-BE49-F238E27FC236}">
                <a16:creationId xmlns:a16="http://schemas.microsoft.com/office/drawing/2014/main" id="{45502A07-997D-40B3-B702-D23E8FE19AFD}"/>
              </a:ext>
            </a:extLst>
          </p:cNvPr>
          <p:cNvSpPr>
            <a:spLocks noChangeShapeType="1"/>
          </p:cNvSpPr>
          <p:nvPr/>
        </p:nvSpPr>
        <p:spPr bwMode="auto">
          <a:xfrm>
            <a:off x="6583363" y="2863850"/>
            <a:ext cx="96837"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4" name="Line 50">
            <a:extLst>
              <a:ext uri="{FF2B5EF4-FFF2-40B4-BE49-F238E27FC236}">
                <a16:creationId xmlns:a16="http://schemas.microsoft.com/office/drawing/2014/main" id="{EA0BF8DB-8D81-1E09-DFC2-10CE6B8FE5CF}"/>
              </a:ext>
            </a:extLst>
          </p:cNvPr>
          <p:cNvSpPr>
            <a:spLocks noChangeShapeType="1"/>
          </p:cNvSpPr>
          <p:nvPr/>
        </p:nvSpPr>
        <p:spPr bwMode="auto">
          <a:xfrm flipV="1">
            <a:off x="6629400" y="2816225"/>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5" name="Line 51">
            <a:extLst>
              <a:ext uri="{FF2B5EF4-FFF2-40B4-BE49-F238E27FC236}">
                <a16:creationId xmlns:a16="http://schemas.microsoft.com/office/drawing/2014/main" id="{DAAD91E5-1905-7855-0F97-2F2EA83E961B}"/>
              </a:ext>
            </a:extLst>
          </p:cNvPr>
          <p:cNvSpPr>
            <a:spLocks noChangeShapeType="1"/>
          </p:cNvSpPr>
          <p:nvPr/>
        </p:nvSpPr>
        <p:spPr bwMode="auto">
          <a:xfrm>
            <a:off x="6753225" y="2921000"/>
            <a:ext cx="98425" cy="0"/>
          </a:xfrm>
          <a:prstGeom prst="line">
            <a:avLst/>
          </a:prstGeom>
          <a:noFill/>
          <a:ln w="19050" cap="flat">
            <a:solidFill>
              <a:srgbClr val="0158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6" name="Line 52">
            <a:extLst>
              <a:ext uri="{FF2B5EF4-FFF2-40B4-BE49-F238E27FC236}">
                <a16:creationId xmlns:a16="http://schemas.microsoft.com/office/drawing/2014/main" id="{5CC7ED88-0244-9FA3-13AD-CC719C225F7F}"/>
              </a:ext>
            </a:extLst>
          </p:cNvPr>
          <p:cNvSpPr>
            <a:spLocks noChangeShapeType="1"/>
          </p:cNvSpPr>
          <p:nvPr/>
        </p:nvSpPr>
        <p:spPr bwMode="auto">
          <a:xfrm flipV="1">
            <a:off x="6804025" y="2870200"/>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7" name="Line 53">
            <a:extLst>
              <a:ext uri="{FF2B5EF4-FFF2-40B4-BE49-F238E27FC236}">
                <a16:creationId xmlns:a16="http://schemas.microsoft.com/office/drawing/2014/main" id="{9EF62F3E-E492-1543-C6B9-066875A92DD6}"/>
              </a:ext>
            </a:extLst>
          </p:cNvPr>
          <p:cNvSpPr>
            <a:spLocks noChangeShapeType="1"/>
          </p:cNvSpPr>
          <p:nvPr/>
        </p:nvSpPr>
        <p:spPr bwMode="auto">
          <a:xfrm>
            <a:off x="6823075" y="2921000"/>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8" name="Line 54">
            <a:extLst>
              <a:ext uri="{FF2B5EF4-FFF2-40B4-BE49-F238E27FC236}">
                <a16:creationId xmlns:a16="http://schemas.microsoft.com/office/drawing/2014/main" id="{8B286D81-35D9-A9AC-08DD-72E6BA901AA9}"/>
              </a:ext>
            </a:extLst>
          </p:cNvPr>
          <p:cNvSpPr>
            <a:spLocks noChangeShapeType="1"/>
          </p:cNvSpPr>
          <p:nvPr/>
        </p:nvSpPr>
        <p:spPr bwMode="auto">
          <a:xfrm flipV="1">
            <a:off x="6873875" y="2870200"/>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9" name="Line 55">
            <a:extLst>
              <a:ext uri="{FF2B5EF4-FFF2-40B4-BE49-F238E27FC236}">
                <a16:creationId xmlns:a16="http://schemas.microsoft.com/office/drawing/2014/main" id="{B13D3843-EA94-ED46-1FB5-24A9C9811C3D}"/>
              </a:ext>
            </a:extLst>
          </p:cNvPr>
          <p:cNvSpPr>
            <a:spLocks noChangeShapeType="1"/>
          </p:cNvSpPr>
          <p:nvPr/>
        </p:nvSpPr>
        <p:spPr bwMode="auto">
          <a:xfrm>
            <a:off x="6858000" y="2949575"/>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0" name="Line 56">
            <a:extLst>
              <a:ext uri="{FF2B5EF4-FFF2-40B4-BE49-F238E27FC236}">
                <a16:creationId xmlns:a16="http://schemas.microsoft.com/office/drawing/2014/main" id="{12F361C1-9943-0DFE-7AEC-D8495CBBD036}"/>
              </a:ext>
            </a:extLst>
          </p:cNvPr>
          <p:cNvSpPr>
            <a:spLocks noChangeShapeType="1"/>
          </p:cNvSpPr>
          <p:nvPr/>
        </p:nvSpPr>
        <p:spPr bwMode="auto">
          <a:xfrm flipV="1">
            <a:off x="6905625" y="2901950"/>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1" name="Line 57">
            <a:extLst>
              <a:ext uri="{FF2B5EF4-FFF2-40B4-BE49-F238E27FC236}">
                <a16:creationId xmlns:a16="http://schemas.microsoft.com/office/drawing/2014/main" id="{47AEA927-7C76-64D9-E8F7-7364F5FFDE35}"/>
              </a:ext>
            </a:extLst>
          </p:cNvPr>
          <p:cNvSpPr>
            <a:spLocks noChangeShapeType="1"/>
          </p:cNvSpPr>
          <p:nvPr/>
        </p:nvSpPr>
        <p:spPr bwMode="auto">
          <a:xfrm>
            <a:off x="6946900" y="2949575"/>
            <a:ext cx="93662"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2" name="Line 58">
            <a:extLst>
              <a:ext uri="{FF2B5EF4-FFF2-40B4-BE49-F238E27FC236}">
                <a16:creationId xmlns:a16="http://schemas.microsoft.com/office/drawing/2014/main" id="{715F83A9-C555-A09A-F2DD-E82D748A3574}"/>
              </a:ext>
            </a:extLst>
          </p:cNvPr>
          <p:cNvSpPr>
            <a:spLocks noChangeShapeType="1"/>
          </p:cNvSpPr>
          <p:nvPr/>
        </p:nvSpPr>
        <p:spPr bwMode="auto">
          <a:xfrm flipV="1">
            <a:off x="6994525" y="2901950"/>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3" name="Line 59">
            <a:extLst>
              <a:ext uri="{FF2B5EF4-FFF2-40B4-BE49-F238E27FC236}">
                <a16:creationId xmlns:a16="http://schemas.microsoft.com/office/drawing/2014/main" id="{62574E17-330F-AA51-3B2A-13012BC3D899}"/>
              </a:ext>
            </a:extLst>
          </p:cNvPr>
          <p:cNvSpPr>
            <a:spLocks noChangeShapeType="1"/>
          </p:cNvSpPr>
          <p:nvPr/>
        </p:nvSpPr>
        <p:spPr bwMode="auto">
          <a:xfrm>
            <a:off x="7319963" y="3000375"/>
            <a:ext cx="98425"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4" name="Line 60">
            <a:extLst>
              <a:ext uri="{FF2B5EF4-FFF2-40B4-BE49-F238E27FC236}">
                <a16:creationId xmlns:a16="http://schemas.microsoft.com/office/drawing/2014/main" id="{D66E38E9-71D6-D221-2AFB-C500961BA367}"/>
              </a:ext>
            </a:extLst>
          </p:cNvPr>
          <p:cNvSpPr>
            <a:spLocks noChangeShapeType="1"/>
          </p:cNvSpPr>
          <p:nvPr/>
        </p:nvSpPr>
        <p:spPr bwMode="auto">
          <a:xfrm flipV="1">
            <a:off x="7367588" y="2949575"/>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5" name="Line 61">
            <a:extLst>
              <a:ext uri="{FF2B5EF4-FFF2-40B4-BE49-F238E27FC236}">
                <a16:creationId xmlns:a16="http://schemas.microsoft.com/office/drawing/2014/main" id="{3F2358DE-50A2-567B-E8E6-D4203A81B233}"/>
              </a:ext>
            </a:extLst>
          </p:cNvPr>
          <p:cNvSpPr>
            <a:spLocks noChangeShapeType="1"/>
          </p:cNvSpPr>
          <p:nvPr/>
        </p:nvSpPr>
        <p:spPr bwMode="auto">
          <a:xfrm>
            <a:off x="7383463" y="3000375"/>
            <a:ext cx="96837"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6" name="Line 62">
            <a:extLst>
              <a:ext uri="{FF2B5EF4-FFF2-40B4-BE49-F238E27FC236}">
                <a16:creationId xmlns:a16="http://schemas.microsoft.com/office/drawing/2014/main" id="{04308DFA-CADF-1D5B-7BBF-693993836DE0}"/>
              </a:ext>
            </a:extLst>
          </p:cNvPr>
          <p:cNvSpPr>
            <a:spLocks noChangeShapeType="1"/>
          </p:cNvSpPr>
          <p:nvPr/>
        </p:nvSpPr>
        <p:spPr bwMode="auto">
          <a:xfrm flipV="1">
            <a:off x="7434263" y="2949575"/>
            <a:ext cx="0" cy="98425"/>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7" name="Line 63">
            <a:extLst>
              <a:ext uri="{FF2B5EF4-FFF2-40B4-BE49-F238E27FC236}">
                <a16:creationId xmlns:a16="http://schemas.microsoft.com/office/drawing/2014/main" id="{1331FBD5-C896-7B39-8331-9DF9E62ACEE0}"/>
              </a:ext>
            </a:extLst>
          </p:cNvPr>
          <p:cNvSpPr>
            <a:spLocks noChangeShapeType="1"/>
          </p:cNvSpPr>
          <p:nvPr/>
        </p:nvSpPr>
        <p:spPr bwMode="auto">
          <a:xfrm>
            <a:off x="7454900" y="3092450"/>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8" name="Line 64">
            <a:extLst>
              <a:ext uri="{FF2B5EF4-FFF2-40B4-BE49-F238E27FC236}">
                <a16:creationId xmlns:a16="http://schemas.microsoft.com/office/drawing/2014/main" id="{F78AA6BE-AB01-B410-9C77-F9D2A220AD20}"/>
              </a:ext>
            </a:extLst>
          </p:cNvPr>
          <p:cNvSpPr>
            <a:spLocks noChangeShapeType="1"/>
          </p:cNvSpPr>
          <p:nvPr/>
        </p:nvSpPr>
        <p:spPr bwMode="auto">
          <a:xfrm flipV="1">
            <a:off x="7502525" y="3044825"/>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9" name="Line 65">
            <a:extLst>
              <a:ext uri="{FF2B5EF4-FFF2-40B4-BE49-F238E27FC236}">
                <a16:creationId xmlns:a16="http://schemas.microsoft.com/office/drawing/2014/main" id="{2818DB0C-FC0F-4A31-B239-81398ABDB0B5}"/>
              </a:ext>
            </a:extLst>
          </p:cNvPr>
          <p:cNvSpPr>
            <a:spLocks noChangeShapeType="1"/>
          </p:cNvSpPr>
          <p:nvPr/>
        </p:nvSpPr>
        <p:spPr bwMode="auto">
          <a:xfrm>
            <a:off x="7591425" y="3092450"/>
            <a:ext cx="95250" cy="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0" name="Line 66">
            <a:extLst>
              <a:ext uri="{FF2B5EF4-FFF2-40B4-BE49-F238E27FC236}">
                <a16:creationId xmlns:a16="http://schemas.microsoft.com/office/drawing/2014/main" id="{B7E7EAF2-D8B1-35B8-08A5-675B70FCBE0A}"/>
              </a:ext>
            </a:extLst>
          </p:cNvPr>
          <p:cNvSpPr>
            <a:spLocks noChangeShapeType="1"/>
          </p:cNvSpPr>
          <p:nvPr/>
        </p:nvSpPr>
        <p:spPr bwMode="auto">
          <a:xfrm flipV="1">
            <a:off x="7639050" y="3044825"/>
            <a:ext cx="0" cy="95250"/>
          </a:xfrm>
          <a:prstGeom prst="line">
            <a:avLst/>
          </a:prstGeom>
          <a:noFill/>
          <a:ln w="19050"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1" name="Line 67">
            <a:extLst>
              <a:ext uri="{FF2B5EF4-FFF2-40B4-BE49-F238E27FC236}">
                <a16:creationId xmlns:a16="http://schemas.microsoft.com/office/drawing/2014/main" id="{5CA0A74D-935F-553F-0E15-DCF5A03F36A2}"/>
              </a:ext>
            </a:extLst>
          </p:cNvPr>
          <p:cNvSpPr>
            <a:spLocks noChangeShapeType="1"/>
          </p:cNvSpPr>
          <p:nvPr/>
        </p:nvSpPr>
        <p:spPr bwMode="auto">
          <a:xfrm>
            <a:off x="5541963" y="1603375"/>
            <a:ext cx="0" cy="0"/>
          </a:xfrm>
          <a:prstGeom prst="line">
            <a:avLst/>
          </a:prstGeom>
          <a:noFill/>
          <a:ln w="28575" cap="flat">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2" name="Freeform 68">
            <a:extLst>
              <a:ext uri="{FF2B5EF4-FFF2-40B4-BE49-F238E27FC236}">
                <a16:creationId xmlns:a16="http://schemas.microsoft.com/office/drawing/2014/main" id="{2654B841-9F10-26BD-5BA7-A5E427820642}"/>
              </a:ext>
            </a:extLst>
          </p:cNvPr>
          <p:cNvSpPr>
            <a:spLocks/>
          </p:cNvSpPr>
          <p:nvPr/>
        </p:nvSpPr>
        <p:spPr bwMode="auto">
          <a:xfrm>
            <a:off x="5526088" y="1593850"/>
            <a:ext cx="2112962" cy="1504950"/>
          </a:xfrm>
          <a:custGeom>
            <a:avLst/>
            <a:gdLst>
              <a:gd name="T0" fmla="*/ 612 w 668"/>
              <a:gd name="T1" fmla="*/ 475 h 475"/>
              <a:gd name="T2" fmla="*/ 464 w 668"/>
              <a:gd name="T3" fmla="*/ 445 h 475"/>
              <a:gd name="T4" fmla="*/ 426 w 668"/>
              <a:gd name="T5" fmla="*/ 430 h 475"/>
              <a:gd name="T6" fmla="*/ 375 w 668"/>
              <a:gd name="T7" fmla="*/ 419 h 475"/>
              <a:gd name="T8" fmla="*/ 366 w 668"/>
              <a:gd name="T9" fmla="*/ 408 h 475"/>
              <a:gd name="T10" fmla="*/ 336 w 668"/>
              <a:gd name="T11" fmla="*/ 400 h 475"/>
              <a:gd name="T12" fmla="*/ 336 w 668"/>
              <a:gd name="T13" fmla="*/ 385 h 475"/>
              <a:gd name="T14" fmla="*/ 321 w 668"/>
              <a:gd name="T15" fmla="*/ 375 h 475"/>
              <a:gd name="T16" fmla="*/ 304 w 668"/>
              <a:gd name="T17" fmla="*/ 371 h 475"/>
              <a:gd name="T18" fmla="*/ 246 w 668"/>
              <a:gd name="T19" fmla="*/ 362 h 475"/>
              <a:gd name="T20" fmla="*/ 233 w 668"/>
              <a:gd name="T21" fmla="*/ 356 h 475"/>
              <a:gd name="T22" fmla="*/ 222 w 668"/>
              <a:gd name="T23" fmla="*/ 347 h 475"/>
              <a:gd name="T24" fmla="*/ 202 w 668"/>
              <a:gd name="T25" fmla="*/ 342 h 475"/>
              <a:gd name="T26" fmla="*/ 191 w 668"/>
              <a:gd name="T27" fmla="*/ 329 h 475"/>
              <a:gd name="T28" fmla="*/ 179 w 668"/>
              <a:gd name="T29" fmla="*/ 325 h 475"/>
              <a:gd name="T30" fmla="*/ 168 w 668"/>
              <a:gd name="T31" fmla="*/ 319 h 475"/>
              <a:gd name="T32" fmla="*/ 156 w 668"/>
              <a:gd name="T33" fmla="*/ 308 h 475"/>
              <a:gd name="T34" fmla="*/ 150 w 668"/>
              <a:gd name="T35" fmla="*/ 302 h 475"/>
              <a:gd name="T36" fmla="*/ 143 w 668"/>
              <a:gd name="T37" fmla="*/ 293 h 475"/>
              <a:gd name="T38" fmla="*/ 132 w 668"/>
              <a:gd name="T39" fmla="*/ 283 h 475"/>
              <a:gd name="T40" fmla="*/ 121 w 668"/>
              <a:gd name="T41" fmla="*/ 274 h 475"/>
              <a:gd name="T42" fmla="*/ 113 w 668"/>
              <a:gd name="T43" fmla="*/ 263 h 475"/>
              <a:gd name="T44" fmla="*/ 106 w 668"/>
              <a:gd name="T45" fmla="*/ 253 h 475"/>
              <a:gd name="T46" fmla="*/ 100 w 668"/>
              <a:gd name="T47" fmla="*/ 246 h 475"/>
              <a:gd name="T48" fmla="*/ 93 w 668"/>
              <a:gd name="T49" fmla="*/ 230 h 475"/>
              <a:gd name="T50" fmla="*/ 80 w 668"/>
              <a:gd name="T51" fmla="*/ 225 h 475"/>
              <a:gd name="T52" fmla="*/ 80 w 668"/>
              <a:gd name="T53" fmla="*/ 205 h 475"/>
              <a:gd name="T54" fmla="*/ 74 w 668"/>
              <a:gd name="T55" fmla="*/ 200 h 475"/>
              <a:gd name="T56" fmla="*/ 65 w 668"/>
              <a:gd name="T57" fmla="*/ 187 h 475"/>
              <a:gd name="T58" fmla="*/ 57 w 668"/>
              <a:gd name="T59" fmla="*/ 171 h 475"/>
              <a:gd name="T60" fmla="*/ 46 w 668"/>
              <a:gd name="T61" fmla="*/ 155 h 475"/>
              <a:gd name="T62" fmla="*/ 37 w 668"/>
              <a:gd name="T63" fmla="*/ 145 h 475"/>
              <a:gd name="T64" fmla="*/ 31 w 668"/>
              <a:gd name="T65" fmla="*/ 132 h 475"/>
              <a:gd name="T66" fmla="*/ 24 w 668"/>
              <a:gd name="T67" fmla="*/ 114 h 475"/>
              <a:gd name="T68" fmla="*/ 24 w 668"/>
              <a:gd name="T69" fmla="*/ 96 h 475"/>
              <a:gd name="T70" fmla="*/ 19 w 668"/>
              <a:gd name="T71" fmla="*/ 83 h 475"/>
              <a:gd name="T72" fmla="*/ 15 w 668"/>
              <a:gd name="T73" fmla="*/ 68 h 475"/>
              <a:gd name="T74" fmla="*/ 9 w 668"/>
              <a:gd name="T75" fmla="*/ 57 h 475"/>
              <a:gd name="T76" fmla="*/ 9 w 668"/>
              <a:gd name="T77" fmla="*/ 24 h 475"/>
              <a:gd name="T78" fmla="*/ 0 w 668"/>
              <a:gd name="T7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8" h="475">
                <a:moveTo>
                  <a:pt x="668" y="475"/>
                </a:moveTo>
                <a:cubicBezTo>
                  <a:pt x="612" y="475"/>
                  <a:pt x="612" y="475"/>
                  <a:pt x="612" y="475"/>
                </a:cubicBezTo>
                <a:cubicBezTo>
                  <a:pt x="612" y="445"/>
                  <a:pt x="612" y="445"/>
                  <a:pt x="612" y="445"/>
                </a:cubicBezTo>
                <a:cubicBezTo>
                  <a:pt x="464" y="445"/>
                  <a:pt x="464" y="445"/>
                  <a:pt x="464" y="445"/>
                </a:cubicBezTo>
                <a:cubicBezTo>
                  <a:pt x="464" y="430"/>
                  <a:pt x="464" y="430"/>
                  <a:pt x="464" y="430"/>
                </a:cubicBezTo>
                <a:cubicBezTo>
                  <a:pt x="426" y="430"/>
                  <a:pt x="426" y="430"/>
                  <a:pt x="426" y="430"/>
                </a:cubicBezTo>
                <a:cubicBezTo>
                  <a:pt x="426" y="419"/>
                  <a:pt x="426" y="419"/>
                  <a:pt x="426" y="419"/>
                </a:cubicBezTo>
                <a:cubicBezTo>
                  <a:pt x="375" y="419"/>
                  <a:pt x="375" y="419"/>
                  <a:pt x="375" y="419"/>
                </a:cubicBezTo>
                <a:cubicBezTo>
                  <a:pt x="375" y="408"/>
                  <a:pt x="375" y="408"/>
                  <a:pt x="375" y="408"/>
                </a:cubicBezTo>
                <a:cubicBezTo>
                  <a:pt x="366" y="408"/>
                  <a:pt x="366" y="408"/>
                  <a:pt x="366" y="408"/>
                </a:cubicBezTo>
                <a:cubicBezTo>
                  <a:pt x="366" y="400"/>
                  <a:pt x="366" y="400"/>
                  <a:pt x="366" y="400"/>
                </a:cubicBezTo>
                <a:cubicBezTo>
                  <a:pt x="336" y="400"/>
                  <a:pt x="336" y="400"/>
                  <a:pt x="336" y="400"/>
                </a:cubicBezTo>
                <a:cubicBezTo>
                  <a:pt x="336" y="391"/>
                  <a:pt x="336" y="391"/>
                  <a:pt x="336" y="391"/>
                </a:cubicBezTo>
                <a:cubicBezTo>
                  <a:pt x="336" y="385"/>
                  <a:pt x="336" y="385"/>
                  <a:pt x="336" y="385"/>
                </a:cubicBezTo>
                <a:cubicBezTo>
                  <a:pt x="321" y="385"/>
                  <a:pt x="321" y="385"/>
                  <a:pt x="321" y="385"/>
                </a:cubicBezTo>
                <a:cubicBezTo>
                  <a:pt x="321" y="375"/>
                  <a:pt x="321" y="375"/>
                  <a:pt x="321" y="375"/>
                </a:cubicBezTo>
                <a:cubicBezTo>
                  <a:pt x="303" y="375"/>
                  <a:pt x="303" y="375"/>
                  <a:pt x="303" y="375"/>
                </a:cubicBezTo>
                <a:cubicBezTo>
                  <a:pt x="304" y="371"/>
                  <a:pt x="304" y="371"/>
                  <a:pt x="304" y="371"/>
                </a:cubicBezTo>
                <a:cubicBezTo>
                  <a:pt x="246" y="371"/>
                  <a:pt x="246" y="371"/>
                  <a:pt x="246" y="371"/>
                </a:cubicBezTo>
                <a:cubicBezTo>
                  <a:pt x="246" y="362"/>
                  <a:pt x="246" y="362"/>
                  <a:pt x="246" y="362"/>
                </a:cubicBezTo>
                <a:cubicBezTo>
                  <a:pt x="233" y="362"/>
                  <a:pt x="233" y="362"/>
                  <a:pt x="233" y="362"/>
                </a:cubicBezTo>
                <a:cubicBezTo>
                  <a:pt x="233" y="356"/>
                  <a:pt x="233" y="356"/>
                  <a:pt x="233" y="356"/>
                </a:cubicBezTo>
                <a:cubicBezTo>
                  <a:pt x="222" y="356"/>
                  <a:pt x="222" y="356"/>
                  <a:pt x="222" y="356"/>
                </a:cubicBezTo>
                <a:cubicBezTo>
                  <a:pt x="222" y="347"/>
                  <a:pt x="222" y="347"/>
                  <a:pt x="222" y="347"/>
                </a:cubicBezTo>
                <a:cubicBezTo>
                  <a:pt x="207" y="347"/>
                  <a:pt x="207" y="347"/>
                  <a:pt x="207" y="347"/>
                </a:cubicBezTo>
                <a:cubicBezTo>
                  <a:pt x="202" y="342"/>
                  <a:pt x="202" y="342"/>
                  <a:pt x="202" y="342"/>
                </a:cubicBezTo>
                <a:cubicBezTo>
                  <a:pt x="191" y="342"/>
                  <a:pt x="191" y="342"/>
                  <a:pt x="191" y="342"/>
                </a:cubicBezTo>
                <a:cubicBezTo>
                  <a:pt x="191" y="329"/>
                  <a:pt x="191" y="329"/>
                  <a:pt x="191" y="329"/>
                </a:cubicBezTo>
                <a:cubicBezTo>
                  <a:pt x="183" y="329"/>
                  <a:pt x="183" y="329"/>
                  <a:pt x="183" y="329"/>
                </a:cubicBezTo>
                <a:cubicBezTo>
                  <a:pt x="179" y="325"/>
                  <a:pt x="179" y="325"/>
                  <a:pt x="179" y="325"/>
                </a:cubicBezTo>
                <a:cubicBezTo>
                  <a:pt x="168" y="325"/>
                  <a:pt x="168" y="325"/>
                  <a:pt x="168" y="325"/>
                </a:cubicBezTo>
                <a:cubicBezTo>
                  <a:pt x="168" y="319"/>
                  <a:pt x="168" y="319"/>
                  <a:pt x="168" y="319"/>
                </a:cubicBezTo>
                <a:cubicBezTo>
                  <a:pt x="156" y="319"/>
                  <a:pt x="156" y="319"/>
                  <a:pt x="156" y="319"/>
                </a:cubicBezTo>
                <a:cubicBezTo>
                  <a:pt x="156" y="308"/>
                  <a:pt x="156" y="308"/>
                  <a:pt x="156" y="308"/>
                </a:cubicBezTo>
                <a:cubicBezTo>
                  <a:pt x="150" y="308"/>
                  <a:pt x="150" y="308"/>
                  <a:pt x="150" y="308"/>
                </a:cubicBezTo>
                <a:cubicBezTo>
                  <a:pt x="150" y="302"/>
                  <a:pt x="150" y="302"/>
                  <a:pt x="150" y="302"/>
                </a:cubicBezTo>
                <a:cubicBezTo>
                  <a:pt x="143" y="302"/>
                  <a:pt x="143" y="302"/>
                  <a:pt x="143" y="302"/>
                </a:cubicBezTo>
                <a:cubicBezTo>
                  <a:pt x="143" y="293"/>
                  <a:pt x="143" y="293"/>
                  <a:pt x="143" y="293"/>
                </a:cubicBezTo>
                <a:cubicBezTo>
                  <a:pt x="132" y="293"/>
                  <a:pt x="132" y="293"/>
                  <a:pt x="132" y="293"/>
                </a:cubicBezTo>
                <a:cubicBezTo>
                  <a:pt x="132" y="283"/>
                  <a:pt x="132" y="283"/>
                  <a:pt x="132" y="283"/>
                </a:cubicBezTo>
                <a:cubicBezTo>
                  <a:pt x="132" y="274"/>
                  <a:pt x="132" y="274"/>
                  <a:pt x="132" y="274"/>
                </a:cubicBezTo>
                <a:cubicBezTo>
                  <a:pt x="121" y="274"/>
                  <a:pt x="121" y="274"/>
                  <a:pt x="121" y="274"/>
                </a:cubicBezTo>
                <a:cubicBezTo>
                  <a:pt x="121" y="263"/>
                  <a:pt x="121" y="263"/>
                  <a:pt x="121" y="263"/>
                </a:cubicBezTo>
                <a:cubicBezTo>
                  <a:pt x="113" y="263"/>
                  <a:pt x="113" y="263"/>
                  <a:pt x="113" y="263"/>
                </a:cubicBezTo>
                <a:cubicBezTo>
                  <a:pt x="113" y="253"/>
                  <a:pt x="113" y="253"/>
                  <a:pt x="113" y="253"/>
                </a:cubicBezTo>
                <a:cubicBezTo>
                  <a:pt x="106" y="253"/>
                  <a:pt x="106" y="253"/>
                  <a:pt x="106" y="253"/>
                </a:cubicBezTo>
                <a:cubicBezTo>
                  <a:pt x="106" y="246"/>
                  <a:pt x="106" y="246"/>
                  <a:pt x="106" y="246"/>
                </a:cubicBezTo>
                <a:cubicBezTo>
                  <a:pt x="100" y="246"/>
                  <a:pt x="100" y="246"/>
                  <a:pt x="100" y="246"/>
                </a:cubicBezTo>
                <a:cubicBezTo>
                  <a:pt x="100" y="230"/>
                  <a:pt x="100" y="230"/>
                  <a:pt x="100" y="230"/>
                </a:cubicBezTo>
                <a:cubicBezTo>
                  <a:pt x="93" y="230"/>
                  <a:pt x="93" y="230"/>
                  <a:pt x="93" y="230"/>
                </a:cubicBezTo>
                <a:cubicBezTo>
                  <a:pt x="93" y="225"/>
                  <a:pt x="93" y="225"/>
                  <a:pt x="93" y="225"/>
                </a:cubicBezTo>
                <a:cubicBezTo>
                  <a:pt x="80" y="225"/>
                  <a:pt x="80" y="225"/>
                  <a:pt x="80" y="225"/>
                </a:cubicBezTo>
                <a:cubicBezTo>
                  <a:pt x="80" y="212"/>
                  <a:pt x="80" y="212"/>
                  <a:pt x="80" y="212"/>
                </a:cubicBezTo>
                <a:cubicBezTo>
                  <a:pt x="80" y="205"/>
                  <a:pt x="80" y="205"/>
                  <a:pt x="80" y="205"/>
                </a:cubicBezTo>
                <a:cubicBezTo>
                  <a:pt x="74" y="205"/>
                  <a:pt x="74" y="205"/>
                  <a:pt x="74" y="205"/>
                </a:cubicBezTo>
                <a:cubicBezTo>
                  <a:pt x="74" y="200"/>
                  <a:pt x="74" y="200"/>
                  <a:pt x="74" y="200"/>
                </a:cubicBezTo>
                <a:cubicBezTo>
                  <a:pt x="65" y="200"/>
                  <a:pt x="65" y="200"/>
                  <a:pt x="65" y="200"/>
                </a:cubicBezTo>
                <a:cubicBezTo>
                  <a:pt x="65" y="187"/>
                  <a:pt x="65" y="187"/>
                  <a:pt x="65" y="187"/>
                </a:cubicBezTo>
                <a:cubicBezTo>
                  <a:pt x="65" y="187"/>
                  <a:pt x="57" y="189"/>
                  <a:pt x="57" y="187"/>
                </a:cubicBezTo>
                <a:cubicBezTo>
                  <a:pt x="57" y="185"/>
                  <a:pt x="57" y="171"/>
                  <a:pt x="57" y="171"/>
                </a:cubicBezTo>
                <a:cubicBezTo>
                  <a:pt x="46" y="171"/>
                  <a:pt x="46" y="171"/>
                  <a:pt x="46" y="171"/>
                </a:cubicBezTo>
                <a:cubicBezTo>
                  <a:pt x="46" y="155"/>
                  <a:pt x="46" y="155"/>
                  <a:pt x="46" y="155"/>
                </a:cubicBezTo>
                <a:cubicBezTo>
                  <a:pt x="37" y="155"/>
                  <a:pt x="37" y="155"/>
                  <a:pt x="37" y="155"/>
                </a:cubicBezTo>
                <a:cubicBezTo>
                  <a:pt x="37" y="145"/>
                  <a:pt x="37" y="145"/>
                  <a:pt x="37" y="145"/>
                </a:cubicBezTo>
                <a:cubicBezTo>
                  <a:pt x="37" y="132"/>
                  <a:pt x="37" y="132"/>
                  <a:pt x="37" y="132"/>
                </a:cubicBezTo>
                <a:cubicBezTo>
                  <a:pt x="31" y="132"/>
                  <a:pt x="31" y="132"/>
                  <a:pt x="31" y="132"/>
                </a:cubicBezTo>
                <a:cubicBezTo>
                  <a:pt x="31" y="114"/>
                  <a:pt x="31" y="114"/>
                  <a:pt x="31" y="114"/>
                </a:cubicBezTo>
                <a:cubicBezTo>
                  <a:pt x="24" y="114"/>
                  <a:pt x="24" y="114"/>
                  <a:pt x="24" y="114"/>
                </a:cubicBezTo>
                <a:cubicBezTo>
                  <a:pt x="24" y="105"/>
                  <a:pt x="24" y="105"/>
                  <a:pt x="24" y="105"/>
                </a:cubicBezTo>
                <a:cubicBezTo>
                  <a:pt x="24" y="96"/>
                  <a:pt x="24" y="96"/>
                  <a:pt x="24" y="96"/>
                </a:cubicBezTo>
                <a:cubicBezTo>
                  <a:pt x="19" y="96"/>
                  <a:pt x="19" y="96"/>
                  <a:pt x="19" y="96"/>
                </a:cubicBezTo>
                <a:cubicBezTo>
                  <a:pt x="19" y="83"/>
                  <a:pt x="19" y="83"/>
                  <a:pt x="19" y="83"/>
                </a:cubicBezTo>
                <a:cubicBezTo>
                  <a:pt x="15" y="83"/>
                  <a:pt x="15" y="83"/>
                  <a:pt x="15" y="83"/>
                </a:cubicBezTo>
                <a:cubicBezTo>
                  <a:pt x="15" y="68"/>
                  <a:pt x="15" y="68"/>
                  <a:pt x="15" y="68"/>
                </a:cubicBezTo>
                <a:cubicBezTo>
                  <a:pt x="9" y="68"/>
                  <a:pt x="9" y="68"/>
                  <a:pt x="9" y="68"/>
                </a:cubicBezTo>
                <a:cubicBezTo>
                  <a:pt x="9" y="57"/>
                  <a:pt x="9" y="57"/>
                  <a:pt x="9" y="57"/>
                </a:cubicBezTo>
                <a:cubicBezTo>
                  <a:pt x="9" y="46"/>
                  <a:pt x="9" y="46"/>
                  <a:pt x="9" y="46"/>
                </a:cubicBezTo>
                <a:cubicBezTo>
                  <a:pt x="9" y="24"/>
                  <a:pt x="9" y="24"/>
                  <a:pt x="9" y="24"/>
                </a:cubicBezTo>
                <a:cubicBezTo>
                  <a:pt x="0" y="24"/>
                  <a:pt x="0" y="24"/>
                  <a:pt x="0" y="24"/>
                </a:cubicBezTo>
                <a:cubicBezTo>
                  <a:pt x="0" y="0"/>
                  <a:pt x="0" y="0"/>
                  <a:pt x="0" y="0"/>
                </a:cubicBezTo>
              </a:path>
            </a:pathLst>
          </a:custGeom>
          <a:noFill/>
          <a:ln w="2857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3" name="Line 69">
            <a:extLst>
              <a:ext uri="{FF2B5EF4-FFF2-40B4-BE49-F238E27FC236}">
                <a16:creationId xmlns:a16="http://schemas.microsoft.com/office/drawing/2014/main" id="{3510FC45-A292-CF3A-28F4-31C89413071E}"/>
              </a:ext>
            </a:extLst>
          </p:cNvPr>
          <p:cNvSpPr>
            <a:spLocks noChangeShapeType="1"/>
          </p:cNvSpPr>
          <p:nvPr/>
        </p:nvSpPr>
        <p:spPr bwMode="auto">
          <a:xfrm>
            <a:off x="5526088" y="1800225"/>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4" name="Line 70">
            <a:extLst>
              <a:ext uri="{FF2B5EF4-FFF2-40B4-BE49-F238E27FC236}">
                <a16:creationId xmlns:a16="http://schemas.microsoft.com/office/drawing/2014/main" id="{3522A836-7B61-0B69-CF58-4B7F656C4644}"/>
              </a:ext>
            </a:extLst>
          </p:cNvPr>
          <p:cNvSpPr>
            <a:spLocks noChangeShapeType="1"/>
          </p:cNvSpPr>
          <p:nvPr/>
        </p:nvSpPr>
        <p:spPr bwMode="auto">
          <a:xfrm flipH="1">
            <a:off x="5478463" y="1851025"/>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5" name="Line 71">
            <a:extLst>
              <a:ext uri="{FF2B5EF4-FFF2-40B4-BE49-F238E27FC236}">
                <a16:creationId xmlns:a16="http://schemas.microsoft.com/office/drawing/2014/main" id="{59FC68F1-63AA-0D23-6853-D84C2A72A7B4}"/>
              </a:ext>
            </a:extLst>
          </p:cNvPr>
          <p:cNvSpPr>
            <a:spLocks noChangeShapeType="1"/>
          </p:cNvSpPr>
          <p:nvPr/>
        </p:nvSpPr>
        <p:spPr bwMode="auto">
          <a:xfrm>
            <a:off x="5526088" y="182245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6" name="Line 72">
            <a:extLst>
              <a:ext uri="{FF2B5EF4-FFF2-40B4-BE49-F238E27FC236}">
                <a16:creationId xmlns:a16="http://schemas.microsoft.com/office/drawing/2014/main" id="{FB1A49E6-A554-73FB-079B-54311DED8606}"/>
              </a:ext>
            </a:extLst>
          </p:cNvPr>
          <p:cNvSpPr>
            <a:spLocks noChangeShapeType="1"/>
          </p:cNvSpPr>
          <p:nvPr/>
        </p:nvSpPr>
        <p:spPr bwMode="auto">
          <a:xfrm flipH="1">
            <a:off x="5478463" y="1873250"/>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7" name="Line 73">
            <a:extLst>
              <a:ext uri="{FF2B5EF4-FFF2-40B4-BE49-F238E27FC236}">
                <a16:creationId xmlns:a16="http://schemas.microsoft.com/office/drawing/2014/main" id="{44573367-7FDC-2AA9-29B7-9B69F45ACF6A}"/>
              </a:ext>
            </a:extLst>
          </p:cNvPr>
          <p:cNvSpPr>
            <a:spLocks noChangeShapeType="1"/>
          </p:cNvSpPr>
          <p:nvPr/>
        </p:nvSpPr>
        <p:spPr bwMode="auto">
          <a:xfrm>
            <a:off x="5541963" y="2058988"/>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8" name="Line 74">
            <a:extLst>
              <a:ext uri="{FF2B5EF4-FFF2-40B4-BE49-F238E27FC236}">
                <a16:creationId xmlns:a16="http://schemas.microsoft.com/office/drawing/2014/main" id="{7D6D21CA-BD19-114B-6269-434D87DECFBB}"/>
              </a:ext>
            </a:extLst>
          </p:cNvPr>
          <p:cNvSpPr>
            <a:spLocks noChangeShapeType="1"/>
          </p:cNvSpPr>
          <p:nvPr/>
        </p:nvSpPr>
        <p:spPr bwMode="auto">
          <a:xfrm>
            <a:off x="5494338" y="2109788"/>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9" name="Line 75">
            <a:extLst>
              <a:ext uri="{FF2B5EF4-FFF2-40B4-BE49-F238E27FC236}">
                <a16:creationId xmlns:a16="http://schemas.microsoft.com/office/drawing/2014/main" id="{B6D2BE4B-26EF-E28A-4D49-2678D6694872}"/>
              </a:ext>
            </a:extLst>
          </p:cNvPr>
          <p:cNvSpPr>
            <a:spLocks noChangeShapeType="1"/>
          </p:cNvSpPr>
          <p:nvPr/>
        </p:nvSpPr>
        <p:spPr bwMode="auto">
          <a:xfrm>
            <a:off x="5573713" y="2119313"/>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0" name="Line 76">
            <a:extLst>
              <a:ext uri="{FF2B5EF4-FFF2-40B4-BE49-F238E27FC236}">
                <a16:creationId xmlns:a16="http://schemas.microsoft.com/office/drawing/2014/main" id="{A62DF429-3E05-EFE1-3526-A4AD276AAB84}"/>
              </a:ext>
            </a:extLst>
          </p:cNvPr>
          <p:cNvSpPr>
            <a:spLocks noChangeShapeType="1"/>
          </p:cNvSpPr>
          <p:nvPr/>
        </p:nvSpPr>
        <p:spPr bwMode="auto">
          <a:xfrm>
            <a:off x="5526088" y="2166938"/>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1" name="Line 77">
            <a:extLst>
              <a:ext uri="{FF2B5EF4-FFF2-40B4-BE49-F238E27FC236}">
                <a16:creationId xmlns:a16="http://schemas.microsoft.com/office/drawing/2014/main" id="{C1DEBB96-6126-B2E4-A7A7-D42F6F7BBFF3}"/>
              </a:ext>
            </a:extLst>
          </p:cNvPr>
          <p:cNvSpPr>
            <a:spLocks noChangeShapeType="1"/>
          </p:cNvSpPr>
          <p:nvPr/>
        </p:nvSpPr>
        <p:spPr bwMode="auto">
          <a:xfrm>
            <a:off x="5573713" y="2135188"/>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2" name="Line 78">
            <a:extLst>
              <a:ext uri="{FF2B5EF4-FFF2-40B4-BE49-F238E27FC236}">
                <a16:creationId xmlns:a16="http://schemas.microsoft.com/office/drawing/2014/main" id="{028AF418-08F7-AB8A-FBBD-2BD8D0FE64E3}"/>
              </a:ext>
            </a:extLst>
          </p:cNvPr>
          <p:cNvSpPr>
            <a:spLocks noChangeShapeType="1"/>
          </p:cNvSpPr>
          <p:nvPr/>
        </p:nvSpPr>
        <p:spPr bwMode="auto">
          <a:xfrm>
            <a:off x="5526088" y="2185988"/>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3" name="Line 79">
            <a:extLst>
              <a:ext uri="{FF2B5EF4-FFF2-40B4-BE49-F238E27FC236}">
                <a16:creationId xmlns:a16="http://schemas.microsoft.com/office/drawing/2014/main" id="{933DCF2B-99E6-A02F-BCB8-8F7FFCD8BDAF}"/>
              </a:ext>
            </a:extLst>
          </p:cNvPr>
          <p:cNvSpPr>
            <a:spLocks noChangeShapeType="1"/>
          </p:cNvSpPr>
          <p:nvPr/>
        </p:nvSpPr>
        <p:spPr bwMode="auto">
          <a:xfrm>
            <a:off x="5573713" y="2166938"/>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4" name="Line 80">
            <a:extLst>
              <a:ext uri="{FF2B5EF4-FFF2-40B4-BE49-F238E27FC236}">
                <a16:creationId xmlns:a16="http://schemas.microsoft.com/office/drawing/2014/main" id="{0A864B4F-E331-F64F-AA57-849551758DC7}"/>
              </a:ext>
            </a:extLst>
          </p:cNvPr>
          <p:cNvSpPr>
            <a:spLocks noChangeShapeType="1"/>
          </p:cNvSpPr>
          <p:nvPr/>
        </p:nvSpPr>
        <p:spPr bwMode="auto">
          <a:xfrm>
            <a:off x="5526088" y="2217738"/>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5" name="Line 81">
            <a:extLst>
              <a:ext uri="{FF2B5EF4-FFF2-40B4-BE49-F238E27FC236}">
                <a16:creationId xmlns:a16="http://schemas.microsoft.com/office/drawing/2014/main" id="{E1B0DFFE-82FA-B976-713C-0FBC084F1672}"/>
              </a:ext>
            </a:extLst>
          </p:cNvPr>
          <p:cNvSpPr>
            <a:spLocks noChangeShapeType="1"/>
          </p:cNvSpPr>
          <p:nvPr/>
        </p:nvSpPr>
        <p:spPr bwMode="auto">
          <a:xfrm>
            <a:off x="5684838" y="2414588"/>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6" name="Line 82">
            <a:extLst>
              <a:ext uri="{FF2B5EF4-FFF2-40B4-BE49-F238E27FC236}">
                <a16:creationId xmlns:a16="http://schemas.microsoft.com/office/drawing/2014/main" id="{3BCB6A1B-2D9A-5640-C365-BBC94F907A7D}"/>
              </a:ext>
            </a:extLst>
          </p:cNvPr>
          <p:cNvSpPr>
            <a:spLocks noChangeShapeType="1"/>
          </p:cNvSpPr>
          <p:nvPr/>
        </p:nvSpPr>
        <p:spPr bwMode="auto">
          <a:xfrm>
            <a:off x="5634038" y="2462213"/>
            <a:ext cx="96837"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7" name="Line 83">
            <a:extLst>
              <a:ext uri="{FF2B5EF4-FFF2-40B4-BE49-F238E27FC236}">
                <a16:creationId xmlns:a16="http://schemas.microsoft.com/office/drawing/2014/main" id="{BC1FA1BA-BFB2-2D95-07A9-E08AD3431687}"/>
              </a:ext>
            </a:extLst>
          </p:cNvPr>
          <p:cNvSpPr>
            <a:spLocks noChangeShapeType="1"/>
          </p:cNvSpPr>
          <p:nvPr/>
        </p:nvSpPr>
        <p:spPr bwMode="auto">
          <a:xfrm>
            <a:off x="5730875" y="2452688"/>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8" name="Line 84">
            <a:extLst>
              <a:ext uri="{FF2B5EF4-FFF2-40B4-BE49-F238E27FC236}">
                <a16:creationId xmlns:a16="http://schemas.microsoft.com/office/drawing/2014/main" id="{633C0E3B-E1DA-B17F-237A-8EFAC97AE54F}"/>
              </a:ext>
            </a:extLst>
          </p:cNvPr>
          <p:cNvSpPr>
            <a:spLocks noChangeShapeType="1"/>
          </p:cNvSpPr>
          <p:nvPr/>
        </p:nvSpPr>
        <p:spPr bwMode="auto">
          <a:xfrm>
            <a:off x="5684838" y="2500313"/>
            <a:ext cx="93662"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9" name="Line 85">
            <a:extLst>
              <a:ext uri="{FF2B5EF4-FFF2-40B4-BE49-F238E27FC236}">
                <a16:creationId xmlns:a16="http://schemas.microsoft.com/office/drawing/2014/main" id="{323B18B2-D8AC-0639-677F-3514A39FF8A3}"/>
              </a:ext>
            </a:extLst>
          </p:cNvPr>
          <p:cNvSpPr>
            <a:spLocks noChangeShapeType="1"/>
          </p:cNvSpPr>
          <p:nvPr/>
        </p:nvSpPr>
        <p:spPr bwMode="auto">
          <a:xfrm>
            <a:off x="5762625" y="2481263"/>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0" name="Line 86">
            <a:extLst>
              <a:ext uri="{FF2B5EF4-FFF2-40B4-BE49-F238E27FC236}">
                <a16:creationId xmlns:a16="http://schemas.microsoft.com/office/drawing/2014/main" id="{ADD8ACD2-B2FC-4037-5BF0-3F6388237722}"/>
              </a:ext>
            </a:extLst>
          </p:cNvPr>
          <p:cNvSpPr>
            <a:spLocks noChangeShapeType="1"/>
          </p:cNvSpPr>
          <p:nvPr/>
        </p:nvSpPr>
        <p:spPr bwMode="auto">
          <a:xfrm>
            <a:off x="5715000" y="2528888"/>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1" name="Line 87">
            <a:extLst>
              <a:ext uri="{FF2B5EF4-FFF2-40B4-BE49-F238E27FC236}">
                <a16:creationId xmlns:a16="http://schemas.microsoft.com/office/drawing/2014/main" id="{71AFC21A-00CE-26DA-0C12-CE5617622A0C}"/>
              </a:ext>
            </a:extLst>
          </p:cNvPr>
          <p:cNvSpPr>
            <a:spLocks noChangeShapeType="1"/>
          </p:cNvSpPr>
          <p:nvPr/>
        </p:nvSpPr>
        <p:spPr bwMode="auto">
          <a:xfrm>
            <a:off x="5807075" y="2538413"/>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2" name="Line 88">
            <a:extLst>
              <a:ext uri="{FF2B5EF4-FFF2-40B4-BE49-F238E27FC236}">
                <a16:creationId xmlns:a16="http://schemas.microsoft.com/office/drawing/2014/main" id="{CDA53ED7-53E1-43AC-6D94-4AC47058FDFF}"/>
              </a:ext>
            </a:extLst>
          </p:cNvPr>
          <p:cNvSpPr>
            <a:spLocks noChangeShapeType="1"/>
          </p:cNvSpPr>
          <p:nvPr/>
        </p:nvSpPr>
        <p:spPr bwMode="auto">
          <a:xfrm>
            <a:off x="5759450" y="2589213"/>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3" name="Line 89">
            <a:extLst>
              <a:ext uri="{FF2B5EF4-FFF2-40B4-BE49-F238E27FC236}">
                <a16:creationId xmlns:a16="http://schemas.microsoft.com/office/drawing/2014/main" id="{66715714-3AF7-1193-B3EF-F2369CFA1C31}"/>
              </a:ext>
            </a:extLst>
          </p:cNvPr>
          <p:cNvSpPr>
            <a:spLocks noChangeShapeType="1"/>
          </p:cNvSpPr>
          <p:nvPr/>
        </p:nvSpPr>
        <p:spPr bwMode="auto">
          <a:xfrm>
            <a:off x="5870575" y="2624138"/>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4" name="Line 90">
            <a:extLst>
              <a:ext uri="{FF2B5EF4-FFF2-40B4-BE49-F238E27FC236}">
                <a16:creationId xmlns:a16="http://schemas.microsoft.com/office/drawing/2014/main" id="{CD1747B2-567A-E5AB-82D6-114135A265D4}"/>
              </a:ext>
            </a:extLst>
          </p:cNvPr>
          <p:cNvSpPr>
            <a:spLocks noChangeShapeType="1"/>
          </p:cNvSpPr>
          <p:nvPr/>
        </p:nvSpPr>
        <p:spPr bwMode="auto">
          <a:xfrm>
            <a:off x="5819775" y="2671763"/>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5" name="Line 91">
            <a:extLst>
              <a:ext uri="{FF2B5EF4-FFF2-40B4-BE49-F238E27FC236}">
                <a16:creationId xmlns:a16="http://schemas.microsoft.com/office/drawing/2014/main" id="{7EEBB1F9-B3F6-835D-7705-F2A8B48545B9}"/>
              </a:ext>
            </a:extLst>
          </p:cNvPr>
          <p:cNvSpPr>
            <a:spLocks noChangeShapeType="1"/>
          </p:cNvSpPr>
          <p:nvPr/>
        </p:nvSpPr>
        <p:spPr bwMode="auto">
          <a:xfrm>
            <a:off x="5908675" y="2646363"/>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6" name="Line 92">
            <a:extLst>
              <a:ext uri="{FF2B5EF4-FFF2-40B4-BE49-F238E27FC236}">
                <a16:creationId xmlns:a16="http://schemas.microsoft.com/office/drawing/2014/main" id="{76D374C7-7678-D091-99FD-CA67A39C2085}"/>
              </a:ext>
            </a:extLst>
          </p:cNvPr>
          <p:cNvSpPr>
            <a:spLocks noChangeShapeType="1"/>
          </p:cNvSpPr>
          <p:nvPr/>
        </p:nvSpPr>
        <p:spPr bwMode="auto">
          <a:xfrm>
            <a:off x="5861050" y="2693988"/>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7" name="Line 93">
            <a:extLst>
              <a:ext uri="{FF2B5EF4-FFF2-40B4-BE49-F238E27FC236}">
                <a16:creationId xmlns:a16="http://schemas.microsoft.com/office/drawing/2014/main" id="{E87A6003-5D23-9863-F637-733641F3EF47}"/>
              </a:ext>
            </a:extLst>
          </p:cNvPr>
          <p:cNvSpPr>
            <a:spLocks noChangeShapeType="1"/>
          </p:cNvSpPr>
          <p:nvPr/>
        </p:nvSpPr>
        <p:spPr bwMode="auto">
          <a:xfrm>
            <a:off x="5930900" y="2684463"/>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8" name="Line 94">
            <a:extLst>
              <a:ext uri="{FF2B5EF4-FFF2-40B4-BE49-F238E27FC236}">
                <a16:creationId xmlns:a16="http://schemas.microsoft.com/office/drawing/2014/main" id="{718095EE-73DC-C0DB-F900-FF330290EEB4}"/>
              </a:ext>
            </a:extLst>
          </p:cNvPr>
          <p:cNvSpPr>
            <a:spLocks noChangeShapeType="1"/>
          </p:cNvSpPr>
          <p:nvPr/>
        </p:nvSpPr>
        <p:spPr bwMode="auto">
          <a:xfrm>
            <a:off x="5883275" y="2732088"/>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9" name="Line 95">
            <a:extLst>
              <a:ext uri="{FF2B5EF4-FFF2-40B4-BE49-F238E27FC236}">
                <a16:creationId xmlns:a16="http://schemas.microsoft.com/office/drawing/2014/main" id="{8946E2FC-60B5-9FD3-0ECF-5437C54B9E4D}"/>
              </a:ext>
            </a:extLst>
          </p:cNvPr>
          <p:cNvSpPr>
            <a:spLocks noChangeShapeType="1"/>
          </p:cNvSpPr>
          <p:nvPr/>
        </p:nvSpPr>
        <p:spPr bwMode="auto">
          <a:xfrm>
            <a:off x="5972175" y="2719388"/>
            <a:ext cx="0" cy="96838"/>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0" name="Line 96">
            <a:extLst>
              <a:ext uri="{FF2B5EF4-FFF2-40B4-BE49-F238E27FC236}">
                <a16:creationId xmlns:a16="http://schemas.microsoft.com/office/drawing/2014/main" id="{B2828773-E1AE-29DD-CA1C-8CEBA48FEBDA}"/>
              </a:ext>
            </a:extLst>
          </p:cNvPr>
          <p:cNvSpPr>
            <a:spLocks noChangeShapeType="1"/>
          </p:cNvSpPr>
          <p:nvPr/>
        </p:nvSpPr>
        <p:spPr bwMode="auto">
          <a:xfrm>
            <a:off x="5921375" y="2770188"/>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1" name="Line 97">
            <a:extLst>
              <a:ext uri="{FF2B5EF4-FFF2-40B4-BE49-F238E27FC236}">
                <a16:creationId xmlns:a16="http://schemas.microsoft.com/office/drawing/2014/main" id="{1C110B16-A145-13D9-6417-6F96D81E7666}"/>
              </a:ext>
            </a:extLst>
          </p:cNvPr>
          <p:cNvSpPr>
            <a:spLocks noChangeShapeType="1"/>
          </p:cNvSpPr>
          <p:nvPr/>
        </p:nvSpPr>
        <p:spPr bwMode="auto">
          <a:xfrm>
            <a:off x="6057900" y="2770188"/>
            <a:ext cx="0" cy="93663"/>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2" name="Line 98">
            <a:extLst>
              <a:ext uri="{FF2B5EF4-FFF2-40B4-BE49-F238E27FC236}">
                <a16:creationId xmlns:a16="http://schemas.microsoft.com/office/drawing/2014/main" id="{5B709DFD-ABC6-1D6A-8DED-B69B5F9BFAB6}"/>
              </a:ext>
            </a:extLst>
          </p:cNvPr>
          <p:cNvSpPr>
            <a:spLocks noChangeShapeType="1"/>
          </p:cNvSpPr>
          <p:nvPr/>
        </p:nvSpPr>
        <p:spPr bwMode="auto">
          <a:xfrm>
            <a:off x="6007100" y="2816225"/>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3" name="Line 99">
            <a:extLst>
              <a:ext uri="{FF2B5EF4-FFF2-40B4-BE49-F238E27FC236}">
                <a16:creationId xmlns:a16="http://schemas.microsoft.com/office/drawing/2014/main" id="{C7393815-9A9B-1ACC-807F-6CC2AD6888F3}"/>
              </a:ext>
            </a:extLst>
          </p:cNvPr>
          <p:cNvSpPr>
            <a:spLocks noChangeShapeType="1"/>
          </p:cNvSpPr>
          <p:nvPr/>
        </p:nvSpPr>
        <p:spPr bwMode="auto">
          <a:xfrm>
            <a:off x="6127750" y="2792413"/>
            <a:ext cx="0" cy="96838"/>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4" name="Line 100">
            <a:extLst>
              <a:ext uri="{FF2B5EF4-FFF2-40B4-BE49-F238E27FC236}">
                <a16:creationId xmlns:a16="http://schemas.microsoft.com/office/drawing/2014/main" id="{002EC5AC-021A-C46B-4E4D-FA7067D39551}"/>
              </a:ext>
            </a:extLst>
          </p:cNvPr>
          <p:cNvSpPr>
            <a:spLocks noChangeShapeType="1"/>
          </p:cNvSpPr>
          <p:nvPr/>
        </p:nvSpPr>
        <p:spPr bwMode="auto">
          <a:xfrm>
            <a:off x="6080125" y="2841625"/>
            <a:ext cx="93662"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5" name="Line 101">
            <a:extLst>
              <a:ext uri="{FF2B5EF4-FFF2-40B4-BE49-F238E27FC236}">
                <a16:creationId xmlns:a16="http://schemas.microsoft.com/office/drawing/2014/main" id="{B7911EC7-40DB-AFF1-1FEE-3F2E4939056E}"/>
              </a:ext>
            </a:extLst>
          </p:cNvPr>
          <p:cNvSpPr>
            <a:spLocks noChangeShapeType="1"/>
          </p:cNvSpPr>
          <p:nvPr/>
        </p:nvSpPr>
        <p:spPr bwMode="auto">
          <a:xfrm>
            <a:off x="6180138" y="2835275"/>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6" name="Line 102">
            <a:extLst>
              <a:ext uri="{FF2B5EF4-FFF2-40B4-BE49-F238E27FC236}">
                <a16:creationId xmlns:a16="http://schemas.microsoft.com/office/drawing/2014/main" id="{6E85E210-9C30-79A7-A6CC-9979CC88E888}"/>
              </a:ext>
            </a:extLst>
          </p:cNvPr>
          <p:cNvSpPr>
            <a:spLocks noChangeShapeType="1"/>
          </p:cNvSpPr>
          <p:nvPr/>
        </p:nvSpPr>
        <p:spPr bwMode="auto">
          <a:xfrm>
            <a:off x="6130925" y="2886075"/>
            <a:ext cx="96837"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7" name="Line 103">
            <a:extLst>
              <a:ext uri="{FF2B5EF4-FFF2-40B4-BE49-F238E27FC236}">
                <a16:creationId xmlns:a16="http://schemas.microsoft.com/office/drawing/2014/main" id="{4EF1A27B-2217-A596-9C8E-619812C3FA0C}"/>
              </a:ext>
            </a:extLst>
          </p:cNvPr>
          <p:cNvSpPr>
            <a:spLocks noChangeShapeType="1"/>
          </p:cNvSpPr>
          <p:nvPr/>
        </p:nvSpPr>
        <p:spPr bwMode="auto">
          <a:xfrm>
            <a:off x="6215063" y="284480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8" name="Line 104">
            <a:extLst>
              <a:ext uri="{FF2B5EF4-FFF2-40B4-BE49-F238E27FC236}">
                <a16:creationId xmlns:a16="http://schemas.microsoft.com/office/drawing/2014/main" id="{EF679A06-EAC9-D9B8-C76C-AFD5DE1CB782}"/>
              </a:ext>
            </a:extLst>
          </p:cNvPr>
          <p:cNvSpPr>
            <a:spLocks noChangeShapeType="1"/>
          </p:cNvSpPr>
          <p:nvPr/>
        </p:nvSpPr>
        <p:spPr bwMode="auto">
          <a:xfrm>
            <a:off x="6167438" y="2892425"/>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9" name="Line 105">
            <a:extLst>
              <a:ext uri="{FF2B5EF4-FFF2-40B4-BE49-F238E27FC236}">
                <a16:creationId xmlns:a16="http://schemas.microsoft.com/office/drawing/2014/main" id="{6B8EB5CA-C9EB-8ED2-10DE-23E75EAD9FC3}"/>
              </a:ext>
            </a:extLst>
          </p:cNvPr>
          <p:cNvSpPr>
            <a:spLocks noChangeShapeType="1"/>
          </p:cNvSpPr>
          <p:nvPr/>
        </p:nvSpPr>
        <p:spPr bwMode="auto">
          <a:xfrm>
            <a:off x="6237288" y="284480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0" name="Line 106">
            <a:extLst>
              <a:ext uri="{FF2B5EF4-FFF2-40B4-BE49-F238E27FC236}">
                <a16:creationId xmlns:a16="http://schemas.microsoft.com/office/drawing/2014/main" id="{F4901EFF-CA22-B302-A125-EC9B7A030CD4}"/>
              </a:ext>
            </a:extLst>
          </p:cNvPr>
          <p:cNvSpPr>
            <a:spLocks noChangeShapeType="1"/>
          </p:cNvSpPr>
          <p:nvPr/>
        </p:nvSpPr>
        <p:spPr bwMode="auto">
          <a:xfrm>
            <a:off x="6189663" y="2892425"/>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1" name="Line 107">
            <a:extLst>
              <a:ext uri="{FF2B5EF4-FFF2-40B4-BE49-F238E27FC236}">
                <a16:creationId xmlns:a16="http://schemas.microsoft.com/office/drawing/2014/main" id="{F5BE4D17-6768-6B4A-EF8C-4C7B9D1BC7A0}"/>
              </a:ext>
            </a:extLst>
          </p:cNvPr>
          <p:cNvSpPr>
            <a:spLocks noChangeShapeType="1"/>
          </p:cNvSpPr>
          <p:nvPr/>
        </p:nvSpPr>
        <p:spPr bwMode="auto">
          <a:xfrm>
            <a:off x="6262688" y="2860675"/>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2" name="Line 108">
            <a:extLst>
              <a:ext uri="{FF2B5EF4-FFF2-40B4-BE49-F238E27FC236}">
                <a16:creationId xmlns:a16="http://schemas.microsoft.com/office/drawing/2014/main" id="{5C904084-B4A4-38D6-59C0-6554B156F5A2}"/>
              </a:ext>
            </a:extLst>
          </p:cNvPr>
          <p:cNvSpPr>
            <a:spLocks noChangeShapeType="1"/>
          </p:cNvSpPr>
          <p:nvPr/>
        </p:nvSpPr>
        <p:spPr bwMode="auto">
          <a:xfrm>
            <a:off x="6215063" y="2911475"/>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3" name="Line 109">
            <a:extLst>
              <a:ext uri="{FF2B5EF4-FFF2-40B4-BE49-F238E27FC236}">
                <a16:creationId xmlns:a16="http://schemas.microsoft.com/office/drawing/2014/main" id="{8B29594D-6EA5-4B7E-1D19-366851F9FEFF}"/>
              </a:ext>
            </a:extLst>
          </p:cNvPr>
          <p:cNvSpPr>
            <a:spLocks noChangeShapeType="1"/>
          </p:cNvSpPr>
          <p:nvPr/>
        </p:nvSpPr>
        <p:spPr bwMode="auto">
          <a:xfrm>
            <a:off x="6303963" y="287020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4" name="Line 110">
            <a:extLst>
              <a:ext uri="{FF2B5EF4-FFF2-40B4-BE49-F238E27FC236}">
                <a16:creationId xmlns:a16="http://schemas.microsoft.com/office/drawing/2014/main" id="{60AFA1B1-C6EB-050E-3993-4AB1CF8E8565}"/>
              </a:ext>
            </a:extLst>
          </p:cNvPr>
          <p:cNvSpPr>
            <a:spLocks noChangeShapeType="1"/>
          </p:cNvSpPr>
          <p:nvPr/>
        </p:nvSpPr>
        <p:spPr bwMode="auto">
          <a:xfrm>
            <a:off x="6256338" y="2921000"/>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5" name="Line 111">
            <a:extLst>
              <a:ext uri="{FF2B5EF4-FFF2-40B4-BE49-F238E27FC236}">
                <a16:creationId xmlns:a16="http://schemas.microsoft.com/office/drawing/2014/main" id="{1B502716-5509-96C4-2424-305E6A384C17}"/>
              </a:ext>
            </a:extLst>
          </p:cNvPr>
          <p:cNvSpPr>
            <a:spLocks noChangeShapeType="1"/>
          </p:cNvSpPr>
          <p:nvPr/>
        </p:nvSpPr>
        <p:spPr bwMode="auto">
          <a:xfrm>
            <a:off x="6332538" y="287020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6" name="Line 112">
            <a:extLst>
              <a:ext uri="{FF2B5EF4-FFF2-40B4-BE49-F238E27FC236}">
                <a16:creationId xmlns:a16="http://schemas.microsoft.com/office/drawing/2014/main" id="{ED13C5CD-3141-4A67-A1CB-6875F1CB364C}"/>
              </a:ext>
            </a:extLst>
          </p:cNvPr>
          <p:cNvSpPr>
            <a:spLocks noChangeShapeType="1"/>
          </p:cNvSpPr>
          <p:nvPr/>
        </p:nvSpPr>
        <p:spPr bwMode="auto">
          <a:xfrm>
            <a:off x="6284913" y="2921000"/>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7" name="Line 113">
            <a:extLst>
              <a:ext uri="{FF2B5EF4-FFF2-40B4-BE49-F238E27FC236}">
                <a16:creationId xmlns:a16="http://schemas.microsoft.com/office/drawing/2014/main" id="{1B966670-A1C4-EF10-4445-A135E2615C30}"/>
              </a:ext>
            </a:extLst>
          </p:cNvPr>
          <p:cNvSpPr>
            <a:spLocks noChangeShapeType="1"/>
          </p:cNvSpPr>
          <p:nvPr/>
        </p:nvSpPr>
        <p:spPr bwMode="auto">
          <a:xfrm>
            <a:off x="6373813" y="288925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8" name="Line 114">
            <a:extLst>
              <a:ext uri="{FF2B5EF4-FFF2-40B4-BE49-F238E27FC236}">
                <a16:creationId xmlns:a16="http://schemas.microsoft.com/office/drawing/2014/main" id="{28C7C700-3DA1-18CD-B7DD-C705B661B662}"/>
              </a:ext>
            </a:extLst>
          </p:cNvPr>
          <p:cNvSpPr>
            <a:spLocks noChangeShapeType="1"/>
          </p:cNvSpPr>
          <p:nvPr/>
        </p:nvSpPr>
        <p:spPr bwMode="auto">
          <a:xfrm>
            <a:off x="6326188" y="2940050"/>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9" name="Line 115">
            <a:extLst>
              <a:ext uri="{FF2B5EF4-FFF2-40B4-BE49-F238E27FC236}">
                <a16:creationId xmlns:a16="http://schemas.microsoft.com/office/drawing/2014/main" id="{7F458AF6-F785-CDCE-030B-526916F17250}"/>
              </a:ext>
            </a:extLst>
          </p:cNvPr>
          <p:cNvSpPr>
            <a:spLocks noChangeShapeType="1"/>
          </p:cNvSpPr>
          <p:nvPr/>
        </p:nvSpPr>
        <p:spPr bwMode="auto">
          <a:xfrm>
            <a:off x="6408738" y="288925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0" name="Line 116">
            <a:extLst>
              <a:ext uri="{FF2B5EF4-FFF2-40B4-BE49-F238E27FC236}">
                <a16:creationId xmlns:a16="http://schemas.microsoft.com/office/drawing/2014/main" id="{A49BC449-DB70-73A8-2B87-5F8241398113}"/>
              </a:ext>
            </a:extLst>
          </p:cNvPr>
          <p:cNvSpPr>
            <a:spLocks noChangeShapeType="1"/>
          </p:cNvSpPr>
          <p:nvPr/>
        </p:nvSpPr>
        <p:spPr bwMode="auto">
          <a:xfrm>
            <a:off x="6361113" y="2940050"/>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1" name="Line 117">
            <a:extLst>
              <a:ext uri="{FF2B5EF4-FFF2-40B4-BE49-F238E27FC236}">
                <a16:creationId xmlns:a16="http://schemas.microsoft.com/office/drawing/2014/main" id="{24078D4D-3737-351B-88DA-04AFA270EC47}"/>
              </a:ext>
            </a:extLst>
          </p:cNvPr>
          <p:cNvSpPr>
            <a:spLocks noChangeShapeType="1"/>
          </p:cNvSpPr>
          <p:nvPr/>
        </p:nvSpPr>
        <p:spPr bwMode="auto">
          <a:xfrm>
            <a:off x="6446838" y="288925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2" name="Line 118">
            <a:extLst>
              <a:ext uri="{FF2B5EF4-FFF2-40B4-BE49-F238E27FC236}">
                <a16:creationId xmlns:a16="http://schemas.microsoft.com/office/drawing/2014/main" id="{87F2AC3E-714D-E288-4768-F74981833FDD}"/>
              </a:ext>
            </a:extLst>
          </p:cNvPr>
          <p:cNvSpPr>
            <a:spLocks noChangeShapeType="1"/>
          </p:cNvSpPr>
          <p:nvPr/>
        </p:nvSpPr>
        <p:spPr bwMode="auto">
          <a:xfrm>
            <a:off x="6399213" y="2940050"/>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3" name="Line 119">
            <a:extLst>
              <a:ext uri="{FF2B5EF4-FFF2-40B4-BE49-F238E27FC236}">
                <a16:creationId xmlns:a16="http://schemas.microsoft.com/office/drawing/2014/main" id="{743F3F32-78ED-4C56-E508-81897073190A}"/>
              </a:ext>
            </a:extLst>
          </p:cNvPr>
          <p:cNvSpPr>
            <a:spLocks noChangeShapeType="1"/>
          </p:cNvSpPr>
          <p:nvPr/>
        </p:nvSpPr>
        <p:spPr bwMode="auto">
          <a:xfrm>
            <a:off x="6484938" y="2908300"/>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4" name="Line 120">
            <a:extLst>
              <a:ext uri="{FF2B5EF4-FFF2-40B4-BE49-F238E27FC236}">
                <a16:creationId xmlns:a16="http://schemas.microsoft.com/office/drawing/2014/main" id="{26C1C2B3-E5E5-9BF4-95BC-E399F217D856}"/>
              </a:ext>
            </a:extLst>
          </p:cNvPr>
          <p:cNvSpPr>
            <a:spLocks noChangeShapeType="1"/>
          </p:cNvSpPr>
          <p:nvPr/>
        </p:nvSpPr>
        <p:spPr bwMode="auto">
          <a:xfrm>
            <a:off x="6437313" y="2955925"/>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5" name="Line 121">
            <a:extLst>
              <a:ext uri="{FF2B5EF4-FFF2-40B4-BE49-F238E27FC236}">
                <a16:creationId xmlns:a16="http://schemas.microsoft.com/office/drawing/2014/main" id="{5B5767D0-281D-3CFF-E76D-E619A6A11726}"/>
              </a:ext>
            </a:extLst>
          </p:cNvPr>
          <p:cNvSpPr>
            <a:spLocks noChangeShapeType="1"/>
          </p:cNvSpPr>
          <p:nvPr/>
        </p:nvSpPr>
        <p:spPr bwMode="auto">
          <a:xfrm>
            <a:off x="6542088" y="2908300"/>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6" name="Line 122">
            <a:extLst>
              <a:ext uri="{FF2B5EF4-FFF2-40B4-BE49-F238E27FC236}">
                <a16:creationId xmlns:a16="http://schemas.microsoft.com/office/drawing/2014/main" id="{E62AE3F2-624E-0274-7654-22B7A4092A26}"/>
              </a:ext>
            </a:extLst>
          </p:cNvPr>
          <p:cNvSpPr>
            <a:spLocks noChangeShapeType="1"/>
          </p:cNvSpPr>
          <p:nvPr/>
        </p:nvSpPr>
        <p:spPr bwMode="auto">
          <a:xfrm>
            <a:off x="6494463" y="2955925"/>
            <a:ext cx="93662"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7" name="Line 123">
            <a:extLst>
              <a:ext uri="{FF2B5EF4-FFF2-40B4-BE49-F238E27FC236}">
                <a16:creationId xmlns:a16="http://schemas.microsoft.com/office/drawing/2014/main" id="{14FA4DBE-3F27-DFAC-673C-B7B8A4BFBC44}"/>
              </a:ext>
            </a:extLst>
          </p:cNvPr>
          <p:cNvSpPr>
            <a:spLocks noChangeShapeType="1"/>
          </p:cNvSpPr>
          <p:nvPr/>
        </p:nvSpPr>
        <p:spPr bwMode="auto">
          <a:xfrm>
            <a:off x="6588125" y="2933700"/>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8" name="Line 124">
            <a:extLst>
              <a:ext uri="{FF2B5EF4-FFF2-40B4-BE49-F238E27FC236}">
                <a16:creationId xmlns:a16="http://schemas.microsoft.com/office/drawing/2014/main" id="{7BF71138-F8D4-9EDF-F806-12E6867B2D0B}"/>
              </a:ext>
            </a:extLst>
          </p:cNvPr>
          <p:cNvSpPr>
            <a:spLocks noChangeShapeType="1"/>
          </p:cNvSpPr>
          <p:nvPr/>
        </p:nvSpPr>
        <p:spPr bwMode="auto">
          <a:xfrm>
            <a:off x="6542088" y="2981325"/>
            <a:ext cx="96837"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9" name="Line 125">
            <a:extLst>
              <a:ext uri="{FF2B5EF4-FFF2-40B4-BE49-F238E27FC236}">
                <a16:creationId xmlns:a16="http://schemas.microsoft.com/office/drawing/2014/main" id="{915CC096-A82C-41AC-5A97-76726B602486}"/>
              </a:ext>
            </a:extLst>
          </p:cNvPr>
          <p:cNvSpPr>
            <a:spLocks noChangeShapeType="1"/>
          </p:cNvSpPr>
          <p:nvPr/>
        </p:nvSpPr>
        <p:spPr bwMode="auto">
          <a:xfrm>
            <a:off x="6623050" y="2955925"/>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0" name="Line 126">
            <a:extLst>
              <a:ext uri="{FF2B5EF4-FFF2-40B4-BE49-F238E27FC236}">
                <a16:creationId xmlns:a16="http://schemas.microsoft.com/office/drawing/2014/main" id="{C1212C9C-EB2D-DE79-A2B3-E48395551E27}"/>
              </a:ext>
            </a:extLst>
          </p:cNvPr>
          <p:cNvSpPr>
            <a:spLocks noChangeShapeType="1"/>
          </p:cNvSpPr>
          <p:nvPr/>
        </p:nvSpPr>
        <p:spPr bwMode="auto">
          <a:xfrm>
            <a:off x="6577013" y="3003550"/>
            <a:ext cx="93662"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1" name="Line 127">
            <a:extLst>
              <a:ext uri="{FF2B5EF4-FFF2-40B4-BE49-F238E27FC236}">
                <a16:creationId xmlns:a16="http://schemas.microsoft.com/office/drawing/2014/main" id="{AF8D25AE-B934-A0D1-B92A-4BE32F8AD3A4}"/>
              </a:ext>
            </a:extLst>
          </p:cNvPr>
          <p:cNvSpPr>
            <a:spLocks noChangeShapeType="1"/>
          </p:cNvSpPr>
          <p:nvPr/>
        </p:nvSpPr>
        <p:spPr bwMode="auto">
          <a:xfrm>
            <a:off x="6804025" y="3013075"/>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2" name="Line 128">
            <a:extLst>
              <a:ext uri="{FF2B5EF4-FFF2-40B4-BE49-F238E27FC236}">
                <a16:creationId xmlns:a16="http://schemas.microsoft.com/office/drawing/2014/main" id="{3E9AE754-AB8C-2CDD-4FC5-41C731AB804D}"/>
              </a:ext>
            </a:extLst>
          </p:cNvPr>
          <p:cNvSpPr>
            <a:spLocks noChangeShapeType="1"/>
          </p:cNvSpPr>
          <p:nvPr/>
        </p:nvSpPr>
        <p:spPr bwMode="auto">
          <a:xfrm>
            <a:off x="6753225" y="3060700"/>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3" name="Line 129">
            <a:extLst>
              <a:ext uri="{FF2B5EF4-FFF2-40B4-BE49-F238E27FC236}">
                <a16:creationId xmlns:a16="http://schemas.microsoft.com/office/drawing/2014/main" id="{4C5678EF-D865-4EBC-59B8-05D300F28A21}"/>
              </a:ext>
            </a:extLst>
          </p:cNvPr>
          <p:cNvSpPr>
            <a:spLocks noChangeShapeType="1"/>
          </p:cNvSpPr>
          <p:nvPr/>
        </p:nvSpPr>
        <p:spPr bwMode="auto">
          <a:xfrm>
            <a:off x="6905625" y="3032125"/>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4" name="Line 130">
            <a:extLst>
              <a:ext uri="{FF2B5EF4-FFF2-40B4-BE49-F238E27FC236}">
                <a16:creationId xmlns:a16="http://schemas.microsoft.com/office/drawing/2014/main" id="{23616D67-6E1D-9062-E2F9-568C7811BA73}"/>
              </a:ext>
            </a:extLst>
          </p:cNvPr>
          <p:cNvSpPr>
            <a:spLocks noChangeShapeType="1"/>
          </p:cNvSpPr>
          <p:nvPr/>
        </p:nvSpPr>
        <p:spPr bwMode="auto">
          <a:xfrm>
            <a:off x="6858000" y="3079750"/>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5" name="Line 131">
            <a:extLst>
              <a:ext uri="{FF2B5EF4-FFF2-40B4-BE49-F238E27FC236}">
                <a16:creationId xmlns:a16="http://schemas.microsoft.com/office/drawing/2014/main" id="{BB1B90C6-8EF0-A695-C616-B4687B8F14EB}"/>
              </a:ext>
            </a:extLst>
          </p:cNvPr>
          <p:cNvSpPr>
            <a:spLocks noChangeShapeType="1"/>
          </p:cNvSpPr>
          <p:nvPr/>
        </p:nvSpPr>
        <p:spPr bwMode="auto">
          <a:xfrm>
            <a:off x="6994525" y="3032125"/>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6" name="Line 132">
            <a:extLst>
              <a:ext uri="{FF2B5EF4-FFF2-40B4-BE49-F238E27FC236}">
                <a16:creationId xmlns:a16="http://schemas.microsoft.com/office/drawing/2014/main" id="{3803436C-9364-474C-5543-74E83BF3E45A}"/>
              </a:ext>
            </a:extLst>
          </p:cNvPr>
          <p:cNvSpPr>
            <a:spLocks noChangeShapeType="1"/>
          </p:cNvSpPr>
          <p:nvPr/>
        </p:nvSpPr>
        <p:spPr bwMode="auto">
          <a:xfrm>
            <a:off x="6946900" y="3079750"/>
            <a:ext cx="93662"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7" name="Line 133">
            <a:extLst>
              <a:ext uri="{FF2B5EF4-FFF2-40B4-BE49-F238E27FC236}">
                <a16:creationId xmlns:a16="http://schemas.microsoft.com/office/drawing/2014/main" id="{A914E80B-39F2-FFAF-2FB1-212B528A6D03}"/>
              </a:ext>
            </a:extLst>
          </p:cNvPr>
          <p:cNvSpPr>
            <a:spLocks noChangeShapeType="1"/>
          </p:cNvSpPr>
          <p:nvPr/>
        </p:nvSpPr>
        <p:spPr bwMode="auto">
          <a:xfrm>
            <a:off x="7013575" y="306070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8" name="Line 134">
            <a:extLst>
              <a:ext uri="{FF2B5EF4-FFF2-40B4-BE49-F238E27FC236}">
                <a16:creationId xmlns:a16="http://schemas.microsoft.com/office/drawing/2014/main" id="{B52E2441-1279-4930-6F3D-810CA6035945}"/>
              </a:ext>
            </a:extLst>
          </p:cNvPr>
          <p:cNvSpPr>
            <a:spLocks noChangeShapeType="1"/>
          </p:cNvSpPr>
          <p:nvPr/>
        </p:nvSpPr>
        <p:spPr bwMode="auto">
          <a:xfrm>
            <a:off x="6965950" y="3108325"/>
            <a:ext cx="96837"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9" name="Line 135">
            <a:extLst>
              <a:ext uri="{FF2B5EF4-FFF2-40B4-BE49-F238E27FC236}">
                <a16:creationId xmlns:a16="http://schemas.microsoft.com/office/drawing/2014/main" id="{6473432C-98AA-89A6-F686-287B7CF0E3E3}"/>
              </a:ext>
            </a:extLst>
          </p:cNvPr>
          <p:cNvSpPr>
            <a:spLocks noChangeShapeType="1"/>
          </p:cNvSpPr>
          <p:nvPr/>
        </p:nvSpPr>
        <p:spPr bwMode="auto">
          <a:xfrm>
            <a:off x="7367588" y="306070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0" name="Line 136">
            <a:extLst>
              <a:ext uri="{FF2B5EF4-FFF2-40B4-BE49-F238E27FC236}">
                <a16:creationId xmlns:a16="http://schemas.microsoft.com/office/drawing/2014/main" id="{71870606-95AF-3F16-32ED-70665EB6FF32}"/>
              </a:ext>
            </a:extLst>
          </p:cNvPr>
          <p:cNvSpPr>
            <a:spLocks noChangeShapeType="1"/>
          </p:cNvSpPr>
          <p:nvPr/>
        </p:nvSpPr>
        <p:spPr bwMode="auto">
          <a:xfrm>
            <a:off x="7319963" y="3108325"/>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1" name="Line 137">
            <a:extLst>
              <a:ext uri="{FF2B5EF4-FFF2-40B4-BE49-F238E27FC236}">
                <a16:creationId xmlns:a16="http://schemas.microsoft.com/office/drawing/2014/main" id="{B84F4EF6-3222-3614-0210-51C6ACE88EBB}"/>
              </a:ext>
            </a:extLst>
          </p:cNvPr>
          <p:cNvSpPr>
            <a:spLocks noChangeShapeType="1"/>
          </p:cNvSpPr>
          <p:nvPr/>
        </p:nvSpPr>
        <p:spPr bwMode="auto">
          <a:xfrm>
            <a:off x="7434263" y="3060700"/>
            <a:ext cx="0" cy="98425"/>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2" name="Line 138">
            <a:extLst>
              <a:ext uri="{FF2B5EF4-FFF2-40B4-BE49-F238E27FC236}">
                <a16:creationId xmlns:a16="http://schemas.microsoft.com/office/drawing/2014/main" id="{26D622A6-706A-22DB-D823-BD95B467C1C0}"/>
              </a:ext>
            </a:extLst>
          </p:cNvPr>
          <p:cNvSpPr>
            <a:spLocks noChangeShapeType="1"/>
          </p:cNvSpPr>
          <p:nvPr/>
        </p:nvSpPr>
        <p:spPr bwMode="auto">
          <a:xfrm>
            <a:off x="7383463" y="3108325"/>
            <a:ext cx="96837"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3" name="Line 139">
            <a:extLst>
              <a:ext uri="{FF2B5EF4-FFF2-40B4-BE49-F238E27FC236}">
                <a16:creationId xmlns:a16="http://schemas.microsoft.com/office/drawing/2014/main" id="{B185D259-46FA-4062-4ADC-5C36D5EE82E6}"/>
              </a:ext>
            </a:extLst>
          </p:cNvPr>
          <p:cNvSpPr>
            <a:spLocks noChangeShapeType="1"/>
          </p:cNvSpPr>
          <p:nvPr/>
        </p:nvSpPr>
        <p:spPr bwMode="auto">
          <a:xfrm>
            <a:off x="7496175" y="3111500"/>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4" name="Line 140">
            <a:extLst>
              <a:ext uri="{FF2B5EF4-FFF2-40B4-BE49-F238E27FC236}">
                <a16:creationId xmlns:a16="http://schemas.microsoft.com/office/drawing/2014/main" id="{B9F42D0C-E69C-5F1B-454D-77855482D642}"/>
              </a:ext>
            </a:extLst>
          </p:cNvPr>
          <p:cNvSpPr>
            <a:spLocks noChangeShapeType="1"/>
          </p:cNvSpPr>
          <p:nvPr/>
        </p:nvSpPr>
        <p:spPr bwMode="auto">
          <a:xfrm>
            <a:off x="7450138" y="3159125"/>
            <a:ext cx="93662"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5" name="Line 141">
            <a:extLst>
              <a:ext uri="{FF2B5EF4-FFF2-40B4-BE49-F238E27FC236}">
                <a16:creationId xmlns:a16="http://schemas.microsoft.com/office/drawing/2014/main" id="{776F9F78-929F-15F8-BC52-4223BEB7BA5E}"/>
              </a:ext>
            </a:extLst>
          </p:cNvPr>
          <p:cNvSpPr>
            <a:spLocks noChangeShapeType="1"/>
          </p:cNvSpPr>
          <p:nvPr/>
        </p:nvSpPr>
        <p:spPr bwMode="auto">
          <a:xfrm>
            <a:off x="7639050" y="3111500"/>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6" name="Line 142">
            <a:extLst>
              <a:ext uri="{FF2B5EF4-FFF2-40B4-BE49-F238E27FC236}">
                <a16:creationId xmlns:a16="http://schemas.microsoft.com/office/drawing/2014/main" id="{2C008455-6446-8966-B7D5-CDE03F55E38A}"/>
              </a:ext>
            </a:extLst>
          </p:cNvPr>
          <p:cNvSpPr>
            <a:spLocks noChangeShapeType="1"/>
          </p:cNvSpPr>
          <p:nvPr/>
        </p:nvSpPr>
        <p:spPr bwMode="auto">
          <a:xfrm>
            <a:off x="7591425" y="3159125"/>
            <a:ext cx="95250"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7" name="Line 143">
            <a:extLst>
              <a:ext uri="{FF2B5EF4-FFF2-40B4-BE49-F238E27FC236}">
                <a16:creationId xmlns:a16="http://schemas.microsoft.com/office/drawing/2014/main" id="{697F8DC6-9B30-D671-F1A9-05651409366E}"/>
              </a:ext>
            </a:extLst>
          </p:cNvPr>
          <p:cNvSpPr>
            <a:spLocks noChangeShapeType="1"/>
          </p:cNvSpPr>
          <p:nvPr/>
        </p:nvSpPr>
        <p:spPr bwMode="auto">
          <a:xfrm>
            <a:off x="6873875" y="3013075"/>
            <a:ext cx="0" cy="9525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8" name="Line 144">
            <a:extLst>
              <a:ext uri="{FF2B5EF4-FFF2-40B4-BE49-F238E27FC236}">
                <a16:creationId xmlns:a16="http://schemas.microsoft.com/office/drawing/2014/main" id="{6C94F2C4-925D-37E9-1BAB-677467A8F503}"/>
              </a:ext>
            </a:extLst>
          </p:cNvPr>
          <p:cNvSpPr>
            <a:spLocks noChangeShapeType="1"/>
          </p:cNvSpPr>
          <p:nvPr/>
        </p:nvSpPr>
        <p:spPr bwMode="auto">
          <a:xfrm>
            <a:off x="6823075" y="3060700"/>
            <a:ext cx="98425" cy="0"/>
          </a:xfrm>
          <a:prstGeom prst="line">
            <a:avLst/>
          </a:prstGeom>
          <a:noFill/>
          <a:ln w="19050" cap="flat">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9" name="Freeform 145">
            <a:extLst>
              <a:ext uri="{FF2B5EF4-FFF2-40B4-BE49-F238E27FC236}">
                <a16:creationId xmlns:a16="http://schemas.microsoft.com/office/drawing/2014/main" id="{CBA2A2AF-8249-30BC-A1F7-56344463BFDE}"/>
              </a:ext>
            </a:extLst>
          </p:cNvPr>
          <p:cNvSpPr>
            <a:spLocks/>
          </p:cNvSpPr>
          <p:nvPr/>
        </p:nvSpPr>
        <p:spPr bwMode="auto">
          <a:xfrm>
            <a:off x="5519738" y="1603375"/>
            <a:ext cx="2119312" cy="1555750"/>
          </a:xfrm>
          <a:custGeom>
            <a:avLst/>
            <a:gdLst>
              <a:gd name="T0" fmla="*/ 615 w 670"/>
              <a:gd name="T1" fmla="*/ 491 h 491"/>
              <a:gd name="T2" fmla="*/ 469 w 670"/>
              <a:gd name="T3" fmla="*/ 475 h 491"/>
              <a:gd name="T4" fmla="*/ 430 w 670"/>
              <a:gd name="T5" fmla="*/ 466 h 491"/>
              <a:gd name="T6" fmla="*/ 392 w 670"/>
              <a:gd name="T7" fmla="*/ 458 h 491"/>
              <a:gd name="T8" fmla="*/ 376 w 670"/>
              <a:gd name="T9" fmla="*/ 451 h 491"/>
              <a:gd name="T10" fmla="*/ 365 w 670"/>
              <a:gd name="T11" fmla="*/ 445 h 491"/>
              <a:gd name="T12" fmla="*/ 349 w 670"/>
              <a:gd name="T13" fmla="*/ 440 h 491"/>
              <a:gd name="T14" fmla="*/ 328 w 670"/>
              <a:gd name="T15" fmla="*/ 433 h 491"/>
              <a:gd name="T16" fmla="*/ 305 w 670"/>
              <a:gd name="T17" fmla="*/ 425 h 491"/>
              <a:gd name="T18" fmla="*/ 264 w 670"/>
              <a:gd name="T19" fmla="*/ 422 h 491"/>
              <a:gd name="T20" fmla="*/ 242 w 670"/>
              <a:gd name="T21" fmla="*/ 416 h 491"/>
              <a:gd name="T22" fmla="*/ 227 w 670"/>
              <a:gd name="T23" fmla="*/ 411 h 491"/>
              <a:gd name="T24" fmla="*/ 209 w 670"/>
              <a:gd name="T25" fmla="*/ 406 h 491"/>
              <a:gd name="T26" fmla="*/ 201 w 670"/>
              <a:gd name="T27" fmla="*/ 402 h 491"/>
              <a:gd name="T28" fmla="*/ 198 w 670"/>
              <a:gd name="T29" fmla="*/ 397 h 491"/>
              <a:gd name="T30" fmla="*/ 173 w 670"/>
              <a:gd name="T31" fmla="*/ 388 h 491"/>
              <a:gd name="T32" fmla="*/ 161 w 670"/>
              <a:gd name="T33" fmla="*/ 383 h 491"/>
              <a:gd name="T34" fmla="*/ 155 w 670"/>
              <a:gd name="T35" fmla="*/ 380 h 491"/>
              <a:gd name="T36" fmla="*/ 148 w 670"/>
              <a:gd name="T37" fmla="*/ 372 h 491"/>
              <a:gd name="T38" fmla="*/ 135 w 670"/>
              <a:gd name="T39" fmla="*/ 365 h 491"/>
              <a:gd name="T40" fmla="*/ 130 w 670"/>
              <a:gd name="T41" fmla="*/ 359 h 491"/>
              <a:gd name="T42" fmla="*/ 125 w 670"/>
              <a:gd name="T43" fmla="*/ 354 h 491"/>
              <a:gd name="T44" fmla="*/ 119 w 670"/>
              <a:gd name="T45" fmla="*/ 348 h 491"/>
              <a:gd name="T46" fmla="*/ 109 w 670"/>
              <a:gd name="T47" fmla="*/ 338 h 491"/>
              <a:gd name="T48" fmla="*/ 99 w 670"/>
              <a:gd name="T49" fmla="*/ 332 h 491"/>
              <a:gd name="T50" fmla="*/ 99 w 670"/>
              <a:gd name="T51" fmla="*/ 318 h 491"/>
              <a:gd name="T52" fmla="*/ 92 w 670"/>
              <a:gd name="T53" fmla="*/ 311 h 491"/>
              <a:gd name="T54" fmla="*/ 84 w 670"/>
              <a:gd name="T55" fmla="*/ 302 h 491"/>
              <a:gd name="T56" fmla="*/ 78 w 670"/>
              <a:gd name="T57" fmla="*/ 293 h 491"/>
              <a:gd name="T58" fmla="*/ 73 w 670"/>
              <a:gd name="T59" fmla="*/ 283 h 491"/>
              <a:gd name="T60" fmla="*/ 58 w 670"/>
              <a:gd name="T61" fmla="*/ 271 h 491"/>
              <a:gd name="T62" fmla="*/ 52 w 670"/>
              <a:gd name="T63" fmla="*/ 263 h 491"/>
              <a:gd name="T64" fmla="*/ 42 w 670"/>
              <a:gd name="T65" fmla="*/ 255 h 491"/>
              <a:gd name="T66" fmla="*/ 39 w 670"/>
              <a:gd name="T67" fmla="*/ 250 h 491"/>
              <a:gd name="T68" fmla="*/ 35 w 670"/>
              <a:gd name="T69" fmla="*/ 237 h 491"/>
              <a:gd name="T70" fmla="*/ 30 w 670"/>
              <a:gd name="T71" fmla="*/ 226 h 491"/>
              <a:gd name="T72" fmla="*/ 27 w 670"/>
              <a:gd name="T73" fmla="*/ 219 h 491"/>
              <a:gd name="T74" fmla="*/ 22 w 670"/>
              <a:gd name="T75" fmla="*/ 211 h 491"/>
              <a:gd name="T76" fmla="*/ 17 w 670"/>
              <a:gd name="T77" fmla="*/ 197 h 491"/>
              <a:gd name="T78" fmla="*/ 14 w 670"/>
              <a:gd name="T79" fmla="*/ 180 h 491"/>
              <a:gd name="T80" fmla="*/ 7 w 670"/>
              <a:gd name="T81" fmla="*/ 165 h 491"/>
              <a:gd name="T82" fmla="*/ 4 w 670"/>
              <a:gd name="T83" fmla="*/ 132 h 491"/>
              <a:gd name="T84" fmla="*/ 0 w 670"/>
              <a:gd name="T85" fmla="*/ 77 h 491"/>
              <a:gd name="T86" fmla="*/ 0 w 670"/>
              <a:gd name="T87" fmla="*/ 85 h 491"/>
              <a:gd name="connsiteX0" fmla="*/ 10000 w 10000"/>
              <a:gd name="connsiteY0" fmla="*/ 10000 h 10000"/>
              <a:gd name="connsiteX1" fmla="*/ 9179 w 10000"/>
              <a:gd name="connsiteY1" fmla="*/ 10000 h 10000"/>
              <a:gd name="connsiteX2" fmla="*/ 9179 w 10000"/>
              <a:gd name="connsiteY2" fmla="*/ 9674 h 10000"/>
              <a:gd name="connsiteX3" fmla="*/ 7000 w 10000"/>
              <a:gd name="connsiteY3" fmla="*/ 9674 h 10000"/>
              <a:gd name="connsiteX4" fmla="*/ 7000 w 10000"/>
              <a:gd name="connsiteY4" fmla="*/ 9491 h 10000"/>
              <a:gd name="connsiteX5" fmla="*/ 6418 w 10000"/>
              <a:gd name="connsiteY5" fmla="*/ 9491 h 10000"/>
              <a:gd name="connsiteX6" fmla="*/ 6418 w 10000"/>
              <a:gd name="connsiteY6" fmla="*/ 9328 h 10000"/>
              <a:gd name="connsiteX7" fmla="*/ 5851 w 10000"/>
              <a:gd name="connsiteY7" fmla="*/ 9328 h 10000"/>
              <a:gd name="connsiteX8" fmla="*/ 5851 w 10000"/>
              <a:gd name="connsiteY8" fmla="*/ 9185 h 10000"/>
              <a:gd name="connsiteX9" fmla="*/ 5612 w 10000"/>
              <a:gd name="connsiteY9" fmla="*/ 9185 h 10000"/>
              <a:gd name="connsiteX10" fmla="*/ 5612 w 10000"/>
              <a:gd name="connsiteY10" fmla="*/ 9063 h 10000"/>
              <a:gd name="connsiteX11" fmla="*/ 5448 w 10000"/>
              <a:gd name="connsiteY11" fmla="*/ 9063 h 10000"/>
              <a:gd name="connsiteX12" fmla="*/ 5448 w 10000"/>
              <a:gd name="connsiteY12" fmla="*/ 8961 h 10000"/>
              <a:gd name="connsiteX13" fmla="*/ 5209 w 10000"/>
              <a:gd name="connsiteY13" fmla="*/ 8961 h 10000"/>
              <a:gd name="connsiteX14" fmla="*/ 5209 w 10000"/>
              <a:gd name="connsiteY14" fmla="*/ 8819 h 10000"/>
              <a:gd name="connsiteX15" fmla="*/ 4896 w 10000"/>
              <a:gd name="connsiteY15" fmla="*/ 8819 h 10000"/>
              <a:gd name="connsiteX16" fmla="*/ 4896 w 10000"/>
              <a:gd name="connsiteY16" fmla="*/ 8656 h 10000"/>
              <a:gd name="connsiteX17" fmla="*/ 4552 w 10000"/>
              <a:gd name="connsiteY17" fmla="*/ 8656 h 10000"/>
              <a:gd name="connsiteX18" fmla="*/ 4552 w 10000"/>
              <a:gd name="connsiteY18" fmla="*/ 8595 h 10000"/>
              <a:gd name="connsiteX19" fmla="*/ 3940 w 10000"/>
              <a:gd name="connsiteY19" fmla="*/ 8595 h 10000"/>
              <a:gd name="connsiteX20" fmla="*/ 3940 w 10000"/>
              <a:gd name="connsiteY20" fmla="*/ 8473 h 10000"/>
              <a:gd name="connsiteX21" fmla="*/ 3612 w 10000"/>
              <a:gd name="connsiteY21" fmla="*/ 8473 h 10000"/>
              <a:gd name="connsiteX22" fmla="*/ 3612 w 10000"/>
              <a:gd name="connsiteY22" fmla="*/ 8371 h 10000"/>
              <a:gd name="connsiteX23" fmla="*/ 3388 w 10000"/>
              <a:gd name="connsiteY23" fmla="*/ 8371 h 10000"/>
              <a:gd name="connsiteX24" fmla="*/ 3388 w 10000"/>
              <a:gd name="connsiteY24" fmla="*/ 8269 h 10000"/>
              <a:gd name="connsiteX25" fmla="*/ 3119 w 10000"/>
              <a:gd name="connsiteY25" fmla="*/ 8269 h 10000"/>
              <a:gd name="connsiteX26" fmla="*/ 3119 w 10000"/>
              <a:gd name="connsiteY26" fmla="*/ 8187 h 10000"/>
              <a:gd name="connsiteX27" fmla="*/ 3000 w 10000"/>
              <a:gd name="connsiteY27" fmla="*/ 8187 h 10000"/>
              <a:gd name="connsiteX28" fmla="*/ 3000 w 10000"/>
              <a:gd name="connsiteY28" fmla="*/ 8086 h 10000"/>
              <a:gd name="connsiteX29" fmla="*/ 2955 w 10000"/>
              <a:gd name="connsiteY29" fmla="*/ 8086 h 10000"/>
              <a:gd name="connsiteX30" fmla="*/ 2955 w 10000"/>
              <a:gd name="connsiteY30" fmla="*/ 7902 h 10000"/>
              <a:gd name="connsiteX31" fmla="*/ 2582 w 10000"/>
              <a:gd name="connsiteY31" fmla="*/ 7902 h 10000"/>
              <a:gd name="connsiteX32" fmla="*/ 2582 w 10000"/>
              <a:gd name="connsiteY32" fmla="*/ 7800 h 10000"/>
              <a:gd name="connsiteX33" fmla="*/ 2403 w 10000"/>
              <a:gd name="connsiteY33" fmla="*/ 7800 h 10000"/>
              <a:gd name="connsiteX34" fmla="*/ 2403 w 10000"/>
              <a:gd name="connsiteY34" fmla="*/ 7739 h 10000"/>
              <a:gd name="connsiteX35" fmla="*/ 2313 w 10000"/>
              <a:gd name="connsiteY35" fmla="*/ 7739 h 10000"/>
              <a:gd name="connsiteX36" fmla="*/ 2313 w 10000"/>
              <a:gd name="connsiteY36" fmla="*/ 7576 h 10000"/>
              <a:gd name="connsiteX37" fmla="*/ 2209 w 10000"/>
              <a:gd name="connsiteY37" fmla="*/ 7576 h 10000"/>
              <a:gd name="connsiteX38" fmla="*/ 2209 w 10000"/>
              <a:gd name="connsiteY38" fmla="*/ 7434 h 10000"/>
              <a:gd name="connsiteX39" fmla="*/ 2015 w 10000"/>
              <a:gd name="connsiteY39" fmla="*/ 7434 h 10000"/>
              <a:gd name="connsiteX40" fmla="*/ 2015 w 10000"/>
              <a:gd name="connsiteY40" fmla="*/ 7312 h 10000"/>
              <a:gd name="connsiteX41" fmla="*/ 1940 w 10000"/>
              <a:gd name="connsiteY41" fmla="*/ 7312 h 10000"/>
              <a:gd name="connsiteX42" fmla="*/ 1940 w 10000"/>
              <a:gd name="connsiteY42" fmla="*/ 7210 h 10000"/>
              <a:gd name="connsiteX43" fmla="*/ 1866 w 10000"/>
              <a:gd name="connsiteY43" fmla="*/ 7210 h 10000"/>
              <a:gd name="connsiteX44" fmla="*/ 1866 w 10000"/>
              <a:gd name="connsiteY44" fmla="*/ 7088 h 10000"/>
              <a:gd name="connsiteX45" fmla="*/ 1776 w 10000"/>
              <a:gd name="connsiteY45" fmla="*/ 7088 h 10000"/>
              <a:gd name="connsiteX46" fmla="*/ 1776 w 10000"/>
              <a:gd name="connsiteY46" fmla="*/ 6884 h 10000"/>
              <a:gd name="connsiteX47" fmla="*/ 1627 w 10000"/>
              <a:gd name="connsiteY47" fmla="*/ 6884 h 10000"/>
              <a:gd name="connsiteX48" fmla="*/ 1627 w 10000"/>
              <a:gd name="connsiteY48" fmla="*/ 6762 h 10000"/>
              <a:gd name="connsiteX49" fmla="*/ 1478 w 10000"/>
              <a:gd name="connsiteY49" fmla="*/ 6762 h 10000"/>
              <a:gd name="connsiteX50" fmla="*/ 1478 w 10000"/>
              <a:gd name="connsiteY50" fmla="*/ 6599 h 10000"/>
              <a:gd name="connsiteX51" fmla="*/ 1478 w 10000"/>
              <a:gd name="connsiteY51" fmla="*/ 6477 h 10000"/>
              <a:gd name="connsiteX52" fmla="*/ 1373 w 10000"/>
              <a:gd name="connsiteY52" fmla="*/ 6477 h 10000"/>
              <a:gd name="connsiteX53" fmla="*/ 1373 w 10000"/>
              <a:gd name="connsiteY53" fmla="*/ 6334 h 10000"/>
              <a:gd name="connsiteX54" fmla="*/ 1254 w 10000"/>
              <a:gd name="connsiteY54" fmla="*/ 6334 h 10000"/>
              <a:gd name="connsiteX55" fmla="*/ 1254 w 10000"/>
              <a:gd name="connsiteY55" fmla="*/ 6151 h 10000"/>
              <a:gd name="connsiteX56" fmla="*/ 1164 w 10000"/>
              <a:gd name="connsiteY56" fmla="*/ 6151 h 10000"/>
              <a:gd name="connsiteX57" fmla="*/ 1164 w 10000"/>
              <a:gd name="connsiteY57" fmla="*/ 5967 h 10000"/>
              <a:gd name="connsiteX58" fmla="*/ 1090 w 10000"/>
              <a:gd name="connsiteY58" fmla="*/ 5967 h 10000"/>
              <a:gd name="connsiteX59" fmla="*/ 1090 w 10000"/>
              <a:gd name="connsiteY59" fmla="*/ 5764 h 10000"/>
              <a:gd name="connsiteX60" fmla="*/ 866 w 10000"/>
              <a:gd name="connsiteY60" fmla="*/ 5764 h 10000"/>
              <a:gd name="connsiteX61" fmla="*/ 866 w 10000"/>
              <a:gd name="connsiteY61" fmla="*/ 5519 h 10000"/>
              <a:gd name="connsiteX62" fmla="*/ 776 w 10000"/>
              <a:gd name="connsiteY62" fmla="*/ 5519 h 10000"/>
              <a:gd name="connsiteX63" fmla="*/ 776 w 10000"/>
              <a:gd name="connsiteY63" fmla="*/ 5356 h 10000"/>
              <a:gd name="connsiteX64" fmla="*/ 627 w 10000"/>
              <a:gd name="connsiteY64" fmla="*/ 5356 h 10000"/>
              <a:gd name="connsiteX65" fmla="*/ 627 w 10000"/>
              <a:gd name="connsiteY65" fmla="*/ 5193 h 10000"/>
              <a:gd name="connsiteX66" fmla="*/ 582 w 10000"/>
              <a:gd name="connsiteY66" fmla="*/ 5193 h 10000"/>
              <a:gd name="connsiteX67" fmla="*/ 582 w 10000"/>
              <a:gd name="connsiteY67" fmla="*/ 5092 h 10000"/>
              <a:gd name="connsiteX68" fmla="*/ 522 w 10000"/>
              <a:gd name="connsiteY68" fmla="*/ 5092 h 10000"/>
              <a:gd name="connsiteX69" fmla="*/ 522 w 10000"/>
              <a:gd name="connsiteY69" fmla="*/ 4827 h 10000"/>
              <a:gd name="connsiteX70" fmla="*/ 448 w 10000"/>
              <a:gd name="connsiteY70" fmla="*/ 4827 h 10000"/>
              <a:gd name="connsiteX71" fmla="*/ 448 w 10000"/>
              <a:gd name="connsiteY71" fmla="*/ 4603 h 10000"/>
              <a:gd name="connsiteX72" fmla="*/ 403 w 10000"/>
              <a:gd name="connsiteY72" fmla="*/ 4603 h 10000"/>
              <a:gd name="connsiteX73" fmla="*/ 403 w 10000"/>
              <a:gd name="connsiteY73" fmla="*/ 4460 h 10000"/>
              <a:gd name="connsiteX74" fmla="*/ 328 w 10000"/>
              <a:gd name="connsiteY74" fmla="*/ 4460 h 10000"/>
              <a:gd name="connsiteX75" fmla="*/ 328 w 10000"/>
              <a:gd name="connsiteY75" fmla="*/ 4297 h 10000"/>
              <a:gd name="connsiteX76" fmla="*/ 254 w 10000"/>
              <a:gd name="connsiteY76" fmla="*/ 4297 h 10000"/>
              <a:gd name="connsiteX77" fmla="*/ 254 w 10000"/>
              <a:gd name="connsiteY77" fmla="*/ 4012 h 10000"/>
              <a:gd name="connsiteX78" fmla="*/ 209 w 10000"/>
              <a:gd name="connsiteY78" fmla="*/ 4012 h 10000"/>
              <a:gd name="connsiteX79" fmla="*/ 209 w 10000"/>
              <a:gd name="connsiteY79" fmla="*/ 3666 h 10000"/>
              <a:gd name="connsiteX80" fmla="*/ 209 w 10000"/>
              <a:gd name="connsiteY80" fmla="*/ 3360 h 10000"/>
              <a:gd name="connsiteX81" fmla="*/ 104 w 10000"/>
              <a:gd name="connsiteY81" fmla="*/ 3360 h 10000"/>
              <a:gd name="connsiteX82" fmla="*/ 104 w 10000"/>
              <a:gd name="connsiteY82" fmla="*/ 2688 h 10000"/>
              <a:gd name="connsiteX83" fmla="*/ 60 w 10000"/>
              <a:gd name="connsiteY83" fmla="*/ 2688 h 10000"/>
              <a:gd name="connsiteX84" fmla="*/ 60 w 10000"/>
              <a:gd name="connsiteY84" fmla="*/ 1568 h 10000"/>
              <a:gd name="connsiteX85" fmla="*/ 0 w 10000"/>
              <a:gd name="connsiteY85" fmla="*/ 1568 h 10000"/>
              <a:gd name="connsiteX86" fmla="*/ 0 w 10000"/>
              <a:gd name="connsiteY86" fmla="*/ 0 h 10000"/>
              <a:gd name="connsiteX87" fmla="*/ 0 w 10000"/>
              <a:gd name="connsiteY87" fmla="*/ 1731 h 10000"/>
              <a:gd name="connsiteX0" fmla="*/ 10000 w 10000"/>
              <a:gd name="connsiteY0" fmla="*/ 10000 h 10000"/>
              <a:gd name="connsiteX1" fmla="*/ 9179 w 10000"/>
              <a:gd name="connsiteY1" fmla="*/ 10000 h 10000"/>
              <a:gd name="connsiteX2" fmla="*/ 9179 w 10000"/>
              <a:gd name="connsiteY2" fmla="*/ 9674 h 10000"/>
              <a:gd name="connsiteX3" fmla="*/ 7000 w 10000"/>
              <a:gd name="connsiteY3" fmla="*/ 9674 h 10000"/>
              <a:gd name="connsiteX4" fmla="*/ 7000 w 10000"/>
              <a:gd name="connsiteY4" fmla="*/ 9491 h 10000"/>
              <a:gd name="connsiteX5" fmla="*/ 6418 w 10000"/>
              <a:gd name="connsiteY5" fmla="*/ 9491 h 10000"/>
              <a:gd name="connsiteX6" fmla="*/ 6418 w 10000"/>
              <a:gd name="connsiteY6" fmla="*/ 9328 h 10000"/>
              <a:gd name="connsiteX7" fmla="*/ 5851 w 10000"/>
              <a:gd name="connsiteY7" fmla="*/ 9328 h 10000"/>
              <a:gd name="connsiteX8" fmla="*/ 5851 w 10000"/>
              <a:gd name="connsiteY8" fmla="*/ 9185 h 10000"/>
              <a:gd name="connsiteX9" fmla="*/ 5612 w 10000"/>
              <a:gd name="connsiteY9" fmla="*/ 9185 h 10000"/>
              <a:gd name="connsiteX10" fmla="*/ 5612 w 10000"/>
              <a:gd name="connsiteY10" fmla="*/ 9063 h 10000"/>
              <a:gd name="connsiteX11" fmla="*/ 5448 w 10000"/>
              <a:gd name="connsiteY11" fmla="*/ 9063 h 10000"/>
              <a:gd name="connsiteX12" fmla="*/ 5448 w 10000"/>
              <a:gd name="connsiteY12" fmla="*/ 8961 h 10000"/>
              <a:gd name="connsiteX13" fmla="*/ 5209 w 10000"/>
              <a:gd name="connsiteY13" fmla="*/ 8961 h 10000"/>
              <a:gd name="connsiteX14" fmla="*/ 5209 w 10000"/>
              <a:gd name="connsiteY14" fmla="*/ 8819 h 10000"/>
              <a:gd name="connsiteX15" fmla="*/ 4896 w 10000"/>
              <a:gd name="connsiteY15" fmla="*/ 8819 h 10000"/>
              <a:gd name="connsiteX16" fmla="*/ 4896 w 10000"/>
              <a:gd name="connsiteY16" fmla="*/ 8656 h 10000"/>
              <a:gd name="connsiteX17" fmla="*/ 4552 w 10000"/>
              <a:gd name="connsiteY17" fmla="*/ 8656 h 10000"/>
              <a:gd name="connsiteX18" fmla="*/ 4552 w 10000"/>
              <a:gd name="connsiteY18" fmla="*/ 8595 h 10000"/>
              <a:gd name="connsiteX19" fmla="*/ 3940 w 10000"/>
              <a:gd name="connsiteY19" fmla="*/ 8595 h 10000"/>
              <a:gd name="connsiteX20" fmla="*/ 3940 w 10000"/>
              <a:gd name="connsiteY20" fmla="*/ 8473 h 10000"/>
              <a:gd name="connsiteX21" fmla="*/ 3612 w 10000"/>
              <a:gd name="connsiteY21" fmla="*/ 8473 h 10000"/>
              <a:gd name="connsiteX22" fmla="*/ 3612 w 10000"/>
              <a:gd name="connsiteY22" fmla="*/ 8371 h 10000"/>
              <a:gd name="connsiteX23" fmla="*/ 3388 w 10000"/>
              <a:gd name="connsiteY23" fmla="*/ 8371 h 10000"/>
              <a:gd name="connsiteX24" fmla="*/ 3388 w 10000"/>
              <a:gd name="connsiteY24" fmla="*/ 8269 h 10000"/>
              <a:gd name="connsiteX25" fmla="*/ 3119 w 10000"/>
              <a:gd name="connsiteY25" fmla="*/ 8269 h 10000"/>
              <a:gd name="connsiteX26" fmla="*/ 3119 w 10000"/>
              <a:gd name="connsiteY26" fmla="*/ 8187 h 10000"/>
              <a:gd name="connsiteX27" fmla="*/ 3000 w 10000"/>
              <a:gd name="connsiteY27" fmla="*/ 8187 h 10000"/>
              <a:gd name="connsiteX28" fmla="*/ 3000 w 10000"/>
              <a:gd name="connsiteY28" fmla="*/ 8086 h 10000"/>
              <a:gd name="connsiteX29" fmla="*/ 2955 w 10000"/>
              <a:gd name="connsiteY29" fmla="*/ 8086 h 10000"/>
              <a:gd name="connsiteX30" fmla="*/ 2955 w 10000"/>
              <a:gd name="connsiteY30" fmla="*/ 7902 h 10000"/>
              <a:gd name="connsiteX31" fmla="*/ 2582 w 10000"/>
              <a:gd name="connsiteY31" fmla="*/ 7902 h 10000"/>
              <a:gd name="connsiteX32" fmla="*/ 2582 w 10000"/>
              <a:gd name="connsiteY32" fmla="*/ 7800 h 10000"/>
              <a:gd name="connsiteX33" fmla="*/ 2403 w 10000"/>
              <a:gd name="connsiteY33" fmla="*/ 7800 h 10000"/>
              <a:gd name="connsiteX34" fmla="*/ 2403 w 10000"/>
              <a:gd name="connsiteY34" fmla="*/ 7739 h 10000"/>
              <a:gd name="connsiteX35" fmla="*/ 2313 w 10000"/>
              <a:gd name="connsiteY35" fmla="*/ 7739 h 10000"/>
              <a:gd name="connsiteX36" fmla="*/ 2313 w 10000"/>
              <a:gd name="connsiteY36" fmla="*/ 7576 h 10000"/>
              <a:gd name="connsiteX37" fmla="*/ 2209 w 10000"/>
              <a:gd name="connsiteY37" fmla="*/ 7576 h 10000"/>
              <a:gd name="connsiteX38" fmla="*/ 2209 w 10000"/>
              <a:gd name="connsiteY38" fmla="*/ 7434 h 10000"/>
              <a:gd name="connsiteX39" fmla="*/ 2015 w 10000"/>
              <a:gd name="connsiteY39" fmla="*/ 7434 h 10000"/>
              <a:gd name="connsiteX40" fmla="*/ 2015 w 10000"/>
              <a:gd name="connsiteY40" fmla="*/ 7312 h 10000"/>
              <a:gd name="connsiteX41" fmla="*/ 1940 w 10000"/>
              <a:gd name="connsiteY41" fmla="*/ 7312 h 10000"/>
              <a:gd name="connsiteX42" fmla="*/ 1940 w 10000"/>
              <a:gd name="connsiteY42" fmla="*/ 7210 h 10000"/>
              <a:gd name="connsiteX43" fmla="*/ 1866 w 10000"/>
              <a:gd name="connsiteY43" fmla="*/ 7210 h 10000"/>
              <a:gd name="connsiteX44" fmla="*/ 1866 w 10000"/>
              <a:gd name="connsiteY44" fmla="*/ 7088 h 10000"/>
              <a:gd name="connsiteX45" fmla="*/ 1776 w 10000"/>
              <a:gd name="connsiteY45" fmla="*/ 7088 h 10000"/>
              <a:gd name="connsiteX46" fmla="*/ 1776 w 10000"/>
              <a:gd name="connsiteY46" fmla="*/ 6884 h 10000"/>
              <a:gd name="connsiteX47" fmla="*/ 1627 w 10000"/>
              <a:gd name="connsiteY47" fmla="*/ 6884 h 10000"/>
              <a:gd name="connsiteX48" fmla="*/ 1627 w 10000"/>
              <a:gd name="connsiteY48" fmla="*/ 6762 h 10000"/>
              <a:gd name="connsiteX49" fmla="*/ 1478 w 10000"/>
              <a:gd name="connsiteY49" fmla="*/ 6762 h 10000"/>
              <a:gd name="connsiteX50" fmla="*/ 1478 w 10000"/>
              <a:gd name="connsiteY50" fmla="*/ 6599 h 10000"/>
              <a:gd name="connsiteX51" fmla="*/ 1478 w 10000"/>
              <a:gd name="connsiteY51" fmla="*/ 6477 h 10000"/>
              <a:gd name="connsiteX52" fmla="*/ 1373 w 10000"/>
              <a:gd name="connsiteY52" fmla="*/ 6477 h 10000"/>
              <a:gd name="connsiteX53" fmla="*/ 1373 w 10000"/>
              <a:gd name="connsiteY53" fmla="*/ 6334 h 10000"/>
              <a:gd name="connsiteX54" fmla="*/ 1254 w 10000"/>
              <a:gd name="connsiteY54" fmla="*/ 6334 h 10000"/>
              <a:gd name="connsiteX55" fmla="*/ 1254 w 10000"/>
              <a:gd name="connsiteY55" fmla="*/ 6151 h 10000"/>
              <a:gd name="connsiteX56" fmla="*/ 1164 w 10000"/>
              <a:gd name="connsiteY56" fmla="*/ 6151 h 10000"/>
              <a:gd name="connsiteX57" fmla="*/ 1164 w 10000"/>
              <a:gd name="connsiteY57" fmla="*/ 5967 h 10000"/>
              <a:gd name="connsiteX58" fmla="*/ 1090 w 10000"/>
              <a:gd name="connsiteY58" fmla="*/ 5967 h 10000"/>
              <a:gd name="connsiteX59" fmla="*/ 1090 w 10000"/>
              <a:gd name="connsiteY59" fmla="*/ 5764 h 10000"/>
              <a:gd name="connsiteX60" fmla="*/ 866 w 10000"/>
              <a:gd name="connsiteY60" fmla="*/ 5764 h 10000"/>
              <a:gd name="connsiteX61" fmla="*/ 866 w 10000"/>
              <a:gd name="connsiteY61" fmla="*/ 5519 h 10000"/>
              <a:gd name="connsiteX62" fmla="*/ 776 w 10000"/>
              <a:gd name="connsiteY62" fmla="*/ 5519 h 10000"/>
              <a:gd name="connsiteX63" fmla="*/ 776 w 10000"/>
              <a:gd name="connsiteY63" fmla="*/ 5356 h 10000"/>
              <a:gd name="connsiteX64" fmla="*/ 627 w 10000"/>
              <a:gd name="connsiteY64" fmla="*/ 5356 h 10000"/>
              <a:gd name="connsiteX65" fmla="*/ 627 w 10000"/>
              <a:gd name="connsiteY65" fmla="*/ 5193 h 10000"/>
              <a:gd name="connsiteX66" fmla="*/ 582 w 10000"/>
              <a:gd name="connsiteY66" fmla="*/ 5193 h 10000"/>
              <a:gd name="connsiteX67" fmla="*/ 582 w 10000"/>
              <a:gd name="connsiteY67" fmla="*/ 5092 h 10000"/>
              <a:gd name="connsiteX68" fmla="*/ 522 w 10000"/>
              <a:gd name="connsiteY68" fmla="*/ 5092 h 10000"/>
              <a:gd name="connsiteX69" fmla="*/ 522 w 10000"/>
              <a:gd name="connsiteY69" fmla="*/ 4827 h 10000"/>
              <a:gd name="connsiteX70" fmla="*/ 448 w 10000"/>
              <a:gd name="connsiteY70" fmla="*/ 4827 h 10000"/>
              <a:gd name="connsiteX71" fmla="*/ 448 w 10000"/>
              <a:gd name="connsiteY71" fmla="*/ 4603 h 10000"/>
              <a:gd name="connsiteX72" fmla="*/ 403 w 10000"/>
              <a:gd name="connsiteY72" fmla="*/ 4603 h 10000"/>
              <a:gd name="connsiteX73" fmla="*/ 403 w 10000"/>
              <a:gd name="connsiteY73" fmla="*/ 4460 h 10000"/>
              <a:gd name="connsiteX74" fmla="*/ 328 w 10000"/>
              <a:gd name="connsiteY74" fmla="*/ 4460 h 10000"/>
              <a:gd name="connsiteX75" fmla="*/ 328 w 10000"/>
              <a:gd name="connsiteY75" fmla="*/ 4297 h 10000"/>
              <a:gd name="connsiteX76" fmla="*/ 254 w 10000"/>
              <a:gd name="connsiteY76" fmla="*/ 4297 h 10000"/>
              <a:gd name="connsiteX77" fmla="*/ 254 w 10000"/>
              <a:gd name="connsiteY77" fmla="*/ 4012 h 10000"/>
              <a:gd name="connsiteX78" fmla="*/ 209 w 10000"/>
              <a:gd name="connsiteY78" fmla="*/ 4012 h 10000"/>
              <a:gd name="connsiteX79" fmla="*/ 209 w 10000"/>
              <a:gd name="connsiteY79" fmla="*/ 3666 h 10000"/>
              <a:gd name="connsiteX80" fmla="*/ 209 w 10000"/>
              <a:gd name="connsiteY80" fmla="*/ 3360 h 10000"/>
              <a:gd name="connsiteX81" fmla="*/ 104 w 10000"/>
              <a:gd name="connsiteY81" fmla="*/ 3360 h 10000"/>
              <a:gd name="connsiteX82" fmla="*/ 104 w 10000"/>
              <a:gd name="connsiteY82" fmla="*/ 2688 h 10000"/>
              <a:gd name="connsiteX83" fmla="*/ 60 w 10000"/>
              <a:gd name="connsiteY83" fmla="*/ 2688 h 10000"/>
              <a:gd name="connsiteX84" fmla="*/ 60 w 10000"/>
              <a:gd name="connsiteY84" fmla="*/ 1568 h 10000"/>
              <a:gd name="connsiteX85" fmla="*/ 0 w 10000"/>
              <a:gd name="connsiteY85" fmla="*/ 1568 h 10000"/>
              <a:gd name="connsiteX86" fmla="*/ 0 w 10000"/>
              <a:gd name="connsiteY86" fmla="*/ 0 h 10000"/>
              <a:gd name="connsiteX87" fmla="*/ 0 w 10000"/>
              <a:gd name="connsiteY87" fmla="*/ 1731 h 10000"/>
              <a:gd name="connsiteX0" fmla="*/ 10000 w 10000"/>
              <a:gd name="connsiteY0" fmla="*/ 10000 h 10000"/>
              <a:gd name="connsiteX1" fmla="*/ 9179 w 10000"/>
              <a:gd name="connsiteY1" fmla="*/ 10000 h 10000"/>
              <a:gd name="connsiteX2" fmla="*/ 9179 w 10000"/>
              <a:gd name="connsiteY2" fmla="*/ 9674 h 10000"/>
              <a:gd name="connsiteX3" fmla="*/ 7000 w 10000"/>
              <a:gd name="connsiteY3" fmla="*/ 9674 h 10000"/>
              <a:gd name="connsiteX4" fmla="*/ 7000 w 10000"/>
              <a:gd name="connsiteY4" fmla="*/ 9491 h 10000"/>
              <a:gd name="connsiteX5" fmla="*/ 6418 w 10000"/>
              <a:gd name="connsiteY5" fmla="*/ 9491 h 10000"/>
              <a:gd name="connsiteX6" fmla="*/ 6418 w 10000"/>
              <a:gd name="connsiteY6" fmla="*/ 9328 h 10000"/>
              <a:gd name="connsiteX7" fmla="*/ 5851 w 10000"/>
              <a:gd name="connsiteY7" fmla="*/ 9328 h 10000"/>
              <a:gd name="connsiteX8" fmla="*/ 5851 w 10000"/>
              <a:gd name="connsiteY8" fmla="*/ 9185 h 10000"/>
              <a:gd name="connsiteX9" fmla="*/ 5612 w 10000"/>
              <a:gd name="connsiteY9" fmla="*/ 9185 h 10000"/>
              <a:gd name="connsiteX10" fmla="*/ 5612 w 10000"/>
              <a:gd name="connsiteY10" fmla="*/ 9063 h 10000"/>
              <a:gd name="connsiteX11" fmla="*/ 5448 w 10000"/>
              <a:gd name="connsiteY11" fmla="*/ 9063 h 10000"/>
              <a:gd name="connsiteX12" fmla="*/ 5448 w 10000"/>
              <a:gd name="connsiteY12" fmla="*/ 8961 h 10000"/>
              <a:gd name="connsiteX13" fmla="*/ 5209 w 10000"/>
              <a:gd name="connsiteY13" fmla="*/ 8961 h 10000"/>
              <a:gd name="connsiteX14" fmla="*/ 5209 w 10000"/>
              <a:gd name="connsiteY14" fmla="*/ 8819 h 10000"/>
              <a:gd name="connsiteX15" fmla="*/ 4896 w 10000"/>
              <a:gd name="connsiteY15" fmla="*/ 8819 h 10000"/>
              <a:gd name="connsiteX16" fmla="*/ 4896 w 10000"/>
              <a:gd name="connsiteY16" fmla="*/ 8656 h 10000"/>
              <a:gd name="connsiteX17" fmla="*/ 4552 w 10000"/>
              <a:gd name="connsiteY17" fmla="*/ 8656 h 10000"/>
              <a:gd name="connsiteX18" fmla="*/ 4552 w 10000"/>
              <a:gd name="connsiteY18" fmla="*/ 8595 h 10000"/>
              <a:gd name="connsiteX19" fmla="*/ 3940 w 10000"/>
              <a:gd name="connsiteY19" fmla="*/ 8595 h 10000"/>
              <a:gd name="connsiteX20" fmla="*/ 3940 w 10000"/>
              <a:gd name="connsiteY20" fmla="*/ 8473 h 10000"/>
              <a:gd name="connsiteX21" fmla="*/ 3612 w 10000"/>
              <a:gd name="connsiteY21" fmla="*/ 8473 h 10000"/>
              <a:gd name="connsiteX22" fmla="*/ 3612 w 10000"/>
              <a:gd name="connsiteY22" fmla="*/ 8371 h 10000"/>
              <a:gd name="connsiteX23" fmla="*/ 3388 w 10000"/>
              <a:gd name="connsiteY23" fmla="*/ 8371 h 10000"/>
              <a:gd name="connsiteX24" fmla="*/ 3388 w 10000"/>
              <a:gd name="connsiteY24" fmla="*/ 8269 h 10000"/>
              <a:gd name="connsiteX25" fmla="*/ 3119 w 10000"/>
              <a:gd name="connsiteY25" fmla="*/ 8269 h 10000"/>
              <a:gd name="connsiteX26" fmla="*/ 3119 w 10000"/>
              <a:gd name="connsiteY26" fmla="*/ 8187 h 10000"/>
              <a:gd name="connsiteX27" fmla="*/ 3000 w 10000"/>
              <a:gd name="connsiteY27" fmla="*/ 8187 h 10000"/>
              <a:gd name="connsiteX28" fmla="*/ 3000 w 10000"/>
              <a:gd name="connsiteY28" fmla="*/ 8086 h 10000"/>
              <a:gd name="connsiteX29" fmla="*/ 2955 w 10000"/>
              <a:gd name="connsiteY29" fmla="*/ 8086 h 10000"/>
              <a:gd name="connsiteX30" fmla="*/ 2955 w 10000"/>
              <a:gd name="connsiteY30" fmla="*/ 7902 h 10000"/>
              <a:gd name="connsiteX31" fmla="*/ 2582 w 10000"/>
              <a:gd name="connsiteY31" fmla="*/ 7902 h 10000"/>
              <a:gd name="connsiteX32" fmla="*/ 2582 w 10000"/>
              <a:gd name="connsiteY32" fmla="*/ 7800 h 10000"/>
              <a:gd name="connsiteX33" fmla="*/ 2403 w 10000"/>
              <a:gd name="connsiteY33" fmla="*/ 7800 h 10000"/>
              <a:gd name="connsiteX34" fmla="*/ 2403 w 10000"/>
              <a:gd name="connsiteY34" fmla="*/ 7739 h 10000"/>
              <a:gd name="connsiteX35" fmla="*/ 2313 w 10000"/>
              <a:gd name="connsiteY35" fmla="*/ 7739 h 10000"/>
              <a:gd name="connsiteX36" fmla="*/ 2313 w 10000"/>
              <a:gd name="connsiteY36" fmla="*/ 7576 h 10000"/>
              <a:gd name="connsiteX37" fmla="*/ 2209 w 10000"/>
              <a:gd name="connsiteY37" fmla="*/ 7576 h 10000"/>
              <a:gd name="connsiteX38" fmla="*/ 2209 w 10000"/>
              <a:gd name="connsiteY38" fmla="*/ 7434 h 10000"/>
              <a:gd name="connsiteX39" fmla="*/ 2015 w 10000"/>
              <a:gd name="connsiteY39" fmla="*/ 7434 h 10000"/>
              <a:gd name="connsiteX40" fmla="*/ 2015 w 10000"/>
              <a:gd name="connsiteY40" fmla="*/ 7312 h 10000"/>
              <a:gd name="connsiteX41" fmla="*/ 1940 w 10000"/>
              <a:gd name="connsiteY41" fmla="*/ 7312 h 10000"/>
              <a:gd name="connsiteX42" fmla="*/ 1940 w 10000"/>
              <a:gd name="connsiteY42" fmla="*/ 7210 h 10000"/>
              <a:gd name="connsiteX43" fmla="*/ 1866 w 10000"/>
              <a:gd name="connsiteY43" fmla="*/ 7210 h 10000"/>
              <a:gd name="connsiteX44" fmla="*/ 1866 w 10000"/>
              <a:gd name="connsiteY44" fmla="*/ 7088 h 10000"/>
              <a:gd name="connsiteX45" fmla="*/ 1776 w 10000"/>
              <a:gd name="connsiteY45" fmla="*/ 7088 h 10000"/>
              <a:gd name="connsiteX46" fmla="*/ 1776 w 10000"/>
              <a:gd name="connsiteY46" fmla="*/ 6884 h 10000"/>
              <a:gd name="connsiteX47" fmla="*/ 1627 w 10000"/>
              <a:gd name="connsiteY47" fmla="*/ 6884 h 10000"/>
              <a:gd name="connsiteX48" fmla="*/ 1627 w 10000"/>
              <a:gd name="connsiteY48" fmla="*/ 6762 h 10000"/>
              <a:gd name="connsiteX49" fmla="*/ 1478 w 10000"/>
              <a:gd name="connsiteY49" fmla="*/ 6762 h 10000"/>
              <a:gd name="connsiteX50" fmla="*/ 1478 w 10000"/>
              <a:gd name="connsiteY50" fmla="*/ 6599 h 10000"/>
              <a:gd name="connsiteX51" fmla="*/ 1478 w 10000"/>
              <a:gd name="connsiteY51" fmla="*/ 6477 h 10000"/>
              <a:gd name="connsiteX52" fmla="*/ 1373 w 10000"/>
              <a:gd name="connsiteY52" fmla="*/ 6477 h 10000"/>
              <a:gd name="connsiteX53" fmla="*/ 1373 w 10000"/>
              <a:gd name="connsiteY53" fmla="*/ 6334 h 10000"/>
              <a:gd name="connsiteX54" fmla="*/ 1254 w 10000"/>
              <a:gd name="connsiteY54" fmla="*/ 6334 h 10000"/>
              <a:gd name="connsiteX55" fmla="*/ 1254 w 10000"/>
              <a:gd name="connsiteY55" fmla="*/ 6151 h 10000"/>
              <a:gd name="connsiteX56" fmla="*/ 1164 w 10000"/>
              <a:gd name="connsiteY56" fmla="*/ 6151 h 10000"/>
              <a:gd name="connsiteX57" fmla="*/ 1164 w 10000"/>
              <a:gd name="connsiteY57" fmla="*/ 5967 h 10000"/>
              <a:gd name="connsiteX58" fmla="*/ 1090 w 10000"/>
              <a:gd name="connsiteY58" fmla="*/ 5967 h 10000"/>
              <a:gd name="connsiteX59" fmla="*/ 1090 w 10000"/>
              <a:gd name="connsiteY59" fmla="*/ 5764 h 10000"/>
              <a:gd name="connsiteX60" fmla="*/ 866 w 10000"/>
              <a:gd name="connsiteY60" fmla="*/ 5764 h 10000"/>
              <a:gd name="connsiteX61" fmla="*/ 866 w 10000"/>
              <a:gd name="connsiteY61" fmla="*/ 5519 h 10000"/>
              <a:gd name="connsiteX62" fmla="*/ 776 w 10000"/>
              <a:gd name="connsiteY62" fmla="*/ 5519 h 10000"/>
              <a:gd name="connsiteX63" fmla="*/ 776 w 10000"/>
              <a:gd name="connsiteY63" fmla="*/ 5356 h 10000"/>
              <a:gd name="connsiteX64" fmla="*/ 627 w 10000"/>
              <a:gd name="connsiteY64" fmla="*/ 5356 h 10000"/>
              <a:gd name="connsiteX65" fmla="*/ 627 w 10000"/>
              <a:gd name="connsiteY65" fmla="*/ 5193 h 10000"/>
              <a:gd name="connsiteX66" fmla="*/ 582 w 10000"/>
              <a:gd name="connsiteY66" fmla="*/ 5193 h 10000"/>
              <a:gd name="connsiteX67" fmla="*/ 582 w 10000"/>
              <a:gd name="connsiteY67" fmla="*/ 5092 h 10000"/>
              <a:gd name="connsiteX68" fmla="*/ 522 w 10000"/>
              <a:gd name="connsiteY68" fmla="*/ 5092 h 10000"/>
              <a:gd name="connsiteX69" fmla="*/ 522 w 10000"/>
              <a:gd name="connsiteY69" fmla="*/ 4827 h 10000"/>
              <a:gd name="connsiteX70" fmla="*/ 448 w 10000"/>
              <a:gd name="connsiteY70" fmla="*/ 4827 h 10000"/>
              <a:gd name="connsiteX71" fmla="*/ 448 w 10000"/>
              <a:gd name="connsiteY71" fmla="*/ 4603 h 10000"/>
              <a:gd name="connsiteX72" fmla="*/ 403 w 10000"/>
              <a:gd name="connsiteY72" fmla="*/ 4603 h 10000"/>
              <a:gd name="connsiteX73" fmla="*/ 403 w 10000"/>
              <a:gd name="connsiteY73" fmla="*/ 4460 h 10000"/>
              <a:gd name="connsiteX74" fmla="*/ 328 w 10000"/>
              <a:gd name="connsiteY74" fmla="*/ 4460 h 10000"/>
              <a:gd name="connsiteX75" fmla="*/ 328 w 10000"/>
              <a:gd name="connsiteY75" fmla="*/ 4297 h 10000"/>
              <a:gd name="connsiteX76" fmla="*/ 254 w 10000"/>
              <a:gd name="connsiteY76" fmla="*/ 4297 h 10000"/>
              <a:gd name="connsiteX77" fmla="*/ 254 w 10000"/>
              <a:gd name="connsiteY77" fmla="*/ 4012 h 10000"/>
              <a:gd name="connsiteX78" fmla="*/ 209 w 10000"/>
              <a:gd name="connsiteY78" fmla="*/ 4012 h 10000"/>
              <a:gd name="connsiteX79" fmla="*/ 209 w 10000"/>
              <a:gd name="connsiteY79" fmla="*/ 3666 h 10000"/>
              <a:gd name="connsiteX80" fmla="*/ 209 w 10000"/>
              <a:gd name="connsiteY80" fmla="*/ 3360 h 10000"/>
              <a:gd name="connsiteX81" fmla="*/ 104 w 10000"/>
              <a:gd name="connsiteY81" fmla="*/ 3360 h 10000"/>
              <a:gd name="connsiteX82" fmla="*/ 104 w 10000"/>
              <a:gd name="connsiteY82" fmla="*/ 2688 h 10000"/>
              <a:gd name="connsiteX83" fmla="*/ 60 w 10000"/>
              <a:gd name="connsiteY83" fmla="*/ 2688 h 10000"/>
              <a:gd name="connsiteX84" fmla="*/ 60 w 10000"/>
              <a:gd name="connsiteY84" fmla="*/ 1568 h 10000"/>
              <a:gd name="connsiteX85" fmla="*/ 0 w 10000"/>
              <a:gd name="connsiteY85" fmla="*/ 1568 h 10000"/>
              <a:gd name="connsiteX86" fmla="*/ 0 w 10000"/>
              <a:gd name="connsiteY86" fmla="*/ 0 h 10000"/>
              <a:gd name="connsiteX87" fmla="*/ 0 w 10000"/>
              <a:gd name="connsiteY87" fmla="*/ 173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000" h="10000">
                <a:moveTo>
                  <a:pt x="10000" y="10000"/>
                </a:moveTo>
                <a:lnTo>
                  <a:pt x="9179" y="10000"/>
                </a:lnTo>
                <a:lnTo>
                  <a:pt x="9179" y="9674"/>
                </a:lnTo>
                <a:lnTo>
                  <a:pt x="7000" y="9674"/>
                </a:lnTo>
                <a:lnTo>
                  <a:pt x="7000" y="9491"/>
                </a:lnTo>
                <a:lnTo>
                  <a:pt x="6418" y="9491"/>
                </a:lnTo>
                <a:lnTo>
                  <a:pt x="6418" y="9328"/>
                </a:lnTo>
                <a:lnTo>
                  <a:pt x="5851" y="9328"/>
                </a:lnTo>
                <a:lnTo>
                  <a:pt x="5851" y="9185"/>
                </a:lnTo>
                <a:lnTo>
                  <a:pt x="5612" y="9185"/>
                </a:lnTo>
                <a:lnTo>
                  <a:pt x="5612" y="9063"/>
                </a:lnTo>
                <a:lnTo>
                  <a:pt x="5448" y="9063"/>
                </a:lnTo>
                <a:lnTo>
                  <a:pt x="5448" y="8961"/>
                </a:lnTo>
                <a:lnTo>
                  <a:pt x="5209" y="8961"/>
                </a:lnTo>
                <a:lnTo>
                  <a:pt x="5209" y="8819"/>
                </a:lnTo>
                <a:lnTo>
                  <a:pt x="4896" y="8819"/>
                </a:lnTo>
                <a:lnTo>
                  <a:pt x="4896" y="8656"/>
                </a:lnTo>
                <a:lnTo>
                  <a:pt x="4552" y="8656"/>
                </a:lnTo>
                <a:lnTo>
                  <a:pt x="4552" y="8595"/>
                </a:lnTo>
                <a:lnTo>
                  <a:pt x="3940" y="8595"/>
                </a:lnTo>
                <a:lnTo>
                  <a:pt x="3940" y="8473"/>
                </a:lnTo>
                <a:lnTo>
                  <a:pt x="3612" y="8473"/>
                </a:lnTo>
                <a:lnTo>
                  <a:pt x="3612" y="8371"/>
                </a:lnTo>
                <a:lnTo>
                  <a:pt x="3388" y="8371"/>
                </a:lnTo>
                <a:lnTo>
                  <a:pt x="3388" y="8269"/>
                </a:lnTo>
                <a:lnTo>
                  <a:pt x="3119" y="8269"/>
                </a:lnTo>
                <a:lnTo>
                  <a:pt x="3119" y="8187"/>
                </a:lnTo>
                <a:lnTo>
                  <a:pt x="3000" y="8187"/>
                </a:lnTo>
                <a:lnTo>
                  <a:pt x="3000" y="8086"/>
                </a:lnTo>
                <a:lnTo>
                  <a:pt x="2955" y="8086"/>
                </a:lnTo>
                <a:lnTo>
                  <a:pt x="2955" y="7902"/>
                </a:lnTo>
                <a:lnTo>
                  <a:pt x="2582" y="7902"/>
                </a:lnTo>
                <a:lnTo>
                  <a:pt x="2582" y="7800"/>
                </a:lnTo>
                <a:lnTo>
                  <a:pt x="2403" y="7800"/>
                </a:lnTo>
                <a:lnTo>
                  <a:pt x="2403" y="7739"/>
                </a:lnTo>
                <a:lnTo>
                  <a:pt x="2313" y="7739"/>
                </a:lnTo>
                <a:lnTo>
                  <a:pt x="2313" y="7576"/>
                </a:lnTo>
                <a:lnTo>
                  <a:pt x="2209" y="7576"/>
                </a:lnTo>
                <a:lnTo>
                  <a:pt x="2209" y="7434"/>
                </a:lnTo>
                <a:lnTo>
                  <a:pt x="2015" y="7434"/>
                </a:lnTo>
                <a:lnTo>
                  <a:pt x="2015" y="7312"/>
                </a:lnTo>
                <a:lnTo>
                  <a:pt x="1940" y="7312"/>
                </a:lnTo>
                <a:lnTo>
                  <a:pt x="1940" y="7210"/>
                </a:lnTo>
                <a:lnTo>
                  <a:pt x="1866" y="7210"/>
                </a:lnTo>
                <a:lnTo>
                  <a:pt x="1866" y="7088"/>
                </a:lnTo>
                <a:lnTo>
                  <a:pt x="1776" y="7088"/>
                </a:lnTo>
                <a:lnTo>
                  <a:pt x="1776" y="6884"/>
                </a:lnTo>
                <a:lnTo>
                  <a:pt x="1627" y="6884"/>
                </a:lnTo>
                <a:lnTo>
                  <a:pt x="1627" y="6762"/>
                </a:lnTo>
                <a:lnTo>
                  <a:pt x="1478" y="6762"/>
                </a:lnTo>
                <a:lnTo>
                  <a:pt x="1478" y="6599"/>
                </a:lnTo>
                <a:lnTo>
                  <a:pt x="1478" y="6477"/>
                </a:lnTo>
                <a:lnTo>
                  <a:pt x="1373" y="6477"/>
                </a:lnTo>
                <a:lnTo>
                  <a:pt x="1373" y="6334"/>
                </a:lnTo>
                <a:lnTo>
                  <a:pt x="1254" y="6334"/>
                </a:lnTo>
                <a:lnTo>
                  <a:pt x="1254" y="6151"/>
                </a:lnTo>
                <a:lnTo>
                  <a:pt x="1164" y="6151"/>
                </a:lnTo>
                <a:lnTo>
                  <a:pt x="1164" y="5967"/>
                </a:lnTo>
                <a:lnTo>
                  <a:pt x="1090" y="5967"/>
                </a:lnTo>
                <a:lnTo>
                  <a:pt x="1090" y="5764"/>
                </a:lnTo>
                <a:lnTo>
                  <a:pt x="866" y="5764"/>
                </a:lnTo>
                <a:lnTo>
                  <a:pt x="866" y="5519"/>
                </a:lnTo>
                <a:lnTo>
                  <a:pt x="776" y="5519"/>
                </a:lnTo>
                <a:lnTo>
                  <a:pt x="776" y="5356"/>
                </a:lnTo>
                <a:lnTo>
                  <a:pt x="627" y="5356"/>
                </a:lnTo>
                <a:lnTo>
                  <a:pt x="627" y="5193"/>
                </a:lnTo>
                <a:lnTo>
                  <a:pt x="582" y="5193"/>
                </a:lnTo>
                <a:lnTo>
                  <a:pt x="582" y="5092"/>
                </a:lnTo>
                <a:lnTo>
                  <a:pt x="522" y="5092"/>
                </a:lnTo>
                <a:lnTo>
                  <a:pt x="522" y="4827"/>
                </a:lnTo>
                <a:lnTo>
                  <a:pt x="448" y="4827"/>
                </a:lnTo>
                <a:lnTo>
                  <a:pt x="448" y="4603"/>
                </a:lnTo>
                <a:lnTo>
                  <a:pt x="403" y="4603"/>
                </a:lnTo>
                <a:lnTo>
                  <a:pt x="403" y="4460"/>
                </a:lnTo>
                <a:lnTo>
                  <a:pt x="328" y="4460"/>
                </a:lnTo>
                <a:lnTo>
                  <a:pt x="328" y="4297"/>
                </a:lnTo>
                <a:lnTo>
                  <a:pt x="254" y="4297"/>
                </a:lnTo>
                <a:lnTo>
                  <a:pt x="254" y="4012"/>
                </a:lnTo>
                <a:lnTo>
                  <a:pt x="209" y="4012"/>
                </a:lnTo>
                <a:lnTo>
                  <a:pt x="209" y="3666"/>
                </a:lnTo>
                <a:lnTo>
                  <a:pt x="209" y="3360"/>
                </a:lnTo>
                <a:lnTo>
                  <a:pt x="104" y="3360"/>
                </a:lnTo>
                <a:lnTo>
                  <a:pt x="104" y="2688"/>
                </a:lnTo>
                <a:lnTo>
                  <a:pt x="60" y="2688"/>
                </a:lnTo>
                <a:lnTo>
                  <a:pt x="60" y="1568"/>
                </a:lnTo>
                <a:lnTo>
                  <a:pt x="0" y="1568"/>
                </a:lnTo>
                <a:lnTo>
                  <a:pt x="0" y="0"/>
                </a:lnTo>
                <a:lnTo>
                  <a:pt x="0" y="1731"/>
                </a:lnTo>
              </a:path>
            </a:pathLst>
          </a:custGeom>
          <a:noFill/>
          <a:ln w="285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0" name="Line 146">
            <a:extLst>
              <a:ext uri="{FF2B5EF4-FFF2-40B4-BE49-F238E27FC236}">
                <a16:creationId xmlns:a16="http://schemas.microsoft.com/office/drawing/2014/main" id="{7B7023CC-6CA7-ED71-AE76-E44766414936}"/>
              </a:ext>
            </a:extLst>
          </p:cNvPr>
          <p:cNvSpPr>
            <a:spLocks noChangeShapeType="1"/>
          </p:cNvSpPr>
          <p:nvPr/>
        </p:nvSpPr>
        <p:spPr bwMode="auto">
          <a:xfrm>
            <a:off x="5516563" y="1963738"/>
            <a:ext cx="0" cy="9525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1" name="Line 147">
            <a:extLst>
              <a:ext uri="{FF2B5EF4-FFF2-40B4-BE49-F238E27FC236}">
                <a16:creationId xmlns:a16="http://schemas.microsoft.com/office/drawing/2014/main" id="{671188F8-9CE3-B664-8966-7DEEF8DF9A3F}"/>
              </a:ext>
            </a:extLst>
          </p:cNvPr>
          <p:cNvSpPr>
            <a:spLocks noChangeShapeType="1"/>
          </p:cNvSpPr>
          <p:nvPr/>
        </p:nvSpPr>
        <p:spPr bwMode="auto">
          <a:xfrm>
            <a:off x="5465763" y="2011363"/>
            <a:ext cx="98425" cy="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2" name="Line 148">
            <a:extLst>
              <a:ext uri="{FF2B5EF4-FFF2-40B4-BE49-F238E27FC236}">
                <a16:creationId xmlns:a16="http://schemas.microsoft.com/office/drawing/2014/main" id="{5C8D188B-EB73-3E53-E286-A1F6B96B7D91}"/>
              </a:ext>
            </a:extLst>
          </p:cNvPr>
          <p:cNvSpPr>
            <a:spLocks noChangeShapeType="1"/>
          </p:cNvSpPr>
          <p:nvPr/>
        </p:nvSpPr>
        <p:spPr bwMode="auto">
          <a:xfrm>
            <a:off x="5516563" y="2220913"/>
            <a:ext cx="0" cy="98425"/>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3" name="Line 149">
            <a:extLst>
              <a:ext uri="{FF2B5EF4-FFF2-40B4-BE49-F238E27FC236}">
                <a16:creationId xmlns:a16="http://schemas.microsoft.com/office/drawing/2014/main" id="{BF6A31A3-55E1-44A8-6C67-80E6DE5852CB}"/>
              </a:ext>
            </a:extLst>
          </p:cNvPr>
          <p:cNvSpPr>
            <a:spLocks noChangeShapeType="1"/>
          </p:cNvSpPr>
          <p:nvPr/>
        </p:nvSpPr>
        <p:spPr bwMode="auto">
          <a:xfrm>
            <a:off x="5465763" y="2268538"/>
            <a:ext cx="98425" cy="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4" name="Line 150">
            <a:extLst>
              <a:ext uri="{FF2B5EF4-FFF2-40B4-BE49-F238E27FC236}">
                <a16:creationId xmlns:a16="http://schemas.microsoft.com/office/drawing/2014/main" id="{BB1DAB36-25B8-D9F7-E53A-A5CCEAA7C7B9}"/>
              </a:ext>
            </a:extLst>
          </p:cNvPr>
          <p:cNvSpPr>
            <a:spLocks noChangeShapeType="1"/>
          </p:cNvSpPr>
          <p:nvPr/>
        </p:nvSpPr>
        <p:spPr bwMode="auto">
          <a:xfrm>
            <a:off x="5551488" y="2678113"/>
            <a:ext cx="0" cy="9525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5" name="Line 151">
            <a:extLst>
              <a:ext uri="{FF2B5EF4-FFF2-40B4-BE49-F238E27FC236}">
                <a16:creationId xmlns:a16="http://schemas.microsoft.com/office/drawing/2014/main" id="{39BFC82C-D0FC-ECC1-B27E-C2E834B6FAF2}"/>
              </a:ext>
            </a:extLst>
          </p:cNvPr>
          <p:cNvSpPr>
            <a:spLocks noChangeShapeType="1"/>
          </p:cNvSpPr>
          <p:nvPr/>
        </p:nvSpPr>
        <p:spPr bwMode="auto">
          <a:xfrm>
            <a:off x="5500688" y="2725738"/>
            <a:ext cx="98425" cy="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6" name="Line 152">
            <a:extLst>
              <a:ext uri="{FF2B5EF4-FFF2-40B4-BE49-F238E27FC236}">
                <a16:creationId xmlns:a16="http://schemas.microsoft.com/office/drawing/2014/main" id="{89E46371-3303-F0E3-93A6-F0BFFADC745F}"/>
              </a:ext>
            </a:extLst>
          </p:cNvPr>
          <p:cNvSpPr>
            <a:spLocks noChangeShapeType="1"/>
          </p:cNvSpPr>
          <p:nvPr/>
        </p:nvSpPr>
        <p:spPr bwMode="auto">
          <a:xfrm>
            <a:off x="5570538" y="2735263"/>
            <a:ext cx="0" cy="96838"/>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7" name="Line 153">
            <a:extLst>
              <a:ext uri="{FF2B5EF4-FFF2-40B4-BE49-F238E27FC236}">
                <a16:creationId xmlns:a16="http://schemas.microsoft.com/office/drawing/2014/main" id="{97BF6B2F-5339-4054-07B0-647DAAB1158B}"/>
              </a:ext>
            </a:extLst>
          </p:cNvPr>
          <p:cNvSpPr>
            <a:spLocks noChangeShapeType="1"/>
          </p:cNvSpPr>
          <p:nvPr/>
        </p:nvSpPr>
        <p:spPr bwMode="auto">
          <a:xfrm>
            <a:off x="5522913" y="2786063"/>
            <a:ext cx="98425" cy="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8" name="Line 154">
            <a:extLst>
              <a:ext uri="{FF2B5EF4-FFF2-40B4-BE49-F238E27FC236}">
                <a16:creationId xmlns:a16="http://schemas.microsoft.com/office/drawing/2014/main" id="{1016D475-FBED-55F7-587F-90D73C1D8E4D}"/>
              </a:ext>
            </a:extLst>
          </p:cNvPr>
          <p:cNvSpPr>
            <a:spLocks noChangeShapeType="1"/>
          </p:cNvSpPr>
          <p:nvPr/>
        </p:nvSpPr>
        <p:spPr bwMode="auto">
          <a:xfrm>
            <a:off x="5570538" y="2797175"/>
            <a:ext cx="0" cy="9525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9" name="Line 155">
            <a:extLst>
              <a:ext uri="{FF2B5EF4-FFF2-40B4-BE49-F238E27FC236}">
                <a16:creationId xmlns:a16="http://schemas.microsoft.com/office/drawing/2014/main" id="{6D3AB8A6-8D60-0DAB-6FF6-EDA50A524E18}"/>
              </a:ext>
            </a:extLst>
          </p:cNvPr>
          <p:cNvSpPr>
            <a:spLocks noChangeShapeType="1"/>
          </p:cNvSpPr>
          <p:nvPr/>
        </p:nvSpPr>
        <p:spPr bwMode="auto">
          <a:xfrm>
            <a:off x="5522913" y="2844800"/>
            <a:ext cx="98425" cy="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0" name="Line 156">
            <a:extLst>
              <a:ext uri="{FF2B5EF4-FFF2-40B4-BE49-F238E27FC236}">
                <a16:creationId xmlns:a16="http://schemas.microsoft.com/office/drawing/2014/main" id="{E0BEADA9-F5A1-532B-424D-C751A95BC163}"/>
              </a:ext>
            </a:extLst>
          </p:cNvPr>
          <p:cNvSpPr>
            <a:spLocks noChangeShapeType="1"/>
          </p:cNvSpPr>
          <p:nvPr/>
        </p:nvSpPr>
        <p:spPr bwMode="auto">
          <a:xfrm>
            <a:off x="5743575" y="2997200"/>
            <a:ext cx="0" cy="9525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1" name="Line 157">
            <a:extLst>
              <a:ext uri="{FF2B5EF4-FFF2-40B4-BE49-F238E27FC236}">
                <a16:creationId xmlns:a16="http://schemas.microsoft.com/office/drawing/2014/main" id="{1AC8D08A-5805-334E-3722-206226200645}"/>
              </a:ext>
            </a:extLst>
          </p:cNvPr>
          <p:cNvSpPr>
            <a:spLocks noChangeShapeType="1"/>
          </p:cNvSpPr>
          <p:nvPr/>
        </p:nvSpPr>
        <p:spPr bwMode="auto">
          <a:xfrm>
            <a:off x="5694363" y="3044825"/>
            <a:ext cx="96837" cy="0"/>
          </a:xfrm>
          <a:prstGeom prst="line">
            <a:avLst/>
          </a:prstGeom>
          <a:noFill/>
          <a:ln w="19050" cap="flat">
            <a:solidFill>
              <a:srgbClr val="E1471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2" name="Freeform 158">
            <a:extLst>
              <a:ext uri="{FF2B5EF4-FFF2-40B4-BE49-F238E27FC236}">
                <a16:creationId xmlns:a16="http://schemas.microsoft.com/office/drawing/2014/main" id="{04109F1B-9026-319E-9D0C-1FF7E1DD3170}"/>
              </a:ext>
            </a:extLst>
          </p:cNvPr>
          <p:cNvSpPr>
            <a:spLocks/>
          </p:cNvSpPr>
          <p:nvPr/>
        </p:nvSpPr>
        <p:spPr bwMode="auto">
          <a:xfrm>
            <a:off x="5516563" y="1600200"/>
            <a:ext cx="1246187" cy="1666875"/>
          </a:xfrm>
          <a:custGeom>
            <a:avLst/>
            <a:gdLst>
              <a:gd name="T0" fmla="*/ 0 w 785"/>
              <a:gd name="T1" fmla="*/ 0 h 1050"/>
              <a:gd name="T2" fmla="*/ 0 w 785"/>
              <a:gd name="T3" fmla="*/ 475 h 1050"/>
              <a:gd name="T4" fmla="*/ 10 w 785"/>
              <a:gd name="T5" fmla="*/ 475 h 1050"/>
              <a:gd name="T6" fmla="*/ 10 w 785"/>
              <a:gd name="T7" fmla="*/ 627 h 1050"/>
              <a:gd name="T8" fmla="*/ 22 w 785"/>
              <a:gd name="T9" fmla="*/ 627 h 1050"/>
              <a:gd name="T10" fmla="*/ 22 w 785"/>
              <a:gd name="T11" fmla="*/ 709 h 1050"/>
              <a:gd name="T12" fmla="*/ 22 w 785"/>
              <a:gd name="T13" fmla="*/ 747 h 1050"/>
              <a:gd name="T14" fmla="*/ 34 w 785"/>
              <a:gd name="T15" fmla="*/ 747 h 1050"/>
              <a:gd name="T16" fmla="*/ 34 w 785"/>
              <a:gd name="T17" fmla="*/ 820 h 1050"/>
              <a:gd name="T18" fmla="*/ 46 w 785"/>
              <a:gd name="T19" fmla="*/ 820 h 1050"/>
              <a:gd name="T20" fmla="*/ 46 w 785"/>
              <a:gd name="T21" fmla="*/ 836 h 1050"/>
              <a:gd name="T22" fmla="*/ 54 w 785"/>
              <a:gd name="T23" fmla="*/ 836 h 1050"/>
              <a:gd name="T24" fmla="*/ 54 w 785"/>
              <a:gd name="T25" fmla="*/ 850 h 1050"/>
              <a:gd name="T26" fmla="*/ 68 w 785"/>
              <a:gd name="T27" fmla="*/ 850 h 1050"/>
              <a:gd name="T28" fmla="*/ 68 w 785"/>
              <a:gd name="T29" fmla="*/ 866 h 1050"/>
              <a:gd name="T30" fmla="*/ 84 w 785"/>
              <a:gd name="T31" fmla="*/ 866 h 1050"/>
              <a:gd name="T32" fmla="*/ 84 w 785"/>
              <a:gd name="T33" fmla="*/ 892 h 1050"/>
              <a:gd name="T34" fmla="*/ 114 w 785"/>
              <a:gd name="T35" fmla="*/ 892 h 1050"/>
              <a:gd name="T36" fmla="*/ 114 w 785"/>
              <a:gd name="T37" fmla="*/ 910 h 1050"/>
              <a:gd name="T38" fmla="*/ 153 w 785"/>
              <a:gd name="T39" fmla="*/ 910 h 1050"/>
              <a:gd name="T40" fmla="*/ 153 w 785"/>
              <a:gd name="T41" fmla="*/ 926 h 1050"/>
              <a:gd name="T42" fmla="*/ 167 w 785"/>
              <a:gd name="T43" fmla="*/ 926 h 1050"/>
              <a:gd name="T44" fmla="*/ 167 w 785"/>
              <a:gd name="T45" fmla="*/ 942 h 1050"/>
              <a:gd name="T46" fmla="*/ 179 w 785"/>
              <a:gd name="T47" fmla="*/ 942 h 1050"/>
              <a:gd name="T48" fmla="*/ 179 w 785"/>
              <a:gd name="T49" fmla="*/ 956 h 1050"/>
              <a:gd name="T50" fmla="*/ 189 w 785"/>
              <a:gd name="T51" fmla="*/ 956 h 1050"/>
              <a:gd name="T52" fmla="*/ 189 w 785"/>
              <a:gd name="T53" fmla="*/ 970 h 1050"/>
              <a:gd name="T54" fmla="*/ 247 w 785"/>
              <a:gd name="T55" fmla="*/ 970 h 1050"/>
              <a:gd name="T56" fmla="*/ 247 w 785"/>
              <a:gd name="T57" fmla="*/ 992 h 1050"/>
              <a:gd name="T58" fmla="*/ 267 w 785"/>
              <a:gd name="T59" fmla="*/ 992 h 1050"/>
              <a:gd name="T60" fmla="*/ 267 w 785"/>
              <a:gd name="T61" fmla="*/ 1006 h 1050"/>
              <a:gd name="T62" fmla="*/ 395 w 785"/>
              <a:gd name="T63" fmla="*/ 1006 h 1050"/>
              <a:gd name="T64" fmla="*/ 395 w 785"/>
              <a:gd name="T65" fmla="*/ 1020 h 1050"/>
              <a:gd name="T66" fmla="*/ 522 w 785"/>
              <a:gd name="T67" fmla="*/ 1020 h 1050"/>
              <a:gd name="T68" fmla="*/ 522 w 785"/>
              <a:gd name="T69" fmla="*/ 1036 h 1050"/>
              <a:gd name="T70" fmla="*/ 785 w 785"/>
              <a:gd name="T71" fmla="*/ 1036 h 1050"/>
              <a:gd name="T72" fmla="*/ 785 w 785"/>
              <a:gd name="T73" fmla="*/ 105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5" h="1050">
                <a:moveTo>
                  <a:pt x="0" y="0"/>
                </a:moveTo>
                <a:lnTo>
                  <a:pt x="0" y="475"/>
                </a:lnTo>
                <a:lnTo>
                  <a:pt x="10" y="475"/>
                </a:lnTo>
                <a:lnTo>
                  <a:pt x="10" y="627"/>
                </a:lnTo>
                <a:lnTo>
                  <a:pt x="22" y="627"/>
                </a:lnTo>
                <a:lnTo>
                  <a:pt x="22" y="709"/>
                </a:lnTo>
                <a:lnTo>
                  <a:pt x="22" y="747"/>
                </a:lnTo>
                <a:lnTo>
                  <a:pt x="34" y="747"/>
                </a:lnTo>
                <a:lnTo>
                  <a:pt x="34" y="820"/>
                </a:lnTo>
                <a:lnTo>
                  <a:pt x="46" y="820"/>
                </a:lnTo>
                <a:lnTo>
                  <a:pt x="46" y="836"/>
                </a:lnTo>
                <a:lnTo>
                  <a:pt x="54" y="836"/>
                </a:lnTo>
                <a:lnTo>
                  <a:pt x="54" y="850"/>
                </a:lnTo>
                <a:lnTo>
                  <a:pt x="68" y="850"/>
                </a:lnTo>
                <a:lnTo>
                  <a:pt x="68" y="866"/>
                </a:lnTo>
                <a:lnTo>
                  <a:pt x="84" y="866"/>
                </a:lnTo>
                <a:lnTo>
                  <a:pt x="84" y="892"/>
                </a:lnTo>
                <a:lnTo>
                  <a:pt x="114" y="892"/>
                </a:lnTo>
                <a:lnTo>
                  <a:pt x="114" y="910"/>
                </a:lnTo>
                <a:lnTo>
                  <a:pt x="153" y="910"/>
                </a:lnTo>
                <a:lnTo>
                  <a:pt x="153" y="926"/>
                </a:lnTo>
                <a:lnTo>
                  <a:pt x="167" y="926"/>
                </a:lnTo>
                <a:lnTo>
                  <a:pt x="167" y="942"/>
                </a:lnTo>
                <a:lnTo>
                  <a:pt x="179" y="942"/>
                </a:lnTo>
                <a:lnTo>
                  <a:pt x="179" y="956"/>
                </a:lnTo>
                <a:lnTo>
                  <a:pt x="189" y="956"/>
                </a:lnTo>
                <a:lnTo>
                  <a:pt x="189" y="970"/>
                </a:lnTo>
                <a:lnTo>
                  <a:pt x="247" y="970"/>
                </a:lnTo>
                <a:lnTo>
                  <a:pt x="247" y="992"/>
                </a:lnTo>
                <a:lnTo>
                  <a:pt x="267" y="992"/>
                </a:lnTo>
                <a:lnTo>
                  <a:pt x="267" y="1006"/>
                </a:lnTo>
                <a:lnTo>
                  <a:pt x="395" y="1006"/>
                </a:lnTo>
                <a:lnTo>
                  <a:pt x="395" y="1020"/>
                </a:lnTo>
                <a:lnTo>
                  <a:pt x="522" y="1020"/>
                </a:lnTo>
                <a:lnTo>
                  <a:pt x="522" y="1036"/>
                </a:lnTo>
                <a:lnTo>
                  <a:pt x="785" y="1036"/>
                </a:lnTo>
                <a:lnTo>
                  <a:pt x="785" y="1050"/>
                </a:lnTo>
              </a:path>
            </a:pathLst>
          </a:custGeom>
          <a:noFill/>
          <a:ln w="28575" cap="flat">
            <a:solidFill>
              <a:srgbClr val="E1471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3" name="TextBox 582">
            <a:extLst>
              <a:ext uri="{FF2B5EF4-FFF2-40B4-BE49-F238E27FC236}">
                <a16:creationId xmlns:a16="http://schemas.microsoft.com/office/drawing/2014/main" id="{D7374B2C-1890-DFFA-E58C-F205DE8595EF}"/>
              </a:ext>
            </a:extLst>
          </p:cNvPr>
          <p:cNvSpPr txBox="1"/>
          <p:nvPr/>
        </p:nvSpPr>
        <p:spPr bwMode="auto">
          <a:xfrm>
            <a:off x="1280034" y="3503171"/>
            <a:ext cx="30871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Mo</a:t>
            </a:r>
          </a:p>
        </p:txBody>
      </p:sp>
    </p:spTree>
    <p:extLst>
      <p:ext uri="{BB962C8B-B14F-4D97-AF65-F5344CB8AC3E}">
        <p14:creationId xmlns:p14="http://schemas.microsoft.com/office/powerpoint/2010/main" val="179744182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86081-6C1D-4EF6-8856-AC7383AF9096}"/>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99AA9AFF-E7BF-415D-A6B5-412B34EDEE62}"/>
              </a:ext>
            </a:extLst>
          </p:cNvPr>
          <p:cNvSpPr>
            <a:spLocks noGrp="1"/>
          </p:cNvSpPr>
          <p:nvPr>
            <p:ph idx="1"/>
          </p:nvPr>
        </p:nvSpPr>
        <p:spPr/>
        <p:txBody>
          <a:bodyPr/>
          <a:lstStyle/>
          <a:p>
            <a:endParaRPr lang="en-US"/>
          </a:p>
        </p:txBody>
      </p:sp>
      <p:pic>
        <p:nvPicPr>
          <p:cNvPr id="4" name="Picture 3">
            <a:extLst>
              <a:ext uri="{FF2B5EF4-FFF2-40B4-BE49-F238E27FC236}">
                <a16:creationId xmlns:a16="http://schemas.microsoft.com/office/drawing/2014/main" id="{7062B335-AEFD-4BFE-ADD8-E46415494A98}"/>
              </a:ext>
            </a:extLst>
          </p:cNvPr>
          <p:cNvPicPr>
            <a:picLocks noChangeAspect="1"/>
          </p:cNvPicPr>
          <p:nvPr/>
        </p:nvPicPr>
        <p:blipFill>
          <a:blip r:embed="rId2"/>
          <a:stretch>
            <a:fillRect/>
          </a:stretch>
        </p:blipFill>
        <p:spPr>
          <a:xfrm>
            <a:off x="0" y="-1"/>
            <a:ext cx="12192000" cy="6857999"/>
          </a:xfrm>
          <a:prstGeom prst="rect">
            <a:avLst/>
          </a:prstGeom>
        </p:spPr>
      </p:pic>
    </p:spTree>
    <p:extLst>
      <p:ext uri="{BB962C8B-B14F-4D97-AF65-F5344CB8AC3E}">
        <p14:creationId xmlns:p14="http://schemas.microsoft.com/office/powerpoint/2010/main" val="269291647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D1E2A8-5EF1-3F44-9AA6-C991733CCEBA}"/>
              </a:ext>
            </a:extLst>
          </p:cNvPr>
          <p:cNvSpPr>
            <a:spLocks noGrp="1"/>
          </p:cNvSpPr>
          <p:nvPr>
            <p:ph type="title"/>
          </p:nvPr>
        </p:nvSpPr>
        <p:spPr/>
        <p:txBody>
          <a:bodyPr/>
          <a:lstStyle/>
          <a:p>
            <a:r>
              <a:rPr lang="en-US" b="1" dirty="0"/>
              <a:t>RE-MIND2</a:t>
            </a:r>
            <a:br>
              <a:rPr lang="en-US" b="1" dirty="0"/>
            </a:br>
            <a:r>
              <a:rPr lang="en-US" sz="3600" b="1" i="1" dirty="0"/>
              <a:t>Design</a:t>
            </a:r>
            <a:endParaRPr lang="en-US" b="1" i="1" dirty="0"/>
          </a:p>
        </p:txBody>
      </p:sp>
      <p:sp>
        <p:nvSpPr>
          <p:cNvPr id="4" name="Content Placeholder 5">
            <a:extLst>
              <a:ext uri="{FF2B5EF4-FFF2-40B4-BE49-F238E27FC236}">
                <a16:creationId xmlns:a16="http://schemas.microsoft.com/office/drawing/2014/main" id="{5202A8C0-76EC-4546-B289-B2894C593B93}"/>
              </a:ext>
            </a:extLst>
          </p:cNvPr>
          <p:cNvSpPr txBox="1">
            <a:spLocks/>
          </p:cNvSpPr>
          <p:nvPr/>
        </p:nvSpPr>
        <p:spPr>
          <a:xfrm>
            <a:off x="584249" y="1769361"/>
            <a:ext cx="7692784" cy="335923"/>
          </a:xfrm>
          <a:prstGeom prst="rect">
            <a:avLst/>
          </a:prstGeom>
        </p:spPr>
        <p:txBody>
          <a:bodyPr/>
          <a:lstStyle>
            <a:lvl1pPr marL="0" indent="0" algn="l" defTabSz="914400" rtl="0" eaLnBrk="1" latinLnBrk="0" hangingPunct="1">
              <a:lnSpc>
                <a:spcPct val="100000"/>
              </a:lnSpc>
              <a:spcBef>
                <a:spcPts val="900"/>
              </a:spcBef>
              <a:buFont typeface="Arial" panose="020B0604020202020204" pitchFamily="34" charset="0"/>
              <a:buNone/>
              <a:defRPr sz="1800" b="1" kern="1200">
                <a:solidFill>
                  <a:schemeClr val="bg2"/>
                </a:solidFill>
                <a:latin typeface="+mn-lt"/>
                <a:ea typeface="+mn-ea"/>
                <a:cs typeface="+mn-cs"/>
              </a:defRPr>
            </a:lvl1pPr>
            <a:lvl2pPr marL="293688" indent="-285750" algn="l" defTabSz="914400" rtl="0" eaLnBrk="1" latinLnBrk="0" hangingPunct="1">
              <a:lnSpc>
                <a:spcPct val="100000"/>
              </a:lnSpc>
              <a:spcBef>
                <a:spcPts val="900"/>
              </a:spcBef>
              <a:buFont typeface="Arial" panose="020B0604020202020204" pitchFamily="34" charset="0"/>
              <a:buChar char="•"/>
              <a:tabLst/>
              <a:defRPr sz="1600" kern="1200">
                <a:solidFill>
                  <a:schemeClr val="tx1">
                    <a:lumMod val="50000"/>
                  </a:schemeClr>
                </a:solidFill>
                <a:latin typeface="+mn-lt"/>
                <a:ea typeface="+mn-ea"/>
                <a:cs typeface="+mn-cs"/>
              </a:defRPr>
            </a:lvl2pPr>
            <a:lvl3pPr marL="569913" indent="-225425" algn="l" defTabSz="914400" rtl="0" eaLnBrk="1" latinLnBrk="0" hangingPunct="1">
              <a:lnSpc>
                <a:spcPct val="100000"/>
              </a:lnSpc>
              <a:spcBef>
                <a:spcPts val="900"/>
              </a:spcBef>
              <a:buFont typeface="System Font Regular"/>
              <a:buChar char="−"/>
              <a:tabLst/>
              <a:defRPr sz="1600" kern="1200">
                <a:solidFill>
                  <a:schemeClr val="tx1">
                    <a:lumMod val="50000"/>
                  </a:schemeClr>
                </a:solidFill>
                <a:latin typeface="+mn-lt"/>
                <a:ea typeface="+mn-ea"/>
                <a:cs typeface="+mn-cs"/>
              </a:defRPr>
            </a:lvl3pPr>
            <a:lvl4pPr marL="854075" indent="-284163" algn="l" defTabSz="914400" rtl="0" eaLnBrk="1" latinLnBrk="0" hangingPunct="1">
              <a:lnSpc>
                <a:spcPct val="100000"/>
              </a:lnSpc>
              <a:spcBef>
                <a:spcPts val="900"/>
              </a:spcBef>
              <a:buFont typeface="Arial" panose="020B0604020202020204" pitchFamily="34" charset="0"/>
              <a:buChar char="•"/>
              <a:tabLst/>
              <a:defRPr sz="1600" kern="1200">
                <a:solidFill>
                  <a:schemeClr val="tx1">
                    <a:lumMod val="50000"/>
                  </a:schemeClr>
                </a:solidFill>
                <a:latin typeface="+mn-lt"/>
                <a:ea typeface="+mn-ea"/>
                <a:cs typeface="+mn-cs"/>
              </a:defRPr>
            </a:lvl4pPr>
            <a:lvl5pPr marL="1087438" indent="-233363" algn="l" defTabSz="914400" rtl="0" eaLnBrk="1" latinLnBrk="0" hangingPunct="1">
              <a:lnSpc>
                <a:spcPct val="100000"/>
              </a:lnSpc>
              <a:spcBef>
                <a:spcPts val="900"/>
              </a:spcBef>
              <a:buFont typeface="Calibri" panose="020F0502020204030204" pitchFamily="34" charset="0"/>
              <a:buChar char="‒"/>
              <a:tabLst/>
              <a:defRPr sz="1200" kern="1200">
                <a:solidFill>
                  <a:schemeClr val="tx1">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kumimoji="0" lang="de-DE" sz="1600" b="0" i="0" u="none" strike="noStrike" kern="1200" cap="none" spc="0" normalizeH="0" baseline="0" noProof="0" dirty="0" err="1">
                <a:ln>
                  <a:noFill/>
                </a:ln>
                <a:solidFill>
                  <a:srgbClr val="0C2C81"/>
                </a:solidFill>
                <a:effectLst/>
                <a:uLnTx/>
                <a:uFillTx/>
                <a:latin typeface="Arial" panose="020B0604020202020204"/>
                <a:ea typeface="+mn-ea"/>
                <a:cs typeface="+mn-cs"/>
              </a:rPr>
              <a:t>Routinely</a:t>
            </a:r>
            <a:r>
              <a:rPr kumimoji="0" lang="de-DE" sz="1600" b="0" i="0" u="none" strike="noStrike" kern="1200" cap="none" spc="0" normalizeH="0" baseline="0" noProof="0" dirty="0">
                <a:ln>
                  <a:noFill/>
                </a:ln>
                <a:solidFill>
                  <a:srgbClr val="0C2C81"/>
                </a:solidFill>
                <a:effectLst/>
                <a:uLnTx/>
                <a:uFillTx/>
                <a:latin typeface="Arial" panose="020B0604020202020204"/>
                <a:ea typeface="+mn-ea"/>
                <a:cs typeface="+mn-cs"/>
              </a:rPr>
              <a:t> </a:t>
            </a:r>
            <a:r>
              <a:rPr kumimoji="0" lang="de-DE" sz="1600" b="0" i="0" u="none" strike="noStrike" kern="1200" cap="none" spc="0" normalizeH="0" baseline="0" noProof="0" dirty="0" err="1">
                <a:ln>
                  <a:noFill/>
                </a:ln>
                <a:solidFill>
                  <a:srgbClr val="0C2C81"/>
                </a:solidFill>
                <a:effectLst/>
                <a:uLnTx/>
                <a:uFillTx/>
                <a:latin typeface="Arial" panose="020B0604020202020204"/>
                <a:ea typeface="+mn-ea"/>
                <a:cs typeface="+mn-cs"/>
              </a:rPr>
              <a:t>administered</a:t>
            </a:r>
            <a:r>
              <a:rPr kumimoji="0" lang="de-DE" sz="1600" b="0" i="0" u="none" strike="noStrike" kern="1200" cap="none" spc="0" normalizeH="0" baseline="0" noProof="0" dirty="0">
                <a:ln>
                  <a:noFill/>
                </a:ln>
                <a:solidFill>
                  <a:srgbClr val="0C2C81"/>
                </a:solidFill>
                <a:effectLst/>
                <a:uLnTx/>
                <a:uFillTx/>
                <a:latin typeface="Arial" panose="020B0604020202020204"/>
                <a:ea typeface="+mn-ea"/>
                <a:cs typeface="+mn-cs"/>
              </a:rPr>
              <a:t> R/R DLBCL </a:t>
            </a:r>
            <a:r>
              <a:rPr kumimoji="0" lang="de-DE" sz="1600" b="0" i="0" u="none" strike="noStrike" kern="1200" cap="none" spc="0" normalizeH="0" baseline="0" noProof="0" dirty="0" err="1">
                <a:ln>
                  <a:noFill/>
                </a:ln>
                <a:solidFill>
                  <a:srgbClr val="0C2C81"/>
                </a:solidFill>
                <a:effectLst/>
                <a:uLnTx/>
                <a:uFillTx/>
                <a:latin typeface="Arial" panose="020B0604020202020204"/>
                <a:ea typeface="+mn-ea"/>
                <a:cs typeface="+mn-cs"/>
              </a:rPr>
              <a:t>treatments</a:t>
            </a:r>
            <a:r>
              <a:rPr kumimoji="0" lang="de-DE" sz="1600" b="0" i="0" u="none" strike="noStrike" kern="1200" cap="none" spc="0" normalizeH="0" baseline="0" noProof="0" dirty="0">
                <a:ln>
                  <a:noFill/>
                </a:ln>
                <a:solidFill>
                  <a:srgbClr val="0C2C81"/>
                </a:solidFill>
                <a:effectLst/>
                <a:uLnTx/>
                <a:uFillTx/>
                <a:latin typeface="Arial" panose="020B0604020202020204"/>
                <a:ea typeface="+mn-ea"/>
                <a:cs typeface="+mn-cs"/>
              </a:rPr>
              <a:t> </a:t>
            </a:r>
            <a:r>
              <a:rPr kumimoji="0" lang="de-DE" sz="1600" b="0" i="0" u="none" strike="noStrike" kern="1200" cap="none" spc="0" normalizeH="0" baseline="0" noProof="0" dirty="0" err="1">
                <a:ln>
                  <a:noFill/>
                </a:ln>
                <a:solidFill>
                  <a:srgbClr val="0C2C81"/>
                </a:solidFill>
                <a:effectLst/>
                <a:uLnTx/>
                <a:uFillTx/>
                <a:latin typeface="Arial" panose="020B0604020202020204"/>
                <a:ea typeface="+mn-ea"/>
                <a:cs typeface="+mn-cs"/>
              </a:rPr>
              <a:t>as</a:t>
            </a:r>
            <a:r>
              <a:rPr kumimoji="0" lang="de-DE" sz="1600" b="0" i="0" u="none" strike="noStrike" kern="1200" cap="none" spc="0" normalizeH="0" baseline="0" noProof="0" dirty="0">
                <a:ln>
                  <a:noFill/>
                </a:ln>
                <a:solidFill>
                  <a:srgbClr val="0C2C81"/>
                </a:solidFill>
                <a:effectLst/>
                <a:uLnTx/>
                <a:uFillTx/>
                <a:latin typeface="Arial" panose="020B0604020202020204"/>
                <a:ea typeface="+mn-ea"/>
                <a:cs typeface="+mn-cs"/>
              </a:rPr>
              <a:t> </a:t>
            </a:r>
            <a:r>
              <a:rPr kumimoji="0" lang="de-DE" sz="1600" b="0" i="0" u="none" strike="noStrike" kern="1200" cap="none" spc="0" normalizeH="0" baseline="0" noProof="0" dirty="0" err="1">
                <a:ln>
                  <a:noFill/>
                </a:ln>
                <a:solidFill>
                  <a:srgbClr val="0C2C81"/>
                </a:solidFill>
                <a:effectLst/>
                <a:uLnTx/>
                <a:uFillTx/>
                <a:latin typeface="Arial" panose="020B0604020202020204"/>
                <a:ea typeface="+mn-ea"/>
                <a:cs typeface="+mn-cs"/>
              </a:rPr>
              <a:t>matched</a:t>
            </a:r>
            <a:r>
              <a:rPr kumimoji="0" lang="de-DE" sz="1600" b="0" i="0" u="none" strike="noStrike" kern="1200" cap="none" spc="0" normalizeH="0" baseline="0" noProof="0" dirty="0">
                <a:ln>
                  <a:noFill/>
                </a:ln>
                <a:solidFill>
                  <a:srgbClr val="0C2C81"/>
                </a:solidFill>
                <a:effectLst/>
                <a:uLnTx/>
                <a:uFillTx/>
                <a:latin typeface="Arial" panose="020B0604020202020204"/>
                <a:ea typeface="+mn-ea"/>
                <a:cs typeface="+mn-cs"/>
              </a:rPr>
              <a:t> </a:t>
            </a:r>
            <a:r>
              <a:rPr kumimoji="0" lang="de-DE" sz="1600" b="0" i="0" u="none" strike="noStrike" kern="1200" cap="none" spc="0" normalizeH="0" baseline="0" noProof="0" dirty="0" err="1">
                <a:ln>
                  <a:noFill/>
                </a:ln>
                <a:solidFill>
                  <a:srgbClr val="0C2C81"/>
                </a:solidFill>
                <a:effectLst/>
                <a:uLnTx/>
                <a:uFillTx/>
                <a:latin typeface="Arial" panose="020B0604020202020204"/>
                <a:ea typeface="+mn-ea"/>
                <a:cs typeface="+mn-cs"/>
              </a:rPr>
              <a:t>control</a:t>
            </a:r>
            <a:r>
              <a:rPr kumimoji="0" lang="de-DE" sz="1600" b="0" i="0" u="none" strike="noStrike" kern="1200" cap="none" spc="0" normalizeH="0" baseline="0" noProof="0" dirty="0">
                <a:ln>
                  <a:noFill/>
                </a:ln>
                <a:solidFill>
                  <a:srgbClr val="0C2C81"/>
                </a:solidFill>
                <a:effectLst/>
                <a:uLnTx/>
                <a:uFillTx/>
                <a:latin typeface="Arial" panose="020B0604020202020204"/>
                <a:ea typeface="+mn-ea"/>
                <a:cs typeface="+mn-cs"/>
              </a:rPr>
              <a:t> </a:t>
            </a:r>
            <a:r>
              <a:rPr kumimoji="0" lang="de-DE" sz="1600" b="0" i="0" u="none" strike="noStrike" kern="1200" cap="none" spc="0" normalizeH="0" baseline="0" noProof="0" dirty="0" err="1">
                <a:ln>
                  <a:noFill/>
                </a:ln>
                <a:solidFill>
                  <a:srgbClr val="0C2C81"/>
                </a:solidFill>
                <a:effectLst/>
                <a:uLnTx/>
                <a:uFillTx/>
                <a:latin typeface="Arial" panose="020B0604020202020204"/>
                <a:ea typeface="+mn-ea"/>
                <a:cs typeface="+mn-cs"/>
              </a:rPr>
              <a:t>for</a:t>
            </a:r>
            <a:r>
              <a:rPr kumimoji="0" lang="de-DE" sz="1600" b="0" i="0" u="none" strike="noStrike" kern="1200" cap="none" spc="0" normalizeH="0" baseline="0" noProof="0" dirty="0">
                <a:ln>
                  <a:noFill/>
                </a:ln>
                <a:solidFill>
                  <a:srgbClr val="0C2C81"/>
                </a:solidFill>
                <a:effectLst/>
                <a:uLnTx/>
                <a:uFillTx/>
                <a:latin typeface="Arial" panose="020B0604020202020204"/>
                <a:ea typeface="+mn-ea"/>
                <a:cs typeface="+mn-cs"/>
              </a:rPr>
              <a:t> L-</a:t>
            </a:r>
            <a:r>
              <a:rPr kumimoji="0" lang="de-DE" sz="1600" b="0" i="0" u="none" strike="noStrike" kern="1200" cap="none" spc="0" normalizeH="0" baseline="0" noProof="0" dirty="0" err="1">
                <a:ln>
                  <a:noFill/>
                </a:ln>
                <a:solidFill>
                  <a:srgbClr val="0C2C81"/>
                </a:solidFill>
                <a:effectLst/>
                <a:uLnTx/>
                <a:uFillTx/>
                <a:latin typeface="Arial" panose="020B0604020202020204"/>
                <a:ea typeface="+mn-ea"/>
                <a:cs typeface="+mn-cs"/>
              </a:rPr>
              <a:t>MIND</a:t>
            </a:r>
            <a:r>
              <a:rPr kumimoji="0" lang="de-DE" sz="1600" b="0" i="0" u="none" strike="noStrike" kern="1200" cap="none" spc="0" normalizeH="0" baseline="30000" noProof="0" dirty="0" err="1">
                <a:ln>
                  <a:noFill/>
                </a:ln>
                <a:solidFill>
                  <a:srgbClr val="0C2C81"/>
                </a:solidFill>
                <a:effectLst/>
                <a:uLnTx/>
                <a:uFillTx/>
                <a:latin typeface="Arial" panose="020B0604020202020204"/>
                <a:ea typeface="+mn-ea"/>
                <a:cs typeface="+mn-cs"/>
              </a:rPr>
              <a:t>a</a:t>
            </a:r>
            <a:endParaRPr kumimoji="0" lang="de-DE" sz="1600" b="0" i="0" u="none" strike="noStrike" kern="1200" cap="none" spc="0" normalizeH="0" baseline="0" noProof="0" dirty="0">
              <a:ln>
                <a:noFill/>
              </a:ln>
              <a:solidFill>
                <a:srgbClr val="0C2C81"/>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endParaRPr kumimoji="0" lang="en-US" sz="1600" b="0" i="0" u="none" strike="noStrike" kern="1200" cap="none" spc="0" normalizeH="0" baseline="0" noProof="0" dirty="0">
              <a:ln>
                <a:noFill/>
              </a:ln>
              <a:solidFill>
                <a:srgbClr val="0C2C81"/>
              </a:solidFill>
              <a:effectLst/>
              <a:uLnTx/>
              <a:uFillTx/>
              <a:latin typeface="Arial" panose="020B0604020202020204"/>
              <a:ea typeface="+mn-ea"/>
              <a:cs typeface="+mn-cs"/>
            </a:endParaRPr>
          </a:p>
        </p:txBody>
      </p:sp>
      <p:sp>
        <p:nvSpPr>
          <p:cNvPr id="5" name="Rectangle: Rounded Corners 18">
            <a:extLst>
              <a:ext uri="{FF2B5EF4-FFF2-40B4-BE49-F238E27FC236}">
                <a16:creationId xmlns:a16="http://schemas.microsoft.com/office/drawing/2014/main" id="{6EA7ECCA-08C3-0D48-BF3F-C1E22F2EFB58}"/>
              </a:ext>
            </a:extLst>
          </p:cNvPr>
          <p:cNvSpPr/>
          <p:nvPr/>
        </p:nvSpPr>
        <p:spPr>
          <a:xfrm>
            <a:off x="726174" y="4211529"/>
            <a:ext cx="2460636" cy="1653888"/>
          </a:xfrm>
          <a:prstGeom prst="roundRect">
            <a:avLst>
              <a:gd name="adj" fmla="val 5193"/>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82953" tIns="41476" rIns="82953" bIns="41476" rtlCol="0" anchor="ctr">
            <a:spAutoFit/>
          </a:bodyPr>
          <a:lstStyle/>
          <a:p>
            <a:pPr marL="0" marR="0" lvl="0" indent="0" algn="l" defTabSz="414726" rtl="0" eaLnBrk="1" fontAlgn="auto" latinLnBrk="0" hangingPunct="1">
              <a:lnSpc>
                <a:spcPct val="100000"/>
              </a:lnSpc>
              <a:spcBef>
                <a:spcPts val="0"/>
              </a:spcBef>
              <a:spcAft>
                <a:spcPts val="0"/>
              </a:spcAft>
              <a:buClrTx/>
              <a:buSzTx/>
              <a:buFontTx/>
              <a:buNone/>
              <a:tabLst/>
              <a:defRPr/>
            </a:pPr>
            <a:r>
              <a:rPr kumimoji="0" lang="en-US" sz="1100" b="1" i="0" u="sng" strike="noStrike" kern="1200" cap="none" spc="0" normalizeH="0" baseline="0" noProof="0">
                <a:ln>
                  <a:noFill/>
                </a:ln>
                <a:solidFill>
                  <a:srgbClr val="FFFFFF"/>
                </a:solidFill>
                <a:effectLst/>
                <a:uLnTx/>
                <a:uFillTx/>
                <a:latin typeface="Arial" panose="020B0604020202020204"/>
                <a:ea typeface="+mn-ea"/>
                <a:cs typeface="+mn-cs"/>
              </a:rPr>
              <a:t>Primary end point:</a:t>
            </a:r>
            <a:endParaRPr kumimoji="0" lang="en-US" sz="1100" b="1" i="0" u="none" strike="noStrike" kern="1200" cap="none" spc="0" normalizeH="0" baseline="0" noProof="0">
              <a:ln>
                <a:noFill/>
              </a:ln>
              <a:solidFill>
                <a:srgbClr val="FFFFFF"/>
              </a:solidFill>
              <a:effectLst/>
              <a:uLnTx/>
              <a:uFillTx/>
              <a:latin typeface="Arial" panose="020B0604020202020204"/>
              <a:ea typeface="+mn-ea"/>
              <a:cs typeface="+mn-cs"/>
            </a:endParaRP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OS</a:t>
            </a:r>
          </a:p>
          <a:p>
            <a:pPr marL="0" marR="0" lvl="0" indent="0" algn="l" defTabSz="414726" rtl="0" eaLnBrk="1" fontAlgn="auto" latinLnBrk="0" hangingPunct="1">
              <a:lnSpc>
                <a:spcPct val="100000"/>
              </a:lnSpc>
              <a:spcBef>
                <a:spcPts val="0"/>
              </a:spcBef>
              <a:spcAft>
                <a:spcPts val="0"/>
              </a:spcAft>
              <a:buClr>
                <a:srgbClr val="A31634"/>
              </a:buClr>
              <a:buSzTx/>
              <a:buFontTx/>
              <a:buNone/>
              <a:tabLst/>
              <a:defRPr/>
            </a:pPr>
            <a:endParaRPr kumimoji="0" lang="en-US" sz="1100" b="0" i="0" u="none" strike="noStrike" kern="1200" cap="none" spc="0" normalizeH="0" baseline="0" noProof="0">
              <a:ln>
                <a:noFill/>
              </a:ln>
              <a:solidFill>
                <a:srgbClr val="FFFFFF"/>
              </a:solidFill>
              <a:effectLst/>
              <a:uLnTx/>
              <a:uFillTx/>
              <a:latin typeface="Arial" panose="020B0604020202020204"/>
              <a:ea typeface="+mn-ea"/>
              <a:cs typeface="+mn-cs"/>
            </a:endParaRPr>
          </a:p>
          <a:p>
            <a:pPr marL="0" marR="0" lvl="0" indent="0" algn="l" defTabSz="414726" rtl="0" eaLnBrk="1" fontAlgn="auto" latinLnBrk="0" hangingPunct="1">
              <a:lnSpc>
                <a:spcPct val="100000"/>
              </a:lnSpc>
              <a:spcBef>
                <a:spcPts val="0"/>
              </a:spcBef>
              <a:spcAft>
                <a:spcPts val="0"/>
              </a:spcAft>
              <a:buClrTx/>
              <a:buSzTx/>
              <a:buFontTx/>
              <a:buNone/>
              <a:tabLst/>
              <a:defRPr/>
            </a:pPr>
            <a:r>
              <a:rPr kumimoji="0" lang="en-US" sz="1100" b="1" i="0" u="sng" strike="noStrike" kern="1200" cap="none" spc="0" normalizeH="0" baseline="0" noProof="0">
                <a:ln>
                  <a:noFill/>
                </a:ln>
                <a:solidFill>
                  <a:srgbClr val="FFFFFF"/>
                </a:solidFill>
                <a:effectLst/>
                <a:uLnTx/>
                <a:uFillTx/>
                <a:latin typeface="Arial" panose="020B0604020202020204"/>
                <a:ea typeface="+mn-ea"/>
                <a:cs typeface="+mn-cs"/>
              </a:rPr>
              <a:t>Secondary end points:</a:t>
            </a:r>
            <a:endParaRPr kumimoji="0" lang="en-US" sz="1100" b="1" i="0" u="none" strike="noStrike" kern="1200" cap="none" spc="0" normalizeH="0" baseline="0" noProof="0">
              <a:ln>
                <a:noFill/>
              </a:ln>
              <a:solidFill>
                <a:srgbClr val="FFFFFF"/>
              </a:solidFill>
              <a:effectLst/>
              <a:uLnTx/>
              <a:uFillTx/>
              <a:latin typeface="Arial" panose="020B0604020202020204"/>
              <a:ea typeface="+mn-ea"/>
              <a:cs typeface="+mn-cs"/>
            </a:endParaRP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ORR and CR rate</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PFS</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Event-free survival</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Time to next treatment</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DoR</a:t>
            </a:r>
          </a:p>
        </p:txBody>
      </p:sp>
      <p:sp>
        <p:nvSpPr>
          <p:cNvPr id="6" name="Rectangle: Rounded Corners 25">
            <a:extLst>
              <a:ext uri="{FF2B5EF4-FFF2-40B4-BE49-F238E27FC236}">
                <a16:creationId xmlns:a16="http://schemas.microsoft.com/office/drawing/2014/main" id="{7DC2C3B6-EC6F-6340-9287-9C6F24E92F1A}"/>
              </a:ext>
            </a:extLst>
          </p:cNvPr>
          <p:cNvSpPr/>
          <p:nvPr/>
        </p:nvSpPr>
        <p:spPr>
          <a:xfrm>
            <a:off x="7593057" y="2687191"/>
            <a:ext cx="1723244" cy="665083"/>
          </a:xfrm>
          <a:prstGeom prst="roundRect">
            <a:avLst>
              <a:gd name="adj" fmla="val 5193"/>
            </a:avLst>
          </a:prstGeom>
          <a:solidFill>
            <a:schemeClr val="accent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41472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L-MIND</a:t>
            </a:r>
          </a:p>
          <a:p>
            <a:pPr marL="0" marR="0" lvl="0" indent="0" algn="ctr" defTabSz="41472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FFFFFF"/>
                </a:solidFill>
                <a:effectLst/>
                <a:uLnTx/>
                <a:uFillTx/>
                <a:latin typeface="Arial" panose="020B0604020202020204"/>
                <a:ea typeface="+mn-ea"/>
                <a:cs typeface="+mn-cs"/>
              </a:rPr>
              <a:t>Tafasitamab</a:t>
            </a: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 + LEN</a:t>
            </a:r>
          </a:p>
          <a:p>
            <a:pPr marL="0" marR="0" lvl="0" indent="0" algn="ctr" defTabSz="41472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N=81</a:t>
            </a:r>
          </a:p>
        </p:txBody>
      </p:sp>
      <p:sp>
        <p:nvSpPr>
          <p:cNvPr id="7" name="Rectangle: Rounded Corners 28">
            <a:extLst>
              <a:ext uri="{FF2B5EF4-FFF2-40B4-BE49-F238E27FC236}">
                <a16:creationId xmlns:a16="http://schemas.microsoft.com/office/drawing/2014/main" id="{D026FCF8-1690-6F49-A4FA-9430774E5BE3}"/>
              </a:ext>
            </a:extLst>
          </p:cNvPr>
          <p:cNvSpPr/>
          <p:nvPr/>
        </p:nvSpPr>
        <p:spPr>
          <a:xfrm>
            <a:off x="2870035" y="2631043"/>
            <a:ext cx="1463030" cy="784838"/>
          </a:xfrm>
          <a:prstGeom prst="roundRect">
            <a:avLst>
              <a:gd name="adj" fmla="val 5193"/>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41472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a:ea typeface="+mn-ea"/>
                <a:cs typeface="+mn-cs"/>
              </a:rPr>
              <a:t>RE-MIND2</a:t>
            </a:r>
            <a:b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mn-cs"/>
              </a:rPr>
              <a:t>N=3454</a:t>
            </a:r>
          </a:p>
          <a:p>
            <a:pPr marL="0" marR="0" lvl="0" indent="0" algn="ctr" defTabSz="414726"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mn-cs"/>
              </a:rPr>
              <a:t>(All therapies)</a:t>
            </a:r>
          </a:p>
        </p:txBody>
      </p:sp>
      <p:sp>
        <p:nvSpPr>
          <p:cNvPr id="8" name="Rectangle: Rounded Corners 29">
            <a:extLst>
              <a:ext uri="{FF2B5EF4-FFF2-40B4-BE49-F238E27FC236}">
                <a16:creationId xmlns:a16="http://schemas.microsoft.com/office/drawing/2014/main" id="{2A903BA8-2634-9843-9220-259C2ECB8C41}"/>
              </a:ext>
            </a:extLst>
          </p:cNvPr>
          <p:cNvSpPr/>
          <p:nvPr/>
        </p:nvSpPr>
        <p:spPr>
          <a:xfrm>
            <a:off x="4742219" y="2295659"/>
            <a:ext cx="2460636" cy="2533650"/>
          </a:xfrm>
          <a:prstGeom prst="roundRect">
            <a:avLst>
              <a:gd name="adj" fmla="val 5193"/>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41472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panose="020B0604020202020204"/>
                <a:ea typeface="+mn-ea"/>
                <a:cs typeface="+mn-cs"/>
              </a:rPr>
              <a:t>Find matching patients for </a:t>
            </a:r>
            <a:br>
              <a:rPr kumimoji="0" lang="en-US" sz="1100" b="1"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1100" b="1" i="0" u="none" strike="noStrike" kern="1200" cap="none" spc="0" normalizeH="0" baseline="0" noProof="0">
                <a:ln>
                  <a:noFill/>
                </a:ln>
                <a:solidFill>
                  <a:srgbClr val="FFFFFF"/>
                </a:solidFill>
                <a:effectLst/>
                <a:uLnTx/>
                <a:uFillTx/>
                <a:latin typeface="Arial" panose="020B0604020202020204"/>
                <a:ea typeface="+mn-ea"/>
                <a:cs typeface="+mn-cs"/>
              </a:rPr>
              <a:t>9 covariates</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Age group (&lt;70 vs ≥70 years)</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Ann Arbor stage (I/II vs III/IV)</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Number of prior therapy lines </a:t>
            </a:r>
            <a:b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b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(1 vs 2/3)</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Prior ASCT (yes vs no)</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Refractoriness to last therapy line (yes vs no)</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History of primary refractoriness (yes vs no)</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Elevated LDH (yes vs no)</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Neutropenia (yes vs no)</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Anemia (yes vs no)</a:t>
            </a:r>
          </a:p>
        </p:txBody>
      </p:sp>
      <p:cxnSp>
        <p:nvCxnSpPr>
          <p:cNvPr id="9" name="Connector: Elbow 13">
            <a:extLst>
              <a:ext uri="{FF2B5EF4-FFF2-40B4-BE49-F238E27FC236}">
                <a16:creationId xmlns:a16="http://schemas.microsoft.com/office/drawing/2014/main" id="{E3BD433D-B330-0A42-AEF6-2A89DE0A6D62}"/>
              </a:ext>
            </a:extLst>
          </p:cNvPr>
          <p:cNvCxnSpPr>
            <a:cxnSpLocks/>
          </p:cNvCxnSpPr>
          <p:nvPr/>
        </p:nvCxnSpPr>
        <p:spPr>
          <a:xfrm rot="10800000" flipV="1">
            <a:off x="7238836" y="3023462"/>
            <a:ext cx="253477" cy="1"/>
          </a:xfrm>
          <a:prstGeom prst="bentConnector3">
            <a:avLst>
              <a:gd name="adj1" fmla="val 50000"/>
            </a:avLst>
          </a:prstGeom>
          <a:ln w="12700">
            <a:solidFill>
              <a:schemeClr val="tx1"/>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Connector: Elbow 12">
            <a:extLst>
              <a:ext uri="{FF2B5EF4-FFF2-40B4-BE49-F238E27FC236}">
                <a16:creationId xmlns:a16="http://schemas.microsoft.com/office/drawing/2014/main" id="{01D2E891-6AA6-D84D-A6B3-89CE3518D685}"/>
              </a:ext>
            </a:extLst>
          </p:cNvPr>
          <p:cNvCxnSpPr/>
          <p:nvPr/>
        </p:nvCxnSpPr>
        <p:spPr>
          <a:xfrm flipV="1">
            <a:off x="4360288" y="3042772"/>
            <a:ext cx="344125" cy="2"/>
          </a:xfrm>
          <a:prstGeom prst="bentConnector3">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Rectangle: Rounded Corners 30">
            <a:extLst>
              <a:ext uri="{FF2B5EF4-FFF2-40B4-BE49-F238E27FC236}">
                <a16:creationId xmlns:a16="http://schemas.microsoft.com/office/drawing/2014/main" id="{22081C8A-7467-B145-A871-D5C36EC4DC7D}"/>
              </a:ext>
            </a:extLst>
          </p:cNvPr>
          <p:cNvSpPr/>
          <p:nvPr/>
        </p:nvSpPr>
        <p:spPr>
          <a:xfrm>
            <a:off x="9408241" y="2323144"/>
            <a:ext cx="1998274" cy="285036"/>
          </a:xfrm>
          <a:prstGeom prst="roundRect">
            <a:avLst>
              <a:gd name="adj" fmla="val 5193"/>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414726"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panose="020B0604020202020204"/>
                <a:ea typeface="+mn-ea"/>
                <a:cs typeface="+mn-cs"/>
              </a:rPr>
              <a:t>Matched comparison</a:t>
            </a:r>
          </a:p>
        </p:txBody>
      </p:sp>
      <p:sp>
        <p:nvSpPr>
          <p:cNvPr id="12" name="Left Brace 11">
            <a:extLst>
              <a:ext uri="{FF2B5EF4-FFF2-40B4-BE49-F238E27FC236}">
                <a16:creationId xmlns:a16="http://schemas.microsoft.com/office/drawing/2014/main" id="{F619FB74-D963-6E41-A6E4-A73BA5D286BE}"/>
              </a:ext>
            </a:extLst>
          </p:cNvPr>
          <p:cNvSpPr/>
          <p:nvPr/>
        </p:nvSpPr>
        <p:spPr>
          <a:xfrm>
            <a:off x="2536833" y="2631043"/>
            <a:ext cx="170399" cy="784838"/>
          </a:xfrm>
          <a:prstGeom prst="leftBrace">
            <a:avLst/>
          </a:prstGeom>
          <a:ln w="12700"/>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14726"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Rectangle: Rounded Corners 42">
            <a:extLst>
              <a:ext uri="{FF2B5EF4-FFF2-40B4-BE49-F238E27FC236}">
                <a16:creationId xmlns:a16="http://schemas.microsoft.com/office/drawing/2014/main" id="{2831D1C5-C6DF-4E4F-A120-94CC89A0C89E}"/>
              </a:ext>
            </a:extLst>
          </p:cNvPr>
          <p:cNvSpPr/>
          <p:nvPr/>
        </p:nvSpPr>
        <p:spPr>
          <a:xfrm>
            <a:off x="753750" y="2332187"/>
            <a:ext cx="1505659" cy="1438573"/>
          </a:xfrm>
          <a:prstGeom prst="roundRect">
            <a:avLst>
              <a:gd name="adj" fmla="val 7413"/>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174625" marR="0" lvl="0" indent="-174625"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R/R DLBCL patients</a:t>
            </a:r>
          </a:p>
          <a:p>
            <a:pPr marL="174625" marR="0" lvl="0" indent="-174625"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200" b="0" i="0" u="sng" strike="noStrike" kern="1200" cap="none" spc="0" normalizeH="0" baseline="0" noProof="0" dirty="0">
                <a:ln>
                  <a:noFill/>
                </a:ln>
                <a:solidFill>
                  <a:srgbClr val="FFFFFF"/>
                </a:solidFill>
                <a:effectLst/>
                <a:uLnTx/>
                <a:uFillTx/>
                <a:latin typeface="Arial" panose="020B0604020202020204"/>
                <a:ea typeface="+mn-ea"/>
                <a:cs typeface="+mn-cs"/>
              </a:rPr>
              <a:t>&gt;</a:t>
            </a: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2 therapies administered for DLBCL</a:t>
            </a:r>
          </a:p>
          <a:p>
            <a:pPr marL="174625" marR="0" lvl="0" indent="-174625"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Nontransplant eligible</a:t>
            </a:r>
          </a:p>
        </p:txBody>
      </p:sp>
      <p:sp>
        <p:nvSpPr>
          <p:cNvPr id="14" name="Rectangle: Rounded Corners 42">
            <a:extLst>
              <a:ext uri="{FF2B5EF4-FFF2-40B4-BE49-F238E27FC236}">
                <a16:creationId xmlns:a16="http://schemas.microsoft.com/office/drawing/2014/main" id="{EEB3F5E7-690E-CC47-B72E-B32672D55FDB}"/>
              </a:ext>
            </a:extLst>
          </p:cNvPr>
          <p:cNvSpPr/>
          <p:nvPr/>
        </p:nvSpPr>
        <p:spPr>
          <a:xfrm>
            <a:off x="9408241" y="2648524"/>
            <a:ext cx="2051922" cy="1502509"/>
          </a:xfrm>
          <a:prstGeom prst="roundRect">
            <a:avLst>
              <a:gd name="adj" fmla="val 7413"/>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41472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Tafasitamab</a:t>
            </a: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 + LEN</a:t>
            </a:r>
            <a:b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vs </a:t>
            </a:r>
          </a:p>
          <a:p>
            <a:pPr marL="0" marR="0" lvl="0" indent="0" algn="l" defTabSz="41472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 </a:t>
            </a:r>
          </a:p>
          <a:p>
            <a:pPr marL="168275" marR="0" lvl="0" indent="-168275" algn="l" defTabSz="41472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R-</a:t>
            </a:r>
            <a:r>
              <a:rPr kumimoji="0" lang="en-US" sz="1100" b="1" i="0" u="none" strike="noStrike" kern="1200" cap="none" spc="0" normalizeH="0" baseline="0" noProof="0" dirty="0" err="1">
                <a:ln>
                  <a:noFill/>
                </a:ln>
                <a:solidFill>
                  <a:srgbClr val="FFFFFF"/>
                </a:solidFill>
                <a:effectLst/>
                <a:uLnTx/>
                <a:uFillTx/>
                <a:latin typeface="Arial" panose="020B0604020202020204"/>
                <a:ea typeface="+mn-ea"/>
                <a:cs typeface="+mn-cs"/>
              </a:rPr>
              <a:t>GemOx</a:t>
            </a:r>
            <a:endPar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168275" marR="0" lvl="0" indent="-168275" algn="l" defTabSz="41472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BR</a:t>
            </a:r>
          </a:p>
          <a:p>
            <a:pPr marL="168275" marR="0" lvl="0" indent="-168275" algn="l" defTabSz="41472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Pola-BR</a:t>
            </a:r>
          </a:p>
          <a:p>
            <a:pPr marL="168275" marR="0" lvl="0" indent="-168275" algn="l" defTabSz="41472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LEN-R</a:t>
            </a:r>
          </a:p>
          <a:p>
            <a:pPr marL="168275" marR="0" lvl="0" indent="-168275" algn="l" defTabSz="414726"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1" i="0" u="none" strike="noStrike" kern="1200" cap="none" spc="0" normalizeH="0" baseline="0" noProof="0" dirty="0">
                <a:ln>
                  <a:noFill/>
                </a:ln>
                <a:solidFill>
                  <a:srgbClr val="FFFFFF"/>
                </a:solidFill>
                <a:effectLst/>
                <a:uLnTx/>
                <a:uFillTx/>
                <a:latin typeface="Arial" panose="020B0604020202020204"/>
                <a:ea typeface="+mn-ea"/>
                <a:cs typeface="+mn-cs"/>
              </a:rPr>
              <a:t>CD19–CAR-T</a:t>
            </a:r>
          </a:p>
        </p:txBody>
      </p:sp>
      <p:sp>
        <p:nvSpPr>
          <p:cNvPr id="15" name="Rectangle: Rounded Corners 29">
            <a:extLst>
              <a:ext uri="{FF2B5EF4-FFF2-40B4-BE49-F238E27FC236}">
                <a16:creationId xmlns:a16="http://schemas.microsoft.com/office/drawing/2014/main" id="{321E0A20-DFBD-A545-895F-8ACFC90B7648}"/>
              </a:ext>
            </a:extLst>
          </p:cNvPr>
          <p:cNvSpPr/>
          <p:nvPr/>
        </p:nvSpPr>
        <p:spPr>
          <a:xfrm>
            <a:off x="4742219" y="4892328"/>
            <a:ext cx="2460636" cy="993190"/>
          </a:xfrm>
          <a:prstGeom prst="roundRect">
            <a:avLst>
              <a:gd name="adj" fmla="val 10602"/>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41472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panose="020B0604020202020204"/>
                <a:ea typeface="+mn-ea"/>
                <a:cs typeface="+mn-cs"/>
              </a:rPr>
              <a:t>Additional covariates</a:t>
            </a:r>
            <a:r>
              <a:rPr kumimoji="0" lang="de-DE" sz="1100" b="0" i="0" u="none" strike="noStrike" kern="1200" cap="none" spc="0" normalizeH="0" baseline="30000" noProof="0">
                <a:ln>
                  <a:noFill/>
                </a:ln>
                <a:solidFill>
                  <a:srgbClr val="FFFFFF"/>
                </a:solidFill>
                <a:effectLst/>
                <a:uLnTx/>
                <a:uFillTx/>
                <a:latin typeface="Arial" panose="020B0604020202020204"/>
                <a:ea typeface="+mn-ea"/>
                <a:cs typeface="+mn-cs"/>
              </a:rPr>
              <a:t>b</a:t>
            </a:r>
          </a:p>
          <a:p>
            <a:pPr marL="0" marR="0" lvl="0" indent="0" algn="l" defTabSz="414726"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Arial" panose="020B0604020202020204"/>
                <a:ea typeface="+mn-ea"/>
                <a:cs typeface="+mn-cs"/>
              </a:rPr>
              <a:t>for sensitivity analyses:</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de-DE" sz="1100" b="0" i="0" u="none" strike="noStrike" kern="1200" cap="none" spc="0" normalizeH="0" baseline="0" noProof="0">
                <a:ln>
                  <a:noFill/>
                </a:ln>
                <a:solidFill>
                  <a:srgbClr val="FFFFFF"/>
                </a:solidFill>
                <a:effectLst/>
                <a:uLnTx/>
                <a:uFillTx/>
                <a:latin typeface="Arial" panose="020B0604020202020204"/>
                <a:ea typeface="+mn-ea"/>
                <a:cs typeface="+mn-cs"/>
              </a:rPr>
              <a:t>Primary progressive (</a:t>
            </a: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yes vs no</a:t>
            </a:r>
            <a:r>
              <a:rPr kumimoji="0" lang="de-DE" sz="1100" b="0" i="0" u="none" strike="noStrike" kern="1200" cap="none" spc="0" normalizeH="0" baseline="0" noProof="0">
                <a:ln>
                  <a:noFill/>
                </a:ln>
                <a:solidFill>
                  <a:srgbClr val="FFFFFF"/>
                </a:solidFill>
                <a:effectLst/>
                <a:uLnTx/>
                <a:uFillTx/>
                <a:latin typeface="Arial" panose="020B0604020202020204"/>
                <a:ea typeface="+mn-ea"/>
                <a:cs typeface="+mn-cs"/>
              </a:rPr>
              <a:t>)</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de-DE" sz="1100" b="0" i="0" u="none" strike="noStrike" kern="1200" cap="none" spc="0" normalizeH="0" baseline="0" noProof="0">
                <a:ln>
                  <a:noFill/>
                </a:ln>
                <a:solidFill>
                  <a:srgbClr val="FFFFFF"/>
                </a:solidFill>
                <a:effectLst/>
                <a:uLnTx/>
                <a:uFillTx/>
                <a:latin typeface="Arial" panose="020B0604020202020204"/>
                <a:ea typeface="+mn-ea"/>
                <a:cs typeface="+mn-cs"/>
              </a:rPr>
              <a:t>Early relapse (</a:t>
            </a:r>
            <a:r>
              <a:rPr kumimoji="0" lang="en-US" sz="1100" b="0" i="0" u="none" strike="noStrike" kern="1200" cap="none" spc="0" normalizeH="0" baseline="0" noProof="0">
                <a:ln>
                  <a:noFill/>
                </a:ln>
                <a:solidFill>
                  <a:srgbClr val="FFFFFF"/>
                </a:solidFill>
                <a:effectLst/>
                <a:uLnTx/>
                <a:uFillTx/>
                <a:latin typeface="Arial" panose="020B0604020202020204"/>
                <a:ea typeface="+mn-ea"/>
                <a:cs typeface="+mn-cs"/>
              </a:rPr>
              <a:t>yes vs no</a:t>
            </a:r>
            <a:r>
              <a:rPr kumimoji="0" lang="de-DE" sz="1100" b="0" i="0" u="none" strike="noStrike" kern="1200" cap="none" spc="0" normalizeH="0" baseline="0" noProof="0">
                <a:ln>
                  <a:noFill/>
                </a:ln>
                <a:solidFill>
                  <a:srgbClr val="FFFFFF"/>
                </a:solidFill>
                <a:effectLst/>
                <a:uLnTx/>
                <a:uFillTx/>
                <a:latin typeface="Arial" panose="020B0604020202020204"/>
                <a:ea typeface="+mn-ea"/>
                <a:cs typeface="+mn-cs"/>
              </a:rPr>
              <a:t>)</a:t>
            </a:r>
          </a:p>
          <a:p>
            <a:pPr marL="171450" marR="0" lvl="0" indent="-171450" algn="l" defTabSz="414726" rtl="0" eaLnBrk="1" fontAlgn="auto" latinLnBrk="0" hangingPunct="1">
              <a:lnSpc>
                <a:spcPct val="100000"/>
              </a:lnSpc>
              <a:spcBef>
                <a:spcPts val="0"/>
              </a:spcBef>
              <a:spcAft>
                <a:spcPts val="0"/>
              </a:spcAft>
              <a:buClr>
                <a:srgbClr val="FFFFFF"/>
              </a:buClr>
              <a:buSzTx/>
              <a:buFont typeface="Arial" panose="020B0604020202020204" pitchFamily="34" charset="0"/>
              <a:buChar char="•"/>
              <a:tabLst/>
              <a:defRPr/>
            </a:pPr>
            <a:r>
              <a:rPr kumimoji="0" lang="de-DE" sz="1100" b="0" i="0" u="none" strike="noStrike" kern="1200" cap="none" spc="0" normalizeH="0" baseline="0" noProof="0">
                <a:ln>
                  <a:noFill/>
                </a:ln>
                <a:solidFill>
                  <a:srgbClr val="FFFFFF"/>
                </a:solidFill>
                <a:effectLst/>
                <a:uLnTx/>
                <a:uFillTx/>
                <a:latin typeface="Arial" panose="020B0604020202020204"/>
                <a:ea typeface="+mn-ea"/>
                <a:cs typeface="+mn-cs"/>
              </a:rPr>
              <a:t>ECOG (0-1 vs ≥2) </a:t>
            </a:r>
          </a:p>
        </p:txBody>
      </p:sp>
      <p:sp>
        <p:nvSpPr>
          <p:cNvPr id="16" name="TextBox 15">
            <a:extLst>
              <a:ext uri="{FF2B5EF4-FFF2-40B4-BE49-F238E27FC236}">
                <a16:creationId xmlns:a16="http://schemas.microsoft.com/office/drawing/2014/main" id="{D5AC0704-615A-B84F-8FF8-14EB8B3D8550}"/>
              </a:ext>
            </a:extLst>
          </p:cNvPr>
          <p:cNvSpPr txBox="1"/>
          <p:nvPr/>
        </p:nvSpPr>
        <p:spPr>
          <a:xfrm>
            <a:off x="7046975" y="6091847"/>
            <a:ext cx="5145025" cy="7232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Nowakowski GS et al, SOHO 2021, abstract ABCL-346.</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Nowakowski GS et al., Blood 2021;138 (Suppl): 183.</a:t>
            </a:r>
          </a:p>
        </p:txBody>
      </p:sp>
    </p:spTree>
    <p:extLst>
      <p:ext uri="{BB962C8B-B14F-4D97-AF65-F5344CB8AC3E}">
        <p14:creationId xmlns:p14="http://schemas.microsoft.com/office/powerpoint/2010/main" val="259080721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663F44-C1C0-614D-B26A-76C96E6CEF55}"/>
              </a:ext>
            </a:extLst>
          </p:cNvPr>
          <p:cNvSpPr>
            <a:spLocks noGrp="1"/>
          </p:cNvSpPr>
          <p:nvPr>
            <p:ph type="title"/>
          </p:nvPr>
        </p:nvSpPr>
        <p:spPr/>
        <p:txBody>
          <a:bodyPr/>
          <a:lstStyle/>
          <a:p>
            <a:r>
              <a:rPr lang="en-US" b="1" dirty="0"/>
              <a:t>RE-MIND2</a:t>
            </a:r>
            <a:br>
              <a:rPr lang="en-US" b="1" dirty="0"/>
            </a:br>
            <a:r>
              <a:rPr lang="en-US" sz="3600" b="1" i="1" dirty="0"/>
              <a:t>Results</a:t>
            </a:r>
            <a:endParaRPr lang="en-US" b="1" i="1" dirty="0"/>
          </a:p>
        </p:txBody>
      </p:sp>
      <p:graphicFrame>
        <p:nvGraphicFramePr>
          <p:cNvPr id="4" name="Table 4">
            <a:extLst>
              <a:ext uri="{FF2B5EF4-FFF2-40B4-BE49-F238E27FC236}">
                <a16:creationId xmlns:a16="http://schemas.microsoft.com/office/drawing/2014/main" id="{819F86B5-F594-294E-924C-2DD299A10C24}"/>
              </a:ext>
            </a:extLst>
          </p:cNvPr>
          <p:cNvGraphicFramePr>
            <a:graphicFrameLocks noGrp="1"/>
          </p:cNvGraphicFramePr>
          <p:nvPr>
            <p:ph idx="1"/>
          </p:nvPr>
        </p:nvGraphicFramePr>
        <p:xfrm>
          <a:off x="838200" y="1825625"/>
          <a:ext cx="9013368" cy="3571240"/>
        </p:xfrm>
        <a:graphic>
          <a:graphicData uri="http://schemas.openxmlformats.org/drawingml/2006/table">
            <a:tbl>
              <a:tblPr firstRow="1" bandRow="1">
                <a:tableStyleId>{5C22544A-7EE6-4342-B048-85BDC9FD1C3A}</a:tableStyleId>
              </a:tblPr>
              <a:tblGrid>
                <a:gridCol w="1502228">
                  <a:extLst>
                    <a:ext uri="{9D8B030D-6E8A-4147-A177-3AD203B41FA5}">
                      <a16:colId xmlns:a16="http://schemas.microsoft.com/office/drawing/2014/main" val="1492567387"/>
                    </a:ext>
                  </a:extLst>
                </a:gridCol>
                <a:gridCol w="1502228">
                  <a:extLst>
                    <a:ext uri="{9D8B030D-6E8A-4147-A177-3AD203B41FA5}">
                      <a16:colId xmlns:a16="http://schemas.microsoft.com/office/drawing/2014/main" val="1831403276"/>
                    </a:ext>
                  </a:extLst>
                </a:gridCol>
                <a:gridCol w="1502228">
                  <a:extLst>
                    <a:ext uri="{9D8B030D-6E8A-4147-A177-3AD203B41FA5}">
                      <a16:colId xmlns:a16="http://schemas.microsoft.com/office/drawing/2014/main" val="1465501145"/>
                    </a:ext>
                  </a:extLst>
                </a:gridCol>
                <a:gridCol w="1502228">
                  <a:extLst>
                    <a:ext uri="{9D8B030D-6E8A-4147-A177-3AD203B41FA5}">
                      <a16:colId xmlns:a16="http://schemas.microsoft.com/office/drawing/2014/main" val="830347157"/>
                    </a:ext>
                  </a:extLst>
                </a:gridCol>
                <a:gridCol w="1502228">
                  <a:extLst>
                    <a:ext uri="{9D8B030D-6E8A-4147-A177-3AD203B41FA5}">
                      <a16:colId xmlns:a16="http://schemas.microsoft.com/office/drawing/2014/main" val="657553034"/>
                    </a:ext>
                  </a:extLst>
                </a:gridCol>
                <a:gridCol w="1502228">
                  <a:extLst>
                    <a:ext uri="{9D8B030D-6E8A-4147-A177-3AD203B41FA5}">
                      <a16:colId xmlns:a16="http://schemas.microsoft.com/office/drawing/2014/main" val="3848156612"/>
                    </a:ext>
                  </a:extLst>
                </a:gridCol>
              </a:tblGrid>
              <a:tr h="370840">
                <a:tc>
                  <a:txBody>
                    <a:bodyPr/>
                    <a:lstStyle/>
                    <a:p>
                      <a:r>
                        <a:rPr lang="en-US" dirty="0"/>
                        <a:t>Endpoint</a:t>
                      </a:r>
                    </a:p>
                  </a:txBody>
                  <a:tcPr/>
                </a:tc>
                <a:tc>
                  <a:txBody>
                    <a:bodyPr/>
                    <a:lstStyle/>
                    <a:p>
                      <a:r>
                        <a:rPr lang="en-US" dirty="0"/>
                        <a:t>R-</a:t>
                      </a:r>
                      <a:r>
                        <a:rPr lang="en-US" dirty="0" err="1"/>
                        <a:t>GemOx</a:t>
                      </a:r>
                      <a:endParaRPr lang="en-US" dirty="0"/>
                    </a:p>
                  </a:txBody>
                  <a:tcPr/>
                </a:tc>
                <a:tc>
                  <a:txBody>
                    <a:bodyPr/>
                    <a:lstStyle/>
                    <a:p>
                      <a:r>
                        <a:rPr lang="en-US" dirty="0"/>
                        <a:t>BR</a:t>
                      </a:r>
                    </a:p>
                  </a:txBody>
                  <a:tcPr/>
                </a:tc>
                <a:tc>
                  <a:txBody>
                    <a:bodyPr/>
                    <a:lstStyle/>
                    <a:p>
                      <a:r>
                        <a:rPr lang="en-US" dirty="0"/>
                        <a:t>Pola-BR</a:t>
                      </a:r>
                    </a:p>
                  </a:txBody>
                  <a:tcPr/>
                </a:tc>
                <a:tc>
                  <a:txBody>
                    <a:bodyPr/>
                    <a:lstStyle/>
                    <a:p>
                      <a:r>
                        <a:rPr lang="en-US" dirty="0"/>
                        <a:t>R2</a:t>
                      </a:r>
                    </a:p>
                  </a:txBody>
                  <a:tcPr/>
                </a:tc>
                <a:tc>
                  <a:txBody>
                    <a:bodyPr/>
                    <a:lstStyle/>
                    <a:p>
                      <a:r>
                        <a:rPr lang="en-US" dirty="0"/>
                        <a:t>CAR T</a:t>
                      </a:r>
                    </a:p>
                  </a:txBody>
                  <a:tcPr/>
                </a:tc>
                <a:extLst>
                  <a:ext uri="{0D108BD9-81ED-4DB2-BD59-A6C34878D82A}">
                    <a16:rowId xmlns:a16="http://schemas.microsoft.com/office/drawing/2014/main" val="844195384"/>
                  </a:ext>
                </a:extLst>
              </a:tr>
              <a:tr h="370840">
                <a:tc>
                  <a:txBody>
                    <a:bodyPr/>
                    <a:lstStyle/>
                    <a:p>
                      <a:r>
                        <a:rPr lang="en-US" dirty="0"/>
                        <a:t>ORR</a:t>
                      </a:r>
                    </a:p>
                    <a:p>
                      <a:r>
                        <a:rPr lang="en-US" dirty="0"/>
                        <a:t>     P value</a:t>
                      </a:r>
                    </a:p>
                  </a:txBody>
                  <a:tcPr/>
                </a:tc>
                <a:tc>
                  <a:txBody>
                    <a:bodyPr/>
                    <a:lstStyle/>
                    <a:p>
                      <a:r>
                        <a:rPr lang="en-US" dirty="0"/>
                        <a:t>69 vs 46%</a:t>
                      </a:r>
                    </a:p>
                    <a:p>
                      <a:r>
                        <a:rPr lang="en-US" dirty="0"/>
                        <a:t>0.007</a:t>
                      </a:r>
                    </a:p>
                  </a:txBody>
                  <a:tcPr/>
                </a:tc>
                <a:tc>
                  <a:txBody>
                    <a:bodyPr/>
                    <a:lstStyle/>
                    <a:p>
                      <a:r>
                        <a:rPr lang="en-US" dirty="0"/>
                        <a:t>67 vs 55%</a:t>
                      </a:r>
                    </a:p>
                    <a:p>
                      <a:r>
                        <a:rPr lang="en-US" dirty="0"/>
                        <a:t>0.181</a:t>
                      </a:r>
                    </a:p>
                  </a:txBody>
                  <a:tcPr/>
                </a:tc>
                <a:tc>
                  <a:txBody>
                    <a:bodyPr/>
                    <a:lstStyle/>
                    <a:p>
                      <a:r>
                        <a:rPr lang="en-US" dirty="0"/>
                        <a:t>63 vs 58%</a:t>
                      </a:r>
                    </a:p>
                    <a:p>
                      <a:r>
                        <a:rPr lang="en-US" dirty="0"/>
                        <a:t>1.0000</a:t>
                      </a:r>
                    </a:p>
                  </a:txBody>
                  <a:tcPr/>
                </a:tc>
                <a:tc>
                  <a:txBody>
                    <a:bodyPr/>
                    <a:lstStyle/>
                    <a:p>
                      <a:r>
                        <a:rPr lang="en-US" dirty="0"/>
                        <a:t>64 vs 30%</a:t>
                      </a:r>
                    </a:p>
                    <a:p>
                      <a:r>
                        <a:rPr lang="en-US" dirty="0"/>
                        <a:t>0.0130</a:t>
                      </a:r>
                    </a:p>
                  </a:txBody>
                  <a:tcPr/>
                </a:tc>
                <a:tc>
                  <a:txBody>
                    <a:bodyPr/>
                    <a:lstStyle/>
                    <a:p>
                      <a:r>
                        <a:rPr lang="en-US" dirty="0"/>
                        <a:t>60 vs 76%</a:t>
                      </a:r>
                    </a:p>
                    <a:p>
                      <a:r>
                        <a:rPr lang="en-US" dirty="0"/>
                        <a:t>0.2140</a:t>
                      </a:r>
                    </a:p>
                  </a:txBody>
                  <a:tcPr/>
                </a:tc>
                <a:extLst>
                  <a:ext uri="{0D108BD9-81ED-4DB2-BD59-A6C34878D82A}">
                    <a16:rowId xmlns:a16="http://schemas.microsoft.com/office/drawing/2014/main" val="1740231480"/>
                  </a:ext>
                </a:extLst>
              </a:tr>
              <a:tr h="370840">
                <a:tc>
                  <a:txBody>
                    <a:bodyPr/>
                    <a:lstStyle/>
                    <a:p>
                      <a:r>
                        <a:rPr lang="en-US" dirty="0"/>
                        <a:t>CRR</a:t>
                      </a:r>
                    </a:p>
                    <a:p>
                      <a:r>
                        <a:rPr lang="en-US" dirty="0"/>
                        <a:t>     P value</a:t>
                      </a:r>
                    </a:p>
                  </a:txBody>
                  <a:tcPr/>
                </a:tc>
                <a:tc>
                  <a:txBody>
                    <a:bodyPr/>
                    <a:lstStyle/>
                    <a:p>
                      <a:r>
                        <a:rPr lang="en-US" dirty="0"/>
                        <a:t>39 vs 23%</a:t>
                      </a:r>
                    </a:p>
                    <a:p>
                      <a:r>
                        <a:rPr lang="en-US" dirty="0"/>
                        <a:t>0.050</a:t>
                      </a:r>
                    </a:p>
                  </a:txBody>
                  <a:tcPr/>
                </a:tc>
                <a:tc>
                  <a:txBody>
                    <a:bodyPr/>
                    <a:lstStyle/>
                    <a:p>
                      <a:r>
                        <a:rPr lang="en-US" dirty="0"/>
                        <a:t>39 vs 28%</a:t>
                      </a:r>
                    </a:p>
                    <a:p>
                      <a:r>
                        <a:rPr lang="en-US" dirty="0"/>
                        <a:t>0.225</a:t>
                      </a:r>
                    </a:p>
                  </a:txBody>
                  <a:tcPr/>
                </a:tc>
                <a:tc>
                  <a:txBody>
                    <a:bodyPr/>
                    <a:lstStyle/>
                    <a:p>
                      <a:r>
                        <a:rPr lang="en-US" dirty="0"/>
                        <a:t>29 vs 21%</a:t>
                      </a:r>
                    </a:p>
                    <a:p>
                      <a:r>
                        <a:rPr lang="en-US" dirty="0"/>
                        <a:t>0.7400</a:t>
                      </a:r>
                    </a:p>
                  </a:txBody>
                  <a:tcPr/>
                </a:tc>
                <a:tc>
                  <a:txBody>
                    <a:bodyPr/>
                    <a:lstStyle/>
                    <a:p>
                      <a:r>
                        <a:rPr lang="en-US" dirty="0"/>
                        <a:t>39 vs 15%</a:t>
                      </a:r>
                    </a:p>
                    <a:p>
                      <a:r>
                        <a:rPr lang="en-US" dirty="0"/>
                        <a:t>0.0514</a:t>
                      </a:r>
                    </a:p>
                  </a:txBody>
                  <a:tcPr/>
                </a:tc>
                <a:tc>
                  <a:txBody>
                    <a:bodyPr/>
                    <a:lstStyle/>
                    <a:p>
                      <a:r>
                        <a:rPr lang="en-US" dirty="0"/>
                        <a:t>38 vs 43%</a:t>
                      </a:r>
                    </a:p>
                    <a:p>
                      <a:r>
                        <a:rPr lang="en-US" dirty="0"/>
                        <a:t>0.8131</a:t>
                      </a:r>
                    </a:p>
                  </a:txBody>
                  <a:tcPr/>
                </a:tc>
                <a:extLst>
                  <a:ext uri="{0D108BD9-81ED-4DB2-BD59-A6C34878D82A}">
                    <a16:rowId xmlns:a16="http://schemas.microsoft.com/office/drawing/2014/main" val="1625634080"/>
                  </a:ext>
                </a:extLst>
              </a:tr>
              <a:tr h="370840">
                <a:tc>
                  <a:txBody>
                    <a:bodyPr/>
                    <a:lstStyle/>
                    <a:p>
                      <a:r>
                        <a:rPr lang="en-US" dirty="0"/>
                        <a:t>Median PFS</a:t>
                      </a:r>
                    </a:p>
                    <a:p>
                      <a:r>
                        <a:rPr lang="en-US" dirty="0"/>
                        <a:t>     P value</a:t>
                      </a:r>
                    </a:p>
                  </a:txBody>
                  <a:tcPr/>
                </a:tc>
                <a:tc>
                  <a:txBody>
                    <a:bodyPr/>
                    <a:lstStyle/>
                    <a:p>
                      <a:r>
                        <a:rPr lang="en-US" dirty="0"/>
                        <a:t>14 vs 5</a:t>
                      </a:r>
                    </a:p>
                    <a:p>
                      <a:r>
                        <a:rPr lang="en-US" dirty="0"/>
                        <a:t>&lt;0.0001</a:t>
                      </a:r>
                    </a:p>
                  </a:txBody>
                  <a:tcPr/>
                </a:tc>
                <a:tc>
                  <a:txBody>
                    <a:bodyPr/>
                    <a:lstStyle/>
                    <a:p>
                      <a:r>
                        <a:rPr lang="en-US" dirty="0"/>
                        <a:t>12 vs 8</a:t>
                      </a:r>
                    </a:p>
                    <a:p>
                      <a:r>
                        <a:rPr lang="en-US" dirty="0"/>
                        <a:t>0.0033</a:t>
                      </a:r>
                    </a:p>
                  </a:txBody>
                  <a:tcPr/>
                </a:tc>
                <a:tc>
                  <a:txBody>
                    <a:bodyPr/>
                    <a:lstStyle/>
                    <a:p>
                      <a:r>
                        <a:rPr lang="en-US" dirty="0"/>
                        <a:t>8 vs 5</a:t>
                      </a:r>
                    </a:p>
                    <a:p>
                      <a:r>
                        <a:rPr lang="en-US" dirty="0"/>
                        <a:t>0.0689</a:t>
                      </a:r>
                    </a:p>
                  </a:txBody>
                  <a:tcPr/>
                </a:tc>
                <a:tc>
                  <a:txBody>
                    <a:bodyPr/>
                    <a:lstStyle/>
                    <a:p>
                      <a:r>
                        <a:rPr lang="en-US" dirty="0"/>
                        <a:t>6 vs 3</a:t>
                      </a:r>
                    </a:p>
                    <a:p>
                      <a:r>
                        <a:rPr lang="en-US" dirty="0"/>
                        <a:t>0.0252</a:t>
                      </a:r>
                    </a:p>
                  </a:txBody>
                  <a:tcPr/>
                </a:tc>
                <a:tc>
                  <a:txBody>
                    <a:bodyPr/>
                    <a:lstStyle/>
                    <a:p>
                      <a:r>
                        <a:rPr lang="en-US" dirty="0"/>
                        <a:t>6 vs 4</a:t>
                      </a:r>
                    </a:p>
                    <a:p>
                      <a:r>
                        <a:rPr lang="en-US" dirty="0"/>
                        <a:t>0.1696</a:t>
                      </a:r>
                    </a:p>
                  </a:txBody>
                  <a:tcPr/>
                </a:tc>
                <a:extLst>
                  <a:ext uri="{0D108BD9-81ED-4DB2-BD59-A6C34878D82A}">
                    <a16:rowId xmlns:a16="http://schemas.microsoft.com/office/drawing/2014/main" val="969330589"/>
                  </a:ext>
                </a:extLst>
              </a:tr>
              <a:tr h="370840">
                <a:tc>
                  <a:txBody>
                    <a:bodyPr/>
                    <a:lstStyle/>
                    <a:p>
                      <a:r>
                        <a:rPr lang="en-US" dirty="0"/>
                        <a:t>Median DOR</a:t>
                      </a:r>
                    </a:p>
                    <a:p>
                      <a:r>
                        <a:rPr lang="en-US" dirty="0"/>
                        <a:t>     P value</a:t>
                      </a:r>
                    </a:p>
                  </a:txBody>
                  <a:tcPr/>
                </a:tc>
                <a:tc>
                  <a:txBody>
                    <a:bodyPr/>
                    <a:lstStyle/>
                    <a:p>
                      <a:r>
                        <a:rPr lang="en-US" dirty="0"/>
                        <a:t>26 vs 10</a:t>
                      </a:r>
                    </a:p>
                    <a:p>
                      <a:r>
                        <a:rPr lang="en-US" dirty="0"/>
                        <a:t>0.0009</a:t>
                      </a:r>
                    </a:p>
                  </a:txBody>
                  <a:tcPr/>
                </a:tc>
                <a:tc>
                  <a:txBody>
                    <a:bodyPr/>
                    <a:lstStyle/>
                    <a:p>
                      <a:r>
                        <a:rPr lang="en-US" dirty="0"/>
                        <a:t>26 vs 9</a:t>
                      </a:r>
                    </a:p>
                    <a:p>
                      <a:r>
                        <a:rPr lang="en-US" dirty="0"/>
                        <a:t>0.0015</a:t>
                      </a:r>
                    </a:p>
                  </a:txBody>
                  <a:tcPr/>
                </a:tc>
                <a:tc>
                  <a:txBody>
                    <a:bodyPr/>
                    <a:lstStyle/>
                    <a:p>
                      <a:r>
                        <a:rPr lang="en-US" dirty="0"/>
                        <a:t>18 vs 2</a:t>
                      </a:r>
                    </a:p>
                  </a:txBody>
                  <a:tcPr/>
                </a:tc>
                <a:tc>
                  <a:txBody>
                    <a:bodyPr/>
                    <a:lstStyle/>
                    <a:p>
                      <a:r>
                        <a:rPr lang="en-US" dirty="0"/>
                        <a:t>35 vs 12</a:t>
                      </a:r>
                    </a:p>
                  </a:txBody>
                  <a:tcPr/>
                </a:tc>
                <a:tc>
                  <a:txBody>
                    <a:bodyPr/>
                    <a:lstStyle/>
                    <a:p>
                      <a:r>
                        <a:rPr lang="en-US" dirty="0"/>
                        <a:t>26 vs 6</a:t>
                      </a:r>
                    </a:p>
                  </a:txBody>
                  <a:tcPr/>
                </a:tc>
                <a:extLst>
                  <a:ext uri="{0D108BD9-81ED-4DB2-BD59-A6C34878D82A}">
                    <a16:rowId xmlns:a16="http://schemas.microsoft.com/office/drawing/2014/main" val="1776911949"/>
                  </a:ext>
                </a:extLst>
              </a:tr>
              <a:tr h="370840">
                <a:tc>
                  <a:txBody>
                    <a:bodyPr/>
                    <a:lstStyle/>
                    <a:p>
                      <a:r>
                        <a:rPr lang="en-US" dirty="0"/>
                        <a:t>Median OS</a:t>
                      </a:r>
                    </a:p>
                    <a:p>
                      <a:r>
                        <a:rPr lang="en-US" dirty="0"/>
                        <a:t>     P value</a:t>
                      </a:r>
                    </a:p>
                  </a:txBody>
                  <a:tcPr/>
                </a:tc>
                <a:tc>
                  <a:txBody>
                    <a:bodyPr/>
                    <a:lstStyle/>
                    <a:p>
                      <a:r>
                        <a:rPr lang="en-US" dirty="0"/>
                        <a:t>32 vs 11</a:t>
                      </a:r>
                    </a:p>
                    <a:p>
                      <a:r>
                        <a:rPr lang="en-US" dirty="0"/>
                        <a:t>0.0004</a:t>
                      </a:r>
                    </a:p>
                  </a:txBody>
                  <a:tcPr/>
                </a:tc>
                <a:tc>
                  <a:txBody>
                    <a:bodyPr/>
                    <a:lstStyle/>
                    <a:p>
                      <a:r>
                        <a:rPr lang="en-US" dirty="0"/>
                        <a:t>32 vs 10</a:t>
                      </a:r>
                    </a:p>
                    <a:p>
                      <a:r>
                        <a:rPr lang="en-US" dirty="0"/>
                        <a:t>&lt;0.0001</a:t>
                      </a:r>
                    </a:p>
                  </a:txBody>
                  <a:tcPr/>
                </a:tc>
                <a:tc>
                  <a:txBody>
                    <a:bodyPr/>
                    <a:lstStyle/>
                    <a:p>
                      <a:r>
                        <a:rPr lang="en-US" dirty="0"/>
                        <a:t>20 vs. 7</a:t>
                      </a:r>
                    </a:p>
                    <a:p>
                      <a:r>
                        <a:rPr lang="en-US" dirty="0"/>
                        <a:t>0.0340</a:t>
                      </a:r>
                    </a:p>
                  </a:txBody>
                  <a:tcPr/>
                </a:tc>
                <a:tc>
                  <a:txBody>
                    <a:bodyPr/>
                    <a:lstStyle/>
                    <a:p>
                      <a:r>
                        <a:rPr lang="en-US" dirty="0"/>
                        <a:t>25 vs. 7</a:t>
                      </a:r>
                    </a:p>
                    <a:p>
                      <a:r>
                        <a:rPr lang="en-US" dirty="0"/>
                        <a:t>0.0122</a:t>
                      </a:r>
                    </a:p>
                  </a:txBody>
                  <a:tcPr/>
                </a:tc>
                <a:tc>
                  <a:txBody>
                    <a:bodyPr/>
                    <a:lstStyle/>
                    <a:p>
                      <a:r>
                        <a:rPr lang="en-US" dirty="0"/>
                        <a:t>23 vs. 15</a:t>
                      </a:r>
                    </a:p>
                    <a:p>
                      <a:r>
                        <a:rPr lang="en-US" dirty="0"/>
                        <a:t>0.8929</a:t>
                      </a:r>
                    </a:p>
                  </a:txBody>
                  <a:tcPr/>
                </a:tc>
                <a:extLst>
                  <a:ext uri="{0D108BD9-81ED-4DB2-BD59-A6C34878D82A}">
                    <a16:rowId xmlns:a16="http://schemas.microsoft.com/office/drawing/2014/main" val="2529163676"/>
                  </a:ext>
                </a:extLst>
              </a:tr>
            </a:tbl>
          </a:graphicData>
        </a:graphic>
      </p:graphicFrame>
      <p:sp>
        <p:nvSpPr>
          <p:cNvPr id="5" name="TextBox 4">
            <a:extLst>
              <a:ext uri="{FF2B5EF4-FFF2-40B4-BE49-F238E27FC236}">
                <a16:creationId xmlns:a16="http://schemas.microsoft.com/office/drawing/2014/main" id="{EEF80C9D-8C5B-9941-9720-BDEAE9318E22}"/>
              </a:ext>
            </a:extLst>
          </p:cNvPr>
          <p:cNvSpPr txBox="1"/>
          <p:nvPr/>
        </p:nvSpPr>
        <p:spPr>
          <a:xfrm>
            <a:off x="7046975" y="6091847"/>
            <a:ext cx="5145025" cy="7232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Nowakowski GS et al, SOHO 2021, abstract ABCL-346.</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Nowakowski GS et al., Blood 2021;138 (Suppl): 183.</a:t>
            </a:r>
          </a:p>
        </p:txBody>
      </p:sp>
      <p:sp>
        <p:nvSpPr>
          <p:cNvPr id="6" name="TextBox 5">
            <a:extLst>
              <a:ext uri="{FF2B5EF4-FFF2-40B4-BE49-F238E27FC236}">
                <a16:creationId xmlns:a16="http://schemas.microsoft.com/office/drawing/2014/main" id="{CFBD446F-B5B1-D34A-B262-BD9376392F0C}"/>
              </a:ext>
            </a:extLst>
          </p:cNvPr>
          <p:cNvSpPr txBox="1"/>
          <p:nvPr/>
        </p:nvSpPr>
        <p:spPr>
          <a:xfrm>
            <a:off x="816829" y="5396865"/>
            <a:ext cx="738838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First number in each box is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tafa-len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second number is comparator.</a:t>
            </a:r>
          </a:p>
        </p:txBody>
      </p:sp>
      <p:sp>
        <p:nvSpPr>
          <p:cNvPr id="7" name="Rectangle 6">
            <a:extLst>
              <a:ext uri="{FF2B5EF4-FFF2-40B4-BE49-F238E27FC236}">
                <a16:creationId xmlns:a16="http://schemas.microsoft.com/office/drawing/2014/main" id="{494BD633-E6BD-8344-8A7A-57FFF4065851}"/>
              </a:ext>
            </a:extLst>
          </p:cNvPr>
          <p:cNvSpPr/>
          <p:nvPr/>
        </p:nvSpPr>
        <p:spPr>
          <a:xfrm>
            <a:off x="2365248" y="2206752"/>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B742A745-5E7D-F240-A93F-5305E7A5DA45}"/>
              </a:ext>
            </a:extLst>
          </p:cNvPr>
          <p:cNvSpPr/>
          <p:nvPr/>
        </p:nvSpPr>
        <p:spPr>
          <a:xfrm>
            <a:off x="6851906" y="2215723"/>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00B9383E-EFFF-DB46-8C92-09E8F46365E9}"/>
              </a:ext>
            </a:extLst>
          </p:cNvPr>
          <p:cNvSpPr/>
          <p:nvPr/>
        </p:nvSpPr>
        <p:spPr>
          <a:xfrm>
            <a:off x="2365248" y="2825323"/>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7072018-E403-B34D-8921-64527AA50500}"/>
              </a:ext>
            </a:extLst>
          </p:cNvPr>
          <p:cNvSpPr/>
          <p:nvPr/>
        </p:nvSpPr>
        <p:spPr>
          <a:xfrm>
            <a:off x="2365248" y="3492523"/>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D7A9AD13-ABAC-E945-B52E-EFE8E19F9AE2}"/>
              </a:ext>
            </a:extLst>
          </p:cNvPr>
          <p:cNvSpPr/>
          <p:nvPr/>
        </p:nvSpPr>
        <p:spPr>
          <a:xfrm>
            <a:off x="3874043" y="3501494"/>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9FC4CEB0-0C6C-2645-AA88-581240C6114F}"/>
              </a:ext>
            </a:extLst>
          </p:cNvPr>
          <p:cNvSpPr/>
          <p:nvPr/>
        </p:nvSpPr>
        <p:spPr>
          <a:xfrm>
            <a:off x="6862805" y="3492523"/>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04049E86-065B-CC43-90C4-018FD3CF090B}"/>
              </a:ext>
            </a:extLst>
          </p:cNvPr>
          <p:cNvSpPr/>
          <p:nvPr/>
        </p:nvSpPr>
        <p:spPr>
          <a:xfrm>
            <a:off x="2365248" y="4156456"/>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D8A27C09-A6B5-5F45-8ADF-3109E5205A3D}"/>
              </a:ext>
            </a:extLst>
          </p:cNvPr>
          <p:cNvSpPr/>
          <p:nvPr/>
        </p:nvSpPr>
        <p:spPr>
          <a:xfrm>
            <a:off x="3874043" y="4139894"/>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AD1EFA17-BAD9-0448-BB76-50B80368D5B1}"/>
              </a:ext>
            </a:extLst>
          </p:cNvPr>
          <p:cNvSpPr/>
          <p:nvPr/>
        </p:nvSpPr>
        <p:spPr>
          <a:xfrm>
            <a:off x="2365248" y="4773393"/>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9EC4F86E-AF6F-594C-9B86-B0C24E3078E9}"/>
              </a:ext>
            </a:extLst>
          </p:cNvPr>
          <p:cNvSpPr/>
          <p:nvPr/>
        </p:nvSpPr>
        <p:spPr>
          <a:xfrm>
            <a:off x="3874043" y="4784460"/>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30EB32F6-B03A-614C-8687-7EB66D9E066A}"/>
              </a:ext>
            </a:extLst>
          </p:cNvPr>
          <p:cNvSpPr/>
          <p:nvPr/>
        </p:nvSpPr>
        <p:spPr>
          <a:xfrm>
            <a:off x="5375381" y="4773393"/>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19642128-C7F5-A74E-9872-4D569ACDB705}"/>
              </a:ext>
            </a:extLst>
          </p:cNvPr>
          <p:cNvSpPr/>
          <p:nvPr/>
        </p:nvSpPr>
        <p:spPr>
          <a:xfrm>
            <a:off x="6851906" y="4773393"/>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9F0E74EC-CD3F-9947-B85E-19D6E96670E6}"/>
              </a:ext>
            </a:extLst>
          </p:cNvPr>
          <p:cNvSpPr/>
          <p:nvPr/>
        </p:nvSpPr>
        <p:spPr>
          <a:xfrm>
            <a:off x="877824" y="5747027"/>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59C6E45D-A8DC-F342-888D-D410B5C1A0D7}"/>
              </a:ext>
            </a:extLst>
          </p:cNvPr>
          <p:cNvSpPr txBox="1"/>
          <p:nvPr/>
        </p:nvSpPr>
        <p:spPr>
          <a:xfrm>
            <a:off x="2365248" y="5866670"/>
            <a:ext cx="738838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statistically significant result in favor of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tafa-len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1" name="Rectangle 20">
            <a:extLst>
              <a:ext uri="{FF2B5EF4-FFF2-40B4-BE49-F238E27FC236}">
                <a16:creationId xmlns:a16="http://schemas.microsoft.com/office/drawing/2014/main" id="{7469436D-BBDB-2F42-9EB1-592E06DAE0C0}"/>
              </a:ext>
            </a:extLst>
          </p:cNvPr>
          <p:cNvSpPr/>
          <p:nvPr/>
        </p:nvSpPr>
        <p:spPr>
          <a:xfrm>
            <a:off x="5343111" y="4139894"/>
            <a:ext cx="1487424" cy="6096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09067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FAF8DA-F891-437D-A1FD-8048113C0583}"/>
              </a:ext>
            </a:extLst>
          </p:cNvPr>
          <p:cNvSpPr>
            <a:spLocks noGrp="1"/>
          </p:cNvSpPr>
          <p:nvPr>
            <p:ph type="title"/>
          </p:nvPr>
        </p:nvSpPr>
        <p:spPr/>
        <p:txBody>
          <a:bodyPr/>
          <a:lstStyle/>
          <a:p>
            <a:r>
              <a:rPr lang="en-US" dirty="0"/>
              <a:t>Topics to be covered</a:t>
            </a:r>
          </a:p>
        </p:txBody>
      </p:sp>
      <p:sp>
        <p:nvSpPr>
          <p:cNvPr id="3" name="Content Placeholder 2">
            <a:extLst>
              <a:ext uri="{FF2B5EF4-FFF2-40B4-BE49-F238E27FC236}">
                <a16:creationId xmlns:a16="http://schemas.microsoft.com/office/drawing/2014/main" id="{F5C45013-1352-4E50-A8DD-589F997EFBAB}"/>
              </a:ext>
            </a:extLst>
          </p:cNvPr>
          <p:cNvSpPr>
            <a:spLocks noGrp="1"/>
          </p:cNvSpPr>
          <p:nvPr>
            <p:ph idx="1"/>
          </p:nvPr>
        </p:nvSpPr>
        <p:spPr/>
        <p:txBody>
          <a:bodyPr>
            <a:normAutofit fontScale="55000" lnSpcReduction="20000"/>
          </a:bodyPr>
          <a:lstStyle/>
          <a:p>
            <a:r>
              <a:rPr lang="en-US" dirty="0"/>
              <a:t>Frontline</a:t>
            </a:r>
          </a:p>
          <a:p>
            <a:pPr lvl="1"/>
            <a:r>
              <a:rPr lang="en-US" sz="2300" dirty="0" err="1"/>
              <a:t>Polatuzumab</a:t>
            </a:r>
            <a:r>
              <a:rPr lang="en-US" sz="2300" dirty="0"/>
              <a:t> </a:t>
            </a:r>
            <a:r>
              <a:rPr lang="en-US" sz="2300" dirty="0" err="1"/>
              <a:t>vedotin</a:t>
            </a:r>
            <a:r>
              <a:rPr lang="en-US" sz="2300" dirty="0"/>
              <a:t> + R-CHP (POLARIX)</a:t>
            </a:r>
          </a:p>
          <a:p>
            <a:pPr lvl="1"/>
            <a:endParaRPr lang="en-US" sz="2300" dirty="0"/>
          </a:p>
          <a:p>
            <a:r>
              <a:rPr lang="en-US" dirty="0"/>
              <a:t>New options for second line and beyond</a:t>
            </a:r>
          </a:p>
          <a:p>
            <a:pPr lvl="1"/>
            <a:r>
              <a:rPr lang="en-US" dirty="0"/>
              <a:t>CAR T-cell therapy</a:t>
            </a:r>
          </a:p>
          <a:p>
            <a:pPr lvl="2"/>
            <a:r>
              <a:rPr lang="en-US" dirty="0" err="1"/>
              <a:t>Axicabtagene</a:t>
            </a:r>
            <a:r>
              <a:rPr lang="en-US" dirty="0"/>
              <a:t> </a:t>
            </a:r>
            <a:r>
              <a:rPr lang="en-US" dirty="0" err="1"/>
              <a:t>ciloleucel</a:t>
            </a:r>
            <a:r>
              <a:rPr lang="en-US" dirty="0"/>
              <a:t> (</a:t>
            </a:r>
            <a:r>
              <a:rPr lang="en-US" dirty="0" err="1"/>
              <a:t>axi-cel</a:t>
            </a:r>
            <a:r>
              <a:rPr lang="en-US" dirty="0"/>
              <a:t>)</a:t>
            </a:r>
          </a:p>
          <a:p>
            <a:pPr lvl="2"/>
            <a:r>
              <a:rPr lang="en-US" dirty="0" err="1"/>
              <a:t>Lisocabtagene</a:t>
            </a:r>
            <a:r>
              <a:rPr lang="en-US" dirty="0"/>
              <a:t> </a:t>
            </a:r>
            <a:r>
              <a:rPr lang="en-US" dirty="0" err="1"/>
              <a:t>maraleucel</a:t>
            </a:r>
            <a:r>
              <a:rPr lang="en-US" dirty="0"/>
              <a:t> (</a:t>
            </a:r>
            <a:r>
              <a:rPr lang="en-US" dirty="0" err="1"/>
              <a:t>liso-cel</a:t>
            </a:r>
            <a:r>
              <a:rPr lang="en-US" dirty="0"/>
              <a:t>)</a:t>
            </a:r>
          </a:p>
          <a:p>
            <a:pPr lvl="2"/>
            <a:r>
              <a:rPr lang="en-US" dirty="0" err="1"/>
              <a:t>Tisagenlecleucel</a:t>
            </a:r>
            <a:r>
              <a:rPr lang="en-US" dirty="0"/>
              <a:t> (</a:t>
            </a:r>
            <a:r>
              <a:rPr lang="en-US" dirty="0" err="1"/>
              <a:t>tisa-cel</a:t>
            </a:r>
            <a:r>
              <a:rPr lang="en-US" dirty="0"/>
              <a:t>)</a:t>
            </a:r>
          </a:p>
          <a:p>
            <a:pPr lvl="1"/>
            <a:r>
              <a:rPr lang="en-US" dirty="0" err="1"/>
              <a:t>Polatuzumab</a:t>
            </a:r>
            <a:r>
              <a:rPr lang="en-US" dirty="0"/>
              <a:t> </a:t>
            </a:r>
            <a:r>
              <a:rPr lang="en-US" dirty="0" err="1"/>
              <a:t>vedotin</a:t>
            </a:r>
            <a:r>
              <a:rPr lang="en-US" dirty="0"/>
              <a:t> + </a:t>
            </a:r>
            <a:r>
              <a:rPr lang="en-US" dirty="0" err="1"/>
              <a:t>bendamustine</a:t>
            </a:r>
            <a:r>
              <a:rPr lang="en-US" dirty="0"/>
              <a:t>-rituximab</a:t>
            </a:r>
          </a:p>
          <a:p>
            <a:pPr lvl="1"/>
            <a:r>
              <a:rPr lang="en-US" dirty="0" err="1"/>
              <a:t>Tafasitamab</a:t>
            </a:r>
            <a:r>
              <a:rPr lang="en-US" dirty="0"/>
              <a:t> + lenalidomide</a:t>
            </a:r>
          </a:p>
          <a:p>
            <a:pPr lvl="1"/>
            <a:endParaRPr lang="en-US" dirty="0"/>
          </a:p>
          <a:p>
            <a:r>
              <a:rPr lang="en-US" sz="3800" b="1" dirty="0">
                <a:solidFill>
                  <a:srgbClr val="FF0000"/>
                </a:solidFill>
              </a:rPr>
              <a:t>New options for third line and beyond</a:t>
            </a:r>
          </a:p>
          <a:p>
            <a:pPr lvl="1"/>
            <a:r>
              <a:rPr lang="en-US" dirty="0" err="1"/>
              <a:t>Loncastuximab</a:t>
            </a:r>
            <a:r>
              <a:rPr lang="en-US" dirty="0"/>
              <a:t> </a:t>
            </a:r>
            <a:r>
              <a:rPr lang="en-US" dirty="0" err="1"/>
              <a:t>teserine</a:t>
            </a:r>
            <a:endParaRPr lang="en-US" dirty="0"/>
          </a:p>
          <a:p>
            <a:pPr lvl="1"/>
            <a:r>
              <a:rPr lang="en-US" dirty="0"/>
              <a:t>Bispecific antibodies</a:t>
            </a:r>
          </a:p>
          <a:p>
            <a:pPr lvl="2"/>
            <a:r>
              <a:rPr lang="en-US" dirty="0" err="1"/>
              <a:t>Epcoritamab</a:t>
            </a:r>
            <a:endParaRPr lang="en-US" dirty="0"/>
          </a:p>
          <a:p>
            <a:pPr lvl="2"/>
            <a:r>
              <a:rPr lang="en-US" dirty="0" err="1"/>
              <a:t>Glofitamab</a:t>
            </a:r>
            <a:endParaRPr lang="en-US" dirty="0"/>
          </a:p>
          <a:p>
            <a:pPr lvl="2"/>
            <a:r>
              <a:rPr lang="en-US" dirty="0" err="1"/>
              <a:t>Odronextamab</a:t>
            </a:r>
            <a:endParaRPr lang="en-US" dirty="0"/>
          </a:p>
          <a:p>
            <a:pPr lvl="2"/>
            <a:r>
              <a:rPr lang="en-US" dirty="0" err="1"/>
              <a:t>Mosunetuzumab-polatuzumab</a:t>
            </a:r>
            <a:endParaRPr lang="en-US" dirty="0"/>
          </a:p>
          <a:p>
            <a:pPr lvl="1"/>
            <a:r>
              <a:rPr lang="en-US" dirty="0"/>
              <a:t>[Selinexor]</a:t>
            </a:r>
          </a:p>
          <a:p>
            <a:pPr lvl="1"/>
            <a:endParaRPr lang="en-US" dirty="0"/>
          </a:p>
        </p:txBody>
      </p:sp>
    </p:spTree>
    <p:extLst>
      <p:ext uri="{BB962C8B-B14F-4D97-AF65-F5344CB8AC3E}">
        <p14:creationId xmlns:p14="http://schemas.microsoft.com/office/powerpoint/2010/main" val="275136298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1B65AF-B615-499E-A461-8695F5CBA6E4}"/>
              </a:ext>
            </a:extLst>
          </p:cNvPr>
          <p:cNvSpPr>
            <a:spLocks noGrp="1"/>
          </p:cNvSpPr>
          <p:nvPr>
            <p:ph type="title"/>
          </p:nvPr>
        </p:nvSpPr>
        <p:spPr/>
        <p:txBody>
          <a:bodyPr/>
          <a:lstStyle/>
          <a:p>
            <a:r>
              <a:rPr lang="en-US" dirty="0"/>
              <a:t>Loncastuximab </a:t>
            </a:r>
            <a:r>
              <a:rPr lang="en-US" dirty="0" err="1"/>
              <a:t>teserine</a:t>
            </a:r>
            <a:br>
              <a:rPr lang="en-US" dirty="0"/>
            </a:br>
            <a:r>
              <a:rPr lang="en-US" sz="2800" i="1" dirty="0"/>
              <a:t>Results of phase 2 trial</a:t>
            </a:r>
            <a:endParaRPr lang="en-US" i="1" dirty="0"/>
          </a:p>
        </p:txBody>
      </p:sp>
      <p:pic>
        <p:nvPicPr>
          <p:cNvPr id="5" name="Content Placeholder 4" descr="Chart, waterfall chart&#10;&#10;Description automatically generated">
            <a:extLst>
              <a:ext uri="{FF2B5EF4-FFF2-40B4-BE49-F238E27FC236}">
                <a16:creationId xmlns:a16="http://schemas.microsoft.com/office/drawing/2014/main" id="{82F7A8FA-467A-4001-9E5B-9D5D8282CFE3}"/>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6096000" y="1578037"/>
            <a:ext cx="5645094" cy="3816084"/>
          </a:xfrm>
        </p:spPr>
      </p:pic>
      <p:sp>
        <p:nvSpPr>
          <p:cNvPr id="6" name="Content Placeholder 2">
            <a:extLst>
              <a:ext uri="{FF2B5EF4-FFF2-40B4-BE49-F238E27FC236}">
                <a16:creationId xmlns:a16="http://schemas.microsoft.com/office/drawing/2014/main" id="{E229AA84-938D-4CC9-91CF-1B226CBFAFCC}"/>
              </a:ext>
            </a:extLst>
          </p:cNvPr>
          <p:cNvSpPr txBox="1">
            <a:spLocks/>
          </p:cNvSpPr>
          <p:nvPr/>
        </p:nvSpPr>
        <p:spPr>
          <a:xfrm>
            <a:off x="838200" y="3676027"/>
            <a:ext cx="5257800" cy="3148537"/>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 145</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ORR 47%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CR rate 20%</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AEs</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Neutropenia</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Elevated GGT</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Edema, effusions</a:t>
            </a:r>
          </a:p>
        </p:txBody>
      </p:sp>
      <p:sp>
        <p:nvSpPr>
          <p:cNvPr id="7" name="TextBox 6">
            <a:extLst>
              <a:ext uri="{FF2B5EF4-FFF2-40B4-BE49-F238E27FC236}">
                <a16:creationId xmlns:a16="http://schemas.microsoft.com/office/drawing/2014/main" id="{DBFCDD6C-5679-4FA1-B031-E8B254ED06DB}"/>
              </a:ext>
            </a:extLst>
          </p:cNvPr>
          <p:cNvSpPr txBox="1"/>
          <p:nvPr/>
        </p:nvSpPr>
        <p:spPr>
          <a:xfrm>
            <a:off x="6368201" y="6101289"/>
            <a:ext cx="5694471" cy="7232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Zammarchi</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F. Blood 2018; 131(10):1094-1105.</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Carlo-Stella C. EHA Library 2020, abstract S233.</a:t>
            </a:r>
          </a:p>
        </p:txBody>
      </p:sp>
      <p:pic>
        <p:nvPicPr>
          <p:cNvPr id="8" name="New picture">
            <a:extLst>
              <a:ext uri="{FF2B5EF4-FFF2-40B4-BE49-F238E27FC236}">
                <a16:creationId xmlns:a16="http://schemas.microsoft.com/office/drawing/2014/main" id="{B62A520D-3D5A-4189-BACF-51C96711CE5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1134" b="47616"/>
          <a:stretch/>
        </p:blipFill>
        <p:spPr bwMode="auto">
          <a:xfrm>
            <a:off x="909735" y="1690688"/>
            <a:ext cx="3130420" cy="1985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Tree>
    <p:extLst>
      <p:ext uri="{BB962C8B-B14F-4D97-AF65-F5344CB8AC3E}">
        <p14:creationId xmlns:p14="http://schemas.microsoft.com/office/powerpoint/2010/main" val="83272134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6A3D3B-A936-DA4D-814E-3B3C1C1EFC37}"/>
              </a:ext>
            </a:extLst>
          </p:cNvPr>
          <p:cNvSpPr>
            <a:spLocks noGrp="1"/>
          </p:cNvSpPr>
          <p:nvPr>
            <p:ph type="title"/>
          </p:nvPr>
        </p:nvSpPr>
        <p:spPr/>
        <p:txBody>
          <a:bodyPr>
            <a:normAutofit/>
          </a:bodyPr>
          <a:lstStyle/>
          <a:p>
            <a:r>
              <a:rPr lang="en-US" sz="2800" dirty="0"/>
              <a:t>Structure of selected bispecific antibodies </a:t>
            </a:r>
            <a:br>
              <a:rPr lang="en-US" sz="2800" dirty="0"/>
            </a:br>
            <a:r>
              <a:rPr lang="en-US" sz="2800" dirty="0"/>
              <a:t>in development for lymphoma</a:t>
            </a:r>
          </a:p>
        </p:txBody>
      </p:sp>
      <p:pic>
        <p:nvPicPr>
          <p:cNvPr id="4" name="Picture 3">
            <a:extLst>
              <a:ext uri="{FF2B5EF4-FFF2-40B4-BE49-F238E27FC236}">
                <a16:creationId xmlns:a16="http://schemas.microsoft.com/office/drawing/2014/main" id="{E7A1DF26-3091-7B1E-38F8-FE660535817B}"/>
              </a:ext>
            </a:extLst>
          </p:cNvPr>
          <p:cNvPicPr>
            <a:picLocks noChangeAspect="1"/>
          </p:cNvPicPr>
          <p:nvPr/>
        </p:nvPicPr>
        <p:blipFill>
          <a:blip r:embed="rId2"/>
          <a:stretch>
            <a:fillRect/>
          </a:stretch>
        </p:blipFill>
        <p:spPr>
          <a:xfrm>
            <a:off x="919561" y="1756366"/>
            <a:ext cx="1701955" cy="1585913"/>
          </a:xfrm>
          <a:prstGeom prst="rect">
            <a:avLst/>
          </a:prstGeom>
        </p:spPr>
      </p:pic>
      <p:pic>
        <p:nvPicPr>
          <p:cNvPr id="5" name="Picture 4">
            <a:extLst>
              <a:ext uri="{FF2B5EF4-FFF2-40B4-BE49-F238E27FC236}">
                <a16:creationId xmlns:a16="http://schemas.microsoft.com/office/drawing/2014/main" id="{351AC4AD-9292-888D-F5F8-F0772AC80E41}"/>
              </a:ext>
            </a:extLst>
          </p:cNvPr>
          <p:cNvPicPr>
            <a:picLocks noChangeAspect="1"/>
          </p:cNvPicPr>
          <p:nvPr/>
        </p:nvPicPr>
        <p:blipFill>
          <a:blip r:embed="rId3"/>
          <a:stretch>
            <a:fillRect/>
          </a:stretch>
        </p:blipFill>
        <p:spPr>
          <a:xfrm>
            <a:off x="3356868" y="1713668"/>
            <a:ext cx="2057400" cy="1787872"/>
          </a:xfrm>
          <a:prstGeom prst="rect">
            <a:avLst/>
          </a:prstGeom>
        </p:spPr>
      </p:pic>
      <p:pic>
        <p:nvPicPr>
          <p:cNvPr id="6" name="Picture 5">
            <a:extLst>
              <a:ext uri="{FF2B5EF4-FFF2-40B4-BE49-F238E27FC236}">
                <a16:creationId xmlns:a16="http://schemas.microsoft.com/office/drawing/2014/main" id="{30B769D3-FFAE-651B-7C39-0511AE75191E}"/>
              </a:ext>
            </a:extLst>
          </p:cNvPr>
          <p:cNvPicPr>
            <a:picLocks noChangeAspect="1"/>
          </p:cNvPicPr>
          <p:nvPr/>
        </p:nvPicPr>
        <p:blipFill>
          <a:blip r:embed="rId4"/>
          <a:stretch>
            <a:fillRect/>
          </a:stretch>
        </p:blipFill>
        <p:spPr>
          <a:xfrm>
            <a:off x="6323232" y="1885802"/>
            <a:ext cx="1602935" cy="1543198"/>
          </a:xfrm>
          <a:prstGeom prst="rect">
            <a:avLst/>
          </a:prstGeom>
        </p:spPr>
      </p:pic>
      <p:pic>
        <p:nvPicPr>
          <p:cNvPr id="7" name="Picture 6">
            <a:extLst>
              <a:ext uri="{FF2B5EF4-FFF2-40B4-BE49-F238E27FC236}">
                <a16:creationId xmlns:a16="http://schemas.microsoft.com/office/drawing/2014/main" id="{538FB710-415D-1EA6-F1AF-E4DB2A3AA801}"/>
              </a:ext>
            </a:extLst>
          </p:cNvPr>
          <p:cNvPicPr>
            <a:picLocks noChangeAspect="1"/>
          </p:cNvPicPr>
          <p:nvPr/>
        </p:nvPicPr>
        <p:blipFill>
          <a:blip r:embed="rId5"/>
          <a:stretch>
            <a:fillRect/>
          </a:stretch>
        </p:blipFill>
        <p:spPr>
          <a:xfrm>
            <a:off x="9084914" y="1756366"/>
            <a:ext cx="1463126" cy="1543198"/>
          </a:xfrm>
          <a:prstGeom prst="rect">
            <a:avLst/>
          </a:prstGeom>
        </p:spPr>
      </p:pic>
      <p:pic>
        <p:nvPicPr>
          <p:cNvPr id="8" name="Picture 7">
            <a:extLst>
              <a:ext uri="{FF2B5EF4-FFF2-40B4-BE49-F238E27FC236}">
                <a16:creationId xmlns:a16="http://schemas.microsoft.com/office/drawing/2014/main" id="{C76A4827-2018-CA51-3EAC-7C014BDE64A3}"/>
              </a:ext>
            </a:extLst>
          </p:cNvPr>
          <p:cNvPicPr>
            <a:picLocks noChangeAspect="1"/>
          </p:cNvPicPr>
          <p:nvPr/>
        </p:nvPicPr>
        <p:blipFill>
          <a:blip r:embed="rId6"/>
          <a:stretch>
            <a:fillRect/>
          </a:stretch>
        </p:blipFill>
        <p:spPr>
          <a:xfrm>
            <a:off x="2203776" y="4460998"/>
            <a:ext cx="1546369" cy="1439723"/>
          </a:xfrm>
          <a:prstGeom prst="rect">
            <a:avLst/>
          </a:prstGeom>
        </p:spPr>
      </p:pic>
      <p:pic>
        <p:nvPicPr>
          <p:cNvPr id="9" name="Picture 8">
            <a:extLst>
              <a:ext uri="{FF2B5EF4-FFF2-40B4-BE49-F238E27FC236}">
                <a16:creationId xmlns:a16="http://schemas.microsoft.com/office/drawing/2014/main" id="{D01CD2A1-A885-3F9D-1079-1DDA17889369}"/>
              </a:ext>
            </a:extLst>
          </p:cNvPr>
          <p:cNvPicPr>
            <a:picLocks noChangeAspect="1"/>
          </p:cNvPicPr>
          <p:nvPr/>
        </p:nvPicPr>
        <p:blipFill>
          <a:blip r:embed="rId7"/>
          <a:stretch>
            <a:fillRect/>
          </a:stretch>
        </p:blipFill>
        <p:spPr>
          <a:xfrm>
            <a:off x="5049524" y="4535147"/>
            <a:ext cx="1760550" cy="1543198"/>
          </a:xfrm>
          <a:prstGeom prst="rect">
            <a:avLst/>
          </a:prstGeom>
        </p:spPr>
      </p:pic>
      <p:pic>
        <p:nvPicPr>
          <p:cNvPr id="10" name="Picture 9">
            <a:extLst>
              <a:ext uri="{FF2B5EF4-FFF2-40B4-BE49-F238E27FC236}">
                <a16:creationId xmlns:a16="http://schemas.microsoft.com/office/drawing/2014/main" id="{5561C99F-BECF-4DA7-BF76-75466B9F81CC}"/>
              </a:ext>
            </a:extLst>
          </p:cNvPr>
          <p:cNvPicPr>
            <a:picLocks noChangeAspect="1"/>
          </p:cNvPicPr>
          <p:nvPr/>
        </p:nvPicPr>
        <p:blipFill>
          <a:blip r:embed="rId8"/>
          <a:stretch>
            <a:fillRect/>
          </a:stretch>
        </p:blipFill>
        <p:spPr>
          <a:xfrm>
            <a:off x="7626811" y="4450922"/>
            <a:ext cx="1979772" cy="1876927"/>
          </a:xfrm>
          <a:prstGeom prst="rect">
            <a:avLst/>
          </a:prstGeom>
        </p:spPr>
      </p:pic>
      <p:sp>
        <p:nvSpPr>
          <p:cNvPr id="11" name="TextBox 10">
            <a:extLst>
              <a:ext uri="{FF2B5EF4-FFF2-40B4-BE49-F238E27FC236}">
                <a16:creationId xmlns:a16="http://schemas.microsoft.com/office/drawing/2014/main" id="{7348F1A7-FA1D-192F-5357-F988CFEAB04E}"/>
              </a:ext>
            </a:extLst>
          </p:cNvPr>
          <p:cNvSpPr txBox="1"/>
          <p:nvPr/>
        </p:nvSpPr>
        <p:spPr>
          <a:xfrm>
            <a:off x="919561" y="3626588"/>
            <a:ext cx="20574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Blinatumomab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CD19 x CD3</a:t>
            </a:r>
          </a:p>
        </p:txBody>
      </p:sp>
      <p:sp>
        <p:nvSpPr>
          <p:cNvPr id="12" name="TextBox 11">
            <a:extLst>
              <a:ext uri="{FF2B5EF4-FFF2-40B4-BE49-F238E27FC236}">
                <a16:creationId xmlns:a16="http://schemas.microsoft.com/office/drawing/2014/main" id="{3EE10915-673A-42FA-2522-52F90E8E1A4B}"/>
              </a:ext>
            </a:extLst>
          </p:cNvPr>
          <p:cNvSpPr txBox="1"/>
          <p:nvPr/>
        </p:nvSpPr>
        <p:spPr>
          <a:xfrm>
            <a:off x="3529611" y="3609812"/>
            <a:ext cx="20574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a:ea typeface="+mn-ea"/>
                <a:cs typeface="+mn-cs"/>
              </a:rPr>
              <a:t>Mosunetuzumab</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CD20 x CD3</a:t>
            </a:r>
          </a:p>
        </p:txBody>
      </p:sp>
      <p:sp>
        <p:nvSpPr>
          <p:cNvPr id="13" name="TextBox 12">
            <a:extLst>
              <a:ext uri="{FF2B5EF4-FFF2-40B4-BE49-F238E27FC236}">
                <a16:creationId xmlns:a16="http://schemas.microsoft.com/office/drawing/2014/main" id="{343255D4-0A45-1C9E-20E7-C982E024E135}"/>
              </a:ext>
            </a:extLst>
          </p:cNvPr>
          <p:cNvSpPr txBox="1"/>
          <p:nvPr/>
        </p:nvSpPr>
        <p:spPr>
          <a:xfrm>
            <a:off x="6323232" y="3637464"/>
            <a:ext cx="20574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a:ea typeface="+mn-ea"/>
                <a:cs typeface="+mn-cs"/>
              </a:rPr>
              <a:t>Epcoritamab</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CD20 x CD3</a:t>
            </a:r>
          </a:p>
        </p:txBody>
      </p:sp>
      <p:sp>
        <p:nvSpPr>
          <p:cNvPr id="14" name="TextBox 13">
            <a:extLst>
              <a:ext uri="{FF2B5EF4-FFF2-40B4-BE49-F238E27FC236}">
                <a16:creationId xmlns:a16="http://schemas.microsoft.com/office/drawing/2014/main" id="{D54172E6-263D-7D78-463D-BD27F1DA8CC5}"/>
              </a:ext>
            </a:extLst>
          </p:cNvPr>
          <p:cNvSpPr txBox="1"/>
          <p:nvPr/>
        </p:nvSpPr>
        <p:spPr>
          <a:xfrm>
            <a:off x="9099091" y="3647748"/>
            <a:ext cx="20574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a:ea typeface="+mn-ea"/>
                <a:cs typeface="+mn-cs"/>
              </a:rPr>
              <a:t>Glofitamab</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CD20 x CD3 (2:1)	</a:t>
            </a:r>
          </a:p>
        </p:txBody>
      </p:sp>
      <p:sp>
        <p:nvSpPr>
          <p:cNvPr id="15" name="TextBox 14">
            <a:extLst>
              <a:ext uri="{FF2B5EF4-FFF2-40B4-BE49-F238E27FC236}">
                <a16:creationId xmlns:a16="http://schemas.microsoft.com/office/drawing/2014/main" id="{9203EAF9-EBF7-59F9-4DAD-6C944F4279FC}"/>
              </a:ext>
            </a:extLst>
          </p:cNvPr>
          <p:cNvSpPr txBox="1"/>
          <p:nvPr/>
        </p:nvSpPr>
        <p:spPr>
          <a:xfrm>
            <a:off x="2329591" y="6004683"/>
            <a:ext cx="20574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a:ea typeface="+mn-ea"/>
                <a:cs typeface="+mn-cs"/>
              </a:rPr>
              <a:t>Plamotamab</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CD20 x CD3</a:t>
            </a:r>
          </a:p>
        </p:txBody>
      </p:sp>
      <p:sp>
        <p:nvSpPr>
          <p:cNvPr id="16" name="TextBox 15">
            <a:extLst>
              <a:ext uri="{FF2B5EF4-FFF2-40B4-BE49-F238E27FC236}">
                <a16:creationId xmlns:a16="http://schemas.microsoft.com/office/drawing/2014/main" id="{5A5C068A-811E-4819-A5FE-874200B87A61}"/>
              </a:ext>
            </a:extLst>
          </p:cNvPr>
          <p:cNvSpPr txBox="1"/>
          <p:nvPr/>
        </p:nvSpPr>
        <p:spPr>
          <a:xfrm>
            <a:off x="5094887" y="6004682"/>
            <a:ext cx="20574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black"/>
                </a:solidFill>
                <a:effectLst/>
                <a:uLnTx/>
                <a:uFillTx/>
                <a:latin typeface="Arial" panose="020B0604020202020204"/>
                <a:ea typeface="+mn-ea"/>
                <a:cs typeface="+mn-cs"/>
              </a:rPr>
              <a:t>Odronextamab</a:t>
            </a: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rial" panose="020B0604020202020204"/>
                <a:ea typeface="+mn-ea"/>
                <a:cs typeface="+mn-cs"/>
              </a:rPr>
              <a:t>CD20 x CD3</a:t>
            </a:r>
          </a:p>
        </p:txBody>
      </p:sp>
      <p:sp>
        <p:nvSpPr>
          <p:cNvPr id="17" name="TextBox 16">
            <a:extLst>
              <a:ext uri="{FF2B5EF4-FFF2-40B4-BE49-F238E27FC236}">
                <a16:creationId xmlns:a16="http://schemas.microsoft.com/office/drawing/2014/main" id="{91C63ADB-C963-A307-4435-F778AC9E9B9C}"/>
              </a:ext>
            </a:extLst>
          </p:cNvPr>
          <p:cNvSpPr txBox="1"/>
          <p:nvPr/>
        </p:nvSpPr>
        <p:spPr>
          <a:xfrm>
            <a:off x="7773612" y="6095103"/>
            <a:ext cx="242272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a:ea typeface="+mn-ea"/>
                <a:cs typeface="+mn-cs"/>
              </a:rPr>
              <a:t>Imvotamab</a:t>
            </a: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 (IgM2323)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CD20 x CD3</a:t>
            </a:r>
          </a:p>
        </p:txBody>
      </p:sp>
    </p:spTree>
    <p:extLst>
      <p:ext uri="{BB962C8B-B14F-4D97-AF65-F5344CB8AC3E}">
        <p14:creationId xmlns:p14="http://schemas.microsoft.com/office/powerpoint/2010/main" val="248784274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7D7A9F-E861-A0B0-3405-477893E38CC9}"/>
              </a:ext>
            </a:extLst>
          </p:cNvPr>
          <p:cNvSpPr>
            <a:spLocks noGrp="1"/>
          </p:cNvSpPr>
          <p:nvPr>
            <p:ph type="title"/>
          </p:nvPr>
        </p:nvSpPr>
        <p:spPr/>
        <p:txBody>
          <a:bodyPr>
            <a:normAutofit/>
          </a:bodyPr>
          <a:lstStyle/>
          <a:p>
            <a:r>
              <a:rPr lang="en-US" dirty="0"/>
              <a:t>Bispecific antibodies</a:t>
            </a:r>
            <a:br>
              <a:rPr lang="en-US" dirty="0"/>
            </a:br>
            <a:r>
              <a:rPr lang="en-US" sz="3200" i="1" dirty="0">
                <a:solidFill>
                  <a:schemeClr val="accent1"/>
                </a:solidFill>
              </a:rPr>
              <a:t>Mechanism of action</a:t>
            </a:r>
            <a:endParaRPr lang="en-US" i="1" dirty="0">
              <a:solidFill>
                <a:schemeClr val="accent1"/>
              </a:solidFill>
            </a:endParaRPr>
          </a:p>
        </p:txBody>
      </p:sp>
      <p:sp>
        <p:nvSpPr>
          <p:cNvPr id="3" name="Content Placeholder 2">
            <a:extLst>
              <a:ext uri="{FF2B5EF4-FFF2-40B4-BE49-F238E27FC236}">
                <a16:creationId xmlns:a16="http://schemas.microsoft.com/office/drawing/2014/main" id="{8AA21941-8918-653D-7859-E085EE55EFE3}"/>
              </a:ext>
            </a:extLst>
          </p:cNvPr>
          <p:cNvSpPr>
            <a:spLocks noGrp="1"/>
          </p:cNvSpPr>
          <p:nvPr>
            <p:ph idx="1"/>
          </p:nvPr>
        </p:nvSpPr>
        <p:spPr>
          <a:xfrm>
            <a:off x="5437162" y="1690688"/>
            <a:ext cx="5916637" cy="4486275"/>
          </a:xfrm>
        </p:spPr>
        <p:txBody>
          <a:bodyPr>
            <a:normAutofit fontScale="92500" lnSpcReduction="20000"/>
          </a:bodyPr>
          <a:lstStyle/>
          <a:p>
            <a:r>
              <a:rPr lang="en-US"/>
              <a:t>Fc-mediated effector mechanisms may inhibit T-cell redirection against the tumor cells. Newer </a:t>
            </a:r>
            <a:r>
              <a:rPr lang="en-US" err="1"/>
              <a:t>bispecifics</a:t>
            </a:r>
            <a:r>
              <a:rPr lang="en-US"/>
              <a:t> have modifications to Fc domains to silence those functions, minimize off-target toxicity, and maximize efficacy.</a:t>
            </a:r>
          </a:p>
          <a:p>
            <a:r>
              <a:rPr lang="en-US"/>
              <a:t>Full length antibody leads to longer half-life, leading to convenience benefits over blinatumomab.</a:t>
            </a:r>
          </a:p>
          <a:p>
            <a:r>
              <a:rPr lang="en-US"/>
              <a:t>Simultaneous binding of malignant cell and T cell activates the T cell, leading to release of granzymes and perforin and eventually target cell lysis.</a:t>
            </a:r>
          </a:p>
          <a:p>
            <a:endParaRPr lang="en-US"/>
          </a:p>
        </p:txBody>
      </p:sp>
      <p:sp>
        <p:nvSpPr>
          <p:cNvPr id="4" name="TextBox 3">
            <a:extLst>
              <a:ext uri="{FF2B5EF4-FFF2-40B4-BE49-F238E27FC236}">
                <a16:creationId xmlns:a16="http://schemas.microsoft.com/office/drawing/2014/main" id="{E9FEB096-719E-2537-2544-87FD9A62EA6F}"/>
              </a:ext>
            </a:extLst>
          </p:cNvPr>
          <p:cNvSpPr txBox="1"/>
          <p:nvPr/>
        </p:nvSpPr>
        <p:spPr>
          <a:xfrm>
            <a:off x="6096000" y="6262637"/>
            <a:ext cx="565186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Arial" panose="020B0604020202020204"/>
                <a:ea typeface="+mn-ea"/>
                <a:cs typeface="+mn-cs"/>
              </a:rPr>
              <a:t>Labrijn</a:t>
            </a: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 AF et al. Nat Rev Drug Discovery 2019; 18:585-608.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Singh A et al. Br J Cancer 2021; 124:1037-48.</a:t>
            </a:r>
          </a:p>
        </p:txBody>
      </p:sp>
      <p:pic>
        <p:nvPicPr>
          <p:cNvPr id="1026" name="Picture 2" descr="Fig. 1">
            <a:extLst>
              <a:ext uri="{FF2B5EF4-FFF2-40B4-BE49-F238E27FC236}">
                <a16:creationId xmlns:a16="http://schemas.microsoft.com/office/drawing/2014/main" id="{45A2DBFB-8EDC-0D18-C370-E82F4DE254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690688"/>
            <a:ext cx="4528795" cy="43846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357316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252DB0-BB4D-AC68-56E3-0B730F2B811A}"/>
              </a:ext>
            </a:extLst>
          </p:cNvPr>
          <p:cNvSpPr>
            <a:spLocks noGrp="1"/>
          </p:cNvSpPr>
          <p:nvPr>
            <p:ph type="title"/>
          </p:nvPr>
        </p:nvSpPr>
        <p:spPr/>
        <p:txBody>
          <a:bodyPr>
            <a:normAutofit/>
          </a:bodyPr>
          <a:lstStyle/>
          <a:p>
            <a:r>
              <a:rPr lang="en-US" dirty="0"/>
              <a:t>CD20 x CD3 antibodies in lymphoma</a:t>
            </a:r>
            <a:br>
              <a:rPr lang="en-US" dirty="0"/>
            </a:br>
            <a:r>
              <a:rPr lang="en-US" sz="3200" i="1" dirty="0">
                <a:solidFill>
                  <a:schemeClr val="accent1"/>
                </a:solidFill>
              </a:rPr>
              <a:t>Differences in delivery and scheduling</a:t>
            </a:r>
            <a:endParaRPr lang="en-US" i="1" dirty="0">
              <a:solidFill>
                <a:schemeClr val="accent1"/>
              </a:solidFill>
            </a:endParaRPr>
          </a:p>
        </p:txBody>
      </p:sp>
      <p:graphicFrame>
        <p:nvGraphicFramePr>
          <p:cNvPr id="4" name="Table 4">
            <a:extLst>
              <a:ext uri="{FF2B5EF4-FFF2-40B4-BE49-F238E27FC236}">
                <a16:creationId xmlns:a16="http://schemas.microsoft.com/office/drawing/2014/main" id="{A76312F7-69B8-2552-FDD5-4522CA7518A1}"/>
              </a:ext>
            </a:extLst>
          </p:cNvPr>
          <p:cNvGraphicFramePr>
            <a:graphicFrameLocks noGrp="1"/>
          </p:cNvGraphicFramePr>
          <p:nvPr>
            <p:ph idx="1"/>
          </p:nvPr>
        </p:nvGraphicFramePr>
        <p:xfrm>
          <a:off x="533400" y="1690688"/>
          <a:ext cx="10927080" cy="3784600"/>
        </p:xfrm>
        <a:graphic>
          <a:graphicData uri="http://schemas.openxmlformats.org/drawingml/2006/table">
            <a:tbl>
              <a:tblPr firstRow="1" bandRow="1">
                <a:tableStyleId>{5C22544A-7EE6-4342-B048-85BDC9FD1C3A}</a:tableStyleId>
              </a:tblPr>
              <a:tblGrid>
                <a:gridCol w="2185416">
                  <a:extLst>
                    <a:ext uri="{9D8B030D-6E8A-4147-A177-3AD203B41FA5}">
                      <a16:colId xmlns:a16="http://schemas.microsoft.com/office/drawing/2014/main" val="379003721"/>
                    </a:ext>
                  </a:extLst>
                </a:gridCol>
                <a:gridCol w="2185416">
                  <a:extLst>
                    <a:ext uri="{9D8B030D-6E8A-4147-A177-3AD203B41FA5}">
                      <a16:colId xmlns:a16="http://schemas.microsoft.com/office/drawing/2014/main" val="744740503"/>
                    </a:ext>
                  </a:extLst>
                </a:gridCol>
                <a:gridCol w="2185416">
                  <a:extLst>
                    <a:ext uri="{9D8B030D-6E8A-4147-A177-3AD203B41FA5}">
                      <a16:colId xmlns:a16="http://schemas.microsoft.com/office/drawing/2014/main" val="3130607498"/>
                    </a:ext>
                  </a:extLst>
                </a:gridCol>
                <a:gridCol w="2185416">
                  <a:extLst>
                    <a:ext uri="{9D8B030D-6E8A-4147-A177-3AD203B41FA5}">
                      <a16:colId xmlns:a16="http://schemas.microsoft.com/office/drawing/2014/main" val="1873219500"/>
                    </a:ext>
                  </a:extLst>
                </a:gridCol>
                <a:gridCol w="2185416">
                  <a:extLst>
                    <a:ext uri="{9D8B030D-6E8A-4147-A177-3AD203B41FA5}">
                      <a16:colId xmlns:a16="http://schemas.microsoft.com/office/drawing/2014/main" val="3276868155"/>
                    </a:ext>
                  </a:extLst>
                </a:gridCol>
              </a:tblGrid>
              <a:tr h="370840">
                <a:tc>
                  <a:txBody>
                    <a:bodyPr/>
                    <a:lstStyle/>
                    <a:p>
                      <a:r>
                        <a:rPr lang="en-US"/>
                        <a:t>Parameter</a:t>
                      </a:r>
                    </a:p>
                  </a:txBody>
                  <a:tcPr/>
                </a:tc>
                <a:tc>
                  <a:txBody>
                    <a:bodyPr/>
                    <a:lstStyle/>
                    <a:p>
                      <a:r>
                        <a:rPr lang="en-US" err="1"/>
                        <a:t>Mosunetuzumab</a:t>
                      </a:r>
                      <a:endParaRPr lang="en-US"/>
                    </a:p>
                  </a:txBody>
                  <a:tcPr/>
                </a:tc>
                <a:tc>
                  <a:txBody>
                    <a:bodyPr/>
                    <a:lstStyle/>
                    <a:p>
                      <a:r>
                        <a:rPr lang="en-US" err="1"/>
                        <a:t>Glofitamab</a:t>
                      </a:r>
                      <a:endParaRPr lang="en-US"/>
                    </a:p>
                  </a:txBody>
                  <a:tcPr/>
                </a:tc>
                <a:tc>
                  <a:txBody>
                    <a:bodyPr/>
                    <a:lstStyle/>
                    <a:p>
                      <a:r>
                        <a:rPr lang="en-US" err="1"/>
                        <a:t>Epcoritamab</a:t>
                      </a:r>
                      <a:endParaRPr lang="en-US"/>
                    </a:p>
                  </a:txBody>
                  <a:tcPr/>
                </a:tc>
                <a:tc>
                  <a:txBody>
                    <a:bodyPr/>
                    <a:lstStyle/>
                    <a:p>
                      <a:r>
                        <a:rPr lang="en-US" err="1"/>
                        <a:t>Odronextamab</a:t>
                      </a:r>
                      <a:endParaRPr lang="en-US"/>
                    </a:p>
                  </a:txBody>
                  <a:tcPr/>
                </a:tc>
                <a:extLst>
                  <a:ext uri="{0D108BD9-81ED-4DB2-BD59-A6C34878D82A}">
                    <a16:rowId xmlns:a16="http://schemas.microsoft.com/office/drawing/2014/main" val="2572287256"/>
                  </a:ext>
                </a:extLst>
              </a:tr>
              <a:tr h="370840">
                <a:tc>
                  <a:txBody>
                    <a:bodyPr/>
                    <a:lstStyle/>
                    <a:p>
                      <a:r>
                        <a:rPr lang="en-US"/>
                        <a:t>Manufacturer</a:t>
                      </a:r>
                    </a:p>
                  </a:txBody>
                  <a:tcPr/>
                </a:tc>
                <a:tc>
                  <a:txBody>
                    <a:bodyPr/>
                    <a:lstStyle/>
                    <a:p>
                      <a:r>
                        <a:rPr lang="en-US"/>
                        <a:t>Genentech</a:t>
                      </a:r>
                    </a:p>
                  </a:txBody>
                  <a:tcPr/>
                </a:tc>
                <a:tc>
                  <a:txBody>
                    <a:bodyPr/>
                    <a:lstStyle/>
                    <a:p>
                      <a:r>
                        <a:rPr lang="en-US"/>
                        <a:t>Roche</a:t>
                      </a:r>
                    </a:p>
                  </a:txBody>
                  <a:tcPr/>
                </a:tc>
                <a:tc>
                  <a:txBody>
                    <a:bodyPr/>
                    <a:lstStyle/>
                    <a:p>
                      <a:r>
                        <a:rPr lang="en-US"/>
                        <a:t>Genmab/</a:t>
                      </a:r>
                      <a:r>
                        <a:rPr lang="en-US" err="1"/>
                        <a:t>Abbvie</a:t>
                      </a:r>
                      <a:endParaRPr lang="en-US"/>
                    </a:p>
                  </a:txBody>
                  <a:tcPr/>
                </a:tc>
                <a:tc>
                  <a:txBody>
                    <a:bodyPr/>
                    <a:lstStyle/>
                    <a:p>
                      <a:r>
                        <a:rPr lang="en-US"/>
                        <a:t>Regeneron</a:t>
                      </a:r>
                    </a:p>
                  </a:txBody>
                  <a:tcPr/>
                </a:tc>
                <a:extLst>
                  <a:ext uri="{0D108BD9-81ED-4DB2-BD59-A6C34878D82A}">
                    <a16:rowId xmlns:a16="http://schemas.microsoft.com/office/drawing/2014/main" val="1990586026"/>
                  </a:ext>
                </a:extLst>
              </a:tr>
              <a:tr h="370840">
                <a:tc>
                  <a:txBody>
                    <a:bodyPr/>
                    <a:lstStyle/>
                    <a:p>
                      <a:r>
                        <a:rPr lang="en-US"/>
                        <a:t>Route</a:t>
                      </a:r>
                    </a:p>
                  </a:txBody>
                  <a:tcPr/>
                </a:tc>
                <a:tc>
                  <a:txBody>
                    <a:bodyPr/>
                    <a:lstStyle/>
                    <a:p>
                      <a:r>
                        <a:rPr lang="en-US"/>
                        <a:t>IV and SC</a:t>
                      </a:r>
                    </a:p>
                  </a:txBody>
                  <a:tcPr/>
                </a:tc>
                <a:tc>
                  <a:txBody>
                    <a:bodyPr/>
                    <a:lstStyle/>
                    <a:p>
                      <a:r>
                        <a:rPr lang="en-US"/>
                        <a:t>IV</a:t>
                      </a:r>
                    </a:p>
                  </a:txBody>
                  <a:tcPr/>
                </a:tc>
                <a:tc>
                  <a:txBody>
                    <a:bodyPr/>
                    <a:lstStyle/>
                    <a:p>
                      <a:r>
                        <a:rPr lang="en-US"/>
                        <a:t>SC</a:t>
                      </a:r>
                    </a:p>
                  </a:txBody>
                  <a:tcPr/>
                </a:tc>
                <a:tc>
                  <a:txBody>
                    <a:bodyPr/>
                    <a:lstStyle/>
                    <a:p>
                      <a:r>
                        <a:rPr lang="en-US"/>
                        <a:t>IV</a:t>
                      </a:r>
                    </a:p>
                  </a:txBody>
                  <a:tcPr/>
                </a:tc>
                <a:extLst>
                  <a:ext uri="{0D108BD9-81ED-4DB2-BD59-A6C34878D82A}">
                    <a16:rowId xmlns:a16="http://schemas.microsoft.com/office/drawing/2014/main" val="3157126371"/>
                  </a:ext>
                </a:extLst>
              </a:tr>
              <a:tr h="370840">
                <a:tc>
                  <a:txBody>
                    <a:bodyPr/>
                    <a:lstStyle/>
                    <a:p>
                      <a:r>
                        <a:rPr lang="en-US"/>
                        <a:t>Schedule</a:t>
                      </a:r>
                    </a:p>
                  </a:txBody>
                  <a:tcPr/>
                </a:tc>
                <a:tc>
                  <a:txBody>
                    <a:bodyPr/>
                    <a:lstStyle/>
                    <a:p>
                      <a:r>
                        <a:rPr lang="en-US"/>
                        <a:t>weekly x 4</a:t>
                      </a:r>
                    </a:p>
                    <a:p>
                      <a:r>
                        <a:rPr lang="en-US"/>
                        <a:t>Every 3 weeks</a:t>
                      </a:r>
                    </a:p>
                  </a:txBody>
                  <a:tcPr/>
                </a:tc>
                <a:tc>
                  <a:txBody>
                    <a:bodyPr/>
                    <a:lstStyle/>
                    <a:p>
                      <a:r>
                        <a:rPr lang="en-US"/>
                        <a:t>W1 </a:t>
                      </a:r>
                      <a:r>
                        <a:rPr lang="en-US" err="1"/>
                        <a:t>Obin</a:t>
                      </a:r>
                      <a:endParaRPr lang="en-US"/>
                    </a:p>
                    <a:p>
                      <a:r>
                        <a:rPr lang="en-US"/>
                        <a:t>Weekly x 3</a:t>
                      </a:r>
                    </a:p>
                    <a:p>
                      <a:r>
                        <a:rPr lang="en-US"/>
                        <a:t>Every 3 weeks</a:t>
                      </a:r>
                    </a:p>
                  </a:txBody>
                  <a:tcPr/>
                </a:tc>
                <a:tc>
                  <a:txBody>
                    <a:bodyPr/>
                    <a:lstStyle/>
                    <a:p>
                      <a:r>
                        <a:rPr lang="en-US"/>
                        <a:t>Weekly C1-3</a:t>
                      </a:r>
                    </a:p>
                    <a:p>
                      <a:r>
                        <a:rPr lang="en-US"/>
                        <a:t>Every 2 weeks C4-9</a:t>
                      </a:r>
                    </a:p>
                    <a:p>
                      <a:r>
                        <a:rPr lang="en-US"/>
                        <a:t>Every 4 weeks</a:t>
                      </a:r>
                    </a:p>
                  </a:txBody>
                  <a:tcPr/>
                </a:tc>
                <a:tc>
                  <a:txBody>
                    <a:bodyPr/>
                    <a:lstStyle/>
                    <a:p>
                      <a:r>
                        <a:rPr lang="en-US"/>
                        <a:t>6 doses C1</a:t>
                      </a:r>
                    </a:p>
                    <a:p>
                      <a:r>
                        <a:rPr lang="en-US"/>
                        <a:t>3 doses C2-4</a:t>
                      </a:r>
                    </a:p>
                    <a:p>
                      <a:r>
                        <a:rPr lang="en-US"/>
                        <a:t>Every 2 weeks</a:t>
                      </a:r>
                    </a:p>
                  </a:txBody>
                  <a:tcPr/>
                </a:tc>
                <a:extLst>
                  <a:ext uri="{0D108BD9-81ED-4DB2-BD59-A6C34878D82A}">
                    <a16:rowId xmlns:a16="http://schemas.microsoft.com/office/drawing/2014/main" val="3445006450"/>
                  </a:ext>
                </a:extLst>
              </a:tr>
              <a:tr h="370840">
                <a:tc>
                  <a:txBody>
                    <a:bodyPr/>
                    <a:lstStyle/>
                    <a:p>
                      <a:r>
                        <a:rPr lang="en-US"/>
                        <a:t>Duration</a:t>
                      </a:r>
                    </a:p>
                  </a:txBody>
                  <a:tcPr/>
                </a:tc>
                <a:tc>
                  <a:txBody>
                    <a:bodyPr/>
                    <a:lstStyle/>
                    <a:p>
                      <a:r>
                        <a:rPr lang="en-US" dirty="0"/>
                        <a:t>Fixed x 1 year</a:t>
                      </a:r>
                    </a:p>
                  </a:txBody>
                  <a:tcPr/>
                </a:tc>
                <a:tc>
                  <a:txBody>
                    <a:bodyPr/>
                    <a:lstStyle/>
                    <a:p>
                      <a:r>
                        <a:rPr lang="en-US"/>
                        <a:t>Fixed x 1 year</a:t>
                      </a:r>
                    </a:p>
                  </a:txBody>
                  <a:tcPr/>
                </a:tc>
                <a:tc>
                  <a:txBody>
                    <a:bodyPr/>
                    <a:lstStyle/>
                    <a:p>
                      <a:r>
                        <a:rPr lang="en-US"/>
                        <a:t>Until progression</a:t>
                      </a:r>
                    </a:p>
                  </a:txBody>
                  <a:tcPr/>
                </a:tc>
                <a:tc>
                  <a:txBody>
                    <a:bodyPr/>
                    <a:lstStyle/>
                    <a:p>
                      <a:r>
                        <a:rPr lang="en-US"/>
                        <a:t>Until progression</a:t>
                      </a:r>
                    </a:p>
                  </a:txBody>
                  <a:tcPr/>
                </a:tc>
                <a:extLst>
                  <a:ext uri="{0D108BD9-81ED-4DB2-BD59-A6C34878D82A}">
                    <a16:rowId xmlns:a16="http://schemas.microsoft.com/office/drawing/2014/main" val="3194682082"/>
                  </a:ext>
                </a:extLst>
              </a:tr>
              <a:tr h="370840">
                <a:tc>
                  <a:txBody>
                    <a:bodyPr/>
                    <a:lstStyle/>
                    <a:p>
                      <a:r>
                        <a:rPr lang="en-US"/>
                        <a:t>Dosing</a:t>
                      </a:r>
                    </a:p>
                  </a:txBody>
                  <a:tcPr/>
                </a:tc>
                <a:tc>
                  <a:txBody>
                    <a:bodyPr/>
                    <a:lstStyle/>
                    <a:p>
                      <a:r>
                        <a:rPr lang="en-US" dirty="0"/>
                        <a:t>Step up</a:t>
                      </a:r>
                    </a:p>
                  </a:txBody>
                  <a:tcPr/>
                </a:tc>
                <a:tc>
                  <a:txBody>
                    <a:bodyPr/>
                    <a:lstStyle/>
                    <a:p>
                      <a:r>
                        <a:rPr lang="en-US"/>
                        <a:t>Step up</a:t>
                      </a:r>
                    </a:p>
                  </a:txBody>
                  <a:tcPr/>
                </a:tc>
                <a:tc>
                  <a:txBody>
                    <a:bodyPr/>
                    <a:lstStyle/>
                    <a:p>
                      <a:r>
                        <a:rPr lang="en-US"/>
                        <a:t>Step Up</a:t>
                      </a:r>
                    </a:p>
                  </a:txBody>
                  <a:tcPr/>
                </a:tc>
                <a:tc>
                  <a:txBody>
                    <a:bodyPr/>
                    <a:lstStyle/>
                    <a:p>
                      <a:r>
                        <a:rPr lang="en-US"/>
                        <a:t>Step up</a:t>
                      </a:r>
                    </a:p>
                  </a:txBody>
                  <a:tcPr/>
                </a:tc>
                <a:extLst>
                  <a:ext uri="{0D108BD9-81ED-4DB2-BD59-A6C34878D82A}">
                    <a16:rowId xmlns:a16="http://schemas.microsoft.com/office/drawing/2014/main" val="1065239982"/>
                  </a:ext>
                </a:extLst>
              </a:tr>
              <a:tr h="370840">
                <a:tc>
                  <a:txBody>
                    <a:bodyPr/>
                    <a:lstStyle/>
                    <a:p>
                      <a:r>
                        <a:rPr lang="en-US"/>
                        <a:t>Corticosteroids</a:t>
                      </a:r>
                    </a:p>
                  </a:txBody>
                  <a:tcPr/>
                </a:tc>
                <a:tc>
                  <a:txBody>
                    <a:bodyPr/>
                    <a:lstStyle/>
                    <a:p>
                      <a:r>
                        <a:rPr lang="en-US" dirty="0"/>
                        <a:t>Yes</a:t>
                      </a:r>
                    </a:p>
                  </a:txBody>
                  <a:tcPr/>
                </a:tc>
                <a:tc>
                  <a:txBody>
                    <a:bodyPr/>
                    <a:lstStyle/>
                    <a:p>
                      <a:r>
                        <a:rPr lang="en-US"/>
                        <a:t>Yes</a:t>
                      </a:r>
                    </a:p>
                  </a:txBody>
                  <a:tcPr/>
                </a:tc>
                <a:tc>
                  <a:txBody>
                    <a:bodyPr/>
                    <a:lstStyle/>
                    <a:p>
                      <a:r>
                        <a:rPr lang="en-US"/>
                        <a:t>Yes</a:t>
                      </a:r>
                    </a:p>
                  </a:txBody>
                  <a:tcPr/>
                </a:tc>
                <a:tc>
                  <a:txBody>
                    <a:bodyPr/>
                    <a:lstStyle/>
                    <a:p>
                      <a:r>
                        <a:rPr lang="en-US"/>
                        <a:t>Yes</a:t>
                      </a:r>
                    </a:p>
                  </a:txBody>
                  <a:tcPr/>
                </a:tc>
                <a:extLst>
                  <a:ext uri="{0D108BD9-81ED-4DB2-BD59-A6C34878D82A}">
                    <a16:rowId xmlns:a16="http://schemas.microsoft.com/office/drawing/2014/main" val="3572887094"/>
                  </a:ext>
                </a:extLst>
              </a:tr>
              <a:tr h="370840">
                <a:tc>
                  <a:txBody>
                    <a:bodyPr/>
                    <a:lstStyle/>
                    <a:p>
                      <a:r>
                        <a:rPr lang="en-US"/>
                        <a:t>Obinutuzumab</a:t>
                      </a:r>
                    </a:p>
                  </a:txBody>
                  <a:tcPr/>
                </a:tc>
                <a:tc>
                  <a:txBody>
                    <a:bodyPr/>
                    <a:lstStyle/>
                    <a:p>
                      <a:r>
                        <a:rPr lang="en-US"/>
                        <a:t>No</a:t>
                      </a:r>
                    </a:p>
                  </a:txBody>
                  <a:tcPr/>
                </a:tc>
                <a:tc>
                  <a:txBody>
                    <a:bodyPr/>
                    <a:lstStyle/>
                    <a:p>
                      <a:r>
                        <a:rPr lang="en-US"/>
                        <a:t>Yes</a:t>
                      </a:r>
                    </a:p>
                  </a:txBody>
                  <a:tcPr/>
                </a:tc>
                <a:tc>
                  <a:txBody>
                    <a:bodyPr/>
                    <a:lstStyle/>
                    <a:p>
                      <a:r>
                        <a:rPr lang="en-US"/>
                        <a:t>No</a:t>
                      </a:r>
                    </a:p>
                  </a:txBody>
                  <a:tcPr/>
                </a:tc>
                <a:tc>
                  <a:txBody>
                    <a:bodyPr/>
                    <a:lstStyle/>
                    <a:p>
                      <a:r>
                        <a:rPr lang="en-US" dirty="0"/>
                        <a:t>No</a:t>
                      </a:r>
                    </a:p>
                  </a:txBody>
                  <a:tcPr/>
                </a:tc>
                <a:extLst>
                  <a:ext uri="{0D108BD9-81ED-4DB2-BD59-A6C34878D82A}">
                    <a16:rowId xmlns:a16="http://schemas.microsoft.com/office/drawing/2014/main" val="780919401"/>
                  </a:ext>
                </a:extLst>
              </a:tr>
            </a:tbl>
          </a:graphicData>
        </a:graphic>
      </p:graphicFrame>
    </p:spTree>
    <p:extLst>
      <p:ext uri="{BB962C8B-B14F-4D97-AF65-F5344CB8AC3E}">
        <p14:creationId xmlns:p14="http://schemas.microsoft.com/office/powerpoint/2010/main" val="364906239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ADB1DC-5A3C-E6F8-153B-1FD601455AA8}"/>
              </a:ext>
            </a:extLst>
          </p:cNvPr>
          <p:cNvSpPr>
            <a:spLocks noGrp="1"/>
          </p:cNvSpPr>
          <p:nvPr>
            <p:ph type="title"/>
          </p:nvPr>
        </p:nvSpPr>
        <p:spPr/>
        <p:txBody>
          <a:bodyPr>
            <a:normAutofit fontScale="90000"/>
          </a:bodyPr>
          <a:lstStyle/>
          <a:p>
            <a:r>
              <a:rPr lang="en-US" sz="3100" dirty="0"/>
              <a:t>CD20 x CD3 Bispecific Antibody Pivotal Data in 3L+ </a:t>
            </a:r>
            <a:r>
              <a:rPr lang="en-US" sz="3100" dirty="0" err="1"/>
              <a:t>aNHL</a:t>
            </a:r>
            <a:br>
              <a:rPr lang="en-US" dirty="0"/>
            </a:br>
            <a:r>
              <a:rPr lang="en-US" sz="3200" i="1" dirty="0">
                <a:solidFill>
                  <a:schemeClr val="accent1"/>
                </a:solidFill>
              </a:rPr>
              <a:t>Patient characteristics</a:t>
            </a:r>
            <a:endParaRPr lang="en-US" i="1" dirty="0">
              <a:solidFill>
                <a:schemeClr val="accent1"/>
              </a:solidFill>
            </a:endParaRPr>
          </a:p>
        </p:txBody>
      </p:sp>
      <p:graphicFrame>
        <p:nvGraphicFramePr>
          <p:cNvPr id="4" name="Table 4">
            <a:extLst>
              <a:ext uri="{FF2B5EF4-FFF2-40B4-BE49-F238E27FC236}">
                <a16:creationId xmlns:a16="http://schemas.microsoft.com/office/drawing/2014/main" id="{F71DE8BB-B118-5A75-1EF6-8257E578052F}"/>
              </a:ext>
            </a:extLst>
          </p:cNvPr>
          <p:cNvGraphicFramePr>
            <a:graphicFrameLocks noGrp="1"/>
          </p:cNvGraphicFramePr>
          <p:nvPr>
            <p:ph idx="1"/>
          </p:nvPr>
        </p:nvGraphicFramePr>
        <p:xfrm>
          <a:off x="1383182" y="1945640"/>
          <a:ext cx="9425636" cy="2966720"/>
        </p:xfrm>
        <a:graphic>
          <a:graphicData uri="http://schemas.openxmlformats.org/drawingml/2006/table">
            <a:tbl>
              <a:tblPr firstRow="1" bandRow="1">
                <a:tableStyleId>{5C22544A-7EE6-4342-B048-85BDC9FD1C3A}</a:tableStyleId>
              </a:tblPr>
              <a:tblGrid>
                <a:gridCol w="2519680">
                  <a:extLst>
                    <a:ext uri="{9D8B030D-6E8A-4147-A177-3AD203B41FA5}">
                      <a16:colId xmlns:a16="http://schemas.microsoft.com/office/drawing/2014/main" val="2379791811"/>
                    </a:ext>
                  </a:extLst>
                </a:gridCol>
                <a:gridCol w="2115440">
                  <a:extLst>
                    <a:ext uri="{9D8B030D-6E8A-4147-A177-3AD203B41FA5}">
                      <a16:colId xmlns:a16="http://schemas.microsoft.com/office/drawing/2014/main" val="1787129274"/>
                    </a:ext>
                  </a:extLst>
                </a:gridCol>
                <a:gridCol w="2395258">
                  <a:extLst>
                    <a:ext uri="{9D8B030D-6E8A-4147-A177-3AD203B41FA5}">
                      <a16:colId xmlns:a16="http://schemas.microsoft.com/office/drawing/2014/main" val="2742552945"/>
                    </a:ext>
                  </a:extLst>
                </a:gridCol>
                <a:gridCol w="2395258">
                  <a:extLst>
                    <a:ext uri="{9D8B030D-6E8A-4147-A177-3AD203B41FA5}">
                      <a16:colId xmlns:a16="http://schemas.microsoft.com/office/drawing/2014/main" val="4261856083"/>
                    </a:ext>
                  </a:extLst>
                </a:gridCol>
              </a:tblGrid>
              <a:tr h="370840">
                <a:tc>
                  <a:txBody>
                    <a:bodyPr/>
                    <a:lstStyle/>
                    <a:p>
                      <a:r>
                        <a:rPr lang="en-US"/>
                        <a:t>Characteristic</a:t>
                      </a:r>
                    </a:p>
                  </a:txBody>
                  <a:tcPr/>
                </a:tc>
                <a:tc>
                  <a:txBody>
                    <a:bodyPr/>
                    <a:lstStyle/>
                    <a:p>
                      <a:pPr algn="ctr"/>
                      <a:r>
                        <a:rPr lang="en-US"/>
                        <a:t>Glofitamab</a:t>
                      </a:r>
                    </a:p>
                  </a:txBody>
                  <a:tcPr/>
                </a:tc>
                <a:tc>
                  <a:txBody>
                    <a:bodyPr/>
                    <a:lstStyle/>
                    <a:p>
                      <a:pPr algn="ctr"/>
                      <a:r>
                        <a:rPr lang="en-US" dirty="0" err="1"/>
                        <a:t>Epcoritamab</a:t>
                      </a:r>
                      <a:endParaRPr lang="en-US" dirty="0"/>
                    </a:p>
                  </a:txBody>
                  <a:tcPr/>
                </a:tc>
                <a:tc>
                  <a:txBody>
                    <a:bodyPr/>
                    <a:lstStyle/>
                    <a:p>
                      <a:pPr algn="ctr"/>
                      <a:r>
                        <a:rPr lang="en-US" dirty="0" err="1"/>
                        <a:t>Odronextamab</a:t>
                      </a:r>
                      <a:endParaRPr lang="en-US" dirty="0"/>
                    </a:p>
                  </a:txBody>
                  <a:tcPr/>
                </a:tc>
                <a:extLst>
                  <a:ext uri="{0D108BD9-81ED-4DB2-BD59-A6C34878D82A}">
                    <a16:rowId xmlns:a16="http://schemas.microsoft.com/office/drawing/2014/main" val="1299863550"/>
                  </a:ext>
                </a:extLst>
              </a:tr>
              <a:tr h="370840">
                <a:tc>
                  <a:txBody>
                    <a:bodyPr/>
                    <a:lstStyle/>
                    <a:p>
                      <a:r>
                        <a:rPr lang="en-US"/>
                        <a:t>Number of pts</a:t>
                      </a:r>
                    </a:p>
                  </a:txBody>
                  <a:tcPr/>
                </a:tc>
                <a:tc>
                  <a:txBody>
                    <a:bodyPr/>
                    <a:lstStyle/>
                    <a:p>
                      <a:pPr algn="ctr"/>
                      <a:r>
                        <a:rPr lang="en-US"/>
                        <a:t>154</a:t>
                      </a:r>
                    </a:p>
                  </a:txBody>
                  <a:tcPr/>
                </a:tc>
                <a:tc>
                  <a:txBody>
                    <a:bodyPr/>
                    <a:lstStyle/>
                    <a:p>
                      <a:pPr algn="ctr"/>
                      <a:r>
                        <a:rPr lang="en-US"/>
                        <a:t>157</a:t>
                      </a:r>
                    </a:p>
                  </a:txBody>
                  <a:tcPr/>
                </a:tc>
                <a:tc>
                  <a:txBody>
                    <a:bodyPr/>
                    <a:lstStyle/>
                    <a:p>
                      <a:pPr algn="ctr"/>
                      <a:r>
                        <a:rPr lang="en-US" dirty="0"/>
                        <a:t>140</a:t>
                      </a:r>
                    </a:p>
                  </a:txBody>
                  <a:tcPr/>
                </a:tc>
                <a:extLst>
                  <a:ext uri="{0D108BD9-81ED-4DB2-BD59-A6C34878D82A}">
                    <a16:rowId xmlns:a16="http://schemas.microsoft.com/office/drawing/2014/main" val="36215215"/>
                  </a:ext>
                </a:extLst>
              </a:tr>
              <a:tr h="370840">
                <a:tc>
                  <a:txBody>
                    <a:bodyPr/>
                    <a:lstStyle/>
                    <a:p>
                      <a:r>
                        <a:rPr lang="en-US" dirty="0"/>
                        <a:t>Median age (years)</a:t>
                      </a:r>
                    </a:p>
                  </a:txBody>
                  <a:tcPr/>
                </a:tc>
                <a:tc>
                  <a:txBody>
                    <a:bodyPr/>
                    <a:lstStyle/>
                    <a:p>
                      <a:pPr algn="ctr"/>
                      <a:r>
                        <a:rPr lang="en-US"/>
                        <a:t>66</a:t>
                      </a:r>
                    </a:p>
                  </a:txBody>
                  <a:tcPr/>
                </a:tc>
                <a:tc>
                  <a:txBody>
                    <a:bodyPr/>
                    <a:lstStyle/>
                    <a:p>
                      <a:pPr algn="ctr"/>
                      <a:r>
                        <a:rPr lang="en-US"/>
                        <a:t>64</a:t>
                      </a:r>
                    </a:p>
                  </a:txBody>
                  <a:tcPr/>
                </a:tc>
                <a:tc>
                  <a:txBody>
                    <a:bodyPr/>
                    <a:lstStyle/>
                    <a:p>
                      <a:pPr algn="ctr"/>
                      <a:r>
                        <a:rPr lang="en-US" dirty="0"/>
                        <a:t>66</a:t>
                      </a:r>
                    </a:p>
                  </a:txBody>
                  <a:tcPr/>
                </a:tc>
                <a:extLst>
                  <a:ext uri="{0D108BD9-81ED-4DB2-BD59-A6C34878D82A}">
                    <a16:rowId xmlns:a16="http://schemas.microsoft.com/office/drawing/2014/main" val="1162108952"/>
                  </a:ext>
                </a:extLst>
              </a:tr>
              <a:tr h="370840">
                <a:tc>
                  <a:txBody>
                    <a:bodyPr/>
                    <a:lstStyle/>
                    <a:p>
                      <a:r>
                        <a:rPr lang="en-US"/>
                        <a:t>Median prior therapies</a:t>
                      </a:r>
                    </a:p>
                  </a:txBody>
                  <a:tcPr/>
                </a:tc>
                <a:tc>
                  <a:txBody>
                    <a:bodyPr/>
                    <a:lstStyle/>
                    <a:p>
                      <a:pPr algn="ctr"/>
                      <a:r>
                        <a:rPr lang="en-US"/>
                        <a:t>3</a:t>
                      </a:r>
                    </a:p>
                  </a:txBody>
                  <a:tcPr/>
                </a:tc>
                <a:tc>
                  <a:txBody>
                    <a:bodyPr/>
                    <a:lstStyle/>
                    <a:p>
                      <a:pPr algn="ctr"/>
                      <a:r>
                        <a:rPr lang="en-US"/>
                        <a:t>3</a:t>
                      </a:r>
                    </a:p>
                  </a:txBody>
                  <a:tcPr/>
                </a:tc>
                <a:tc>
                  <a:txBody>
                    <a:bodyPr/>
                    <a:lstStyle/>
                    <a:p>
                      <a:pPr algn="ctr"/>
                      <a:r>
                        <a:rPr lang="en-US" dirty="0"/>
                        <a:t>2</a:t>
                      </a:r>
                    </a:p>
                  </a:txBody>
                  <a:tcPr/>
                </a:tc>
                <a:extLst>
                  <a:ext uri="{0D108BD9-81ED-4DB2-BD59-A6C34878D82A}">
                    <a16:rowId xmlns:a16="http://schemas.microsoft.com/office/drawing/2014/main" val="142402659"/>
                  </a:ext>
                </a:extLst>
              </a:tr>
              <a:tr h="370840">
                <a:tc>
                  <a:txBody>
                    <a:bodyPr/>
                    <a:lstStyle/>
                    <a:p>
                      <a:r>
                        <a:rPr lang="en-US"/>
                        <a:t>Primary refractory</a:t>
                      </a:r>
                    </a:p>
                  </a:txBody>
                  <a:tcPr/>
                </a:tc>
                <a:tc>
                  <a:txBody>
                    <a:bodyPr/>
                    <a:lstStyle/>
                    <a:p>
                      <a:pPr algn="ctr"/>
                      <a:r>
                        <a:rPr lang="en-US"/>
                        <a:t>58%</a:t>
                      </a:r>
                    </a:p>
                  </a:txBody>
                  <a:tcPr/>
                </a:tc>
                <a:tc>
                  <a:txBody>
                    <a:bodyPr/>
                    <a:lstStyle/>
                    <a:p>
                      <a:pPr algn="ctr"/>
                      <a:r>
                        <a:rPr lang="en-US"/>
                        <a:t>61%</a:t>
                      </a:r>
                    </a:p>
                  </a:txBody>
                  <a:tcPr/>
                </a:tc>
                <a:tc>
                  <a:txBody>
                    <a:bodyPr/>
                    <a:lstStyle/>
                    <a:p>
                      <a:pPr algn="ctr"/>
                      <a:r>
                        <a:rPr lang="en-US" dirty="0"/>
                        <a:t>57%</a:t>
                      </a:r>
                    </a:p>
                  </a:txBody>
                  <a:tcPr/>
                </a:tc>
                <a:extLst>
                  <a:ext uri="{0D108BD9-81ED-4DB2-BD59-A6C34878D82A}">
                    <a16:rowId xmlns:a16="http://schemas.microsoft.com/office/drawing/2014/main" val="2338262207"/>
                  </a:ext>
                </a:extLst>
              </a:tr>
              <a:tr h="370840">
                <a:tc>
                  <a:txBody>
                    <a:bodyPr/>
                    <a:lstStyle/>
                    <a:p>
                      <a:r>
                        <a:rPr lang="en-US"/>
                        <a:t>Refractory to last Rx</a:t>
                      </a:r>
                    </a:p>
                  </a:txBody>
                  <a:tcPr/>
                </a:tc>
                <a:tc>
                  <a:txBody>
                    <a:bodyPr/>
                    <a:lstStyle/>
                    <a:p>
                      <a:pPr algn="ctr"/>
                      <a:r>
                        <a:rPr lang="en-US"/>
                        <a:t>86%</a:t>
                      </a:r>
                    </a:p>
                  </a:txBody>
                  <a:tcPr/>
                </a:tc>
                <a:tc>
                  <a:txBody>
                    <a:bodyPr/>
                    <a:lstStyle/>
                    <a:p>
                      <a:pPr algn="ctr"/>
                      <a:r>
                        <a:rPr lang="en-US"/>
                        <a:t>83%</a:t>
                      </a:r>
                    </a:p>
                  </a:txBody>
                  <a:tcPr/>
                </a:tc>
                <a:tc>
                  <a:txBody>
                    <a:bodyPr/>
                    <a:lstStyle/>
                    <a:p>
                      <a:pPr algn="ctr"/>
                      <a:r>
                        <a:rPr lang="en-US" dirty="0"/>
                        <a:t>86%</a:t>
                      </a:r>
                    </a:p>
                  </a:txBody>
                  <a:tcPr/>
                </a:tc>
                <a:extLst>
                  <a:ext uri="{0D108BD9-81ED-4DB2-BD59-A6C34878D82A}">
                    <a16:rowId xmlns:a16="http://schemas.microsoft.com/office/drawing/2014/main" val="3033638405"/>
                  </a:ext>
                </a:extLst>
              </a:tr>
              <a:tr h="370840">
                <a:tc>
                  <a:txBody>
                    <a:bodyPr/>
                    <a:lstStyle/>
                    <a:p>
                      <a:r>
                        <a:rPr lang="en-US"/>
                        <a:t>Prior CAR T</a:t>
                      </a:r>
                    </a:p>
                  </a:txBody>
                  <a:tcPr/>
                </a:tc>
                <a:tc>
                  <a:txBody>
                    <a:bodyPr/>
                    <a:lstStyle/>
                    <a:p>
                      <a:pPr algn="ctr"/>
                      <a:r>
                        <a:rPr lang="en-US"/>
                        <a:t>33%</a:t>
                      </a:r>
                    </a:p>
                  </a:txBody>
                  <a:tcPr/>
                </a:tc>
                <a:tc>
                  <a:txBody>
                    <a:bodyPr/>
                    <a:lstStyle/>
                    <a:p>
                      <a:pPr algn="ctr"/>
                      <a:r>
                        <a:rPr lang="en-US"/>
                        <a:t>39%</a:t>
                      </a:r>
                    </a:p>
                  </a:txBody>
                  <a:tcPr/>
                </a:tc>
                <a:tc>
                  <a:txBody>
                    <a:bodyPr/>
                    <a:lstStyle/>
                    <a:p>
                      <a:pPr algn="ctr"/>
                      <a:r>
                        <a:rPr lang="en-US" dirty="0"/>
                        <a:t>22%</a:t>
                      </a:r>
                    </a:p>
                  </a:txBody>
                  <a:tcPr/>
                </a:tc>
                <a:extLst>
                  <a:ext uri="{0D108BD9-81ED-4DB2-BD59-A6C34878D82A}">
                    <a16:rowId xmlns:a16="http://schemas.microsoft.com/office/drawing/2014/main" val="3807538056"/>
                  </a:ext>
                </a:extLst>
              </a:tr>
              <a:tr h="370840">
                <a:tc>
                  <a:txBody>
                    <a:bodyPr/>
                    <a:lstStyle/>
                    <a:p>
                      <a:r>
                        <a:rPr lang="en-US"/>
                        <a:t>Prior ASCT</a:t>
                      </a:r>
                    </a:p>
                  </a:txBody>
                  <a:tcPr/>
                </a:tc>
                <a:tc>
                  <a:txBody>
                    <a:bodyPr/>
                    <a:lstStyle/>
                    <a:p>
                      <a:pPr algn="ctr"/>
                      <a:r>
                        <a:rPr lang="en-US"/>
                        <a:t>18%</a:t>
                      </a:r>
                    </a:p>
                  </a:txBody>
                  <a:tcPr/>
                </a:tc>
                <a:tc>
                  <a:txBody>
                    <a:bodyPr/>
                    <a:lstStyle/>
                    <a:p>
                      <a:pPr algn="ctr"/>
                      <a:r>
                        <a:rPr lang="en-US" dirty="0"/>
                        <a:t>20%</a:t>
                      </a:r>
                    </a:p>
                  </a:txBody>
                  <a:tcPr/>
                </a:tc>
                <a:tc>
                  <a:txBody>
                    <a:bodyPr/>
                    <a:lstStyle/>
                    <a:p>
                      <a:pPr algn="ctr"/>
                      <a:r>
                        <a:rPr lang="en-US" dirty="0"/>
                        <a:t>16%</a:t>
                      </a:r>
                    </a:p>
                  </a:txBody>
                  <a:tcPr/>
                </a:tc>
                <a:extLst>
                  <a:ext uri="{0D108BD9-81ED-4DB2-BD59-A6C34878D82A}">
                    <a16:rowId xmlns:a16="http://schemas.microsoft.com/office/drawing/2014/main" val="1363244264"/>
                  </a:ext>
                </a:extLst>
              </a:tr>
            </a:tbl>
          </a:graphicData>
        </a:graphic>
      </p:graphicFrame>
      <p:sp>
        <p:nvSpPr>
          <p:cNvPr id="3" name="TextBox 2">
            <a:extLst>
              <a:ext uri="{FF2B5EF4-FFF2-40B4-BE49-F238E27FC236}">
                <a16:creationId xmlns:a16="http://schemas.microsoft.com/office/drawing/2014/main" id="{976D2F92-928F-8899-9069-207EB1C69E54}"/>
              </a:ext>
            </a:extLst>
          </p:cNvPr>
          <p:cNvSpPr txBox="1"/>
          <p:nvPr/>
        </p:nvSpPr>
        <p:spPr>
          <a:xfrm>
            <a:off x="6905898" y="5847138"/>
            <a:ext cx="484196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Dickinson M, ASCO 2022 abstract 7500.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Arial" panose="020B0604020202020204"/>
                <a:ea typeface="+mn-ea"/>
                <a:cs typeface="+mn-cs"/>
              </a:rPr>
              <a:t>Thieblemont</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 C. EHA 2022, abstract LB2364.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prstClr val="black"/>
                </a:solidFill>
                <a:latin typeface="Arial" panose="020B0604020202020204"/>
              </a:rPr>
              <a:t>Kim W. ASH 2022; abstract 444.</a:t>
            </a:r>
            <a:endPar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1666406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92ECFF-D31A-F8F0-F07C-BCF4C5AEAC57}"/>
              </a:ext>
            </a:extLst>
          </p:cNvPr>
          <p:cNvSpPr>
            <a:spLocks noGrp="1"/>
          </p:cNvSpPr>
          <p:nvPr>
            <p:ph type="title"/>
          </p:nvPr>
        </p:nvSpPr>
        <p:spPr/>
        <p:txBody>
          <a:bodyPr>
            <a:noAutofit/>
          </a:bodyPr>
          <a:lstStyle/>
          <a:p>
            <a:r>
              <a:rPr lang="en-US" sz="2800" dirty="0"/>
              <a:t>CD20 x CD3 Bispecific Antibody Pivotal Data in 3L+ </a:t>
            </a:r>
            <a:r>
              <a:rPr lang="en-US" sz="2800" dirty="0" err="1"/>
              <a:t>aNHL</a:t>
            </a:r>
            <a:br>
              <a:rPr lang="en-US" sz="2800" dirty="0"/>
            </a:br>
            <a:r>
              <a:rPr lang="en-US" sz="2400" i="1" dirty="0">
                <a:solidFill>
                  <a:schemeClr val="accent1"/>
                </a:solidFill>
              </a:rPr>
              <a:t>Results</a:t>
            </a:r>
            <a:endParaRPr lang="en-US" sz="2800" i="1" dirty="0">
              <a:solidFill>
                <a:schemeClr val="accent1"/>
              </a:solidFill>
            </a:endParaRPr>
          </a:p>
        </p:txBody>
      </p:sp>
      <p:graphicFrame>
        <p:nvGraphicFramePr>
          <p:cNvPr id="4" name="Table 4">
            <a:extLst>
              <a:ext uri="{FF2B5EF4-FFF2-40B4-BE49-F238E27FC236}">
                <a16:creationId xmlns:a16="http://schemas.microsoft.com/office/drawing/2014/main" id="{F2E21714-F584-59C3-4F78-1AB9FF9241DF}"/>
              </a:ext>
            </a:extLst>
          </p:cNvPr>
          <p:cNvGraphicFramePr>
            <a:graphicFrameLocks noGrp="1"/>
          </p:cNvGraphicFramePr>
          <p:nvPr>
            <p:ph idx="1"/>
          </p:nvPr>
        </p:nvGraphicFramePr>
        <p:xfrm>
          <a:off x="658368" y="1871345"/>
          <a:ext cx="10315283" cy="3977640"/>
        </p:xfrm>
        <a:graphic>
          <a:graphicData uri="http://schemas.openxmlformats.org/drawingml/2006/table">
            <a:tbl>
              <a:tblPr firstRow="1" bandRow="1">
                <a:tableStyleId>{5C22544A-7EE6-4342-B048-85BDC9FD1C3A}</a:tableStyleId>
              </a:tblPr>
              <a:tblGrid>
                <a:gridCol w="2946743">
                  <a:extLst>
                    <a:ext uri="{9D8B030D-6E8A-4147-A177-3AD203B41FA5}">
                      <a16:colId xmlns:a16="http://schemas.microsoft.com/office/drawing/2014/main" val="2885757824"/>
                    </a:ext>
                  </a:extLst>
                </a:gridCol>
                <a:gridCol w="1440180">
                  <a:extLst>
                    <a:ext uri="{9D8B030D-6E8A-4147-A177-3AD203B41FA5}">
                      <a16:colId xmlns:a16="http://schemas.microsoft.com/office/drawing/2014/main" val="2818801550"/>
                    </a:ext>
                  </a:extLst>
                </a:gridCol>
                <a:gridCol w="3548380">
                  <a:extLst>
                    <a:ext uri="{9D8B030D-6E8A-4147-A177-3AD203B41FA5}">
                      <a16:colId xmlns:a16="http://schemas.microsoft.com/office/drawing/2014/main" val="706986135"/>
                    </a:ext>
                  </a:extLst>
                </a:gridCol>
                <a:gridCol w="2379980">
                  <a:extLst>
                    <a:ext uri="{9D8B030D-6E8A-4147-A177-3AD203B41FA5}">
                      <a16:colId xmlns:a16="http://schemas.microsoft.com/office/drawing/2014/main" val="191003115"/>
                    </a:ext>
                  </a:extLst>
                </a:gridCol>
              </a:tblGrid>
              <a:tr h="370840">
                <a:tc>
                  <a:txBody>
                    <a:bodyPr/>
                    <a:lstStyle/>
                    <a:p>
                      <a:r>
                        <a:rPr lang="en-US"/>
                        <a:t>Parameter</a:t>
                      </a:r>
                    </a:p>
                  </a:txBody>
                  <a:tcPr/>
                </a:tc>
                <a:tc>
                  <a:txBody>
                    <a:bodyPr/>
                    <a:lstStyle/>
                    <a:p>
                      <a:pPr algn="ctr"/>
                      <a:r>
                        <a:rPr lang="en-US"/>
                        <a:t>Glofitamab</a:t>
                      </a:r>
                    </a:p>
                  </a:txBody>
                  <a:tcPr/>
                </a:tc>
                <a:tc>
                  <a:txBody>
                    <a:bodyPr/>
                    <a:lstStyle/>
                    <a:p>
                      <a:pPr algn="ctr"/>
                      <a:r>
                        <a:rPr lang="en-US" dirty="0" err="1"/>
                        <a:t>Epcoritamab</a:t>
                      </a:r>
                      <a:endParaRPr lang="en-US" dirty="0"/>
                    </a:p>
                  </a:txBody>
                  <a:tcPr/>
                </a:tc>
                <a:tc>
                  <a:txBody>
                    <a:bodyPr/>
                    <a:lstStyle/>
                    <a:p>
                      <a:pPr algn="ctr"/>
                      <a:r>
                        <a:rPr lang="en-US" dirty="0" err="1"/>
                        <a:t>Odronextamab</a:t>
                      </a:r>
                      <a:endParaRPr lang="en-US" dirty="0"/>
                    </a:p>
                  </a:txBody>
                  <a:tcPr/>
                </a:tc>
                <a:extLst>
                  <a:ext uri="{0D108BD9-81ED-4DB2-BD59-A6C34878D82A}">
                    <a16:rowId xmlns:a16="http://schemas.microsoft.com/office/drawing/2014/main" val="257328949"/>
                  </a:ext>
                </a:extLst>
              </a:tr>
              <a:tr h="370840">
                <a:tc>
                  <a:txBody>
                    <a:bodyPr/>
                    <a:lstStyle/>
                    <a:p>
                      <a:r>
                        <a:rPr lang="en-US"/>
                        <a:t>Primary endpoint</a:t>
                      </a:r>
                    </a:p>
                  </a:txBody>
                  <a:tcPr/>
                </a:tc>
                <a:tc>
                  <a:txBody>
                    <a:bodyPr/>
                    <a:lstStyle/>
                    <a:p>
                      <a:pPr algn="ctr"/>
                      <a:r>
                        <a:rPr lang="en-US"/>
                        <a:t>CR rate</a:t>
                      </a:r>
                    </a:p>
                  </a:txBody>
                  <a:tcPr/>
                </a:tc>
                <a:tc>
                  <a:txBody>
                    <a:bodyPr/>
                    <a:lstStyle/>
                    <a:p>
                      <a:pPr algn="ctr"/>
                      <a:r>
                        <a:rPr lang="en-US"/>
                        <a:t>ORR</a:t>
                      </a:r>
                    </a:p>
                  </a:txBody>
                  <a:tcPr/>
                </a:tc>
                <a:tc>
                  <a:txBody>
                    <a:bodyPr/>
                    <a:lstStyle/>
                    <a:p>
                      <a:pPr algn="ctr"/>
                      <a:r>
                        <a:rPr lang="en-US" dirty="0"/>
                        <a:t>ORR</a:t>
                      </a:r>
                    </a:p>
                  </a:txBody>
                  <a:tcPr/>
                </a:tc>
                <a:extLst>
                  <a:ext uri="{0D108BD9-81ED-4DB2-BD59-A6C34878D82A}">
                    <a16:rowId xmlns:a16="http://schemas.microsoft.com/office/drawing/2014/main" val="2258821523"/>
                  </a:ext>
                </a:extLst>
              </a:tr>
              <a:tr h="370840">
                <a:tc>
                  <a:txBody>
                    <a:bodyPr/>
                    <a:lstStyle/>
                    <a:p>
                      <a:r>
                        <a:rPr lang="en-US"/>
                        <a:t>Median follow-up</a:t>
                      </a:r>
                    </a:p>
                  </a:txBody>
                  <a:tcPr/>
                </a:tc>
                <a:tc>
                  <a:txBody>
                    <a:bodyPr/>
                    <a:lstStyle/>
                    <a:p>
                      <a:pPr algn="ctr"/>
                      <a:r>
                        <a:rPr lang="en-US"/>
                        <a:t>13 months</a:t>
                      </a:r>
                    </a:p>
                  </a:txBody>
                  <a:tcPr/>
                </a:tc>
                <a:tc>
                  <a:txBody>
                    <a:bodyPr/>
                    <a:lstStyle/>
                    <a:p>
                      <a:pPr algn="ctr"/>
                      <a:r>
                        <a:rPr lang="en-US"/>
                        <a:t>11 months</a:t>
                      </a:r>
                    </a:p>
                  </a:txBody>
                  <a:tcPr/>
                </a:tc>
                <a:tc>
                  <a:txBody>
                    <a:bodyPr/>
                    <a:lstStyle/>
                    <a:p>
                      <a:pPr algn="ctr"/>
                      <a:r>
                        <a:rPr lang="en-US" dirty="0"/>
                        <a:t>17 months</a:t>
                      </a:r>
                    </a:p>
                  </a:txBody>
                  <a:tcPr/>
                </a:tc>
                <a:extLst>
                  <a:ext uri="{0D108BD9-81ED-4DB2-BD59-A6C34878D82A}">
                    <a16:rowId xmlns:a16="http://schemas.microsoft.com/office/drawing/2014/main" val="4214222234"/>
                  </a:ext>
                </a:extLst>
              </a:tr>
              <a:tr h="370840">
                <a:tc>
                  <a:txBody>
                    <a:bodyPr/>
                    <a:lstStyle/>
                    <a:p>
                      <a:r>
                        <a:rPr lang="en-US"/>
                        <a:t>Overall response rate</a:t>
                      </a:r>
                    </a:p>
                  </a:txBody>
                  <a:tcPr/>
                </a:tc>
                <a:tc>
                  <a:txBody>
                    <a:bodyPr/>
                    <a:lstStyle/>
                    <a:p>
                      <a:pPr algn="ctr"/>
                      <a:r>
                        <a:rPr lang="en-US"/>
                        <a:t>52%</a:t>
                      </a:r>
                    </a:p>
                  </a:txBody>
                  <a:tcPr/>
                </a:tc>
                <a:tc>
                  <a:txBody>
                    <a:bodyPr/>
                    <a:lstStyle/>
                    <a:p>
                      <a:pPr algn="ctr"/>
                      <a:r>
                        <a:rPr lang="en-US"/>
                        <a:t>63%</a:t>
                      </a:r>
                    </a:p>
                  </a:txBody>
                  <a:tcPr/>
                </a:tc>
                <a:tc>
                  <a:txBody>
                    <a:bodyPr/>
                    <a:lstStyle/>
                    <a:p>
                      <a:pPr algn="ctr"/>
                      <a:r>
                        <a:rPr lang="en-US" dirty="0"/>
                        <a:t>49%</a:t>
                      </a:r>
                    </a:p>
                  </a:txBody>
                  <a:tcPr/>
                </a:tc>
                <a:extLst>
                  <a:ext uri="{0D108BD9-81ED-4DB2-BD59-A6C34878D82A}">
                    <a16:rowId xmlns:a16="http://schemas.microsoft.com/office/drawing/2014/main" val="196677753"/>
                  </a:ext>
                </a:extLst>
              </a:tr>
              <a:tr h="370840">
                <a:tc>
                  <a:txBody>
                    <a:bodyPr/>
                    <a:lstStyle/>
                    <a:p>
                      <a:r>
                        <a:rPr lang="en-US" dirty="0"/>
                        <a:t>Complete response rate</a:t>
                      </a:r>
                    </a:p>
                  </a:txBody>
                  <a:tcPr/>
                </a:tc>
                <a:tc>
                  <a:txBody>
                    <a:bodyPr/>
                    <a:lstStyle/>
                    <a:p>
                      <a:pPr algn="ctr"/>
                      <a:r>
                        <a:rPr lang="en-US"/>
                        <a:t>39%</a:t>
                      </a:r>
                    </a:p>
                  </a:txBody>
                  <a:tcPr/>
                </a:tc>
                <a:tc>
                  <a:txBody>
                    <a:bodyPr/>
                    <a:lstStyle/>
                    <a:p>
                      <a:pPr algn="ctr"/>
                      <a:r>
                        <a:rPr lang="en-US"/>
                        <a:t>39%</a:t>
                      </a:r>
                    </a:p>
                  </a:txBody>
                  <a:tcPr/>
                </a:tc>
                <a:tc>
                  <a:txBody>
                    <a:bodyPr/>
                    <a:lstStyle/>
                    <a:p>
                      <a:pPr algn="ctr"/>
                      <a:r>
                        <a:rPr lang="en-US" dirty="0"/>
                        <a:t>31%</a:t>
                      </a:r>
                    </a:p>
                  </a:txBody>
                  <a:tcPr/>
                </a:tc>
                <a:extLst>
                  <a:ext uri="{0D108BD9-81ED-4DB2-BD59-A6C34878D82A}">
                    <a16:rowId xmlns:a16="http://schemas.microsoft.com/office/drawing/2014/main" val="4286454687"/>
                  </a:ext>
                </a:extLst>
              </a:tr>
              <a:tr h="370840">
                <a:tc>
                  <a:txBody>
                    <a:bodyPr/>
                    <a:lstStyle/>
                    <a:p>
                      <a:r>
                        <a:rPr lang="en-US"/>
                        <a:t>Median duration of response</a:t>
                      </a:r>
                    </a:p>
                  </a:txBody>
                  <a:tcPr/>
                </a:tc>
                <a:tc>
                  <a:txBody>
                    <a:bodyPr/>
                    <a:lstStyle/>
                    <a:p>
                      <a:pPr algn="ctr"/>
                      <a:r>
                        <a:rPr lang="en-US"/>
                        <a:t>18 months</a:t>
                      </a:r>
                    </a:p>
                  </a:txBody>
                  <a:tcPr/>
                </a:tc>
                <a:tc>
                  <a:txBody>
                    <a:bodyPr/>
                    <a:lstStyle/>
                    <a:p>
                      <a:pPr algn="ctr"/>
                      <a:r>
                        <a:rPr lang="en-US"/>
                        <a:t>12 months</a:t>
                      </a:r>
                    </a:p>
                  </a:txBody>
                  <a:tcPr/>
                </a:tc>
                <a:tc>
                  <a:txBody>
                    <a:bodyPr/>
                    <a:lstStyle/>
                    <a:p>
                      <a:pPr algn="ctr"/>
                      <a:r>
                        <a:rPr lang="en-US" dirty="0"/>
                        <a:t>10 months</a:t>
                      </a:r>
                    </a:p>
                  </a:txBody>
                  <a:tcPr/>
                </a:tc>
                <a:extLst>
                  <a:ext uri="{0D108BD9-81ED-4DB2-BD59-A6C34878D82A}">
                    <a16:rowId xmlns:a16="http://schemas.microsoft.com/office/drawing/2014/main" val="984087131"/>
                  </a:ext>
                </a:extLst>
              </a:tr>
              <a:tr h="370840">
                <a:tc>
                  <a:txBody>
                    <a:bodyPr/>
                    <a:lstStyle/>
                    <a:p>
                      <a:r>
                        <a:rPr lang="en-US"/>
                        <a:t>Median PFS</a:t>
                      </a:r>
                    </a:p>
                  </a:txBody>
                  <a:tcPr/>
                </a:tc>
                <a:tc>
                  <a:txBody>
                    <a:bodyPr/>
                    <a:lstStyle/>
                    <a:p>
                      <a:pPr algn="ctr"/>
                      <a:r>
                        <a:rPr lang="en-US"/>
                        <a:t>5 months</a:t>
                      </a:r>
                    </a:p>
                  </a:txBody>
                  <a:tcPr/>
                </a:tc>
                <a:tc>
                  <a:txBody>
                    <a:bodyPr/>
                    <a:lstStyle/>
                    <a:p>
                      <a:pPr algn="ctr"/>
                      <a:r>
                        <a:rPr lang="en-US"/>
                        <a:t>4 months</a:t>
                      </a:r>
                    </a:p>
                  </a:txBody>
                  <a:tcPr/>
                </a:tc>
                <a:tc>
                  <a:txBody>
                    <a:bodyPr/>
                    <a:lstStyle/>
                    <a:p>
                      <a:pPr algn="ctr"/>
                      <a:r>
                        <a:rPr lang="en-US" dirty="0"/>
                        <a:t>4 months</a:t>
                      </a:r>
                    </a:p>
                  </a:txBody>
                  <a:tcPr/>
                </a:tc>
                <a:extLst>
                  <a:ext uri="{0D108BD9-81ED-4DB2-BD59-A6C34878D82A}">
                    <a16:rowId xmlns:a16="http://schemas.microsoft.com/office/drawing/2014/main" val="756038134"/>
                  </a:ext>
                </a:extLst>
              </a:tr>
              <a:tr h="370840">
                <a:tc>
                  <a:txBody>
                    <a:bodyPr/>
                    <a:lstStyle/>
                    <a:p>
                      <a:r>
                        <a:rPr lang="en-US"/>
                        <a:t>Median OS</a:t>
                      </a:r>
                    </a:p>
                  </a:txBody>
                  <a:tcPr/>
                </a:tc>
                <a:tc>
                  <a:txBody>
                    <a:bodyPr/>
                    <a:lstStyle/>
                    <a:p>
                      <a:pPr algn="ctr"/>
                      <a:r>
                        <a:rPr lang="en-US"/>
                        <a:t>12 months</a:t>
                      </a:r>
                    </a:p>
                  </a:txBody>
                  <a:tcPr/>
                </a:tc>
                <a:tc>
                  <a:txBody>
                    <a:bodyPr/>
                    <a:lstStyle/>
                    <a:p>
                      <a:pPr algn="ctr"/>
                      <a:r>
                        <a:rPr lang="en-US"/>
                        <a:t>Not reached (57% at 12 months)</a:t>
                      </a:r>
                    </a:p>
                  </a:txBody>
                  <a:tcPr/>
                </a:tc>
                <a:tc>
                  <a:txBody>
                    <a:bodyPr/>
                    <a:lstStyle/>
                    <a:p>
                      <a:pPr algn="ctr"/>
                      <a:endParaRPr lang="en-US"/>
                    </a:p>
                  </a:txBody>
                  <a:tcPr/>
                </a:tc>
                <a:extLst>
                  <a:ext uri="{0D108BD9-81ED-4DB2-BD59-A6C34878D82A}">
                    <a16:rowId xmlns:a16="http://schemas.microsoft.com/office/drawing/2014/main" val="1756318405"/>
                  </a:ext>
                </a:extLst>
              </a:tr>
              <a:tr h="370840">
                <a:tc>
                  <a:txBody>
                    <a:bodyPr/>
                    <a:lstStyle/>
                    <a:p>
                      <a:r>
                        <a:rPr lang="en-US"/>
                        <a:t>CRS (G3+)</a:t>
                      </a:r>
                    </a:p>
                  </a:txBody>
                  <a:tcPr/>
                </a:tc>
                <a:tc>
                  <a:txBody>
                    <a:bodyPr/>
                    <a:lstStyle/>
                    <a:p>
                      <a:pPr algn="ctr"/>
                      <a:r>
                        <a:rPr lang="en-US"/>
                        <a:t>63% (4%)</a:t>
                      </a:r>
                    </a:p>
                  </a:txBody>
                  <a:tcPr/>
                </a:tc>
                <a:tc>
                  <a:txBody>
                    <a:bodyPr/>
                    <a:lstStyle/>
                    <a:p>
                      <a:pPr algn="ctr"/>
                      <a:r>
                        <a:rPr lang="en-US"/>
                        <a:t>50% (3%)</a:t>
                      </a:r>
                    </a:p>
                  </a:txBody>
                  <a:tcPr/>
                </a:tc>
                <a:tc>
                  <a:txBody>
                    <a:bodyPr/>
                    <a:lstStyle/>
                    <a:p>
                      <a:pPr algn="ctr"/>
                      <a:r>
                        <a:rPr lang="en-US" dirty="0"/>
                        <a:t>53% (1%)</a:t>
                      </a:r>
                    </a:p>
                  </a:txBody>
                  <a:tcPr/>
                </a:tc>
                <a:extLst>
                  <a:ext uri="{0D108BD9-81ED-4DB2-BD59-A6C34878D82A}">
                    <a16:rowId xmlns:a16="http://schemas.microsoft.com/office/drawing/2014/main" val="2110586200"/>
                  </a:ext>
                </a:extLst>
              </a:tr>
              <a:tr h="370840">
                <a:tc>
                  <a:txBody>
                    <a:bodyPr/>
                    <a:lstStyle/>
                    <a:p>
                      <a:r>
                        <a:rPr lang="en-US"/>
                        <a:t>Neurotoxicity (G3+)</a:t>
                      </a:r>
                    </a:p>
                  </a:txBody>
                  <a:tcPr/>
                </a:tc>
                <a:tc>
                  <a:txBody>
                    <a:bodyPr/>
                    <a:lstStyle/>
                    <a:p>
                      <a:pPr algn="ctr"/>
                      <a:r>
                        <a:rPr lang="en-US"/>
                        <a:t>38% (3%)</a:t>
                      </a:r>
                    </a:p>
                  </a:txBody>
                  <a:tcPr/>
                </a:tc>
                <a:tc>
                  <a:txBody>
                    <a:bodyPr/>
                    <a:lstStyle/>
                    <a:p>
                      <a:pPr algn="ctr"/>
                      <a:r>
                        <a:rPr lang="en-US" dirty="0"/>
                        <a:t>10% (ICANS only)</a:t>
                      </a:r>
                    </a:p>
                  </a:txBody>
                  <a:tcPr/>
                </a:tc>
                <a:tc>
                  <a:txBody>
                    <a:bodyPr/>
                    <a:lstStyle/>
                    <a:p>
                      <a:pPr algn="ctr"/>
                      <a:r>
                        <a:rPr lang="en-US" dirty="0"/>
                        <a:t>6% (ICANS only)</a:t>
                      </a:r>
                    </a:p>
                  </a:txBody>
                  <a:tcPr/>
                </a:tc>
                <a:extLst>
                  <a:ext uri="{0D108BD9-81ED-4DB2-BD59-A6C34878D82A}">
                    <a16:rowId xmlns:a16="http://schemas.microsoft.com/office/drawing/2014/main" val="2614417094"/>
                  </a:ext>
                </a:extLst>
              </a:tr>
            </a:tbl>
          </a:graphicData>
        </a:graphic>
      </p:graphicFrame>
      <p:sp>
        <p:nvSpPr>
          <p:cNvPr id="5" name="TextBox 4">
            <a:extLst>
              <a:ext uri="{FF2B5EF4-FFF2-40B4-BE49-F238E27FC236}">
                <a16:creationId xmlns:a16="http://schemas.microsoft.com/office/drawing/2014/main" id="{DED7A023-A1DF-4BDF-8368-2AA63E1BE9F1}"/>
              </a:ext>
            </a:extLst>
          </p:cNvPr>
          <p:cNvSpPr txBox="1"/>
          <p:nvPr/>
        </p:nvSpPr>
        <p:spPr>
          <a:xfrm>
            <a:off x="6905898" y="5847138"/>
            <a:ext cx="484196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Dickinson M, ASCO 2022 abstract 7500.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Arial" panose="020B0604020202020204"/>
                <a:ea typeface="+mn-ea"/>
                <a:cs typeface="+mn-cs"/>
              </a:rPr>
              <a:t>Thieblemont</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 C. EHA 2022, abstract LB2364.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prstClr val="black"/>
                </a:solidFill>
                <a:latin typeface="Arial" panose="020B0604020202020204"/>
              </a:rPr>
              <a:t>Kim W. ASH 2022; abstract 444.</a:t>
            </a:r>
            <a:endPar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7099258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Acquired Resistance to Covalent BTK Inhibitors Is Generally Driven by Mutations in </a:t>
            </a:r>
            <a:r>
              <a:rPr lang="en-US" i="1" dirty="0"/>
              <a:t>BTK</a:t>
            </a:r>
            <a:r>
              <a:rPr lang="en-US" dirty="0"/>
              <a:t> at C481 Site</a:t>
            </a:r>
            <a:r>
              <a:rPr lang="en-US" baseline="30000" dirty="0"/>
              <a:t>1</a:t>
            </a:r>
          </a:p>
        </p:txBody>
      </p:sp>
      <p:grpSp>
        <p:nvGrpSpPr>
          <p:cNvPr id="74" name="Group 73"/>
          <p:cNvGrpSpPr/>
          <p:nvPr/>
        </p:nvGrpSpPr>
        <p:grpSpPr>
          <a:xfrm>
            <a:off x="1445099" y="3144856"/>
            <a:ext cx="9301804" cy="2094792"/>
            <a:chOff x="2558796" y="1835057"/>
            <a:chExt cx="6303264" cy="1015912"/>
          </a:xfrm>
        </p:grpSpPr>
        <p:sp>
          <p:nvSpPr>
            <p:cNvPr id="75" name="Rectangle 74"/>
            <p:cNvSpPr/>
            <p:nvPr/>
          </p:nvSpPr>
          <p:spPr>
            <a:xfrm>
              <a:off x="2558796" y="2362200"/>
              <a:ext cx="6303264" cy="55880"/>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6" name="Group 75"/>
            <p:cNvGrpSpPr/>
            <p:nvPr/>
          </p:nvGrpSpPr>
          <p:grpSpPr>
            <a:xfrm>
              <a:off x="6771640" y="2593340"/>
              <a:ext cx="843280" cy="146304"/>
              <a:chOff x="6771640" y="2593340"/>
              <a:chExt cx="843280" cy="146304"/>
            </a:xfrm>
          </p:grpSpPr>
          <p:sp>
            <p:nvSpPr>
              <p:cNvPr id="99" name="Freeform 98"/>
              <p:cNvSpPr/>
              <p:nvPr/>
            </p:nvSpPr>
            <p:spPr>
              <a:xfrm>
                <a:off x="6771640" y="2593340"/>
                <a:ext cx="0" cy="146304"/>
              </a:xfrm>
              <a:custGeom>
                <a:avLst/>
                <a:gdLst>
                  <a:gd name="connsiteX0" fmla="*/ 0 w 0"/>
                  <a:gd name="connsiteY0" fmla="*/ 170180 h 170180"/>
                  <a:gd name="connsiteX1" fmla="*/ 0 w 0"/>
                  <a:gd name="connsiteY1" fmla="*/ 0 h 170180"/>
                </a:gdLst>
                <a:ahLst/>
                <a:cxnLst>
                  <a:cxn ang="0">
                    <a:pos x="connsiteX0" y="connsiteY0"/>
                  </a:cxn>
                  <a:cxn ang="0">
                    <a:pos x="connsiteX1" y="connsiteY1"/>
                  </a:cxn>
                </a:cxnLst>
                <a:rect l="l" t="t" r="r" b="b"/>
                <a:pathLst>
                  <a:path h="170180">
                    <a:moveTo>
                      <a:pt x="0" y="170180"/>
                    </a:moveTo>
                    <a:lnTo>
                      <a:pt x="0" y="0"/>
                    </a:ln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99"/>
              <p:cNvSpPr/>
              <p:nvPr/>
            </p:nvSpPr>
            <p:spPr>
              <a:xfrm>
                <a:off x="7084060" y="2593340"/>
                <a:ext cx="0" cy="146304"/>
              </a:xfrm>
              <a:custGeom>
                <a:avLst/>
                <a:gdLst>
                  <a:gd name="connsiteX0" fmla="*/ 0 w 0"/>
                  <a:gd name="connsiteY0" fmla="*/ 170180 h 170180"/>
                  <a:gd name="connsiteX1" fmla="*/ 0 w 0"/>
                  <a:gd name="connsiteY1" fmla="*/ 0 h 170180"/>
                </a:gdLst>
                <a:ahLst/>
                <a:cxnLst>
                  <a:cxn ang="0">
                    <a:pos x="connsiteX0" y="connsiteY0"/>
                  </a:cxn>
                  <a:cxn ang="0">
                    <a:pos x="connsiteX1" y="connsiteY1"/>
                  </a:cxn>
                </a:cxnLst>
                <a:rect l="l" t="t" r="r" b="b"/>
                <a:pathLst>
                  <a:path h="170180">
                    <a:moveTo>
                      <a:pt x="0" y="170180"/>
                    </a:moveTo>
                    <a:lnTo>
                      <a:pt x="0" y="0"/>
                    </a:ln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Freeform 100"/>
              <p:cNvSpPr/>
              <p:nvPr/>
            </p:nvSpPr>
            <p:spPr>
              <a:xfrm>
                <a:off x="7117080" y="2593340"/>
                <a:ext cx="0" cy="146304"/>
              </a:xfrm>
              <a:custGeom>
                <a:avLst/>
                <a:gdLst>
                  <a:gd name="connsiteX0" fmla="*/ 0 w 0"/>
                  <a:gd name="connsiteY0" fmla="*/ 170180 h 170180"/>
                  <a:gd name="connsiteX1" fmla="*/ 0 w 0"/>
                  <a:gd name="connsiteY1" fmla="*/ 0 h 170180"/>
                </a:gdLst>
                <a:ahLst/>
                <a:cxnLst>
                  <a:cxn ang="0">
                    <a:pos x="connsiteX0" y="connsiteY0"/>
                  </a:cxn>
                  <a:cxn ang="0">
                    <a:pos x="connsiteX1" y="connsiteY1"/>
                  </a:cxn>
                </a:cxnLst>
                <a:rect l="l" t="t" r="r" b="b"/>
                <a:pathLst>
                  <a:path h="170180">
                    <a:moveTo>
                      <a:pt x="0" y="170180"/>
                    </a:moveTo>
                    <a:lnTo>
                      <a:pt x="0" y="0"/>
                    </a:ln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Freeform 101"/>
              <p:cNvSpPr/>
              <p:nvPr/>
            </p:nvSpPr>
            <p:spPr>
              <a:xfrm>
                <a:off x="7150100" y="2593340"/>
                <a:ext cx="0" cy="146304"/>
              </a:xfrm>
              <a:custGeom>
                <a:avLst/>
                <a:gdLst>
                  <a:gd name="connsiteX0" fmla="*/ 0 w 0"/>
                  <a:gd name="connsiteY0" fmla="*/ 170180 h 170180"/>
                  <a:gd name="connsiteX1" fmla="*/ 0 w 0"/>
                  <a:gd name="connsiteY1" fmla="*/ 0 h 170180"/>
                </a:gdLst>
                <a:ahLst/>
                <a:cxnLst>
                  <a:cxn ang="0">
                    <a:pos x="connsiteX0" y="connsiteY0"/>
                  </a:cxn>
                  <a:cxn ang="0">
                    <a:pos x="connsiteX1" y="connsiteY1"/>
                  </a:cxn>
                </a:cxnLst>
                <a:rect l="l" t="t" r="r" b="b"/>
                <a:pathLst>
                  <a:path h="170180">
                    <a:moveTo>
                      <a:pt x="0" y="170180"/>
                    </a:moveTo>
                    <a:lnTo>
                      <a:pt x="0" y="0"/>
                    </a:ln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02"/>
              <p:cNvSpPr/>
              <p:nvPr/>
            </p:nvSpPr>
            <p:spPr>
              <a:xfrm>
                <a:off x="7614920" y="2593340"/>
                <a:ext cx="0" cy="146304"/>
              </a:xfrm>
              <a:custGeom>
                <a:avLst/>
                <a:gdLst>
                  <a:gd name="connsiteX0" fmla="*/ 0 w 0"/>
                  <a:gd name="connsiteY0" fmla="*/ 170180 h 170180"/>
                  <a:gd name="connsiteX1" fmla="*/ 0 w 0"/>
                  <a:gd name="connsiteY1" fmla="*/ 0 h 170180"/>
                </a:gdLst>
                <a:ahLst/>
                <a:cxnLst>
                  <a:cxn ang="0">
                    <a:pos x="connsiteX0" y="connsiteY0"/>
                  </a:cxn>
                  <a:cxn ang="0">
                    <a:pos x="connsiteX1" y="connsiteY1"/>
                  </a:cxn>
                </a:cxnLst>
                <a:rect l="l" t="t" r="r" b="b"/>
                <a:pathLst>
                  <a:path h="170180">
                    <a:moveTo>
                      <a:pt x="0" y="170180"/>
                    </a:moveTo>
                    <a:lnTo>
                      <a:pt x="0" y="0"/>
                    </a:ln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77" name="Rectangle 76"/>
            <p:cNvSpPr/>
            <p:nvPr/>
          </p:nvSpPr>
          <p:spPr>
            <a:xfrm>
              <a:off x="2730500" y="2186940"/>
              <a:ext cx="1028700" cy="406400"/>
            </a:xfrm>
            <a:prstGeom prst="rect">
              <a:avLst/>
            </a:prstGeom>
            <a:solidFill>
              <a:schemeClr val="accent4"/>
            </a:solidFill>
            <a:ln w="9525">
              <a:noFill/>
            </a:ln>
            <a:effectLst/>
            <a:scene3d>
              <a:camera prst="orthographicFront">
                <a:rot lat="0" lon="0" rev="0"/>
              </a:camera>
              <a:lightRig rig="threePt" dir="t">
                <a:rot lat="0" lon="0" rev="1200000"/>
              </a:lightRig>
            </a:scene3d>
            <a:sp3d/>
          </p:spPr>
          <p:style>
            <a:lnRef idx="0">
              <a:schemeClr val="accent4"/>
            </a:lnRef>
            <a:fillRef idx="3">
              <a:schemeClr val="accent4"/>
            </a:fillRef>
            <a:effectRef idx="3">
              <a:schemeClr val="accent4"/>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Calibri" panose="020F0502020204030204"/>
                  <a:ea typeface="+mn-ea"/>
                  <a:cs typeface="+mn-cs"/>
                </a:rPr>
                <a:t>PH</a:t>
              </a:r>
            </a:p>
          </p:txBody>
        </p:sp>
        <p:sp>
          <p:nvSpPr>
            <p:cNvPr id="78" name="Rectangle 77"/>
            <p:cNvSpPr/>
            <p:nvPr/>
          </p:nvSpPr>
          <p:spPr>
            <a:xfrm>
              <a:off x="3855720" y="2186940"/>
              <a:ext cx="505460" cy="406400"/>
            </a:xfrm>
            <a:prstGeom prst="rect">
              <a:avLst/>
            </a:prstGeom>
            <a:solidFill>
              <a:schemeClr val="accent5"/>
            </a:solidFill>
            <a:ln w="9525">
              <a:noFill/>
            </a:ln>
            <a:effectLst/>
            <a:scene3d>
              <a:camera prst="orthographicFront">
                <a:rot lat="0" lon="0" rev="0"/>
              </a:camera>
              <a:lightRig rig="threePt" dir="t">
                <a:rot lat="0" lon="0" rev="1200000"/>
              </a:lightRig>
            </a:scene3d>
            <a:sp3d/>
          </p:spPr>
          <p:style>
            <a:lnRef idx="0">
              <a:schemeClr val="accent5"/>
            </a:lnRef>
            <a:fillRef idx="3">
              <a:schemeClr val="accent5"/>
            </a:fillRef>
            <a:effectRef idx="3">
              <a:schemeClr val="accent5"/>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Calibri" panose="020F0502020204030204"/>
                  <a:ea typeface="+mn-ea"/>
                  <a:cs typeface="+mn-cs"/>
                </a:rPr>
                <a:t>TH</a:t>
              </a:r>
            </a:p>
          </p:txBody>
        </p:sp>
        <p:sp>
          <p:nvSpPr>
            <p:cNvPr id="79" name="Rectangle 78"/>
            <p:cNvSpPr/>
            <p:nvPr/>
          </p:nvSpPr>
          <p:spPr>
            <a:xfrm>
              <a:off x="4451964" y="2186940"/>
              <a:ext cx="1031895" cy="406400"/>
            </a:xfrm>
            <a:prstGeom prst="rect">
              <a:avLst/>
            </a:prstGeom>
            <a:solidFill>
              <a:schemeClr val="accent6"/>
            </a:solidFill>
            <a:ln w="9525">
              <a:noFill/>
            </a:ln>
            <a:effectLst/>
            <a:scene3d>
              <a:camera prst="orthographicFront">
                <a:rot lat="0" lon="0" rev="0"/>
              </a:camera>
              <a:lightRig rig="balanced" dir="t">
                <a:rot lat="0" lon="0" rev="8700000"/>
              </a:lightRig>
            </a:scene3d>
            <a:sp3d/>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Calibri" panose="020F0502020204030204"/>
                  <a:ea typeface="+mn-ea"/>
                  <a:cs typeface="+mn-cs"/>
                </a:rPr>
                <a:t>SH3</a:t>
              </a:r>
            </a:p>
          </p:txBody>
        </p:sp>
        <p:sp>
          <p:nvSpPr>
            <p:cNvPr id="81" name="Rectangle 80"/>
            <p:cNvSpPr/>
            <p:nvPr/>
          </p:nvSpPr>
          <p:spPr>
            <a:xfrm>
              <a:off x="5556200" y="2186940"/>
              <a:ext cx="1031895" cy="406400"/>
            </a:xfrm>
            <a:prstGeom prst="rect">
              <a:avLst/>
            </a:prstGeom>
            <a:solidFill>
              <a:schemeClr val="accent1"/>
            </a:solidFill>
            <a:ln w="9525">
              <a:noFill/>
            </a:ln>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Calibri" panose="020F0502020204030204"/>
                  <a:ea typeface="+mn-ea"/>
                  <a:cs typeface="+mn-cs"/>
                </a:rPr>
                <a:t>SH2</a:t>
              </a:r>
            </a:p>
          </p:txBody>
        </p:sp>
        <p:sp>
          <p:nvSpPr>
            <p:cNvPr id="85" name="Rectangle 84"/>
            <p:cNvSpPr/>
            <p:nvPr/>
          </p:nvSpPr>
          <p:spPr>
            <a:xfrm>
              <a:off x="6691376" y="2186940"/>
              <a:ext cx="2058924" cy="406400"/>
            </a:xfrm>
            <a:prstGeom prst="rect">
              <a:avLst/>
            </a:prstGeom>
            <a:solidFill>
              <a:schemeClr val="accent3"/>
            </a:solidFill>
            <a:ln w="9525">
              <a:noFill/>
            </a:ln>
            <a:effectLst/>
            <a:scene3d>
              <a:camera prst="orthographicFront">
                <a:rot lat="0" lon="0" rev="0"/>
              </a:camera>
              <a:lightRig rig="threePt" dir="t">
                <a:rot lat="0" lon="0" rev="1200000"/>
              </a:lightRig>
            </a:scene3d>
            <a:sp3d/>
          </p:spPr>
          <p:style>
            <a:lnRef idx="0">
              <a:schemeClr val="accent3"/>
            </a:lnRef>
            <a:fillRef idx="3">
              <a:schemeClr val="accent3"/>
            </a:fillRef>
            <a:effectRef idx="3">
              <a:schemeClr val="accent3"/>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white"/>
                  </a:solidFill>
                  <a:effectLst/>
                  <a:uLnTx/>
                  <a:uFillTx/>
                  <a:latin typeface="Calibri" panose="020F0502020204030204"/>
                  <a:ea typeface="+mn-ea"/>
                  <a:cs typeface="+mn-cs"/>
                </a:rPr>
                <a:t>Kinase</a:t>
              </a:r>
            </a:p>
          </p:txBody>
        </p:sp>
        <p:sp>
          <p:nvSpPr>
            <p:cNvPr id="86" name="Freeform 85"/>
            <p:cNvSpPr/>
            <p:nvPr/>
          </p:nvSpPr>
          <p:spPr>
            <a:xfrm>
              <a:off x="4640580" y="2019300"/>
              <a:ext cx="0" cy="170180"/>
            </a:xfrm>
            <a:custGeom>
              <a:avLst/>
              <a:gdLst>
                <a:gd name="connsiteX0" fmla="*/ 0 w 0"/>
                <a:gd name="connsiteY0" fmla="*/ 170180 h 170180"/>
                <a:gd name="connsiteX1" fmla="*/ 0 w 0"/>
                <a:gd name="connsiteY1" fmla="*/ 0 h 170180"/>
              </a:gdLst>
              <a:ahLst/>
              <a:cxnLst>
                <a:cxn ang="0">
                  <a:pos x="connsiteX0" y="connsiteY0"/>
                </a:cxn>
                <a:cxn ang="0">
                  <a:pos x="connsiteX1" y="connsiteY1"/>
                </a:cxn>
              </a:cxnLst>
              <a:rect l="l" t="t" r="r" b="b"/>
              <a:pathLst>
                <a:path h="170180">
                  <a:moveTo>
                    <a:pt x="0" y="170180"/>
                  </a:moveTo>
                  <a:lnTo>
                    <a:pt x="0" y="0"/>
                  </a:ln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86"/>
            <p:cNvSpPr/>
            <p:nvPr/>
          </p:nvSpPr>
          <p:spPr>
            <a:xfrm>
              <a:off x="7736840" y="2019300"/>
              <a:ext cx="0" cy="170180"/>
            </a:xfrm>
            <a:custGeom>
              <a:avLst/>
              <a:gdLst>
                <a:gd name="connsiteX0" fmla="*/ 0 w 0"/>
                <a:gd name="connsiteY0" fmla="*/ 170180 h 170180"/>
                <a:gd name="connsiteX1" fmla="*/ 0 w 0"/>
                <a:gd name="connsiteY1" fmla="*/ 0 h 170180"/>
              </a:gdLst>
              <a:ahLst/>
              <a:cxnLst>
                <a:cxn ang="0">
                  <a:pos x="connsiteX0" y="connsiteY0"/>
                </a:cxn>
                <a:cxn ang="0">
                  <a:pos x="connsiteX1" y="connsiteY1"/>
                </a:cxn>
              </a:cxnLst>
              <a:rect l="l" t="t" r="r" b="b"/>
              <a:pathLst>
                <a:path h="170180">
                  <a:moveTo>
                    <a:pt x="0" y="170180"/>
                  </a:moveTo>
                  <a:lnTo>
                    <a:pt x="0" y="0"/>
                  </a:ln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87"/>
            <p:cNvSpPr/>
            <p:nvPr/>
          </p:nvSpPr>
          <p:spPr>
            <a:xfrm>
              <a:off x="7097676" y="1835057"/>
              <a:ext cx="41308" cy="349343"/>
            </a:xfrm>
            <a:custGeom>
              <a:avLst/>
              <a:gdLst>
                <a:gd name="connsiteX0" fmla="*/ 0 w 0"/>
                <a:gd name="connsiteY0" fmla="*/ 170180 h 170180"/>
                <a:gd name="connsiteX1" fmla="*/ 0 w 0"/>
                <a:gd name="connsiteY1" fmla="*/ 0 h 170180"/>
              </a:gdLst>
              <a:ahLst/>
              <a:cxnLst>
                <a:cxn ang="0">
                  <a:pos x="connsiteX0" y="connsiteY0"/>
                </a:cxn>
                <a:cxn ang="0">
                  <a:pos x="connsiteX1" y="connsiteY1"/>
                </a:cxn>
              </a:cxnLst>
              <a:rect l="l" t="t" r="r" b="b"/>
              <a:pathLst>
                <a:path h="170180">
                  <a:moveTo>
                    <a:pt x="0" y="170180"/>
                  </a:moveTo>
                  <a:lnTo>
                    <a:pt x="0" y="0"/>
                  </a:lnTo>
                </a:path>
              </a:pathLst>
            </a:custGeom>
            <a:noFill/>
            <a:ln w="2857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Oval 88"/>
            <p:cNvSpPr/>
            <p:nvPr/>
          </p:nvSpPr>
          <p:spPr>
            <a:xfrm>
              <a:off x="4632636" y="1953211"/>
              <a:ext cx="129032" cy="129032"/>
            </a:xfrm>
            <a:prstGeom prst="ellipse">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Oval 89"/>
            <p:cNvSpPr/>
            <p:nvPr/>
          </p:nvSpPr>
          <p:spPr>
            <a:xfrm>
              <a:off x="7728896" y="1953211"/>
              <a:ext cx="129032" cy="129032"/>
            </a:xfrm>
            <a:prstGeom prst="ellipse">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Rectangle 90"/>
            <p:cNvSpPr/>
            <p:nvPr/>
          </p:nvSpPr>
          <p:spPr>
            <a:xfrm>
              <a:off x="4251353" y="1938774"/>
              <a:ext cx="326963" cy="139343"/>
            </a:xfrm>
            <a:prstGeom prst="rect">
              <a:avLst/>
            </a:prstGeom>
            <a:ln>
              <a:noFill/>
            </a:ln>
          </p:spPr>
          <p:txBody>
            <a:bodyPr wrap="non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Y223</a:t>
              </a:r>
            </a:p>
          </p:txBody>
        </p:sp>
        <p:sp>
          <p:nvSpPr>
            <p:cNvPr id="92" name="Rectangle 91"/>
            <p:cNvSpPr/>
            <p:nvPr/>
          </p:nvSpPr>
          <p:spPr>
            <a:xfrm>
              <a:off x="6697091" y="1953211"/>
              <a:ext cx="333480" cy="139343"/>
            </a:xfrm>
            <a:prstGeom prst="rect">
              <a:avLst/>
            </a:prstGeom>
            <a:ln>
              <a:noFill/>
            </a:ln>
          </p:spPr>
          <p:txBody>
            <a:bodyPr wrap="non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C481</a:t>
              </a:r>
            </a:p>
          </p:txBody>
        </p:sp>
        <p:sp>
          <p:nvSpPr>
            <p:cNvPr id="93" name="Rectangle 92"/>
            <p:cNvSpPr/>
            <p:nvPr/>
          </p:nvSpPr>
          <p:spPr>
            <a:xfrm>
              <a:off x="7907034" y="1938774"/>
              <a:ext cx="326963" cy="139343"/>
            </a:xfrm>
            <a:prstGeom prst="rect">
              <a:avLst/>
            </a:prstGeom>
            <a:ln>
              <a:noFill/>
            </a:ln>
          </p:spPr>
          <p:txBody>
            <a:bodyPr wrap="non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67"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Y551</a:t>
              </a:r>
            </a:p>
          </p:txBody>
        </p:sp>
        <p:sp>
          <p:nvSpPr>
            <p:cNvPr id="94" name="Rectangle 93"/>
            <p:cNvSpPr/>
            <p:nvPr/>
          </p:nvSpPr>
          <p:spPr>
            <a:xfrm>
              <a:off x="6472642" y="2596915"/>
              <a:ext cx="248752" cy="104484"/>
            </a:xfrm>
            <a:prstGeom prst="rect">
              <a:avLst/>
            </a:prstGeom>
            <a:ln>
              <a:noFill/>
            </a:ln>
          </p:spPr>
          <p:txBody>
            <a:bodyPr wrap="non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K430</a:t>
              </a:r>
            </a:p>
          </p:txBody>
        </p:sp>
        <p:sp>
          <p:nvSpPr>
            <p:cNvPr id="95" name="Rectangle 94"/>
            <p:cNvSpPr/>
            <p:nvPr/>
          </p:nvSpPr>
          <p:spPr>
            <a:xfrm>
              <a:off x="7193380" y="2596915"/>
              <a:ext cx="290031" cy="104484"/>
            </a:xfrm>
            <a:prstGeom prst="rect">
              <a:avLst/>
            </a:prstGeom>
            <a:ln>
              <a:noFill/>
            </a:ln>
          </p:spPr>
          <p:txBody>
            <a:bodyPr wrap="non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M477</a:t>
              </a:r>
            </a:p>
          </p:txBody>
        </p:sp>
        <p:sp>
          <p:nvSpPr>
            <p:cNvPr id="96" name="Rectangle 95"/>
            <p:cNvSpPr/>
            <p:nvPr/>
          </p:nvSpPr>
          <p:spPr>
            <a:xfrm>
              <a:off x="7667273" y="2596915"/>
              <a:ext cx="260702" cy="104484"/>
            </a:xfrm>
            <a:prstGeom prst="rect">
              <a:avLst/>
            </a:prstGeom>
            <a:ln>
              <a:noFill/>
            </a:ln>
          </p:spPr>
          <p:txBody>
            <a:bodyPr wrap="non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D539</a:t>
              </a:r>
            </a:p>
          </p:txBody>
        </p:sp>
        <p:sp>
          <p:nvSpPr>
            <p:cNvPr id="97" name="Rectangle 96"/>
            <p:cNvSpPr/>
            <p:nvPr/>
          </p:nvSpPr>
          <p:spPr>
            <a:xfrm>
              <a:off x="6729414" y="2746485"/>
              <a:ext cx="245494" cy="104484"/>
            </a:xfrm>
            <a:prstGeom prst="rect">
              <a:avLst/>
            </a:prstGeom>
            <a:ln>
              <a:noFill/>
            </a:ln>
          </p:spPr>
          <p:txBody>
            <a:bodyPr wrap="non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E475</a:t>
              </a:r>
            </a:p>
          </p:txBody>
        </p:sp>
        <p:sp>
          <p:nvSpPr>
            <p:cNvPr id="98" name="Rectangle 97"/>
            <p:cNvSpPr/>
            <p:nvPr/>
          </p:nvSpPr>
          <p:spPr>
            <a:xfrm>
              <a:off x="7160706" y="2746485"/>
              <a:ext cx="245494" cy="104484"/>
            </a:xfrm>
            <a:prstGeom prst="rect">
              <a:avLst/>
            </a:prstGeom>
            <a:ln>
              <a:noFill/>
            </a:ln>
          </p:spPr>
          <p:txBody>
            <a:bodyPr wrap="non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Y476</a:t>
              </a:r>
            </a:p>
          </p:txBody>
        </p:sp>
      </p:grpSp>
      <p:sp>
        <p:nvSpPr>
          <p:cNvPr id="104" name="TextBox 103"/>
          <p:cNvSpPr txBox="1"/>
          <p:nvPr/>
        </p:nvSpPr>
        <p:spPr>
          <a:xfrm>
            <a:off x="1445099" y="4790257"/>
            <a:ext cx="5412336" cy="37965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Structure of Bruton tyrosine kinase</a:t>
            </a:r>
            <a:r>
              <a:rPr kumimoji="0" lang="en-US" sz="1867" b="1" i="0" u="none" strike="noStrike" kern="1200" cap="none" spc="0" normalizeH="0" baseline="30000" noProof="0" dirty="0">
                <a:ln>
                  <a:noFill/>
                </a:ln>
                <a:solidFill>
                  <a:prstClr val="black"/>
                </a:solidFill>
                <a:effectLst/>
                <a:uLnTx/>
                <a:uFillTx/>
                <a:latin typeface="Calibri" panose="020F0502020204030204"/>
                <a:ea typeface="+mn-ea"/>
                <a:cs typeface="Arial" panose="020B0604020202020204" pitchFamily="34" charset="0"/>
              </a:rPr>
              <a:t>2</a:t>
            </a:r>
            <a:endParaRPr kumimoji="0" lang="en-US" sz="1867" b="0" i="0" u="none" strike="noStrike" kern="1200" cap="none" spc="0" normalizeH="0" baseline="30000" noProof="0" dirty="0">
              <a:ln>
                <a:noFill/>
              </a:ln>
              <a:solidFill>
                <a:prstClr val="black"/>
              </a:solidFill>
              <a:effectLst/>
              <a:uLnTx/>
              <a:uFillTx/>
              <a:latin typeface="Calibri" panose="020F0502020204030204"/>
              <a:ea typeface="+mn-ea"/>
              <a:cs typeface="Arial" panose="020B0604020202020204" pitchFamily="34" charset="0"/>
            </a:endParaRPr>
          </a:p>
        </p:txBody>
      </p:sp>
      <p:grpSp>
        <p:nvGrpSpPr>
          <p:cNvPr id="110" name="Group 109"/>
          <p:cNvGrpSpPr/>
          <p:nvPr/>
        </p:nvGrpSpPr>
        <p:grpSpPr>
          <a:xfrm>
            <a:off x="5258404" y="1776974"/>
            <a:ext cx="1675193" cy="1678920"/>
            <a:chOff x="6610107" y="148939"/>
            <a:chExt cx="1256395" cy="1259190"/>
          </a:xfrm>
        </p:grpSpPr>
        <p:grpSp>
          <p:nvGrpSpPr>
            <p:cNvPr id="111" name="Group 110"/>
            <p:cNvGrpSpPr/>
            <p:nvPr/>
          </p:nvGrpSpPr>
          <p:grpSpPr>
            <a:xfrm>
              <a:off x="6610107" y="148939"/>
              <a:ext cx="1256395" cy="1259190"/>
              <a:chOff x="5448100" y="794760"/>
              <a:chExt cx="1256395" cy="1259190"/>
            </a:xfrm>
          </p:grpSpPr>
          <p:sp>
            <p:nvSpPr>
              <p:cNvPr id="113" name="Oval 112"/>
              <p:cNvSpPr/>
              <p:nvPr/>
            </p:nvSpPr>
            <p:spPr>
              <a:xfrm>
                <a:off x="5448100" y="794760"/>
                <a:ext cx="1256395" cy="1259190"/>
              </a:xfrm>
              <a:prstGeom prst="ellipse">
                <a:avLst/>
              </a:prstGeom>
              <a:ln>
                <a:solidFill>
                  <a:schemeClr val="bg2"/>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TextBox 113"/>
              <p:cNvSpPr txBox="1"/>
              <p:nvPr/>
            </p:nvSpPr>
            <p:spPr>
              <a:xfrm>
                <a:off x="5508373" y="1672185"/>
                <a:ext cx="1135848" cy="2385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53" normalizeH="0" baseline="0" noProof="0" dirty="0">
                    <a:ln>
                      <a:noFill/>
                    </a:ln>
                    <a:solidFill>
                      <a:srgbClr val="000000"/>
                    </a:solidFill>
                    <a:effectLst/>
                    <a:uLnTx/>
                    <a:uFillTx/>
                    <a:latin typeface="Calibri" panose="020F0502020204030204"/>
                    <a:ea typeface="+mn-ea"/>
                    <a:cs typeface="Arial" panose="020B0604020202020204" pitchFamily="34" charset="0"/>
                  </a:rPr>
                  <a:t>Acalabrutinib</a:t>
                </a:r>
              </a:p>
            </p:txBody>
          </p:sp>
        </p:grpSp>
        <p:pic>
          <p:nvPicPr>
            <p:cNvPr id="112" name="Picture 2">
              <a:extLst>
                <a:ext uri="{FF2B5EF4-FFF2-40B4-BE49-F238E27FC236}">
                  <a16:creationId xmlns:a16="http://schemas.microsoft.com/office/drawing/2014/main" id="{31B23C20-1753-0C43-84F4-9DFB18949184}"/>
                </a:ext>
              </a:extLst>
            </p:cNvPr>
            <p:cNvPicPr>
              <a:picLocks noChangeAspect="1" noChangeArrowheads="1"/>
            </p:cNvPicPr>
            <p:nvPr/>
          </p:nvPicPr>
          <p:blipFill>
            <a:blip r:embed="rId3" cstate="print">
              <a:clrChange>
                <a:clrFrom>
                  <a:srgbClr val="F8F9FA"/>
                </a:clrFrom>
                <a:clrTo>
                  <a:srgbClr val="F8F9FA">
                    <a:alpha val="0"/>
                  </a:srgbClr>
                </a:clrTo>
              </a:clrChange>
              <a:extLst>
                <a:ext uri="{28A0092B-C50C-407E-A947-70E740481C1C}">
                  <a14:useLocalDpi xmlns:a14="http://schemas.microsoft.com/office/drawing/2010/main" val="0"/>
                </a:ext>
              </a:extLst>
            </a:blip>
            <a:stretch>
              <a:fillRect/>
            </a:stretch>
          </p:blipFill>
          <p:spPr bwMode="auto">
            <a:xfrm>
              <a:off x="6730759" y="387522"/>
              <a:ext cx="1015090" cy="626862"/>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grpSp>
      <p:grpSp>
        <p:nvGrpSpPr>
          <p:cNvPr id="115" name="Group 114"/>
          <p:cNvGrpSpPr/>
          <p:nvPr/>
        </p:nvGrpSpPr>
        <p:grpSpPr>
          <a:xfrm>
            <a:off x="9384040" y="1781158"/>
            <a:ext cx="1675193" cy="1678920"/>
            <a:chOff x="7497816" y="1114321"/>
            <a:chExt cx="1256395" cy="1259190"/>
          </a:xfrm>
        </p:grpSpPr>
        <p:grpSp>
          <p:nvGrpSpPr>
            <p:cNvPr id="116" name="Group 115"/>
            <p:cNvGrpSpPr/>
            <p:nvPr/>
          </p:nvGrpSpPr>
          <p:grpSpPr>
            <a:xfrm>
              <a:off x="7497816" y="1114321"/>
              <a:ext cx="1256395" cy="1259190"/>
              <a:chOff x="5448100" y="794760"/>
              <a:chExt cx="1256395" cy="1259190"/>
            </a:xfrm>
          </p:grpSpPr>
          <p:sp>
            <p:nvSpPr>
              <p:cNvPr id="118" name="Oval 117"/>
              <p:cNvSpPr/>
              <p:nvPr/>
            </p:nvSpPr>
            <p:spPr>
              <a:xfrm>
                <a:off x="5448100" y="794760"/>
                <a:ext cx="1256395" cy="1259190"/>
              </a:xfrm>
              <a:prstGeom prst="ellipse">
                <a:avLst/>
              </a:prstGeom>
              <a:ln>
                <a:solidFill>
                  <a:schemeClr val="bg2"/>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TextBox 118"/>
              <p:cNvSpPr txBox="1"/>
              <p:nvPr/>
            </p:nvSpPr>
            <p:spPr>
              <a:xfrm>
                <a:off x="5540066" y="1672185"/>
                <a:ext cx="1072462" cy="2385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Zanubrutinib</a:t>
                </a:r>
              </a:p>
            </p:txBody>
          </p:sp>
        </p:grpSp>
        <p:pic>
          <p:nvPicPr>
            <p:cNvPr id="117" name="Picture 2" descr="img">
              <a:extLst>
                <a:ext uri="{FF2B5EF4-FFF2-40B4-BE49-F238E27FC236}">
                  <a16:creationId xmlns:a16="http://schemas.microsoft.com/office/drawing/2014/main" id="{5F03F673-0D4E-A74C-A411-CE8FB72E5ED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7573319" y="1351193"/>
              <a:ext cx="1105389" cy="613604"/>
            </a:xfrm>
            <a:prstGeom prst="rect">
              <a:avLst/>
            </a:prstGeom>
            <a:noFill/>
            <a:extLst>
              <a:ext uri="{909E8E84-426E-40DD-AFC4-6F175D3DCCD1}">
                <a14:hiddenFill xmlns:a14="http://schemas.microsoft.com/office/drawing/2010/main">
                  <a:solidFill>
                    <a:srgbClr val="FFFFFF"/>
                  </a:solidFill>
                </a14:hiddenFill>
              </a:ext>
            </a:extLst>
          </p:spPr>
        </p:pic>
      </p:grpSp>
      <p:sp>
        <p:nvSpPr>
          <p:cNvPr id="121" name="Rounded Rectangle 120"/>
          <p:cNvSpPr/>
          <p:nvPr/>
        </p:nvSpPr>
        <p:spPr>
          <a:xfrm>
            <a:off x="1551008" y="5352016"/>
            <a:ext cx="9136879" cy="957010"/>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a:ea typeface="+mn-ea"/>
                <a:cs typeface="+mn-cs"/>
              </a:rPr>
              <a:t>In sum, BTK resistance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contributes to disease progression </a:t>
            </a:r>
            <a:b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and diminishes efficacy of </a:t>
            </a:r>
            <a:r>
              <a:rPr kumimoji="0" lang="en-US" sz="2400" b="0" i="1" u="none" strike="noStrike" kern="1200" cap="none" spc="0" normalizeH="0" baseline="0" noProof="0" dirty="0">
                <a:ln>
                  <a:noFill/>
                </a:ln>
                <a:solidFill>
                  <a:srgbClr val="000000"/>
                </a:solidFill>
                <a:effectLst/>
                <a:uLnTx/>
                <a:uFillTx/>
                <a:latin typeface="Calibri" panose="020F0502020204030204"/>
                <a:ea typeface="+mn-ea"/>
                <a:cs typeface="+mn-cs"/>
              </a:rPr>
              <a:t>all covalent BTK inhibitors</a:t>
            </a:r>
          </a:p>
        </p:txBody>
      </p:sp>
      <p:pic>
        <p:nvPicPr>
          <p:cNvPr id="123"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038327">
            <a:off x="6841948" y="3022730"/>
            <a:ext cx="731520" cy="7315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Box 1"/>
          <p:cNvSpPr txBox="1"/>
          <p:nvPr/>
        </p:nvSpPr>
        <p:spPr>
          <a:xfrm>
            <a:off x="719138" y="1617785"/>
            <a:ext cx="4603535" cy="15696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BTK</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C481 mutations also confer resistance to covalent BTK inhibitors acalabrutinib, ibrutinib, and zanubrutinib</a:t>
            </a:r>
          </a:p>
        </p:txBody>
      </p:sp>
      <p:grpSp>
        <p:nvGrpSpPr>
          <p:cNvPr id="124" name="Group 123"/>
          <p:cNvGrpSpPr/>
          <p:nvPr/>
        </p:nvGrpSpPr>
        <p:grpSpPr>
          <a:xfrm>
            <a:off x="7308738" y="1627163"/>
            <a:ext cx="1675193" cy="1678920"/>
            <a:chOff x="5448100" y="794760"/>
            <a:chExt cx="1256395" cy="1259190"/>
          </a:xfrm>
        </p:grpSpPr>
        <p:grpSp>
          <p:nvGrpSpPr>
            <p:cNvPr id="125" name="Group 124"/>
            <p:cNvGrpSpPr/>
            <p:nvPr/>
          </p:nvGrpSpPr>
          <p:grpSpPr>
            <a:xfrm>
              <a:off x="5448100" y="794760"/>
              <a:ext cx="1256395" cy="1259190"/>
              <a:chOff x="4001143" y="957129"/>
              <a:chExt cx="1256395" cy="1259190"/>
            </a:xfrm>
          </p:grpSpPr>
          <p:sp>
            <p:nvSpPr>
              <p:cNvPr id="127" name="Oval 126"/>
              <p:cNvSpPr/>
              <p:nvPr/>
            </p:nvSpPr>
            <p:spPr>
              <a:xfrm>
                <a:off x="4001143" y="957129"/>
                <a:ext cx="1256395" cy="1259190"/>
              </a:xfrm>
              <a:prstGeom prst="ellipse">
                <a:avLst/>
              </a:prstGeom>
              <a:ln>
                <a:solidFill>
                  <a:schemeClr val="bg2"/>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28" name="Picture 2"/>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12392" y="1123651"/>
                <a:ext cx="1033897" cy="7503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26" name="TextBox 125"/>
            <p:cNvSpPr txBox="1"/>
            <p:nvPr/>
          </p:nvSpPr>
          <p:spPr>
            <a:xfrm>
              <a:off x="5632033" y="1672185"/>
              <a:ext cx="888528" cy="2385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Ibrutinib</a:t>
              </a:r>
            </a:p>
          </p:txBody>
        </p:sp>
      </p:grpSp>
      <p:sp>
        <p:nvSpPr>
          <p:cNvPr id="5" name="TextBox 4">
            <a:extLst>
              <a:ext uri="{FF2B5EF4-FFF2-40B4-BE49-F238E27FC236}">
                <a16:creationId xmlns:a16="http://schemas.microsoft.com/office/drawing/2014/main" id="{0724D548-A2FB-8C11-F7F7-8650D4FC4F93}"/>
              </a:ext>
            </a:extLst>
          </p:cNvPr>
          <p:cNvSpPr txBox="1"/>
          <p:nvPr/>
        </p:nvSpPr>
        <p:spPr bwMode="auto">
          <a:xfrm>
            <a:off x="5732584" y="2790092"/>
            <a:ext cx="70338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X</a:t>
            </a:r>
          </a:p>
        </p:txBody>
      </p:sp>
      <p:sp>
        <p:nvSpPr>
          <p:cNvPr id="6" name="TextBox 5">
            <a:extLst>
              <a:ext uri="{FF2B5EF4-FFF2-40B4-BE49-F238E27FC236}">
                <a16:creationId xmlns:a16="http://schemas.microsoft.com/office/drawing/2014/main" id="{2A9DF34C-A86F-CA10-4BAE-AE46CCB61F54}"/>
              </a:ext>
            </a:extLst>
          </p:cNvPr>
          <p:cNvSpPr txBox="1"/>
          <p:nvPr/>
        </p:nvSpPr>
        <p:spPr bwMode="auto">
          <a:xfrm>
            <a:off x="7807569" y="2625969"/>
            <a:ext cx="70338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X</a:t>
            </a:r>
          </a:p>
        </p:txBody>
      </p:sp>
      <p:sp>
        <p:nvSpPr>
          <p:cNvPr id="7" name="TextBox 6">
            <a:extLst>
              <a:ext uri="{FF2B5EF4-FFF2-40B4-BE49-F238E27FC236}">
                <a16:creationId xmlns:a16="http://schemas.microsoft.com/office/drawing/2014/main" id="{F69B9E02-DC42-09D3-4968-3F864745B602}"/>
              </a:ext>
            </a:extLst>
          </p:cNvPr>
          <p:cNvSpPr txBox="1"/>
          <p:nvPr/>
        </p:nvSpPr>
        <p:spPr bwMode="auto">
          <a:xfrm>
            <a:off x="9859107" y="2766646"/>
            <a:ext cx="70338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X</a:t>
            </a:r>
          </a:p>
        </p:txBody>
      </p:sp>
      <p:sp>
        <p:nvSpPr>
          <p:cNvPr id="4" name="TextBox 3">
            <a:extLst>
              <a:ext uri="{FF2B5EF4-FFF2-40B4-BE49-F238E27FC236}">
                <a16:creationId xmlns:a16="http://schemas.microsoft.com/office/drawing/2014/main" id="{0999F54D-C939-CE3C-93F8-61EFFFEA9234}"/>
              </a:ext>
            </a:extLst>
          </p:cNvPr>
          <p:cNvSpPr txBox="1"/>
          <p:nvPr/>
        </p:nvSpPr>
        <p:spPr bwMode="auto">
          <a:xfrm>
            <a:off x="429579" y="6375532"/>
            <a:ext cx="54123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455560"/>
                </a:solidFill>
                <a:effectLst/>
                <a:uLnTx/>
                <a:uFillTx/>
                <a:latin typeface="Calibri"/>
                <a:ea typeface="+mn-ea"/>
                <a:cs typeface="Arial" panose="020B0604020202020204" pitchFamily="34" charset="0"/>
              </a:rPr>
              <a:t>1. Woyach. NEJM 2014;370:2286. 2. Gu. J Hematol Oncol. 2021;14:40.  </a:t>
            </a:r>
          </a:p>
        </p:txBody>
      </p:sp>
      <p:sp>
        <p:nvSpPr>
          <p:cNvPr id="8" name="TextBox 7">
            <a:extLst>
              <a:ext uri="{FF2B5EF4-FFF2-40B4-BE49-F238E27FC236}">
                <a16:creationId xmlns:a16="http://schemas.microsoft.com/office/drawing/2014/main" id="{C05FF0BE-D09E-3CC3-2044-A30E792F1935}"/>
              </a:ext>
            </a:extLst>
          </p:cNvPr>
          <p:cNvSpPr txBox="1"/>
          <p:nvPr/>
        </p:nvSpPr>
        <p:spPr bwMode="auto">
          <a:xfrm>
            <a:off x="9610668" y="4820789"/>
            <a:ext cx="23156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Adapted from: </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Gu. J Hematol Oncol. 2021;14:40. </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297396759"/>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7134D3-E4C2-F96B-913F-120806AB380B}"/>
              </a:ext>
            </a:extLst>
          </p:cNvPr>
          <p:cNvSpPr>
            <a:spLocks noGrp="1"/>
          </p:cNvSpPr>
          <p:nvPr>
            <p:ph type="title"/>
          </p:nvPr>
        </p:nvSpPr>
        <p:spPr/>
        <p:txBody>
          <a:bodyPr>
            <a:normAutofit fontScale="90000"/>
          </a:bodyPr>
          <a:lstStyle/>
          <a:p>
            <a:r>
              <a:rPr lang="en-US" dirty="0" err="1"/>
              <a:t>Mosunetuzumab</a:t>
            </a:r>
            <a:r>
              <a:rPr lang="en-US" dirty="0"/>
              <a:t> + </a:t>
            </a:r>
            <a:r>
              <a:rPr lang="en-US" dirty="0" err="1"/>
              <a:t>Polatuzumab</a:t>
            </a:r>
            <a:r>
              <a:rPr lang="en-US" dirty="0"/>
              <a:t> in R/R DLBCL</a:t>
            </a:r>
            <a:br>
              <a:rPr lang="en-US" dirty="0"/>
            </a:br>
            <a:r>
              <a:rPr lang="en-US" sz="3100" i="1" dirty="0">
                <a:solidFill>
                  <a:schemeClr val="accent1"/>
                </a:solidFill>
              </a:rPr>
              <a:t>Results of phase 1b-2 trial</a:t>
            </a:r>
            <a:endParaRPr lang="en-US" i="1" dirty="0">
              <a:solidFill>
                <a:schemeClr val="accent1"/>
              </a:solidFill>
            </a:endParaRPr>
          </a:p>
        </p:txBody>
      </p:sp>
      <p:graphicFrame>
        <p:nvGraphicFramePr>
          <p:cNvPr id="4" name="Table 4">
            <a:extLst>
              <a:ext uri="{FF2B5EF4-FFF2-40B4-BE49-F238E27FC236}">
                <a16:creationId xmlns:a16="http://schemas.microsoft.com/office/drawing/2014/main" id="{DADF9432-F70E-363B-D674-4EA0472D9B2A}"/>
              </a:ext>
            </a:extLst>
          </p:cNvPr>
          <p:cNvGraphicFramePr>
            <a:graphicFrameLocks noGrp="1"/>
          </p:cNvGraphicFramePr>
          <p:nvPr>
            <p:ph idx="1"/>
          </p:nvPr>
        </p:nvGraphicFramePr>
        <p:xfrm>
          <a:off x="2665095" y="1924685"/>
          <a:ext cx="6861810" cy="3337560"/>
        </p:xfrm>
        <a:graphic>
          <a:graphicData uri="http://schemas.openxmlformats.org/drawingml/2006/table">
            <a:tbl>
              <a:tblPr firstRow="1" bandRow="1">
                <a:tableStyleId>{5C22544A-7EE6-4342-B048-85BDC9FD1C3A}</a:tableStyleId>
              </a:tblPr>
              <a:tblGrid>
                <a:gridCol w="3129280">
                  <a:extLst>
                    <a:ext uri="{9D8B030D-6E8A-4147-A177-3AD203B41FA5}">
                      <a16:colId xmlns:a16="http://schemas.microsoft.com/office/drawing/2014/main" val="1281080496"/>
                    </a:ext>
                  </a:extLst>
                </a:gridCol>
                <a:gridCol w="3732530">
                  <a:extLst>
                    <a:ext uri="{9D8B030D-6E8A-4147-A177-3AD203B41FA5}">
                      <a16:colId xmlns:a16="http://schemas.microsoft.com/office/drawing/2014/main" val="3053756347"/>
                    </a:ext>
                  </a:extLst>
                </a:gridCol>
              </a:tblGrid>
              <a:tr h="370840">
                <a:tc>
                  <a:txBody>
                    <a:bodyPr/>
                    <a:lstStyle/>
                    <a:p>
                      <a:r>
                        <a:rPr lang="en-US"/>
                        <a:t>Parameter</a:t>
                      </a:r>
                    </a:p>
                  </a:txBody>
                  <a:tcPr/>
                </a:tc>
                <a:tc>
                  <a:txBody>
                    <a:bodyPr/>
                    <a:lstStyle/>
                    <a:p>
                      <a:pPr algn="ctr"/>
                      <a:r>
                        <a:rPr lang="en-US"/>
                        <a:t>Mosunetuzumab + Polatuzumab</a:t>
                      </a:r>
                    </a:p>
                  </a:txBody>
                  <a:tcPr/>
                </a:tc>
                <a:extLst>
                  <a:ext uri="{0D108BD9-81ED-4DB2-BD59-A6C34878D82A}">
                    <a16:rowId xmlns:a16="http://schemas.microsoft.com/office/drawing/2014/main" val="556070540"/>
                  </a:ext>
                </a:extLst>
              </a:tr>
              <a:tr h="370840">
                <a:tc>
                  <a:txBody>
                    <a:bodyPr/>
                    <a:lstStyle/>
                    <a:p>
                      <a:r>
                        <a:rPr lang="en-US"/>
                        <a:t>Number of patients</a:t>
                      </a:r>
                    </a:p>
                  </a:txBody>
                  <a:tcPr/>
                </a:tc>
                <a:tc>
                  <a:txBody>
                    <a:bodyPr/>
                    <a:lstStyle/>
                    <a:p>
                      <a:pPr algn="ctr"/>
                      <a:r>
                        <a:rPr lang="en-US"/>
                        <a:t>60</a:t>
                      </a:r>
                    </a:p>
                  </a:txBody>
                  <a:tcPr/>
                </a:tc>
                <a:extLst>
                  <a:ext uri="{0D108BD9-81ED-4DB2-BD59-A6C34878D82A}">
                    <a16:rowId xmlns:a16="http://schemas.microsoft.com/office/drawing/2014/main" val="2822446952"/>
                  </a:ext>
                </a:extLst>
              </a:tr>
              <a:tr h="370840">
                <a:tc>
                  <a:txBody>
                    <a:bodyPr/>
                    <a:lstStyle/>
                    <a:p>
                      <a:r>
                        <a:rPr lang="en-US"/>
                        <a:t>Median prior lines of therapy</a:t>
                      </a:r>
                    </a:p>
                  </a:txBody>
                  <a:tcPr/>
                </a:tc>
                <a:tc>
                  <a:txBody>
                    <a:bodyPr/>
                    <a:lstStyle/>
                    <a:p>
                      <a:pPr algn="ctr"/>
                      <a:r>
                        <a:rPr lang="en-US"/>
                        <a:t>3</a:t>
                      </a:r>
                    </a:p>
                  </a:txBody>
                  <a:tcPr/>
                </a:tc>
                <a:extLst>
                  <a:ext uri="{0D108BD9-81ED-4DB2-BD59-A6C34878D82A}">
                    <a16:rowId xmlns:a16="http://schemas.microsoft.com/office/drawing/2014/main" val="3264982101"/>
                  </a:ext>
                </a:extLst>
              </a:tr>
              <a:tr h="370840">
                <a:tc>
                  <a:txBody>
                    <a:bodyPr/>
                    <a:lstStyle/>
                    <a:p>
                      <a:r>
                        <a:rPr lang="en-US"/>
                        <a:t>Prior CAR T</a:t>
                      </a:r>
                    </a:p>
                  </a:txBody>
                  <a:tcPr/>
                </a:tc>
                <a:tc>
                  <a:txBody>
                    <a:bodyPr/>
                    <a:lstStyle/>
                    <a:p>
                      <a:pPr algn="ctr"/>
                      <a:r>
                        <a:rPr lang="en-US"/>
                        <a:t>40%</a:t>
                      </a:r>
                    </a:p>
                  </a:txBody>
                  <a:tcPr/>
                </a:tc>
                <a:extLst>
                  <a:ext uri="{0D108BD9-81ED-4DB2-BD59-A6C34878D82A}">
                    <a16:rowId xmlns:a16="http://schemas.microsoft.com/office/drawing/2014/main" val="3723110789"/>
                  </a:ext>
                </a:extLst>
              </a:tr>
              <a:tr h="370840">
                <a:tc>
                  <a:txBody>
                    <a:bodyPr/>
                    <a:lstStyle/>
                    <a:p>
                      <a:r>
                        <a:rPr lang="en-US"/>
                        <a:t>Refractory to last therapy</a:t>
                      </a:r>
                    </a:p>
                  </a:txBody>
                  <a:tcPr/>
                </a:tc>
                <a:tc>
                  <a:txBody>
                    <a:bodyPr/>
                    <a:lstStyle/>
                    <a:p>
                      <a:pPr algn="ctr"/>
                      <a:r>
                        <a:rPr lang="en-US"/>
                        <a:t>77%</a:t>
                      </a:r>
                    </a:p>
                  </a:txBody>
                  <a:tcPr/>
                </a:tc>
                <a:extLst>
                  <a:ext uri="{0D108BD9-81ED-4DB2-BD59-A6C34878D82A}">
                    <a16:rowId xmlns:a16="http://schemas.microsoft.com/office/drawing/2014/main" val="75180575"/>
                  </a:ext>
                </a:extLst>
              </a:tr>
              <a:tr h="370840">
                <a:tc>
                  <a:txBody>
                    <a:bodyPr/>
                    <a:lstStyle/>
                    <a:p>
                      <a:r>
                        <a:rPr lang="en-US"/>
                        <a:t>Overall response rate</a:t>
                      </a:r>
                    </a:p>
                  </a:txBody>
                  <a:tcPr/>
                </a:tc>
                <a:tc>
                  <a:txBody>
                    <a:bodyPr/>
                    <a:lstStyle/>
                    <a:p>
                      <a:pPr algn="ctr"/>
                      <a:r>
                        <a:rPr lang="en-US"/>
                        <a:t>65%</a:t>
                      </a:r>
                    </a:p>
                  </a:txBody>
                  <a:tcPr/>
                </a:tc>
                <a:extLst>
                  <a:ext uri="{0D108BD9-81ED-4DB2-BD59-A6C34878D82A}">
                    <a16:rowId xmlns:a16="http://schemas.microsoft.com/office/drawing/2014/main" val="1555295725"/>
                  </a:ext>
                </a:extLst>
              </a:tr>
              <a:tr h="370840">
                <a:tc>
                  <a:txBody>
                    <a:bodyPr/>
                    <a:lstStyle/>
                    <a:p>
                      <a:r>
                        <a:rPr lang="en-US"/>
                        <a:t>Complete response rate</a:t>
                      </a:r>
                    </a:p>
                  </a:txBody>
                  <a:tcPr/>
                </a:tc>
                <a:tc>
                  <a:txBody>
                    <a:bodyPr/>
                    <a:lstStyle/>
                    <a:p>
                      <a:pPr algn="ctr"/>
                      <a:r>
                        <a:rPr lang="en-US"/>
                        <a:t>48%</a:t>
                      </a:r>
                    </a:p>
                  </a:txBody>
                  <a:tcPr/>
                </a:tc>
                <a:extLst>
                  <a:ext uri="{0D108BD9-81ED-4DB2-BD59-A6C34878D82A}">
                    <a16:rowId xmlns:a16="http://schemas.microsoft.com/office/drawing/2014/main" val="1048159317"/>
                  </a:ext>
                </a:extLst>
              </a:tr>
              <a:tr h="370840">
                <a:tc>
                  <a:txBody>
                    <a:bodyPr/>
                    <a:lstStyle/>
                    <a:p>
                      <a:r>
                        <a:rPr lang="en-US"/>
                        <a:t>Median PFS</a:t>
                      </a:r>
                    </a:p>
                  </a:txBody>
                  <a:tcPr/>
                </a:tc>
                <a:tc>
                  <a:txBody>
                    <a:bodyPr/>
                    <a:lstStyle/>
                    <a:p>
                      <a:pPr algn="ctr"/>
                      <a:r>
                        <a:rPr lang="en-US"/>
                        <a:t>8.9 months</a:t>
                      </a:r>
                    </a:p>
                  </a:txBody>
                  <a:tcPr/>
                </a:tc>
                <a:extLst>
                  <a:ext uri="{0D108BD9-81ED-4DB2-BD59-A6C34878D82A}">
                    <a16:rowId xmlns:a16="http://schemas.microsoft.com/office/drawing/2014/main" val="4055017086"/>
                  </a:ext>
                </a:extLst>
              </a:tr>
              <a:tr h="370840">
                <a:tc>
                  <a:txBody>
                    <a:bodyPr/>
                    <a:lstStyle/>
                    <a:p>
                      <a:r>
                        <a:rPr lang="en-US"/>
                        <a:t>CRS (G3+)</a:t>
                      </a:r>
                    </a:p>
                  </a:txBody>
                  <a:tcPr/>
                </a:tc>
                <a:tc>
                  <a:txBody>
                    <a:bodyPr/>
                    <a:lstStyle/>
                    <a:p>
                      <a:pPr algn="ctr"/>
                      <a:r>
                        <a:rPr lang="en-US"/>
                        <a:t>17% (0%)</a:t>
                      </a:r>
                    </a:p>
                  </a:txBody>
                  <a:tcPr/>
                </a:tc>
                <a:extLst>
                  <a:ext uri="{0D108BD9-81ED-4DB2-BD59-A6C34878D82A}">
                    <a16:rowId xmlns:a16="http://schemas.microsoft.com/office/drawing/2014/main" val="2765848646"/>
                  </a:ext>
                </a:extLst>
              </a:tr>
            </a:tbl>
          </a:graphicData>
        </a:graphic>
      </p:graphicFrame>
      <p:sp>
        <p:nvSpPr>
          <p:cNvPr id="5" name="TextBox 4">
            <a:extLst>
              <a:ext uri="{FF2B5EF4-FFF2-40B4-BE49-F238E27FC236}">
                <a16:creationId xmlns:a16="http://schemas.microsoft.com/office/drawing/2014/main" id="{8E404605-696F-E6DE-6676-88A8C8D972E4}"/>
              </a:ext>
            </a:extLst>
          </p:cNvPr>
          <p:cNvSpPr txBox="1"/>
          <p:nvPr/>
        </p:nvSpPr>
        <p:spPr>
          <a:xfrm>
            <a:off x="8201298" y="6265605"/>
            <a:ext cx="360208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prstClr val="black"/>
                </a:solidFill>
                <a:effectLst/>
                <a:uLnTx/>
                <a:uFillTx/>
                <a:latin typeface="Arial" panose="020B0604020202020204"/>
                <a:ea typeface="+mn-ea"/>
                <a:cs typeface="+mn-cs"/>
              </a:rPr>
              <a:t>Budde</a:t>
            </a: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 LE. ASH 2021; abstract 533.</a:t>
            </a:r>
          </a:p>
        </p:txBody>
      </p:sp>
    </p:spTree>
    <p:extLst>
      <p:ext uri="{BB962C8B-B14F-4D97-AF65-F5344CB8AC3E}">
        <p14:creationId xmlns:p14="http://schemas.microsoft.com/office/powerpoint/2010/main" val="260672840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AC7D95-8C0E-E82B-EEA8-D7A970509B5E}"/>
              </a:ext>
            </a:extLst>
          </p:cNvPr>
          <p:cNvSpPr>
            <a:spLocks noGrp="1"/>
          </p:cNvSpPr>
          <p:nvPr>
            <p:ph type="title"/>
          </p:nvPr>
        </p:nvSpPr>
        <p:spPr/>
        <p:txBody>
          <a:bodyPr>
            <a:normAutofit/>
          </a:bodyPr>
          <a:lstStyle/>
          <a:p>
            <a:r>
              <a:rPr lang="en-US" sz="3200" dirty="0"/>
              <a:t>The future of </a:t>
            </a:r>
            <a:r>
              <a:rPr lang="en-US" sz="3200" dirty="0" err="1"/>
              <a:t>bispecifics</a:t>
            </a:r>
            <a:r>
              <a:rPr lang="en-US" sz="3200" dirty="0"/>
              <a:t> in aggressive lymphoma</a:t>
            </a:r>
          </a:p>
        </p:txBody>
      </p:sp>
      <p:sp>
        <p:nvSpPr>
          <p:cNvPr id="3" name="Content Placeholder 2">
            <a:extLst>
              <a:ext uri="{FF2B5EF4-FFF2-40B4-BE49-F238E27FC236}">
                <a16:creationId xmlns:a16="http://schemas.microsoft.com/office/drawing/2014/main" id="{F4DC0454-CE2C-E16E-54E6-7E3A636CDDD2}"/>
              </a:ext>
            </a:extLst>
          </p:cNvPr>
          <p:cNvSpPr>
            <a:spLocks noGrp="1"/>
          </p:cNvSpPr>
          <p:nvPr>
            <p:ph idx="1"/>
          </p:nvPr>
        </p:nvSpPr>
        <p:spPr/>
        <p:txBody>
          <a:bodyPr>
            <a:normAutofit fontScale="92500" lnSpcReduction="20000"/>
          </a:bodyPr>
          <a:lstStyle/>
          <a:p>
            <a:r>
              <a:rPr lang="en-US" dirty="0"/>
              <a:t>3L+: Possible accelerated approvals of single-agent </a:t>
            </a:r>
            <a:r>
              <a:rPr lang="en-US" dirty="0" err="1"/>
              <a:t>epcoritamab</a:t>
            </a:r>
            <a:r>
              <a:rPr lang="en-US" dirty="0"/>
              <a:t>, </a:t>
            </a:r>
            <a:r>
              <a:rPr lang="en-US" dirty="0" err="1"/>
              <a:t>glofitamab</a:t>
            </a:r>
            <a:r>
              <a:rPr lang="en-US" dirty="0"/>
              <a:t>, and </a:t>
            </a:r>
            <a:r>
              <a:rPr lang="en-US" dirty="0" err="1"/>
              <a:t>odronextamab</a:t>
            </a:r>
            <a:r>
              <a:rPr lang="en-US" dirty="0"/>
              <a:t> in 2023</a:t>
            </a:r>
          </a:p>
          <a:p>
            <a:r>
              <a:rPr lang="en-US" dirty="0"/>
              <a:t>R/R</a:t>
            </a:r>
          </a:p>
          <a:p>
            <a:pPr lvl="1"/>
            <a:r>
              <a:rPr lang="en-US" dirty="0"/>
              <a:t>Phase 3 trials would change accelerated to full approvals</a:t>
            </a:r>
          </a:p>
          <a:p>
            <a:pPr lvl="2"/>
            <a:r>
              <a:rPr lang="en-US" dirty="0"/>
              <a:t>SUNMO trial: </a:t>
            </a:r>
            <a:r>
              <a:rPr lang="en-US" dirty="0" err="1"/>
              <a:t>mosun-pola</a:t>
            </a:r>
            <a:r>
              <a:rPr lang="en-US" dirty="0"/>
              <a:t> vs. R-</a:t>
            </a:r>
            <a:r>
              <a:rPr lang="en-US" dirty="0" err="1"/>
              <a:t>GemOx</a:t>
            </a:r>
            <a:r>
              <a:rPr lang="en-US" dirty="0"/>
              <a:t> in R/R DLBCL</a:t>
            </a:r>
          </a:p>
          <a:p>
            <a:pPr lvl="2"/>
            <a:r>
              <a:rPr lang="en-US" dirty="0" err="1"/>
              <a:t>Glofitamab-GemOx</a:t>
            </a:r>
            <a:r>
              <a:rPr lang="en-US" dirty="0"/>
              <a:t> vs. R-</a:t>
            </a:r>
            <a:r>
              <a:rPr lang="en-US" dirty="0" err="1"/>
              <a:t>GemOx</a:t>
            </a:r>
            <a:r>
              <a:rPr lang="en-US" dirty="0"/>
              <a:t> in R/R DLBCL</a:t>
            </a:r>
          </a:p>
          <a:p>
            <a:pPr lvl="2"/>
            <a:r>
              <a:rPr lang="en-US" dirty="0" err="1"/>
              <a:t>Epcoritamab</a:t>
            </a:r>
            <a:r>
              <a:rPr lang="en-US" dirty="0"/>
              <a:t> vs. dealer’s choice (R-</a:t>
            </a:r>
            <a:r>
              <a:rPr lang="en-US" dirty="0" err="1"/>
              <a:t>GemOx</a:t>
            </a:r>
            <a:r>
              <a:rPr lang="en-US" dirty="0"/>
              <a:t> or BR)</a:t>
            </a:r>
          </a:p>
          <a:p>
            <a:pPr lvl="1"/>
            <a:r>
              <a:rPr lang="en-US" dirty="0" err="1"/>
              <a:t>Epcoritamab</a:t>
            </a:r>
            <a:r>
              <a:rPr lang="en-US" dirty="0"/>
              <a:t> outpatient administration in R/R FL and DLBCL, </a:t>
            </a:r>
            <a:r>
              <a:rPr lang="en-US"/>
              <a:t>USOR trial</a:t>
            </a:r>
            <a:endParaRPr lang="en-US" dirty="0"/>
          </a:p>
          <a:p>
            <a:pPr lvl="1"/>
            <a:r>
              <a:rPr lang="en-US" dirty="0" err="1"/>
              <a:t>Glofitamab-polatuzumab</a:t>
            </a:r>
            <a:r>
              <a:rPr lang="en-US" dirty="0"/>
              <a:t> phase 2</a:t>
            </a:r>
          </a:p>
          <a:p>
            <a:r>
              <a:rPr lang="en-US" dirty="0"/>
              <a:t>1L</a:t>
            </a:r>
          </a:p>
          <a:p>
            <a:pPr lvl="1"/>
            <a:r>
              <a:rPr lang="en-US" dirty="0" err="1"/>
              <a:t>Mosunetuzumab</a:t>
            </a:r>
            <a:r>
              <a:rPr lang="en-US" dirty="0"/>
              <a:t> single-agent </a:t>
            </a:r>
            <a:r>
              <a:rPr lang="en-US" dirty="0" err="1"/>
              <a:t>subQ</a:t>
            </a:r>
            <a:r>
              <a:rPr lang="en-US" dirty="0"/>
              <a:t> in 1L elderly DLBCL, USOR trial</a:t>
            </a:r>
          </a:p>
          <a:p>
            <a:pPr lvl="1"/>
            <a:r>
              <a:rPr lang="en-US" dirty="0"/>
              <a:t>Phase 1b-2: </a:t>
            </a:r>
            <a:r>
              <a:rPr lang="en-US" dirty="0" err="1"/>
              <a:t>Glofitamab</a:t>
            </a:r>
            <a:r>
              <a:rPr lang="en-US" dirty="0"/>
              <a:t> + R-CHOP or </a:t>
            </a:r>
            <a:r>
              <a:rPr lang="en-US" dirty="0" err="1"/>
              <a:t>pola</a:t>
            </a:r>
            <a:r>
              <a:rPr lang="en-US" dirty="0"/>
              <a:t>-R-CHP</a:t>
            </a:r>
          </a:p>
          <a:p>
            <a:pPr lvl="1"/>
            <a:r>
              <a:rPr lang="en-US" dirty="0"/>
              <a:t>Frontline trials being designed</a:t>
            </a:r>
          </a:p>
        </p:txBody>
      </p:sp>
    </p:spTree>
    <p:extLst>
      <p:ext uri="{BB962C8B-B14F-4D97-AF65-F5344CB8AC3E}">
        <p14:creationId xmlns:p14="http://schemas.microsoft.com/office/powerpoint/2010/main" val="195994323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B3A07A-71FF-4EFA-8E20-A82C400307DB}"/>
              </a:ext>
            </a:extLst>
          </p:cNvPr>
          <p:cNvSpPr>
            <a:spLocks noGrp="1"/>
          </p:cNvSpPr>
          <p:nvPr>
            <p:ph type="title"/>
          </p:nvPr>
        </p:nvSpPr>
        <p:spPr/>
        <p:txBody>
          <a:bodyPr>
            <a:normAutofit fontScale="90000"/>
          </a:bodyPr>
          <a:lstStyle/>
          <a:p>
            <a:r>
              <a:rPr lang="en-US" dirty="0"/>
              <a:t>Management of relapsed/refractory DLBCL</a:t>
            </a:r>
            <a:br>
              <a:rPr lang="en-US" dirty="0"/>
            </a:br>
            <a:r>
              <a:rPr lang="en-US" sz="3100" i="1" dirty="0">
                <a:solidFill>
                  <a:schemeClr val="accent1"/>
                </a:solidFill>
              </a:rPr>
              <a:t>Conclusions</a:t>
            </a:r>
            <a:endParaRPr lang="en-US" i="1" dirty="0">
              <a:solidFill>
                <a:schemeClr val="accent1"/>
              </a:solidFill>
            </a:endParaRPr>
          </a:p>
        </p:txBody>
      </p:sp>
      <p:sp>
        <p:nvSpPr>
          <p:cNvPr id="3" name="Content Placeholder 2">
            <a:extLst>
              <a:ext uri="{FF2B5EF4-FFF2-40B4-BE49-F238E27FC236}">
                <a16:creationId xmlns:a16="http://schemas.microsoft.com/office/drawing/2014/main" id="{D50EC63B-8DFB-4105-83B8-1402822F58CB}"/>
              </a:ext>
            </a:extLst>
          </p:cNvPr>
          <p:cNvSpPr>
            <a:spLocks noGrp="1"/>
          </p:cNvSpPr>
          <p:nvPr>
            <p:ph idx="1"/>
          </p:nvPr>
        </p:nvSpPr>
        <p:spPr/>
        <p:txBody>
          <a:bodyPr>
            <a:normAutofit fontScale="92500" lnSpcReduction="20000"/>
          </a:bodyPr>
          <a:lstStyle/>
          <a:p>
            <a:r>
              <a:rPr lang="en-US" dirty="0"/>
              <a:t>For patients who relapse within 12 months of initial therapy or are refractory to initial therapy, CAR T-cell therapy with </a:t>
            </a:r>
            <a:r>
              <a:rPr lang="en-US" dirty="0" err="1"/>
              <a:t>axi-cel</a:t>
            </a:r>
            <a:r>
              <a:rPr lang="en-US" dirty="0"/>
              <a:t> or </a:t>
            </a:r>
            <a:r>
              <a:rPr lang="en-US" dirty="0" err="1"/>
              <a:t>liso-cel</a:t>
            </a:r>
            <a:r>
              <a:rPr lang="en-US" dirty="0"/>
              <a:t> (but not </a:t>
            </a:r>
            <a:r>
              <a:rPr lang="en-US" dirty="0" err="1"/>
              <a:t>tisa-cel</a:t>
            </a:r>
            <a:r>
              <a:rPr lang="en-US" dirty="0"/>
              <a:t>) is now preferred.</a:t>
            </a:r>
          </a:p>
          <a:p>
            <a:r>
              <a:rPr lang="en-US" dirty="0"/>
              <a:t>For patients who relapse more than 12 months after initial therapy, salvage chemotherapy followed by HDCT and ASCT remains the standard.</a:t>
            </a:r>
          </a:p>
          <a:p>
            <a:r>
              <a:rPr lang="en-US" dirty="0"/>
              <a:t>Many options now exist for 3L+, with no clear ideal sequencing strategy.</a:t>
            </a:r>
          </a:p>
          <a:p>
            <a:r>
              <a:rPr lang="en-US" dirty="0"/>
              <a:t>CD20 x CD3 </a:t>
            </a:r>
            <a:r>
              <a:rPr lang="en-US" dirty="0" err="1"/>
              <a:t>bispecifics</a:t>
            </a:r>
            <a:r>
              <a:rPr lang="en-US" dirty="0"/>
              <a:t> are soon to be introduced, making the sequencing question more complicated.</a:t>
            </a:r>
          </a:p>
          <a:p>
            <a:r>
              <a:rPr lang="en-US" dirty="0"/>
              <a:t>Ideally, novel agents will eventually be incorporated into earlier lines of therapy based on ongoing trials.</a:t>
            </a:r>
          </a:p>
        </p:txBody>
      </p:sp>
    </p:spTree>
    <p:extLst>
      <p:ext uri="{BB962C8B-B14F-4D97-AF65-F5344CB8AC3E}">
        <p14:creationId xmlns:p14="http://schemas.microsoft.com/office/powerpoint/2010/main" val="316534313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alendar&#10;&#10;Description automatically generated">
            <a:extLst>
              <a:ext uri="{FF2B5EF4-FFF2-40B4-BE49-F238E27FC236}">
                <a16:creationId xmlns:a16="http://schemas.microsoft.com/office/drawing/2014/main" id="{13805364-3E24-344F-95DA-43DA6B97ACDC}"/>
              </a:ext>
            </a:extLst>
          </p:cNvPr>
          <p:cNvPicPr>
            <a:picLocks noChangeAspect="1"/>
          </p:cNvPicPr>
          <p:nvPr/>
        </p:nvPicPr>
        <p:blipFill>
          <a:blip r:embed="rId3"/>
          <a:stretch>
            <a:fillRect/>
          </a:stretch>
        </p:blipFill>
        <p:spPr>
          <a:xfrm>
            <a:off x="15014" y="1"/>
            <a:ext cx="12161972" cy="6858001"/>
          </a:xfrm>
          <a:prstGeom prst="rect">
            <a:avLst/>
          </a:prstGeom>
        </p:spPr>
      </p:pic>
      <p:pic>
        <p:nvPicPr>
          <p:cNvPr id="15" name="Picture 14" descr="Graphical user interface, website&#10;&#10;Description automatically generated">
            <a:extLst>
              <a:ext uri="{FF2B5EF4-FFF2-40B4-BE49-F238E27FC236}">
                <a16:creationId xmlns:a16="http://schemas.microsoft.com/office/drawing/2014/main" id="{80727F13-6791-5B49-9F46-3BF36290A24F}"/>
              </a:ext>
            </a:extLst>
          </p:cNvPr>
          <p:cNvPicPr>
            <a:picLocks noChangeAspect="1"/>
          </p:cNvPicPr>
          <p:nvPr/>
        </p:nvPicPr>
        <p:blipFill>
          <a:blip r:embed="rId4"/>
          <a:stretch>
            <a:fillRect/>
          </a:stretch>
        </p:blipFill>
        <p:spPr>
          <a:xfrm>
            <a:off x="15014" y="1"/>
            <a:ext cx="12161972" cy="6858001"/>
          </a:xfrm>
          <a:prstGeom prst="rect">
            <a:avLst/>
          </a:prstGeom>
        </p:spPr>
      </p:pic>
      <p:pic>
        <p:nvPicPr>
          <p:cNvPr id="17" name="Picture 16" descr="Graphical user interface&#10;&#10;Description automatically generated">
            <a:extLst>
              <a:ext uri="{FF2B5EF4-FFF2-40B4-BE49-F238E27FC236}">
                <a16:creationId xmlns:a16="http://schemas.microsoft.com/office/drawing/2014/main" id="{F0D5927F-FD5E-F648-9B5E-758022183824}"/>
              </a:ext>
            </a:extLst>
          </p:cNvPr>
          <p:cNvPicPr>
            <a:picLocks noChangeAspect="1"/>
          </p:cNvPicPr>
          <p:nvPr/>
        </p:nvPicPr>
        <p:blipFill>
          <a:blip r:embed="rId5"/>
          <a:stretch>
            <a:fillRect/>
          </a:stretch>
        </p:blipFill>
        <p:spPr>
          <a:xfrm>
            <a:off x="15014" y="1"/>
            <a:ext cx="12161972" cy="6858001"/>
          </a:xfrm>
          <a:prstGeom prst="rect">
            <a:avLst/>
          </a:prstGeom>
        </p:spPr>
      </p:pic>
      <p:pic>
        <p:nvPicPr>
          <p:cNvPr id="5" name="Picture 4" descr="A picture containing graphical user interface&#10;&#10;Description automatically generated">
            <a:extLst>
              <a:ext uri="{FF2B5EF4-FFF2-40B4-BE49-F238E27FC236}">
                <a16:creationId xmlns:a16="http://schemas.microsoft.com/office/drawing/2014/main" id="{AE206FA8-1ADF-6743-B3FD-1CA6C6C63ADB}"/>
              </a:ext>
            </a:extLst>
          </p:cNvPr>
          <p:cNvPicPr>
            <a:picLocks noChangeAspect="1"/>
          </p:cNvPicPr>
          <p:nvPr/>
        </p:nvPicPr>
        <p:blipFill>
          <a:blip r:embed="rId6"/>
          <a:stretch>
            <a:fillRect/>
          </a:stretch>
        </p:blipFill>
        <p:spPr>
          <a:xfrm>
            <a:off x="5639" y="1"/>
            <a:ext cx="12180723" cy="6858001"/>
          </a:xfrm>
          <a:prstGeom prst="rect">
            <a:avLst/>
          </a:prstGeom>
        </p:spPr>
      </p:pic>
      <p:pic>
        <p:nvPicPr>
          <p:cNvPr id="3" name="Picture 2" descr="Graphical user interface&#10;&#10;Description automatically generated with medium confidence">
            <a:extLst>
              <a:ext uri="{FF2B5EF4-FFF2-40B4-BE49-F238E27FC236}">
                <a16:creationId xmlns:a16="http://schemas.microsoft.com/office/drawing/2014/main" id="{427AC361-97E5-DB4A-97F9-E64F0D38923A}"/>
              </a:ext>
            </a:extLst>
          </p:cNvPr>
          <p:cNvPicPr>
            <a:picLocks noChangeAspect="1"/>
          </p:cNvPicPr>
          <p:nvPr/>
        </p:nvPicPr>
        <p:blipFill>
          <a:blip r:embed="rId7"/>
          <a:stretch>
            <a:fillRect/>
          </a:stretch>
        </p:blipFill>
        <p:spPr>
          <a:xfrm>
            <a:off x="3940" y="1"/>
            <a:ext cx="12161972" cy="6858001"/>
          </a:xfrm>
          <a:prstGeom prst="rect">
            <a:avLst/>
          </a:prstGeom>
        </p:spPr>
      </p:pic>
      <p:pic>
        <p:nvPicPr>
          <p:cNvPr id="13" name="Picture 12" descr="Graphical user interface&#10;&#10;Description automatically generated with medium confidence">
            <a:extLst>
              <a:ext uri="{FF2B5EF4-FFF2-40B4-BE49-F238E27FC236}">
                <a16:creationId xmlns:a16="http://schemas.microsoft.com/office/drawing/2014/main" id="{74C209DA-DD76-F140-A409-CC2B6FB9E380}"/>
              </a:ext>
            </a:extLst>
          </p:cNvPr>
          <p:cNvPicPr>
            <a:picLocks noChangeAspect="1"/>
          </p:cNvPicPr>
          <p:nvPr/>
        </p:nvPicPr>
        <p:blipFill>
          <a:blip r:embed="rId8"/>
          <a:stretch>
            <a:fillRect/>
          </a:stretch>
        </p:blipFill>
        <p:spPr>
          <a:xfrm>
            <a:off x="15014" y="121808"/>
            <a:ext cx="12161972" cy="6858001"/>
          </a:xfrm>
          <a:prstGeom prst="rect">
            <a:avLst/>
          </a:prstGeom>
        </p:spPr>
      </p:pic>
      <p:pic>
        <p:nvPicPr>
          <p:cNvPr id="7" name="Picture 6" descr="Graphical user interface&#10;&#10;Description automatically generated">
            <a:extLst>
              <a:ext uri="{FF2B5EF4-FFF2-40B4-BE49-F238E27FC236}">
                <a16:creationId xmlns:a16="http://schemas.microsoft.com/office/drawing/2014/main" id="{7ECE685F-3E0A-4645-A5C2-F8F5499F2E26}"/>
              </a:ext>
            </a:extLst>
          </p:cNvPr>
          <p:cNvPicPr>
            <a:picLocks noChangeAspect="1"/>
          </p:cNvPicPr>
          <p:nvPr/>
        </p:nvPicPr>
        <p:blipFill>
          <a:blip r:embed="rId9"/>
          <a:stretch>
            <a:fillRect/>
          </a:stretch>
        </p:blipFill>
        <p:spPr>
          <a:xfrm>
            <a:off x="24389" y="16917"/>
            <a:ext cx="12161972" cy="6858001"/>
          </a:xfrm>
          <a:prstGeom prst="rect">
            <a:avLst/>
          </a:prstGeom>
        </p:spPr>
      </p:pic>
      <p:pic>
        <p:nvPicPr>
          <p:cNvPr id="11" name="Picture 10" descr="Graphical user interface&#10;&#10;Description automatically generated">
            <a:extLst>
              <a:ext uri="{FF2B5EF4-FFF2-40B4-BE49-F238E27FC236}">
                <a16:creationId xmlns:a16="http://schemas.microsoft.com/office/drawing/2014/main" id="{39E371F3-F698-6E43-9AF5-D6112EDA06B4}"/>
              </a:ext>
            </a:extLst>
          </p:cNvPr>
          <p:cNvPicPr>
            <a:picLocks noChangeAspect="1"/>
          </p:cNvPicPr>
          <p:nvPr/>
        </p:nvPicPr>
        <p:blipFill>
          <a:blip r:embed="rId10"/>
          <a:stretch>
            <a:fillRect/>
          </a:stretch>
        </p:blipFill>
        <p:spPr>
          <a:xfrm>
            <a:off x="15014" y="1"/>
            <a:ext cx="12161972" cy="6858001"/>
          </a:xfrm>
          <a:prstGeom prst="rect">
            <a:avLst/>
          </a:prstGeom>
        </p:spPr>
      </p:pic>
      <p:pic>
        <p:nvPicPr>
          <p:cNvPr id="10" name="Picture 9" descr="A picture containing text&#10;&#10;Description automatically generated">
            <a:extLst>
              <a:ext uri="{FF2B5EF4-FFF2-40B4-BE49-F238E27FC236}">
                <a16:creationId xmlns:a16="http://schemas.microsoft.com/office/drawing/2014/main" id="{9661F0C6-188E-94BA-269D-24C866E23D00}"/>
              </a:ext>
            </a:extLst>
          </p:cNvPr>
          <p:cNvPicPr>
            <a:picLocks noChangeAspect="1"/>
          </p:cNvPicPr>
          <p:nvPr/>
        </p:nvPicPr>
        <p:blipFill>
          <a:blip r:embed="rId11"/>
          <a:stretch>
            <a:fillRect/>
          </a:stretch>
        </p:blipFill>
        <p:spPr>
          <a:xfrm>
            <a:off x="5639" y="-16918"/>
            <a:ext cx="12161972" cy="6858001"/>
          </a:xfrm>
          <a:prstGeom prst="rect">
            <a:avLst/>
          </a:prstGeom>
        </p:spPr>
      </p:pic>
      <p:sp>
        <p:nvSpPr>
          <p:cNvPr id="36" name="Rectangle 35">
            <a:extLst>
              <a:ext uri="{FF2B5EF4-FFF2-40B4-BE49-F238E27FC236}">
                <a16:creationId xmlns:a16="http://schemas.microsoft.com/office/drawing/2014/main" id="{A1B4A22D-3BE1-6C4A-812D-C1E98E8E0076}"/>
              </a:ext>
            </a:extLst>
          </p:cNvPr>
          <p:cNvSpPr/>
          <p:nvPr/>
        </p:nvSpPr>
        <p:spPr>
          <a:xfrm>
            <a:off x="5640" y="3445918"/>
            <a:ext cx="12161972" cy="748025"/>
          </a:xfrm>
          <a:prstGeom prst="rect">
            <a:avLst/>
          </a:prstGeom>
        </p:spPr>
        <p:txBody>
          <a:bodyPr wrap="squar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ctr"/>
            <a:r>
              <a:rPr lang="en-US" sz="4261" spc="799" dirty="0">
                <a:solidFill>
                  <a:srgbClr val="FFC82C"/>
                </a:solidFill>
                <a:latin typeface="Corporate A Medium" panose="02000503080000020004" pitchFamily="2" charset="0"/>
              </a:rPr>
              <a:t>LEUKEMIA/LYMPHOMA</a:t>
            </a:r>
          </a:p>
        </p:txBody>
      </p:sp>
      <p:sp>
        <p:nvSpPr>
          <p:cNvPr id="37" name="Rectangle 36">
            <a:extLst>
              <a:ext uri="{FF2B5EF4-FFF2-40B4-BE49-F238E27FC236}">
                <a16:creationId xmlns:a16="http://schemas.microsoft.com/office/drawing/2014/main" id="{136DD176-7412-694A-BED9-E7F8655CA44E}"/>
              </a:ext>
            </a:extLst>
          </p:cNvPr>
          <p:cNvSpPr/>
          <p:nvPr/>
        </p:nvSpPr>
        <p:spPr>
          <a:xfrm>
            <a:off x="24389" y="4094737"/>
            <a:ext cx="12161972" cy="420243"/>
          </a:xfrm>
          <a:prstGeom prst="rect">
            <a:avLst/>
          </a:prstGeom>
        </p:spPr>
        <p:txBody>
          <a:bodyPr wrap="squar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ctr"/>
            <a:r>
              <a:rPr lang="en-US" sz="2131" dirty="0">
                <a:solidFill>
                  <a:schemeClr val="bg1"/>
                </a:solidFill>
                <a:latin typeface="Corporate S Demi" panose="02020500000000000000" pitchFamily="18" charset="0"/>
              </a:rPr>
              <a:t>Tuesday, May 23, 2023</a:t>
            </a:r>
          </a:p>
        </p:txBody>
      </p:sp>
      <p:pic>
        <p:nvPicPr>
          <p:cNvPr id="4" name="Picture 3" descr="Logo, company name&#10;&#10;Description automatically generated">
            <a:extLst>
              <a:ext uri="{FF2B5EF4-FFF2-40B4-BE49-F238E27FC236}">
                <a16:creationId xmlns:a16="http://schemas.microsoft.com/office/drawing/2014/main" id="{0D525850-CCE2-C198-EC6B-68F74ED12F73}"/>
              </a:ext>
            </a:extLst>
          </p:cNvPr>
          <p:cNvPicPr>
            <a:picLocks noChangeAspect="1"/>
          </p:cNvPicPr>
          <p:nvPr/>
        </p:nvPicPr>
        <p:blipFill>
          <a:blip r:embed="rId12"/>
          <a:stretch>
            <a:fillRect/>
          </a:stretch>
        </p:blipFill>
        <p:spPr>
          <a:xfrm>
            <a:off x="10075191" y="5795001"/>
            <a:ext cx="1535356" cy="652417"/>
          </a:xfrm>
          <a:prstGeom prst="rect">
            <a:avLst/>
          </a:prstGeom>
        </p:spPr>
      </p:pic>
    </p:spTree>
    <p:extLst>
      <p:ext uri="{BB962C8B-B14F-4D97-AF65-F5344CB8AC3E}">
        <p14:creationId xmlns:p14="http://schemas.microsoft.com/office/powerpoint/2010/main" val="216594101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832748" y="2395202"/>
            <a:ext cx="8526505" cy="2937247"/>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Luke Mountjoy, DO</a:t>
            </a:r>
          </a:p>
          <a:p>
            <a:r>
              <a:rPr lang="en-US" b="1" dirty="0">
                <a:solidFill>
                  <a:srgbClr val="002E51"/>
                </a:solidFill>
              </a:rPr>
              <a:t>Physician Hematologic Malignancies</a:t>
            </a:r>
            <a:endParaRPr lang="en-US" dirty="0">
              <a:solidFill>
                <a:srgbClr val="002E51"/>
              </a:solidFill>
            </a:endParaRPr>
          </a:p>
          <a:p>
            <a:r>
              <a:rPr lang="en-US" dirty="0">
                <a:solidFill>
                  <a:srgbClr val="002E51"/>
                </a:solidFill>
              </a:rPr>
              <a:t>Colorado Blood Cancer Institute</a:t>
            </a:r>
          </a:p>
          <a:p>
            <a:r>
              <a:rPr lang="en-US" dirty="0">
                <a:solidFill>
                  <a:srgbClr val="002E51"/>
                </a:solidFill>
              </a:rPr>
              <a:t>Denver, CO</a:t>
            </a:r>
          </a:p>
        </p:txBody>
      </p:sp>
      <p:sp>
        <p:nvSpPr>
          <p:cNvPr id="4" name="Title 3"/>
          <p:cNvSpPr>
            <a:spLocks noGrp="1"/>
          </p:cNvSpPr>
          <p:nvPr>
            <p:ph type="title"/>
          </p:nvPr>
        </p:nvSpPr>
        <p:spPr>
          <a:xfrm>
            <a:off x="5639" y="169797"/>
            <a:ext cx="12180722" cy="1048277"/>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Updates In Chronic Lymphocytic Leukemia</a:t>
            </a:r>
          </a:p>
        </p:txBody>
      </p:sp>
    </p:spTree>
    <p:extLst>
      <p:ext uri="{BB962C8B-B14F-4D97-AF65-F5344CB8AC3E}">
        <p14:creationId xmlns:p14="http://schemas.microsoft.com/office/powerpoint/2010/main" val="198992780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idx="1"/>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dirty="0"/>
              <a:t>None</a:t>
            </a:r>
          </a:p>
        </p:txBody>
      </p:sp>
      <p:sp>
        <p:nvSpPr>
          <p:cNvPr id="4" name="Title 3"/>
          <p:cNvSpPr>
            <a:spLocks noGrp="1"/>
          </p:cNvSpPr>
          <p:nvPr>
            <p:ph type="title" idx="4294967295"/>
          </p:nvPr>
        </p:nvSpPr>
        <p:spPr>
          <a:xfrm>
            <a:off x="5639" y="169178"/>
            <a:ext cx="12180722" cy="926242"/>
          </a:xfrm>
          <a:prstGeom prst="rect">
            <a:avLst/>
          </a:prstGeo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Disclosures</a:t>
            </a:r>
          </a:p>
        </p:txBody>
      </p:sp>
    </p:spTree>
    <p:extLst>
      <p:ext uri="{BB962C8B-B14F-4D97-AF65-F5344CB8AC3E}">
        <p14:creationId xmlns:p14="http://schemas.microsoft.com/office/powerpoint/2010/main" val="103767865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idx="1"/>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dirty="0"/>
              <a:t>SEQUOIA </a:t>
            </a:r>
          </a:p>
          <a:p>
            <a:r>
              <a:rPr lang="en-US" dirty="0"/>
              <a:t>ALPINE</a:t>
            </a:r>
          </a:p>
          <a:p>
            <a:r>
              <a:rPr lang="en-US" dirty="0"/>
              <a:t>TRANSCEND</a:t>
            </a:r>
          </a:p>
        </p:txBody>
      </p:sp>
      <p:sp>
        <p:nvSpPr>
          <p:cNvPr id="4" name="Title 3"/>
          <p:cNvSpPr>
            <a:spLocks noGrp="1"/>
          </p:cNvSpPr>
          <p:nvPr>
            <p:ph type="title" idx="4294967295"/>
          </p:nvPr>
        </p:nvSpPr>
        <p:spPr>
          <a:xfrm>
            <a:off x="5639" y="169178"/>
            <a:ext cx="12180722" cy="926242"/>
          </a:xfrm>
          <a:prstGeom prst="rect">
            <a:avLst/>
          </a:prstGeo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Outline</a:t>
            </a:r>
          </a:p>
        </p:txBody>
      </p:sp>
    </p:spTree>
    <p:extLst>
      <p:ext uri="{BB962C8B-B14F-4D97-AF65-F5344CB8AC3E}">
        <p14:creationId xmlns:p14="http://schemas.microsoft.com/office/powerpoint/2010/main" val="294921040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880991"/>
            <a:ext cx="12180722" cy="1340768"/>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Phase III SEQUOIA Trial of </a:t>
            </a:r>
            <a:r>
              <a:rPr lang="en-US" b="1" dirty="0" err="1"/>
              <a:t>Zanubrutinib</a:t>
            </a:r>
            <a:r>
              <a:rPr lang="en-US" b="1" dirty="0"/>
              <a:t> vs </a:t>
            </a:r>
            <a:r>
              <a:rPr lang="en-US" b="1" dirty="0" err="1"/>
              <a:t>Bendamustine</a:t>
            </a:r>
            <a:r>
              <a:rPr lang="en-US" b="1" dirty="0"/>
              <a:t> and Rituximab in Previously Untreated CLL/SLL</a:t>
            </a:r>
            <a:br>
              <a:rPr lang="en-US" dirty="0"/>
            </a:br>
            <a:endParaRPr lang="en-US" dirty="0"/>
          </a:p>
        </p:txBody>
      </p:sp>
      <p:sp>
        <p:nvSpPr>
          <p:cNvPr id="3" name="Content Placeholder 2"/>
          <p:cNvSpPr>
            <a:spLocks noGrp="1"/>
          </p:cNvSpPr>
          <p:nvPr>
            <p:ph idx="4294967295"/>
          </p:nvPr>
        </p:nvSpPr>
        <p:spPr>
          <a:xfrm>
            <a:off x="5639" y="1125026"/>
            <a:ext cx="10353613" cy="4193468"/>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indent="0">
              <a:buNone/>
            </a:pPr>
            <a:br>
              <a:rPr lang="en-US" dirty="0"/>
            </a:br>
            <a:endParaRPr lang="en-US" dirty="0"/>
          </a:p>
        </p:txBody>
      </p:sp>
    </p:spTree>
    <p:extLst>
      <p:ext uri="{BB962C8B-B14F-4D97-AF65-F5344CB8AC3E}">
        <p14:creationId xmlns:p14="http://schemas.microsoft.com/office/powerpoint/2010/main" val="292492340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altLang="en-US" dirty="0">
                <a:solidFill>
                  <a:srgbClr val="003767"/>
                </a:solidFill>
              </a:rPr>
              <a:t>SEQUOIA: </a:t>
            </a:r>
            <a:r>
              <a:rPr lang="en-US" dirty="0">
                <a:solidFill>
                  <a:srgbClr val="003767"/>
                </a:solidFill>
              </a:rPr>
              <a:t>Background</a:t>
            </a:r>
            <a:endParaRPr lang="en-US" altLang="en-US" dirty="0">
              <a:solidFill>
                <a:srgbClr val="003767"/>
              </a:solidFill>
            </a:endParaRPr>
          </a:p>
        </p:txBody>
      </p:sp>
      <p:grpSp>
        <p:nvGrpSpPr>
          <p:cNvPr id="7" name="Group 6">
            <a:extLst>
              <a:ext uri="{FF2B5EF4-FFF2-40B4-BE49-F238E27FC236}">
                <a16:creationId xmlns:a16="http://schemas.microsoft.com/office/drawing/2014/main" id="{2479E291-C18C-4826-8211-0D4EDD52556A}"/>
              </a:ext>
            </a:extLst>
          </p:cNvPr>
          <p:cNvGrpSpPr/>
          <p:nvPr/>
        </p:nvGrpSpPr>
        <p:grpSpPr>
          <a:xfrm>
            <a:off x="9389862" y="6205353"/>
            <a:ext cx="2545777" cy="485237"/>
            <a:chOff x="9392911" y="6207927"/>
            <a:chExt cx="2548134" cy="485687"/>
          </a:xfrm>
        </p:grpSpPr>
        <p:pic>
          <p:nvPicPr>
            <p:cNvPr id="8" name="Picture 7"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9" name="Rectangle 8">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sp>
        <p:nvSpPr>
          <p:cNvPr id="10" name="Content Placeholder 2">
            <a:extLst>
              <a:ext uri="{FF2B5EF4-FFF2-40B4-BE49-F238E27FC236}">
                <a16:creationId xmlns:a16="http://schemas.microsoft.com/office/drawing/2014/main" id="{B4D6D876-F8A2-4A37-B209-DAB13ECD1153}"/>
              </a:ext>
            </a:extLst>
          </p:cNvPr>
          <p:cNvSpPr>
            <a:spLocks noGrp="1"/>
          </p:cNvSpPr>
          <p:nvPr>
            <p:ph idx="1"/>
          </p:nvPr>
        </p:nvSpPr>
        <p:spPr>
          <a:xfrm>
            <a:off x="609755" y="1514820"/>
            <a:ext cx="11143620" cy="4646384"/>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2498" dirty="0"/>
              <a:t>BTK inhibitors ibrutinib and </a:t>
            </a:r>
            <a:r>
              <a:rPr lang="en-US" sz="2498" dirty="0" err="1"/>
              <a:t>acalabrutinib</a:t>
            </a:r>
            <a:r>
              <a:rPr lang="en-US" sz="2498" dirty="0"/>
              <a:t> are two preferred first-line treatments for CLL/SLL</a:t>
            </a:r>
            <a:r>
              <a:rPr lang="en-US" sz="2498" baseline="30000" dirty="0"/>
              <a:t>1</a:t>
            </a:r>
          </a:p>
          <a:p>
            <a:r>
              <a:rPr lang="en-US" sz="2498" dirty="0"/>
              <a:t>Zanubrutinib is a selective second-generation BTK inhibitor</a:t>
            </a:r>
            <a:r>
              <a:rPr lang="en-US" sz="2498" baseline="30000" dirty="0"/>
              <a:t>2</a:t>
            </a:r>
            <a:endParaRPr lang="en-US" sz="2498" dirty="0"/>
          </a:p>
          <a:p>
            <a:r>
              <a:rPr lang="en-US" sz="2498" dirty="0"/>
              <a:t>Sequoia is a randomized phase III trial of </a:t>
            </a:r>
            <a:r>
              <a:rPr lang="en-US" sz="2498" dirty="0" err="1"/>
              <a:t>Bendamustine</a:t>
            </a:r>
            <a:r>
              <a:rPr lang="en-US" sz="2498" dirty="0"/>
              <a:t> Rituximab vs </a:t>
            </a:r>
            <a:r>
              <a:rPr lang="en-US" sz="2498" dirty="0" err="1"/>
              <a:t>Zanubrutinib</a:t>
            </a:r>
            <a:endParaRPr lang="en-US" sz="2498" dirty="0"/>
          </a:p>
          <a:p>
            <a:pPr lvl="1"/>
            <a:r>
              <a:rPr lang="en-US" sz="1965" dirty="0"/>
              <a:t>With a caveat*</a:t>
            </a:r>
          </a:p>
        </p:txBody>
      </p:sp>
      <p:sp>
        <p:nvSpPr>
          <p:cNvPr id="11" name="Text Box 15">
            <a:extLst>
              <a:ext uri="{FF2B5EF4-FFF2-40B4-BE49-F238E27FC236}">
                <a16:creationId xmlns:a16="http://schemas.microsoft.com/office/drawing/2014/main" id="{CDED7155-9C9E-834A-9191-53750BBB721F}"/>
              </a:ext>
            </a:extLst>
          </p:cNvPr>
          <p:cNvSpPr txBox="1">
            <a:spLocks noChangeArrowheads="1"/>
          </p:cNvSpPr>
          <p:nvPr/>
        </p:nvSpPr>
        <p:spPr bwMode="auto">
          <a:xfrm>
            <a:off x="614834" y="5475876"/>
            <a:ext cx="7846098" cy="461408"/>
          </a:xfrm>
          <a:prstGeom prst="rect">
            <a:avLst/>
          </a:prstGeom>
          <a:noFill/>
          <a:ln>
            <a:noFill/>
          </a:ln>
        </p:spPr>
        <p:txBody>
          <a:bodyPr wrap="square" anchor="b">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defRPr/>
            </a:pPr>
            <a:r>
              <a:rPr lang="en-US" altLang="en-US" sz="1199" b="0" spc="-11" dirty="0">
                <a:latin typeface="Calibri" panose="020F0502020204030204" pitchFamily="34" charset="0"/>
              </a:rPr>
              <a:t>1. NCCN. Clinical practice guidelines in oncology: CLL/SLL. v.1.2022. nccn.org. 2. Guo. J Med Chem. 2019;62:7923. </a:t>
            </a:r>
            <a:br>
              <a:rPr lang="en-US" altLang="en-US" sz="1199" b="0" spc="-11" dirty="0">
                <a:latin typeface="Calibri" panose="020F0502020204030204" pitchFamily="34" charset="0"/>
              </a:rPr>
            </a:br>
            <a:endParaRPr lang="en-US" altLang="en-US" sz="1199" b="0" dirty="0">
              <a:latin typeface="Calibri" panose="020F0502020204030204" pitchFamily="34" charset="0"/>
            </a:endParaRPr>
          </a:p>
        </p:txBody>
      </p:sp>
    </p:spTree>
    <p:extLst>
      <p:ext uri="{BB962C8B-B14F-4D97-AF65-F5344CB8AC3E}">
        <p14:creationId xmlns:p14="http://schemas.microsoft.com/office/powerpoint/2010/main" val="267966482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dirty="0">
                <a:solidFill>
                  <a:srgbClr val="003767"/>
                </a:solidFill>
              </a:rPr>
              <a:t>SEQUOIA: Study Design</a:t>
            </a:r>
            <a:endParaRPr lang="en-US" altLang="en-US" dirty="0">
              <a:solidFill>
                <a:srgbClr val="003767"/>
              </a:solidFill>
            </a:endParaRPr>
          </a:p>
        </p:txBody>
      </p:sp>
      <p:grpSp>
        <p:nvGrpSpPr>
          <p:cNvPr id="7" name="Group 6">
            <a:extLst>
              <a:ext uri="{FF2B5EF4-FFF2-40B4-BE49-F238E27FC236}">
                <a16:creationId xmlns:a16="http://schemas.microsoft.com/office/drawing/2014/main" id="{2479E291-C18C-4826-8211-0D4EDD52556A}"/>
              </a:ext>
            </a:extLst>
          </p:cNvPr>
          <p:cNvGrpSpPr/>
          <p:nvPr/>
        </p:nvGrpSpPr>
        <p:grpSpPr>
          <a:xfrm>
            <a:off x="6046027" y="6372764"/>
            <a:ext cx="2545777" cy="485237"/>
            <a:chOff x="9392911" y="6207927"/>
            <a:chExt cx="2548134" cy="485687"/>
          </a:xfrm>
        </p:grpSpPr>
        <p:pic>
          <p:nvPicPr>
            <p:cNvPr id="8" name="Picture 7"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9" name="Rectangle 8">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sp>
        <p:nvSpPr>
          <p:cNvPr id="11" name="Text Box 15">
            <a:extLst>
              <a:ext uri="{FF2B5EF4-FFF2-40B4-BE49-F238E27FC236}">
                <a16:creationId xmlns:a16="http://schemas.microsoft.com/office/drawing/2014/main" id="{63C21510-3A36-8745-8E75-2D807334EF50}"/>
              </a:ext>
            </a:extLst>
          </p:cNvPr>
          <p:cNvSpPr txBox="1">
            <a:spLocks noChangeArrowheads="1"/>
          </p:cNvSpPr>
          <p:nvPr/>
        </p:nvSpPr>
        <p:spPr bwMode="auto">
          <a:xfrm>
            <a:off x="439760" y="6655308"/>
            <a:ext cx="7846098" cy="276871"/>
          </a:xfrm>
          <a:prstGeom prst="rect">
            <a:avLst/>
          </a:prstGeom>
          <a:noFill/>
          <a:ln>
            <a:noFill/>
          </a:ln>
        </p:spPr>
        <p:txBody>
          <a:bodyPr wrap="square" anchor="b">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defRPr/>
            </a:pPr>
            <a:r>
              <a:rPr lang="en-US" altLang="en-US" sz="1199" b="0" spc="-11" dirty="0">
                <a:solidFill>
                  <a:schemeClr val="bg2"/>
                </a:solidFill>
                <a:latin typeface="Calibri" panose="020F0502020204030204" pitchFamily="34" charset="0"/>
              </a:rPr>
              <a:t>.</a:t>
            </a:r>
            <a:endParaRPr lang="en-US" altLang="en-US" sz="1199" b="0" dirty="0">
              <a:solidFill>
                <a:schemeClr val="bg2"/>
              </a:solidFill>
              <a:latin typeface="Calibri" panose="020F0502020204030204" pitchFamily="34" charset="0"/>
            </a:endParaRPr>
          </a:p>
        </p:txBody>
      </p:sp>
      <p:pic>
        <p:nvPicPr>
          <p:cNvPr id="5" name="Picture 4"/>
          <p:cNvPicPr>
            <a:picLocks noChangeAspect="1"/>
          </p:cNvPicPr>
          <p:nvPr/>
        </p:nvPicPr>
        <p:blipFill>
          <a:blip r:embed="rId5"/>
          <a:stretch>
            <a:fillRect/>
          </a:stretch>
        </p:blipFill>
        <p:spPr>
          <a:xfrm>
            <a:off x="691633" y="1120980"/>
            <a:ext cx="9289280" cy="4190019"/>
          </a:xfrm>
          <a:prstGeom prst="rect">
            <a:avLst/>
          </a:prstGeom>
        </p:spPr>
      </p:pic>
    </p:spTree>
    <p:extLst>
      <p:ext uri="{BB962C8B-B14F-4D97-AF65-F5344CB8AC3E}">
        <p14:creationId xmlns:p14="http://schemas.microsoft.com/office/powerpoint/2010/main" val="345269353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8E7D4F82-9527-DE22-F026-3680BCC34390}"/>
              </a:ext>
            </a:extLst>
          </p:cNvPr>
          <p:cNvCxnSpPr>
            <a:cxnSpLocks/>
          </p:cNvCxnSpPr>
          <p:nvPr/>
        </p:nvCxnSpPr>
        <p:spPr bwMode="auto">
          <a:xfrm flipV="1">
            <a:off x="4954185" y="1631500"/>
            <a:ext cx="0" cy="750711"/>
          </a:xfrm>
          <a:prstGeom prst="line">
            <a:avLst/>
          </a:prstGeom>
          <a:noFill/>
          <a:ln w="28575" cap="flat" cmpd="sng" algn="ctr">
            <a:solidFill>
              <a:srgbClr val="00823B"/>
            </a:solidFill>
            <a:prstDash val="solid"/>
            <a:round/>
            <a:headEnd type="oval" w="med" len="med"/>
            <a:tailEnd type="oval" w="med" len="med"/>
          </a:ln>
          <a:effectLst/>
        </p:spPr>
      </p:cxnSp>
      <p:grpSp>
        <p:nvGrpSpPr>
          <p:cNvPr id="10" name="Group 9">
            <a:extLst>
              <a:ext uri="{FF2B5EF4-FFF2-40B4-BE49-F238E27FC236}">
                <a16:creationId xmlns:a16="http://schemas.microsoft.com/office/drawing/2014/main" id="{BDD14C96-3843-F0C6-1AC0-C84A839BC05C}"/>
              </a:ext>
            </a:extLst>
          </p:cNvPr>
          <p:cNvGrpSpPr/>
          <p:nvPr/>
        </p:nvGrpSpPr>
        <p:grpSpPr>
          <a:xfrm>
            <a:off x="3622095" y="1992745"/>
            <a:ext cx="1546579" cy="1123244"/>
            <a:chOff x="9364134" y="1834445"/>
            <a:chExt cx="1546579" cy="1123244"/>
          </a:xfrm>
        </p:grpSpPr>
        <p:cxnSp>
          <p:nvCxnSpPr>
            <p:cNvPr id="11" name="Straight Connector 10">
              <a:extLst>
                <a:ext uri="{FF2B5EF4-FFF2-40B4-BE49-F238E27FC236}">
                  <a16:creationId xmlns:a16="http://schemas.microsoft.com/office/drawing/2014/main" id="{6E91A5FB-7195-D539-39E6-0411619A298F}"/>
                </a:ext>
              </a:extLst>
            </p:cNvPr>
            <p:cNvCxnSpPr>
              <a:cxnSpLocks/>
            </p:cNvCxnSpPr>
            <p:nvPr/>
          </p:nvCxnSpPr>
          <p:spPr bwMode="auto">
            <a:xfrm flipV="1">
              <a:off x="9572978" y="1840089"/>
              <a:ext cx="0" cy="395111"/>
            </a:xfrm>
            <a:prstGeom prst="line">
              <a:avLst/>
            </a:prstGeom>
            <a:noFill/>
            <a:ln w="28575" cap="flat" cmpd="sng" algn="ctr">
              <a:solidFill>
                <a:srgbClr val="015873"/>
              </a:solidFill>
              <a:prstDash val="solid"/>
              <a:round/>
              <a:headEnd type="oval" w="med" len="med"/>
              <a:tailEnd type="oval" w="med" len="med"/>
            </a:ln>
            <a:effectLst/>
          </p:spPr>
        </p:cxnSp>
        <p:cxnSp>
          <p:nvCxnSpPr>
            <p:cNvPr id="12" name="Straight Connector 11">
              <a:extLst>
                <a:ext uri="{FF2B5EF4-FFF2-40B4-BE49-F238E27FC236}">
                  <a16:creationId xmlns:a16="http://schemas.microsoft.com/office/drawing/2014/main" id="{AF548A43-FED2-7388-E7FF-B4DB91FAA979}"/>
                </a:ext>
              </a:extLst>
            </p:cNvPr>
            <p:cNvCxnSpPr>
              <a:cxnSpLocks/>
            </p:cNvCxnSpPr>
            <p:nvPr/>
          </p:nvCxnSpPr>
          <p:spPr bwMode="auto">
            <a:xfrm flipV="1">
              <a:off x="10493023" y="1834445"/>
              <a:ext cx="0" cy="400755"/>
            </a:xfrm>
            <a:prstGeom prst="line">
              <a:avLst/>
            </a:prstGeom>
            <a:noFill/>
            <a:ln w="28575" cap="flat" cmpd="sng" algn="ctr">
              <a:solidFill>
                <a:srgbClr val="015873"/>
              </a:solidFill>
              <a:prstDash val="solid"/>
              <a:round/>
              <a:headEnd type="oval" w="med" len="med"/>
              <a:tailEnd type="oval" w="med" len="med"/>
            </a:ln>
            <a:effectLst/>
          </p:spPr>
        </p:cxnSp>
        <p:cxnSp>
          <p:nvCxnSpPr>
            <p:cNvPr id="13" name="Straight Connector 12">
              <a:extLst>
                <a:ext uri="{FF2B5EF4-FFF2-40B4-BE49-F238E27FC236}">
                  <a16:creationId xmlns:a16="http://schemas.microsoft.com/office/drawing/2014/main" id="{C26C8E91-1231-A8B3-58B4-9AB484487717}"/>
                </a:ext>
              </a:extLst>
            </p:cNvPr>
            <p:cNvCxnSpPr>
              <a:cxnSpLocks/>
            </p:cNvCxnSpPr>
            <p:nvPr/>
          </p:nvCxnSpPr>
          <p:spPr bwMode="auto">
            <a:xfrm flipV="1">
              <a:off x="9364134" y="2444045"/>
              <a:ext cx="0" cy="395111"/>
            </a:xfrm>
            <a:prstGeom prst="line">
              <a:avLst/>
            </a:prstGeom>
            <a:noFill/>
            <a:ln w="28575" cap="flat" cmpd="sng" algn="ctr">
              <a:solidFill>
                <a:srgbClr val="015873"/>
              </a:solidFill>
              <a:prstDash val="solid"/>
              <a:round/>
              <a:headEnd type="oval" w="med" len="med"/>
              <a:tailEnd type="oval" w="med" len="med"/>
            </a:ln>
            <a:effectLst/>
          </p:spPr>
        </p:cxnSp>
        <p:cxnSp>
          <p:nvCxnSpPr>
            <p:cNvPr id="14" name="Straight Connector 13">
              <a:extLst>
                <a:ext uri="{FF2B5EF4-FFF2-40B4-BE49-F238E27FC236}">
                  <a16:creationId xmlns:a16="http://schemas.microsoft.com/office/drawing/2014/main" id="{EB0E78D6-B93B-55E3-12F2-D4308735CE20}"/>
                </a:ext>
              </a:extLst>
            </p:cNvPr>
            <p:cNvCxnSpPr>
              <a:cxnSpLocks/>
            </p:cNvCxnSpPr>
            <p:nvPr/>
          </p:nvCxnSpPr>
          <p:spPr bwMode="auto">
            <a:xfrm flipV="1">
              <a:off x="9798757" y="2381956"/>
              <a:ext cx="0" cy="575733"/>
            </a:xfrm>
            <a:prstGeom prst="line">
              <a:avLst/>
            </a:prstGeom>
            <a:noFill/>
            <a:ln w="28575" cap="flat" cmpd="sng" algn="ctr">
              <a:solidFill>
                <a:srgbClr val="015873"/>
              </a:solidFill>
              <a:prstDash val="solid"/>
              <a:round/>
              <a:headEnd type="oval" w="med" len="med"/>
              <a:tailEnd type="oval" w="med" len="med"/>
            </a:ln>
            <a:effectLst/>
          </p:spPr>
        </p:cxnSp>
        <p:cxnSp>
          <p:nvCxnSpPr>
            <p:cNvPr id="15" name="Straight Connector 14">
              <a:extLst>
                <a:ext uri="{FF2B5EF4-FFF2-40B4-BE49-F238E27FC236}">
                  <a16:creationId xmlns:a16="http://schemas.microsoft.com/office/drawing/2014/main" id="{AC015411-F8BA-3467-FB0F-0E7D70C3A814}"/>
                </a:ext>
              </a:extLst>
            </p:cNvPr>
            <p:cNvCxnSpPr>
              <a:cxnSpLocks/>
            </p:cNvCxnSpPr>
            <p:nvPr/>
          </p:nvCxnSpPr>
          <p:spPr bwMode="auto">
            <a:xfrm flipV="1">
              <a:off x="10910713" y="2252133"/>
              <a:ext cx="0" cy="575733"/>
            </a:xfrm>
            <a:prstGeom prst="line">
              <a:avLst/>
            </a:prstGeom>
            <a:noFill/>
            <a:ln w="28575" cap="flat" cmpd="sng" algn="ctr">
              <a:solidFill>
                <a:srgbClr val="015873"/>
              </a:solidFill>
              <a:prstDash val="solid"/>
              <a:round/>
              <a:headEnd type="oval" w="med" len="med"/>
              <a:tailEnd type="oval" w="med" len="med"/>
            </a:ln>
            <a:effectLst/>
          </p:spPr>
        </p:cxnSp>
      </p:grpSp>
      <p:sp>
        <p:nvSpPr>
          <p:cNvPr id="16" name="Rectangle 15">
            <a:extLst>
              <a:ext uri="{FF2B5EF4-FFF2-40B4-BE49-F238E27FC236}">
                <a16:creationId xmlns:a16="http://schemas.microsoft.com/office/drawing/2014/main" id="{DA8FF2C1-2E1F-68AA-F694-53F166F5D7F2}"/>
              </a:ext>
            </a:extLst>
          </p:cNvPr>
          <p:cNvSpPr/>
          <p:nvPr/>
        </p:nvSpPr>
        <p:spPr bwMode="auto">
          <a:xfrm>
            <a:off x="184628" y="2416078"/>
            <a:ext cx="5579533" cy="146755"/>
          </a:xfrm>
          <a:prstGeom prst="rect">
            <a:avLst/>
          </a:prstGeom>
          <a:solidFill>
            <a:srgbClr val="CDCDCF"/>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 name="Title 1">
            <a:extLst>
              <a:ext uri="{FF2B5EF4-FFF2-40B4-BE49-F238E27FC236}">
                <a16:creationId xmlns:a16="http://schemas.microsoft.com/office/drawing/2014/main" id="{CB5E9DEE-FFF1-9BBF-8538-DE457CF7B4C9}"/>
              </a:ext>
            </a:extLst>
          </p:cNvPr>
          <p:cNvSpPr txBox="1">
            <a:spLocks/>
          </p:cNvSpPr>
          <p:nvPr/>
        </p:nvSpPr>
        <p:spPr bwMode="auto">
          <a:xfrm>
            <a:off x="609759" y="238127"/>
            <a:ext cx="11141055" cy="110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0" cap="none" spc="0" normalizeH="0" baseline="0" noProof="0" dirty="0">
                <a:ln>
                  <a:noFill/>
                </a:ln>
                <a:solidFill>
                  <a:srgbClr val="455560"/>
                </a:solidFill>
                <a:effectLst/>
                <a:uLnTx/>
                <a:uFillTx/>
                <a:latin typeface="Calibri" panose="020F0502020204030204" pitchFamily="34" charset="0"/>
                <a:ea typeface="+mj-ea"/>
                <a:cs typeface="+mj-cs"/>
              </a:rPr>
              <a:t>Noncovalent BTK Inhibitors vs Covalent BTK Inhibitors</a:t>
            </a:r>
          </a:p>
        </p:txBody>
      </p:sp>
      <p:sp>
        <p:nvSpPr>
          <p:cNvPr id="18" name="TextBox 17">
            <a:extLst>
              <a:ext uri="{FF2B5EF4-FFF2-40B4-BE49-F238E27FC236}">
                <a16:creationId xmlns:a16="http://schemas.microsoft.com/office/drawing/2014/main" id="{1FD1967E-3881-978B-3C1D-5D850D50029F}"/>
              </a:ext>
            </a:extLst>
          </p:cNvPr>
          <p:cNvSpPr txBox="1"/>
          <p:nvPr/>
        </p:nvSpPr>
        <p:spPr>
          <a:xfrm>
            <a:off x="74428" y="1068775"/>
            <a:ext cx="625699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Mutations Conferring Resistance to BTK Inhibitors</a:t>
            </a:r>
            <a:endParaRPr kumimoji="0" lang="en-GB"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9" name="TextBox 18">
            <a:extLst>
              <a:ext uri="{FF2B5EF4-FFF2-40B4-BE49-F238E27FC236}">
                <a16:creationId xmlns:a16="http://schemas.microsoft.com/office/drawing/2014/main" id="{28E552A1-9728-4E2B-4AE1-340DE2EE2B40}"/>
              </a:ext>
            </a:extLst>
          </p:cNvPr>
          <p:cNvSpPr txBox="1"/>
          <p:nvPr/>
        </p:nvSpPr>
        <p:spPr>
          <a:xfrm>
            <a:off x="434311" y="6370895"/>
            <a:ext cx="537696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Wang. NEJM. 2022;386:735.</a:t>
            </a:r>
          </a:p>
        </p:txBody>
      </p:sp>
      <p:sp>
        <p:nvSpPr>
          <p:cNvPr id="20" name="TextBox 19">
            <a:extLst>
              <a:ext uri="{FF2B5EF4-FFF2-40B4-BE49-F238E27FC236}">
                <a16:creationId xmlns:a16="http://schemas.microsoft.com/office/drawing/2014/main" id="{813AB7A2-0806-38ED-5827-59A2B4C23C15}"/>
              </a:ext>
            </a:extLst>
          </p:cNvPr>
          <p:cNvSpPr txBox="1"/>
          <p:nvPr/>
        </p:nvSpPr>
        <p:spPr>
          <a:xfrm>
            <a:off x="1989241" y="3268985"/>
            <a:ext cx="636117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Binding Affinities of BTK Inhibitors</a:t>
            </a:r>
          </a:p>
        </p:txBody>
      </p:sp>
      <p:graphicFrame>
        <p:nvGraphicFramePr>
          <p:cNvPr id="21" name="Table 10">
            <a:extLst>
              <a:ext uri="{FF2B5EF4-FFF2-40B4-BE49-F238E27FC236}">
                <a16:creationId xmlns:a16="http://schemas.microsoft.com/office/drawing/2014/main" id="{C29B84B6-D990-624E-02DD-0E113E9DB89A}"/>
              </a:ext>
            </a:extLst>
          </p:cNvPr>
          <p:cNvGraphicFramePr>
            <a:graphicFrameLocks noGrp="1"/>
          </p:cNvGraphicFramePr>
          <p:nvPr/>
        </p:nvGraphicFramePr>
        <p:xfrm>
          <a:off x="681604" y="3834580"/>
          <a:ext cx="10232202" cy="2595880"/>
        </p:xfrm>
        <a:graphic>
          <a:graphicData uri="http://schemas.openxmlformats.org/drawingml/2006/table">
            <a:tbl>
              <a:tblPr firstRow="1" bandRow="1"/>
              <a:tblGrid>
                <a:gridCol w="1228759">
                  <a:extLst>
                    <a:ext uri="{9D8B030D-6E8A-4147-A177-3AD203B41FA5}">
                      <a16:colId xmlns:a16="http://schemas.microsoft.com/office/drawing/2014/main" val="2291578383"/>
                    </a:ext>
                  </a:extLst>
                </a:gridCol>
                <a:gridCol w="1252947">
                  <a:extLst>
                    <a:ext uri="{9D8B030D-6E8A-4147-A177-3AD203B41FA5}">
                      <a16:colId xmlns:a16="http://schemas.microsoft.com/office/drawing/2014/main" val="73720175"/>
                    </a:ext>
                  </a:extLst>
                </a:gridCol>
                <a:gridCol w="1434729">
                  <a:extLst>
                    <a:ext uri="{9D8B030D-6E8A-4147-A177-3AD203B41FA5}">
                      <a16:colId xmlns:a16="http://schemas.microsoft.com/office/drawing/2014/main" val="2845555956"/>
                    </a:ext>
                  </a:extLst>
                </a:gridCol>
                <a:gridCol w="1257238">
                  <a:extLst>
                    <a:ext uri="{9D8B030D-6E8A-4147-A177-3AD203B41FA5}">
                      <a16:colId xmlns:a16="http://schemas.microsoft.com/office/drawing/2014/main" val="66694398"/>
                    </a:ext>
                  </a:extLst>
                </a:gridCol>
                <a:gridCol w="1272028">
                  <a:extLst>
                    <a:ext uri="{9D8B030D-6E8A-4147-A177-3AD203B41FA5}">
                      <a16:colId xmlns:a16="http://schemas.microsoft.com/office/drawing/2014/main" val="70251172"/>
                    </a:ext>
                  </a:extLst>
                </a:gridCol>
                <a:gridCol w="1124117">
                  <a:extLst>
                    <a:ext uri="{9D8B030D-6E8A-4147-A177-3AD203B41FA5}">
                      <a16:colId xmlns:a16="http://schemas.microsoft.com/office/drawing/2014/main" val="4225420732"/>
                    </a:ext>
                  </a:extLst>
                </a:gridCol>
                <a:gridCol w="1331192">
                  <a:extLst>
                    <a:ext uri="{9D8B030D-6E8A-4147-A177-3AD203B41FA5}">
                      <a16:colId xmlns:a16="http://schemas.microsoft.com/office/drawing/2014/main" val="2250245333"/>
                    </a:ext>
                  </a:extLst>
                </a:gridCol>
                <a:gridCol w="1331192">
                  <a:extLst>
                    <a:ext uri="{9D8B030D-6E8A-4147-A177-3AD203B41FA5}">
                      <a16:colId xmlns:a16="http://schemas.microsoft.com/office/drawing/2014/main" val="2152357518"/>
                    </a:ext>
                  </a:extLst>
                </a:gridCol>
              </a:tblGrid>
              <a:tr h="370840">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endParaRPr lang="en-US" sz="1400" b="1" dirty="0">
                        <a:solidFill>
                          <a:schemeClr val="bg1"/>
                        </a:solidFill>
                        <a:latin typeface="+mn-lt"/>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400" dirty="0">
                          <a:solidFill>
                            <a:schemeClr val="bg1"/>
                          </a:solidFill>
                          <a:latin typeface="+mn-lt"/>
                        </a:rPr>
                        <a:t>Pirtobrutinib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400" dirty="0">
                          <a:solidFill>
                            <a:schemeClr val="bg1"/>
                          </a:solidFill>
                          <a:latin typeface="+mn-lt"/>
                        </a:rPr>
                        <a:t>Nemtabrutinib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400" dirty="0">
                          <a:solidFill>
                            <a:schemeClr val="bg1"/>
                          </a:solidFill>
                          <a:latin typeface="+mn-lt"/>
                        </a:rPr>
                        <a:t>Vecabrutinib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400" dirty="0">
                          <a:solidFill>
                            <a:schemeClr val="bg1"/>
                          </a:solidFill>
                          <a:latin typeface="+mn-lt"/>
                        </a:rPr>
                        <a:t>Fenebrutinib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400" dirty="0">
                          <a:solidFill>
                            <a:schemeClr val="bg1"/>
                          </a:solidFill>
                          <a:latin typeface="+mn-lt"/>
                        </a:rPr>
                        <a:t>Ibrutinib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400" dirty="0">
                          <a:solidFill>
                            <a:schemeClr val="bg1"/>
                          </a:solidFill>
                          <a:latin typeface="+mn-lt"/>
                        </a:rPr>
                        <a:t>Acalabrutinib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ctr"/>
                      <a:r>
                        <a:rPr lang="en-US" sz="1400" dirty="0">
                          <a:solidFill>
                            <a:schemeClr val="bg1"/>
                          </a:solidFill>
                          <a:latin typeface="+mn-lt"/>
                        </a:rPr>
                        <a:t>Zanubrutinib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699468881"/>
                  </a:ext>
                </a:extLst>
              </a:tr>
              <a:tr h="37084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400" b="1" dirty="0">
                          <a:solidFill>
                            <a:schemeClr val="bg1"/>
                          </a:solidFill>
                          <a:latin typeface="+mn-lt"/>
                        </a:rPr>
                        <a:t>Wild type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CDCDCF"/>
                    </a:solidFill>
                  </a:tcPr>
                </a:tc>
                <a:extLst>
                  <a:ext uri="{0D108BD9-81ED-4DB2-BD59-A6C34878D82A}">
                    <a16:rowId xmlns:a16="http://schemas.microsoft.com/office/drawing/2014/main" val="2456275104"/>
                  </a:ext>
                </a:extLst>
              </a:tr>
              <a:tr h="37084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400" b="1" dirty="0">
                          <a:solidFill>
                            <a:schemeClr val="bg1"/>
                          </a:solidFill>
                          <a:latin typeface="+mn-lt"/>
                        </a:rPr>
                        <a:t>A428D</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E1471D">
                        <a:lumMod val="60000"/>
                        <a:lumOff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n-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E1471D">
                        <a:lumMod val="60000"/>
                        <a:lumOff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E1471D">
                        <a:lumMod val="60000"/>
                        <a:lumOff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E1471D">
                        <a:lumMod val="60000"/>
                        <a:lumOff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E1471D">
                        <a:lumMod val="60000"/>
                        <a:lumOff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E1471D">
                        <a:lumMod val="60000"/>
                        <a:lumOff val="40000"/>
                      </a:srgbClr>
                    </a:solidFill>
                  </a:tcPr>
                </a:tc>
                <a:extLst>
                  <a:ext uri="{0D108BD9-81ED-4DB2-BD59-A6C34878D82A}">
                    <a16:rowId xmlns:a16="http://schemas.microsoft.com/office/drawing/2014/main" val="3825510221"/>
                  </a:ext>
                </a:extLst>
              </a:tr>
              <a:tr h="37084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400" b="1" dirty="0">
                          <a:solidFill>
                            <a:schemeClr val="bg1"/>
                          </a:solidFill>
                          <a:latin typeface="+mn-lt"/>
                        </a:rPr>
                        <a:t>M437R</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9DAD2"/>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extLst>
                  <a:ext uri="{0D108BD9-81ED-4DB2-BD59-A6C34878D82A}">
                    <a16:rowId xmlns:a16="http://schemas.microsoft.com/office/drawing/2014/main" val="621814499"/>
                  </a:ext>
                </a:extLst>
              </a:tr>
              <a:tr h="37084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400" b="1" dirty="0">
                          <a:solidFill>
                            <a:schemeClr val="bg1"/>
                          </a:solidFill>
                          <a:latin typeface="+mn-lt"/>
                        </a:rPr>
                        <a:t>T4741</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9DAD2"/>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9DAD2"/>
                    </a:solidFill>
                  </a:tcPr>
                </a:tc>
                <a:extLst>
                  <a:ext uri="{0D108BD9-81ED-4DB2-BD59-A6C34878D82A}">
                    <a16:rowId xmlns:a16="http://schemas.microsoft.com/office/drawing/2014/main" val="3294211441"/>
                  </a:ext>
                </a:extLst>
              </a:tr>
              <a:tr h="37084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400" b="1" dirty="0">
                          <a:solidFill>
                            <a:schemeClr val="bg1"/>
                          </a:solidFill>
                          <a:latin typeface="+mn-lt"/>
                        </a:rPr>
                        <a:t>L528W</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None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60000"/>
                        <a:lumOff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None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60000"/>
                        <a:lumOff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None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60000"/>
                        <a:lumOff val="4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9DAD2"/>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None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60000"/>
                        <a:lumOff val="40000"/>
                      </a:srgbClr>
                    </a:solidFill>
                  </a:tcPr>
                </a:tc>
                <a:extLst>
                  <a:ext uri="{0D108BD9-81ED-4DB2-BD59-A6C34878D82A}">
                    <a16:rowId xmlns:a16="http://schemas.microsoft.com/office/drawing/2014/main" val="3474214145"/>
                  </a:ext>
                </a:extLst>
              </a:tr>
              <a:tr h="37084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en-US" sz="1400" b="1" dirty="0">
                          <a:solidFill>
                            <a:schemeClr val="bg1"/>
                          </a:solidFill>
                          <a:latin typeface="+mn-lt"/>
                        </a:rPr>
                        <a:t>C481S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n-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CDCDCF"/>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n-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1471D">
                        <a:lumMod val="20000"/>
                        <a:lumOff val="80000"/>
                      </a:srgbClr>
                    </a:solidFill>
                  </a:tcPr>
                </a:tc>
                <a:extLst>
                  <a:ext uri="{0D108BD9-81ED-4DB2-BD59-A6C34878D82A}">
                    <a16:rowId xmlns:a16="http://schemas.microsoft.com/office/drawing/2014/main" val="2075004070"/>
                  </a:ext>
                </a:extLst>
              </a:tr>
            </a:tbl>
          </a:graphicData>
        </a:graphic>
      </p:graphicFrame>
      <p:sp>
        <p:nvSpPr>
          <p:cNvPr id="22" name="Right Bracket 21">
            <a:extLst>
              <a:ext uri="{FF2B5EF4-FFF2-40B4-BE49-F238E27FC236}">
                <a16:creationId xmlns:a16="http://schemas.microsoft.com/office/drawing/2014/main" id="{EFA07D9E-BA52-7BDD-844C-E4A9B5434902}"/>
              </a:ext>
            </a:extLst>
          </p:cNvPr>
          <p:cNvSpPr/>
          <p:nvPr/>
        </p:nvSpPr>
        <p:spPr bwMode="auto">
          <a:xfrm rot="16200000">
            <a:off x="4463957" y="1269428"/>
            <a:ext cx="90244" cy="5149264"/>
          </a:xfrm>
          <a:prstGeom prst="rightBracket">
            <a:avLst>
              <a:gd name="adj" fmla="val 0"/>
            </a:avLst>
          </a:prstGeom>
          <a:noFill/>
          <a:ln w="28575" cap="flat" cmpd="sng" algn="ctr">
            <a:solidFill>
              <a:srgbClr val="000000"/>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Right Bracket 22">
            <a:extLst>
              <a:ext uri="{FF2B5EF4-FFF2-40B4-BE49-F238E27FC236}">
                <a16:creationId xmlns:a16="http://schemas.microsoft.com/office/drawing/2014/main" id="{4134E51B-0033-8970-5EF3-A0D04C1E44EE}"/>
              </a:ext>
            </a:extLst>
          </p:cNvPr>
          <p:cNvSpPr/>
          <p:nvPr/>
        </p:nvSpPr>
        <p:spPr bwMode="auto">
          <a:xfrm rot="16200000">
            <a:off x="8921049" y="2028497"/>
            <a:ext cx="117257" cy="3604111"/>
          </a:xfrm>
          <a:prstGeom prst="rightBracket">
            <a:avLst>
              <a:gd name="adj" fmla="val 0"/>
            </a:avLst>
          </a:prstGeom>
          <a:noFill/>
          <a:ln w="28575" cap="flat" cmpd="sng" algn="ctr">
            <a:solidFill>
              <a:srgbClr val="000000"/>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98A67AD2-C435-9128-8D61-E651154D51CC}"/>
              </a:ext>
            </a:extLst>
          </p:cNvPr>
          <p:cNvSpPr txBox="1"/>
          <p:nvPr/>
        </p:nvSpPr>
        <p:spPr bwMode="auto">
          <a:xfrm>
            <a:off x="2052740" y="3487701"/>
            <a:ext cx="491783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15873"/>
                </a:solidFill>
                <a:effectLst/>
                <a:uLnTx/>
                <a:uFillTx/>
                <a:latin typeface="Calibri" panose="020F0502020204030204" pitchFamily="34" charset="0"/>
                <a:ea typeface="+mn-ea"/>
                <a:cs typeface="Calibri" panose="020F0502020204030204" pitchFamily="34" charset="0"/>
              </a:rPr>
              <a:t>Noncovalent</a:t>
            </a:r>
            <a:endPar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Calibri" panose="020F0502020204030204" pitchFamily="34" charset="0"/>
            </a:endParaRPr>
          </a:p>
        </p:txBody>
      </p:sp>
      <p:sp>
        <p:nvSpPr>
          <p:cNvPr id="25" name="TextBox 24">
            <a:extLst>
              <a:ext uri="{FF2B5EF4-FFF2-40B4-BE49-F238E27FC236}">
                <a16:creationId xmlns:a16="http://schemas.microsoft.com/office/drawing/2014/main" id="{A3BF1C50-756B-315C-A529-FBEAB277B9ED}"/>
              </a:ext>
            </a:extLst>
          </p:cNvPr>
          <p:cNvSpPr txBox="1"/>
          <p:nvPr/>
        </p:nvSpPr>
        <p:spPr bwMode="auto">
          <a:xfrm>
            <a:off x="8179077" y="3467127"/>
            <a:ext cx="14449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823B"/>
                </a:solidFill>
                <a:effectLst/>
                <a:uLnTx/>
                <a:uFillTx/>
                <a:latin typeface="Calibri" panose="020F0502020204030204" pitchFamily="34" charset="0"/>
                <a:ea typeface="+mn-ea"/>
                <a:cs typeface="Calibri" panose="020F0502020204030204" pitchFamily="34" charset="0"/>
              </a:rPr>
              <a:t>Covalent</a:t>
            </a:r>
            <a:endParaRPr kumimoji="0" lang="en-US" sz="1600" b="0" i="0" u="none" strike="noStrike" kern="1200" cap="none" spc="0" normalizeH="0" baseline="0" noProof="0" dirty="0">
              <a:ln>
                <a:noFill/>
              </a:ln>
              <a:solidFill>
                <a:srgbClr val="00823B"/>
              </a:solidFill>
              <a:effectLst/>
              <a:uLnTx/>
              <a:uFillTx/>
              <a:latin typeface="Calibri" panose="020F0502020204030204" pitchFamily="34" charset="0"/>
              <a:ea typeface="+mn-ea"/>
              <a:cs typeface="Calibri" panose="020F0502020204030204" pitchFamily="34" charset="0"/>
            </a:endParaRPr>
          </a:p>
        </p:txBody>
      </p:sp>
      <p:sp>
        <p:nvSpPr>
          <p:cNvPr id="26" name="Rectangle 25">
            <a:extLst>
              <a:ext uri="{FF2B5EF4-FFF2-40B4-BE49-F238E27FC236}">
                <a16:creationId xmlns:a16="http://schemas.microsoft.com/office/drawing/2014/main" id="{F79F3C39-E7EC-5030-965F-2A9603599F41}"/>
              </a:ext>
            </a:extLst>
          </p:cNvPr>
          <p:cNvSpPr/>
          <p:nvPr/>
        </p:nvSpPr>
        <p:spPr bwMode="auto">
          <a:xfrm>
            <a:off x="544461" y="2246743"/>
            <a:ext cx="848078" cy="462844"/>
          </a:xfrm>
          <a:prstGeom prst="rect">
            <a:avLst/>
          </a:prstGeom>
          <a:solidFill>
            <a:srgbClr val="682E74"/>
          </a:solidFill>
          <a:ln w="0">
            <a:solidFill>
              <a:srgbClr val="000000"/>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7485A226-55E0-C053-B4E0-E5B9770E379C}"/>
              </a:ext>
            </a:extLst>
          </p:cNvPr>
          <p:cNvSpPr/>
          <p:nvPr/>
        </p:nvSpPr>
        <p:spPr bwMode="auto">
          <a:xfrm>
            <a:off x="2781072" y="2246743"/>
            <a:ext cx="383822" cy="462844"/>
          </a:xfrm>
          <a:prstGeom prst="rect">
            <a:avLst/>
          </a:prstGeom>
          <a:solidFill>
            <a:srgbClr val="682E74"/>
          </a:solidFill>
          <a:ln w="0">
            <a:solidFill>
              <a:srgbClr val="000000"/>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FDEEBA4B-E016-001D-4E44-4C6C15567319}"/>
              </a:ext>
            </a:extLst>
          </p:cNvPr>
          <p:cNvSpPr/>
          <p:nvPr/>
        </p:nvSpPr>
        <p:spPr bwMode="auto">
          <a:xfrm>
            <a:off x="2357739" y="2246743"/>
            <a:ext cx="383822" cy="462844"/>
          </a:xfrm>
          <a:prstGeom prst="rect">
            <a:avLst/>
          </a:prstGeom>
          <a:solidFill>
            <a:srgbClr val="682E74"/>
          </a:solidFill>
          <a:ln w="0">
            <a:solidFill>
              <a:srgbClr val="000000"/>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8103701E-A3E8-4D42-F0A1-0CF387141213}"/>
              </a:ext>
            </a:extLst>
          </p:cNvPr>
          <p:cNvSpPr/>
          <p:nvPr/>
        </p:nvSpPr>
        <p:spPr bwMode="auto">
          <a:xfrm>
            <a:off x="3503561" y="2246743"/>
            <a:ext cx="1806222" cy="462844"/>
          </a:xfrm>
          <a:prstGeom prst="rect">
            <a:avLst/>
          </a:prstGeom>
          <a:solidFill>
            <a:srgbClr val="E1471D"/>
          </a:solidFill>
          <a:ln w="0">
            <a:solidFill>
              <a:srgbClr val="000000"/>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 name="Hexagon 29">
            <a:extLst>
              <a:ext uri="{FF2B5EF4-FFF2-40B4-BE49-F238E27FC236}">
                <a16:creationId xmlns:a16="http://schemas.microsoft.com/office/drawing/2014/main" id="{BDC641A8-BB00-A498-41A6-089D167CD810}"/>
              </a:ext>
            </a:extLst>
          </p:cNvPr>
          <p:cNvSpPr/>
          <p:nvPr/>
        </p:nvSpPr>
        <p:spPr bwMode="auto">
          <a:xfrm>
            <a:off x="1392538" y="2224166"/>
            <a:ext cx="589279" cy="507999"/>
          </a:xfrm>
          <a:prstGeom prst="hexagon">
            <a:avLst/>
          </a:prstGeom>
          <a:solidFill>
            <a:srgbClr val="682E74"/>
          </a:solidFill>
          <a:ln w="0">
            <a:solidFill>
              <a:srgbClr val="000000"/>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3CA8DCF7-B8CF-C0AB-B920-F24CD6A64009}"/>
              </a:ext>
            </a:extLst>
          </p:cNvPr>
          <p:cNvSpPr txBox="1"/>
          <p:nvPr/>
        </p:nvSpPr>
        <p:spPr bwMode="auto">
          <a:xfrm>
            <a:off x="544461" y="2325767"/>
            <a:ext cx="8367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PH</a:t>
            </a:r>
          </a:p>
        </p:txBody>
      </p:sp>
      <p:sp>
        <p:nvSpPr>
          <p:cNvPr id="32" name="TextBox 31">
            <a:extLst>
              <a:ext uri="{FF2B5EF4-FFF2-40B4-BE49-F238E27FC236}">
                <a16:creationId xmlns:a16="http://schemas.microsoft.com/office/drawing/2014/main" id="{197657C4-39CD-0880-CDF8-2C3F06333020}"/>
              </a:ext>
            </a:extLst>
          </p:cNvPr>
          <p:cNvSpPr txBox="1"/>
          <p:nvPr/>
        </p:nvSpPr>
        <p:spPr bwMode="auto">
          <a:xfrm>
            <a:off x="1272595" y="2241101"/>
            <a:ext cx="836789"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BTK</a:t>
            </a:r>
            <a:b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Motif</a:t>
            </a:r>
          </a:p>
        </p:txBody>
      </p:sp>
      <p:sp>
        <p:nvSpPr>
          <p:cNvPr id="33" name="TextBox 32">
            <a:extLst>
              <a:ext uri="{FF2B5EF4-FFF2-40B4-BE49-F238E27FC236}">
                <a16:creationId xmlns:a16="http://schemas.microsoft.com/office/drawing/2014/main" id="{EFDF48C5-8114-149E-49E5-29BC67AB2CAE}"/>
              </a:ext>
            </a:extLst>
          </p:cNvPr>
          <p:cNvSpPr txBox="1"/>
          <p:nvPr/>
        </p:nvSpPr>
        <p:spPr bwMode="auto">
          <a:xfrm>
            <a:off x="2136195" y="2337057"/>
            <a:ext cx="836789"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SH3</a:t>
            </a:r>
          </a:p>
        </p:txBody>
      </p:sp>
      <p:sp>
        <p:nvSpPr>
          <p:cNvPr id="34" name="TextBox 33">
            <a:extLst>
              <a:ext uri="{FF2B5EF4-FFF2-40B4-BE49-F238E27FC236}">
                <a16:creationId xmlns:a16="http://schemas.microsoft.com/office/drawing/2014/main" id="{DAB76C7D-85A0-0406-E3FA-11A479D06542}"/>
              </a:ext>
            </a:extLst>
          </p:cNvPr>
          <p:cNvSpPr txBox="1"/>
          <p:nvPr/>
        </p:nvSpPr>
        <p:spPr bwMode="auto">
          <a:xfrm>
            <a:off x="2570817" y="2342702"/>
            <a:ext cx="836789"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SH2</a:t>
            </a:r>
          </a:p>
        </p:txBody>
      </p:sp>
      <p:sp>
        <p:nvSpPr>
          <p:cNvPr id="35" name="TextBox 34">
            <a:extLst>
              <a:ext uri="{FF2B5EF4-FFF2-40B4-BE49-F238E27FC236}">
                <a16:creationId xmlns:a16="http://schemas.microsoft.com/office/drawing/2014/main" id="{5B6E8B46-E714-50BE-0F2B-E78C69163FDF}"/>
              </a:ext>
            </a:extLst>
          </p:cNvPr>
          <p:cNvSpPr txBox="1"/>
          <p:nvPr/>
        </p:nvSpPr>
        <p:spPr bwMode="auto">
          <a:xfrm>
            <a:off x="4793317" y="1321056"/>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C481S</a:t>
            </a:r>
          </a:p>
        </p:txBody>
      </p:sp>
      <p:sp>
        <p:nvSpPr>
          <p:cNvPr id="36" name="TextBox 35">
            <a:extLst>
              <a:ext uri="{FF2B5EF4-FFF2-40B4-BE49-F238E27FC236}">
                <a16:creationId xmlns:a16="http://schemas.microsoft.com/office/drawing/2014/main" id="{E33B59C3-AD5F-E22C-55CA-FB16AF3CB3AC}"/>
              </a:ext>
            </a:extLst>
          </p:cNvPr>
          <p:cNvSpPr txBox="1"/>
          <p:nvPr/>
        </p:nvSpPr>
        <p:spPr bwMode="auto">
          <a:xfrm>
            <a:off x="2958873" y="1679535"/>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A428D</a:t>
            </a:r>
          </a:p>
        </p:txBody>
      </p:sp>
      <p:sp>
        <p:nvSpPr>
          <p:cNvPr id="37" name="TextBox 36">
            <a:extLst>
              <a:ext uri="{FF2B5EF4-FFF2-40B4-BE49-F238E27FC236}">
                <a16:creationId xmlns:a16="http://schemas.microsoft.com/office/drawing/2014/main" id="{DFD7344F-9B46-8D7E-0117-AE98ACCACE65}"/>
              </a:ext>
            </a:extLst>
          </p:cNvPr>
          <p:cNvSpPr txBox="1"/>
          <p:nvPr/>
        </p:nvSpPr>
        <p:spPr bwMode="auto">
          <a:xfrm>
            <a:off x="4262740" y="1673890"/>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T4741</a:t>
            </a:r>
          </a:p>
        </p:txBody>
      </p:sp>
      <p:sp>
        <p:nvSpPr>
          <p:cNvPr id="38" name="TextBox 37">
            <a:extLst>
              <a:ext uri="{FF2B5EF4-FFF2-40B4-BE49-F238E27FC236}">
                <a16:creationId xmlns:a16="http://schemas.microsoft.com/office/drawing/2014/main" id="{DD501785-EE0B-F68A-4B45-E1D7B3B8CBD0}"/>
              </a:ext>
            </a:extLst>
          </p:cNvPr>
          <p:cNvSpPr txBox="1"/>
          <p:nvPr/>
        </p:nvSpPr>
        <p:spPr bwMode="auto">
          <a:xfrm>
            <a:off x="4844119" y="2989045"/>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L528W</a:t>
            </a:r>
          </a:p>
        </p:txBody>
      </p:sp>
      <p:sp>
        <p:nvSpPr>
          <p:cNvPr id="39" name="TextBox 38">
            <a:extLst>
              <a:ext uri="{FF2B5EF4-FFF2-40B4-BE49-F238E27FC236}">
                <a16:creationId xmlns:a16="http://schemas.microsoft.com/office/drawing/2014/main" id="{C0175581-BC08-9C46-F463-B95338B0D4AB}"/>
              </a:ext>
            </a:extLst>
          </p:cNvPr>
          <p:cNvSpPr txBox="1"/>
          <p:nvPr/>
        </p:nvSpPr>
        <p:spPr bwMode="auto">
          <a:xfrm>
            <a:off x="3890208" y="3096289"/>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M437R</a:t>
            </a:r>
          </a:p>
        </p:txBody>
      </p:sp>
      <p:sp>
        <p:nvSpPr>
          <p:cNvPr id="40" name="TextBox 39">
            <a:extLst>
              <a:ext uri="{FF2B5EF4-FFF2-40B4-BE49-F238E27FC236}">
                <a16:creationId xmlns:a16="http://schemas.microsoft.com/office/drawing/2014/main" id="{B38DF787-31E4-7BEF-94B8-06069AA004BB}"/>
              </a:ext>
            </a:extLst>
          </p:cNvPr>
          <p:cNvSpPr txBox="1"/>
          <p:nvPr/>
        </p:nvSpPr>
        <p:spPr bwMode="auto">
          <a:xfrm>
            <a:off x="3094342" y="3034200"/>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V416L</a:t>
            </a:r>
          </a:p>
        </p:txBody>
      </p:sp>
      <p:sp>
        <p:nvSpPr>
          <p:cNvPr id="41" name="TextBox 40">
            <a:extLst>
              <a:ext uri="{FF2B5EF4-FFF2-40B4-BE49-F238E27FC236}">
                <a16:creationId xmlns:a16="http://schemas.microsoft.com/office/drawing/2014/main" id="{AA199624-6EB1-CF9D-0972-E714B9014DCB}"/>
              </a:ext>
            </a:extLst>
          </p:cNvPr>
          <p:cNvSpPr txBox="1"/>
          <p:nvPr/>
        </p:nvSpPr>
        <p:spPr bwMode="auto">
          <a:xfrm>
            <a:off x="3526139" y="2246746"/>
            <a:ext cx="1783644"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Tyrosine Kinase Catalytic Domain</a:t>
            </a:r>
          </a:p>
        </p:txBody>
      </p:sp>
    </p:spTree>
    <p:extLst>
      <p:ext uri="{BB962C8B-B14F-4D97-AF65-F5344CB8AC3E}">
        <p14:creationId xmlns:p14="http://schemas.microsoft.com/office/powerpoint/2010/main" val="9586066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4263" dirty="0"/>
              <a:t>SEQUOIA (Cohort 1): Baseline Characteristics</a:t>
            </a:r>
            <a:endParaRPr lang="en-US" altLang="en-US" sz="4263" dirty="0"/>
          </a:p>
        </p:txBody>
      </p:sp>
      <p:grpSp>
        <p:nvGrpSpPr>
          <p:cNvPr id="7" name="Group 6">
            <a:extLst>
              <a:ext uri="{FF2B5EF4-FFF2-40B4-BE49-F238E27FC236}">
                <a16:creationId xmlns:a16="http://schemas.microsoft.com/office/drawing/2014/main" id="{2479E291-C18C-4826-8211-0D4EDD52556A}"/>
              </a:ext>
            </a:extLst>
          </p:cNvPr>
          <p:cNvGrpSpPr/>
          <p:nvPr/>
        </p:nvGrpSpPr>
        <p:grpSpPr>
          <a:xfrm>
            <a:off x="5620899" y="6205353"/>
            <a:ext cx="2545777" cy="485237"/>
            <a:chOff x="9392911" y="6207927"/>
            <a:chExt cx="2548134" cy="485687"/>
          </a:xfrm>
        </p:grpSpPr>
        <p:pic>
          <p:nvPicPr>
            <p:cNvPr id="8" name="Picture 7"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9" name="Rectangle 8">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graphicFrame>
        <p:nvGraphicFramePr>
          <p:cNvPr id="12" name="Group 3">
            <a:extLst>
              <a:ext uri="{FF2B5EF4-FFF2-40B4-BE49-F238E27FC236}">
                <a16:creationId xmlns:a16="http://schemas.microsoft.com/office/drawing/2014/main" id="{5FE989B7-253B-CB49-BFFB-37D849CBBB36}"/>
              </a:ext>
            </a:extLst>
          </p:cNvPr>
          <p:cNvGraphicFramePr>
            <a:graphicFrameLocks/>
          </p:cNvGraphicFramePr>
          <p:nvPr/>
        </p:nvGraphicFramePr>
        <p:xfrm>
          <a:off x="527445" y="1612739"/>
          <a:ext cx="5383824" cy="3227987"/>
        </p:xfrm>
        <a:graphic>
          <a:graphicData uri="http://schemas.openxmlformats.org/drawingml/2006/table">
            <a:tbl>
              <a:tblPr/>
              <a:tblGrid>
                <a:gridCol w="2132608">
                  <a:extLst>
                    <a:ext uri="{9D8B030D-6E8A-4147-A177-3AD203B41FA5}">
                      <a16:colId xmlns:a16="http://schemas.microsoft.com/office/drawing/2014/main" val="20000"/>
                    </a:ext>
                  </a:extLst>
                </a:gridCol>
                <a:gridCol w="1373053">
                  <a:extLst>
                    <a:ext uri="{9D8B030D-6E8A-4147-A177-3AD203B41FA5}">
                      <a16:colId xmlns:a16="http://schemas.microsoft.com/office/drawing/2014/main" val="20001"/>
                    </a:ext>
                  </a:extLst>
                </a:gridCol>
                <a:gridCol w="1878164">
                  <a:extLst>
                    <a:ext uri="{9D8B030D-6E8A-4147-A177-3AD203B41FA5}">
                      <a16:colId xmlns:a16="http://schemas.microsoft.com/office/drawing/2014/main" val="20002"/>
                    </a:ext>
                  </a:extLst>
                </a:gridCol>
              </a:tblGrid>
              <a:tr h="822215">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600" b="1" i="0" u="none" strike="noStrike" cap="none" normalizeH="0" baseline="0" dirty="0">
                          <a:ln>
                            <a:noFill/>
                          </a:ln>
                          <a:solidFill>
                            <a:schemeClr val="tx1"/>
                          </a:solidFill>
                          <a:effectLst/>
                          <a:latin typeface="Calibri" panose="020F0502020204030204" pitchFamily="34" charset="0"/>
                        </a:rPr>
                        <a:t>Characteristic</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Zanubrutinib</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(n = 241)</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Bendamustine + Rituximab</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(n = 238)</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1"/>
                  </a:ext>
                </a:extLst>
              </a:tr>
              <a:tr h="33498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Median age, yr (IQR)</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70 (66-75)</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70 (66-74)</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33498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600" b="0" i="0" u="none" strike="noStrike" cap="none" normalizeH="0" baseline="0" dirty="0">
                          <a:ln>
                            <a:noFill/>
                          </a:ln>
                          <a:solidFill>
                            <a:schemeClr val="bg1"/>
                          </a:solidFill>
                          <a:effectLst/>
                          <a:latin typeface="Calibri" panose="020F0502020204030204" pitchFamily="34" charset="0"/>
                        </a:rPr>
                        <a:t>Aged ≥65 yr, n (%)</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196 (81.3)</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192 (80.7)</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33498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Male, n (%)</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154 (63.9)</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144 (60.5)</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r h="33498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ECOG PS 2, n (%)</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15 (6.2)</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20 (8.4)</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588624378"/>
                  </a:ext>
                </a:extLst>
              </a:tr>
              <a:tr h="1065829">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Region, n (%)</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1"/>
                          </a:solidFill>
                          <a:effectLst/>
                          <a:latin typeface="Calibri" panose="020F0502020204030204" pitchFamily="34" charset="0"/>
                        </a:rPr>
                        <a:t>North America</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1"/>
                          </a:solidFill>
                          <a:effectLst/>
                          <a:latin typeface="Calibri" panose="020F0502020204030204" pitchFamily="34" charset="0"/>
                        </a:rPr>
                        <a:t>Europe</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1"/>
                          </a:solidFill>
                          <a:effectLst/>
                          <a:latin typeface="Calibri" panose="020F0502020204030204" pitchFamily="34" charset="0"/>
                        </a:rPr>
                        <a:t>Asia/Pacific</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0" i="0" u="none" strike="noStrike" cap="none" normalizeH="0" baseline="0" dirty="0">
                        <a:ln>
                          <a:noFill/>
                        </a:ln>
                        <a:solidFill>
                          <a:schemeClr val="bg1"/>
                        </a:solidFill>
                        <a:effectLst/>
                        <a:latin typeface="Calibri" panose="020F0502020204030204" pitchFamily="34" charset="0"/>
                      </a:endParaRP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34 (14.1)</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174 (72.2)</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33 (13.7)</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0" i="0" u="none" strike="noStrike" cap="none" normalizeH="0" baseline="0" dirty="0">
                        <a:ln>
                          <a:noFill/>
                        </a:ln>
                        <a:solidFill>
                          <a:schemeClr val="bg1"/>
                        </a:solidFill>
                        <a:effectLst/>
                        <a:latin typeface="Calibri" panose="020F0502020204030204" pitchFamily="34" charset="0"/>
                      </a:endParaRP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28 (11.8)</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172 (72.3)</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38 (16.0)</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395437285"/>
                  </a:ext>
                </a:extLst>
              </a:tr>
            </a:tbl>
          </a:graphicData>
        </a:graphic>
      </p:graphicFrame>
      <p:sp>
        <p:nvSpPr>
          <p:cNvPr id="2" name="TextBox 1">
            <a:extLst>
              <a:ext uri="{FF2B5EF4-FFF2-40B4-BE49-F238E27FC236}">
                <a16:creationId xmlns:a16="http://schemas.microsoft.com/office/drawing/2014/main" id="{452EFF52-683E-9C49-871F-754C5161F375}"/>
              </a:ext>
            </a:extLst>
          </p:cNvPr>
          <p:cNvSpPr txBox="1"/>
          <p:nvPr/>
        </p:nvSpPr>
        <p:spPr bwMode="auto">
          <a:xfrm>
            <a:off x="6280732" y="5244506"/>
            <a:ext cx="5595330" cy="645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spcBef>
                <a:spcPts val="0"/>
              </a:spcBef>
            </a:pPr>
            <a:r>
              <a:rPr lang="en-US" sz="1199" dirty="0">
                <a:latin typeface="Calibri" panose="020F0502020204030204" pitchFamily="34" charset="0"/>
              </a:rPr>
              <a:t>*Patients with SLL had Binet stage calculated as if they had CLL.</a:t>
            </a:r>
          </a:p>
          <a:p>
            <a:pPr>
              <a:spcBef>
                <a:spcPts val="0"/>
              </a:spcBef>
            </a:pPr>
            <a:r>
              <a:rPr lang="en-US" sz="1199" baseline="30000" dirty="0">
                <a:latin typeface="Calibri" panose="020F0502020204030204" pitchFamily="34" charset="0"/>
              </a:rPr>
              <a:t>†</a:t>
            </a:r>
            <a:r>
              <a:rPr lang="en-US" sz="1199" dirty="0">
                <a:latin typeface="Calibri" panose="020F0502020204030204" pitchFamily="34" charset="0"/>
              </a:rPr>
              <a:t>Defined as anemia (hemoglobin ≤110 g/L), thrombocytopenia (platelets ≤100 x 10</a:t>
            </a:r>
            <a:r>
              <a:rPr lang="en-US" sz="1199" baseline="30000" dirty="0">
                <a:latin typeface="Calibri" panose="020F0502020204030204" pitchFamily="34" charset="0"/>
              </a:rPr>
              <a:t>9</a:t>
            </a:r>
            <a:r>
              <a:rPr lang="en-US" sz="1199" dirty="0">
                <a:latin typeface="Calibri" panose="020F0502020204030204" pitchFamily="34" charset="0"/>
              </a:rPr>
              <a:t>/L), or neutropenia (absolute neutrophil count ≤1.5 x 10</a:t>
            </a:r>
            <a:r>
              <a:rPr lang="en-US" sz="1199" baseline="30000" dirty="0">
                <a:latin typeface="Calibri" panose="020F0502020204030204" pitchFamily="34" charset="0"/>
              </a:rPr>
              <a:t>9</a:t>
            </a:r>
            <a:r>
              <a:rPr lang="en-US" sz="1199" dirty="0">
                <a:latin typeface="Calibri" panose="020F0502020204030204" pitchFamily="34" charset="0"/>
              </a:rPr>
              <a:t>/L).</a:t>
            </a:r>
          </a:p>
        </p:txBody>
      </p:sp>
      <p:graphicFrame>
        <p:nvGraphicFramePr>
          <p:cNvPr id="13" name="Group 3">
            <a:extLst>
              <a:ext uri="{FF2B5EF4-FFF2-40B4-BE49-F238E27FC236}">
                <a16:creationId xmlns:a16="http://schemas.microsoft.com/office/drawing/2014/main" id="{9A1ED5BB-8A6D-0648-AA39-652D80BB5AAE}"/>
              </a:ext>
            </a:extLst>
          </p:cNvPr>
          <p:cNvGraphicFramePr>
            <a:graphicFrameLocks/>
          </p:cNvGraphicFramePr>
          <p:nvPr/>
        </p:nvGraphicFramePr>
        <p:xfrm>
          <a:off x="6280732" y="1612739"/>
          <a:ext cx="5472642" cy="3633689"/>
        </p:xfrm>
        <a:graphic>
          <a:graphicData uri="http://schemas.openxmlformats.org/drawingml/2006/table">
            <a:tbl>
              <a:tblPr/>
              <a:tblGrid>
                <a:gridCol w="2361621">
                  <a:extLst>
                    <a:ext uri="{9D8B030D-6E8A-4147-A177-3AD203B41FA5}">
                      <a16:colId xmlns:a16="http://schemas.microsoft.com/office/drawing/2014/main" val="20000"/>
                    </a:ext>
                  </a:extLst>
                </a:gridCol>
                <a:gridCol w="1449752">
                  <a:extLst>
                    <a:ext uri="{9D8B030D-6E8A-4147-A177-3AD203B41FA5}">
                      <a16:colId xmlns:a16="http://schemas.microsoft.com/office/drawing/2014/main" val="20001"/>
                    </a:ext>
                  </a:extLst>
                </a:gridCol>
                <a:gridCol w="1661268">
                  <a:extLst>
                    <a:ext uri="{9D8B030D-6E8A-4147-A177-3AD203B41FA5}">
                      <a16:colId xmlns:a16="http://schemas.microsoft.com/office/drawing/2014/main" val="20002"/>
                    </a:ext>
                  </a:extLst>
                </a:gridCol>
              </a:tblGrid>
              <a:tr h="822215">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600" b="1" i="0" u="none" strike="noStrike" cap="none" normalizeH="0" baseline="0" dirty="0">
                          <a:ln>
                            <a:noFill/>
                          </a:ln>
                          <a:solidFill>
                            <a:schemeClr val="tx1"/>
                          </a:solidFill>
                          <a:effectLst/>
                          <a:latin typeface="Calibri" panose="020F0502020204030204" pitchFamily="34" charset="0"/>
                        </a:rPr>
                        <a:t>Characteristic, n (%)</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Zanubrutinib</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(n = 241)</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Bendamustine + Rituximab</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(n = 238)</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1"/>
                  </a:ext>
                </a:extLst>
              </a:tr>
              <a:tr h="33498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Binet stage C*</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70 (29.0)</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70 (29.4)</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65031772"/>
                  </a:ext>
                </a:extLst>
              </a:tr>
              <a:tr h="33498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600" b="0" i="0" u="none" strike="noStrike" cap="none" normalizeH="0" baseline="0" dirty="0">
                          <a:ln>
                            <a:noFill/>
                          </a:ln>
                          <a:solidFill>
                            <a:schemeClr val="bg1"/>
                          </a:solidFill>
                          <a:effectLst/>
                          <a:latin typeface="Calibri" panose="020F0502020204030204" pitchFamily="34" charset="0"/>
                        </a:rPr>
                        <a:t>Bulky disease ≥5 cm</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69 (28.6)</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73 (30.7)</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90597920"/>
                  </a:ext>
                </a:extLst>
              </a:tr>
              <a:tr h="33498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600" b="0" i="0" u="none" strike="noStrike" cap="none" normalizeH="0" baseline="0" dirty="0">
                          <a:ln>
                            <a:noFill/>
                          </a:ln>
                          <a:solidFill>
                            <a:schemeClr val="bg1"/>
                          </a:solidFill>
                          <a:effectLst/>
                          <a:latin typeface="Calibri" panose="020F0502020204030204" pitchFamily="34" charset="0"/>
                        </a:rPr>
                        <a:t>Cytopenia</a:t>
                      </a:r>
                      <a:r>
                        <a:rPr kumimoji="0" lang="en-US" sz="1600" b="0" i="0" u="none" strike="noStrike" cap="none" normalizeH="0" baseline="30000" dirty="0">
                          <a:ln>
                            <a:noFill/>
                          </a:ln>
                          <a:solidFill>
                            <a:schemeClr val="bg1"/>
                          </a:solidFill>
                          <a:effectLst/>
                          <a:latin typeface="Calibri" panose="020F0502020204030204" pitchFamily="34" charset="0"/>
                        </a:rPr>
                        <a:t>†</a:t>
                      </a:r>
                      <a:r>
                        <a:rPr kumimoji="0" lang="en-US" sz="1600" b="0" i="0" u="none" strike="noStrike" cap="none" normalizeH="0" baseline="0" dirty="0">
                          <a:ln>
                            <a:noFill/>
                          </a:ln>
                          <a:solidFill>
                            <a:schemeClr val="bg1"/>
                          </a:solidFill>
                          <a:effectLst/>
                          <a:latin typeface="Calibri" panose="020F0502020204030204" pitchFamily="34" charset="0"/>
                        </a:rPr>
                        <a:t> </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102 (42.3)</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109 (45.8)</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569731661"/>
                  </a:ext>
                </a:extLst>
              </a:tr>
              <a:tr h="33498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del(11q)</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43 (17.8)</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46 (19.3)</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672436042"/>
                  </a:ext>
                </a:extLst>
              </a:tr>
              <a:tr h="55790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Characteristic, n/N (%)</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Zanubrutinib</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algn="ctr">
                        <a:lnSpc>
                          <a:spcPct val="107000"/>
                        </a:lnSpc>
                        <a:spcBef>
                          <a:spcPts val="0"/>
                        </a:spcBef>
                        <a:spcAft>
                          <a:spcPts val="0"/>
                        </a:spcAft>
                      </a:pPr>
                      <a:r>
                        <a:rPr lang="en-US" sz="1600" b="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Bendamustine + Rituximab</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445967019"/>
                  </a:ext>
                </a:extLst>
              </a:tr>
              <a:tr h="33498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1" u="none" strike="noStrike" cap="none" normalizeH="0" baseline="0" dirty="0">
                          <a:ln>
                            <a:noFill/>
                          </a:ln>
                          <a:solidFill>
                            <a:schemeClr val="bg1"/>
                          </a:solidFill>
                          <a:effectLst/>
                          <a:latin typeface="Calibri" panose="020F0502020204030204" pitchFamily="34" charset="0"/>
                        </a:rPr>
                        <a:t>TP53</a:t>
                      </a:r>
                      <a:r>
                        <a:rPr kumimoji="0" lang="en-US" sz="1600" b="0" i="0" u="none" strike="noStrike" cap="none" normalizeH="0" baseline="0" dirty="0">
                          <a:ln>
                            <a:noFill/>
                          </a:ln>
                          <a:solidFill>
                            <a:schemeClr val="bg1"/>
                          </a:solidFill>
                          <a:effectLst/>
                          <a:latin typeface="Calibri" panose="020F0502020204030204" pitchFamily="34" charset="0"/>
                        </a:rPr>
                        <a:t> mutation</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15/232 (6.5)</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13/223 (5.8)</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85204756"/>
                  </a:ext>
                </a:extLst>
              </a:tr>
              <a:tr h="57860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Unmutated </a:t>
                      </a:r>
                      <a:r>
                        <a:rPr kumimoji="0" lang="en-US" sz="1600" b="0" i="1" u="none" strike="noStrike" cap="none" normalizeH="0" baseline="0" dirty="0">
                          <a:ln>
                            <a:noFill/>
                          </a:ln>
                          <a:solidFill>
                            <a:schemeClr val="bg1"/>
                          </a:solidFill>
                          <a:effectLst/>
                          <a:latin typeface="Calibri" panose="020F0502020204030204" pitchFamily="34" charset="0"/>
                        </a:rPr>
                        <a:t>IGHV</a:t>
                      </a:r>
                      <a:r>
                        <a:rPr kumimoji="0" lang="en-US" sz="1600" b="0" i="0" u="none" strike="noStrike" cap="none" normalizeH="0" baseline="0" dirty="0">
                          <a:ln>
                            <a:noFill/>
                          </a:ln>
                          <a:solidFill>
                            <a:schemeClr val="bg1"/>
                          </a:solidFill>
                          <a:effectLst/>
                          <a:latin typeface="Calibri" panose="020F0502020204030204" pitchFamily="34" charset="0"/>
                        </a:rPr>
                        <a:t> gene</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1"/>
                          </a:solidFill>
                          <a:effectLst/>
                          <a:latin typeface="Calibri" panose="020F0502020204030204" pitchFamily="34" charset="0"/>
                        </a:rPr>
                        <a:t>125/234 (53.4)</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121/231 </a:t>
                      </a:r>
                    </a:p>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(52.4)</a:t>
                      </a:r>
                    </a:p>
                  </a:txBody>
                  <a:tcPr marL="18271" marR="18271" marT="18271" marB="1827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2911779605"/>
                  </a:ext>
                </a:extLst>
              </a:tr>
            </a:tbl>
          </a:graphicData>
        </a:graphic>
      </p:graphicFrame>
    </p:spTree>
    <p:extLst>
      <p:ext uri="{BB962C8B-B14F-4D97-AF65-F5344CB8AC3E}">
        <p14:creationId xmlns:p14="http://schemas.microsoft.com/office/powerpoint/2010/main" val="72659454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3197" dirty="0">
                <a:solidFill>
                  <a:srgbClr val="003767"/>
                </a:solidFill>
              </a:rPr>
              <a:t>SEQUOIA (Cohort 1): IRC-Assessed PFS (Primary Endpoint</a:t>
            </a:r>
            <a:r>
              <a:rPr lang="en-US" dirty="0">
                <a:solidFill>
                  <a:srgbClr val="003767"/>
                </a:solidFill>
              </a:rPr>
              <a:t>)</a:t>
            </a:r>
          </a:p>
        </p:txBody>
      </p:sp>
      <p:pic>
        <p:nvPicPr>
          <p:cNvPr id="4" name="Content Placeholder 3"/>
          <p:cNvPicPr>
            <a:picLocks noGrp="1" noChangeAspect="1"/>
          </p:cNvPicPr>
          <p:nvPr>
            <p:ph idx="1"/>
          </p:nvPr>
        </p:nvPicPr>
        <p:blipFill>
          <a:blip r:embed="rId2"/>
          <a:stretch>
            <a:fillRect/>
          </a:stretch>
        </p:blipFill>
        <p:spPr>
          <a:xfrm>
            <a:off x="965831" y="1044208"/>
            <a:ext cx="9750696" cy="4652359"/>
          </a:xfrm>
          <a:prstGeom prst="rect">
            <a:avLst/>
          </a:prstGeom>
        </p:spPr>
      </p:pic>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55076816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SEQUOIA (Cohort 1): IRC-Assessed PFS by Subgroup</a:t>
            </a:r>
            <a:endParaRPr lang="en-US"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8" name="Content Placeholder 7"/>
          <p:cNvPicPr>
            <a:picLocks noGrp="1" noChangeAspect="1"/>
          </p:cNvPicPr>
          <p:nvPr>
            <p:ph idx="1"/>
          </p:nvPr>
        </p:nvPicPr>
        <p:blipFill>
          <a:blip r:embed="rId4"/>
          <a:stretch>
            <a:fillRect/>
          </a:stretch>
        </p:blipFill>
        <p:spPr>
          <a:xfrm>
            <a:off x="596802" y="858848"/>
            <a:ext cx="9919325" cy="4932659"/>
          </a:xfrm>
          <a:prstGeom prst="rect">
            <a:avLst/>
          </a:prstGeom>
        </p:spPr>
      </p:pic>
    </p:spTree>
    <p:extLst>
      <p:ext uri="{BB962C8B-B14F-4D97-AF65-F5344CB8AC3E}">
        <p14:creationId xmlns:p14="http://schemas.microsoft.com/office/powerpoint/2010/main" val="140859325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SEQUOIA (Cohort 1): IRC-Assessed PFS by IGHV Status</a:t>
            </a:r>
            <a:endParaRPr lang="en-US"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4" name="Content Placeholder 3"/>
          <p:cNvPicPr>
            <a:picLocks noGrp="1" noChangeAspect="1"/>
          </p:cNvPicPr>
          <p:nvPr>
            <p:ph idx="1"/>
          </p:nvPr>
        </p:nvPicPr>
        <p:blipFill>
          <a:blip r:embed="rId4"/>
          <a:stretch>
            <a:fillRect/>
          </a:stretch>
        </p:blipFill>
        <p:spPr>
          <a:xfrm>
            <a:off x="695639" y="829714"/>
            <a:ext cx="10336248" cy="5002023"/>
          </a:xfrm>
          <a:prstGeom prst="rect">
            <a:avLst/>
          </a:prstGeom>
        </p:spPr>
      </p:pic>
    </p:spTree>
    <p:extLst>
      <p:ext uri="{BB962C8B-B14F-4D97-AF65-F5344CB8AC3E}">
        <p14:creationId xmlns:p14="http://schemas.microsoft.com/office/powerpoint/2010/main" val="185930802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SEQUOIA (Cohort 1): OS</a:t>
            </a:r>
            <a:endParaRPr lang="en-US"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8" name="Content Placeholder 7"/>
          <p:cNvPicPr>
            <a:picLocks noGrp="1" noChangeAspect="1"/>
          </p:cNvPicPr>
          <p:nvPr>
            <p:ph idx="1"/>
          </p:nvPr>
        </p:nvPicPr>
        <p:blipFill>
          <a:blip r:embed="rId4"/>
          <a:stretch>
            <a:fillRect/>
          </a:stretch>
        </p:blipFill>
        <p:spPr>
          <a:xfrm>
            <a:off x="1020198" y="885328"/>
            <a:ext cx="9593336" cy="4869622"/>
          </a:xfrm>
          <a:prstGeom prst="rect">
            <a:avLst/>
          </a:prstGeom>
        </p:spPr>
      </p:pic>
    </p:spTree>
    <p:extLst>
      <p:ext uri="{BB962C8B-B14F-4D97-AF65-F5344CB8AC3E}">
        <p14:creationId xmlns:p14="http://schemas.microsoft.com/office/powerpoint/2010/main" val="85995530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2664" dirty="0">
                <a:solidFill>
                  <a:srgbClr val="003767"/>
                </a:solidFill>
              </a:rPr>
              <a:t>SEQUOIA (Cohort 2): IRC-Assessed PFS in Patients With del(17p</a:t>
            </a:r>
            <a:r>
              <a:rPr lang="en-US" sz="3197" dirty="0">
                <a:solidFill>
                  <a:srgbClr val="003767"/>
                </a:solidFill>
              </a:rPr>
              <a:t>)</a:t>
            </a:r>
            <a:endParaRPr lang="en-US"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4" name="Content Placeholder 3"/>
          <p:cNvPicPr>
            <a:picLocks noGrp="1" noChangeAspect="1"/>
          </p:cNvPicPr>
          <p:nvPr>
            <p:ph idx="1"/>
          </p:nvPr>
        </p:nvPicPr>
        <p:blipFill>
          <a:blip r:embed="rId4"/>
          <a:stretch>
            <a:fillRect/>
          </a:stretch>
        </p:blipFill>
        <p:spPr>
          <a:xfrm>
            <a:off x="912330" y="805889"/>
            <a:ext cx="9352274" cy="5025848"/>
          </a:xfrm>
          <a:prstGeom prst="rect">
            <a:avLst/>
          </a:prstGeom>
        </p:spPr>
      </p:pic>
    </p:spTree>
    <p:extLst>
      <p:ext uri="{BB962C8B-B14F-4D97-AF65-F5344CB8AC3E}">
        <p14:creationId xmlns:p14="http://schemas.microsoft.com/office/powerpoint/2010/main" val="285966857"/>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dirty="0">
                <a:solidFill>
                  <a:srgbClr val="003767"/>
                </a:solidFill>
              </a:rPr>
              <a:t>SEQUOIA (Cohort 1): Summary </a:t>
            </a:r>
            <a:r>
              <a:rPr lang="en-US" dirty="0"/>
              <a:t>of AEs</a:t>
            </a:r>
            <a:endParaRPr lang="en-US" altLang="en-US" dirty="0"/>
          </a:p>
        </p:txBody>
      </p:sp>
      <p:grpSp>
        <p:nvGrpSpPr>
          <p:cNvPr id="7" name="Group 6">
            <a:extLst>
              <a:ext uri="{FF2B5EF4-FFF2-40B4-BE49-F238E27FC236}">
                <a16:creationId xmlns:a16="http://schemas.microsoft.com/office/drawing/2014/main" id="{2479E291-C18C-4826-8211-0D4EDD52556A}"/>
              </a:ext>
            </a:extLst>
          </p:cNvPr>
          <p:cNvGrpSpPr/>
          <p:nvPr/>
        </p:nvGrpSpPr>
        <p:grpSpPr>
          <a:xfrm>
            <a:off x="6238762" y="6255680"/>
            <a:ext cx="2545777" cy="485237"/>
            <a:chOff x="9392911" y="6207927"/>
            <a:chExt cx="2548134" cy="485687"/>
          </a:xfrm>
        </p:grpSpPr>
        <p:pic>
          <p:nvPicPr>
            <p:cNvPr id="8" name="Picture 7"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9" name="Rectangle 8">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sp>
        <p:nvSpPr>
          <p:cNvPr id="11" name="Text Box 15">
            <a:extLst>
              <a:ext uri="{FF2B5EF4-FFF2-40B4-BE49-F238E27FC236}">
                <a16:creationId xmlns:a16="http://schemas.microsoft.com/office/drawing/2014/main" id="{A8EE494D-C4F1-684D-B5D7-0D77D31B86DA}"/>
              </a:ext>
            </a:extLst>
          </p:cNvPr>
          <p:cNvSpPr txBox="1">
            <a:spLocks noChangeArrowheads="1"/>
          </p:cNvSpPr>
          <p:nvPr/>
        </p:nvSpPr>
        <p:spPr bwMode="auto">
          <a:xfrm>
            <a:off x="439760" y="6375173"/>
            <a:ext cx="7846098" cy="276871"/>
          </a:xfrm>
          <a:prstGeom prst="rect">
            <a:avLst/>
          </a:prstGeom>
          <a:noFill/>
          <a:ln>
            <a:noFill/>
          </a:ln>
        </p:spPr>
        <p:txBody>
          <a:bodyPr wrap="square" anchor="b">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defRPr/>
            </a:pPr>
            <a:r>
              <a:rPr lang="en-US" altLang="en-US" sz="1199" b="0" spc="-11" dirty="0">
                <a:solidFill>
                  <a:schemeClr val="bg2"/>
                </a:solidFill>
                <a:latin typeface="Calibri" panose="020F0502020204030204" pitchFamily="34" charset="0"/>
              </a:rPr>
              <a:t>Tam. ASH 2021. Abstr 396.</a:t>
            </a:r>
            <a:endParaRPr lang="en-US" altLang="en-US" sz="1199" b="0" dirty="0">
              <a:solidFill>
                <a:schemeClr val="bg2"/>
              </a:solidFill>
              <a:latin typeface="Calibri" panose="020F0502020204030204" pitchFamily="34" charset="0"/>
            </a:endParaRPr>
          </a:p>
        </p:txBody>
      </p:sp>
      <p:graphicFrame>
        <p:nvGraphicFramePr>
          <p:cNvPr id="12" name="Group 3">
            <a:extLst>
              <a:ext uri="{FF2B5EF4-FFF2-40B4-BE49-F238E27FC236}">
                <a16:creationId xmlns:a16="http://schemas.microsoft.com/office/drawing/2014/main" id="{63C7F4C1-13D3-BA4B-857A-663B8F15774C}"/>
              </a:ext>
            </a:extLst>
          </p:cNvPr>
          <p:cNvGraphicFramePr>
            <a:graphicFrameLocks/>
          </p:cNvGraphicFramePr>
          <p:nvPr/>
        </p:nvGraphicFramePr>
        <p:xfrm>
          <a:off x="724112" y="1612739"/>
          <a:ext cx="10748029" cy="3364940"/>
        </p:xfrm>
        <a:graphic>
          <a:graphicData uri="http://schemas.openxmlformats.org/drawingml/2006/table">
            <a:tbl>
              <a:tblPr/>
              <a:tblGrid>
                <a:gridCol w="4424118">
                  <a:extLst>
                    <a:ext uri="{9D8B030D-6E8A-4147-A177-3AD203B41FA5}">
                      <a16:colId xmlns:a16="http://schemas.microsoft.com/office/drawing/2014/main" val="20000"/>
                    </a:ext>
                  </a:extLst>
                </a:gridCol>
                <a:gridCol w="2574428">
                  <a:extLst>
                    <a:ext uri="{9D8B030D-6E8A-4147-A177-3AD203B41FA5}">
                      <a16:colId xmlns:a16="http://schemas.microsoft.com/office/drawing/2014/main" val="20001"/>
                    </a:ext>
                  </a:extLst>
                </a:gridCol>
                <a:gridCol w="3749483">
                  <a:extLst>
                    <a:ext uri="{9D8B030D-6E8A-4147-A177-3AD203B41FA5}">
                      <a16:colId xmlns:a16="http://schemas.microsoft.com/office/drawing/2014/main" val="20002"/>
                    </a:ext>
                  </a:extLst>
                </a:gridCol>
              </a:tblGrid>
              <a:tr h="70040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2000" b="1" i="0" u="none" strike="noStrike" cap="none" normalizeH="0" baseline="0" dirty="0">
                          <a:ln>
                            <a:noFill/>
                          </a:ln>
                          <a:solidFill>
                            <a:schemeClr val="tx1"/>
                          </a:solidFill>
                          <a:effectLst/>
                          <a:latin typeface="Calibri" panose="020F0502020204030204" pitchFamily="34" charset="0"/>
                        </a:rPr>
                        <a:t>AEs, n (%)</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Zanubrutinib</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240)*</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Bendamustine + Rituximab</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227)*</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1"/>
                  </a:ext>
                </a:extLst>
              </a:tr>
              <a:tr h="380648">
                <a:tc>
                  <a:txBody>
                    <a:bodyPr/>
                    <a:lstStyle/>
                    <a:p>
                      <a:pPr marL="115888" marR="0" indent="0" algn="l">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Any AE</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224 (93.3)</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218 (96.0)</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380648">
                <a:tc>
                  <a:txBody>
                    <a:bodyPr/>
                    <a:lstStyle/>
                    <a:p>
                      <a:pPr marL="115888" marR="0" indent="0" algn="l">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Grade ≥3 AE</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2000" b="0" kern="12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126 (52.5)</a:t>
                      </a:r>
                      <a:endPar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2000" b="0" kern="12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181 (79.7)</a:t>
                      </a:r>
                      <a:endPar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380648">
                <a:tc>
                  <a:txBody>
                    <a:bodyPr/>
                    <a:lstStyle/>
                    <a:p>
                      <a:pPr marL="115888" marR="0" indent="0" algn="l">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Serious AE</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2000" b="0" kern="1200" dirty="0">
                          <a:solidFill>
                            <a:schemeClr val="bg1"/>
                          </a:solidFill>
                          <a:effectLst/>
                          <a:latin typeface="Calibri" panose="020F0502020204030204" pitchFamily="34" charset="0"/>
                          <a:ea typeface="+mn-ea"/>
                          <a:cs typeface="Calibri" panose="020F0502020204030204" pitchFamily="34" charset="0"/>
                        </a:rPr>
                        <a:t>88 (36.7)</a:t>
                      </a:r>
                      <a:endPar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113 (49.8)</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r h="380648">
                <a:tc>
                  <a:txBody>
                    <a:bodyPr/>
                    <a:lstStyle/>
                    <a:p>
                      <a:pPr marL="115888" marR="0" indent="0" algn="l">
                        <a:lnSpc>
                          <a:spcPct val="107000"/>
                        </a:lnSpc>
                        <a:spcBef>
                          <a:spcPts val="0"/>
                        </a:spcBef>
                        <a:spcAft>
                          <a:spcPts val="0"/>
                        </a:spcAft>
                        <a:tabLst>
                          <a:tab pos="115888" algn="l"/>
                        </a:tabLs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Fatal AE</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11 (4.6)</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11 (4.8)</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588624378"/>
                  </a:ext>
                </a:extLst>
              </a:tr>
              <a:tr h="380648">
                <a:tc>
                  <a:txBody>
                    <a:bodyPr/>
                    <a:lstStyle/>
                    <a:p>
                      <a:pPr marL="115888" marR="0" indent="0" algn="l">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AE leading to dose reduction</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18 (7.5)</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84 (37.4)</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395437285"/>
                  </a:ext>
                </a:extLst>
              </a:tr>
              <a:tr h="380648">
                <a:tc>
                  <a:txBody>
                    <a:bodyPr/>
                    <a:lstStyle/>
                    <a:p>
                      <a:pPr marL="115888" marR="0" indent="0" algn="l">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AE leading to dose interruption or delay</a:t>
                      </a:r>
                      <a:endParaRPr lang="en-US" sz="2000" b="0" baseline="300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111 (46.3)</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154 (67.8)</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843604564"/>
                  </a:ext>
                </a:extLst>
              </a:tr>
              <a:tr h="380648">
                <a:tc>
                  <a:txBody>
                    <a:bodyPr/>
                    <a:lstStyle/>
                    <a:p>
                      <a:pPr marL="115888" marR="0" indent="0" algn="l">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AE leading to discontinuation</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20 (8.3)</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20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31 (13.7)</a:t>
                      </a:r>
                    </a:p>
                  </a:txBody>
                  <a:tcPr marL="27407" marR="27407" marT="27407" marB="27407"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383066500"/>
                  </a:ext>
                </a:extLst>
              </a:tr>
            </a:tbl>
          </a:graphicData>
        </a:graphic>
      </p:graphicFrame>
      <p:sp>
        <p:nvSpPr>
          <p:cNvPr id="2" name="TextBox 1">
            <a:extLst>
              <a:ext uri="{FF2B5EF4-FFF2-40B4-BE49-F238E27FC236}">
                <a16:creationId xmlns:a16="http://schemas.microsoft.com/office/drawing/2014/main" id="{D078F94C-8C2D-E949-A869-18B94350E0B6}"/>
              </a:ext>
            </a:extLst>
          </p:cNvPr>
          <p:cNvSpPr txBox="1"/>
          <p:nvPr/>
        </p:nvSpPr>
        <p:spPr bwMode="auto">
          <a:xfrm>
            <a:off x="609755" y="4939206"/>
            <a:ext cx="10862386" cy="276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spcBef>
                <a:spcPct val="50000"/>
              </a:spcBef>
            </a:pPr>
            <a:r>
              <a:rPr lang="en-US" sz="1199" dirty="0">
                <a:solidFill>
                  <a:schemeClr val="bg1"/>
                </a:solidFill>
                <a:latin typeface="Calibri" panose="020F0502020204030204" pitchFamily="34" charset="0"/>
              </a:rPr>
              <a:t>*Safety was assessed in patients who received ≥1 treatment dose; 1 patient in the zanubrutinib arm and 11 patients in the combination arm did not receive treatment.</a:t>
            </a:r>
          </a:p>
        </p:txBody>
      </p:sp>
    </p:spTree>
    <p:extLst>
      <p:ext uri="{BB962C8B-B14F-4D97-AF65-F5344CB8AC3E}">
        <p14:creationId xmlns:p14="http://schemas.microsoft.com/office/powerpoint/2010/main" val="76723172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dirty="0">
                <a:solidFill>
                  <a:srgbClr val="003767"/>
                </a:solidFill>
              </a:rPr>
              <a:t>SEQUOIA (Cohort 1): Common AEs </a:t>
            </a:r>
            <a:endParaRPr lang="en-US" altLang="en-US" dirty="0">
              <a:solidFill>
                <a:srgbClr val="003767"/>
              </a:solidFill>
            </a:endParaRPr>
          </a:p>
        </p:txBody>
      </p:sp>
      <p:grpSp>
        <p:nvGrpSpPr>
          <p:cNvPr id="7" name="Group 6">
            <a:extLst>
              <a:ext uri="{FF2B5EF4-FFF2-40B4-BE49-F238E27FC236}">
                <a16:creationId xmlns:a16="http://schemas.microsoft.com/office/drawing/2014/main" id="{2479E291-C18C-4826-8211-0D4EDD52556A}"/>
              </a:ext>
            </a:extLst>
          </p:cNvPr>
          <p:cNvGrpSpPr/>
          <p:nvPr/>
        </p:nvGrpSpPr>
        <p:grpSpPr>
          <a:xfrm>
            <a:off x="6609479" y="6309555"/>
            <a:ext cx="2545777" cy="485237"/>
            <a:chOff x="9392911" y="6207927"/>
            <a:chExt cx="2548134" cy="485687"/>
          </a:xfrm>
        </p:grpSpPr>
        <p:pic>
          <p:nvPicPr>
            <p:cNvPr id="8" name="Picture 7"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9" name="Rectangle 8">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graphicFrame>
        <p:nvGraphicFramePr>
          <p:cNvPr id="12" name="Group 3">
            <a:extLst>
              <a:ext uri="{FF2B5EF4-FFF2-40B4-BE49-F238E27FC236}">
                <a16:creationId xmlns:a16="http://schemas.microsoft.com/office/drawing/2014/main" id="{63C7F4C1-13D3-BA4B-857A-663B8F15774C}"/>
              </a:ext>
            </a:extLst>
          </p:cNvPr>
          <p:cNvGraphicFramePr>
            <a:graphicFrameLocks/>
          </p:cNvGraphicFramePr>
          <p:nvPr/>
        </p:nvGraphicFramePr>
        <p:xfrm>
          <a:off x="538753" y="986048"/>
          <a:ext cx="10748031" cy="4575585"/>
        </p:xfrm>
        <a:graphic>
          <a:graphicData uri="http://schemas.openxmlformats.org/drawingml/2006/table">
            <a:tbl>
              <a:tblPr/>
              <a:tblGrid>
                <a:gridCol w="4393324">
                  <a:extLst>
                    <a:ext uri="{9D8B030D-6E8A-4147-A177-3AD203B41FA5}">
                      <a16:colId xmlns:a16="http://schemas.microsoft.com/office/drawing/2014/main" val="20000"/>
                    </a:ext>
                  </a:extLst>
                </a:gridCol>
                <a:gridCol w="1558196">
                  <a:extLst>
                    <a:ext uri="{9D8B030D-6E8A-4147-A177-3AD203B41FA5}">
                      <a16:colId xmlns:a16="http://schemas.microsoft.com/office/drawing/2014/main" val="20001"/>
                    </a:ext>
                  </a:extLst>
                </a:gridCol>
                <a:gridCol w="1295379">
                  <a:extLst>
                    <a:ext uri="{9D8B030D-6E8A-4147-A177-3AD203B41FA5}">
                      <a16:colId xmlns:a16="http://schemas.microsoft.com/office/drawing/2014/main" val="1312292988"/>
                    </a:ext>
                  </a:extLst>
                </a:gridCol>
                <a:gridCol w="1674081">
                  <a:extLst>
                    <a:ext uri="{9D8B030D-6E8A-4147-A177-3AD203B41FA5}">
                      <a16:colId xmlns:a16="http://schemas.microsoft.com/office/drawing/2014/main" val="20002"/>
                    </a:ext>
                  </a:extLst>
                </a:gridCol>
                <a:gridCol w="1827051">
                  <a:extLst>
                    <a:ext uri="{9D8B030D-6E8A-4147-A177-3AD203B41FA5}">
                      <a16:colId xmlns:a16="http://schemas.microsoft.com/office/drawing/2014/main" val="2964087804"/>
                    </a:ext>
                  </a:extLst>
                </a:gridCol>
              </a:tblGrid>
              <a:tr h="334986">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600" b="1" i="0" u="none" strike="noStrike" cap="none" normalizeH="0" baseline="0" dirty="0">
                          <a:ln>
                            <a:noFill/>
                          </a:ln>
                          <a:solidFill>
                            <a:schemeClr val="tx1"/>
                          </a:solidFill>
                          <a:effectLst/>
                          <a:latin typeface="Calibri" panose="020F0502020204030204" pitchFamily="34" charset="0"/>
                        </a:rPr>
                        <a:t>AEs in ≥12% of Patients, n (%)</a:t>
                      </a:r>
                    </a:p>
                  </a:txBody>
                  <a:tcPr marL="162115" marR="162115" marT="60914" marB="6091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Zanubrutinib (n = 240)*</a:t>
                      </a:r>
                    </a:p>
                  </a:txBody>
                  <a:tcPr marL="121807" marR="121807" marT="60904" marB="6090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Bendamustine + Rituximab (n = 227)*</a:t>
                      </a:r>
                    </a:p>
                  </a:txBody>
                  <a:tcPr marL="121807" marR="121807" marT="60904" marB="60904"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hMerge="1">
                  <a:txBody>
                    <a:bodyPr/>
                    <a:lstStyle/>
                    <a:p>
                      <a:endParaRPr lang="en-US"/>
                    </a:p>
                  </a:txBody>
                  <a:tcPr/>
                </a:tc>
                <a:extLst>
                  <a:ext uri="{0D108BD9-81ED-4DB2-BD59-A6C34878D82A}">
                    <a16:rowId xmlns:a16="http://schemas.microsoft.com/office/drawing/2014/main" val="10001"/>
                  </a:ext>
                </a:extLst>
              </a:tr>
              <a:tr h="334986">
                <a:tc vMerge="1">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GB" sz="16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Any Grade</a:t>
                      </a:r>
                    </a:p>
                  </a:txBody>
                  <a:tcPr marL="121586" marR="121586" marT="45686" marB="45686"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algn="ctr">
                        <a:lnSpc>
                          <a:spcPct val="107000"/>
                        </a:lnSpc>
                        <a:spcBef>
                          <a:spcPts val="0"/>
                        </a:spcBef>
                        <a:spcAft>
                          <a:spcPts val="0"/>
                        </a:spcAft>
                      </a:pPr>
                      <a:r>
                        <a:rPr lang="en-US" sz="1600" b="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Grade </a:t>
                      </a:r>
                      <a:r>
                        <a:rPr lang="en-US" sz="16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a:t>
                      </a:r>
                      <a:r>
                        <a:rPr lang="en-US" sz="1600" b="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3</a:t>
                      </a:r>
                      <a:endParaRPr lang="en-US" sz="1600" dirty="0">
                        <a:solidFill>
                          <a:schemeClr val="tx1"/>
                        </a:solidFill>
                        <a:effectLst/>
                        <a:latin typeface="Calibri" panose="020F0502020204030204" pitchFamily="34" charset="0"/>
                        <a:ea typeface="Calibri" panose="020F0502020204030204" pitchFamily="34" charset="0"/>
                        <a:cs typeface="Calibri" panose="020F0502020204030204" pitchFamily="34" charset="0"/>
                      </a:endParaRP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algn="ctr">
                        <a:lnSpc>
                          <a:spcPct val="107000"/>
                        </a:lnSpc>
                        <a:spcBef>
                          <a:spcPts val="0"/>
                        </a:spcBef>
                        <a:spcAft>
                          <a:spcPts val="0"/>
                        </a:spcAft>
                      </a:pPr>
                      <a:r>
                        <a:rPr lang="en-US" sz="1600" b="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Any Grade</a:t>
                      </a:r>
                      <a:endParaRPr lang="en-US" sz="1600" dirty="0">
                        <a:solidFill>
                          <a:schemeClr val="tx1"/>
                        </a:solidFill>
                        <a:effectLst/>
                        <a:latin typeface="Calibri" panose="020F0502020204030204" pitchFamily="34" charset="0"/>
                        <a:ea typeface="Calibri" panose="020F0502020204030204" pitchFamily="34" charset="0"/>
                        <a:cs typeface="Calibri" panose="020F0502020204030204" pitchFamily="34" charset="0"/>
                      </a:endParaRP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algn="ctr">
                        <a:lnSpc>
                          <a:spcPct val="107000"/>
                        </a:lnSpc>
                        <a:spcBef>
                          <a:spcPts val="0"/>
                        </a:spcBef>
                        <a:spcAft>
                          <a:spcPts val="0"/>
                        </a:spcAft>
                      </a:pPr>
                      <a:r>
                        <a:rPr lang="en-US" sz="1600" b="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Grade </a:t>
                      </a:r>
                      <a:r>
                        <a:rPr lang="en-US" sz="16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a:t>
                      </a:r>
                      <a:r>
                        <a:rPr lang="en-US" sz="1600" b="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3</a:t>
                      </a:r>
                      <a:endParaRPr lang="en-US" sz="1600" dirty="0">
                        <a:solidFill>
                          <a:schemeClr val="tx1"/>
                        </a:solidFill>
                        <a:effectLst/>
                        <a:latin typeface="Calibri" panose="020F0502020204030204" pitchFamily="34" charset="0"/>
                        <a:ea typeface="Calibri" panose="020F0502020204030204" pitchFamily="34" charset="0"/>
                        <a:cs typeface="Calibri" panose="020F0502020204030204" pitchFamily="34" charset="0"/>
                      </a:endParaRP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231931299"/>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Contusion</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46 (19.2)</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 (0.0)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8 (3.5)</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 (0.0)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Upper respiratory tract infection</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41 (17.1)</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 (0.8)</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27 (11.9)</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 (0.9)</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Neutropenia</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37 (15.4)</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27 (11.3)</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129 (56.8)</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116 (51.1)</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Diarrhea</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33 (13.8)</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 (0.0)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30 (13.2)</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 (1.8)</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588624378"/>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Arthralgia</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32 (13.3)</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 (0.8)</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20 (8.8)</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 (0.4)</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395437285"/>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Fatigue</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28 (11.7)</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 (1.3)</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36 (15.9)</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 (0.9)</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843604564"/>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Rash</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26 (10.8)</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 (0.0)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44 (19.4)</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6 (2.6)</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383066500"/>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Constipation</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24 (10.0)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 (0.4)</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43 (18.9)</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 (0.0)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70879630"/>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Nausea</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24 (10.0)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 (0.0)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74 (32.6)</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 (1.3)</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625934538"/>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Pyrexia</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17 (7.1)</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 (0.0)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60 (26.4)</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8 (3.5)</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781457268"/>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Vomiting</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17 (7.1)</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 (0.0)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33 (14.5)</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 (1.3)</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382882932"/>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Anemia</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11 (4.6)</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 (0.4)</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43 (18.9)</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 (1.8)</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881727228"/>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Thrombocytopenia</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9 (3.8)</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 (1.7)</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31 (13.7)</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algn="ctr">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16 (7.0)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434119965"/>
                  </a:ext>
                </a:extLst>
              </a:tr>
              <a:tr h="278952">
                <a:tc>
                  <a:txBody>
                    <a:bodyPr/>
                    <a:lstStyle/>
                    <a:p>
                      <a:pPr marL="115888" marR="0" indent="0">
                        <a:lnSpc>
                          <a:spcPct val="107000"/>
                        </a:lnSpc>
                        <a:spcBef>
                          <a:spcPts val="0"/>
                        </a:spcBef>
                        <a:spcAft>
                          <a:spcPts val="0"/>
                        </a:spcAft>
                      </a:pPr>
                      <a:r>
                        <a:rPr lang="en-US" sz="1600" b="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Infusion-related rx due to amphotericin B infusion</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 (0.4)</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 (0.0)</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43 (18.9)</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algn="ctr">
                        <a:lnSpc>
                          <a:spcPct val="107000"/>
                        </a:lnSpc>
                        <a:spcBef>
                          <a:spcPts val="0"/>
                        </a:spcBef>
                        <a:spcAft>
                          <a:spcPts val="0"/>
                        </a:spcAft>
                      </a:pPr>
                      <a:r>
                        <a:rPr lang="en-US" sz="16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6 (2.6)</a:t>
                      </a:r>
                    </a:p>
                  </a:txBody>
                  <a:tcPr marL="9136" marR="9136" marT="9136" marB="913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276233633"/>
                  </a:ext>
                </a:extLst>
              </a:tr>
            </a:tbl>
          </a:graphicData>
        </a:graphic>
      </p:graphicFrame>
      <p:sp>
        <p:nvSpPr>
          <p:cNvPr id="2" name="TextBox 1">
            <a:extLst>
              <a:ext uri="{FF2B5EF4-FFF2-40B4-BE49-F238E27FC236}">
                <a16:creationId xmlns:a16="http://schemas.microsoft.com/office/drawing/2014/main" id="{D078F94C-8C2D-E949-A869-18B94350E0B6}"/>
              </a:ext>
            </a:extLst>
          </p:cNvPr>
          <p:cNvSpPr txBox="1"/>
          <p:nvPr/>
        </p:nvSpPr>
        <p:spPr bwMode="auto">
          <a:xfrm>
            <a:off x="481574" y="5554884"/>
            <a:ext cx="10862386" cy="276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spcBef>
                <a:spcPts val="0"/>
              </a:spcBef>
            </a:pPr>
            <a:r>
              <a:rPr lang="en-US" sz="1199" dirty="0">
                <a:solidFill>
                  <a:srgbClr val="003767"/>
                </a:solidFill>
                <a:latin typeface="Calibri" panose="020F0502020204030204" pitchFamily="34" charset="0"/>
              </a:rPr>
              <a:t>*Safety was assessed in patients who received ≥1 treatment dose; 1 patient in the zanubrutinib arm and 11 patients in the </a:t>
            </a:r>
            <a:r>
              <a:rPr lang="en-US" sz="1199" dirty="0">
                <a:solidFill>
                  <a:schemeClr val="bg1"/>
                </a:solidFill>
                <a:latin typeface="Calibri" panose="020F0502020204030204" pitchFamily="34" charset="0"/>
              </a:rPr>
              <a:t>combination arm did not receive treatment.</a:t>
            </a:r>
          </a:p>
        </p:txBody>
      </p:sp>
    </p:spTree>
    <p:extLst>
      <p:ext uri="{BB962C8B-B14F-4D97-AF65-F5344CB8AC3E}">
        <p14:creationId xmlns:p14="http://schemas.microsoft.com/office/powerpoint/2010/main" val="179790209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3730" dirty="0">
                <a:solidFill>
                  <a:srgbClr val="003767"/>
                </a:solidFill>
              </a:rPr>
              <a:t>SEQUOIA PATIENT-REPORTED OUTCOMES </a:t>
            </a:r>
            <a:br>
              <a:rPr lang="en-US" dirty="0">
                <a:solidFill>
                  <a:srgbClr val="003767"/>
                </a:solidFill>
              </a:rPr>
            </a:br>
            <a:endParaRPr lang="en-US" dirty="0">
              <a:solidFill>
                <a:srgbClr val="003767"/>
              </a:solidFill>
            </a:endParaRPr>
          </a:p>
        </p:txBody>
      </p:sp>
      <p:sp>
        <p:nvSpPr>
          <p:cNvPr id="3" name="Content Placeholder 2"/>
          <p:cNvSpPr>
            <a:spLocks noGrp="1"/>
          </p:cNvSpPr>
          <p:nvPr>
            <p:ph idx="1"/>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dirty="0"/>
              <a:t>Update presented at the European Hematology Meeting</a:t>
            </a:r>
          </a:p>
          <a:p>
            <a:r>
              <a:rPr lang="en-US" dirty="0"/>
              <a:t>Planned analysis of patient reported outcomes (PROs)</a:t>
            </a:r>
          </a:p>
          <a:p>
            <a:pPr lvl="1"/>
            <a:r>
              <a:rPr lang="en-US" dirty="0"/>
              <a:t>Global Health Status (GHS)</a:t>
            </a:r>
          </a:p>
          <a:p>
            <a:pPr lvl="1"/>
            <a:r>
              <a:rPr lang="en-US" dirty="0"/>
              <a:t>Physical function</a:t>
            </a:r>
          </a:p>
          <a:p>
            <a:pPr lvl="1"/>
            <a:r>
              <a:rPr lang="en-US" dirty="0"/>
              <a:t>Symptoms of fatigue, pain, diarrhea, nausea, vomiting</a:t>
            </a:r>
          </a:p>
          <a:p>
            <a:r>
              <a:rPr lang="en-US" dirty="0"/>
              <a:t>Assessed by EORTC QLQ-C30</a:t>
            </a:r>
          </a:p>
          <a:p>
            <a:pPr lvl="1"/>
            <a:r>
              <a:rPr lang="en-US" dirty="0"/>
              <a:t>Done week 12 and 24</a:t>
            </a:r>
          </a:p>
        </p:txBody>
      </p:sp>
      <p:sp>
        <p:nvSpPr>
          <p:cNvPr id="5" name="TextBox 4"/>
          <p:cNvSpPr txBox="1"/>
          <p:nvPr/>
        </p:nvSpPr>
        <p:spPr>
          <a:xfrm>
            <a:off x="4604304" y="6163734"/>
            <a:ext cx="3036354" cy="297325"/>
          </a:xfrm>
          <a:prstGeom prst="rect">
            <a:avLst/>
          </a:prstGeom>
          <a:noFill/>
        </p:spPr>
        <p:txBody>
          <a:bodyPr wrap="square" rtlCol="0">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1332" dirty="0" err="1"/>
              <a:t>Gia</a:t>
            </a:r>
            <a:r>
              <a:rPr lang="en-US" sz="1332" dirty="0"/>
              <a:t>, p et al EHA 2022 Abstract P662</a:t>
            </a:r>
          </a:p>
        </p:txBody>
      </p:sp>
    </p:spTree>
    <p:extLst>
      <p:ext uri="{BB962C8B-B14F-4D97-AF65-F5344CB8AC3E}">
        <p14:creationId xmlns:p14="http://schemas.microsoft.com/office/powerpoint/2010/main" val="109152608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3730" dirty="0">
                <a:solidFill>
                  <a:srgbClr val="003767"/>
                </a:solidFill>
              </a:rPr>
              <a:t>SEQUOIA PATIENT-REPORTED OUTCOMES </a:t>
            </a:r>
            <a:br>
              <a:rPr lang="en-US" dirty="0">
                <a:solidFill>
                  <a:srgbClr val="003767"/>
                </a:solidFill>
              </a:rPr>
            </a:br>
            <a:endParaRPr lang="en-US" dirty="0">
              <a:solidFill>
                <a:srgbClr val="003767"/>
              </a:solidFill>
            </a:endParaRPr>
          </a:p>
        </p:txBody>
      </p:sp>
      <p:pic>
        <p:nvPicPr>
          <p:cNvPr id="4" name="Content Placeholder 3"/>
          <p:cNvPicPr>
            <a:picLocks noGrp="1" noChangeAspect="1"/>
          </p:cNvPicPr>
          <p:nvPr>
            <p:ph idx="1"/>
          </p:nvPr>
        </p:nvPicPr>
        <p:blipFill>
          <a:blip r:embed="rId3"/>
          <a:stretch>
            <a:fillRect/>
          </a:stretch>
        </p:blipFill>
        <p:spPr>
          <a:xfrm>
            <a:off x="1180253" y="1701325"/>
            <a:ext cx="8616103" cy="3422233"/>
          </a:xfrm>
          <a:prstGeom prst="rect">
            <a:avLst/>
          </a:prstGeom>
        </p:spPr>
      </p:pic>
      <p:sp>
        <p:nvSpPr>
          <p:cNvPr id="5" name="TextBox 4"/>
          <p:cNvSpPr txBox="1"/>
          <p:nvPr/>
        </p:nvSpPr>
        <p:spPr>
          <a:xfrm>
            <a:off x="4604304" y="6163734"/>
            <a:ext cx="3036354" cy="297325"/>
          </a:xfrm>
          <a:prstGeom prst="rect">
            <a:avLst/>
          </a:prstGeom>
          <a:noFill/>
        </p:spPr>
        <p:txBody>
          <a:bodyPr wrap="square" rtlCol="0">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1332" dirty="0" err="1"/>
              <a:t>Gia</a:t>
            </a:r>
            <a:r>
              <a:rPr lang="en-US" sz="1332" dirty="0"/>
              <a:t>, p et al EHA 2022 Abstract P662</a:t>
            </a:r>
          </a:p>
        </p:txBody>
      </p:sp>
    </p:spTree>
    <p:extLst>
      <p:ext uri="{BB962C8B-B14F-4D97-AF65-F5344CB8AC3E}">
        <p14:creationId xmlns:p14="http://schemas.microsoft.com/office/powerpoint/2010/main" val="34337861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1BDFAF0F-76C3-147B-91C3-B7E56127AB1C}"/>
              </a:ext>
            </a:extLst>
          </p:cNvPr>
          <p:cNvCxnSpPr>
            <a:cxnSpLocks/>
          </p:cNvCxnSpPr>
          <p:nvPr/>
        </p:nvCxnSpPr>
        <p:spPr bwMode="auto">
          <a:xfrm flipV="1">
            <a:off x="4954185" y="1631500"/>
            <a:ext cx="0" cy="750711"/>
          </a:xfrm>
          <a:prstGeom prst="line">
            <a:avLst/>
          </a:prstGeom>
          <a:noFill/>
          <a:ln w="28575" cap="flat" cmpd="sng" algn="ctr">
            <a:solidFill>
              <a:schemeClr val="accent4"/>
            </a:solidFill>
            <a:prstDash val="solid"/>
            <a:round/>
            <a:headEnd type="oval" w="med" len="med"/>
            <a:tailEnd type="oval" w="med" len="med"/>
          </a:ln>
          <a:effectLst/>
        </p:spPr>
      </p:cxnSp>
      <p:grpSp>
        <p:nvGrpSpPr>
          <p:cNvPr id="3" name="Group 2">
            <a:extLst>
              <a:ext uri="{FF2B5EF4-FFF2-40B4-BE49-F238E27FC236}">
                <a16:creationId xmlns:a16="http://schemas.microsoft.com/office/drawing/2014/main" id="{12E91879-7EED-8DF6-4D50-E182D175ACB5}"/>
              </a:ext>
            </a:extLst>
          </p:cNvPr>
          <p:cNvGrpSpPr/>
          <p:nvPr/>
        </p:nvGrpSpPr>
        <p:grpSpPr>
          <a:xfrm>
            <a:off x="3622095" y="1992745"/>
            <a:ext cx="1546579" cy="1123244"/>
            <a:chOff x="9364134" y="1834445"/>
            <a:chExt cx="1546579" cy="1123244"/>
          </a:xfrm>
        </p:grpSpPr>
        <p:cxnSp>
          <p:nvCxnSpPr>
            <p:cNvPr id="4" name="Straight Connector 3">
              <a:extLst>
                <a:ext uri="{FF2B5EF4-FFF2-40B4-BE49-F238E27FC236}">
                  <a16:creationId xmlns:a16="http://schemas.microsoft.com/office/drawing/2014/main" id="{0C090EC3-1DCE-1587-3E58-6139BAC07DEA}"/>
                </a:ext>
              </a:extLst>
            </p:cNvPr>
            <p:cNvCxnSpPr>
              <a:cxnSpLocks/>
            </p:cNvCxnSpPr>
            <p:nvPr/>
          </p:nvCxnSpPr>
          <p:spPr bwMode="auto">
            <a:xfrm flipV="1">
              <a:off x="9572978" y="1840089"/>
              <a:ext cx="0" cy="395111"/>
            </a:xfrm>
            <a:prstGeom prst="line">
              <a:avLst/>
            </a:prstGeom>
            <a:noFill/>
            <a:ln w="28575" cap="flat" cmpd="sng" algn="ctr">
              <a:solidFill>
                <a:schemeClr val="accent1"/>
              </a:solidFill>
              <a:prstDash val="solid"/>
              <a:round/>
              <a:headEnd type="oval" w="med" len="med"/>
              <a:tailEnd type="oval" w="med" len="med"/>
            </a:ln>
            <a:effectLst/>
          </p:spPr>
        </p:cxnSp>
        <p:cxnSp>
          <p:nvCxnSpPr>
            <p:cNvPr id="5" name="Straight Connector 4">
              <a:extLst>
                <a:ext uri="{FF2B5EF4-FFF2-40B4-BE49-F238E27FC236}">
                  <a16:creationId xmlns:a16="http://schemas.microsoft.com/office/drawing/2014/main" id="{B0D053BC-19C1-DA75-AE40-7E90050F419C}"/>
                </a:ext>
              </a:extLst>
            </p:cNvPr>
            <p:cNvCxnSpPr>
              <a:cxnSpLocks/>
            </p:cNvCxnSpPr>
            <p:nvPr/>
          </p:nvCxnSpPr>
          <p:spPr bwMode="auto">
            <a:xfrm flipV="1">
              <a:off x="10493023" y="1834445"/>
              <a:ext cx="0" cy="400755"/>
            </a:xfrm>
            <a:prstGeom prst="line">
              <a:avLst/>
            </a:prstGeom>
            <a:noFill/>
            <a:ln w="28575" cap="flat" cmpd="sng" algn="ctr">
              <a:solidFill>
                <a:schemeClr val="accent1"/>
              </a:solidFill>
              <a:prstDash val="solid"/>
              <a:round/>
              <a:headEnd type="oval" w="med" len="med"/>
              <a:tailEnd type="oval" w="med" len="med"/>
            </a:ln>
            <a:effectLst/>
          </p:spPr>
        </p:cxnSp>
        <p:cxnSp>
          <p:nvCxnSpPr>
            <p:cNvPr id="6" name="Straight Connector 5">
              <a:extLst>
                <a:ext uri="{FF2B5EF4-FFF2-40B4-BE49-F238E27FC236}">
                  <a16:creationId xmlns:a16="http://schemas.microsoft.com/office/drawing/2014/main" id="{A05D5FBC-CC40-350E-934B-AB536C29F81C}"/>
                </a:ext>
              </a:extLst>
            </p:cNvPr>
            <p:cNvCxnSpPr>
              <a:cxnSpLocks/>
            </p:cNvCxnSpPr>
            <p:nvPr/>
          </p:nvCxnSpPr>
          <p:spPr bwMode="auto">
            <a:xfrm flipV="1">
              <a:off x="9364134" y="2444045"/>
              <a:ext cx="0" cy="395111"/>
            </a:xfrm>
            <a:prstGeom prst="line">
              <a:avLst/>
            </a:prstGeom>
            <a:noFill/>
            <a:ln w="28575" cap="flat" cmpd="sng" algn="ctr">
              <a:solidFill>
                <a:schemeClr val="accent1"/>
              </a:solidFill>
              <a:prstDash val="solid"/>
              <a:round/>
              <a:headEnd type="oval" w="med" len="med"/>
              <a:tailEnd type="oval" w="med" len="med"/>
            </a:ln>
            <a:effectLst/>
          </p:spPr>
        </p:cxnSp>
        <p:cxnSp>
          <p:nvCxnSpPr>
            <p:cNvPr id="7" name="Straight Connector 6">
              <a:extLst>
                <a:ext uri="{FF2B5EF4-FFF2-40B4-BE49-F238E27FC236}">
                  <a16:creationId xmlns:a16="http://schemas.microsoft.com/office/drawing/2014/main" id="{9AA8CED8-2F13-E51C-B54B-E61A6C61D677}"/>
                </a:ext>
              </a:extLst>
            </p:cNvPr>
            <p:cNvCxnSpPr>
              <a:cxnSpLocks/>
            </p:cNvCxnSpPr>
            <p:nvPr/>
          </p:nvCxnSpPr>
          <p:spPr bwMode="auto">
            <a:xfrm flipV="1">
              <a:off x="9798757" y="2381956"/>
              <a:ext cx="0" cy="575733"/>
            </a:xfrm>
            <a:prstGeom prst="line">
              <a:avLst/>
            </a:prstGeom>
            <a:noFill/>
            <a:ln w="28575" cap="flat" cmpd="sng" algn="ctr">
              <a:solidFill>
                <a:schemeClr val="accent1"/>
              </a:solidFill>
              <a:prstDash val="solid"/>
              <a:round/>
              <a:headEnd type="oval" w="med" len="med"/>
              <a:tailEnd type="oval" w="med" len="med"/>
            </a:ln>
            <a:effectLst/>
          </p:spPr>
        </p:cxnSp>
        <p:cxnSp>
          <p:nvCxnSpPr>
            <p:cNvPr id="8" name="Straight Connector 7">
              <a:extLst>
                <a:ext uri="{FF2B5EF4-FFF2-40B4-BE49-F238E27FC236}">
                  <a16:creationId xmlns:a16="http://schemas.microsoft.com/office/drawing/2014/main" id="{FB5E1B77-3A9F-28A8-9A1A-1E49CAD33875}"/>
                </a:ext>
              </a:extLst>
            </p:cNvPr>
            <p:cNvCxnSpPr>
              <a:cxnSpLocks/>
            </p:cNvCxnSpPr>
            <p:nvPr/>
          </p:nvCxnSpPr>
          <p:spPr bwMode="auto">
            <a:xfrm flipV="1">
              <a:off x="10910713" y="2252133"/>
              <a:ext cx="0" cy="575733"/>
            </a:xfrm>
            <a:prstGeom prst="line">
              <a:avLst/>
            </a:prstGeom>
            <a:noFill/>
            <a:ln w="28575" cap="flat" cmpd="sng" algn="ctr">
              <a:solidFill>
                <a:schemeClr val="accent1"/>
              </a:solidFill>
              <a:prstDash val="solid"/>
              <a:round/>
              <a:headEnd type="oval" w="med" len="med"/>
              <a:tailEnd type="oval" w="med" len="med"/>
            </a:ln>
            <a:effectLst/>
          </p:spPr>
        </p:cxnSp>
      </p:grpSp>
      <p:sp>
        <p:nvSpPr>
          <p:cNvPr id="9" name="Rectangle 8">
            <a:extLst>
              <a:ext uri="{FF2B5EF4-FFF2-40B4-BE49-F238E27FC236}">
                <a16:creationId xmlns:a16="http://schemas.microsoft.com/office/drawing/2014/main" id="{A6E5F81A-DCE4-BA09-3103-3E8AE2BB30A1}"/>
              </a:ext>
            </a:extLst>
          </p:cNvPr>
          <p:cNvSpPr/>
          <p:nvPr/>
        </p:nvSpPr>
        <p:spPr bwMode="auto">
          <a:xfrm>
            <a:off x="184628" y="2416078"/>
            <a:ext cx="5579533" cy="146755"/>
          </a:xfrm>
          <a:prstGeom prst="rect">
            <a:avLst/>
          </a:prstGeom>
          <a:solidFill>
            <a:schemeClr val="tx2"/>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 name="Title 1">
            <a:extLst>
              <a:ext uri="{FF2B5EF4-FFF2-40B4-BE49-F238E27FC236}">
                <a16:creationId xmlns:a16="http://schemas.microsoft.com/office/drawing/2014/main" id="{B97847E9-DEDF-293D-55E1-0A2093ED6014}"/>
              </a:ext>
            </a:extLst>
          </p:cNvPr>
          <p:cNvSpPr>
            <a:spLocks noGrp="1"/>
          </p:cNvSpPr>
          <p:nvPr>
            <p:ph type="title"/>
          </p:nvPr>
        </p:nvSpPr>
        <p:spPr>
          <a:xfrm>
            <a:off x="609759" y="238127"/>
            <a:ext cx="11141055" cy="1103313"/>
          </a:xfrm>
        </p:spPr>
        <p:txBody>
          <a:bodyPr/>
          <a:lstStyle/>
          <a:p>
            <a:r>
              <a:rPr lang="en-GB" dirty="0"/>
              <a:t>Noncovalent BTK Inhibitors vs Covalent BTK Inhibitors</a:t>
            </a:r>
          </a:p>
        </p:txBody>
      </p:sp>
      <p:sp>
        <p:nvSpPr>
          <p:cNvPr id="11" name="TextBox 10">
            <a:extLst>
              <a:ext uri="{FF2B5EF4-FFF2-40B4-BE49-F238E27FC236}">
                <a16:creationId xmlns:a16="http://schemas.microsoft.com/office/drawing/2014/main" id="{BDC86958-2CC8-CD38-5E13-DFA99265476F}"/>
              </a:ext>
            </a:extLst>
          </p:cNvPr>
          <p:cNvSpPr txBox="1"/>
          <p:nvPr/>
        </p:nvSpPr>
        <p:spPr>
          <a:xfrm>
            <a:off x="74428" y="1068775"/>
            <a:ext cx="625699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Mutations Conferring Resistance to BTK Inhibitors</a:t>
            </a:r>
            <a:endParaRPr kumimoji="0" lang="en-GB"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 name="TextBox 11">
            <a:extLst>
              <a:ext uri="{FF2B5EF4-FFF2-40B4-BE49-F238E27FC236}">
                <a16:creationId xmlns:a16="http://schemas.microsoft.com/office/drawing/2014/main" id="{96BCA781-BCF7-CEB3-3B8A-38A8667A3FEB}"/>
              </a:ext>
            </a:extLst>
          </p:cNvPr>
          <p:cNvSpPr txBox="1"/>
          <p:nvPr/>
        </p:nvSpPr>
        <p:spPr>
          <a:xfrm>
            <a:off x="434311" y="6369465"/>
            <a:ext cx="5376968"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Wang. NEJM. 2022;386:735.</a:t>
            </a:r>
          </a:p>
        </p:txBody>
      </p:sp>
      <p:sp>
        <p:nvSpPr>
          <p:cNvPr id="13" name="TextBox 12">
            <a:extLst>
              <a:ext uri="{FF2B5EF4-FFF2-40B4-BE49-F238E27FC236}">
                <a16:creationId xmlns:a16="http://schemas.microsoft.com/office/drawing/2014/main" id="{72C2B9DE-5AFC-D287-3199-AB48AA35C15E}"/>
              </a:ext>
            </a:extLst>
          </p:cNvPr>
          <p:cNvSpPr txBox="1"/>
          <p:nvPr/>
        </p:nvSpPr>
        <p:spPr>
          <a:xfrm>
            <a:off x="1989241" y="3245835"/>
            <a:ext cx="636117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Binding Affinities of BTK Inhibitors</a:t>
            </a:r>
          </a:p>
        </p:txBody>
      </p:sp>
      <p:graphicFrame>
        <p:nvGraphicFramePr>
          <p:cNvPr id="14" name="Table 10">
            <a:extLst>
              <a:ext uri="{FF2B5EF4-FFF2-40B4-BE49-F238E27FC236}">
                <a16:creationId xmlns:a16="http://schemas.microsoft.com/office/drawing/2014/main" id="{F0CB4138-4113-0AF9-65F2-7B87A37EDBC8}"/>
              </a:ext>
            </a:extLst>
          </p:cNvPr>
          <p:cNvGraphicFramePr>
            <a:graphicFrameLocks noGrp="1"/>
          </p:cNvGraphicFramePr>
          <p:nvPr/>
        </p:nvGraphicFramePr>
        <p:xfrm>
          <a:off x="681604" y="3834580"/>
          <a:ext cx="10232202" cy="2595880"/>
        </p:xfrm>
        <a:graphic>
          <a:graphicData uri="http://schemas.openxmlformats.org/drawingml/2006/table">
            <a:tbl>
              <a:tblPr firstRow="1" bandRow="1">
                <a:tableStyleId>{F5AB1C69-6EDB-4FF4-983F-18BD219EF322}</a:tableStyleId>
              </a:tblPr>
              <a:tblGrid>
                <a:gridCol w="1228759">
                  <a:extLst>
                    <a:ext uri="{9D8B030D-6E8A-4147-A177-3AD203B41FA5}">
                      <a16:colId xmlns:a16="http://schemas.microsoft.com/office/drawing/2014/main" val="2291578383"/>
                    </a:ext>
                  </a:extLst>
                </a:gridCol>
                <a:gridCol w="1252947">
                  <a:extLst>
                    <a:ext uri="{9D8B030D-6E8A-4147-A177-3AD203B41FA5}">
                      <a16:colId xmlns:a16="http://schemas.microsoft.com/office/drawing/2014/main" val="73720175"/>
                    </a:ext>
                  </a:extLst>
                </a:gridCol>
                <a:gridCol w="1434729">
                  <a:extLst>
                    <a:ext uri="{9D8B030D-6E8A-4147-A177-3AD203B41FA5}">
                      <a16:colId xmlns:a16="http://schemas.microsoft.com/office/drawing/2014/main" val="2845555956"/>
                    </a:ext>
                  </a:extLst>
                </a:gridCol>
                <a:gridCol w="1257238">
                  <a:extLst>
                    <a:ext uri="{9D8B030D-6E8A-4147-A177-3AD203B41FA5}">
                      <a16:colId xmlns:a16="http://schemas.microsoft.com/office/drawing/2014/main" val="66694398"/>
                    </a:ext>
                  </a:extLst>
                </a:gridCol>
                <a:gridCol w="1272028">
                  <a:extLst>
                    <a:ext uri="{9D8B030D-6E8A-4147-A177-3AD203B41FA5}">
                      <a16:colId xmlns:a16="http://schemas.microsoft.com/office/drawing/2014/main" val="70251172"/>
                    </a:ext>
                  </a:extLst>
                </a:gridCol>
                <a:gridCol w="1124117">
                  <a:extLst>
                    <a:ext uri="{9D8B030D-6E8A-4147-A177-3AD203B41FA5}">
                      <a16:colId xmlns:a16="http://schemas.microsoft.com/office/drawing/2014/main" val="4225420732"/>
                    </a:ext>
                  </a:extLst>
                </a:gridCol>
                <a:gridCol w="1331192">
                  <a:extLst>
                    <a:ext uri="{9D8B030D-6E8A-4147-A177-3AD203B41FA5}">
                      <a16:colId xmlns:a16="http://schemas.microsoft.com/office/drawing/2014/main" val="2250245333"/>
                    </a:ext>
                  </a:extLst>
                </a:gridCol>
                <a:gridCol w="1331192">
                  <a:extLst>
                    <a:ext uri="{9D8B030D-6E8A-4147-A177-3AD203B41FA5}">
                      <a16:colId xmlns:a16="http://schemas.microsoft.com/office/drawing/2014/main" val="2152357518"/>
                    </a:ext>
                  </a:extLst>
                </a:gridCol>
              </a:tblGrid>
              <a:tr h="370840">
                <a:tc>
                  <a:txBody>
                    <a:bodyPr/>
                    <a:lstStyle/>
                    <a:p>
                      <a:endParaRPr lang="en-US" sz="1400" b="1" dirty="0">
                        <a:solidFill>
                          <a:schemeClr val="bg1"/>
                        </a:solidFill>
                        <a:latin typeface="+mj-lt"/>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latin typeface="+mj-lt"/>
                        </a:rPr>
                        <a:t>Pirtobrutinib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latin typeface="+mj-lt"/>
                        </a:rPr>
                        <a:t>Nemtabrutinib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latin typeface="+mj-lt"/>
                        </a:rPr>
                        <a:t>Vecabrutinib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latin typeface="+mj-lt"/>
                        </a:rPr>
                        <a:t>Fenebrutinib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latin typeface="+mj-lt"/>
                        </a:rPr>
                        <a:t>Ibrutinib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latin typeface="+mj-lt"/>
                        </a:rPr>
                        <a:t>Acalabrutinib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latin typeface="+mj-lt"/>
                        </a:rPr>
                        <a:t>Zanubrutinib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699468881"/>
                  </a:ext>
                </a:extLst>
              </a:tr>
              <a:tr h="370840">
                <a:tc>
                  <a:txBody>
                    <a:bodyPr/>
                    <a:lstStyle/>
                    <a:p>
                      <a:r>
                        <a:rPr lang="en-US" sz="1400" b="1" dirty="0">
                          <a:solidFill>
                            <a:schemeClr val="bg1"/>
                          </a:solidFill>
                          <a:latin typeface="+mj-lt"/>
                        </a:rPr>
                        <a:t>Wild type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456275104"/>
                  </a:ext>
                </a:extLst>
              </a:tr>
              <a:tr h="370840">
                <a:tc>
                  <a:txBody>
                    <a:bodyPr/>
                    <a:lstStyle/>
                    <a:p>
                      <a:r>
                        <a:rPr lang="en-US" sz="1400" b="1" dirty="0">
                          <a:solidFill>
                            <a:schemeClr val="bg1"/>
                          </a:solidFill>
                          <a:latin typeface="+mj-lt"/>
                        </a:rPr>
                        <a:t>A428D</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latin typeface="+mj-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j-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400" dirty="0">
                          <a:solidFill>
                            <a:schemeClr val="bg1"/>
                          </a:solidFill>
                          <a:latin typeface="+mj-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400" dirty="0">
                          <a:solidFill>
                            <a:schemeClr val="bg1"/>
                          </a:solidFill>
                          <a:latin typeface="+mj-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400" dirty="0">
                          <a:solidFill>
                            <a:schemeClr val="bg1"/>
                          </a:solidFill>
                          <a:latin typeface="+mj-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400" dirty="0">
                          <a:solidFill>
                            <a:schemeClr val="bg1"/>
                          </a:solidFill>
                          <a:latin typeface="+mj-lt"/>
                        </a:rPr>
                        <a:t>None</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25510221"/>
                  </a:ext>
                </a:extLst>
              </a:tr>
              <a:tr h="370840">
                <a:tc>
                  <a:txBody>
                    <a:bodyPr/>
                    <a:lstStyle/>
                    <a:p>
                      <a:r>
                        <a:rPr lang="en-US" sz="1400" b="1" dirty="0">
                          <a:solidFill>
                            <a:schemeClr val="bg1"/>
                          </a:solidFill>
                          <a:latin typeface="+mj-lt"/>
                        </a:rPr>
                        <a:t>M437R</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9DAD2"/>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21814499"/>
                  </a:ext>
                </a:extLst>
              </a:tr>
              <a:tr h="370840">
                <a:tc>
                  <a:txBody>
                    <a:bodyPr/>
                    <a:lstStyle/>
                    <a:p>
                      <a:r>
                        <a:rPr lang="en-US" sz="1400" b="1" dirty="0">
                          <a:solidFill>
                            <a:schemeClr val="bg1"/>
                          </a:solidFill>
                          <a:latin typeface="+mj-lt"/>
                        </a:rPr>
                        <a:t>T4741</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9DAD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9DAD2"/>
                    </a:solidFill>
                  </a:tcPr>
                </a:tc>
                <a:extLst>
                  <a:ext uri="{0D108BD9-81ED-4DB2-BD59-A6C34878D82A}">
                    <a16:rowId xmlns:a16="http://schemas.microsoft.com/office/drawing/2014/main" val="3294211441"/>
                  </a:ext>
                </a:extLst>
              </a:tr>
              <a:tr h="370840">
                <a:tc>
                  <a:txBody>
                    <a:bodyPr/>
                    <a:lstStyle/>
                    <a:p>
                      <a:r>
                        <a:rPr lang="en-US" sz="1400" b="1" dirty="0">
                          <a:solidFill>
                            <a:schemeClr val="bg1"/>
                          </a:solidFill>
                          <a:latin typeface="+mj-lt"/>
                        </a:rPr>
                        <a:t>L528W</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latin typeface="+mj-lt"/>
                        </a:rPr>
                        <a:t>None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400" dirty="0">
                          <a:solidFill>
                            <a:schemeClr val="bg1"/>
                          </a:solidFill>
                          <a:latin typeface="+mj-lt"/>
                        </a:rPr>
                        <a:t>None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None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9DAD2"/>
                    </a:solidFill>
                  </a:tcPr>
                </a:tc>
                <a:tc>
                  <a:txBody>
                    <a:bodyPr/>
                    <a:lstStyle/>
                    <a:p>
                      <a:pPr algn="ctr"/>
                      <a:r>
                        <a:rPr lang="en-US" sz="1400" dirty="0">
                          <a:solidFill>
                            <a:schemeClr val="bg1"/>
                          </a:solidFill>
                          <a:latin typeface="+mj-lt"/>
                        </a:rPr>
                        <a:t>None</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474214145"/>
                  </a:ext>
                </a:extLst>
              </a:tr>
              <a:tr h="370840">
                <a:tc>
                  <a:txBody>
                    <a:bodyPr/>
                    <a:lstStyle/>
                    <a:p>
                      <a:r>
                        <a:rPr lang="en-US" sz="1400" b="1" dirty="0">
                          <a:solidFill>
                            <a:schemeClr val="bg1"/>
                          </a:solidFill>
                          <a:latin typeface="+mj-lt"/>
                        </a:rPr>
                        <a:t>C481S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j-lt"/>
                        </a:rPr>
                        <a:t>Normal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latin typeface="+mj-lt"/>
                        </a:rPr>
                        <a:t>Decreased</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075004070"/>
                  </a:ext>
                </a:extLst>
              </a:tr>
            </a:tbl>
          </a:graphicData>
        </a:graphic>
      </p:graphicFrame>
      <p:sp>
        <p:nvSpPr>
          <p:cNvPr id="15" name="Right Bracket 14">
            <a:extLst>
              <a:ext uri="{FF2B5EF4-FFF2-40B4-BE49-F238E27FC236}">
                <a16:creationId xmlns:a16="http://schemas.microsoft.com/office/drawing/2014/main" id="{1530822F-FC40-9CDF-1E32-66EACC7CF30E}"/>
              </a:ext>
            </a:extLst>
          </p:cNvPr>
          <p:cNvSpPr/>
          <p:nvPr/>
        </p:nvSpPr>
        <p:spPr bwMode="auto">
          <a:xfrm rot="16200000">
            <a:off x="4463957" y="1269428"/>
            <a:ext cx="90244" cy="5149264"/>
          </a:xfrm>
          <a:prstGeom prst="rightBracket">
            <a:avLst>
              <a:gd name="adj" fmla="val 0"/>
            </a:avLst>
          </a:prstGeom>
          <a:noFill/>
          <a:ln w="28575" cap="flat" cmpd="sng" algn="ctr">
            <a:solidFill>
              <a:schemeClr val="bg1"/>
            </a:solidFill>
            <a:prstDash val="solid"/>
            <a:round/>
            <a:headEnd type="none" w="med" len="med"/>
            <a:tailEnd type="none" w="med" len="med"/>
          </a:ln>
          <a:effectLst/>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Right Bracket 15">
            <a:extLst>
              <a:ext uri="{FF2B5EF4-FFF2-40B4-BE49-F238E27FC236}">
                <a16:creationId xmlns:a16="http://schemas.microsoft.com/office/drawing/2014/main" id="{FC19C9AD-68E3-3120-835A-F157C22D3CC0}"/>
              </a:ext>
            </a:extLst>
          </p:cNvPr>
          <p:cNvSpPr/>
          <p:nvPr/>
        </p:nvSpPr>
        <p:spPr bwMode="auto">
          <a:xfrm rot="16200000">
            <a:off x="8921049" y="2028497"/>
            <a:ext cx="117257" cy="3604111"/>
          </a:xfrm>
          <a:prstGeom prst="rightBracket">
            <a:avLst>
              <a:gd name="adj" fmla="val 0"/>
            </a:avLst>
          </a:prstGeom>
          <a:noFill/>
          <a:ln w="28575" cap="flat" cmpd="sng" algn="ctr">
            <a:solidFill>
              <a:schemeClr val="bg1"/>
            </a:solidFill>
            <a:prstDash val="solid"/>
            <a:round/>
            <a:headEnd type="none" w="med" len="med"/>
            <a:tailEnd type="none" w="med" len="med"/>
          </a:ln>
          <a:effectLst/>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FA2D60DE-7D66-5F61-7724-EB4EC4EEC08D}"/>
              </a:ext>
            </a:extLst>
          </p:cNvPr>
          <p:cNvSpPr txBox="1"/>
          <p:nvPr/>
        </p:nvSpPr>
        <p:spPr bwMode="auto">
          <a:xfrm>
            <a:off x="2052740" y="3487701"/>
            <a:ext cx="491783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15873"/>
                </a:solidFill>
                <a:effectLst/>
                <a:uLnTx/>
                <a:uFillTx/>
                <a:latin typeface="Calibri" panose="020F0502020204030204" pitchFamily="34" charset="0"/>
                <a:ea typeface="+mn-ea"/>
                <a:cs typeface="Calibri" panose="020F0502020204030204" pitchFamily="34" charset="0"/>
              </a:rPr>
              <a:t>Noncovalent</a:t>
            </a:r>
            <a:endPar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Calibri" panose="020F0502020204030204" pitchFamily="34" charset="0"/>
            </a:endParaRPr>
          </a:p>
        </p:txBody>
      </p:sp>
      <p:sp>
        <p:nvSpPr>
          <p:cNvPr id="18" name="TextBox 17">
            <a:extLst>
              <a:ext uri="{FF2B5EF4-FFF2-40B4-BE49-F238E27FC236}">
                <a16:creationId xmlns:a16="http://schemas.microsoft.com/office/drawing/2014/main" id="{4E4E3297-51DF-066F-98A0-7D369FF59083}"/>
              </a:ext>
            </a:extLst>
          </p:cNvPr>
          <p:cNvSpPr txBox="1"/>
          <p:nvPr/>
        </p:nvSpPr>
        <p:spPr bwMode="auto">
          <a:xfrm>
            <a:off x="8179077" y="3467127"/>
            <a:ext cx="14449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823B"/>
                </a:solidFill>
                <a:effectLst/>
                <a:uLnTx/>
                <a:uFillTx/>
                <a:latin typeface="Calibri" panose="020F0502020204030204" pitchFamily="34" charset="0"/>
                <a:ea typeface="+mn-ea"/>
                <a:cs typeface="Calibri" panose="020F0502020204030204" pitchFamily="34" charset="0"/>
              </a:rPr>
              <a:t>Covalent</a:t>
            </a:r>
            <a:endParaRPr kumimoji="0" lang="en-US" sz="1600" b="0" i="0" u="none" strike="noStrike" kern="1200" cap="none" spc="0" normalizeH="0" baseline="0" noProof="0" dirty="0">
              <a:ln>
                <a:noFill/>
              </a:ln>
              <a:solidFill>
                <a:srgbClr val="00823B"/>
              </a:solidFill>
              <a:effectLst/>
              <a:uLnTx/>
              <a:uFillTx/>
              <a:latin typeface="Calibri" panose="020F0502020204030204" pitchFamily="34" charset="0"/>
              <a:ea typeface="+mn-ea"/>
              <a:cs typeface="Calibri" panose="020F0502020204030204" pitchFamily="34" charset="0"/>
            </a:endParaRPr>
          </a:p>
        </p:txBody>
      </p:sp>
      <p:sp>
        <p:nvSpPr>
          <p:cNvPr id="19" name="Rectangle 18">
            <a:extLst>
              <a:ext uri="{FF2B5EF4-FFF2-40B4-BE49-F238E27FC236}">
                <a16:creationId xmlns:a16="http://schemas.microsoft.com/office/drawing/2014/main" id="{04023F75-337B-8E74-87BF-E319B0104109}"/>
              </a:ext>
            </a:extLst>
          </p:cNvPr>
          <p:cNvSpPr/>
          <p:nvPr/>
        </p:nvSpPr>
        <p:spPr bwMode="auto">
          <a:xfrm>
            <a:off x="544461" y="2246743"/>
            <a:ext cx="848078" cy="462844"/>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C06DE5FF-82F7-B2CD-4287-CA80F852625F}"/>
              </a:ext>
            </a:extLst>
          </p:cNvPr>
          <p:cNvSpPr/>
          <p:nvPr/>
        </p:nvSpPr>
        <p:spPr bwMode="auto">
          <a:xfrm>
            <a:off x="2781072" y="2246743"/>
            <a:ext cx="383822" cy="462844"/>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 name="Rectangle 20">
            <a:extLst>
              <a:ext uri="{FF2B5EF4-FFF2-40B4-BE49-F238E27FC236}">
                <a16:creationId xmlns:a16="http://schemas.microsoft.com/office/drawing/2014/main" id="{DE94B948-306E-AF01-8A01-ED6A8ADE2C59}"/>
              </a:ext>
            </a:extLst>
          </p:cNvPr>
          <p:cNvSpPr/>
          <p:nvPr/>
        </p:nvSpPr>
        <p:spPr bwMode="auto">
          <a:xfrm>
            <a:off x="2357739" y="2246743"/>
            <a:ext cx="383822" cy="462844"/>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DA6F104D-D440-942D-110F-1E7ABE3FBDA8}"/>
              </a:ext>
            </a:extLst>
          </p:cNvPr>
          <p:cNvSpPr/>
          <p:nvPr/>
        </p:nvSpPr>
        <p:spPr bwMode="auto">
          <a:xfrm>
            <a:off x="3503561" y="2246743"/>
            <a:ext cx="1806222" cy="462844"/>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 name="Hexagon 22">
            <a:extLst>
              <a:ext uri="{FF2B5EF4-FFF2-40B4-BE49-F238E27FC236}">
                <a16:creationId xmlns:a16="http://schemas.microsoft.com/office/drawing/2014/main" id="{949375BF-7885-03EF-3276-CDEBA1F289B4}"/>
              </a:ext>
            </a:extLst>
          </p:cNvPr>
          <p:cNvSpPr/>
          <p:nvPr/>
        </p:nvSpPr>
        <p:spPr bwMode="auto">
          <a:xfrm>
            <a:off x="1392538" y="2224166"/>
            <a:ext cx="589279" cy="507999"/>
          </a:xfrm>
          <a:prstGeom prst="hexagon">
            <a:avLst/>
          </a:prstGeom>
          <a:solidFill>
            <a:schemeClr val="accent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1D1F8D30-D12E-14F8-2CE9-BA9D7D792683}"/>
              </a:ext>
            </a:extLst>
          </p:cNvPr>
          <p:cNvSpPr txBox="1"/>
          <p:nvPr/>
        </p:nvSpPr>
        <p:spPr bwMode="auto">
          <a:xfrm>
            <a:off x="544461" y="2325767"/>
            <a:ext cx="8367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PH</a:t>
            </a:r>
          </a:p>
        </p:txBody>
      </p:sp>
      <p:sp>
        <p:nvSpPr>
          <p:cNvPr id="25" name="TextBox 24">
            <a:extLst>
              <a:ext uri="{FF2B5EF4-FFF2-40B4-BE49-F238E27FC236}">
                <a16:creationId xmlns:a16="http://schemas.microsoft.com/office/drawing/2014/main" id="{C9F156DC-9B81-20BC-DDF3-F0E72CF42364}"/>
              </a:ext>
            </a:extLst>
          </p:cNvPr>
          <p:cNvSpPr txBox="1"/>
          <p:nvPr/>
        </p:nvSpPr>
        <p:spPr bwMode="auto">
          <a:xfrm>
            <a:off x="1272595" y="2241101"/>
            <a:ext cx="836789"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BTK</a:t>
            </a:r>
            <a:b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Motif</a:t>
            </a:r>
          </a:p>
        </p:txBody>
      </p:sp>
      <p:sp>
        <p:nvSpPr>
          <p:cNvPr id="26" name="TextBox 25">
            <a:extLst>
              <a:ext uri="{FF2B5EF4-FFF2-40B4-BE49-F238E27FC236}">
                <a16:creationId xmlns:a16="http://schemas.microsoft.com/office/drawing/2014/main" id="{1E2056CC-5F6A-90C2-5F21-5B100FD38D88}"/>
              </a:ext>
            </a:extLst>
          </p:cNvPr>
          <p:cNvSpPr txBox="1"/>
          <p:nvPr/>
        </p:nvSpPr>
        <p:spPr bwMode="auto">
          <a:xfrm>
            <a:off x="2136195" y="2337057"/>
            <a:ext cx="836789"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SH3</a:t>
            </a:r>
          </a:p>
        </p:txBody>
      </p:sp>
      <p:sp>
        <p:nvSpPr>
          <p:cNvPr id="27" name="TextBox 26">
            <a:extLst>
              <a:ext uri="{FF2B5EF4-FFF2-40B4-BE49-F238E27FC236}">
                <a16:creationId xmlns:a16="http://schemas.microsoft.com/office/drawing/2014/main" id="{951A1696-9F2B-AF90-A2DA-26BDF19A2EA5}"/>
              </a:ext>
            </a:extLst>
          </p:cNvPr>
          <p:cNvSpPr txBox="1"/>
          <p:nvPr/>
        </p:nvSpPr>
        <p:spPr bwMode="auto">
          <a:xfrm>
            <a:off x="2570817" y="2342702"/>
            <a:ext cx="836789"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SH2</a:t>
            </a:r>
          </a:p>
        </p:txBody>
      </p:sp>
      <p:sp>
        <p:nvSpPr>
          <p:cNvPr id="28" name="TextBox 27">
            <a:extLst>
              <a:ext uri="{FF2B5EF4-FFF2-40B4-BE49-F238E27FC236}">
                <a16:creationId xmlns:a16="http://schemas.microsoft.com/office/drawing/2014/main" id="{B5E6A14C-3E91-3D67-7FED-0D5A006CE378}"/>
              </a:ext>
            </a:extLst>
          </p:cNvPr>
          <p:cNvSpPr txBox="1"/>
          <p:nvPr/>
        </p:nvSpPr>
        <p:spPr bwMode="auto">
          <a:xfrm>
            <a:off x="4793317" y="1321056"/>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C481S</a:t>
            </a:r>
          </a:p>
        </p:txBody>
      </p:sp>
      <p:sp>
        <p:nvSpPr>
          <p:cNvPr id="29" name="TextBox 28">
            <a:extLst>
              <a:ext uri="{FF2B5EF4-FFF2-40B4-BE49-F238E27FC236}">
                <a16:creationId xmlns:a16="http://schemas.microsoft.com/office/drawing/2014/main" id="{9FCAF544-44F8-C141-A5F1-4A717AF69703}"/>
              </a:ext>
            </a:extLst>
          </p:cNvPr>
          <p:cNvSpPr txBox="1"/>
          <p:nvPr/>
        </p:nvSpPr>
        <p:spPr bwMode="auto">
          <a:xfrm>
            <a:off x="2958873" y="1679535"/>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A428D</a:t>
            </a:r>
          </a:p>
        </p:txBody>
      </p:sp>
      <p:sp>
        <p:nvSpPr>
          <p:cNvPr id="30" name="TextBox 29">
            <a:extLst>
              <a:ext uri="{FF2B5EF4-FFF2-40B4-BE49-F238E27FC236}">
                <a16:creationId xmlns:a16="http://schemas.microsoft.com/office/drawing/2014/main" id="{9808477D-7F51-6075-2771-FAFFA59F6DB0}"/>
              </a:ext>
            </a:extLst>
          </p:cNvPr>
          <p:cNvSpPr txBox="1"/>
          <p:nvPr/>
        </p:nvSpPr>
        <p:spPr bwMode="auto">
          <a:xfrm>
            <a:off x="4262740" y="1673890"/>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T4741</a:t>
            </a:r>
          </a:p>
        </p:txBody>
      </p:sp>
      <p:sp>
        <p:nvSpPr>
          <p:cNvPr id="31" name="TextBox 30">
            <a:extLst>
              <a:ext uri="{FF2B5EF4-FFF2-40B4-BE49-F238E27FC236}">
                <a16:creationId xmlns:a16="http://schemas.microsoft.com/office/drawing/2014/main" id="{11F1C0E6-7D46-C550-5802-E9C7DD7948EC}"/>
              </a:ext>
            </a:extLst>
          </p:cNvPr>
          <p:cNvSpPr txBox="1"/>
          <p:nvPr/>
        </p:nvSpPr>
        <p:spPr bwMode="auto">
          <a:xfrm>
            <a:off x="4844119" y="2989045"/>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L528W</a:t>
            </a:r>
          </a:p>
        </p:txBody>
      </p:sp>
      <p:sp>
        <p:nvSpPr>
          <p:cNvPr id="32" name="TextBox 31">
            <a:extLst>
              <a:ext uri="{FF2B5EF4-FFF2-40B4-BE49-F238E27FC236}">
                <a16:creationId xmlns:a16="http://schemas.microsoft.com/office/drawing/2014/main" id="{E830FE28-3C9D-A634-EDF2-243931676202}"/>
              </a:ext>
            </a:extLst>
          </p:cNvPr>
          <p:cNvSpPr txBox="1"/>
          <p:nvPr/>
        </p:nvSpPr>
        <p:spPr bwMode="auto">
          <a:xfrm>
            <a:off x="3890208" y="3096289"/>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M437R</a:t>
            </a:r>
          </a:p>
        </p:txBody>
      </p:sp>
      <p:sp>
        <p:nvSpPr>
          <p:cNvPr id="33" name="TextBox 32">
            <a:extLst>
              <a:ext uri="{FF2B5EF4-FFF2-40B4-BE49-F238E27FC236}">
                <a16:creationId xmlns:a16="http://schemas.microsoft.com/office/drawing/2014/main" id="{1A7D3488-413C-E65E-2DCD-F63BEF6267A4}"/>
              </a:ext>
            </a:extLst>
          </p:cNvPr>
          <p:cNvSpPr txBox="1"/>
          <p:nvPr/>
        </p:nvSpPr>
        <p:spPr bwMode="auto">
          <a:xfrm>
            <a:off x="3094342" y="3034200"/>
            <a:ext cx="9934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V416L</a:t>
            </a:r>
          </a:p>
        </p:txBody>
      </p:sp>
      <p:sp>
        <p:nvSpPr>
          <p:cNvPr id="34" name="TextBox 33">
            <a:extLst>
              <a:ext uri="{FF2B5EF4-FFF2-40B4-BE49-F238E27FC236}">
                <a16:creationId xmlns:a16="http://schemas.microsoft.com/office/drawing/2014/main" id="{5386442E-C099-CF8A-BDAC-58D1AE0F79D7}"/>
              </a:ext>
            </a:extLst>
          </p:cNvPr>
          <p:cNvSpPr txBox="1"/>
          <p:nvPr/>
        </p:nvSpPr>
        <p:spPr bwMode="auto">
          <a:xfrm>
            <a:off x="3526139" y="2246746"/>
            <a:ext cx="1783644"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Tyrosine Kinase Catalytic Domain</a:t>
            </a:r>
          </a:p>
        </p:txBody>
      </p:sp>
      <p:sp>
        <p:nvSpPr>
          <p:cNvPr id="35" name="CasellaDiTesto 1">
            <a:extLst>
              <a:ext uri="{FF2B5EF4-FFF2-40B4-BE49-F238E27FC236}">
                <a16:creationId xmlns:a16="http://schemas.microsoft.com/office/drawing/2014/main" id="{62DD5229-4A51-EDCA-0539-E7289AA8E015}"/>
              </a:ext>
            </a:extLst>
          </p:cNvPr>
          <p:cNvSpPr txBox="1"/>
          <p:nvPr/>
        </p:nvSpPr>
        <p:spPr bwMode="auto">
          <a:xfrm>
            <a:off x="1639832" y="2670396"/>
            <a:ext cx="8577445" cy="2554545"/>
          </a:xfrm>
          <a:prstGeom prst="rect">
            <a:avLst/>
          </a:prstGeom>
          <a:solidFill>
            <a:srgbClr val="00823B"/>
          </a:solidFill>
          <a:ln w="28575">
            <a:solidFill>
              <a:srgbClr val="00823B"/>
            </a:solidFill>
          </a:ln>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it-IT" sz="40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However, mechanisms underlying </a:t>
            </a:r>
            <a:br>
              <a:rPr kumimoji="0" lang="it-IT" sz="40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it-IT" sz="40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BTKi resistance in MCL are not well understood and mostly do not rely on point mutations, as observed in CLL  </a:t>
            </a:r>
          </a:p>
        </p:txBody>
      </p:sp>
    </p:spTree>
    <p:extLst>
      <p:ext uri="{BB962C8B-B14F-4D97-AF65-F5344CB8AC3E}">
        <p14:creationId xmlns:p14="http://schemas.microsoft.com/office/powerpoint/2010/main" val="218973342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4263" dirty="0">
                <a:solidFill>
                  <a:srgbClr val="003767"/>
                </a:solidFill>
              </a:rPr>
              <a:t>SEQUOIA: Investigators’ Conclusions</a:t>
            </a:r>
            <a:endParaRPr lang="en-US" altLang="en-US" sz="4263" dirty="0">
              <a:solidFill>
                <a:srgbClr val="003767"/>
              </a:solidFill>
            </a:endParaRPr>
          </a:p>
        </p:txBody>
      </p:sp>
      <p:grpSp>
        <p:nvGrpSpPr>
          <p:cNvPr id="7" name="Group 6">
            <a:extLst>
              <a:ext uri="{FF2B5EF4-FFF2-40B4-BE49-F238E27FC236}">
                <a16:creationId xmlns:a16="http://schemas.microsoft.com/office/drawing/2014/main" id="{2479E291-C18C-4826-8211-0D4EDD52556A}"/>
              </a:ext>
            </a:extLst>
          </p:cNvPr>
          <p:cNvGrpSpPr/>
          <p:nvPr/>
        </p:nvGrpSpPr>
        <p:grpSpPr>
          <a:xfrm>
            <a:off x="5903351" y="6166807"/>
            <a:ext cx="2545777" cy="485237"/>
            <a:chOff x="9392911" y="6207927"/>
            <a:chExt cx="2548134" cy="485687"/>
          </a:xfrm>
        </p:grpSpPr>
        <p:pic>
          <p:nvPicPr>
            <p:cNvPr id="8" name="Picture 7"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9" name="Rectangle 8">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sp>
        <p:nvSpPr>
          <p:cNvPr id="10" name="Content Placeholder 2">
            <a:extLst>
              <a:ext uri="{FF2B5EF4-FFF2-40B4-BE49-F238E27FC236}">
                <a16:creationId xmlns:a16="http://schemas.microsoft.com/office/drawing/2014/main" id="{4E47B534-8A4B-4D33-840C-2D29FA589FEE}"/>
              </a:ext>
            </a:extLst>
          </p:cNvPr>
          <p:cNvSpPr>
            <a:spLocks noGrp="1"/>
          </p:cNvSpPr>
          <p:nvPr>
            <p:ph idx="1"/>
          </p:nvPr>
        </p:nvSpPr>
        <p:spPr>
          <a:xfrm>
            <a:off x="609756" y="1514820"/>
            <a:ext cx="10867467" cy="4646384"/>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2398" dirty="0"/>
              <a:t>In patients with untreated CLL/SLL, IRC-assessed PFS was significantly improved with zanubrutinib compared with bendamustine + rituximab  </a:t>
            </a:r>
          </a:p>
          <a:p>
            <a:pPr lvl="1"/>
            <a:r>
              <a:rPr lang="en-US" sz="2131" dirty="0"/>
              <a:t>24-mo PFS: 85.5% (95% CI: 80.1-89.6) vs 69.5% (95% CI: 62.4-75.5); </a:t>
            </a:r>
            <a:br>
              <a:rPr lang="en-US" sz="2131" dirty="0"/>
            </a:br>
            <a:r>
              <a:rPr lang="en-US" sz="2131" dirty="0"/>
              <a:t>HR: 0.42 (95% CI: 0.27-0.63; </a:t>
            </a:r>
            <a:r>
              <a:rPr lang="en-US" sz="2131" i="1" dirty="0"/>
              <a:t>P</a:t>
            </a:r>
            <a:r>
              <a:rPr lang="en-US" sz="2131" dirty="0"/>
              <a:t> &lt;.0001)</a:t>
            </a:r>
          </a:p>
          <a:p>
            <a:r>
              <a:rPr lang="en-US" sz="2398" dirty="0"/>
              <a:t>PFS also was superior with zanubrutinib across high-risk subgroups, including patients with unmutated </a:t>
            </a:r>
            <a:r>
              <a:rPr lang="en-US" sz="2398" i="1" dirty="0"/>
              <a:t>IGHV </a:t>
            </a:r>
            <a:r>
              <a:rPr lang="en-US" sz="2398" dirty="0"/>
              <a:t>and del(11q)</a:t>
            </a:r>
          </a:p>
          <a:p>
            <a:r>
              <a:rPr lang="en-US" sz="2398" dirty="0"/>
              <a:t>Zanubrutinib was well tolerated, and no new safety signals were observed; atrial fibrillation was infrequent</a:t>
            </a:r>
          </a:p>
          <a:p>
            <a:r>
              <a:rPr lang="en-US" sz="2398" dirty="0"/>
              <a:t>Investigators concluded that zanubrutinib is a safe and effective treatment for patients with previously untreated CLL/SLL</a:t>
            </a:r>
          </a:p>
        </p:txBody>
      </p:sp>
      <p:sp>
        <p:nvSpPr>
          <p:cNvPr id="11" name="Text Box 15">
            <a:extLst>
              <a:ext uri="{FF2B5EF4-FFF2-40B4-BE49-F238E27FC236}">
                <a16:creationId xmlns:a16="http://schemas.microsoft.com/office/drawing/2014/main" id="{734DC3F0-120A-174F-9351-84B1559C7036}"/>
              </a:ext>
            </a:extLst>
          </p:cNvPr>
          <p:cNvSpPr txBox="1">
            <a:spLocks noChangeArrowheads="1"/>
          </p:cNvSpPr>
          <p:nvPr/>
        </p:nvSpPr>
        <p:spPr bwMode="auto">
          <a:xfrm>
            <a:off x="439760" y="6375173"/>
            <a:ext cx="7846098" cy="276871"/>
          </a:xfrm>
          <a:prstGeom prst="rect">
            <a:avLst/>
          </a:prstGeom>
          <a:noFill/>
          <a:ln>
            <a:noFill/>
          </a:ln>
        </p:spPr>
        <p:txBody>
          <a:bodyPr wrap="square" anchor="b">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defRPr/>
            </a:pPr>
            <a:r>
              <a:rPr lang="en-US" altLang="en-US" sz="1199" b="0" spc="-11" dirty="0">
                <a:solidFill>
                  <a:schemeClr val="bg2"/>
                </a:solidFill>
                <a:latin typeface="Calibri" panose="020F0502020204030204" pitchFamily="34" charset="0"/>
              </a:rPr>
              <a:t>Tam. ASH 2021. Abstr 396.</a:t>
            </a:r>
            <a:endParaRPr lang="en-US" altLang="en-US" sz="1199" b="0" dirty="0">
              <a:solidFill>
                <a:schemeClr val="bg2"/>
              </a:solidFill>
              <a:latin typeface="Calibri" panose="020F0502020204030204" pitchFamily="34" charset="0"/>
            </a:endParaRPr>
          </a:p>
        </p:txBody>
      </p:sp>
    </p:spTree>
    <p:extLst>
      <p:ext uri="{BB962C8B-B14F-4D97-AF65-F5344CB8AC3E}">
        <p14:creationId xmlns:p14="http://schemas.microsoft.com/office/powerpoint/2010/main" val="368297427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68183" y="1301738"/>
            <a:ext cx="12180722" cy="1340768"/>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ALPINE: Final Analysis of </a:t>
            </a:r>
            <a:r>
              <a:rPr lang="en-US" b="1" dirty="0" err="1"/>
              <a:t>Zanubrutinib</a:t>
            </a:r>
            <a:r>
              <a:rPr lang="en-US" b="1" dirty="0"/>
              <a:t> vs </a:t>
            </a:r>
            <a:r>
              <a:rPr lang="en-US" b="1" dirty="0" err="1"/>
              <a:t>Ibrutinib</a:t>
            </a:r>
            <a:r>
              <a:rPr lang="en-US" b="1" dirty="0"/>
              <a:t> for Relapsed/Refractory Chronic Lymphocytic Leukemia and Small Lymphocytic Lymphoma</a:t>
            </a:r>
            <a:br>
              <a:rPr lang="en-US" b="1" dirty="0"/>
            </a:br>
            <a:endParaRPr lang="en-US" dirty="0"/>
          </a:p>
        </p:txBody>
      </p:sp>
      <p:sp>
        <p:nvSpPr>
          <p:cNvPr id="3" name="Text Box 15">
            <a:extLst>
              <a:ext uri="{FF2B5EF4-FFF2-40B4-BE49-F238E27FC236}">
                <a16:creationId xmlns:a16="http://schemas.microsoft.com/office/drawing/2014/main" id="{8B0103CF-B3C7-37CD-691E-053391AF722E}"/>
              </a:ext>
            </a:extLst>
          </p:cNvPr>
          <p:cNvSpPr txBox="1">
            <a:spLocks noChangeArrowheads="1"/>
          </p:cNvSpPr>
          <p:nvPr/>
        </p:nvSpPr>
        <p:spPr bwMode="auto">
          <a:xfrm>
            <a:off x="-68183" y="6612624"/>
            <a:ext cx="10461463" cy="338426"/>
          </a:xfrm>
          <a:prstGeom prst="rect">
            <a:avLst/>
          </a:prstGeom>
          <a:noFill/>
          <a:ln>
            <a:noFill/>
          </a:ln>
        </p:spPr>
        <p:txBody>
          <a:bodyPr wrap="square" anchor="b">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defRPr/>
            </a:pPr>
            <a:r>
              <a:rPr lang="en-US" altLang="en-US" sz="1599" b="0" spc="-13" dirty="0">
                <a:solidFill>
                  <a:schemeClr val="bg2"/>
                </a:solidFill>
                <a:latin typeface="Calibri" panose="020F0502020204030204" pitchFamily="34" charset="0"/>
              </a:rPr>
              <a:t>Brown. ASH 2022. Abstr LBA-6. Brown. NEJM. 2022;[Epub]. </a:t>
            </a:r>
            <a:endParaRPr lang="en-US" altLang="en-US" sz="1599" b="0" dirty="0">
              <a:solidFill>
                <a:schemeClr val="bg2"/>
              </a:solidFill>
              <a:latin typeface="Calibri" panose="020F0502020204030204" pitchFamily="34" charset="0"/>
            </a:endParaRPr>
          </a:p>
        </p:txBody>
      </p:sp>
    </p:spTree>
    <p:extLst>
      <p:ext uri="{BB962C8B-B14F-4D97-AF65-F5344CB8AC3E}">
        <p14:creationId xmlns:p14="http://schemas.microsoft.com/office/powerpoint/2010/main" val="3767445536"/>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730" dirty="0">
                <a:solidFill>
                  <a:srgbClr val="003767"/>
                </a:solidFill>
              </a:rPr>
              <a:t>ALPINE: Study Design</a:t>
            </a:r>
            <a:endParaRPr lang="en-US" sz="5861"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8" name="Content Placeholder 7"/>
          <p:cNvPicPr>
            <a:picLocks noGrp="1" noChangeAspect="1"/>
          </p:cNvPicPr>
          <p:nvPr>
            <p:ph idx="1"/>
          </p:nvPr>
        </p:nvPicPr>
        <p:blipFill>
          <a:blip r:embed="rId4"/>
          <a:stretch>
            <a:fillRect/>
          </a:stretch>
        </p:blipFill>
        <p:spPr>
          <a:xfrm>
            <a:off x="314570" y="986031"/>
            <a:ext cx="9703253" cy="4343898"/>
          </a:xfrm>
          <a:prstGeom prst="rect">
            <a:avLst/>
          </a:prstGeom>
        </p:spPr>
      </p:pic>
    </p:spTree>
    <p:extLst>
      <p:ext uri="{BB962C8B-B14F-4D97-AF65-F5344CB8AC3E}">
        <p14:creationId xmlns:p14="http://schemas.microsoft.com/office/powerpoint/2010/main" val="218419278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730" dirty="0">
                <a:solidFill>
                  <a:srgbClr val="003767"/>
                </a:solidFill>
              </a:rPr>
              <a:t>ALPINE: Baseline Characteristics</a:t>
            </a:r>
            <a:endParaRPr lang="en-US" sz="5861"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4" name="Content Placeholder 3"/>
          <p:cNvPicPr>
            <a:picLocks noGrp="1" noChangeAspect="1"/>
          </p:cNvPicPr>
          <p:nvPr>
            <p:ph idx="1"/>
          </p:nvPr>
        </p:nvPicPr>
        <p:blipFill>
          <a:blip r:embed="rId4"/>
          <a:stretch>
            <a:fillRect/>
          </a:stretch>
        </p:blipFill>
        <p:spPr>
          <a:xfrm>
            <a:off x="497134" y="1004488"/>
            <a:ext cx="9945169" cy="4783248"/>
          </a:xfrm>
          <a:prstGeom prst="rect">
            <a:avLst/>
          </a:prstGeom>
        </p:spPr>
      </p:pic>
    </p:spTree>
    <p:extLst>
      <p:ext uri="{BB962C8B-B14F-4D97-AF65-F5344CB8AC3E}">
        <p14:creationId xmlns:p14="http://schemas.microsoft.com/office/powerpoint/2010/main" val="126174562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ALPINE: Investigator-Assessed PFS in ITT Population </a:t>
            </a:r>
            <a:endParaRPr lang="en-US" sz="5328"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8" name="Content Placeholder 7"/>
          <p:cNvPicPr>
            <a:picLocks noGrp="1" noChangeAspect="1"/>
          </p:cNvPicPr>
          <p:nvPr>
            <p:ph idx="1"/>
          </p:nvPr>
        </p:nvPicPr>
        <p:blipFill>
          <a:blip r:embed="rId4"/>
          <a:stretch>
            <a:fillRect/>
          </a:stretch>
        </p:blipFill>
        <p:spPr>
          <a:xfrm>
            <a:off x="199356" y="967576"/>
            <a:ext cx="9901516" cy="4796392"/>
          </a:xfrm>
          <a:prstGeom prst="rect">
            <a:avLst/>
          </a:prstGeom>
        </p:spPr>
      </p:pic>
    </p:spTree>
    <p:extLst>
      <p:ext uri="{BB962C8B-B14F-4D97-AF65-F5344CB8AC3E}">
        <p14:creationId xmlns:p14="http://schemas.microsoft.com/office/powerpoint/2010/main" val="367461881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ALPINE: PFS By Subgroup</a:t>
            </a:r>
            <a:endParaRPr lang="en-US" sz="5328"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9" name="Content Placeholder 8"/>
          <p:cNvPicPr>
            <a:picLocks noGrp="1" noChangeAspect="1"/>
          </p:cNvPicPr>
          <p:nvPr>
            <p:ph idx="1"/>
          </p:nvPr>
        </p:nvPicPr>
        <p:blipFill>
          <a:blip r:embed="rId4"/>
          <a:stretch>
            <a:fillRect/>
          </a:stretch>
        </p:blipFill>
        <p:spPr>
          <a:xfrm>
            <a:off x="464366" y="1004488"/>
            <a:ext cx="8778321" cy="4793138"/>
          </a:xfrm>
          <a:prstGeom prst="rect">
            <a:avLst/>
          </a:prstGeom>
        </p:spPr>
      </p:pic>
    </p:spTree>
    <p:extLst>
      <p:ext uri="{BB962C8B-B14F-4D97-AF65-F5344CB8AC3E}">
        <p14:creationId xmlns:p14="http://schemas.microsoft.com/office/powerpoint/2010/main" val="377635617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ALPINE: PFS in Patients With del(17p) and/or </a:t>
            </a:r>
            <a:r>
              <a:rPr lang="en-US" sz="3197" i="1" dirty="0">
                <a:solidFill>
                  <a:srgbClr val="003767"/>
                </a:solidFill>
              </a:rPr>
              <a:t>TP53</a:t>
            </a:r>
            <a:r>
              <a:rPr lang="en-US" sz="3197" i="1" baseline="30000" dirty="0">
                <a:solidFill>
                  <a:srgbClr val="003767"/>
                </a:solidFill>
              </a:rPr>
              <a:t>mut</a:t>
            </a:r>
            <a:endParaRPr lang="en-US" sz="5328"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pic>
        <p:nvPicPr>
          <p:cNvPr id="9" name="Content Placeholder 8"/>
          <p:cNvPicPr>
            <a:picLocks noGrp="1" noChangeAspect="1"/>
          </p:cNvPicPr>
          <p:nvPr>
            <p:ph idx="1"/>
          </p:nvPr>
        </p:nvPicPr>
        <p:blipFill>
          <a:blip r:embed="rId5"/>
          <a:stretch>
            <a:fillRect/>
          </a:stretch>
        </p:blipFill>
        <p:spPr>
          <a:xfrm>
            <a:off x="383980" y="730024"/>
            <a:ext cx="10650000" cy="4981751"/>
          </a:xfrm>
          <a:prstGeom prst="rect">
            <a:avLst/>
          </a:prstGeom>
        </p:spPr>
      </p:pic>
    </p:spTree>
    <p:extLst>
      <p:ext uri="{BB962C8B-B14F-4D97-AF65-F5344CB8AC3E}">
        <p14:creationId xmlns:p14="http://schemas.microsoft.com/office/powerpoint/2010/main" val="21284947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ALPINE: Investigator-Assessed OS</a:t>
            </a:r>
            <a:endParaRPr lang="en-US" sz="5328"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pic>
        <p:nvPicPr>
          <p:cNvPr id="4" name="Content Placeholder 3"/>
          <p:cNvPicPr>
            <a:picLocks noGrp="1" noChangeAspect="1"/>
          </p:cNvPicPr>
          <p:nvPr>
            <p:ph idx="1"/>
          </p:nvPr>
        </p:nvPicPr>
        <p:blipFill>
          <a:blip r:embed="rId5"/>
          <a:stretch>
            <a:fillRect/>
          </a:stretch>
        </p:blipFill>
        <p:spPr>
          <a:xfrm>
            <a:off x="605863" y="921437"/>
            <a:ext cx="10302637" cy="4753673"/>
          </a:xfrm>
          <a:prstGeom prst="rect">
            <a:avLst/>
          </a:prstGeom>
        </p:spPr>
      </p:pic>
    </p:spTree>
    <p:extLst>
      <p:ext uri="{BB962C8B-B14F-4D97-AF65-F5344CB8AC3E}">
        <p14:creationId xmlns:p14="http://schemas.microsoft.com/office/powerpoint/2010/main" val="151363345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ALPINE: Overall Safety and Most Common AEs</a:t>
            </a:r>
            <a:endParaRPr lang="en-US" sz="5328"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pic>
        <p:nvPicPr>
          <p:cNvPr id="8" name="Content Placeholder 7"/>
          <p:cNvPicPr>
            <a:picLocks noGrp="1" noChangeAspect="1"/>
          </p:cNvPicPr>
          <p:nvPr>
            <p:ph idx="1"/>
          </p:nvPr>
        </p:nvPicPr>
        <p:blipFill>
          <a:blip r:embed="rId5"/>
          <a:stretch>
            <a:fillRect/>
          </a:stretch>
        </p:blipFill>
        <p:spPr>
          <a:xfrm>
            <a:off x="-13457" y="928200"/>
            <a:ext cx="11726879" cy="4783821"/>
          </a:xfrm>
          <a:prstGeom prst="rect">
            <a:avLst/>
          </a:prstGeom>
        </p:spPr>
      </p:pic>
    </p:spTree>
    <p:extLst>
      <p:ext uri="{BB962C8B-B14F-4D97-AF65-F5344CB8AC3E}">
        <p14:creationId xmlns:p14="http://schemas.microsoft.com/office/powerpoint/2010/main" val="90850548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ALPINE: Cardiac Events</a:t>
            </a:r>
            <a:endParaRPr lang="en-US" sz="5328"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pic>
        <p:nvPicPr>
          <p:cNvPr id="4" name="Content Placeholder 3"/>
          <p:cNvPicPr>
            <a:picLocks noGrp="1" noChangeAspect="1"/>
          </p:cNvPicPr>
          <p:nvPr>
            <p:ph idx="1"/>
          </p:nvPr>
        </p:nvPicPr>
        <p:blipFill>
          <a:blip r:embed="rId5"/>
          <a:stretch>
            <a:fillRect/>
          </a:stretch>
        </p:blipFill>
        <p:spPr>
          <a:xfrm>
            <a:off x="5640" y="789784"/>
            <a:ext cx="11537191" cy="4903781"/>
          </a:xfrm>
          <a:prstGeom prst="rect">
            <a:avLst/>
          </a:prstGeom>
        </p:spPr>
      </p:pic>
    </p:spTree>
    <p:extLst>
      <p:ext uri="{BB962C8B-B14F-4D97-AF65-F5344CB8AC3E}">
        <p14:creationId xmlns:p14="http://schemas.microsoft.com/office/powerpoint/2010/main" val="75808829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DD7219-2A2E-F94B-8EEF-53D07BE5E868}"/>
              </a:ext>
            </a:extLst>
          </p:cNvPr>
          <p:cNvSpPr>
            <a:spLocks noGrp="1"/>
          </p:cNvSpPr>
          <p:nvPr>
            <p:ph type="ctrTitle"/>
          </p:nvPr>
        </p:nvSpPr>
        <p:spPr>
          <a:xfrm>
            <a:off x="1524000" y="1836041"/>
            <a:ext cx="9144000" cy="2387600"/>
          </a:xfrm>
        </p:spPr>
        <p:txBody>
          <a:bodyPr>
            <a:normAutofit/>
          </a:bodyPr>
          <a:lstStyle/>
          <a:p>
            <a:r>
              <a:rPr lang="en-US" dirty="0"/>
              <a:t>Update on Novel Agents in</a:t>
            </a:r>
            <a:br>
              <a:rPr lang="en-US" dirty="0"/>
            </a:br>
            <a:r>
              <a:rPr lang="en-US" dirty="0"/>
              <a:t>Mantle Cell Lymphoma</a:t>
            </a:r>
          </a:p>
        </p:txBody>
      </p:sp>
      <p:sp>
        <p:nvSpPr>
          <p:cNvPr id="3" name="Subtitle 2">
            <a:extLst>
              <a:ext uri="{FF2B5EF4-FFF2-40B4-BE49-F238E27FC236}">
                <a16:creationId xmlns:a16="http://schemas.microsoft.com/office/drawing/2014/main" id="{2D11CC97-4853-1247-8D5F-E3784B2DC098}"/>
              </a:ext>
            </a:extLst>
          </p:cNvPr>
          <p:cNvSpPr>
            <a:spLocks noGrp="1"/>
          </p:cNvSpPr>
          <p:nvPr>
            <p:ph type="subTitle" idx="1"/>
          </p:nvPr>
        </p:nvSpPr>
        <p:spPr>
          <a:xfrm>
            <a:off x="1524000" y="4694858"/>
            <a:ext cx="9144000" cy="1655762"/>
          </a:xfrm>
        </p:spPr>
        <p:txBody>
          <a:bodyPr>
            <a:normAutofit lnSpcReduction="10000"/>
          </a:bodyPr>
          <a:lstStyle/>
          <a:p>
            <a:r>
              <a:rPr lang="en-US" dirty="0"/>
              <a:t>John M. Burke, M.D.</a:t>
            </a:r>
          </a:p>
          <a:p>
            <a:r>
              <a:rPr lang="en-US" dirty="0"/>
              <a:t>Rocky Mountain Cancer Centers</a:t>
            </a:r>
          </a:p>
          <a:p>
            <a:r>
              <a:rPr lang="en-US" dirty="0" err="1"/>
              <a:t>OncLive</a:t>
            </a:r>
            <a:r>
              <a:rPr lang="en-US" dirty="0"/>
              <a:t> State of the Science Summit</a:t>
            </a:r>
          </a:p>
          <a:p>
            <a:r>
              <a:rPr lang="en-US" dirty="0"/>
              <a:t>May 23, 2023</a:t>
            </a:r>
          </a:p>
        </p:txBody>
      </p:sp>
    </p:spTree>
    <p:extLst>
      <p:ext uri="{BB962C8B-B14F-4D97-AF65-F5344CB8AC3E}">
        <p14:creationId xmlns:p14="http://schemas.microsoft.com/office/powerpoint/2010/main" val="26807314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AA296399-9ADA-B1EC-BA8B-08B0EA8A2B7F}"/>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841154" y="1965737"/>
            <a:ext cx="3740276" cy="4264220"/>
          </a:xfrm>
          <a:prstGeom prst="rect">
            <a:avLst/>
          </a:prstGeom>
          <a:noFill/>
        </p:spPr>
      </p:pic>
      <p:sp>
        <p:nvSpPr>
          <p:cNvPr id="2" name="Title 1">
            <a:extLst>
              <a:ext uri="{FF2B5EF4-FFF2-40B4-BE49-F238E27FC236}">
                <a16:creationId xmlns:a16="http://schemas.microsoft.com/office/drawing/2014/main" id="{ECC4F367-D0D1-00F7-B084-B138AC3ACA63}"/>
              </a:ext>
            </a:extLst>
          </p:cNvPr>
          <p:cNvSpPr txBox="1">
            <a:spLocks/>
          </p:cNvSpPr>
          <p:nvPr/>
        </p:nvSpPr>
        <p:spPr bwMode="auto">
          <a:xfrm>
            <a:off x="609759" y="238127"/>
            <a:ext cx="10872444" cy="110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455560"/>
                </a:solidFill>
                <a:effectLst/>
                <a:uLnTx/>
                <a:uFillTx/>
                <a:latin typeface="Calibri" panose="020F0502020204030204" pitchFamily="34" charset="0"/>
                <a:ea typeface="+mj-ea"/>
                <a:cs typeface="+mj-cs"/>
              </a:rPr>
              <a:t>Selectivity of Noncovalent vs Covalent BTK Inhibitors </a:t>
            </a:r>
            <a:br>
              <a:rPr kumimoji="0" lang="en-US" sz="3600" b="1" i="0" u="none" strike="noStrike" kern="0" cap="none" spc="0" normalizeH="0" baseline="0" noProof="0" dirty="0">
                <a:ln>
                  <a:noFill/>
                </a:ln>
                <a:solidFill>
                  <a:srgbClr val="455560"/>
                </a:solidFill>
                <a:effectLst/>
                <a:uLnTx/>
                <a:uFillTx/>
                <a:latin typeface="Calibri" panose="020F0502020204030204" pitchFamily="34" charset="0"/>
                <a:ea typeface="+mj-ea"/>
                <a:cs typeface="+mj-cs"/>
              </a:rPr>
            </a:br>
            <a:r>
              <a:rPr kumimoji="0" lang="en-US" sz="3600" b="1" i="0" u="none" strike="noStrike" kern="0" cap="none" spc="0" normalizeH="0" baseline="0" noProof="0" dirty="0">
                <a:ln>
                  <a:noFill/>
                </a:ln>
                <a:solidFill>
                  <a:srgbClr val="455560"/>
                </a:solidFill>
                <a:effectLst/>
                <a:uLnTx/>
                <a:uFillTx/>
                <a:latin typeface="Calibri" panose="020F0502020204030204" pitchFamily="34" charset="0"/>
                <a:ea typeface="+mj-ea"/>
                <a:cs typeface="+mj-cs"/>
              </a:rPr>
              <a:t>for BTK</a:t>
            </a:r>
            <a:endParaRPr kumimoji="0" lang="en-US" sz="3600" b="1" i="0" u="none" strike="noStrike" kern="0" cap="none" spc="0" normalizeH="0" baseline="30000" noProof="0" dirty="0">
              <a:ln>
                <a:noFill/>
              </a:ln>
              <a:solidFill>
                <a:srgbClr val="455560"/>
              </a:solidFill>
              <a:effectLst/>
              <a:uLnTx/>
              <a:uFillTx/>
              <a:latin typeface="Calibri" panose="020F0502020204030204" pitchFamily="34" charset="0"/>
              <a:ea typeface="+mj-ea"/>
              <a:cs typeface="+mj-cs"/>
            </a:endParaRPr>
          </a:p>
        </p:txBody>
      </p:sp>
      <p:sp>
        <p:nvSpPr>
          <p:cNvPr id="5" name="TextBox 4">
            <a:extLst>
              <a:ext uri="{FF2B5EF4-FFF2-40B4-BE49-F238E27FC236}">
                <a16:creationId xmlns:a16="http://schemas.microsoft.com/office/drawing/2014/main" id="{93A2F3B4-4752-7B42-CF7A-4B5268D9FEEC}"/>
              </a:ext>
            </a:extLst>
          </p:cNvPr>
          <p:cNvSpPr txBox="1"/>
          <p:nvPr/>
        </p:nvSpPr>
        <p:spPr>
          <a:xfrm>
            <a:off x="417499" y="6182203"/>
            <a:ext cx="5233658" cy="461665"/>
          </a:xfrm>
          <a:prstGeom prst="rect">
            <a:avLst/>
          </a:prstGeom>
          <a:noFill/>
        </p:spPr>
        <p:txBody>
          <a:bodyPr wrap="square"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a:ln>
                  <a:noFill/>
                </a:ln>
                <a:solidFill>
                  <a:srgbClr val="455560"/>
                </a:solidFill>
                <a:effectLst/>
                <a:uLnTx/>
                <a:uFillTx/>
                <a:latin typeface="Calibri" panose="020F0502020204030204" pitchFamily="34" charset="0"/>
                <a:ea typeface="Roboto Regular" panose="02000000000000000000" pitchFamily="2" charset="0"/>
                <a:cs typeface="Calibri" panose="020F0502020204030204" pitchFamily="34" charset="0"/>
              </a:rPr>
              <a:t>Brandhuber</a:t>
            </a:r>
            <a:r>
              <a:rPr kumimoji="0" lang="en-US" sz="1200" b="0" i="0" u="none" strike="noStrike" kern="0" cap="none" spc="0" normalizeH="0" baseline="0" noProof="0" dirty="0">
                <a:ln>
                  <a:noFill/>
                </a:ln>
                <a:solidFill>
                  <a:srgbClr val="455560"/>
                </a:solidFill>
                <a:effectLst/>
                <a:uLnTx/>
                <a:uFillTx/>
                <a:latin typeface="Calibri" panose="020F0502020204030204" pitchFamily="34" charset="0"/>
                <a:ea typeface="Roboto Regular" panose="02000000000000000000" pitchFamily="2" charset="0"/>
                <a:cs typeface="Calibri" panose="020F0502020204030204" pitchFamily="34" charset="0"/>
              </a:rPr>
              <a:t>. </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Roboto Regular" panose="02000000000000000000" pitchFamily="2" charset="0"/>
                <a:cs typeface="Calibri" panose="020F0502020204030204" pitchFamily="34" charset="0"/>
              </a:rPr>
              <a:t>SOHO 2018. Abstr CLL-200. Mato. Lancet. 2021;397:892. </a:t>
            </a:r>
            <a:b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Roboto Regular" panose="02000000000000000000" pitchFamily="2" charset="0"/>
                <a:cs typeface="Calibri" panose="020F0502020204030204" pitchFamily="34" charset="0"/>
              </a:rPr>
            </a:b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Roboto Regular" panose="02000000000000000000" pitchFamily="2" charset="0"/>
                <a:cs typeface="Calibri" panose="020F0502020204030204" pitchFamily="34" charset="0"/>
              </a:rPr>
              <a:t>Mato. ASH 2019. Abstr 501. </a:t>
            </a: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Roboto Regular" panose="02000000000000000000" pitchFamily="2" charset="0"/>
                <a:cs typeface="Calibri" panose="020F0502020204030204" pitchFamily="34" charset="0"/>
              </a:rPr>
              <a:t>Robak</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Roboto Regular" panose="02000000000000000000" pitchFamily="2" charset="0"/>
                <a:cs typeface="Calibri" panose="020F0502020204030204" pitchFamily="34" charset="0"/>
              </a:rPr>
              <a:t>. Cancers (Basel). 2022;14:771.</a:t>
            </a:r>
            <a:endParaRPr kumimoji="0" lang="en-US" sz="1200" b="0" i="0" u="none" strike="noStrike" kern="0" cap="none" spc="0" normalizeH="0" baseline="0" noProof="0" dirty="0">
              <a:ln>
                <a:noFill/>
              </a:ln>
              <a:solidFill>
                <a:srgbClr val="455560"/>
              </a:solidFill>
              <a:effectLst/>
              <a:uLnTx/>
              <a:uFillTx/>
              <a:latin typeface="Calibri" panose="020F0502020204030204" pitchFamily="34" charset="0"/>
              <a:ea typeface="Roboto Regular" panose="02000000000000000000" pitchFamily="2" charset="0"/>
              <a:cs typeface="Calibri" panose="020F0502020204030204" pitchFamily="34" charset="0"/>
            </a:endParaRPr>
          </a:p>
        </p:txBody>
      </p:sp>
      <p:sp>
        <p:nvSpPr>
          <p:cNvPr id="8" name="TextBox 7">
            <a:extLst>
              <a:ext uri="{FF2B5EF4-FFF2-40B4-BE49-F238E27FC236}">
                <a16:creationId xmlns:a16="http://schemas.microsoft.com/office/drawing/2014/main" id="{DBA8BF59-1191-F990-96A0-1A60159ABD16}"/>
              </a:ext>
            </a:extLst>
          </p:cNvPr>
          <p:cNvSpPr txBox="1"/>
          <p:nvPr/>
        </p:nvSpPr>
        <p:spPr bwMode="auto">
          <a:xfrm>
            <a:off x="5931208" y="1488115"/>
            <a:ext cx="54555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Mean Pirtobrutinib Plasma Concentration Over Time</a:t>
            </a:r>
          </a:p>
        </p:txBody>
      </p:sp>
      <p:sp>
        <p:nvSpPr>
          <p:cNvPr id="3" name="TextBox 25">
            <a:extLst>
              <a:ext uri="{FF2B5EF4-FFF2-40B4-BE49-F238E27FC236}">
                <a16:creationId xmlns:a16="http://schemas.microsoft.com/office/drawing/2014/main" id="{73A33D93-1E61-75C4-5B30-2FF3A1EBE39F}"/>
              </a:ext>
            </a:extLst>
          </p:cNvPr>
          <p:cNvSpPr txBox="1">
            <a:spLocks noChangeArrowheads="1"/>
          </p:cNvSpPr>
          <p:nvPr/>
        </p:nvSpPr>
        <p:spPr bwMode="auto">
          <a:xfrm>
            <a:off x="774351" y="1490916"/>
            <a:ext cx="3873883" cy="615553"/>
          </a:xfrm>
          <a:prstGeom prst="rect">
            <a:avLst/>
          </a:prstGeom>
          <a:noFill/>
          <a:ln>
            <a:noFill/>
          </a:ln>
        </p:spPr>
        <p:txBody>
          <a:bodyPr wrap="square">
            <a:spAutoFit/>
          </a:bodyPr>
          <a:lstStyle>
            <a:lvl1pPr>
              <a:defRPr sz="1200">
                <a:solidFill>
                  <a:srgbClr val="000000"/>
                </a:solidFill>
                <a:latin typeface="Gill Sans" pitchFamily="2" charset="0"/>
                <a:ea typeface="Heiti SC Light" pitchFamily="2" charset="-122"/>
                <a:sym typeface="Gill Sans" pitchFamily="2" charset="0"/>
              </a:defRPr>
            </a:lvl1pPr>
            <a:lvl2pPr marL="742950" indent="-285750">
              <a:defRPr sz="1200">
                <a:solidFill>
                  <a:srgbClr val="000000"/>
                </a:solidFill>
                <a:latin typeface="Gill Sans" pitchFamily="2" charset="0"/>
                <a:ea typeface="Heiti SC Light" pitchFamily="2" charset="-122"/>
                <a:sym typeface="Gill Sans" pitchFamily="2" charset="0"/>
              </a:defRPr>
            </a:lvl2pPr>
            <a:lvl3pPr marL="1143000" indent="-228600">
              <a:defRPr sz="1200">
                <a:solidFill>
                  <a:srgbClr val="000000"/>
                </a:solidFill>
                <a:latin typeface="Gill Sans" pitchFamily="2" charset="0"/>
                <a:ea typeface="Heiti SC Light" pitchFamily="2" charset="-122"/>
                <a:sym typeface="Gill Sans" pitchFamily="2" charset="0"/>
              </a:defRPr>
            </a:lvl3pPr>
            <a:lvl4pPr marL="1600200" indent="-228600">
              <a:defRPr sz="1200">
                <a:solidFill>
                  <a:srgbClr val="000000"/>
                </a:solidFill>
                <a:latin typeface="Gill Sans" pitchFamily="2" charset="0"/>
                <a:ea typeface="Heiti SC Light" pitchFamily="2" charset="-122"/>
                <a:sym typeface="Gill Sans" pitchFamily="2" charset="0"/>
              </a:defRPr>
            </a:lvl4pPr>
            <a:lvl5pPr marL="2057400" indent="-228600">
              <a:defRPr sz="1200">
                <a:solidFill>
                  <a:srgbClr val="000000"/>
                </a:solidFill>
                <a:latin typeface="Gill Sans" pitchFamily="2" charset="0"/>
                <a:ea typeface="Heiti SC Light" pitchFamily="2" charset="-122"/>
                <a:sym typeface="Gill Sans" pitchFamily="2" charset="0"/>
              </a:defRPr>
            </a:lvl5pPr>
            <a:lvl6pPr marL="2514600" indent="-228600" eaLnBrk="0" fontAlgn="base" hangingPunct="0">
              <a:spcBef>
                <a:spcPct val="0"/>
              </a:spcBef>
              <a:spcAft>
                <a:spcPct val="0"/>
              </a:spcAft>
              <a:defRPr sz="1200">
                <a:solidFill>
                  <a:srgbClr val="000000"/>
                </a:solidFill>
                <a:latin typeface="Gill Sans" pitchFamily="2" charset="0"/>
                <a:ea typeface="Heiti SC Light" pitchFamily="2" charset="-122"/>
                <a:sym typeface="Gill Sans" pitchFamily="2" charset="0"/>
              </a:defRPr>
            </a:lvl6pPr>
            <a:lvl7pPr marL="2971800" indent="-228600" eaLnBrk="0" fontAlgn="base" hangingPunct="0">
              <a:spcBef>
                <a:spcPct val="0"/>
              </a:spcBef>
              <a:spcAft>
                <a:spcPct val="0"/>
              </a:spcAft>
              <a:defRPr sz="1200">
                <a:solidFill>
                  <a:srgbClr val="000000"/>
                </a:solidFill>
                <a:latin typeface="Gill Sans" pitchFamily="2" charset="0"/>
                <a:ea typeface="Heiti SC Light" pitchFamily="2" charset="-122"/>
                <a:sym typeface="Gill Sans" pitchFamily="2" charset="0"/>
              </a:defRPr>
            </a:lvl7pPr>
            <a:lvl8pPr marL="3429000" indent="-228600" eaLnBrk="0" fontAlgn="base" hangingPunct="0">
              <a:spcBef>
                <a:spcPct val="0"/>
              </a:spcBef>
              <a:spcAft>
                <a:spcPct val="0"/>
              </a:spcAft>
              <a:defRPr sz="1200">
                <a:solidFill>
                  <a:srgbClr val="000000"/>
                </a:solidFill>
                <a:latin typeface="Gill Sans" pitchFamily="2" charset="0"/>
                <a:ea typeface="Heiti SC Light" pitchFamily="2" charset="-122"/>
                <a:sym typeface="Gill Sans" pitchFamily="2" charset="0"/>
              </a:defRPr>
            </a:lvl8pPr>
            <a:lvl9pPr marL="3886200" indent="-228600" eaLnBrk="0" fontAlgn="base" hangingPunct="0">
              <a:spcBef>
                <a:spcPct val="0"/>
              </a:spcBef>
              <a:spcAft>
                <a:spcPct val="0"/>
              </a:spcAft>
              <a:defRPr sz="1200">
                <a:solidFill>
                  <a:srgbClr val="000000"/>
                </a:solidFill>
                <a:latin typeface="Gill Sans" pitchFamily="2" charset="0"/>
                <a:ea typeface="Heiti SC Light" pitchFamily="2" charset="-122"/>
                <a:sym typeface="Gill Sans" pitchFamily="2"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Calibri" panose="020F0502020204030204" pitchFamily="34" charset="0"/>
                <a:ea typeface="Heiti SC Light" pitchFamily="2" charset="-122"/>
                <a:cs typeface="Calibri" panose="020F0502020204030204" pitchFamily="34" charset="0"/>
                <a:sym typeface="Gill Sans" pitchFamily="2" charset="0"/>
              </a:rPr>
              <a:t>Pirtobrutinib </a:t>
            </a:r>
            <a:r>
              <a:rPr kumimoji="0" lang="en-US" altLang="en-US" sz="1800" b="1" i="0" u="none" strike="noStrike" kern="1200" cap="none" spc="0" normalizeH="0" baseline="0" noProof="0" dirty="0" err="1">
                <a:ln>
                  <a:noFill/>
                </a:ln>
                <a:solidFill>
                  <a:srgbClr val="000000"/>
                </a:solidFill>
                <a:effectLst/>
                <a:uLnTx/>
                <a:uFillTx/>
                <a:latin typeface="Calibri" panose="020F0502020204030204" pitchFamily="34" charset="0"/>
                <a:ea typeface="Heiti SC Light" pitchFamily="2" charset="-122"/>
                <a:cs typeface="Calibri" panose="020F0502020204030204" pitchFamily="34" charset="0"/>
                <a:sym typeface="Gill Sans" pitchFamily="2" charset="0"/>
              </a:rPr>
              <a:t>Kinome</a:t>
            </a:r>
            <a:r>
              <a:rPr kumimoji="0" lang="en-US" altLang="en-US" sz="1800" b="1" i="0" u="none" strike="noStrike" kern="1200" cap="none" spc="0" normalizeH="0" baseline="0" noProof="0" dirty="0">
                <a:ln>
                  <a:noFill/>
                </a:ln>
                <a:solidFill>
                  <a:srgbClr val="000000"/>
                </a:solidFill>
                <a:effectLst/>
                <a:uLnTx/>
                <a:uFillTx/>
                <a:latin typeface="Calibri" panose="020F0502020204030204" pitchFamily="34" charset="0"/>
                <a:ea typeface="Heiti SC Light" pitchFamily="2" charset="-122"/>
                <a:cs typeface="Calibri" panose="020F0502020204030204" pitchFamily="34" charset="0"/>
                <a:sym typeface="Gill Sans" pitchFamily="2" charset="0"/>
              </a:rPr>
              <a:t> Selectivity</a:t>
            </a:r>
            <a:endParaRPr kumimoji="0" lang="en-US" altLang="en-US" sz="1800" b="1" i="0" u="none" strike="noStrike" kern="1200" cap="none" spc="0" normalizeH="0" baseline="30000" noProof="0" dirty="0">
              <a:ln>
                <a:noFill/>
              </a:ln>
              <a:solidFill>
                <a:srgbClr val="000000"/>
              </a:solidFill>
              <a:effectLst/>
              <a:uLnTx/>
              <a:uFillTx/>
              <a:latin typeface="Calibri" panose="020F0502020204030204" pitchFamily="34" charset="0"/>
              <a:ea typeface="Heiti SC Light" pitchFamily="2" charset="-122"/>
              <a:cs typeface="Calibri" panose="020F0502020204030204" pitchFamily="34" charset="0"/>
              <a:sym typeface="Gill Sans" pitchFamily="2"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Heiti SC Light" pitchFamily="2" charset="-122"/>
                <a:cs typeface="Calibri" panose="020F0502020204030204" pitchFamily="34" charset="0"/>
                <a:sym typeface="Gill Sans" pitchFamily="2" charset="0"/>
              </a:rPr>
              <a:t>Highly selective for BTK</a:t>
            </a:r>
          </a:p>
        </p:txBody>
      </p:sp>
      <p:grpSp>
        <p:nvGrpSpPr>
          <p:cNvPr id="59" name="Group 58">
            <a:extLst>
              <a:ext uri="{FF2B5EF4-FFF2-40B4-BE49-F238E27FC236}">
                <a16:creationId xmlns:a16="http://schemas.microsoft.com/office/drawing/2014/main" id="{C8F83252-E42A-5236-0107-3CDC7EC22978}"/>
              </a:ext>
            </a:extLst>
          </p:cNvPr>
          <p:cNvGrpSpPr/>
          <p:nvPr/>
        </p:nvGrpSpPr>
        <p:grpSpPr>
          <a:xfrm>
            <a:off x="5070273" y="1853991"/>
            <a:ext cx="6603909" cy="4124196"/>
            <a:chOff x="5225721" y="1859250"/>
            <a:chExt cx="6603909" cy="4124196"/>
          </a:xfrm>
        </p:grpSpPr>
        <p:cxnSp>
          <p:nvCxnSpPr>
            <p:cNvPr id="24" name="Straight Connector 23">
              <a:extLst>
                <a:ext uri="{FF2B5EF4-FFF2-40B4-BE49-F238E27FC236}">
                  <a16:creationId xmlns:a16="http://schemas.microsoft.com/office/drawing/2014/main" id="{F04F4425-340B-9C46-32F4-B32DFD7321D4}"/>
                </a:ext>
              </a:extLst>
            </p:cNvPr>
            <p:cNvCxnSpPr>
              <a:endCxn id="11" idx="1"/>
            </p:cNvCxnSpPr>
            <p:nvPr/>
          </p:nvCxnSpPr>
          <p:spPr bwMode="auto">
            <a:xfrm flipV="1">
              <a:off x="6197600" y="4303879"/>
              <a:ext cx="4689400" cy="14972"/>
            </a:xfrm>
            <a:prstGeom prst="line">
              <a:avLst/>
            </a:prstGeom>
            <a:noFill/>
            <a:ln w="28575" cap="flat" cmpd="sng" algn="ctr">
              <a:solidFill>
                <a:schemeClr val="tx1">
                  <a:lumMod val="65000"/>
                </a:schemeClr>
              </a:solidFill>
              <a:prstDash val="sysDash"/>
              <a:round/>
              <a:headEnd type="none" w="med" len="med"/>
              <a:tailEnd type="none" w="med" len="med"/>
            </a:ln>
            <a:effectLst/>
          </p:spPr>
        </p:cxnSp>
        <p:sp>
          <p:nvSpPr>
            <p:cNvPr id="9" name="Freeform 8">
              <a:extLst>
                <a:ext uri="{FF2B5EF4-FFF2-40B4-BE49-F238E27FC236}">
                  <a16:creationId xmlns:a16="http://schemas.microsoft.com/office/drawing/2014/main" id="{C46B93FA-E84F-8E83-EC8B-96B3652D73B6}"/>
                </a:ext>
              </a:extLst>
            </p:cNvPr>
            <p:cNvSpPr/>
            <p:nvPr/>
          </p:nvSpPr>
          <p:spPr bwMode="auto">
            <a:xfrm>
              <a:off x="6197600" y="1965235"/>
              <a:ext cx="4851400" cy="3365500"/>
            </a:xfrm>
            <a:custGeom>
              <a:avLst/>
              <a:gdLst>
                <a:gd name="connsiteX0" fmla="*/ 0 w 4851400"/>
                <a:gd name="connsiteY0" fmla="*/ 0 h 3365500"/>
                <a:gd name="connsiteX1" fmla="*/ 0 w 4851400"/>
                <a:gd name="connsiteY1" fmla="*/ 3365500 h 3365500"/>
                <a:gd name="connsiteX2" fmla="*/ 4851400 w 4851400"/>
                <a:gd name="connsiteY2" fmla="*/ 3365500 h 3365500"/>
              </a:gdLst>
              <a:ahLst/>
              <a:cxnLst>
                <a:cxn ang="0">
                  <a:pos x="connsiteX0" y="connsiteY0"/>
                </a:cxn>
                <a:cxn ang="0">
                  <a:pos x="connsiteX1" y="connsiteY1"/>
                </a:cxn>
                <a:cxn ang="0">
                  <a:pos x="connsiteX2" y="connsiteY2"/>
                </a:cxn>
              </a:cxnLst>
              <a:rect l="l" t="t" r="r" b="b"/>
              <a:pathLst>
                <a:path w="4851400" h="3365500">
                  <a:moveTo>
                    <a:pt x="0" y="0"/>
                  </a:moveTo>
                  <a:lnTo>
                    <a:pt x="0" y="3365500"/>
                  </a:lnTo>
                  <a:lnTo>
                    <a:pt x="4851400" y="3365500"/>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54D5E443-F4D9-500E-E979-4189ADB772D7}"/>
                </a:ext>
              </a:extLst>
            </p:cNvPr>
            <p:cNvSpPr txBox="1"/>
            <p:nvPr/>
          </p:nvSpPr>
          <p:spPr bwMode="auto">
            <a:xfrm>
              <a:off x="10887000" y="4119213"/>
              <a:ext cx="9426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BTK IC</a:t>
              </a:r>
              <a:r>
                <a:rPr kumimoji="0" lang="en-US" sz="1800" b="1" i="0" u="none" strike="noStrike" kern="1200" cap="none" spc="0" normalizeH="0" baseline="-25000" noProof="0" dirty="0">
                  <a:ln>
                    <a:noFill/>
                  </a:ln>
                  <a:solidFill>
                    <a:srgbClr val="000000"/>
                  </a:solidFill>
                  <a:effectLst/>
                  <a:uLnTx/>
                  <a:uFillTx/>
                  <a:latin typeface="Calibri" panose="020F0502020204030204" pitchFamily="34" charset="0"/>
                  <a:ea typeface="+mn-ea"/>
                  <a:cs typeface="Arial" panose="020B0604020202020204" pitchFamily="34" charset="0"/>
                </a:rPr>
                <a:t>90</a:t>
              </a:r>
            </a:p>
          </p:txBody>
        </p:sp>
        <p:sp>
          <p:nvSpPr>
            <p:cNvPr id="12" name="TextBox 11">
              <a:extLst>
                <a:ext uri="{FF2B5EF4-FFF2-40B4-BE49-F238E27FC236}">
                  <a16:creationId xmlns:a16="http://schemas.microsoft.com/office/drawing/2014/main" id="{97DB3EA0-3EE8-F49F-385D-06B466AFAA3B}"/>
                </a:ext>
              </a:extLst>
            </p:cNvPr>
            <p:cNvSpPr txBox="1"/>
            <p:nvPr/>
          </p:nvSpPr>
          <p:spPr bwMode="auto">
            <a:xfrm rot="16200000">
              <a:off x="4332720" y="3398023"/>
              <a:ext cx="237077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Concentration (μg/mL)</a:t>
              </a:r>
              <a:b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of Pirtobrutinib in Plasma</a:t>
              </a:r>
            </a:p>
          </p:txBody>
        </p:sp>
        <p:sp>
          <p:nvSpPr>
            <p:cNvPr id="13" name="TextBox 12">
              <a:extLst>
                <a:ext uri="{FF2B5EF4-FFF2-40B4-BE49-F238E27FC236}">
                  <a16:creationId xmlns:a16="http://schemas.microsoft.com/office/drawing/2014/main" id="{31F59641-BE5D-046D-F4D1-DEA811ECDAF7}"/>
                </a:ext>
              </a:extLst>
            </p:cNvPr>
            <p:cNvSpPr txBox="1"/>
            <p:nvPr/>
          </p:nvSpPr>
          <p:spPr bwMode="auto">
            <a:xfrm>
              <a:off x="7111412" y="5644892"/>
              <a:ext cx="302377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Time (Hr) on Day 8 (Steady-State)</a:t>
              </a:r>
              <a:endParaRPr kumimoji="0" lang="en-US" sz="1600" b="1" i="0" u="none" strike="noStrike" kern="1200" cap="none" spc="0" normalizeH="0" baseline="-2500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grpSp>
          <p:nvGrpSpPr>
            <p:cNvPr id="28" name="Group 27">
              <a:extLst>
                <a:ext uri="{FF2B5EF4-FFF2-40B4-BE49-F238E27FC236}">
                  <a16:creationId xmlns:a16="http://schemas.microsoft.com/office/drawing/2014/main" id="{5B9E5C65-AE63-C46B-9E88-391C3388678B}"/>
                </a:ext>
              </a:extLst>
            </p:cNvPr>
            <p:cNvGrpSpPr/>
            <p:nvPr/>
          </p:nvGrpSpPr>
          <p:grpSpPr>
            <a:xfrm>
              <a:off x="8611259" y="2602220"/>
              <a:ext cx="2484228" cy="338554"/>
              <a:chOff x="8705491" y="2738851"/>
              <a:chExt cx="2484228" cy="338554"/>
            </a:xfrm>
          </p:grpSpPr>
          <p:sp>
            <p:nvSpPr>
              <p:cNvPr id="10" name="TextBox 9">
                <a:extLst>
                  <a:ext uri="{FF2B5EF4-FFF2-40B4-BE49-F238E27FC236}">
                    <a16:creationId xmlns:a16="http://schemas.microsoft.com/office/drawing/2014/main" id="{D3BF3FEB-0088-A173-264C-44AFB349CF1A}"/>
                  </a:ext>
                </a:extLst>
              </p:cNvPr>
              <p:cNvSpPr txBox="1"/>
              <p:nvPr/>
            </p:nvSpPr>
            <p:spPr bwMode="auto">
              <a:xfrm>
                <a:off x="8964815" y="2738851"/>
                <a:ext cx="222490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Pirtobrutinib 200 mg QD</a:t>
                </a:r>
              </a:p>
            </p:txBody>
          </p:sp>
          <p:grpSp>
            <p:nvGrpSpPr>
              <p:cNvPr id="27" name="Group 26">
                <a:extLst>
                  <a:ext uri="{FF2B5EF4-FFF2-40B4-BE49-F238E27FC236}">
                    <a16:creationId xmlns:a16="http://schemas.microsoft.com/office/drawing/2014/main" id="{9053EA63-C101-348B-E8FC-D0ED7221F8BF}"/>
                  </a:ext>
                </a:extLst>
              </p:cNvPr>
              <p:cNvGrpSpPr/>
              <p:nvPr/>
            </p:nvGrpSpPr>
            <p:grpSpPr>
              <a:xfrm>
                <a:off x="8705491" y="2848692"/>
                <a:ext cx="284724" cy="118872"/>
                <a:chOff x="9083040" y="3341038"/>
                <a:chExt cx="284724" cy="118872"/>
              </a:xfrm>
            </p:grpSpPr>
            <p:sp>
              <p:nvSpPr>
                <p:cNvPr id="14" name="Oval 13">
                  <a:extLst>
                    <a:ext uri="{FF2B5EF4-FFF2-40B4-BE49-F238E27FC236}">
                      <a16:creationId xmlns:a16="http://schemas.microsoft.com/office/drawing/2014/main" id="{D32B8FEC-3BDC-1915-AB8B-53798955FE6E}"/>
                    </a:ext>
                  </a:extLst>
                </p:cNvPr>
                <p:cNvSpPr/>
                <p:nvPr/>
              </p:nvSpPr>
              <p:spPr bwMode="auto">
                <a:xfrm>
                  <a:off x="9165966" y="3341038"/>
                  <a:ext cx="118872" cy="118872"/>
                </a:xfrm>
                <a:prstGeom prst="ellipse">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6" name="Straight Connector 25">
                  <a:extLst>
                    <a:ext uri="{FF2B5EF4-FFF2-40B4-BE49-F238E27FC236}">
                      <a16:creationId xmlns:a16="http://schemas.microsoft.com/office/drawing/2014/main" id="{DF025E83-3FBC-AD4D-43BD-FC831D413002}"/>
                    </a:ext>
                  </a:extLst>
                </p:cNvPr>
                <p:cNvCxnSpPr>
                  <a:cxnSpLocks/>
                </p:cNvCxnSpPr>
                <p:nvPr/>
              </p:nvCxnSpPr>
              <p:spPr bwMode="auto">
                <a:xfrm>
                  <a:off x="9083040" y="3400474"/>
                  <a:ext cx="284724" cy="0"/>
                </a:xfrm>
                <a:prstGeom prst="line">
                  <a:avLst/>
                </a:prstGeom>
                <a:noFill/>
                <a:ln w="28575" cap="flat" cmpd="sng" algn="ctr">
                  <a:solidFill>
                    <a:srgbClr val="015873"/>
                  </a:solidFill>
                  <a:prstDash val="solid"/>
                  <a:round/>
                  <a:headEnd type="none" w="med" len="med"/>
                  <a:tailEnd type="none" w="med" len="med"/>
                </a:ln>
                <a:effectLst/>
              </p:spPr>
            </p:cxnSp>
          </p:grpSp>
        </p:grpSp>
        <p:grpSp>
          <p:nvGrpSpPr>
            <p:cNvPr id="37" name="Group 36">
              <a:extLst>
                <a:ext uri="{FF2B5EF4-FFF2-40B4-BE49-F238E27FC236}">
                  <a16:creationId xmlns:a16="http://schemas.microsoft.com/office/drawing/2014/main" id="{B5CA2FB9-AA39-99EA-489C-BEE1DC70AC0E}"/>
                </a:ext>
              </a:extLst>
            </p:cNvPr>
            <p:cNvGrpSpPr/>
            <p:nvPr/>
          </p:nvGrpSpPr>
          <p:grpSpPr>
            <a:xfrm>
              <a:off x="6199624" y="5319795"/>
              <a:ext cx="4695276" cy="91440"/>
              <a:chOff x="6199624" y="5542770"/>
              <a:chExt cx="4695276" cy="91440"/>
            </a:xfrm>
          </p:grpSpPr>
          <p:cxnSp>
            <p:nvCxnSpPr>
              <p:cNvPr id="30" name="Straight Connector 29">
                <a:extLst>
                  <a:ext uri="{FF2B5EF4-FFF2-40B4-BE49-F238E27FC236}">
                    <a16:creationId xmlns:a16="http://schemas.microsoft.com/office/drawing/2014/main" id="{1DEC0C85-CA6B-F745-716F-721D93438761}"/>
                  </a:ext>
                </a:extLst>
              </p:cNvPr>
              <p:cNvCxnSpPr>
                <a:cxnSpLocks/>
              </p:cNvCxnSpPr>
              <p:nvPr/>
            </p:nvCxnSpPr>
            <p:spPr bwMode="auto">
              <a:xfrm>
                <a:off x="6199624" y="5542770"/>
                <a:ext cx="0" cy="91440"/>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47BF746D-E0B9-15CE-B767-CA29354C6BD2}"/>
                  </a:ext>
                </a:extLst>
              </p:cNvPr>
              <p:cNvCxnSpPr>
                <a:cxnSpLocks/>
              </p:cNvCxnSpPr>
              <p:nvPr/>
            </p:nvCxnSpPr>
            <p:spPr bwMode="auto">
              <a:xfrm>
                <a:off x="6982170" y="5542770"/>
                <a:ext cx="0" cy="91440"/>
              </a:xfrm>
              <a:prstGeom prst="line">
                <a:avLst/>
              </a:prstGeom>
              <a:noFill/>
              <a:ln w="28575" cap="flat" cmpd="sng" algn="ctr">
                <a:solidFill>
                  <a:schemeClr val="bg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85F42D3C-1A77-FC38-4EEF-51EAB52482EC}"/>
                  </a:ext>
                </a:extLst>
              </p:cNvPr>
              <p:cNvCxnSpPr>
                <a:cxnSpLocks/>
              </p:cNvCxnSpPr>
              <p:nvPr/>
            </p:nvCxnSpPr>
            <p:spPr bwMode="auto">
              <a:xfrm>
                <a:off x="7764716" y="5542770"/>
                <a:ext cx="0" cy="91440"/>
              </a:xfrm>
              <a:prstGeom prst="line">
                <a:avLst/>
              </a:prstGeom>
              <a:noFill/>
              <a:ln w="28575" cap="flat"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D79100BE-E393-40D3-A170-872051864F99}"/>
                  </a:ext>
                </a:extLst>
              </p:cNvPr>
              <p:cNvCxnSpPr>
                <a:cxnSpLocks/>
              </p:cNvCxnSpPr>
              <p:nvPr/>
            </p:nvCxnSpPr>
            <p:spPr bwMode="auto">
              <a:xfrm>
                <a:off x="8547262" y="5542770"/>
                <a:ext cx="0" cy="91440"/>
              </a:xfrm>
              <a:prstGeom prst="line">
                <a:avLst/>
              </a:prstGeom>
              <a:noFill/>
              <a:ln w="28575" cap="flat" cmpd="sng" algn="ctr">
                <a:solidFill>
                  <a:schemeClr val="bg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1AA67B82-4BC1-6918-C0ED-BC0CEFD03DFB}"/>
                  </a:ext>
                </a:extLst>
              </p:cNvPr>
              <p:cNvCxnSpPr>
                <a:cxnSpLocks/>
              </p:cNvCxnSpPr>
              <p:nvPr/>
            </p:nvCxnSpPr>
            <p:spPr bwMode="auto">
              <a:xfrm>
                <a:off x="9329808" y="5542770"/>
                <a:ext cx="0" cy="91440"/>
              </a:xfrm>
              <a:prstGeom prst="line">
                <a:avLst/>
              </a:prstGeom>
              <a:noFill/>
              <a:ln w="28575" cap="flat" cmpd="sng" algn="ctr">
                <a:solidFill>
                  <a:schemeClr val="bg1"/>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D437EADA-F3CA-52CD-D625-B5B9DF330CA2}"/>
                  </a:ext>
                </a:extLst>
              </p:cNvPr>
              <p:cNvCxnSpPr>
                <a:cxnSpLocks/>
              </p:cNvCxnSpPr>
              <p:nvPr/>
            </p:nvCxnSpPr>
            <p:spPr bwMode="auto">
              <a:xfrm>
                <a:off x="10112354" y="5542770"/>
                <a:ext cx="0" cy="91440"/>
              </a:xfrm>
              <a:prstGeom prst="line">
                <a:avLst/>
              </a:prstGeom>
              <a:noFill/>
              <a:ln w="28575" cap="flat" cmpd="sng" algn="ctr">
                <a:solidFill>
                  <a:schemeClr val="bg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4CFA1267-2D15-C2F6-730D-9C559ECB969F}"/>
                  </a:ext>
                </a:extLst>
              </p:cNvPr>
              <p:cNvCxnSpPr>
                <a:cxnSpLocks/>
              </p:cNvCxnSpPr>
              <p:nvPr/>
            </p:nvCxnSpPr>
            <p:spPr bwMode="auto">
              <a:xfrm>
                <a:off x="10894900" y="5542770"/>
                <a:ext cx="0" cy="91440"/>
              </a:xfrm>
              <a:prstGeom prst="line">
                <a:avLst/>
              </a:prstGeom>
              <a:noFill/>
              <a:ln w="28575" cap="flat" cmpd="sng" algn="ctr">
                <a:solidFill>
                  <a:schemeClr val="bg1"/>
                </a:solidFill>
                <a:prstDash val="solid"/>
                <a:round/>
                <a:headEnd type="none" w="med" len="med"/>
                <a:tailEnd type="none" w="med" len="med"/>
              </a:ln>
              <a:effectLst/>
            </p:spPr>
          </p:cxnSp>
        </p:grpSp>
        <p:grpSp>
          <p:nvGrpSpPr>
            <p:cNvPr id="45" name="Group 44">
              <a:extLst>
                <a:ext uri="{FF2B5EF4-FFF2-40B4-BE49-F238E27FC236}">
                  <a16:creationId xmlns:a16="http://schemas.microsoft.com/office/drawing/2014/main" id="{C79F5B92-6E14-A2BC-85D4-4396F3E8E64F}"/>
                </a:ext>
              </a:extLst>
            </p:cNvPr>
            <p:cNvGrpSpPr/>
            <p:nvPr/>
          </p:nvGrpSpPr>
          <p:grpSpPr>
            <a:xfrm>
              <a:off x="6056141" y="5359997"/>
              <a:ext cx="5040990" cy="338554"/>
              <a:chOff x="6056141" y="5613452"/>
              <a:chExt cx="5040990" cy="338554"/>
            </a:xfrm>
          </p:grpSpPr>
          <p:sp>
            <p:nvSpPr>
              <p:cNvPr id="38" name="TextBox 37">
                <a:extLst>
                  <a:ext uri="{FF2B5EF4-FFF2-40B4-BE49-F238E27FC236}">
                    <a16:creationId xmlns:a16="http://schemas.microsoft.com/office/drawing/2014/main" id="{0A85BE16-855E-0FB0-10B7-A255AB5B7972}"/>
                  </a:ext>
                </a:extLst>
              </p:cNvPr>
              <p:cNvSpPr txBox="1"/>
              <p:nvPr/>
            </p:nvSpPr>
            <p:spPr bwMode="auto">
              <a:xfrm>
                <a:off x="6056141" y="5613452"/>
                <a:ext cx="2888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9" name="TextBox 38">
                <a:extLst>
                  <a:ext uri="{FF2B5EF4-FFF2-40B4-BE49-F238E27FC236}">
                    <a16:creationId xmlns:a16="http://schemas.microsoft.com/office/drawing/2014/main" id="{BC0851F3-4AD7-44ED-DBED-274A8A81D717}"/>
                  </a:ext>
                </a:extLst>
              </p:cNvPr>
              <p:cNvSpPr txBox="1"/>
              <p:nvPr/>
            </p:nvSpPr>
            <p:spPr bwMode="auto">
              <a:xfrm>
                <a:off x="6845010" y="5613452"/>
                <a:ext cx="2888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40" name="TextBox 39">
                <a:extLst>
                  <a:ext uri="{FF2B5EF4-FFF2-40B4-BE49-F238E27FC236}">
                    <a16:creationId xmlns:a16="http://schemas.microsoft.com/office/drawing/2014/main" id="{5BA0A5D0-A529-B03A-882D-C60EACDEFF42}"/>
                  </a:ext>
                </a:extLst>
              </p:cNvPr>
              <p:cNvSpPr txBox="1"/>
              <p:nvPr/>
            </p:nvSpPr>
            <p:spPr bwMode="auto">
              <a:xfrm>
                <a:off x="7623179" y="5613452"/>
                <a:ext cx="2888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a:t>
                </a:r>
              </a:p>
            </p:txBody>
          </p:sp>
          <p:sp>
            <p:nvSpPr>
              <p:cNvPr id="41" name="TextBox 40">
                <a:extLst>
                  <a:ext uri="{FF2B5EF4-FFF2-40B4-BE49-F238E27FC236}">
                    <a16:creationId xmlns:a16="http://schemas.microsoft.com/office/drawing/2014/main" id="{6597E54F-BE9E-72C3-590F-FCA675C0A78C}"/>
                  </a:ext>
                </a:extLst>
              </p:cNvPr>
              <p:cNvSpPr txBox="1"/>
              <p:nvPr/>
            </p:nvSpPr>
            <p:spPr bwMode="auto">
              <a:xfrm>
                <a:off x="8349791" y="561345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42" name="TextBox 41">
                <a:extLst>
                  <a:ext uri="{FF2B5EF4-FFF2-40B4-BE49-F238E27FC236}">
                    <a16:creationId xmlns:a16="http://schemas.microsoft.com/office/drawing/2014/main" id="{4CBB7637-D1BF-A87C-8EE4-CCA6BFA80413}"/>
                  </a:ext>
                </a:extLst>
              </p:cNvPr>
              <p:cNvSpPr txBox="1"/>
              <p:nvPr/>
            </p:nvSpPr>
            <p:spPr bwMode="auto">
              <a:xfrm>
                <a:off x="9131957" y="561345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16</a:t>
                </a:r>
              </a:p>
            </p:txBody>
          </p:sp>
          <p:sp>
            <p:nvSpPr>
              <p:cNvPr id="43" name="TextBox 42">
                <a:extLst>
                  <a:ext uri="{FF2B5EF4-FFF2-40B4-BE49-F238E27FC236}">
                    <a16:creationId xmlns:a16="http://schemas.microsoft.com/office/drawing/2014/main" id="{9F72C906-30FB-F70B-A191-A1AA4E2DAC13}"/>
                  </a:ext>
                </a:extLst>
              </p:cNvPr>
              <p:cNvSpPr txBox="1"/>
              <p:nvPr/>
            </p:nvSpPr>
            <p:spPr bwMode="auto">
              <a:xfrm>
                <a:off x="9915206" y="561345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44" name="TextBox 43">
                <a:extLst>
                  <a:ext uri="{FF2B5EF4-FFF2-40B4-BE49-F238E27FC236}">
                    <a16:creationId xmlns:a16="http://schemas.microsoft.com/office/drawing/2014/main" id="{E52E0C39-941D-E775-D3EE-0CDEF8BAA491}"/>
                  </a:ext>
                </a:extLst>
              </p:cNvPr>
              <p:cNvSpPr txBox="1"/>
              <p:nvPr/>
            </p:nvSpPr>
            <p:spPr bwMode="auto">
              <a:xfrm>
                <a:off x="10704075" y="561345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p:txBody>
          </p:sp>
        </p:grpSp>
        <p:grpSp>
          <p:nvGrpSpPr>
            <p:cNvPr id="56" name="Group 55">
              <a:extLst>
                <a:ext uri="{FF2B5EF4-FFF2-40B4-BE49-F238E27FC236}">
                  <a16:creationId xmlns:a16="http://schemas.microsoft.com/office/drawing/2014/main" id="{A78D1967-C784-7610-1AB5-B2F39CD3193F}"/>
                </a:ext>
              </a:extLst>
            </p:cNvPr>
            <p:cNvGrpSpPr/>
            <p:nvPr/>
          </p:nvGrpSpPr>
          <p:grpSpPr>
            <a:xfrm>
              <a:off x="5665807" y="1859250"/>
              <a:ext cx="497252" cy="3634710"/>
              <a:chOff x="5778541" y="2122865"/>
              <a:chExt cx="497252" cy="3634710"/>
            </a:xfrm>
          </p:grpSpPr>
          <p:sp>
            <p:nvSpPr>
              <p:cNvPr id="46" name="TextBox 45">
                <a:extLst>
                  <a:ext uri="{FF2B5EF4-FFF2-40B4-BE49-F238E27FC236}">
                    <a16:creationId xmlns:a16="http://schemas.microsoft.com/office/drawing/2014/main" id="{A9BBCAF8-751E-764F-C0E0-D961B65C9698}"/>
                  </a:ext>
                </a:extLst>
              </p:cNvPr>
              <p:cNvSpPr txBox="1"/>
              <p:nvPr/>
            </p:nvSpPr>
            <p:spPr bwMode="auto">
              <a:xfrm>
                <a:off x="5831440" y="5419021"/>
                <a:ext cx="444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0.1</a:t>
                </a:r>
              </a:p>
            </p:txBody>
          </p:sp>
          <p:sp>
            <p:nvSpPr>
              <p:cNvPr id="47" name="TextBox 46">
                <a:extLst>
                  <a:ext uri="{FF2B5EF4-FFF2-40B4-BE49-F238E27FC236}">
                    <a16:creationId xmlns:a16="http://schemas.microsoft.com/office/drawing/2014/main" id="{32BA75CB-2E6E-7232-5CFC-97FAF8DC716D}"/>
                  </a:ext>
                </a:extLst>
              </p:cNvPr>
              <p:cNvSpPr txBox="1"/>
              <p:nvPr/>
            </p:nvSpPr>
            <p:spPr bwMode="auto">
              <a:xfrm>
                <a:off x="5986931" y="4320303"/>
                <a:ext cx="2888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48" name="TextBox 47">
                <a:extLst>
                  <a:ext uri="{FF2B5EF4-FFF2-40B4-BE49-F238E27FC236}">
                    <a16:creationId xmlns:a16="http://schemas.microsoft.com/office/drawing/2014/main" id="{C15D5901-683C-8ED8-A4D4-3B3C7B775B40}"/>
                  </a:ext>
                </a:extLst>
              </p:cNvPr>
              <p:cNvSpPr txBox="1"/>
              <p:nvPr/>
            </p:nvSpPr>
            <p:spPr bwMode="auto">
              <a:xfrm>
                <a:off x="5882737" y="3221584"/>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49" name="TextBox 48">
                <a:extLst>
                  <a:ext uri="{FF2B5EF4-FFF2-40B4-BE49-F238E27FC236}">
                    <a16:creationId xmlns:a16="http://schemas.microsoft.com/office/drawing/2014/main" id="{B934E0C0-96D0-9229-6C72-CF00A117ACF8}"/>
                  </a:ext>
                </a:extLst>
              </p:cNvPr>
              <p:cNvSpPr txBox="1"/>
              <p:nvPr/>
            </p:nvSpPr>
            <p:spPr bwMode="auto">
              <a:xfrm>
                <a:off x="5778541" y="2122865"/>
                <a:ext cx="4972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grpSp>
        <p:grpSp>
          <p:nvGrpSpPr>
            <p:cNvPr id="55" name="Group 54">
              <a:extLst>
                <a:ext uri="{FF2B5EF4-FFF2-40B4-BE49-F238E27FC236}">
                  <a16:creationId xmlns:a16="http://schemas.microsoft.com/office/drawing/2014/main" id="{E409DABD-5578-E67F-1FD4-9E27CF801A66}"/>
                </a:ext>
              </a:extLst>
            </p:cNvPr>
            <p:cNvGrpSpPr/>
            <p:nvPr/>
          </p:nvGrpSpPr>
          <p:grpSpPr>
            <a:xfrm>
              <a:off x="6102263" y="2029314"/>
              <a:ext cx="105305" cy="3303007"/>
              <a:chOff x="6096000" y="2292929"/>
              <a:chExt cx="105305" cy="3303007"/>
            </a:xfrm>
          </p:grpSpPr>
          <p:cxnSp>
            <p:nvCxnSpPr>
              <p:cNvPr id="51" name="Straight Connector 50">
                <a:extLst>
                  <a:ext uri="{FF2B5EF4-FFF2-40B4-BE49-F238E27FC236}">
                    <a16:creationId xmlns:a16="http://schemas.microsoft.com/office/drawing/2014/main" id="{396051A9-BBE9-50CC-4E0B-83CFB36444D8}"/>
                  </a:ext>
                </a:extLst>
              </p:cNvPr>
              <p:cNvCxnSpPr>
                <a:cxnSpLocks/>
              </p:cNvCxnSpPr>
              <p:nvPr/>
            </p:nvCxnSpPr>
            <p:spPr bwMode="auto">
              <a:xfrm>
                <a:off x="6096000" y="2292929"/>
                <a:ext cx="105305" cy="0"/>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F87CDDB8-D0EC-E90E-6B73-0A45BDE69858}"/>
                  </a:ext>
                </a:extLst>
              </p:cNvPr>
              <p:cNvCxnSpPr>
                <a:cxnSpLocks/>
              </p:cNvCxnSpPr>
              <p:nvPr/>
            </p:nvCxnSpPr>
            <p:spPr bwMode="auto">
              <a:xfrm>
                <a:off x="6096000" y="3393931"/>
                <a:ext cx="105305" cy="0"/>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411A42F1-B27C-1412-B9A5-4ED5D96CFC20}"/>
                  </a:ext>
                </a:extLst>
              </p:cNvPr>
              <p:cNvCxnSpPr>
                <a:cxnSpLocks/>
              </p:cNvCxnSpPr>
              <p:nvPr/>
            </p:nvCxnSpPr>
            <p:spPr bwMode="auto">
              <a:xfrm>
                <a:off x="6096000" y="4494933"/>
                <a:ext cx="105305" cy="0"/>
              </a:xfrm>
              <a:prstGeom prst="line">
                <a:avLst/>
              </a:prstGeom>
              <a:noFill/>
              <a:ln w="28575" cap="flat" cmpd="sng" algn="ctr">
                <a:solidFill>
                  <a:schemeClr val="bg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F8A14570-A707-85FB-8B5B-5328360790A4}"/>
                  </a:ext>
                </a:extLst>
              </p:cNvPr>
              <p:cNvCxnSpPr>
                <a:cxnSpLocks/>
              </p:cNvCxnSpPr>
              <p:nvPr/>
            </p:nvCxnSpPr>
            <p:spPr bwMode="auto">
              <a:xfrm>
                <a:off x="6096000" y="5595936"/>
                <a:ext cx="105305" cy="0"/>
              </a:xfrm>
              <a:prstGeom prst="line">
                <a:avLst/>
              </a:prstGeom>
              <a:noFill/>
              <a:ln w="28575" cap="flat" cmpd="sng" algn="ctr">
                <a:solidFill>
                  <a:schemeClr val="bg1"/>
                </a:solidFill>
                <a:prstDash val="solid"/>
                <a:round/>
                <a:headEnd type="none" w="med" len="med"/>
                <a:tailEnd type="none" w="med" len="med"/>
              </a:ln>
              <a:effectLst/>
            </p:spPr>
          </p:cxnSp>
        </p:grpSp>
        <p:grpSp>
          <p:nvGrpSpPr>
            <p:cNvPr id="58" name="Group 57">
              <a:extLst>
                <a:ext uri="{FF2B5EF4-FFF2-40B4-BE49-F238E27FC236}">
                  <a16:creationId xmlns:a16="http://schemas.microsoft.com/office/drawing/2014/main" id="{721AE94C-4327-D607-606B-978D04B2B8E8}"/>
                </a:ext>
              </a:extLst>
            </p:cNvPr>
            <p:cNvGrpSpPr/>
            <p:nvPr/>
          </p:nvGrpSpPr>
          <p:grpSpPr>
            <a:xfrm>
              <a:off x="6133580" y="3303873"/>
              <a:ext cx="4812856" cy="505410"/>
              <a:chOff x="6133580" y="3567488"/>
              <a:chExt cx="4812856" cy="505410"/>
            </a:xfrm>
          </p:grpSpPr>
          <p:sp>
            <p:nvSpPr>
              <p:cNvPr id="15" name="Oval 14">
                <a:extLst>
                  <a:ext uri="{FF2B5EF4-FFF2-40B4-BE49-F238E27FC236}">
                    <a16:creationId xmlns:a16="http://schemas.microsoft.com/office/drawing/2014/main" id="{188C2D68-8193-4D8D-8DFC-F166FFE0A3FF}"/>
                  </a:ext>
                </a:extLst>
              </p:cNvPr>
              <p:cNvSpPr/>
              <p:nvPr/>
            </p:nvSpPr>
            <p:spPr bwMode="auto">
              <a:xfrm>
                <a:off x="10827564" y="3954026"/>
                <a:ext cx="118872" cy="118872"/>
              </a:xfrm>
              <a:prstGeom prst="ellipse">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 name="Oval 16">
                <a:extLst>
                  <a:ext uri="{FF2B5EF4-FFF2-40B4-BE49-F238E27FC236}">
                    <a16:creationId xmlns:a16="http://schemas.microsoft.com/office/drawing/2014/main" id="{AB192D14-B429-8617-214A-9DA9989EF2BE}"/>
                  </a:ext>
                </a:extLst>
              </p:cNvPr>
              <p:cNvSpPr/>
              <p:nvPr/>
            </p:nvSpPr>
            <p:spPr bwMode="auto">
              <a:xfrm>
                <a:off x="6325897" y="3645974"/>
                <a:ext cx="118872" cy="118872"/>
              </a:xfrm>
              <a:prstGeom prst="ellipse">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 name="Oval 17">
                <a:extLst>
                  <a:ext uri="{FF2B5EF4-FFF2-40B4-BE49-F238E27FC236}">
                    <a16:creationId xmlns:a16="http://schemas.microsoft.com/office/drawing/2014/main" id="{9CBCEE9A-7869-BF95-9255-9DD072B5F2ED}"/>
                  </a:ext>
                </a:extLst>
              </p:cNvPr>
              <p:cNvSpPr/>
              <p:nvPr/>
            </p:nvSpPr>
            <p:spPr bwMode="auto">
              <a:xfrm>
                <a:off x="6530780" y="3567488"/>
                <a:ext cx="118872" cy="118872"/>
              </a:xfrm>
              <a:prstGeom prst="ellipse">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 name="Oval 18">
                <a:extLst>
                  <a:ext uri="{FF2B5EF4-FFF2-40B4-BE49-F238E27FC236}">
                    <a16:creationId xmlns:a16="http://schemas.microsoft.com/office/drawing/2014/main" id="{853474BD-9E90-1E94-FC8D-A321AB6D6A19}"/>
                  </a:ext>
                </a:extLst>
              </p:cNvPr>
              <p:cNvSpPr/>
              <p:nvPr/>
            </p:nvSpPr>
            <p:spPr bwMode="auto">
              <a:xfrm>
                <a:off x="6923396" y="3630099"/>
                <a:ext cx="118872" cy="118872"/>
              </a:xfrm>
              <a:prstGeom prst="ellipse">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 name="Oval 19">
                <a:extLst>
                  <a:ext uri="{FF2B5EF4-FFF2-40B4-BE49-F238E27FC236}">
                    <a16:creationId xmlns:a16="http://schemas.microsoft.com/office/drawing/2014/main" id="{7998F0B6-A3A7-67F9-D25F-374B5F6F62AD}"/>
                  </a:ext>
                </a:extLst>
              </p:cNvPr>
              <p:cNvSpPr/>
              <p:nvPr/>
            </p:nvSpPr>
            <p:spPr bwMode="auto">
              <a:xfrm>
                <a:off x="7714893" y="3692710"/>
                <a:ext cx="118872" cy="118872"/>
              </a:xfrm>
              <a:prstGeom prst="ellipse">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 name="Freeform 20">
                <a:extLst>
                  <a:ext uri="{FF2B5EF4-FFF2-40B4-BE49-F238E27FC236}">
                    <a16:creationId xmlns:a16="http://schemas.microsoft.com/office/drawing/2014/main" id="{25C97B8D-6818-D588-9F5B-1030CDBF51C3}"/>
                  </a:ext>
                </a:extLst>
              </p:cNvPr>
              <p:cNvSpPr/>
              <p:nvPr/>
            </p:nvSpPr>
            <p:spPr bwMode="auto">
              <a:xfrm>
                <a:off x="6194544" y="3630099"/>
                <a:ext cx="4709504" cy="385011"/>
              </a:xfrm>
              <a:custGeom>
                <a:avLst/>
                <a:gdLst>
                  <a:gd name="connsiteX0" fmla="*/ 0 w 4709504"/>
                  <a:gd name="connsiteY0" fmla="*/ 371260 h 385011"/>
                  <a:gd name="connsiteX1" fmla="*/ 192506 w 4709504"/>
                  <a:gd name="connsiteY1" fmla="*/ 68752 h 385011"/>
                  <a:gd name="connsiteX2" fmla="*/ 398761 w 4709504"/>
                  <a:gd name="connsiteY2" fmla="*/ 0 h 385011"/>
                  <a:gd name="connsiteX3" fmla="*/ 783772 w 4709504"/>
                  <a:gd name="connsiteY3" fmla="*/ 61877 h 385011"/>
                  <a:gd name="connsiteX4" fmla="*/ 1574418 w 4709504"/>
                  <a:gd name="connsiteY4" fmla="*/ 130629 h 385011"/>
                  <a:gd name="connsiteX5" fmla="*/ 4709504 w 4709504"/>
                  <a:gd name="connsiteY5" fmla="*/ 385011 h 3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09504" h="385011">
                    <a:moveTo>
                      <a:pt x="0" y="371260"/>
                    </a:moveTo>
                    <a:lnTo>
                      <a:pt x="192506" y="68752"/>
                    </a:lnTo>
                    <a:lnTo>
                      <a:pt x="398761" y="0"/>
                    </a:lnTo>
                    <a:lnTo>
                      <a:pt x="783772" y="61877"/>
                    </a:lnTo>
                    <a:lnTo>
                      <a:pt x="1574418" y="130629"/>
                    </a:lnTo>
                    <a:lnTo>
                      <a:pt x="4709504" y="385011"/>
                    </a:lnTo>
                  </a:path>
                </a:pathLst>
              </a:custGeom>
              <a:noFill/>
              <a:ln w="28575">
                <a:solidFill>
                  <a:srgbClr val="015873"/>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4B7E2514-344C-EE68-122A-0D6ACFDA0996}"/>
                  </a:ext>
                </a:extLst>
              </p:cNvPr>
              <p:cNvSpPr/>
              <p:nvPr/>
            </p:nvSpPr>
            <p:spPr bwMode="auto">
              <a:xfrm>
                <a:off x="6133580" y="3925500"/>
                <a:ext cx="118872" cy="118872"/>
              </a:xfrm>
              <a:prstGeom prst="ellipse">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1494146338"/>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ALPINE: Atrial Fibrillation/Flutter</a:t>
            </a:r>
            <a:endParaRPr lang="en-US" sz="5328"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pic>
        <p:nvPicPr>
          <p:cNvPr id="8" name="Content Placeholder 7"/>
          <p:cNvPicPr>
            <a:picLocks noGrp="1" noChangeAspect="1"/>
          </p:cNvPicPr>
          <p:nvPr>
            <p:ph idx="1"/>
          </p:nvPr>
        </p:nvPicPr>
        <p:blipFill>
          <a:blip r:embed="rId5"/>
          <a:stretch>
            <a:fillRect/>
          </a:stretch>
        </p:blipFill>
        <p:spPr>
          <a:xfrm>
            <a:off x="138887" y="912209"/>
            <a:ext cx="10435091" cy="4818267"/>
          </a:xfrm>
          <a:prstGeom prst="rect">
            <a:avLst/>
          </a:prstGeom>
        </p:spPr>
      </p:pic>
    </p:spTree>
    <p:extLst>
      <p:ext uri="{BB962C8B-B14F-4D97-AF65-F5344CB8AC3E}">
        <p14:creationId xmlns:p14="http://schemas.microsoft.com/office/powerpoint/2010/main" val="325899676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ALPINE: PATIENT-REPORTED OUTCOMES </a:t>
            </a:r>
            <a:endParaRPr lang="en-US" sz="5328"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pic>
        <p:nvPicPr>
          <p:cNvPr id="4" name="Content Placeholder 3"/>
          <p:cNvPicPr>
            <a:picLocks noGrp="1" noChangeAspect="1"/>
          </p:cNvPicPr>
          <p:nvPr>
            <p:ph idx="1"/>
          </p:nvPr>
        </p:nvPicPr>
        <p:blipFill>
          <a:blip r:embed="rId5"/>
          <a:stretch>
            <a:fillRect/>
          </a:stretch>
        </p:blipFill>
        <p:spPr>
          <a:xfrm>
            <a:off x="1375492" y="1562909"/>
            <a:ext cx="8125575" cy="3412534"/>
          </a:xfrm>
          <a:prstGeom prst="rect">
            <a:avLst/>
          </a:prstGeom>
        </p:spPr>
      </p:pic>
      <p:sp>
        <p:nvSpPr>
          <p:cNvPr id="9" name="TextBox 8"/>
          <p:cNvSpPr txBox="1"/>
          <p:nvPr/>
        </p:nvSpPr>
        <p:spPr>
          <a:xfrm>
            <a:off x="5639" y="5491774"/>
            <a:ext cx="3931051" cy="276871"/>
          </a:xfrm>
          <a:prstGeom prst="rect">
            <a:avLst/>
          </a:prstGeom>
          <a:noFill/>
        </p:spPr>
        <p:txBody>
          <a:bodyPr wrap="square" rtlCol="0">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1199" dirty="0" err="1"/>
              <a:t>Hillmen</a:t>
            </a:r>
            <a:r>
              <a:rPr lang="en-US" sz="1199" dirty="0"/>
              <a:t> p. et al EHA 2022 </a:t>
            </a:r>
            <a:r>
              <a:rPr lang="en-US" sz="1199" dirty="0" err="1"/>
              <a:t>Absract</a:t>
            </a:r>
            <a:r>
              <a:rPr lang="en-US" sz="1199" dirty="0"/>
              <a:t> P663</a:t>
            </a:r>
          </a:p>
        </p:txBody>
      </p:sp>
    </p:spTree>
    <p:extLst>
      <p:ext uri="{BB962C8B-B14F-4D97-AF65-F5344CB8AC3E}">
        <p14:creationId xmlns:p14="http://schemas.microsoft.com/office/powerpoint/2010/main" val="120376083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4571" y="238129"/>
            <a:ext cx="11501072"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ALPINE: Investigators’ Conclusions </a:t>
            </a:r>
            <a:endParaRPr lang="en-US" sz="5328" dirty="0">
              <a:solidFill>
                <a:srgbClr val="003767"/>
              </a:solidFill>
            </a:endParaRPr>
          </a:p>
        </p:txBody>
      </p:sp>
      <p:grpSp>
        <p:nvGrpSpPr>
          <p:cNvPr id="5" name="Group 4">
            <a:extLst>
              <a:ext uri="{FF2B5EF4-FFF2-40B4-BE49-F238E27FC236}">
                <a16:creationId xmlns:a16="http://schemas.microsoft.com/office/drawing/2014/main" id="{2479E291-C18C-4826-8211-0D4EDD52556A}"/>
              </a:ext>
            </a:extLst>
          </p:cNvPr>
          <p:cNvGrpSpPr/>
          <p:nvPr/>
        </p:nvGrpSpPr>
        <p:grpSpPr>
          <a:xfrm>
            <a:off x="5863764" y="6130145"/>
            <a:ext cx="2545777" cy="485237"/>
            <a:chOff x="9392911" y="6207927"/>
            <a:chExt cx="2548134" cy="485687"/>
          </a:xfrm>
        </p:grpSpPr>
        <p:pic>
          <p:nvPicPr>
            <p:cNvPr id="6" name="Picture 5" descr="A picture containing text, ax, wheel&#10;&#10;Description automatically generated">
              <a:extLst>
                <a:ext uri="{FF2B5EF4-FFF2-40B4-BE49-F238E27FC236}">
                  <a16:creationId xmlns:a16="http://schemas.microsoft.com/office/drawing/2014/main" id="{7AE86A05-8BB4-4183-A9E7-D1DF011B73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7" name="Rectangle 6">
              <a:extLst>
                <a:ext uri="{FF2B5EF4-FFF2-40B4-BE49-F238E27FC236}">
                  <a16:creationId xmlns:a16="http://schemas.microsoft.com/office/drawing/2014/main" id="{782D8C99-859A-4F2E-AF13-ED8E4DF3F824}"/>
                </a:ext>
              </a:extLst>
            </p:cNvPr>
            <p:cNvSpPr>
              <a:spLocks noChangeArrowheads="1"/>
            </p:cNvSpPr>
            <p:nvPr/>
          </p:nvSpPr>
          <p:spPr bwMode="auto">
            <a:xfrm>
              <a:off x="9392911" y="6355059"/>
              <a:ext cx="254813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defRPr/>
              </a:pPr>
              <a:r>
                <a:rPr lang="en-US" altLang="en-US" sz="1399" dirty="0">
                  <a:solidFill>
                    <a:srgbClr val="455560"/>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sp>
        <p:nvSpPr>
          <p:cNvPr id="3" name="Content Placeholder 2"/>
          <p:cNvSpPr>
            <a:spLocks noGrp="1"/>
          </p:cNvSpPr>
          <p:nvPr>
            <p:ph idx="1"/>
          </p:nvPr>
        </p:nvSpPr>
        <p:spPr>
          <a:xfrm>
            <a:off x="430030" y="1088567"/>
            <a:ext cx="10867467" cy="465068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altLang="en-US" sz="2398" dirty="0" err="1"/>
              <a:t>Zanubrutinib</a:t>
            </a:r>
            <a:r>
              <a:rPr lang="en-US" altLang="en-US" sz="2398" dirty="0"/>
              <a:t> significantly improved PFS and ORR compared with </a:t>
            </a:r>
            <a:r>
              <a:rPr lang="en-US" altLang="en-US" sz="2398" dirty="0" err="1"/>
              <a:t>ibrutinib</a:t>
            </a:r>
            <a:r>
              <a:rPr lang="en-US" altLang="en-US" sz="2398" dirty="0"/>
              <a:t> in patients with R/R CLL/SLL </a:t>
            </a:r>
          </a:p>
          <a:p>
            <a:pPr lvl="1"/>
            <a:r>
              <a:rPr lang="en-US" altLang="en-US" sz="2131" dirty="0"/>
              <a:t>PFS benefit observed across subgroups, even among patients with </a:t>
            </a:r>
            <a:r>
              <a:rPr lang="en-US" sz="2131" dirty="0"/>
              <a:t>del(17p)/</a:t>
            </a:r>
            <a:r>
              <a:rPr lang="en-US" sz="2131" i="1" dirty="0"/>
              <a:t>TP53</a:t>
            </a:r>
            <a:r>
              <a:rPr lang="en-US" sz="2131" i="1" baseline="30000" dirty="0"/>
              <a:t>mut</a:t>
            </a:r>
            <a:endParaRPr lang="en-US" altLang="en-US" sz="2131" dirty="0"/>
          </a:p>
          <a:p>
            <a:pPr lvl="1"/>
            <a:r>
              <a:rPr lang="en-US" altLang="en-US" sz="2131" dirty="0"/>
              <a:t>ORR: 86.2% (</a:t>
            </a:r>
            <a:r>
              <a:rPr lang="en-US" altLang="en-US" sz="2131" dirty="0" err="1"/>
              <a:t>zanubrutinib</a:t>
            </a:r>
            <a:r>
              <a:rPr lang="en-US" altLang="en-US" sz="2131" dirty="0"/>
              <a:t>) vs 75.7% (</a:t>
            </a:r>
            <a:r>
              <a:rPr lang="en-US" altLang="en-US" sz="2131" dirty="0" err="1"/>
              <a:t>ibrutinib</a:t>
            </a:r>
            <a:r>
              <a:rPr lang="en-US" altLang="en-US" sz="2131" dirty="0"/>
              <a:t>); </a:t>
            </a:r>
            <a:r>
              <a:rPr lang="en-US" altLang="en-US" sz="2131" i="1" dirty="0"/>
              <a:t>P</a:t>
            </a:r>
            <a:r>
              <a:rPr lang="en-US" altLang="en-US" sz="2131" dirty="0"/>
              <a:t> = .0007</a:t>
            </a:r>
          </a:p>
          <a:p>
            <a:r>
              <a:rPr lang="en-US" altLang="en-US" sz="2398" dirty="0" err="1"/>
              <a:t>Zanubrutinib</a:t>
            </a:r>
            <a:r>
              <a:rPr lang="en-US" altLang="en-US" sz="2398" dirty="0"/>
              <a:t> demonstrated favorable safety profile compared with </a:t>
            </a:r>
            <a:r>
              <a:rPr lang="en-US" altLang="en-US" sz="2398" dirty="0" err="1"/>
              <a:t>ibrutinib</a:t>
            </a:r>
            <a:r>
              <a:rPr lang="en-US" altLang="en-US" sz="2398" dirty="0"/>
              <a:t> </a:t>
            </a:r>
          </a:p>
          <a:p>
            <a:pPr lvl="1"/>
            <a:r>
              <a:rPr lang="en-US" altLang="en-US" sz="2131" dirty="0"/>
              <a:t>Lower rates of grade ≥3 AEs and serious AEs</a:t>
            </a:r>
          </a:p>
          <a:p>
            <a:pPr lvl="1"/>
            <a:r>
              <a:rPr lang="en-US" altLang="en-US" sz="2131" dirty="0"/>
              <a:t>Fewer treatment discontinuations</a:t>
            </a:r>
          </a:p>
          <a:p>
            <a:pPr lvl="1"/>
            <a:r>
              <a:rPr lang="en-US" altLang="en-US" sz="2131" dirty="0"/>
              <a:t>Better cardiac profile, including lower rates of atrial fibrillation, serious or fatal cardiac AEs, and cardiac events leading to treatment discontinuation</a:t>
            </a:r>
          </a:p>
          <a:p>
            <a:r>
              <a:rPr lang="en-US" altLang="en-US" sz="2398" dirty="0"/>
              <a:t>Investigators concluded that these data show PFS and ORR superiority of </a:t>
            </a:r>
            <a:r>
              <a:rPr lang="en-US" altLang="en-US" sz="2398" dirty="0" err="1"/>
              <a:t>zanubrutinib</a:t>
            </a:r>
            <a:r>
              <a:rPr lang="en-US" altLang="en-US" sz="2398" dirty="0"/>
              <a:t> over </a:t>
            </a:r>
            <a:r>
              <a:rPr lang="en-US" altLang="en-US" sz="2398" dirty="0" err="1"/>
              <a:t>ibrutinib</a:t>
            </a:r>
            <a:r>
              <a:rPr lang="en-US" altLang="en-US" sz="2398" dirty="0"/>
              <a:t> in treatment of patients with R/R CLL/SLL</a:t>
            </a:r>
          </a:p>
          <a:p>
            <a:endParaRPr lang="en-US" dirty="0"/>
          </a:p>
        </p:txBody>
      </p:sp>
    </p:spTree>
    <p:extLst>
      <p:ext uri="{BB962C8B-B14F-4D97-AF65-F5344CB8AC3E}">
        <p14:creationId xmlns:p14="http://schemas.microsoft.com/office/powerpoint/2010/main" val="167901533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idx="1"/>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indent="0">
              <a:buNone/>
            </a:pPr>
            <a:r>
              <a:rPr lang="en-US" altLang="en-US" sz="4263" b="1" dirty="0">
                <a:solidFill>
                  <a:srgbClr val="003767"/>
                </a:solidFill>
              </a:rPr>
              <a:t>Phase I/II TRANSCEND CLL 004: </a:t>
            </a:r>
            <a:r>
              <a:rPr lang="en-US" altLang="en-US" sz="4263" b="1" dirty="0" err="1">
                <a:solidFill>
                  <a:srgbClr val="003767"/>
                </a:solidFill>
              </a:rPr>
              <a:t>Lisocabtagene</a:t>
            </a:r>
            <a:r>
              <a:rPr lang="en-US" altLang="en-US" sz="4263" b="1" dirty="0">
                <a:solidFill>
                  <a:srgbClr val="003767"/>
                </a:solidFill>
              </a:rPr>
              <a:t> </a:t>
            </a:r>
            <a:r>
              <a:rPr lang="en-US" altLang="en-US" sz="4263" b="1" dirty="0" err="1">
                <a:solidFill>
                  <a:srgbClr val="003767"/>
                </a:solidFill>
              </a:rPr>
              <a:t>Maraleucel</a:t>
            </a:r>
            <a:r>
              <a:rPr lang="en-US" altLang="en-US" sz="4263" b="1" dirty="0">
                <a:solidFill>
                  <a:srgbClr val="003767"/>
                </a:solidFill>
              </a:rPr>
              <a:t> (JCAR017) in R/R CLL/SLL After BTK Inhibition Failure</a:t>
            </a:r>
            <a:endParaRPr lang="en-US" sz="4263" b="1" dirty="0">
              <a:solidFill>
                <a:srgbClr val="003767"/>
              </a:solidFill>
            </a:endParaRPr>
          </a:p>
        </p:txBody>
      </p:sp>
      <p:sp>
        <p:nvSpPr>
          <p:cNvPr id="5" name="Text Box 15">
            <a:extLst>
              <a:ext uri="{FF2B5EF4-FFF2-40B4-BE49-F238E27FC236}">
                <a16:creationId xmlns:a16="http://schemas.microsoft.com/office/drawing/2014/main" id="{12A67B26-D190-475B-9CA1-DA6E8255CBF5}"/>
              </a:ext>
            </a:extLst>
          </p:cNvPr>
          <p:cNvSpPr txBox="1">
            <a:spLocks noChangeArrowheads="1"/>
          </p:cNvSpPr>
          <p:nvPr/>
        </p:nvSpPr>
        <p:spPr bwMode="auto">
          <a:xfrm>
            <a:off x="5114006" y="6135562"/>
            <a:ext cx="10461463" cy="584519"/>
          </a:xfrm>
          <a:prstGeom prst="rect">
            <a:avLst/>
          </a:prstGeom>
          <a:noFill/>
          <a:ln>
            <a:noFill/>
          </a:ln>
        </p:spPr>
        <p:txBody>
          <a:bodyPr wrap="square" anchor="b">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defRPr/>
            </a:pPr>
            <a:r>
              <a:rPr lang="en-US" altLang="en-US" sz="1599" b="0" spc="-13" dirty="0">
                <a:solidFill>
                  <a:schemeClr val="bg2"/>
                </a:solidFill>
                <a:latin typeface="Calibri" panose="020F0502020204030204" pitchFamily="34" charset="0"/>
                <a:cs typeface="+mn-cs"/>
              </a:rPr>
              <a:t>Siddiqi. ASCO 2019. Abstr 7501.</a:t>
            </a:r>
          </a:p>
          <a:p>
            <a:pPr eaLnBrk="1" hangingPunct="1">
              <a:defRPr/>
            </a:pPr>
            <a:r>
              <a:rPr lang="en-US" altLang="en-US" sz="1599" b="0" spc="-13" dirty="0">
                <a:solidFill>
                  <a:schemeClr val="bg2"/>
                </a:solidFill>
                <a:latin typeface="Calibri" panose="020F0502020204030204" pitchFamily="34" charset="0"/>
              </a:rPr>
              <a:t>Siddiqi et al Blood 2022</a:t>
            </a:r>
            <a:endParaRPr lang="en-US" altLang="en-US" sz="1599" b="0" dirty="0">
              <a:solidFill>
                <a:schemeClr val="bg2"/>
              </a:solidFill>
              <a:latin typeface="Calibri" panose="020F0502020204030204" pitchFamily="34" charset="0"/>
              <a:cs typeface="+mn-cs"/>
            </a:endParaRPr>
          </a:p>
        </p:txBody>
      </p:sp>
    </p:spTree>
    <p:extLst>
      <p:ext uri="{BB962C8B-B14F-4D97-AF65-F5344CB8AC3E}">
        <p14:creationId xmlns:p14="http://schemas.microsoft.com/office/powerpoint/2010/main" val="305701297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D901E4-689F-46F0-95E8-84D50B50B310}"/>
              </a:ext>
            </a:extLst>
          </p:cNvPr>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dirty="0">
                <a:solidFill>
                  <a:srgbClr val="003767"/>
                </a:solidFill>
              </a:rPr>
              <a:t>TRANSCEND CLL 004</a:t>
            </a:r>
            <a:r>
              <a:rPr lang="en-US" dirty="0"/>
              <a:t>: Background</a:t>
            </a:r>
          </a:p>
        </p:txBody>
      </p:sp>
      <p:sp>
        <p:nvSpPr>
          <p:cNvPr id="3" name="Content Placeholder 2">
            <a:extLst>
              <a:ext uri="{FF2B5EF4-FFF2-40B4-BE49-F238E27FC236}">
                <a16:creationId xmlns:a16="http://schemas.microsoft.com/office/drawing/2014/main" id="{DDA865C6-494F-437E-B2A5-99071CB0AAF9}"/>
              </a:ext>
            </a:extLst>
          </p:cNvPr>
          <p:cNvSpPr>
            <a:spLocks noGrp="1"/>
          </p:cNvSpPr>
          <p:nvPr>
            <p:ph idx="1"/>
          </p:nvPr>
        </p:nvSpPr>
        <p:spPr>
          <a:xfrm>
            <a:off x="593286" y="1092169"/>
            <a:ext cx="10867467" cy="465068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2198" dirty="0"/>
              <a:t>No curative strategies currently available for CLL</a:t>
            </a:r>
            <a:r>
              <a:rPr lang="en-US" sz="2198" baseline="30000" dirty="0"/>
              <a:t>[1]</a:t>
            </a:r>
            <a:endParaRPr lang="en-US" sz="2198" dirty="0"/>
          </a:p>
          <a:p>
            <a:r>
              <a:rPr lang="en-US" sz="2198" dirty="0"/>
              <a:t>Current and emerging strategies leveraging targeted agents are associated with improved outcomes compared with standard chemoimmunotherapy in R/R CLL</a:t>
            </a:r>
            <a:r>
              <a:rPr lang="en-US" sz="2198" baseline="30000" dirty="0"/>
              <a:t>[1]</a:t>
            </a:r>
            <a:endParaRPr lang="en-US" sz="2198" dirty="0"/>
          </a:p>
          <a:p>
            <a:pPr lvl="1"/>
            <a:r>
              <a:rPr lang="en-US" sz="1998" dirty="0"/>
              <a:t>Patients with R/R CLL and high-risk features (eg, del[17p]), associated with worse survival, increased risk of progression, and poor outcomes after progression</a:t>
            </a:r>
            <a:r>
              <a:rPr lang="en-US" sz="2198" baseline="30000" dirty="0"/>
              <a:t>[2-5]</a:t>
            </a:r>
            <a:endParaRPr lang="en-US" sz="2198" dirty="0"/>
          </a:p>
          <a:p>
            <a:r>
              <a:rPr lang="en-US" sz="2198" dirty="0"/>
              <a:t>Treatment options needed for those with CLL who failed treatment with BCR inhibitors</a:t>
            </a:r>
            <a:r>
              <a:rPr lang="en-US" sz="2198" baseline="30000" dirty="0"/>
              <a:t>[6]</a:t>
            </a:r>
            <a:endParaRPr lang="en-US" sz="2198" dirty="0"/>
          </a:p>
          <a:p>
            <a:r>
              <a:rPr lang="en-US" sz="2198" dirty="0"/>
              <a:t>Lisocabtagene maraleucel (JCAR017; liso-cel): investigational second-generation CD19-directed CAR T-cell therapy with equal subsets of CD8+ (to target tumor) and CD4+ T-cells (to target tumor, support persistence)</a:t>
            </a:r>
            <a:r>
              <a:rPr lang="en-US" sz="2198" baseline="30000" dirty="0"/>
              <a:t>[7]</a:t>
            </a:r>
            <a:endParaRPr lang="en-US" sz="2198" dirty="0"/>
          </a:p>
          <a:p>
            <a:r>
              <a:rPr lang="en-US" sz="2198" dirty="0"/>
              <a:t>Current report analyzes safety, activity, and PK of liso-cel in patients with R/R CLL enrolled in phase I dose-escalation part of ongoing phase I/II TRANSCEND CLL 004 trial</a:t>
            </a:r>
            <a:r>
              <a:rPr lang="en-US" sz="2198" baseline="30000" dirty="0"/>
              <a:t>[8]</a:t>
            </a:r>
            <a:endParaRPr lang="en-US" sz="2198" dirty="0"/>
          </a:p>
        </p:txBody>
      </p:sp>
      <p:sp>
        <p:nvSpPr>
          <p:cNvPr id="4" name="Text Box 15">
            <a:extLst>
              <a:ext uri="{FF2B5EF4-FFF2-40B4-BE49-F238E27FC236}">
                <a16:creationId xmlns:a16="http://schemas.microsoft.com/office/drawing/2014/main" id="{12A67B26-D190-475B-9CA1-DA6E8255CBF5}"/>
              </a:ext>
            </a:extLst>
          </p:cNvPr>
          <p:cNvSpPr txBox="1">
            <a:spLocks noChangeArrowheads="1"/>
          </p:cNvSpPr>
          <p:nvPr/>
        </p:nvSpPr>
        <p:spPr bwMode="auto">
          <a:xfrm>
            <a:off x="4261918" y="5559726"/>
            <a:ext cx="7069325" cy="584391"/>
          </a:xfrm>
          <a:prstGeom prst="rect">
            <a:avLst/>
          </a:prstGeom>
          <a:noFill/>
          <a:ln>
            <a:noFill/>
          </a:ln>
        </p:spPr>
        <p:txBody>
          <a:bodyPr wrap="square" anchor="b">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defRPr/>
            </a:pPr>
            <a:r>
              <a:rPr lang="en-US" altLang="en-US" sz="1066" spc="-11" dirty="0">
                <a:solidFill>
                  <a:schemeClr val="bg2"/>
                </a:solidFill>
                <a:latin typeface="Calibri" panose="020F0502020204030204" pitchFamily="34" charset="0"/>
                <a:cs typeface="+mn-cs"/>
              </a:rPr>
              <a:t>1. Brown. Am Soc Clin Oncol Educ Book. 2016;35:e387. 2. O’Brien. Blood. 2018;131:1910. 3. Byrd. NEJM. 2015;125:2497. 4. Jain. Cancer. 2017;123:2268. 5. Maddocks. JAMA Oncol. 2015;1:80. 6. Woyach. Blood. 2017;129:1270. 7. Sommermeyer. Leukemia. 2016;30:492. 8. Siddiqi. ASCO 2019. Abstr 7501.</a:t>
            </a:r>
          </a:p>
        </p:txBody>
      </p:sp>
      <p:grpSp>
        <p:nvGrpSpPr>
          <p:cNvPr id="5" name="Group 7">
            <a:extLst>
              <a:ext uri="{FF2B5EF4-FFF2-40B4-BE49-F238E27FC236}">
                <a16:creationId xmlns:a16="http://schemas.microsoft.com/office/drawing/2014/main" id="{65A4587E-538E-43DA-B778-2C8C0DB16CAE}"/>
              </a:ext>
            </a:extLst>
          </p:cNvPr>
          <p:cNvGrpSpPr>
            <a:grpSpLocks/>
          </p:cNvGrpSpPr>
          <p:nvPr/>
        </p:nvGrpSpPr>
        <p:grpSpPr bwMode="auto">
          <a:xfrm>
            <a:off x="5095589" y="6453153"/>
            <a:ext cx="2545777" cy="478157"/>
            <a:chOff x="9527309" y="3551529"/>
            <a:chExt cx="2548134" cy="479136"/>
          </a:xfrm>
        </p:grpSpPr>
        <p:pic>
          <p:nvPicPr>
            <p:cNvPr id="6" name="Picture 9">
              <a:extLst>
                <a:ext uri="{FF2B5EF4-FFF2-40B4-BE49-F238E27FC236}">
                  <a16:creationId xmlns:a16="http://schemas.microsoft.com/office/drawing/2014/main" id="{AC4595EB-77B2-4F49-BF0D-737B6F02C12F}"/>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1327791" y="3551529"/>
              <a:ext cx="551335" cy="179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 name="Rectangle 8">
              <a:extLst>
                <a:ext uri="{FF2B5EF4-FFF2-40B4-BE49-F238E27FC236}">
                  <a16:creationId xmlns:a16="http://schemas.microsoft.com/office/drawing/2014/main" id="{9F7FECB0-0D0E-42E9-845D-27928D791371}"/>
                </a:ext>
              </a:extLst>
            </p:cNvPr>
            <p:cNvSpPr>
              <a:spLocks noChangeArrowheads="1"/>
            </p:cNvSpPr>
            <p:nvPr/>
          </p:nvSpPr>
          <p:spPr bwMode="auto">
            <a:xfrm>
              <a:off x="9527309" y="3691731"/>
              <a:ext cx="2548134" cy="33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pPr>
              <a:r>
                <a:rPr lang="en-US" altLang="en-US" sz="1399" dirty="0">
                  <a:solidFill>
                    <a:schemeClr val="bg2"/>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72417177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dirty="0">
                <a:solidFill>
                  <a:srgbClr val="003767"/>
                </a:solidFill>
              </a:rPr>
              <a:t>TRANSCEND CLL 004: Study Design</a:t>
            </a:r>
          </a:p>
        </p:txBody>
      </p:sp>
      <p:pic>
        <p:nvPicPr>
          <p:cNvPr id="4" name="Content Placeholder 3"/>
          <p:cNvPicPr>
            <a:picLocks noGrp="1" noChangeAspect="1"/>
          </p:cNvPicPr>
          <p:nvPr>
            <p:ph idx="1"/>
          </p:nvPr>
        </p:nvPicPr>
        <p:blipFill>
          <a:blip r:embed="rId2"/>
          <a:stretch>
            <a:fillRect/>
          </a:stretch>
        </p:blipFill>
        <p:spPr>
          <a:xfrm>
            <a:off x="324385" y="1183010"/>
            <a:ext cx="10867488" cy="4609060"/>
          </a:xfrm>
          <a:prstGeom prst="rect">
            <a:avLst/>
          </a:prstGeom>
        </p:spPr>
      </p:pic>
      <p:grpSp>
        <p:nvGrpSpPr>
          <p:cNvPr id="5" name="Group 7">
            <a:extLst>
              <a:ext uri="{FF2B5EF4-FFF2-40B4-BE49-F238E27FC236}">
                <a16:creationId xmlns:a16="http://schemas.microsoft.com/office/drawing/2014/main" id="{65A4587E-538E-43DA-B778-2C8C0DB16CAE}"/>
              </a:ext>
            </a:extLst>
          </p:cNvPr>
          <p:cNvGrpSpPr>
            <a:grpSpLocks/>
          </p:cNvGrpSpPr>
          <p:nvPr/>
        </p:nvGrpSpPr>
        <p:grpSpPr bwMode="auto">
          <a:xfrm>
            <a:off x="5160182" y="6428316"/>
            <a:ext cx="2545777" cy="478157"/>
            <a:chOff x="9527309" y="3551529"/>
            <a:chExt cx="2548134" cy="479136"/>
          </a:xfrm>
        </p:grpSpPr>
        <p:pic>
          <p:nvPicPr>
            <p:cNvPr id="6" name="Picture 9">
              <a:extLst>
                <a:ext uri="{FF2B5EF4-FFF2-40B4-BE49-F238E27FC236}">
                  <a16:creationId xmlns:a16="http://schemas.microsoft.com/office/drawing/2014/main" id="{AC4595EB-77B2-4F49-BF0D-737B6F02C12F}"/>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1327791" y="3551529"/>
              <a:ext cx="551335" cy="179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 name="Rectangle 8">
              <a:extLst>
                <a:ext uri="{FF2B5EF4-FFF2-40B4-BE49-F238E27FC236}">
                  <a16:creationId xmlns:a16="http://schemas.microsoft.com/office/drawing/2014/main" id="{9F7FECB0-0D0E-42E9-845D-27928D791371}"/>
                </a:ext>
              </a:extLst>
            </p:cNvPr>
            <p:cNvSpPr>
              <a:spLocks noChangeArrowheads="1"/>
            </p:cNvSpPr>
            <p:nvPr/>
          </p:nvSpPr>
          <p:spPr bwMode="auto">
            <a:xfrm>
              <a:off x="9527309" y="3691731"/>
              <a:ext cx="2548134" cy="33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pPr>
              <a:r>
                <a:rPr lang="en-US" altLang="en-US" sz="1399" dirty="0">
                  <a:solidFill>
                    <a:schemeClr val="bg2"/>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4"/>
                </a:rPr>
                <a:t>clinicaloptions.com</a:t>
              </a:r>
              <a:endParaRPr lang="en-US" altLang="en-US" sz="1399"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19119513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4834" y="238129"/>
            <a:ext cx="11294693"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TRANSCEND CLL 004: Baseline Patient Characteristics</a:t>
            </a:r>
          </a:p>
        </p:txBody>
      </p:sp>
      <p:grpSp>
        <p:nvGrpSpPr>
          <p:cNvPr id="5" name="Group 7">
            <a:extLst>
              <a:ext uri="{FF2B5EF4-FFF2-40B4-BE49-F238E27FC236}">
                <a16:creationId xmlns:a16="http://schemas.microsoft.com/office/drawing/2014/main" id="{65A4587E-538E-43DA-B778-2C8C0DB16CAE}"/>
              </a:ext>
            </a:extLst>
          </p:cNvPr>
          <p:cNvGrpSpPr>
            <a:grpSpLocks/>
          </p:cNvGrpSpPr>
          <p:nvPr/>
        </p:nvGrpSpPr>
        <p:grpSpPr bwMode="auto">
          <a:xfrm>
            <a:off x="5160182" y="6428316"/>
            <a:ext cx="2545777" cy="478157"/>
            <a:chOff x="9527309" y="3551529"/>
            <a:chExt cx="2548134" cy="479136"/>
          </a:xfrm>
        </p:grpSpPr>
        <p:pic>
          <p:nvPicPr>
            <p:cNvPr id="6" name="Picture 9">
              <a:extLst>
                <a:ext uri="{FF2B5EF4-FFF2-40B4-BE49-F238E27FC236}">
                  <a16:creationId xmlns:a16="http://schemas.microsoft.com/office/drawing/2014/main" id="{AC4595EB-77B2-4F49-BF0D-737B6F02C12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327791" y="3551529"/>
              <a:ext cx="551335" cy="179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 name="Rectangle 8">
              <a:extLst>
                <a:ext uri="{FF2B5EF4-FFF2-40B4-BE49-F238E27FC236}">
                  <a16:creationId xmlns:a16="http://schemas.microsoft.com/office/drawing/2014/main" id="{9F7FECB0-0D0E-42E9-845D-27928D791371}"/>
                </a:ext>
              </a:extLst>
            </p:cNvPr>
            <p:cNvSpPr>
              <a:spLocks noChangeArrowheads="1"/>
            </p:cNvSpPr>
            <p:nvPr/>
          </p:nvSpPr>
          <p:spPr bwMode="auto">
            <a:xfrm>
              <a:off x="9527309" y="3691731"/>
              <a:ext cx="2548134" cy="33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pPr>
              <a:r>
                <a:rPr lang="en-US" altLang="en-US" sz="1399" dirty="0">
                  <a:solidFill>
                    <a:schemeClr val="bg2"/>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8" name="Content Placeholder 7"/>
          <p:cNvPicPr>
            <a:picLocks noGrp="1" noChangeAspect="1"/>
          </p:cNvPicPr>
          <p:nvPr>
            <p:ph idx="1"/>
          </p:nvPr>
        </p:nvPicPr>
        <p:blipFill>
          <a:blip r:embed="rId4"/>
          <a:stretch>
            <a:fillRect/>
          </a:stretch>
        </p:blipFill>
        <p:spPr>
          <a:xfrm>
            <a:off x="5639" y="893753"/>
            <a:ext cx="11278795" cy="4956685"/>
          </a:xfrm>
          <a:prstGeom prst="rect">
            <a:avLst/>
          </a:prstGeom>
        </p:spPr>
      </p:pic>
    </p:spTree>
    <p:extLst>
      <p:ext uri="{BB962C8B-B14F-4D97-AF65-F5344CB8AC3E}">
        <p14:creationId xmlns:p14="http://schemas.microsoft.com/office/powerpoint/2010/main" val="190713762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4834" y="238129"/>
            <a:ext cx="11294693"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TRANSCEND CLL 004: Most Common TEAEs</a:t>
            </a:r>
          </a:p>
        </p:txBody>
      </p:sp>
      <p:grpSp>
        <p:nvGrpSpPr>
          <p:cNvPr id="5" name="Group 7">
            <a:extLst>
              <a:ext uri="{FF2B5EF4-FFF2-40B4-BE49-F238E27FC236}">
                <a16:creationId xmlns:a16="http://schemas.microsoft.com/office/drawing/2014/main" id="{65A4587E-538E-43DA-B778-2C8C0DB16CAE}"/>
              </a:ext>
            </a:extLst>
          </p:cNvPr>
          <p:cNvGrpSpPr>
            <a:grpSpLocks/>
          </p:cNvGrpSpPr>
          <p:nvPr/>
        </p:nvGrpSpPr>
        <p:grpSpPr bwMode="auto">
          <a:xfrm>
            <a:off x="5160182" y="6428316"/>
            <a:ext cx="2545777" cy="478157"/>
            <a:chOff x="9527309" y="3551529"/>
            <a:chExt cx="2548134" cy="479136"/>
          </a:xfrm>
        </p:grpSpPr>
        <p:pic>
          <p:nvPicPr>
            <p:cNvPr id="6" name="Picture 9">
              <a:extLst>
                <a:ext uri="{FF2B5EF4-FFF2-40B4-BE49-F238E27FC236}">
                  <a16:creationId xmlns:a16="http://schemas.microsoft.com/office/drawing/2014/main" id="{AC4595EB-77B2-4F49-BF0D-737B6F02C12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327791" y="3551529"/>
              <a:ext cx="551335" cy="179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 name="Rectangle 8">
              <a:extLst>
                <a:ext uri="{FF2B5EF4-FFF2-40B4-BE49-F238E27FC236}">
                  <a16:creationId xmlns:a16="http://schemas.microsoft.com/office/drawing/2014/main" id="{9F7FECB0-0D0E-42E9-845D-27928D791371}"/>
                </a:ext>
              </a:extLst>
            </p:cNvPr>
            <p:cNvSpPr>
              <a:spLocks noChangeArrowheads="1"/>
            </p:cNvSpPr>
            <p:nvPr/>
          </p:nvSpPr>
          <p:spPr bwMode="auto">
            <a:xfrm>
              <a:off x="9527309" y="3691731"/>
              <a:ext cx="2548134" cy="33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pPr>
              <a:r>
                <a:rPr lang="en-US" altLang="en-US" sz="1399" dirty="0">
                  <a:solidFill>
                    <a:schemeClr val="bg2"/>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4" name="Content Placeholder 3"/>
          <p:cNvPicPr>
            <a:picLocks noGrp="1" noChangeAspect="1"/>
          </p:cNvPicPr>
          <p:nvPr>
            <p:ph idx="1"/>
          </p:nvPr>
        </p:nvPicPr>
        <p:blipFill>
          <a:blip r:embed="rId4"/>
          <a:stretch>
            <a:fillRect/>
          </a:stretch>
        </p:blipFill>
        <p:spPr>
          <a:xfrm>
            <a:off x="160542" y="893753"/>
            <a:ext cx="11147629" cy="4873633"/>
          </a:xfrm>
          <a:prstGeom prst="rect">
            <a:avLst/>
          </a:prstGeom>
        </p:spPr>
      </p:pic>
    </p:spTree>
    <p:extLst>
      <p:ext uri="{BB962C8B-B14F-4D97-AF65-F5344CB8AC3E}">
        <p14:creationId xmlns:p14="http://schemas.microsoft.com/office/powerpoint/2010/main" val="6679538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4834" y="238129"/>
            <a:ext cx="11294693"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TRANSCEND CLL 004: Serious TEAEs</a:t>
            </a:r>
          </a:p>
        </p:txBody>
      </p:sp>
      <p:grpSp>
        <p:nvGrpSpPr>
          <p:cNvPr id="5" name="Group 7">
            <a:extLst>
              <a:ext uri="{FF2B5EF4-FFF2-40B4-BE49-F238E27FC236}">
                <a16:creationId xmlns:a16="http://schemas.microsoft.com/office/drawing/2014/main" id="{65A4587E-538E-43DA-B778-2C8C0DB16CAE}"/>
              </a:ext>
            </a:extLst>
          </p:cNvPr>
          <p:cNvGrpSpPr>
            <a:grpSpLocks/>
          </p:cNvGrpSpPr>
          <p:nvPr/>
        </p:nvGrpSpPr>
        <p:grpSpPr bwMode="auto">
          <a:xfrm>
            <a:off x="5160182" y="6428316"/>
            <a:ext cx="2545777" cy="478157"/>
            <a:chOff x="9527309" y="3551529"/>
            <a:chExt cx="2548134" cy="479136"/>
          </a:xfrm>
        </p:grpSpPr>
        <p:pic>
          <p:nvPicPr>
            <p:cNvPr id="6" name="Picture 9">
              <a:extLst>
                <a:ext uri="{FF2B5EF4-FFF2-40B4-BE49-F238E27FC236}">
                  <a16:creationId xmlns:a16="http://schemas.microsoft.com/office/drawing/2014/main" id="{AC4595EB-77B2-4F49-BF0D-737B6F02C12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327791" y="3551529"/>
              <a:ext cx="551335" cy="179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 name="Rectangle 8">
              <a:extLst>
                <a:ext uri="{FF2B5EF4-FFF2-40B4-BE49-F238E27FC236}">
                  <a16:creationId xmlns:a16="http://schemas.microsoft.com/office/drawing/2014/main" id="{9F7FECB0-0D0E-42E9-845D-27928D791371}"/>
                </a:ext>
              </a:extLst>
            </p:cNvPr>
            <p:cNvSpPr>
              <a:spLocks noChangeArrowheads="1"/>
            </p:cNvSpPr>
            <p:nvPr/>
          </p:nvSpPr>
          <p:spPr bwMode="auto">
            <a:xfrm>
              <a:off x="9527309" y="3691731"/>
              <a:ext cx="2548134" cy="33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pPr>
              <a:r>
                <a:rPr lang="en-US" altLang="en-US" sz="1399" dirty="0">
                  <a:solidFill>
                    <a:schemeClr val="bg2"/>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8" name="Content Placeholder 7"/>
          <p:cNvPicPr>
            <a:picLocks noGrp="1" noChangeAspect="1"/>
          </p:cNvPicPr>
          <p:nvPr>
            <p:ph idx="1"/>
          </p:nvPr>
        </p:nvPicPr>
        <p:blipFill>
          <a:blip r:embed="rId4"/>
          <a:stretch>
            <a:fillRect/>
          </a:stretch>
        </p:blipFill>
        <p:spPr>
          <a:xfrm>
            <a:off x="176739" y="887448"/>
            <a:ext cx="11439564" cy="4852257"/>
          </a:xfrm>
          <a:prstGeom prst="rect">
            <a:avLst/>
          </a:prstGeom>
        </p:spPr>
      </p:pic>
    </p:spTree>
    <p:extLst>
      <p:ext uri="{BB962C8B-B14F-4D97-AF65-F5344CB8AC3E}">
        <p14:creationId xmlns:p14="http://schemas.microsoft.com/office/powerpoint/2010/main" val="237353135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4834" y="238129"/>
            <a:ext cx="11294693"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2664" dirty="0">
                <a:solidFill>
                  <a:srgbClr val="003767"/>
                </a:solidFill>
              </a:rPr>
              <a:t>TRANSCEND CLL 004: Best Overall Response and Undetectable MRD</a:t>
            </a:r>
          </a:p>
        </p:txBody>
      </p:sp>
      <p:grpSp>
        <p:nvGrpSpPr>
          <p:cNvPr id="5" name="Group 7">
            <a:extLst>
              <a:ext uri="{FF2B5EF4-FFF2-40B4-BE49-F238E27FC236}">
                <a16:creationId xmlns:a16="http://schemas.microsoft.com/office/drawing/2014/main" id="{65A4587E-538E-43DA-B778-2C8C0DB16CAE}"/>
              </a:ext>
            </a:extLst>
          </p:cNvPr>
          <p:cNvGrpSpPr>
            <a:grpSpLocks/>
          </p:cNvGrpSpPr>
          <p:nvPr/>
        </p:nvGrpSpPr>
        <p:grpSpPr bwMode="auto">
          <a:xfrm>
            <a:off x="5160182" y="6428316"/>
            <a:ext cx="2545777" cy="478157"/>
            <a:chOff x="9527309" y="3551529"/>
            <a:chExt cx="2548134" cy="479136"/>
          </a:xfrm>
        </p:grpSpPr>
        <p:pic>
          <p:nvPicPr>
            <p:cNvPr id="6" name="Picture 9">
              <a:extLst>
                <a:ext uri="{FF2B5EF4-FFF2-40B4-BE49-F238E27FC236}">
                  <a16:creationId xmlns:a16="http://schemas.microsoft.com/office/drawing/2014/main" id="{AC4595EB-77B2-4F49-BF0D-737B6F02C12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327791" y="3551529"/>
              <a:ext cx="551335" cy="179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 name="Rectangle 8">
              <a:extLst>
                <a:ext uri="{FF2B5EF4-FFF2-40B4-BE49-F238E27FC236}">
                  <a16:creationId xmlns:a16="http://schemas.microsoft.com/office/drawing/2014/main" id="{9F7FECB0-0D0E-42E9-845D-27928D791371}"/>
                </a:ext>
              </a:extLst>
            </p:cNvPr>
            <p:cNvSpPr>
              <a:spLocks noChangeArrowheads="1"/>
            </p:cNvSpPr>
            <p:nvPr/>
          </p:nvSpPr>
          <p:spPr bwMode="auto">
            <a:xfrm>
              <a:off x="9527309" y="3691731"/>
              <a:ext cx="2548134" cy="33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pPr>
              <a:r>
                <a:rPr lang="en-US" altLang="en-US" sz="1399" dirty="0">
                  <a:solidFill>
                    <a:schemeClr val="bg2"/>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pic>
        <p:nvPicPr>
          <p:cNvPr id="4" name="Content Placeholder 3"/>
          <p:cNvPicPr>
            <a:picLocks noGrp="1" noChangeAspect="1"/>
          </p:cNvPicPr>
          <p:nvPr>
            <p:ph idx="1"/>
          </p:nvPr>
        </p:nvPicPr>
        <p:blipFill>
          <a:blip r:embed="rId4"/>
          <a:stretch>
            <a:fillRect/>
          </a:stretch>
        </p:blipFill>
        <p:spPr>
          <a:xfrm>
            <a:off x="195114" y="1013715"/>
            <a:ext cx="11114518" cy="4790584"/>
          </a:xfrm>
          <a:prstGeom prst="rect">
            <a:avLst/>
          </a:prstGeom>
        </p:spPr>
      </p:pic>
    </p:spTree>
    <p:extLst>
      <p:ext uri="{BB962C8B-B14F-4D97-AF65-F5344CB8AC3E}">
        <p14:creationId xmlns:p14="http://schemas.microsoft.com/office/powerpoint/2010/main" val="9514370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1A93ADC1-4FC6-1B48-8C36-DF97CE695AD4}"/>
              </a:ext>
            </a:extLst>
          </p:cNvPr>
          <p:cNvSpPr>
            <a:spLocks noGrp="1"/>
          </p:cNvSpPr>
          <p:nvPr>
            <p:ph idx="1"/>
          </p:nvPr>
        </p:nvSpPr>
        <p:spPr>
          <a:xfrm>
            <a:off x="604675" y="1513047"/>
            <a:ext cx="10877529" cy="702286"/>
          </a:xfrm>
        </p:spPr>
        <p:txBody>
          <a:bodyPr/>
          <a:lstStyle/>
          <a:p>
            <a:r>
              <a:rPr lang="en-US" sz="2400" dirty="0"/>
              <a:t>Phase I/II study in B-cell malignancies with dose escalation and expansion in phase I</a:t>
            </a:r>
          </a:p>
        </p:txBody>
      </p:sp>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a:xfrm>
            <a:off x="609759" y="238127"/>
            <a:ext cx="11148854" cy="1103313"/>
          </a:xfrm>
        </p:spPr>
        <p:txBody>
          <a:bodyPr/>
          <a:lstStyle/>
          <a:p>
            <a:r>
              <a:rPr lang="en-US" dirty="0"/>
              <a:t>BRUIN: Pirtobrutinib for Previously Treated R/R MCL</a:t>
            </a:r>
            <a:endParaRPr lang="en-US" altLang="en-US" dirty="0"/>
          </a:p>
        </p:txBody>
      </p:sp>
      <p:sp>
        <p:nvSpPr>
          <p:cNvPr id="18" name="Text Box 11">
            <a:extLst>
              <a:ext uri="{FF2B5EF4-FFF2-40B4-BE49-F238E27FC236}">
                <a16:creationId xmlns:a16="http://schemas.microsoft.com/office/drawing/2014/main" id="{D629A156-5607-3242-85D5-9D2F53B53B2F}"/>
              </a:ext>
            </a:extLst>
          </p:cNvPr>
          <p:cNvSpPr txBox="1">
            <a:spLocks noChangeArrowheads="1"/>
          </p:cNvSpPr>
          <p:nvPr/>
        </p:nvSpPr>
        <p:spPr bwMode="auto">
          <a:xfrm>
            <a:off x="424171" y="6375908"/>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ASH 2022. Abstr 4218. </a:t>
            </a:r>
          </a:p>
        </p:txBody>
      </p:sp>
      <p:sp>
        <p:nvSpPr>
          <p:cNvPr id="20484" name="Text Box 23">
            <a:extLst>
              <a:ext uri="{FF2B5EF4-FFF2-40B4-BE49-F238E27FC236}">
                <a16:creationId xmlns:a16="http://schemas.microsoft.com/office/drawing/2014/main" id="{64FE162B-3EC3-45F7-BE70-11BF0B9D4D72}"/>
              </a:ext>
            </a:extLst>
          </p:cNvPr>
          <p:cNvSpPr txBox="1">
            <a:spLocks noChangeArrowheads="1"/>
          </p:cNvSpPr>
          <p:nvPr/>
        </p:nvSpPr>
        <p:spPr bwMode="auto">
          <a:xfrm>
            <a:off x="604675" y="2418344"/>
            <a:ext cx="4150456"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20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aged ≥18 yr with previously treated B-cell malignancies; </a:t>
            </a:r>
            <a:br>
              <a:rPr kumimoji="0" lang="en-GB" altLang="en-US" sz="20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20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active disease in need of treatment; ECOG PS 0-2</a:t>
            </a:r>
            <a:br>
              <a:rPr kumimoji="0" lang="en-GB" altLang="en-US" sz="20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20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725*)</a:t>
            </a:r>
            <a:endParaRPr kumimoji="0" lang="en-US" altLang="en-US" sz="20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0494" name="Line 33">
            <a:extLst>
              <a:ext uri="{FF2B5EF4-FFF2-40B4-BE49-F238E27FC236}">
                <a16:creationId xmlns:a16="http://schemas.microsoft.com/office/drawing/2014/main" id="{5C9F2226-A200-4132-9525-3EE0F543DF4E}"/>
              </a:ext>
            </a:extLst>
          </p:cNvPr>
          <p:cNvSpPr>
            <a:spLocks noChangeShapeType="1"/>
          </p:cNvSpPr>
          <p:nvPr/>
        </p:nvSpPr>
        <p:spPr bwMode="auto">
          <a:xfrm>
            <a:off x="4755130" y="3233952"/>
            <a:ext cx="411821"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6" name="Rectangle 24">
            <a:extLst>
              <a:ext uri="{FF2B5EF4-FFF2-40B4-BE49-F238E27FC236}">
                <a16:creationId xmlns:a16="http://schemas.microsoft.com/office/drawing/2014/main" id="{44489EFA-1967-4034-88AE-08A69E7C0B2B}"/>
              </a:ext>
            </a:extLst>
          </p:cNvPr>
          <p:cNvSpPr>
            <a:spLocks noChangeArrowheads="1"/>
          </p:cNvSpPr>
          <p:nvPr/>
        </p:nvSpPr>
        <p:spPr bwMode="auto">
          <a:xfrm>
            <a:off x="5326182" y="2494195"/>
            <a:ext cx="5201797" cy="1369395"/>
          </a:xfrm>
          <a:prstGeom prst="rect">
            <a:avLst/>
          </a:prstGeom>
          <a:solidFill>
            <a:schemeClr val="accent1"/>
          </a:solidFill>
          <a:ln w="9525">
            <a:noFill/>
            <a:miter lim="800000"/>
            <a:headEnd/>
            <a:tailEnd/>
          </a:ln>
        </p:spPr>
        <p:txBody>
          <a:bodyPr wrap="non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Pirtobrutinib</a:t>
            </a:r>
            <a:endParaRPr kumimoji="0" lang="en-US" sz="20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Phase I + expansion: 25-300 mg QD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Phase II: 200 mg QD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28-day cycles</a:t>
            </a:r>
          </a:p>
        </p:txBody>
      </p:sp>
      <p:sp>
        <p:nvSpPr>
          <p:cNvPr id="3" name="TextBox 2">
            <a:extLst>
              <a:ext uri="{FF2B5EF4-FFF2-40B4-BE49-F238E27FC236}">
                <a16:creationId xmlns:a16="http://schemas.microsoft.com/office/drawing/2014/main" id="{8F9713E7-236F-4EBD-ADFF-DA8FE57DE26C}"/>
              </a:ext>
            </a:extLst>
          </p:cNvPr>
          <p:cNvSpPr txBox="1"/>
          <p:nvPr/>
        </p:nvSpPr>
        <p:spPr bwMode="auto">
          <a:xfrm>
            <a:off x="1039687" y="3953957"/>
            <a:ext cx="27393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*MCL population (n = 164).</a:t>
            </a:r>
          </a:p>
        </p:txBody>
      </p:sp>
      <p:grpSp>
        <p:nvGrpSpPr>
          <p:cNvPr id="13" name="Group 12">
            <a:extLst>
              <a:ext uri="{FF2B5EF4-FFF2-40B4-BE49-F238E27FC236}">
                <a16:creationId xmlns:a16="http://schemas.microsoft.com/office/drawing/2014/main" id="{670F8ABB-AD01-2E88-B965-53270A2B1C2A}"/>
              </a:ext>
            </a:extLst>
          </p:cNvPr>
          <p:cNvGrpSpPr/>
          <p:nvPr/>
        </p:nvGrpSpPr>
        <p:grpSpPr>
          <a:xfrm>
            <a:off x="9392911" y="6207927"/>
            <a:ext cx="2488502" cy="454909"/>
            <a:chOff x="9392911" y="6207927"/>
            <a:chExt cx="2488502" cy="454909"/>
          </a:xfrm>
        </p:grpSpPr>
        <p:pic>
          <p:nvPicPr>
            <p:cNvPr id="14" name="Picture 13" descr="A picture containing text, ax, wheel&#10;&#10;Description automatically generated">
              <a:extLst>
                <a:ext uri="{FF2B5EF4-FFF2-40B4-BE49-F238E27FC236}">
                  <a16:creationId xmlns:a16="http://schemas.microsoft.com/office/drawing/2014/main" id="{2703F491-C842-2765-0231-9781DB36D3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15" name="Rectangle 8">
              <a:extLst>
                <a:ext uri="{FF2B5EF4-FFF2-40B4-BE49-F238E27FC236}">
                  <a16:creationId xmlns:a16="http://schemas.microsoft.com/office/drawing/2014/main" id="{EBE52CA2-F11E-CABB-B9FE-625CEE5E5FD0}"/>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Slide credit: </a:t>
              </a: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hlinkClick r:id="rId4"/>
                </a:rPr>
                <a:t>clinicaloptions.com</a:t>
              </a:r>
              <a:endPar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pSp>
      <p:sp>
        <p:nvSpPr>
          <p:cNvPr id="17" name="Content Placeholder 4">
            <a:extLst>
              <a:ext uri="{FF2B5EF4-FFF2-40B4-BE49-F238E27FC236}">
                <a16:creationId xmlns:a16="http://schemas.microsoft.com/office/drawing/2014/main" id="{D75FE0C2-9635-6E47-5D50-6878988A62D5}"/>
              </a:ext>
            </a:extLst>
          </p:cNvPr>
          <p:cNvSpPr txBox="1">
            <a:spLocks/>
          </p:cNvSpPr>
          <p:nvPr/>
        </p:nvSpPr>
        <p:spPr bwMode="auto">
          <a:xfrm>
            <a:off x="604675" y="4659879"/>
            <a:ext cx="1087752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4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Primary endpoints: </a:t>
            </a: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MTD and recommended phase II dose (phase I), ORR (phase II), ORR and DoR based on Lugano disease criteria</a:t>
            </a: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4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Secondary endpoints: </a:t>
            </a: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safety, PK, ORR by investigator, DoR, PFS, OS</a:t>
            </a:r>
          </a:p>
        </p:txBody>
      </p:sp>
    </p:spTree>
    <p:extLst>
      <p:ext uri="{BB962C8B-B14F-4D97-AF65-F5344CB8AC3E}">
        <p14:creationId xmlns:p14="http://schemas.microsoft.com/office/powerpoint/2010/main" val="4070469950"/>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4834" y="238129"/>
            <a:ext cx="11294693"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TRANSCEND CLL 004: Duration of Response and PK/PD</a:t>
            </a:r>
          </a:p>
        </p:txBody>
      </p:sp>
      <p:grpSp>
        <p:nvGrpSpPr>
          <p:cNvPr id="5" name="Group 7">
            <a:extLst>
              <a:ext uri="{FF2B5EF4-FFF2-40B4-BE49-F238E27FC236}">
                <a16:creationId xmlns:a16="http://schemas.microsoft.com/office/drawing/2014/main" id="{65A4587E-538E-43DA-B778-2C8C0DB16CAE}"/>
              </a:ext>
            </a:extLst>
          </p:cNvPr>
          <p:cNvGrpSpPr>
            <a:grpSpLocks/>
          </p:cNvGrpSpPr>
          <p:nvPr/>
        </p:nvGrpSpPr>
        <p:grpSpPr bwMode="auto">
          <a:xfrm>
            <a:off x="5160182" y="6428316"/>
            <a:ext cx="2545777" cy="478157"/>
            <a:chOff x="9527309" y="3551529"/>
            <a:chExt cx="2548134" cy="479136"/>
          </a:xfrm>
        </p:grpSpPr>
        <p:pic>
          <p:nvPicPr>
            <p:cNvPr id="6" name="Picture 9">
              <a:extLst>
                <a:ext uri="{FF2B5EF4-FFF2-40B4-BE49-F238E27FC236}">
                  <a16:creationId xmlns:a16="http://schemas.microsoft.com/office/drawing/2014/main" id="{AC4595EB-77B2-4F49-BF0D-737B6F02C12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327791" y="3551529"/>
              <a:ext cx="551335" cy="179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 name="Rectangle 8">
              <a:extLst>
                <a:ext uri="{FF2B5EF4-FFF2-40B4-BE49-F238E27FC236}">
                  <a16:creationId xmlns:a16="http://schemas.microsoft.com/office/drawing/2014/main" id="{9F7FECB0-0D0E-42E9-845D-27928D791371}"/>
                </a:ext>
              </a:extLst>
            </p:cNvPr>
            <p:cNvSpPr>
              <a:spLocks noChangeArrowheads="1"/>
            </p:cNvSpPr>
            <p:nvPr/>
          </p:nvSpPr>
          <p:spPr bwMode="auto">
            <a:xfrm>
              <a:off x="9527309" y="3691731"/>
              <a:ext cx="2548134" cy="33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pPr>
              <a:r>
                <a:rPr lang="en-US" altLang="en-US" sz="1399" dirty="0">
                  <a:solidFill>
                    <a:schemeClr val="bg2"/>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sp>
        <p:nvSpPr>
          <p:cNvPr id="9" name="Content Placeholder 8"/>
          <p:cNvSpPr>
            <a:spLocks noGrp="1"/>
          </p:cNvSpPr>
          <p:nvPr>
            <p:ph idx="1"/>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endParaRPr lang="en-US"/>
          </a:p>
        </p:txBody>
      </p:sp>
      <p:pic>
        <p:nvPicPr>
          <p:cNvPr id="10" name="Picture 9"/>
          <p:cNvPicPr>
            <a:picLocks noChangeAspect="1"/>
          </p:cNvPicPr>
          <p:nvPr/>
        </p:nvPicPr>
        <p:blipFill>
          <a:blip r:embed="rId4"/>
          <a:stretch>
            <a:fillRect/>
          </a:stretch>
        </p:blipFill>
        <p:spPr>
          <a:xfrm>
            <a:off x="5640" y="1102838"/>
            <a:ext cx="10752984" cy="4669659"/>
          </a:xfrm>
          <a:prstGeom prst="rect">
            <a:avLst/>
          </a:prstGeom>
        </p:spPr>
      </p:pic>
    </p:spTree>
    <p:extLst>
      <p:ext uri="{BB962C8B-B14F-4D97-AF65-F5344CB8AC3E}">
        <p14:creationId xmlns:p14="http://schemas.microsoft.com/office/powerpoint/2010/main" val="371016502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4834" y="238129"/>
            <a:ext cx="11294693" cy="1103313"/>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3197" dirty="0">
                <a:solidFill>
                  <a:srgbClr val="003767"/>
                </a:solidFill>
              </a:rPr>
              <a:t>TRANSCEND CLL 004: Conclusions</a:t>
            </a:r>
          </a:p>
        </p:txBody>
      </p:sp>
      <p:grpSp>
        <p:nvGrpSpPr>
          <p:cNvPr id="5" name="Group 7">
            <a:extLst>
              <a:ext uri="{FF2B5EF4-FFF2-40B4-BE49-F238E27FC236}">
                <a16:creationId xmlns:a16="http://schemas.microsoft.com/office/drawing/2014/main" id="{65A4587E-538E-43DA-B778-2C8C0DB16CAE}"/>
              </a:ext>
            </a:extLst>
          </p:cNvPr>
          <p:cNvGrpSpPr>
            <a:grpSpLocks/>
          </p:cNvGrpSpPr>
          <p:nvPr/>
        </p:nvGrpSpPr>
        <p:grpSpPr bwMode="auto">
          <a:xfrm>
            <a:off x="5160182" y="6428316"/>
            <a:ext cx="2545777" cy="478157"/>
            <a:chOff x="9527309" y="3551529"/>
            <a:chExt cx="2548134" cy="479136"/>
          </a:xfrm>
        </p:grpSpPr>
        <p:pic>
          <p:nvPicPr>
            <p:cNvPr id="6" name="Picture 9">
              <a:extLst>
                <a:ext uri="{FF2B5EF4-FFF2-40B4-BE49-F238E27FC236}">
                  <a16:creationId xmlns:a16="http://schemas.microsoft.com/office/drawing/2014/main" id="{AC4595EB-77B2-4F49-BF0D-737B6F02C12F}"/>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327791" y="3551529"/>
              <a:ext cx="551335" cy="179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7" name="Rectangle 8">
              <a:extLst>
                <a:ext uri="{FF2B5EF4-FFF2-40B4-BE49-F238E27FC236}">
                  <a16:creationId xmlns:a16="http://schemas.microsoft.com/office/drawing/2014/main" id="{9F7FECB0-0D0E-42E9-845D-27928D791371}"/>
                </a:ext>
              </a:extLst>
            </p:cNvPr>
            <p:cNvSpPr>
              <a:spLocks noChangeArrowheads="1"/>
            </p:cNvSpPr>
            <p:nvPr/>
          </p:nvSpPr>
          <p:spPr bwMode="auto">
            <a:xfrm>
              <a:off x="9527309" y="3691731"/>
              <a:ext cx="2548134" cy="33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eaLnBrk="1" hangingPunct="1">
                <a:lnSpc>
                  <a:spcPct val="100000"/>
                </a:lnSpc>
                <a:spcBef>
                  <a:spcPct val="0"/>
                </a:spcBef>
                <a:spcAft>
                  <a:spcPct val="0"/>
                </a:spcAft>
                <a:buClrTx/>
                <a:buFontTx/>
                <a:buNone/>
              </a:pPr>
              <a:r>
                <a:rPr lang="en-US" altLang="en-US" sz="1399" dirty="0">
                  <a:solidFill>
                    <a:schemeClr val="bg2"/>
                  </a:solidFill>
                  <a:latin typeface="Calibri" panose="020F0502020204030204" pitchFamily="34" charset="0"/>
                </a:rPr>
                <a:t>Slide credit: </a:t>
              </a:r>
              <a:r>
                <a:rPr lang="en-US" altLang="en-US" sz="1399" dirty="0">
                  <a:solidFill>
                    <a:schemeClr val="bg2"/>
                  </a:solidFill>
                  <a:latin typeface="Calibri" panose="020F0502020204030204" pitchFamily="34" charset="0"/>
                  <a:hlinkClick r:id="rId3"/>
                </a:rPr>
                <a:t>clinicaloptions.com</a:t>
              </a:r>
              <a:endParaRPr lang="en-US" altLang="en-US" sz="1399" dirty="0">
                <a:solidFill>
                  <a:schemeClr val="bg2"/>
                </a:solidFill>
                <a:latin typeface="Calibri" panose="020F0502020204030204" pitchFamily="34" charset="0"/>
              </a:endParaRPr>
            </a:p>
          </p:txBody>
        </p:sp>
      </p:grpSp>
      <p:sp>
        <p:nvSpPr>
          <p:cNvPr id="9" name="Content Placeholder 8"/>
          <p:cNvSpPr>
            <a:spLocks noGrp="1"/>
          </p:cNvSpPr>
          <p:nvPr>
            <p:ph idx="1"/>
          </p:nvPr>
        </p:nvSpPr>
        <p:spPr>
          <a:xfrm>
            <a:off x="499023" y="789784"/>
            <a:ext cx="10867467" cy="465068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sz="1865" dirty="0"/>
              <a:t>In this analysis of the phase I dose-escalation part of the ongoing phase I/II TRANSCEND CLL 004 trial, </a:t>
            </a:r>
            <a:r>
              <a:rPr lang="en-US" sz="1865" dirty="0" err="1"/>
              <a:t>liso-cel</a:t>
            </a:r>
            <a:r>
              <a:rPr lang="en-US" sz="1865" dirty="0"/>
              <a:t> was associated with manageable safety and clinical activity in patients with R/R CLL who had all previously received </a:t>
            </a:r>
            <a:r>
              <a:rPr lang="en-US" sz="1865" dirty="0" err="1"/>
              <a:t>ibrutinib</a:t>
            </a:r>
            <a:r>
              <a:rPr lang="en-US" sz="1865" dirty="0"/>
              <a:t> and more than half also receiving prior </a:t>
            </a:r>
            <a:r>
              <a:rPr lang="en-US" sz="1865" dirty="0" err="1"/>
              <a:t>venetoclax</a:t>
            </a:r>
            <a:endParaRPr lang="en-US" sz="1865" dirty="0"/>
          </a:p>
          <a:p>
            <a:pPr lvl="1"/>
            <a:r>
              <a:rPr lang="en-US" sz="1599" dirty="0"/>
              <a:t>At DL1 and DL2, low rates observed for grade 3 CRS (22.2% and 21.4%, respectively) and grade 3/4 neurologic events (0% and 14.3%)</a:t>
            </a:r>
          </a:p>
          <a:p>
            <a:pPr lvl="1"/>
            <a:r>
              <a:rPr lang="en-US" sz="1599" dirty="0"/>
              <a:t>After a median follow-up of 9 </a:t>
            </a:r>
            <a:r>
              <a:rPr lang="en-US" sz="1599" dirty="0" err="1"/>
              <a:t>mos</a:t>
            </a:r>
            <a:r>
              <a:rPr lang="en-US" sz="1599" dirty="0"/>
              <a:t>, </a:t>
            </a:r>
            <a:r>
              <a:rPr lang="en-US" sz="1599" dirty="0" err="1"/>
              <a:t>liso-cel</a:t>
            </a:r>
            <a:r>
              <a:rPr lang="en-US" sz="1599" dirty="0"/>
              <a:t> was associated with a best ORR of 81.8% (CR/</a:t>
            </a:r>
            <a:r>
              <a:rPr lang="en-US" sz="1599" dirty="0" err="1"/>
              <a:t>CRi</a:t>
            </a:r>
            <a:r>
              <a:rPr lang="en-US" sz="1599" dirty="0"/>
              <a:t>: 36.4%)</a:t>
            </a:r>
          </a:p>
          <a:p>
            <a:r>
              <a:rPr lang="en-US" sz="1865" dirty="0"/>
              <a:t>Responses occurred quickly, deepened over time, and were durable</a:t>
            </a:r>
          </a:p>
          <a:p>
            <a:pPr lvl="1"/>
            <a:r>
              <a:rPr lang="en-US" sz="1599" dirty="0"/>
              <a:t>By Day 30, most patients had early objective responses (68%) and undetectable MRD in BM (60%), with responses deepening over time in 27% of patients</a:t>
            </a:r>
          </a:p>
          <a:p>
            <a:pPr lvl="1"/>
            <a:r>
              <a:rPr lang="en-US" sz="1599" dirty="0"/>
              <a:t>At 6 </a:t>
            </a:r>
            <a:r>
              <a:rPr lang="en-US" sz="1599" dirty="0" err="1"/>
              <a:t>mos</a:t>
            </a:r>
            <a:r>
              <a:rPr lang="en-US" sz="1599" dirty="0"/>
              <a:t> after </a:t>
            </a:r>
            <a:r>
              <a:rPr lang="en-US" sz="1599" dirty="0" err="1"/>
              <a:t>liso-cel</a:t>
            </a:r>
            <a:r>
              <a:rPr lang="en-US" sz="1599" dirty="0"/>
              <a:t> dose, most patients maintained durable objective responses (67%) and undetectable MRD (64%)</a:t>
            </a:r>
          </a:p>
          <a:p>
            <a:r>
              <a:rPr lang="en-US" sz="2664" dirty="0"/>
              <a:t>Investigators concluded that data support conducting phase II part at DL2 (100 x 10</a:t>
            </a:r>
            <a:r>
              <a:rPr lang="en-US" sz="2664" baseline="30000" dirty="0"/>
              <a:t>6</a:t>
            </a:r>
            <a:r>
              <a:rPr lang="en-US" sz="2664" dirty="0"/>
              <a:t> CAR T-cells)</a:t>
            </a:r>
          </a:p>
          <a:p>
            <a:pPr lvl="1"/>
            <a:r>
              <a:rPr lang="en-US" sz="2398" dirty="0"/>
              <a:t>Phase II currently enrolling; phase I enrolling a separate cohort evaluating </a:t>
            </a:r>
            <a:r>
              <a:rPr lang="en-US" sz="2398" dirty="0" err="1"/>
              <a:t>liso-cel</a:t>
            </a:r>
            <a:r>
              <a:rPr lang="en-US" sz="2398" dirty="0"/>
              <a:t> + </a:t>
            </a:r>
            <a:r>
              <a:rPr lang="en-US" sz="2398" dirty="0" err="1"/>
              <a:t>ibrutinib</a:t>
            </a:r>
            <a:endParaRPr lang="en-US" sz="2398" dirty="0"/>
          </a:p>
          <a:p>
            <a:endParaRPr lang="en-US" dirty="0"/>
          </a:p>
        </p:txBody>
      </p:sp>
    </p:spTree>
    <p:extLst>
      <p:ext uri="{BB962C8B-B14F-4D97-AF65-F5344CB8AC3E}">
        <p14:creationId xmlns:p14="http://schemas.microsoft.com/office/powerpoint/2010/main" val="119568196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endParaRPr lang="en-US"/>
          </a:p>
        </p:txBody>
      </p:sp>
      <p:sp>
        <p:nvSpPr>
          <p:cNvPr id="3" name="Content Placeholder 2"/>
          <p:cNvSpPr>
            <a:spLocks noGrp="1"/>
          </p:cNvSpPr>
          <p:nvPr>
            <p:ph idx="1"/>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indent="0" algn="ctr">
              <a:buNone/>
            </a:pPr>
            <a:r>
              <a:rPr lang="en-US" dirty="0"/>
              <a:t>Thanks!</a:t>
            </a:r>
          </a:p>
          <a:p>
            <a:pPr marL="0" indent="0" algn="ctr">
              <a:buNone/>
            </a:pPr>
            <a:r>
              <a:rPr lang="en-US" dirty="0"/>
              <a:t>Luke.Mountjoy@healthonecares.com</a:t>
            </a:r>
          </a:p>
        </p:txBody>
      </p:sp>
    </p:spTree>
    <p:extLst>
      <p:ext uri="{BB962C8B-B14F-4D97-AF65-F5344CB8AC3E}">
        <p14:creationId xmlns:p14="http://schemas.microsoft.com/office/powerpoint/2010/main" val="171785765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pPr eaLnBrk="1" hangingPunct="1"/>
            <a:r>
              <a:rPr lang="en-US" altLang="en-US" dirty="0"/>
              <a:t>BRUIN (MCL Population): Baseline Characteristics</a:t>
            </a:r>
          </a:p>
        </p:txBody>
      </p:sp>
      <p:sp>
        <p:nvSpPr>
          <p:cNvPr id="22" name="Text Box 11">
            <a:extLst>
              <a:ext uri="{FF2B5EF4-FFF2-40B4-BE49-F238E27FC236}">
                <a16:creationId xmlns:a16="http://schemas.microsoft.com/office/drawing/2014/main" id="{3599EC78-D41F-52E3-FF9F-E5390257E706}"/>
              </a:ext>
            </a:extLst>
          </p:cNvPr>
          <p:cNvSpPr txBox="1">
            <a:spLocks noChangeArrowheads="1"/>
          </p:cNvSpPr>
          <p:nvPr/>
        </p:nvSpPr>
        <p:spPr bwMode="auto">
          <a:xfrm>
            <a:off x="414339" y="6385740"/>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ASH 2022. Abstr 4218.</a:t>
            </a:r>
          </a:p>
        </p:txBody>
      </p:sp>
      <p:graphicFrame>
        <p:nvGraphicFramePr>
          <p:cNvPr id="7" name="Group 32">
            <a:extLst>
              <a:ext uri="{FF2B5EF4-FFF2-40B4-BE49-F238E27FC236}">
                <a16:creationId xmlns:a16="http://schemas.microsoft.com/office/drawing/2014/main" id="{0E35E37C-760E-899E-0FF1-56E59488939D}"/>
              </a:ext>
            </a:extLst>
          </p:cNvPr>
          <p:cNvGraphicFramePr>
            <a:graphicFrameLocks noGrp="1"/>
          </p:cNvGraphicFramePr>
          <p:nvPr/>
        </p:nvGraphicFramePr>
        <p:xfrm>
          <a:off x="522288" y="1297079"/>
          <a:ext cx="5400351" cy="3596736"/>
        </p:xfrm>
        <a:graphic>
          <a:graphicData uri="http://schemas.openxmlformats.org/drawingml/2006/table">
            <a:tbl>
              <a:tblPr/>
              <a:tblGrid>
                <a:gridCol w="2352717">
                  <a:extLst>
                    <a:ext uri="{9D8B030D-6E8A-4147-A177-3AD203B41FA5}">
                      <a16:colId xmlns:a16="http://schemas.microsoft.com/office/drawing/2014/main" val="20000"/>
                    </a:ext>
                  </a:extLst>
                </a:gridCol>
                <a:gridCol w="1479975">
                  <a:extLst>
                    <a:ext uri="{9D8B030D-6E8A-4147-A177-3AD203B41FA5}">
                      <a16:colId xmlns:a16="http://schemas.microsoft.com/office/drawing/2014/main" val="20001"/>
                    </a:ext>
                  </a:extLst>
                </a:gridCol>
                <a:gridCol w="1567659">
                  <a:extLst>
                    <a:ext uri="{9D8B030D-6E8A-4147-A177-3AD203B41FA5}">
                      <a16:colId xmlns:a16="http://schemas.microsoft.com/office/drawing/2014/main" val="1518668160"/>
                    </a:ext>
                  </a:extLst>
                </a:gridCol>
              </a:tblGrid>
              <a:tr h="570465">
                <a:tc>
                  <a:txBody>
                    <a:bodyPr/>
                    <a:lstStyle/>
                    <a:p>
                      <a:pPr marL="0" marR="0" lvl="0" indent="0" algn="l"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Characteristic</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Prior Covalent BTKi (n = 90)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algn="ctr"/>
                      <a:r>
                        <a:rPr lang="en-US" sz="1600" b="1" dirty="0"/>
                        <a:t>No Prior Covalent BTKi (n = 14)</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0"/>
                  </a:ext>
                </a:extLst>
              </a:tr>
              <a:tr h="209177">
                <a:tc>
                  <a:txBody>
                    <a:bodyPr/>
                    <a:lstStyle/>
                    <a:p>
                      <a:pPr marL="0" marR="0" lvl="0" indent="0" algn="l" defTabSz="914400" rtl="0" eaLnBrk="1" fontAlgn="base" latinLnBrk="0" hangingPunct="1">
                        <a:lnSpc>
                          <a:spcPct val="10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Median age, yr (range)</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70 (46-87)</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67 (60-86)</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1"/>
                  </a:ext>
                </a:extLst>
              </a:tr>
              <a:tr h="209177">
                <a:tc>
                  <a:txBody>
                    <a:bodyPr/>
                    <a:lstStyle/>
                    <a:p>
                      <a:pPr marL="0" marR="0" lvl="0" indent="0" algn="l"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Male, n (%)</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72 (80)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10 (71)</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2"/>
                  </a:ext>
                </a:extLst>
              </a:tr>
              <a:tr h="589480">
                <a:tc>
                  <a:txBody>
                    <a:bodyPr/>
                    <a:lstStyle/>
                    <a:p>
                      <a:pPr marL="0" marR="0" lvl="0" indent="0" algn="l" defTabSz="914400" rtl="0" eaLnBrk="1" fontAlgn="base" latinLnBrk="0" hangingPunct="1">
                        <a:lnSpc>
                          <a:spcPct val="10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Histology, n (%)</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Classic</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Pleomorphic/blastoid</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br>
                        <a:rPr kumimoji="0" lang="en-US" sz="1600" b="0" i="0" u="none" strike="noStrike" cap="none" normalizeH="0" baseline="0" dirty="0">
                          <a:ln>
                            <a:noFill/>
                          </a:ln>
                          <a:solidFill>
                            <a:schemeClr val="bg2">
                              <a:lumMod val="10000"/>
                            </a:schemeClr>
                          </a:solidFill>
                          <a:effectLst/>
                          <a:latin typeface="Calibri" panose="020F0502020204030204" pitchFamily="34" charset="0"/>
                        </a:rPr>
                      </a:br>
                      <a:r>
                        <a:rPr kumimoji="0" lang="en-US" sz="1600" b="0" i="0" u="none" strike="noStrike" cap="none" normalizeH="0" baseline="0" dirty="0">
                          <a:ln>
                            <a:noFill/>
                          </a:ln>
                          <a:solidFill>
                            <a:schemeClr val="bg2">
                              <a:lumMod val="10000"/>
                            </a:schemeClr>
                          </a:solidFill>
                          <a:effectLst/>
                          <a:latin typeface="Calibri" panose="020F0502020204030204" pitchFamily="34" charset="0"/>
                        </a:rPr>
                        <a:t>70 (78)</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20 (22)</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br>
                        <a:rPr kumimoji="0" lang="en-US" sz="1600" b="0" i="0" u="none" strike="noStrike" cap="none" normalizeH="0" baseline="0" dirty="0">
                          <a:ln>
                            <a:noFill/>
                          </a:ln>
                          <a:solidFill>
                            <a:schemeClr val="bg2">
                              <a:lumMod val="10000"/>
                            </a:schemeClr>
                          </a:solidFill>
                          <a:effectLst/>
                          <a:latin typeface="Calibri" panose="020F0502020204030204" pitchFamily="34" charset="0"/>
                        </a:rPr>
                      </a:br>
                      <a:r>
                        <a:rPr kumimoji="0" lang="en-US" sz="1600" b="0" i="0" u="none" strike="noStrike" cap="none" normalizeH="0" baseline="0" dirty="0">
                          <a:ln>
                            <a:noFill/>
                          </a:ln>
                          <a:solidFill>
                            <a:schemeClr val="bg2">
                              <a:lumMod val="10000"/>
                            </a:schemeClr>
                          </a:solidFill>
                          <a:effectLst/>
                          <a:latin typeface="Calibri" panose="020F0502020204030204" pitchFamily="34" charset="0"/>
                        </a:rPr>
                        <a:t>11 (79)</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3 (21)</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242204416"/>
                  </a:ext>
                </a:extLst>
              </a:tr>
              <a:tr h="209177">
                <a:tc>
                  <a:txBody>
                    <a:bodyPr/>
                    <a:lstStyle/>
                    <a:p>
                      <a:pPr marL="0" marR="0" lvl="0" indent="0" algn="l" defTabSz="914400" rtl="0" eaLnBrk="1" fontAlgn="base" latinLnBrk="0" hangingPunct="1">
                        <a:lnSpc>
                          <a:spcPct val="10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ECOG PS 0/1/2, %</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68/31/1</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21/36/43</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361299">
                <a:tc>
                  <a:txBody>
                    <a:bodyPr/>
                    <a:lstStyle/>
                    <a:p>
                      <a:pPr marL="0" marR="0" lvl="0" indent="0" algn="l" defTabSz="914400" rtl="0" eaLnBrk="1" fontAlgn="base" latinLnBrk="0" hangingPunct="1">
                        <a:lnSpc>
                          <a:spcPct val="10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Median prior lines systemic therapy, n (range)</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3 (1-8)</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 (1-3)</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999797248"/>
                  </a:ext>
                </a:extLst>
              </a:tr>
            </a:tbl>
          </a:graphicData>
        </a:graphic>
      </p:graphicFrame>
      <p:sp>
        <p:nvSpPr>
          <p:cNvPr id="3" name="TextBox 2">
            <a:extLst>
              <a:ext uri="{FF2B5EF4-FFF2-40B4-BE49-F238E27FC236}">
                <a16:creationId xmlns:a16="http://schemas.microsoft.com/office/drawing/2014/main" id="{4ABA2650-D725-C5D6-1035-1C04197280E7}"/>
              </a:ext>
            </a:extLst>
          </p:cNvPr>
          <p:cNvSpPr txBox="1"/>
          <p:nvPr/>
        </p:nvSpPr>
        <p:spPr bwMode="auto">
          <a:xfrm>
            <a:off x="4590631" y="6429575"/>
            <a:ext cx="44958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Data cutoff: January 31, 2022.</a:t>
            </a:r>
          </a:p>
        </p:txBody>
      </p:sp>
      <p:graphicFrame>
        <p:nvGraphicFramePr>
          <p:cNvPr id="6" name="Group 32">
            <a:extLst>
              <a:ext uri="{FF2B5EF4-FFF2-40B4-BE49-F238E27FC236}">
                <a16:creationId xmlns:a16="http://schemas.microsoft.com/office/drawing/2014/main" id="{E7916353-B26E-D710-4551-B627B9EF9817}"/>
              </a:ext>
            </a:extLst>
          </p:cNvPr>
          <p:cNvGraphicFramePr>
            <a:graphicFrameLocks noGrp="1"/>
          </p:cNvGraphicFramePr>
          <p:nvPr/>
        </p:nvGraphicFramePr>
        <p:xfrm>
          <a:off x="6134100" y="1297079"/>
          <a:ext cx="5616715" cy="4846368"/>
        </p:xfrm>
        <a:graphic>
          <a:graphicData uri="http://schemas.openxmlformats.org/drawingml/2006/table">
            <a:tbl>
              <a:tblPr/>
              <a:tblGrid>
                <a:gridCol w="2066790">
                  <a:extLst>
                    <a:ext uri="{9D8B030D-6E8A-4147-A177-3AD203B41FA5}">
                      <a16:colId xmlns:a16="http://schemas.microsoft.com/office/drawing/2014/main" val="20000"/>
                    </a:ext>
                  </a:extLst>
                </a:gridCol>
                <a:gridCol w="1672257">
                  <a:extLst>
                    <a:ext uri="{9D8B030D-6E8A-4147-A177-3AD203B41FA5}">
                      <a16:colId xmlns:a16="http://schemas.microsoft.com/office/drawing/2014/main" val="20001"/>
                    </a:ext>
                  </a:extLst>
                </a:gridCol>
                <a:gridCol w="1877668">
                  <a:extLst>
                    <a:ext uri="{9D8B030D-6E8A-4147-A177-3AD203B41FA5}">
                      <a16:colId xmlns:a16="http://schemas.microsoft.com/office/drawing/2014/main" val="2847741403"/>
                    </a:ext>
                  </a:extLst>
                </a:gridCol>
              </a:tblGrid>
              <a:tr h="565062">
                <a:tc>
                  <a:txBody>
                    <a:bodyPr/>
                    <a:lstStyle/>
                    <a:p>
                      <a:pPr marL="0" marR="0" lvl="0" indent="0" algn="l"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Characteristic, n (%) </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Prior Covalent BTKi (n = 90)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algn="ctr"/>
                      <a:r>
                        <a:rPr lang="en-US" sz="1600" b="1" dirty="0"/>
                        <a:t>No Prior Covalent BTKi (n = 14)</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0"/>
                  </a:ext>
                </a:extLst>
              </a:tr>
              <a:tr h="3226961">
                <a:tc>
                  <a:txBody>
                    <a:bodyPr/>
                    <a:lstStyle/>
                    <a:p>
                      <a:pPr marL="0" marR="0" lvl="0" indent="0" algn="l" defTabSz="914400" rtl="0" eaLnBrk="1" fontAlgn="base" latinLnBrk="0" hangingPunct="1">
                        <a:lnSpc>
                          <a:spcPct val="10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Prior therapy</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BTKi</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CD20 antibody</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Chemotherapy</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defRPr/>
                      </a:pPr>
                      <a:r>
                        <a:rPr kumimoji="0" lang="en-US" sz="1600" b="0" i="0" u="none" strike="noStrike" cap="none" normalizeH="0" baseline="0" dirty="0">
                          <a:ln>
                            <a:noFill/>
                          </a:ln>
                          <a:solidFill>
                            <a:schemeClr val="bg2">
                              <a:lumMod val="10000"/>
                            </a:schemeClr>
                          </a:solidFill>
                          <a:effectLst/>
                          <a:latin typeface="Calibri" panose="020F0502020204030204" pitchFamily="34" charset="0"/>
                        </a:rPr>
                        <a:t>SCT*</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IMiD</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BCL-2 inhibitor</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Proteasome inhibitor</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CAR T-cell therapy</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PI3K inhibitor</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br>
                        <a:rPr kumimoji="0" lang="en-US" sz="1600" b="0" i="0" u="none" strike="noStrike" cap="none" normalizeH="0" baseline="0" dirty="0">
                          <a:ln>
                            <a:noFill/>
                          </a:ln>
                          <a:solidFill>
                            <a:schemeClr val="bg2">
                              <a:lumMod val="10000"/>
                            </a:schemeClr>
                          </a:solidFill>
                          <a:effectLst/>
                          <a:latin typeface="Calibri" panose="020F0502020204030204" pitchFamily="34" charset="0"/>
                        </a:rPr>
                      </a:br>
                      <a:r>
                        <a:rPr kumimoji="0" lang="en-US" sz="1600" b="0" i="0" u="none" strike="noStrike" cap="none" normalizeH="0" baseline="0" dirty="0">
                          <a:ln>
                            <a:noFill/>
                          </a:ln>
                          <a:solidFill>
                            <a:schemeClr val="bg2">
                              <a:lumMod val="10000"/>
                            </a:schemeClr>
                          </a:solidFill>
                          <a:effectLst/>
                          <a:latin typeface="Calibri" panose="020F0502020204030204" pitchFamily="34" charset="0"/>
                        </a:rPr>
                        <a:t>90 (100)</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86 (96)</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79 (88)</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19 (21)</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19 (21)</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17 (19)</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4 (4)</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14 (16)</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4 (4)</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3 (3)</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br>
                        <a:rPr kumimoji="0" lang="en-US" sz="1600" b="0" i="0" u="none" strike="noStrike" cap="none" normalizeH="0" baseline="0" dirty="0">
                          <a:ln>
                            <a:noFill/>
                          </a:ln>
                          <a:solidFill>
                            <a:schemeClr val="bg2">
                              <a:lumMod val="10000"/>
                            </a:schemeClr>
                          </a:solidFill>
                          <a:effectLst/>
                          <a:latin typeface="Calibri" panose="020F0502020204030204" pitchFamily="34" charset="0"/>
                        </a:rPr>
                      </a:b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14 (100)</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14 (100)</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 (7)</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7 (50)</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7 (50)</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 (7)</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559671526"/>
                  </a:ext>
                </a:extLst>
              </a:tr>
              <a:tr h="855017">
                <a:tc>
                  <a:txBody>
                    <a:bodyPr/>
                    <a:lstStyle/>
                    <a:p>
                      <a:pPr marL="0" marR="0" lvl="0" indent="0" algn="l" defTabSz="914400" rtl="0" eaLnBrk="1" fontAlgn="base" latinLnBrk="0" hangingPunct="1">
                        <a:lnSpc>
                          <a:spcPct val="10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D/c prior BTKi</a:t>
                      </a:r>
                      <a:r>
                        <a:rPr lang="en-GB" altLang="en-US" sz="1600" b="0" baseline="30000" dirty="0">
                          <a:solidFill>
                            <a:schemeClr val="bg1"/>
                          </a:solidFill>
                          <a:latin typeface="Calibri" panose="020F0502020204030204" pitchFamily="34" charset="0"/>
                        </a:rPr>
                        <a:t>†</a:t>
                      </a:r>
                      <a:endParaRPr kumimoji="0" lang="en-US" sz="1600" b="0" i="0" u="none" strike="noStrike" cap="none" normalizeH="0" baseline="30000" dirty="0">
                        <a:ln>
                          <a:noFill/>
                        </a:ln>
                        <a:solidFill>
                          <a:schemeClr val="bg2">
                            <a:lumMod val="10000"/>
                          </a:schemeClr>
                        </a:solidFill>
                        <a:effectLst/>
                        <a:latin typeface="Calibri" panose="020F0502020204030204" pitchFamily="34" charset="0"/>
                      </a:endParaRP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PD</a:t>
                      </a:r>
                    </a:p>
                    <a:p>
                      <a:pPr marL="285750" marR="0" lvl="0" indent="-285750" algn="l" defTabSz="914400" rtl="0" eaLnBrk="1" fontAlgn="base" latinLnBrk="0" hangingPunct="1">
                        <a:lnSpc>
                          <a:spcPct val="100000"/>
                        </a:lnSpc>
                        <a:spcBef>
                          <a:spcPts val="0"/>
                        </a:spcBef>
                        <a:spcAft>
                          <a:spcPct val="25000"/>
                        </a:spcAft>
                        <a:buClrTx/>
                        <a:buSzTx/>
                        <a:buFont typeface="Wingdings" panose="05000000000000000000"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Toxicity/other</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br>
                        <a:rPr kumimoji="0" lang="en-US" sz="1600" b="0" i="0" u="none" strike="noStrike" cap="none" normalizeH="0" baseline="0" dirty="0">
                          <a:ln>
                            <a:noFill/>
                          </a:ln>
                          <a:solidFill>
                            <a:schemeClr val="bg2">
                              <a:lumMod val="10000"/>
                            </a:schemeClr>
                          </a:solidFill>
                          <a:effectLst/>
                          <a:latin typeface="Calibri" panose="020F0502020204030204" pitchFamily="34" charset="0"/>
                        </a:rPr>
                      </a:br>
                      <a:r>
                        <a:rPr kumimoji="0" lang="en-US" sz="1600" b="0" i="0" u="none" strike="noStrike" cap="none" normalizeH="0" baseline="0" dirty="0">
                          <a:ln>
                            <a:noFill/>
                          </a:ln>
                          <a:solidFill>
                            <a:schemeClr val="bg2">
                              <a:lumMod val="10000"/>
                            </a:schemeClr>
                          </a:solidFill>
                          <a:effectLst/>
                          <a:latin typeface="Calibri" panose="020F0502020204030204" pitchFamily="34" charset="0"/>
                        </a:rPr>
                        <a:t>74 (82)</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16 (18)</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br>
                        <a:rPr kumimoji="0" lang="en-US" sz="1600" b="0" i="0" u="none" strike="noStrike" cap="none" normalizeH="0" baseline="0" dirty="0">
                          <a:ln>
                            <a:noFill/>
                          </a:ln>
                          <a:solidFill>
                            <a:schemeClr val="bg2">
                              <a:lumMod val="10000"/>
                            </a:schemeClr>
                          </a:solidFill>
                          <a:effectLst/>
                          <a:latin typeface="Calibri" panose="020F0502020204030204" pitchFamily="34" charset="0"/>
                        </a:rPr>
                      </a:br>
                      <a:r>
                        <a:rPr kumimoji="0" lang="en-US" sz="1600" b="0" i="0" u="none" strike="noStrike" cap="none" normalizeH="0" baseline="0" dirty="0">
                          <a:ln>
                            <a:noFill/>
                          </a:ln>
                          <a:solidFill>
                            <a:schemeClr val="bg2">
                              <a:lumMod val="10000"/>
                            </a:schemeClr>
                          </a:solidFill>
                          <a:effectLst/>
                          <a:latin typeface="Calibri" panose="020F0502020204030204" pitchFamily="34" charset="0"/>
                        </a:rPr>
                        <a:t>--</a:t>
                      </a:r>
                    </a:p>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469483913"/>
                  </a:ext>
                </a:extLst>
              </a:tr>
            </a:tbl>
          </a:graphicData>
        </a:graphic>
      </p:graphicFrame>
      <p:sp>
        <p:nvSpPr>
          <p:cNvPr id="2" name="TextBox 1">
            <a:extLst>
              <a:ext uri="{FF2B5EF4-FFF2-40B4-BE49-F238E27FC236}">
                <a16:creationId xmlns:a16="http://schemas.microsoft.com/office/drawing/2014/main" id="{F4EABD9A-0527-1E43-E2A6-2B9B278DF9E7}"/>
              </a:ext>
            </a:extLst>
          </p:cNvPr>
          <p:cNvSpPr txBox="1"/>
          <p:nvPr/>
        </p:nvSpPr>
        <p:spPr bwMode="auto">
          <a:xfrm>
            <a:off x="614181" y="4898025"/>
            <a:ext cx="527550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 patients had both autologous and allogeneic stem cell transplants. </a:t>
            </a:r>
            <a: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Percentage calculated from patients who received prior BTK inhibitor. </a:t>
            </a: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66393153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pPr eaLnBrk="1" hangingPunct="1"/>
            <a:r>
              <a:rPr lang="en-US" altLang="en-US" dirty="0"/>
              <a:t>BRUIN (MCL Population): </a:t>
            </a:r>
            <a:br>
              <a:rPr lang="en-US" altLang="en-US" dirty="0"/>
            </a:br>
            <a:r>
              <a:rPr lang="en-US" altLang="en-US" dirty="0"/>
              <a:t>Responses in R/R MCL</a:t>
            </a:r>
          </a:p>
        </p:txBody>
      </p:sp>
      <p:sp>
        <p:nvSpPr>
          <p:cNvPr id="22" name="Text Box 11">
            <a:extLst>
              <a:ext uri="{FF2B5EF4-FFF2-40B4-BE49-F238E27FC236}">
                <a16:creationId xmlns:a16="http://schemas.microsoft.com/office/drawing/2014/main" id="{3599EC78-D41F-52E3-FF9F-E5390257E706}"/>
              </a:ext>
            </a:extLst>
          </p:cNvPr>
          <p:cNvSpPr txBox="1">
            <a:spLocks noChangeArrowheads="1"/>
          </p:cNvSpPr>
          <p:nvPr/>
        </p:nvSpPr>
        <p:spPr bwMode="auto">
          <a:xfrm>
            <a:off x="414339" y="6385740"/>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ASH 2022. Abstr 4218.</a:t>
            </a:r>
          </a:p>
        </p:txBody>
      </p:sp>
      <p:sp>
        <p:nvSpPr>
          <p:cNvPr id="3" name="TextBox 2">
            <a:extLst>
              <a:ext uri="{FF2B5EF4-FFF2-40B4-BE49-F238E27FC236}">
                <a16:creationId xmlns:a16="http://schemas.microsoft.com/office/drawing/2014/main" id="{4ABA2650-D725-C5D6-1035-1C04197280E7}"/>
              </a:ext>
            </a:extLst>
          </p:cNvPr>
          <p:cNvSpPr txBox="1"/>
          <p:nvPr/>
        </p:nvSpPr>
        <p:spPr bwMode="auto">
          <a:xfrm>
            <a:off x="354092" y="5821959"/>
            <a:ext cx="31543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Data cutoff: January 31, 2022.</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with &gt;100% increase in SPD. </a:t>
            </a:r>
          </a:p>
        </p:txBody>
      </p:sp>
      <p:graphicFrame>
        <p:nvGraphicFramePr>
          <p:cNvPr id="41" name="Table 60">
            <a:extLst>
              <a:ext uri="{FF2B5EF4-FFF2-40B4-BE49-F238E27FC236}">
                <a16:creationId xmlns:a16="http://schemas.microsoft.com/office/drawing/2014/main" id="{DB065262-595A-FDD0-93A7-F4F89E429C71}"/>
              </a:ext>
            </a:extLst>
          </p:cNvPr>
          <p:cNvGraphicFramePr>
            <a:graphicFrameLocks noGrp="1"/>
          </p:cNvGraphicFramePr>
          <p:nvPr/>
        </p:nvGraphicFramePr>
        <p:xfrm>
          <a:off x="7855473" y="1584581"/>
          <a:ext cx="3654207" cy="2368296"/>
        </p:xfrm>
        <a:graphic>
          <a:graphicData uri="http://schemas.openxmlformats.org/drawingml/2006/table">
            <a:tbl>
              <a:tblPr firstRow="1" bandRow="1">
                <a:tableStyleId>{93296810-A885-4BE3-A3E7-6D5BEEA58F35}</a:tableStyleId>
              </a:tblPr>
              <a:tblGrid>
                <a:gridCol w="2456343">
                  <a:extLst>
                    <a:ext uri="{9D8B030D-6E8A-4147-A177-3AD203B41FA5}">
                      <a16:colId xmlns:a16="http://schemas.microsoft.com/office/drawing/2014/main" val="2958253383"/>
                    </a:ext>
                  </a:extLst>
                </a:gridCol>
                <a:gridCol w="1197864">
                  <a:extLst>
                    <a:ext uri="{9D8B030D-6E8A-4147-A177-3AD203B41FA5}">
                      <a16:colId xmlns:a16="http://schemas.microsoft.com/office/drawing/2014/main" val="599074519"/>
                    </a:ext>
                  </a:extLst>
                </a:gridCol>
              </a:tblGrid>
              <a:tr h="388493">
                <a:tc>
                  <a:txBody>
                    <a:bodyPr/>
                    <a:lstStyle/>
                    <a:p>
                      <a:pPr>
                        <a:lnSpc>
                          <a:spcPct val="90000"/>
                        </a:lnSpc>
                      </a:pPr>
                      <a:r>
                        <a:rPr lang="en-US" sz="1400" dirty="0">
                          <a:solidFill>
                            <a:schemeClr val="tx1"/>
                          </a:solidFill>
                          <a:latin typeface="Calibri" panose="020F0502020204030204" pitchFamily="34" charset="0"/>
                          <a:cs typeface="Calibri" panose="020F0502020204030204" pitchFamily="34" charset="0"/>
                        </a:rPr>
                        <a:t>Efficacy-Evaluable Patients With BTKi Pretreated MCL</a:t>
                      </a:r>
                      <a:endParaRPr lang="en-US" sz="1400" baseline="30000" dirty="0">
                        <a:solidFill>
                          <a:schemeClr val="tx1"/>
                        </a:solidFill>
                        <a:latin typeface="Calibri" panose="020F0502020204030204" pitchFamily="34" charset="0"/>
                        <a:cs typeface="Calibri" panose="020F0502020204030204" pitchFamily="34" charset="0"/>
                      </a:endParaRP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dirty="0">
                          <a:solidFill>
                            <a:schemeClr val="tx1"/>
                          </a:solidFill>
                          <a:latin typeface="Calibri" panose="020F0502020204030204" pitchFamily="34" charset="0"/>
                          <a:cs typeface="Calibri" panose="020F0502020204030204" pitchFamily="34" charset="0"/>
                        </a:rPr>
                        <a:t>n = 90</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248351793"/>
                  </a:ext>
                </a:extLst>
              </a:tr>
              <a:tr h="224597">
                <a:tc>
                  <a:txBody>
                    <a:bodyPr/>
                    <a:lstStyle/>
                    <a:p>
                      <a:pPr>
                        <a:lnSpc>
                          <a:spcPct val="90000"/>
                        </a:lnSpc>
                      </a:pPr>
                      <a:r>
                        <a:rPr lang="en-US" sz="1400" b="1" dirty="0">
                          <a:solidFill>
                            <a:schemeClr val="bg1"/>
                          </a:solidFill>
                          <a:latin typeface="Calibri" panose="020F0502020204030204" pitchFamily="34" charset="0"/>
                          <a:cs typeface="Calibri" panose="020F0502020204030204" pitchFamily="34" charset="0"/>
                        </a:rPr>
                        <a:t>ORR, % (95% CI)</a:t>
                      </a:r>
                      <a:endParaRPr lang="en-US" sz="1400" b="1" baseline="30000" dirty="0">
                        <a:solidFill>
                          <a:schemeClr val="bg1"/>
                        </a:solidFill>
                        <a:latin typeface="Calibri" panose="020F0502020204030204" pitchFamily="34" charset="0"/>
                        <a:cs typeface="Calibri" panose="020F0502020204030204" pitchFamily="34" charset="0"/>
                      </a:endParaRP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400" b="1" dirty="0">
                          <a:solidFill>
                            <a:schemeClr val="bg1"/>
                          </a:solidFill>
                          <a:latin typeface="Calibri" panose="020F0502020204030204" pitchFamily="34" charset="0"/>
                          <a:cs typeface="Calibri" panose="020F0502020204030204" pitchFamily="34" charset="0"/>
                        </a:rPr>
                        <a:t>57.8 </a:t>
                      </a:r>
                      <a:br>
                        <a:rPr lang="en-US" sz="1400" b="1" dirty="0">
                          <a:solidFill>
                            <a:schemeClr val="bg1"/>
                          </a:solidFill>
                          <a:latin typeface="Calibri" panose="020F0502020204030204" pitchFamily="34" charset="0"/>
                          <a:cs typeface="Calibri" panose="020F0502020204030204" pitchFamily="34" charset="0"/>
                        </a:rPr>
                      </a:br>
                      <a:r>
                        <a:rPr lang="en-US" sz="1400" b="1" dirty="0">
                          <a:solidFill>
                            <a:schemeClr val="bg1"/>
                          </a:solidFill>
                          <a:latin typeface="Calibri" panose="020F0502020204030204" pitchFamily="34" charset="0"/>
                          <a:cs typeface="Calibri" panose="020F0502020204030204" pitchFamily="34" charset="0"/>
                        </a:rPr>
                        <a:t>(46.9-68.1)</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7728496"/>
                  </a:ext>
                </a:extLst>
              </a:tr>
              <a:tr h="224597">
                <a:tc>
                  <a:txBody>
                    <a:bodyPr/>
                    <a:lstStyle/>
                    <a:p>
                      <a:pPr>
                        <a:lnSpc>
                          <a:spcPct val="90000"/>
                        </a:lnSpc>
                      </a:pPr>
                      <a:r>
                        <a:rPr lang="en-US" sz="1400" b="1" dirty="0">
                          <a:solidFill>
                            <a:schemeClr val="bg1"/>
                          </a:solidFill>
                          <a:latin typeface="Calibri" panose="020F0502020204030204" pitchFamily="34" charset="0"/>
                          <a:cs typeface="Calibri" panose="020F0502020204030204" pitchFamily="34" charset="0"/>
                        </a:rPr>
                        <a:t>Best response, n (%)</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400" dirty="0">
                        <a:solidFill>
                          <a:schemeClr val="bg1"/>
                        </a:solidFill>
                        <a:latin typeface="Calibri" panose="020F0502020204030204" pitchFamily="34" charset="0"/>
                        <a:cs typeface="Calibri" panose="020F0502020204030204" pitchFamily="34" charset="0"/>
                      </a:endParaRP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239709458"/>
                  </a:ext>
                </a:extLst>
              </a:tr>
              <a:tr h="224597">
                <a:tc>
                  <a:txBody>
                    <a:bodyPr/>
                    <a:lstStyle/>
                    <a:p>
                      <a:pPr marL="285750" indent="-285750">
                        <a:lnSpc>
                          <a:spcPct val="90000"/>
                        </a:lnSpc>
                        <a:buFont typeface="Wingdings" panose="05000000000000000000" pitchFamily="2" charset="2"/>
                        <a:buChar char="§"/>
                      </a:pPr>
                      <a:r>
                        <a:rPr lang="en-US" sz="1400" dirty="0">
                          <a:solidFill>
                            <a:schemeClr val="bg1"/>
                          </a:solidFill>
                          <a:latin typeface="Calibri" panose="020F0502020204030204" pitchFamily="34" charset="0"/>
                          <a:cs typeface="Calibri" panose="020F0502020204030204" pitchFamily="34" charset="0"/>
                        </a:rPr>
                        <a:t>CR</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400" dirty="0">
                          <a:solidFill>
                            <a:schemeClr val="bg1"/>
                          </a:solidFill>
                          <a:latin typeface="Calibri" panose="020F0502020204030204" pitchFamily="34" charset="0"/>
                          <a:cs typeface="Calibri" panose="020F0502020204030204" pitchFamily="34" charset="0"/>
                        </a:rPr>
                        <a:t>18 (20.0)</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70640088"/>
                  </a:ext>
                </a:extLst>
              </a:tr>
              <a:tr h="224597">
                <a:tc>
                  <a:txBody>
                    <a:bodyPr/>
                    <a:lstStyle/>
                    <a:p>
                      <a:pPr marL="285750" indent="-285750">
                        <a:lnSpc>
                          <a:spcPct val="90000"/>
                        </a:lnSpc>
                        <a:buFont typeface="Wingdings" panose="05000000000000000000" pitchFamily="2" charset="2"/>
                        <a:buChar char="§"/>
                      </a:pPr>
                      <a:r>
                        <a:rPr lang="en-US" sz="1400" dirty="0">
                          <a:solidFill>
                            <a:schemeClr val="bg1"/>
                          </a:solidFill>
                          <a:latin typeface="Calibri" panose="020F0502020204030204" pitchFamily="34" charset="0"/>
                          <a:cs typeface="Calibri" panose="020F0502020204030204" pitchFamily="34" charset="0"/>
                        </a:rPr>
                        <a:t>PR</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r>
                        <a:rPr lang="en-US" sz="1400" dirty="0">
                          <a:solidFill>
                            <a:schemeClr val="bg1"/>
                          </a:solidFill>
                          <a:latin typeface="Calibri" panose="020F0502020204030204" pitchFamily="34" charset="0"/>
                          <a:cs typeface="Calibri" panose="020F0502020204030204" pitchFamily="34" charset="0"/>
                        </a:rPr>
                        <a:t>34 (37.8)</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045246949"/>
                  </a:ext>
                </a:extLst>
              </a:tr>
              <a:tr h="224597">
                <a:tc>
                  <a:txBody>
                    <a:bodyPr/>
                    <a:lstStyle/>
                    <a:p>
                      <a:pPr marL="285750" indent="-285750">
                        <a:lnSpc>
                          <a:spcPct val="90000"/>
                        </a:lnSpc>
                        <a:buFont typeface="Wingdings" panose="05000000000000000000" pitchFamily="2" charset="2"/>
                        <a:buChar char="§"/>
                      </a:pPr>
                      <a:r>
                        <a:rPr lang="en-US" sz="1400" dirty="0">
                          <a:solidFill>
                            <a:schemeClr val="bg1"/>
                          </a:solidFill>
                          <a:latin typeface="Calibri" panose="020F0502020204030204" pitchFamily="34" charset="0"/>
                          <a:cs typeface="Calibri" panose="020F0502020204030204" pitchFamily="34" charset="0"/>
                        </a:rPr>
                        <a:t>SD</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400" dirty="0">
                          <a:solidFill>
                            <a:schemeClr val="bg1"/>
                          </a:solidFill>
                          <a:latin typeface="Calibri" panose="020F0502020204030204" pitchFamily="34" charset="0"/>
                          <a:cs typeface="Calibri" panose="020F0502020204030204" pitchFamily="34" charset="0"/>
                        </a:rPr>
                        <a:t>14 (15.6)</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62159561"/>
                  </a:ext>
                </a:extLst>
              </a:tr>
              <a:tr h="224597">
                <a:tc>
                  <a:txBody>
                    <a:bodyPr/>
                    <a:lstStyle/>
                    <a:p>
                      <a:pPr marL="285750" indent="-285750">
                        <a:lnSpc>
                          <a:spcPct val="90000"/>
                        </a:lnSpc>
                        <a:buFont typeface="Wingdings" panose="05000000000000000000" pitchFamily="2" charset="2"/>
                        <a:buChar char="§"/>
                      </a:pPr>
                      <a:r>
                        <a:rPr lang="en-US" sz="1400" dirty="0">
                          <a:solidFill>
                            <a:schemeClr val="bg1"/>
                          </a:solidFill>
                          <a:latin typeface="Calibri" panose="020F0502020204030204" pitchFamily="34" charset="0"/>
                          <a:cs typeface="Calibri" panose="020F0502020204030204" pitchFamily="34" charset="0"/>
                        </a:rPr>
                        <a:t>PD</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r>
                        <a:rPr lang="en-US" sz="1400" dirty="0">
                          <a:solidFill>
                            <a:schemeClr val="bg1"/>
                          </a:solidFill>
                          <a:latin typeface="Calibri" panose="020F0502020204030204" pitchFamily="34" charset="0"/>
                          <a:cs typeface="Calibri" panose="020F0502020204030204" pitchFamily="34" charset="0"/>
                        </a:rPr>
                        <a:t>15 (16.7)</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795790863"/>
                  </a:ext>
                </a:extLst>
              </a:tr>
            </a:tbl>
          </a:graphicData>
        </a:graphic>
      </p:graphicFrame>
      <p:graphicFrame>
        <p:nvGraphicFramePr>
          <p:cNvPr id="264" name="Table 60">
            <a:extLst>
              <a:ext uri="{FF2B5EF4-FFF2-40B4-BE49-F238E27FC236}">
                <a16:creationId xmlns:a16="http://schemas.microsoft.com/office/drawing/2014/main" id="{A60F4FD5-374F-76F8-2B81-2A7BEE9D8BDD}"/>
              </a:ext>
            </a:extLst>
          </p:cNvPr>
          <p:cNvGraphicFramePr>
            <a:graphicFrameLocks noGrp="1"/>
          </p:cNvGraphicFramePr>
          <p:nvPr/>
        </p:nvGraphicFramePr>
        <p:xfrm>
          <a:off x="7847452" y="3983705"/>
          <a:ext cx="3663351" cy="2176272"/>
        </p:xfrm>
        <a:graphic>
          <a:graphicData uri="http://schemas.openxmlformats.org/drawingml/2006/table">
            <a:tbl>
              <a:tblPr firstRow="1" bandRow="1">
                <a:tableStyleId>{93296810-A885-4BE3-A3E7-6D5BEEA58F35}</a:tableStyleId>
              </a:tblPr>
              <a:tblGrid>
                <a:gridCol w="2474631">
                  <a:extLst>
                    <a:ext uri="{9D8B030D-6E8A-4147-A177-3AD203B41FA5}">
                      <a16:colId xmlns:a16="http://schemas.microsoft.com/office/drawing/2014/main" val="2958253383"/>
                    </a:ext>
                  </a:extLst>
                </a:gridCol>
                <a:gridCol w="1188720">
                  <a:extLst>
                    <a:ext uri="{9D8B030D-6E8A-4147-A177-3AD203B41FA5}">
                      <a16:colId xmlns:a16="http://schemas.microsoft.com/office/drawing/2014/main" val="599074519"/>
                    </a:ext>
                  </a:extLst>
                </a:gridCol>
              </a:tblGrid>
              <a:tr h="329683">
                <a:tc>
                  <a:txBody>
                    <a:bodyPr/>
                    <a:lstStyle/>
                    <a:p>
                      <a:pPr>
                        <a:lnSpc>
                          <a:spcPct val="90000"/>
                        </a:lnSpc>
                      </a:pPr>
                      <a:r>
                        <a:rPr lang="en-US" sz="1400" dirty="0">
                          <a:solidFill>
                            <a:schemeClr val="tx1"/>
                          </a:solidFill>
                          <a:latin typeface="Calibri" panose="020F0502020204030204" pitchFamily="34" charset="0"/>
                          <a:cs typeface="Calibri" panose="020F0502020204030204" pitchFamily="34" charset="0"/>
                        </a:rPr>
                        <a:t>Efficacy-Evaluable Patients With BTKi-Naive MCL</a:t>
                      </a:r>
                      <a:endParaRPr lang="en-US" sz="1400" baseline="30000" dirty="0">
                        <a:solidFill>
                          <a:schemeClr val="tx1"/>
                        </a:solidFill>
                        <a:latin typeface="Calibri" panose="020F0502020204030204" pitchFamily="34" charset="0"/>
                        <a:cs typeface="Calibri" panose="020F0502020204030204" pitchFamily="34" charset="0"/>
                      </a:endParaRP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dirty="0">
                          <a:solidFill>
                            <a:schemeClr val="tx1"/>
                          </a:solidFill>
                          <a:latin typeface="Calibri" panose="020F0502020204030204" pitchFamily="34" charset="0"/>
                          <a:cs typeface="Calibri" panose="020F0502020204030204" pitchFamily="34" charset="0"/>
                        </a:rPr>
                        <a:t>n = 14</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248351793"/>
                  </a:ext>
                </a:extLst>
              </a:tr>
              <a:tr h="193262">
                <a:tc>
                  <a:txBody>
                    <a:bodyPr/>
                    <a:lstStyle/>
                    <a:p>
                      <a:pPr>
                        <a:lnSpc>
                          <a:spcPct val="90000"/>
                        </a:lnSpc>
                      </a:pPr>
                      <a:r>
                        <a:rPr lang="en-US" sz="1400" b="1" dirty="0">
                          <a:solidFill>
                            <a:schemeClr val="bg1"/>
                          </a:solidFill>
                          <a:latin typeface="Calibri" panose="020F0502020204030204" pitchFamily="34" charset="0"/>
                          <a:cs typeface="Calibri" panose="020F0502020204030204" pitchFamily="34" charset="0"/>
                        </a:rPr>
                        <a:t>ORR, % (95% CI)</a:t>
                      </a:r>
                      <a:endParaRPr lang="en-US" sz="1400" b="1" baseline="30000" dirty="0">
                        <a:solidFill>
                          <a:schemeClr val="bg1"/>
                        </a:solidFill>
                        <a:latin typeface="Calibri" panose="020F0502020204030204" pitchFamily="34" charset="0"/>
                        <a:cs typeface="Calibri" panose="020F0502020204030204" pitchFamily="34" charset="0"/>
                      </a:endParaRP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400" b="1" dirty="0">
                          <a:solidFill>
                            <a:schemeClr val="bg1"/>
                          </a:solidFill>
                          <a:latin typeface="Calibri" panose="020F0502020204030204" pitchFamily="34" charset="0"/>
                          <a:cs typeface="Calibri" panose="020F0502020204030204" pitchFamily="34" charset="0"/>
                        </a:rPr>
                        <a:t>85.7</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7728496"/>
                  </a:ext>
                </a:extLst>
              </a:tr>
              <a:tr h="193262">
                <a:tc>
                  <a:txBody>
                    <a:bodyPr/>
                    <a:lstStyle/>
                    <a:p>
                      <a:pPr>
                        <a:lnSpc>
                          <a:spcPct val="90000"/>
                        </a:lnSpc>
                      </a:pPr>
                      <a:r>
                        <a:rPr lang="en-US" sz="1400" b="1" dirty="0">
                          <a:solidFill>
                            <a:schemeClr val="bg1"/>
                          </a:solidFill>
                          <a:latin typeface="Calibri" panose="020F0502020204030204" pitchFamily="34" charset="0"/>
                          <a:cs typeface="Calibri" panose="020F0502020204030204" pitchFamily="34" charset="0"/>
                        </a:rPr>
                        <a:t>Best response, n (%)</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400" dirty="0">
                        <a:solidFill>
                          <a:schemeClr val="bg1"/>
                        </a:solidFill>
                        <a:latin typeface="Calibri" panose="020F0502020204030204" pitchFamily="34" charset="0"/>
                        <a:cs typeface="Calibri" panose="020F0502020204030204" pitchFamily="34" charset="0"/>
                      </a:endParaRP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239709458"/>
                  </a:ext>
                </a:extLst>
              </a:tr>
              <a:tr h="193262">
                <a:tc>
                  <a:txBody>
                    <a:bodyPr/>
                    <a:lstStyle/>
                    <a:p>
                      <a:pPr marL="285750" indent="-285750">
                        <a:lnSpc>
                          <a:spcPct val="90000"/>
                        </a:lnSpc>
                        <a:buFont typeface="Wingdings" panose="05000000000000000000" pitchFamily="2" charset="2"/>
                        <a:buChar char="§"/>
                      </a:pPr>
                      <a:r>
                        <a:rPr lang="en-US" sz="1400" dirty="0">
                          <a:solidFill>
                            <a:schemeClr val="bg1"/>
                          </a:solidFill>
                          <a:latin typeface="Calibri" panose="020F0502020204030204" pitchFamily="34" charset="0"/>
                          <a:cs typeface="Calibri" panose="020F0502020204030204" pitchFamily="34" charset="0"/>
                        </a:rPr>
                        <a:t>CR</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400" dirty="0">
                          <a:solidFill>
                            <a:schemeClr val="bg1"/>
                          </a:solidFill>
                          <a:latin typeface="Calibri" panose="020F0502020204030204" pitchFamily="34" charset="0"/>
                          <a:cs typeface="Calibri" panose="020F0502020204030204" pitchFamily="34" charset="0"/>
                        </a:rPr>
                        <a:t>5 (35.7)</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70640088"/>
                  </a:ext>
                </a:extLst>
              </a:tr>
              <a:tr h="193262">
                <a:tc>
                  <a:txBody>
                    <a:bodyPr/>
                    <a:lstStyle/>
                    <a:p>
                      <a:pPr marL="285750" indent="-285750">
                        <a:lnSpc>
                          <a:spcPct val="90000"/>
                        </a:lnSpc>
                        <a:buFont typeface="Wingdings" panose="05000000000000000000" pitchFamily="2" charset="2"/>
                        <a:buChar char="§"/>
                      </a:pPr>
                      <a:r>
                        <a:rPr lang="en-US" sz="1400" dirty="0">
                          <a:solidFill>
                            <a:schemeClr val="bg1"/>
                          </a:solidFill>
                          <a:latin typeface="Calibri" panose="020F0502020204030204" pitchFamily="34" charset="0"/>
                          <a:cs typeface="Calibri" panose="020F0502020204030204" pitchFamily="34" charset="0"/>
                        </a:rPr>
                        <a:t>PR</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r>
                        <a:rPr lang="en-US" sz="1400" dirty="0">
                          <a:solidFill>
                            <a:schemeClr val="bg1"/>
                          </a:solidFill>
                          <a:latin typeface="Calibri" panose="020F0502020204030204" pitchFamily="34" charset="0"/>
                          <a:cs typeface="Calibri" panose="020F0502020204030204" pitchFamily="34" charset="0"/>
                        </a:rPr>
                        <a:t>7 (50.0)</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045246949"/>
                  </a:ext>
                </a:extLst>
              </a:tr>
              <a:tr h="193262">
                <a:tc>
                  <a:txBody>
                    <a:bodyPr/>
                    <a:lstStyle/>
                    <a:p>
                      <a:pPr marL="285750" indent="-285750">
                        <a:lnSpc>
                          <a:spcPct val="90000"/>
                        </a:lnSpc>
                        <a:buFont typeface="Wingdings" panose="05000000000000000000" pitchFamily="2" charset="2"/>
                        <a:buChar char="§"/>
                      </a:pPr>
                      <a:r>
                        <a:rPr lang="en-US" sz="1400" dirty="0">
                          <a:solidFill>
                            <a:schemeClr val="bg1"/>
                          </a:solidFill>
                          <a:latin typeface="Calibri" panose="020F0502020204030204" pitchFamily="34" charset="0"/>
                          <a:cs typeface="Calibri" panose="020F0502020204030204" pitchFamily="34" charset="0"/>
                        </a:rPr>
                        <a:t>SD</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400" dirty="0">
                          <a:solidFill>
                            <a:schemeClr val="bg1"/>
                          </a:solidFill>
                          <a:latin typeface="Calibri" panose="020F0502020204030204" pitchFamily="34" charset="0"/>
                          <a:cs typeface="Calibri" panose="020F0502020204030204" pitchFamily="34" charset="0"/>
                        </a:rPr>
                        <a:t>0</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62159561"/>
                  </a:ext>
                </a:extLst>
              </a:tr>
              <a:tr h="193262">
                <a:tc>
                  <a:txBody>
                    <a:bodyPr/>
                    <a:lstStyle/>
                    <a:p>
                      <a:pPr marL="285750" indent="-285750">
                        <a:lnSpc>
                          <a:spcPct val="90000"/>
                        </a:lnSpc>
                        <a:buFont typeface="Wingdings" panose="05000000000000000000" pitchFamily="2" charset="2"/>
                        <a:buChar char="§"/>
                      </a:pPr>
                      <a:r>
                        <a:rPr lang="en-US" sz="1400" dirty="0">
                          <a:solidFill>
                            <a:schemeClr val="bg1"/>
                          </a:solidFill>
                          <a:latin typeface="Calibri" panose="020F0502020204030204" pitchFamily="34" charset="0"/>
                          <a:cs typeface="Calibri" panose="020F0502020204030204" pitchFamily="34" charset="0"/>
                        </a:rPr>
                        <a:t>PD</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r>
                        <a:rPr lang="en-US" sz="1400" dirty="0">
                          <a:solidFill>
                            <a:schemeClr val="bg1"/>
                          </a:solidFill>
                          <a:latin typeface="Calibri" panose="020F0502020204030204" pitchFamily="34" charset="0"/>
                          <a:cs typeface="Calibri" panose="020F0502020204030204" pitchFamily="34" charset="0"/>
                        </a:rPr>
                        <a:t>1 (7.1)</a:t>
                      </a:r>
                    </a:p>
                  </a:txBody>
                  <a:tcP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230348860"/>
                  </a:ext>
                </a:extLst>
              </a:tr>
            </a:tbl>
          </a:graphicData>
        </a:graphic>
      </p:graphicFrame>
      <p:sp>
        <p:nvSpPr>
          <p:cNvPr id="6" name="TextBox 5">
            <a:extLst>
              <a:ext uri="{FF2B5EF4-FFF2-40B4-BE49-F238E27FC236}">
                <a16:creationId xmlns:a16="http://schemas.microsoft.com/office/drawing/2014/main" id="{0F30527E-6D99-4E3B-06DD-94EA5D48CCF2}"/>
              </a:ext>
            </a:extLst>
          </p:cNvPr>
          <p:cNvSpPr txBox="1"/>
          <p:nvPr/>
        </p:nvSpPr>
        <p:spPr bwMode="auto">
          <a:xfrm>
            <a:off x="3425525" y="5805483"/>
            <a:ext cx="4609168" cy="574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285750" marR="0" lvl="0" indent="-285750" algn="l" defTabSz="914400" rtl="0" eaLnBrk="0" fontAlgn="base" latinLnBrk="0" hangingPunct="0">
              <a:lnSpc>
                <a:spcPct val="100000"/>
              </a:lnSpc>
              <a:spcBef>
                <a:spcPts val="360"/>
              </a:spcBef>
              <a:spcAft>
                <a:spcPct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ORR w/prior SCT (n = 19): 57.9% (95% CI: 33.5-79.7)</a:t>
            </a:r>
          </a:p>
          <a:p>
            <a:pPr marL="285750" marR="0" lvl="0" indent="-285750" algn="l" defTabSz="914400" rtl="0" eaLnBrk="0" fontAlgn="base" latinLnBrk="0" hangingPunct="0">
              <a:lnSpc>
                <a:spcPct val="100000"/>
              </a:lnSpc>
              <a:spcBef>
                <a:spcPts val="360"/>
              </a:spcBef>
              <a:spcAft>
                <a:spcPct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ORR w/prior CAR T-cell (n = 4): 50% (95% CI: 6.8-93.2)</a:t>
            </a:r>
          </a:p>
        </p:txBody>
      </p:sp>
      <p:grpSp>
        <p:nvGrpSpPr>
          <p:cNvPr id="317" name="Group 316">
            <a:extLst>
              <a:ext uri="{FF2B5EF4-FFF2-40B4-BE49-F238E27FC236}">
                <a16:creationId xmlns:a16="http://schemas.microsoft.com/office/drawing/2014/main" id="{8EF38AD6-BFDE-432F-2B29-4BBC0E6D4640}"/>
              </a:ext>
            </a:extLst>
          </p:cNvPr>
          <p:cNvGrpSpPr/>
          <p:nvPr/>
        </p:nvGrpSpPr>
        <p:grpSpPr>
          <a:xfrm>
            <a:off x="518744" y="1407546"/>
            <a:ext cx="7075174" cy="4260826"/>
            <a:chOff x="232511" y="1437370"/>
            <a:chExt cx="7075174" cy="4260826"/>
          </a:xfrm>
        </p:grpSpPr>
        <p:cxnSp>
          <p:nvCxnSpPr>
            <p:cNvPr id="316" name="Straight Connector 315">
              <a:extLst>
                <a:ext uri="{FF2B5EF4-FFF2-40B4-BE49-F238E27FC236}">
                  <a16:creationId xmlns:a16="http://schemas.microsoft.com/office/drawing/2014/main" id="{460ED849-0E2C-AB0D-E8C4-FB14F69B351E}"/>
                </a:ext>
              </a:extLst>
            </p:cNvPr>
            <p:cNvCxnSpPr/>
            <p:nvPr/>
          </p:nvCxnSpPr>
          <p:spPr bwMode="auto">
            <a:xfrm>
              <a:off x="1181205" y="4555259"/>
              <a:ext cx="6126480" cy="0"/>
            </a:xfrm>
            <a:prstGeom prst="line">
              <a:avLst/>
            </a:prstGeom>
            <a:noFill/>
            <a:ln w="28575" cap="flat" cmpd="sng" algn="ctr">
              <a:solidFill>
                <a:schemeClr val="tx1">
                  <a:lumMod val="65000"/>
                </a:schemeClr>
              </a:solidFill>
              <a:prstDash val="sysDash"/>
              <a:round/>
              <a:headEnd type="none" w="med" len="med"/>
              <a:tailEnd type="none" w="med" len="med"/>
            </a:ln>
            <a:effectLst/>
          </p:spPr>
        </p:cxnSp>
        <p:cxnSp>
          <p:nvCxnSpPr>
            <p:cNvPr id="5" name="Straight Connector 4">
              <a:extLst>
                <a:ext uri="{FF2B5EF4-FFF2-40B4-BE49-F238E27FC236}">
                  <a16:creationId xmlns:a16="http://schemas.microsoft.com/office/drawing/2014/main" id="{5E77D766-E5B7-431D-D11C-AEB50B7FF013}"/>
                </a:ext>
              </a:extLst>
            </p:cNvPr>
            <p:cNvCxnSpPr/>
            <p:nvPr/>
          </p:nvCxnSpPr>
          <p:spPr bwMode="auto">
            <a:xfrm>
              <a:off x="1192780" y="1663217"/>
              <a:ext cx="0" cy="4034979"/>
            </a:xfrm>
            <a:prstGeom prst="line">
              <a:avLst/>
            </a:prstGeom>
            <a:noFill/>
            <a:ln w="28575" cap="flat" cmpd="sng" algn="ctr">
              <a:solidFill>
                <a:schemeClr val="bg1"/>
              </a:solidFill>
              <a:prstDash val="solid"/>
              <a:round/>
              <a:headEnd type="none" w="med" len="med"/>
              <a:tailEnd type="none" w="med" len="med"/>
            </a:ln>
            <a:effectLst/>
          </p:spPr>
        </p:cxnSp>
        <p:sp>
          <p:nvSpPr>
            <p:cNvPr id="25" name="TextBox 24">
              <a:extLst>
                <a:ext uri="{FF2B5EF4-FFF2-40B4-BE49-F238E27FC236}">
                  <a16:creationId xmlns:a16="http://schemas.microsoft.com/office/drawing/2014/main" id="{863C0567-EB43-D0DF-5CA1-CAC2B6B7540D}"/>
                </a:ext>
              </a:extLst>
            </p:cNvPr>
            <p:cNvSpPr txBox="1"/>
            <p:nvPr/>
          </p:nvSpPr>
          <p:spPr bwMode="auto">
            <a:xfrm rot="16200000">
              <a:off x="-804215" y="3277803"/>
              <a:ext cx="265822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Change in Sum of Products</a:t>
              </a:r>
              <a:b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of Diameters From Baseline</a:t>
              </a:r>
            </a:p>
          </p:txBody>
        </p:sp>
        <p:grpSp>
          <p:nvGrpSpPr>
            <p:cNvPr id="40" name="Group 39">
              <a:extLst>
                <a:ext uri="{FF2B5EF4-FFF2-40B4-BE49-F238E27FC236}">
                  <a16:creationId xmlns:a16="http://schemas.microsoft.com/office/drawing/2014/main" id="{F2962F74-07BB-6788-9EAD-15E4EE4C60A7}"/>
                </a:ext>
              </a:extLst>
            </p:cNvPr>
            <p:cNvGrpSpPr/>
            <p:nvPr/>
          </p:nvGrpSpPr>
          <p:grpSpPr>
            <a:xfrm>
              <a:off x="1109370" y="1689002"/>
              <a:ext cx="97124" cy="3822566"/>
              <a:chOff x="1103959" y="1689002"/>
              <a:chExt cx="97124" cy="3822566"/>
            </a:xfrm>
          </p:grpSpPr>
          <p:cxnSp>
            <p:nvCxnSpPr>
              <p:cNvPr id="17" name="Straight Connector 16">
                <a:extLst>
                  <a:ext uri="{FF2B5EF4-FFF2-40B4-BE49-F238E27FC236}">
                    <a16:creationId xmlns:a16="http://schemas.microsoft.com/office/drawing/2014/main" id="{B76F9DF4-2B50-544E-845E-4AF91CABE761}"/>
                  </a:ext>
                </a:extLst>
              </p:cNvPr>
              <p:cNvCxnSpPr>
                <a:cxnSpLocks/>
              </p:cNvCxnSpPr>
              <p:nvPr/>
            </p:nvCxnSpPr>
            <p:spPr bwMode="auto">
              <a:xfrm>
                <a:off x="1103959" y="2644644"/>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1E72160D-A19C-269F-DCB6-CE1056D65DED}"/>
                  </a:ext>
                </a:extLst>
              </p:cNvPr>
              <p:cNvCxnSpPr>
                <a:cxnSpLocks/>
              </p:cNvCxnSpPr>
              <p:nvPr/>
            </p:nvCxnSpPr>
            <p:spPr bwMode="auto">
              <a:xfrm>
                <a:off x="1103959" y="3122465"/>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2D571226-A4E2-A880-6B9E-BB8418C8D6AC}"/>
                  </a:ext>
                </a:extLst>
              </p:cNvPr>
              <p:cNvCxnSpPr>
                <a:cxnSpLocks/>
              </p:cNvCxnSpPr>
              <p:nvPr/>
            </p:nvCxnSpPr>
            <p:spPr bwMode="auto">
              <a:xfrm>
                <a:off x="1103959" y="3600286"/>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17A507B8-6725-0910-2582-349A46D61D28}"/>
                  </a:ext>
                </a:extLst>
              </p:cNvPr>
              <p:cNvCxnSpPr>
                <a:cxnSpLocks/>
              </p:cNvCxnSpPr>
              <p:nvPr/>
            </p:nvCxnSpPr>
            <p:spPr bwMode="auto">
              <a:xfrm>
                <a:off x="1103959" y="4078107"/>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B55AC005-1231-2395-5C0E-B5E1D76BA847}"/>
                  </a:ext>
                </a:extLst>
              </p:cNvPr>
              <p:cNvCxnSpPr>
                <a:cxnSpLocks/>
              </p:cNvCxnSpPr>
              <p:nvPr/>
            </p:nvCxnSpPr>
            <p:spPr bwMode="auto">
              <a:xfrm>
                <a:off x="1103959" y="4555928"/>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9B8A795C-D17C-CC60-CF8A-4BE684E9CAAC}"/>
                  </a:ext>
                </a:extLst>
              </p:cNvPr>
              <p:cNvCxnSpPr>
                <a:cxnSpLocks/>
              </p:cNvCxnSpPr>
              <p:nvPr/>
            </p:nvCxnSpPr>
            <p:spPr bwMode="auto">
              <a:xfrm>
                <a:off x="1103959" y="5033749"/>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EFDD479B-607A-88F7-AB3E-B73CED09BE6A}"/>
                  </a:ext>
                </a:extLst>
              </p:cNvPr>
              <p:cNvCxnSpPr>
                <a:cxnSpLocks/>
              </p:cNvCxnSpPr>
              <p:nvPr/>
            </p:nvCxnSpPr>
            <p:spPr bwMode="auto">
              <a:xfrm>
                <a:off x="1103959" y="5511568"/>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F27E26DC-2BA8-276C-A02A-742269C60154}"/>
                  </a:ext>
                </a:extLst>
              </p:cNvPr>
              <p:cNvCxnSpPr>
                <a:cxnSpLocks/>
              </p:cNvCxnSpPr>
              <p:nvPr/>
            </p:nvCxnSpPr>
            <p:spPr bwMode="auto">
              <a:xfrm>
                <a:off x="1103959" y="1689002"/>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F9B77D7F-F515-03B1-CA40-563158E883BE}"/>
                  </a:ext>
                </a:extLst>
              </p:cNvPr>
              <p:cNvCxnSpPr>
                <a:cxnSpLocks/>
              </p:cNvCxnSpPr>
              <p:nvPr/>
            </p:nvCxnSpPr>
            <p:spPr bwMode="auto">
              <a:xfrm>
                <a:off x="1103959" y="2166823"/>
                <a:ext cx="97124" cy="0"/>
              </a:xfrm>
              <a:prstGeom prst="line">
                <a:avLst/>
              </a:prstGeom>
              <a:noFill/>
              <a:ln w="28575" cap="flat" cmpd="sng" algn="ctr">
                <a:solidFill>
                  <a:schemeClr val="bg1"/>
                </a:solidFill>
                <a:prstDash val="solid"/>
                <a:round/>
                <a:headEnd type="none" w="med" len="med"/>
                <a:tailEnd type="none" w="med" len="med"/>
              </a:ln>
              <a:effectLst/>
            </p:spPr>
          </p:cxnSp>
        </p:grpSp>
        <p:grpSp>
          <p:nvGrpSpPr>
            <p:cNvPr id="35" name="Group 34">
              <a:extLst>
                <a:ext uri="{FF2B5EF4-FFF2-40B4-BE49-F238E27FC236}">
                  <a16:creationId xmlns:a16="http://schemas.microsoft.com/office/drawing/2014/main" id="{F8B01A3B-3378-F678-878F-746E614CE21F}"/>
                </a:ext>
              </a:extLst>
            </p:cNvPr>
            <p:cNvGrpSpPr/>
            <p:nvPr/>
          </p:nvGrpSpPr>
          <p:grpSpPr>
            <a:xfrm>
              <a:off x="2975499" y="1659687"/>
              <a:ext cx="4308808" cy="830997"/>
              <a:chOff x="3312826" y="1969645"/>
              <a:chExt cx="4308808" cy="830997"/>
            </a:xfrm>
          </p:grpSpPr>
          <p:sp>
            <p:nvSpPr>
              <p:cNvPr id="36" name="TextBox 35">
                <a:extLst>
                  <a:ext uri="{FF2B5EF4-FFF2-40B4-BE49-F238E27FC236}">
                    <a16:creationId xmlns:a16="http://schemas.microsoft.com/office/drawing/2014/main" id="{AC3575EB-4036-198D-1243-1C4CEE65F14B}"/>
                  </a:ext>
                </a:extLst>
              </p:cNvPr>
              <p:cNvSpPr txBox="1"/>
              <p:nvPr/>
            </p:nvSpPr>
            <p:spPr bwMode="auto">
              <a:xfrm>
                <a:off x="3430550" y="1969645"/>
                <a:ext cx="419108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Prior cBTKi discontinuation due to progression</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Prior cBTKi discontinuation due to toxicity/other</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cBTKi naive</a:t>
                </a:r>
              </a:p>
            </p:txBody>
          </p:sp>
          <p:sp>
            <p:nvSpPr>
              <p:cNvPr id="37" name="Rectangle 36">
                <a:extLst>
                  <a:ext uri="{FF2B5EF4-FFF2-40B4-BE49-F238E27FC236}">
                    <a16:creationId xmlns:a16="http://schemas.microsoft.com/office/drawing/2014/main" id="{E0C05889-AFE0-A2B5-AAE1-F740481632CE}"/>
                  </a:ext>
                </a:extLst>
              </p:cNvPr>
              <p:cNvSpPr/>
              <p:nvPr/>
            </p:nvSpPr>
            <p:spPr bwMode="auto">
              <a:xfrm>
                <a:off x="3312826" y="2074564"/>
                <a:ext cx="143980" cy="14398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A3A7F306-ED58-7BBA-986E-3CD400F82BBF}"/>
                  </a:ext>
                </a:extLst>
              </p:cNvPr>
              <p:cNvSpPr/>
              <p:nvPr/>
            </p:nvSpPr>
            <p:spPr bwMode="auto">
              <a:xfrm>
                <a:off x="3312826" y="2315733"/>
                <a:ext cx="143980" cy="143980"/>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19C5CAF3-9D21-A1DD-E2F5-50E40D2ED163}"/>
                  </a:ext>
                </a:extLst>
              </p:cNvPr>
              <p:cNvSpPr/>
              <p:nvPr/>
            </p:nvSpPr>
            <p:spPr bwMode="auto">
              <a:xfrm>
                <a:off x="3312826" y="2556901"/>
                <a:ext cx="143980" cy="143980"/>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44" name="Group 43">
              <a:extLst>
                <a:ext uri="{FF2B5EF4-FFF2-40B4-BE49-F238E27FC236}">
                  <a16:creationId xmlns:a16="http://schemas.microsoft.com/office/drawing/2014/main" id="{DC4DB79E-9ABE-601F-1C47-1818E83964CC}"/>
                </a:ext>
              </a:extLst>
            </p:cNvPr>
            <p:cNvGrpSpPr/>
            <p:nvPr/>
          </p:nvGrpSpPr>
          <p:grpSpPr>
            <a:xfrm>
              <a:off x="614290" y="2015375"/>
              <a:ext cx="559770" cy="3665718"/>
              <a:chOff x="598057" y="2015375"/>
              <a:chExt cx="559770" cy="3665718"/>
            </a:xfrm>
          </p:grpSpPr>
          <p:sp>
            <p:nvSpPr>
              <p:cNvPr id="9" name="TextBox 8">
                <a:extLst>
                  <a:ext uri="{FF2B5EF4-FFF2-40B4-BE49-F238E27FC236}">
                    <a16:creationId xmlns:a16="http://schemas.microsoft.com/office/drawing/2014/main" id="{C25E0958-F588-AEA9-1415-5E4315C17AE1}"/>
                  </a:ext>
                </a:extLst>
              </p:cNvPr>
              <p:cNvSpPr txBox="1"/>
              <p:nvPr/>
            </p:nvSpPr>
            <p:spPr bwMode="auto">
              <a:xfrm>
                <a:off x="870569" y="3441302"/>
                <a:ext cx="2872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10" name="TextBox 9">
                <a:extLst>
                  <a:ext uri="{FF2B5EF4-FFF2-40B4-BE49-F238E27FC236}">
                    <a16:creationId xmlns:a16="http://schemas.microsoft.com/office/drawing/2014/main" id="{7B8B40D2-B81E-441D-C408-252B901D9548}"/>
                  </a:ext>
                </a:extLst>
              </p:cNvPr>
              <p:cNvSpPr txBox="1"/>
              <p:nvPr/>
            </p:nvSpPr>
            <p:spPr bwMode="auto">
              <a:xfrm>
                <a:off x="764770" y="2965993"/>
                <a:ext cx="39305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25</a:t>
                </a:r>
              </a:p>
            </p:txBody>
          </p:sp>
          <p:sp>
            <p:nvSpPr>
              <p:cNvPr id="11" name="TextBox 10">
                <a:extLst>
                  <a:ext uri="{FF2B5EF4-FFF2-40B4-BE49-F238E27FC236}">
                    <a16:creationId xmlns:a16="http://schemas.microsoft.com/office/drawing/2014/main" id="{582279F5-4740-3101-50D0-2B7CC22830DB}"/>
                  </a:ext>
                </a:extLst>
              </p:cNvPr>
              <p:cNvSpPr txBox="1"/>
              <p:nvPr/>
            </p:nvSpPr>
            <p:spPr bwMode="auto">
              <a:xfrm>
                <a:off x="764771" y="2490684"/>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12" name="TextBox 11">
                <a:extLst>
                  <a:ext uri="{FF2B5EF4-FFF2-40B4-BE49-F238E27FC236}">
                    <a16:creationId xmlns:a16="http://schemas.microsoft.com/office/drawing/2014/main" id="{336D9EF5-7D09-69C0-DA77-FD1C4782D4C1}"/>
                  </a:ext>
                </a:extLst>
              </p:cNvPr>
              <p:cNvSpPr txBox="1"/>
              <p:nvPr/>
            </p:nvSpPr>
            <p:spPr bwMode="auto">
              <a:xfrm>
                <a:off x="702253" y="3916611"/>
                <a:ext cx="4555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-25</a:t>
                </a:r>
              </a:p>
            </p:txBody>
          </p:sp>
          <p:sp>
            <p:nvSpPr>
              <p:cNvPr id="13" name="TextBox 12">
                <a:extLst>
                  <a:ext uri="{FF2B5EF4-FFF2-40B4-BE49-F238E27FC236}">
                    <a16:creationId xmlns:a16="http://schemas.microsoft.com/office/drawing/2014/main" id="{97949CAB-AF2C-ED54-D556-9D9D02C85FC7}"/>
                  </a:ext>
                </a:extLst>
              </p:cNvPr>
              <p:cNvSpPr txBox="1"/>
              <p:nvPr/>
            </p:nvSpPr>
            <p:spPr bwMode="auto">
              <a:xfrm>
                <a:off x="702253" y="4391920"/>
                <a:ext cx="4555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14" name="TextBox 13">
                <a:extLst>
                  <a:ext uri="{FF2B5EF4-FFF2-40B4-BE49-F238E27FC236}">
                    <a16:creationId xmlns:a16="http://schemas.microsoft.com/office/drawing/2014/main" id="{019BA152-B3A0-82E1-70F0-BF4AC8FD4E2C}"/>
                  </a:ext>
                </a:extLst>
              </p:cNvPr>
              <p:cNvSpPr txBox="1"/>
              <p:nvPr/>
            </p:nvSpPr>
            <p:spPr bwMode="auto">
              <a:xfrm>
                <a:off x="702253" y="4867229"/>
                <a:ext cx="4555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-75</a:t>
                </a:r>
              </a:p>
            </p:txBody>
          </p:sp>
          <p:sp>
            <p:nvSpPr>
              <p:cNvPr id="15" name="TextBox 14">
                <a:extLst>
                  <a:ext uri="{FF2B5EF4-FFF2-40B4-BE49-F238E27FC236}">
                    <a16:creationId xmlns:a16="http://schemas.microsoft.com/office/drawing/2014/main" id="{801BCDCC-ABBA-828B-CC0A-C6975E86E68D}"/>
                  </a:ext>
                </a:extLst>
              </p:cNvPr>
              <p:cNvSpPr txBox="1"/>
              <p:nvPr/>
            </p:nvSpPr>
            <p:spPr bwMode="auto">
              <a:xfrm>
                <a:off x="598057" y="5342539"/>
                <a:ext cx="5597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42" name="TextBox 41">
                <a:extLst>
                  <a:ext uri="{FF2B5EF4-FFF2-40B4-BE49-F238E27FC236}">
                    <a16:creationId xmlns:a16="http://schemas.microsoft.com/office/drawing/2014/main" id="{39BC0B7D-8F6D-ECBD-8E06-6E035B270CED}"/>
                  </a:ext>
                </a:extLst>
              </p:cNvPr>
              <p:cNvSpPr txBox="1"/>
              <p:nvPr/>
            </p:nvSpPr>
            <p:spPr bwMode="auto">
              <a:xfrm>
                <a:off x="764770" y="2015375"/>
                <a:ext cx="39305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75</a:t>
                </a:r>
              </a:p>
            </p:txBody>
          </p:sp>
        </p:grpSp>
        <p:sp>
          <p:nvSpPr>
            <p:cNvPr id="43" name="TextBox 42">
              <a:extLst>
                <a:ext uri="{FF2B5EF4-FFF2-40B4-BE49-F238E27FC236}">
                  <a16:creationId xmlns:a16="http://schemas.microsoft.com/office/drawing/2014/main" id="{CD6774CB-E386-F3B3-6F64-51F5EDD2E1FC}"/>
                </a:ext>
              </a:extLst>
            </p:cNvPr>
            <p:cNvSpPr txBox="1"/>
            <p:nvPr/>
          </p:nvSpPr>
          <p:spPr bwMode="auto">
            <a:xfrm>
              <a:off x="660575" y="1518190"/>
              <a:ext cx="4972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grpSp>
          <p:nvGrpSpPr>
            <p:cNvPr id="49" name="Group 48">
              <a:extLst>
                <a:ext uri="{FF2B5EF4-FFF2-40B4-BE49-F238E27FC236}">
                  <a16:creationId xmlns:a16="http://schemas.microsoft.com/office/drawing/2014/main" id="{D94B2A9D-51D3-B00F-1745-2EB5EB3C56CA}"/>
                </a:ext>
              </a:extLst>
            </p:cNvPr>
            <p:cNvGrpSpPr/>
            <p:nvPr/>
          </p:nvGrpSpPr>
          <p:grpSpPr>
            <a:xfrm>
              <a:off x="1275551" y="1437370"/>
              <a:ext cx="282787" cy="307777"/>
              <a:chOff x="1275551" y="1437370"/>
              <a:chExt cx="282787" cy="307777"/>
            </a:xfrm>
          </p:grpSpPr>
          <p:sp>
            <p:nvSpPr>
              <p:cNvPr id="45" name="TextBox 44">
                <a:extLst>
                  <a:ext uri="{FF2B5EF4-FFF2-40B4-BE49-F238E27FC236}">
                    <a16:creationId xmlns:a16="http://schemas.microsoft.com/office/drawing/2014/main" id="{BC83F81F-199A-06A1-05D9-F0181FC8AC49}"/>
                  </a:ext>
                </a:extLst>
              </p:cNvPr>
              <p:cNvSpPr txBox="1"/>
              <p:nvPr/>
            </p:nvSpPr>
            <p:spPr bwMode="auto">
              <a:xfrm>
                <a:off x="1283904" y="1437370"/>
                <a:ext cx="2744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48" name="Freeform 47">
                <a:extLst>
                  <a:ext uri="{FF2B5EF4-FFF2-40B4-BE49-F238E27FC236}">
                    <a16:creationId xmlns:a16="http://schemas.microsoft.com/office/drawing/2014/main" id="{D4FB612D-E7BC-E24D-BCC8-7C8D466D8176}"/>
                  </a:ext>
                </a:extLst>
              </p:cNvPr>
              <p:cNvSpPr/>
              <p:nvPr/>
            </p:nvSpPr>
            <p:spPr bwMode="auto">
              <a:xfrm>
                <a:off x="1275551" y="1625501"/>
                <a:ext cx="276225" cy="41275"/>
              </a:xfrm>
              <a:custGeom>
                <a:avLst/>
                <a:gdLst>
                  <a:gd name="connsiteX0" fmla="*/ 0 w 276225"/>
                  <a:gd name="connsiteY0" fmla="*/ 63500 h 63500"/>
                  <a:gd name="connsiteX1" fmla="*/ 0 w 276225"/>
                  <a:gd name="connsiteY1" fmla="*/ 0 h 63500"/>
                  <a:gd name="connsiteX2" fmla="*/ 276225 w 276225"/>
                  <a:gd name="connsiteY2" fmla="*/ 0 h 63500"/>
                  <a:gd name="connsiteX3" fmla="*/ 276225 w 276225"/>
                  <a:gd name="connsiteY3" fmla="*/ 41275 h 63500"/>
                  <a:gd name="connsiteX0" fmla="*/ 0 w 276225"/>
                  <a:gd name="connsiteY0" fmla="*/ 41275 h 41275"/>
                  <a:gd name="connsiteX1" fmla="*/ 0 w 276225"/>
                  <a:gd name="connsiteY1" fmla="*/ 0 h 41275"/>
                  <a:gd name="connsiteX2" fmla="*/ 276225 w 276225"/>
                  <a:gd name="connsiteY2" fmla="*/ 0 h 41275"/>
                  <a:gd name="connsiteX3" fmla="*/ 276225 w 276225"/>
                  <a:gd name="connsiteY3" fmla="*/ 41275 h 41275"/>
                </a:gdLst>
                <a:ahLst/>
                <a:cxnLst>
                  <a:cxn ang="0">
                    <a:pos x="connsiteX0" y="connsiteY0"/>
                  </a:cxn>
                  <a:cxn ang="0">
                    <a:pos x="connsiteX1" y="connsiteY1"/>
                  </a:cxn>
                  <a:cxn ang="0">
                    <a:pos x="connsiteX2" y="connsiteY2"/>
                  </a:cxn>
                  <a:cxn ang="0">
                    <a:pos x="connsiteX3" y="connsiteY3"/>
                  </a:cxn>
                </a:cxnLst>
                <a:rect l="l" t="t" r="r" b="b"/>
                <a:pathLst>
                  <a:path w="276225" h="41275">
                    <a:moveTo>
                      <a:pt x="0" y="41275"/>
                    </a:moveTo>
                    <a:lnTo>
                      <a:pt x="0" y="0"/>
                    </a:lnTo>
                    <a:lnTo>
                      <a:pt x="276225" y="0"/>
                    </a:lnTo>
                    <a:lnTo>
                      <a:pt x="276225" y="41275"/>
                    </a:lnTo>
                  </a:path>
                </a:pathLst>
              </a:custGeom>
              <a:noFill/>
              <a:ln w="19050">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2" name="Rectangle 1">
              <a:extLst>
                <a:ext uri="{FF2B5EF4-FFF2-40B4-BE49-F238E27FC236}">
                  <a16:creationId xmlns:a16="http://schemas.microsoft.com/office/drawing/2014/main" id="{86028612-476B-0382-22D4-08F90945A058}"/>
                </a:ext>
              </a:extLst>
            </p:cNvPr>
            <p:cNvSpPr/>
            <p:nvPr/>
          </p:nvSpPr>
          <p:spPr bwMode="auto">
            <a:xfrm>
              <a:off x="2427715" y="3596571"/>
              <a:ext cx="54864" cy="731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12E0DAAF-38D2-276C-73F9-613114C781A7}"/>
                </a:ext>
              </a:extLst>
            </p:cNvPr>
            <p:cNvSpPr/>
            <p:nvPr/>
          </p:nvSpPr>
          <p:spPr bwMode="auto">
            <a:xfrm>
              <a:off x="2496972" y="3596571"/>
              <a:ext cx="54864" cy="10972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9BF96953-2482-672D-ADB4-1B258E7B28BF}"/>
                </a:ext>
              </a:extLst>
            </p:cNvPr>
            <p:cNvSpPr/>
            <p:nvPr/>
          </p:nvSpPr>
          <p:spPr bwMode="auto">
            <a:xfrm>
              <a:off x="2566229" y="3596571"/>
              <a:ext cx="54864" cy="40233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 name="Rectangle 15">
              <a:extLst>
                <a:ext uri="{FF2B5EF4-FFF2-40B4-BE49-F238E27FC236}">
                  <a16:creationId xmlns:a16="http://schemas.microsoft.com/office/drawing/2014/main" id="{8BDC543E-2F3D-69A4-180D-9A448E1466EA}"/>
                </a:ext>
              </a:extLst>
            </p:cNvPr>
            <p:cNvSpPr/>
            <p:nvPr/>
          </p:nvSpPr>
          <p:spPr bwMode="auto">
            <a:xfrm>
              <a:off x="2635486" y="3596571"/>
              <a:ext cx="54864" cy="5029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27222D42-E5E0-B9FC-BC85-6F3738236A85}"/>
                </a:ext>
              </a:extLst>
            </p:cNvPr>
            <p:cNvSpPr/>
            <p:nvPr/>
          </p:nvSpPr>
          <p:spPr bwMode="auto">
            <a:xfrm>
              <a:off x="2704743" y="3596571"/>
              <a:ext cx="54864" cy="60350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 name="Rectangle 29">
              <a:extLst>
                <a:ext uri="{FF2B5EF4-FFF2-40B4-BE49-F238E27FC236}">
                  <a16:creationId xmlns:a16="http://schemas.microsoft.com/office/drawing/2014/main" id="{6AA89A6A-8317-F557-FADA-C94127E653F7}"/>
                </a:ext>
              </a:extLst>
            </p:cNvPr>
            <p:cNvSpPr/>
            <p:nvPr/>
          </p:nvSpPr>
          <p:spPr bwMode="auto">
            <a:xfrm>
              <a:off x="2774000" y="3596571"/>
              <a:ext cx="54864" cy="640080"/>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431645BC-35DF-B652-F067-97349DF4FD2B}"/>
                </a:ext>
              </a:extLst>
            </p:cNvPr>
            <p:cNvSpPr/>
            <p:nvPr/>
          </p:nvSpPr>
          <p:spPr bwMode="auto">
            <a:xfrm>
              <a:off x="2843257" y="3596571"/>
              <a:ext cx="54864" cy="85039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42EBD060-03FF-537D-31C3-04563116BA68}"/>
                </a:ext>
              </a:extLst>
            </p:cNvPr>
            <p:cNvSpPr/>
            <p:nvPr/>
          </p:nvSpPr>
          <p:spPr bwMode="auto">
            <a:xfrm>
              <a:off x="2912514" y="3596571"/>
              <a:ext cx="54864" cy="85039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0920137A-D2B1-070D-0929-DFFF806E2A34}"/>
                </a:ext>
              </a:extLst>
            </p:cNvPr>
            <p:cNvSpPr/>
            <p:nvPr/>
          </p:nvSpPr>
          <p:spPr bwMode="auto">
            <a:xfrm>
              <a:off x="2981771" y="3596571"/>
              <a:ext cx="54864" cy="85039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050E30D7-7DB6-64DD-8719-49D706A349D8}"/>
                </a:ext>
              </a:extLst>
            </p:cNvPr>
            <p:cNvSpPr/>
            <p:nvPr/>
          </p:nvSpPr>
          <p:spPr bwMode="auto">
            <a:xfrm>
              <a:off x="3051028" y="3596571"/>
              <a:ext cx="54864" cy="877824"/>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06ABA94E-DDFA-3B13-D364-F7FB9BB5C693}"/>
                </a:ext>
              </a:extLst>
            </p:cNvPr>
            <p:cNvSpPr/>
            <p:nvPr/>
          </p:nvSpPr>
          <p:spPr bwMode="auto">
            <a:xfrm>
              <a:off x="3120285" y="3596571"/>
              <a:ext cx="54864" cy="87782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8A9BDC65-1998-93DB-8A3F-9EF1B0F45FC6}"/>
                </a:ext>
              </a:extLst>
            </p:cNvPr>
            <p:cNvSpPr/>
            <p:nvPr/>
          </p:nvSpPr>
          <p:spPr bwMode="auto">
            <a:xfrm>
              <a:off x="3189542" y="3596571"/>
              <a:ext cx="54864" cy="886968"/>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019B998D-78A3-550A-EDC0-D06FDA912D8D}"/>
                </a:ext>
              </a:extLst>
            </p:cNvPr>
            <p:cNvSpPr/>
            <p:nvPr/>
          </p:nvSpPr>
          <p:spPr bwMode="auto">
            <a:xfrm>
              <a:off x="3258799" y="3596571"/>
              <a:ext cx="54864" cy="9966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54B31BB2-98C6-B937-5BD5-5EC1808858CB}"/>
                </a:ext>
              </a:extLst>
            </p:cNvPr>
            <p:cNvSpPr/>
            <p:nvPr/>
          </p:nvSpPr>
          <p:spPr bwMode="auto">
            <a:xfrm>
              <a:off x="3328056" y="3596571"/>
              <a:ext cx="54864" cy="114300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90E65F00-8081-8E41-0479-958BA9C4B7F7}"/>
                </a:ext>
              </a:extLst>
            </p:cNvPr>
            <p:cNvSpPr/>
            <p:nvPr/>
          </p:nvSpPr>
          <p:spPr bwMode="auto">
            <a:xfrm>
              <a:off x="3397313" y="3596571"/>
              <a:ext cx="54864" cy="1188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039EE7CF-BA35-95D8-2AA2-2248D2B5DC4E}"/>
                </a:ext>
              </a:extLst>
            </p:cNvPr>
            <p:cNvSpPr/>
            <p:nvPr/>
          </p:nvSpPr>
          <p:spPr bwMode="auto">
            <a:xfrm>
              <a:off x="3466570" y="3596571"/>
              <a:ext cx="54864" cy="12161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D7CBE392-B771-5076-D829-7494C3D4C4CB}"/>
                </a:ext>
              </a:extLst>
            </p:cNvPr>
            <p:cNvSpPr/>
            <p:nvPr/>
          </p:nvSpPr>
          <p:spPr bwMode="auto">
            <a:xfrm>
              <a:off x="3535827" y="3596571"/>
              <a:ext cx="54864" cy="12252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77EDEFB2-6161-69FC-98DC-2999C64717F8}"/>
                </a:ext>
              </a:extLst>
            </p:cNvPr>
            <p:cNvSpPr/>
            <p:nvPr/>
          </p:nvSpPr>
          <p:spPr bwMode="auto">
            <a:xfrm>
              <a:off x="3605084" y="3596571"/>
              <a:ext cx="54864" cy="132588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F67FDF5C-2471-E09F-13D6-6C3583D584C4}"/>
                </a:ext>
              </a:extLst>
            </p:cNvPr>
            <p:cNvSpPr/>
            <p:nvPr/>
          </p:nvSpPr>
          <p:spPr bwMode="auto">
            <a:xfrm>
              <a:off x="3674341" y="3596571"/>
              <a:ext cx="54864" cy="134416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C826C1B9-C1F4-7DC6-D5F6-401E7E1DDBE7}"/>
                </a:ext>
              </a:extLst>
            </p:cNvPr>
            <p:cNvSpPr/>
            <p:nvPr/>
          </p:nvSpPr>
          <p:spPr bwMode="auto">
            <a:xfrm>
              <a:off x="3743598" y="3596571"/>
              <a:ext cx="54864" cy="134416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0F33251A-6401-7EB9-158F-9589845B0449}"/>
                </a:ext>
              </a:extLst>
            </p:cNvPr>
            <p:cNvSpPr/>
            <p:nvPr/>
          </p:nvSpPr>
          <p:spPr bwMode="auto">
            <a:xfrm>
              <a:off x="3812855" y="3596571"/>
              <a:ext cx="54864" cy="135331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246C0F05-A6E5-41B5-4FAC-D29B41EAF2EB}"/>
                </a:ext>
              </a:extLst>
            </p:cNvPr>
            <p:cNvSpPr/>
            <p:nvPr/>
          </p:nvSpPr>
          <p:spPr bwMode="auto">
            <a:xfrm>
              <a:off x="3882112" y="3596571"/>
              <a:ext cx="54864" cy="136245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60FF9B94-9571-1079-81E4-8D7065BC74C6}"/>
                </a:ext>
              </a:extLst>
            </p:cNvPr>
            <p:cNvSpPr/>
            <p:nvPr/>
          </p:nvSpPr>
          <p:spPr bwMode="auto">
            <a:xfrm>
              <a:off x="3951369" y="3596571"/>
              <a:ext cx="54864" cy="137160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4D6F2EBD-05F8-F2FD-7F16-1E37E01F6981}"/>
                </a:ext>
              </a:extLst>
            </p:cNvPr>
            <p:cNvSpPr/>
            <p:nvPr/>
          </p:nvSpPr>
          <p:spPr bwMode="auto">
            <a:xfrm>
              <a:off x="4020626" y="3596571"/>
              <a:ext cx="54864" cy="1399032"/>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ED89C886-3C68-CD9F-BE3D-847321C4B6A1}"/>
                </a:ext>
              </a:extLst>
            </p:cNvPr>
            <p:cNvSpPr/>
            <p:nvPr/>
          </p:nvSpPr>
          <p:spPr bwMode="auto">
            <a:xfrm>
              <a:off x="4089883" y="3596571"/>
              <a:ext cx="54864" cy="142646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5F23834A-D68E-48FF-E5D1-24988F29805A}"/>
                </a:ext>
              </a:extLst>
            </p:cNvPr>
            <p:cNvSpPr/>
            <p:nvPr/>
          </p:nvSpPr>
          <p:spPr bwMode="auto">
            <a:xfrm>
              <a:off x="4159140" y="3596571"/>
              <a:ext cx="54864" cy="143560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6" name="Rectangle 255">
              <a:extLst>
                <a:ext uri="{FF2B5EF4-FFF2-40B4-BE49-F238E27FC236}">
                  <a16:creationId xmlns:a16="http://schemas.microsoft.com/office/drawing/2014/main" id="{1C5E9178-5B86-4257-17E8-55EBF52401F2}"/>
                </a:ext>
              </a:extLst>
            </p:cNvPr>
            <p:cNvSpPr/>
            <p:nvPr/>
          </p:nvSpPr>
          <p:spPr bwMode="auto">
            <a:xfrm>
              <a:off x="4228397" y="3596571"/>
              <a:ext cx="54864" cy="146304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7" name="Rectangle 256">
              <a:extLst>
                <a:ext uri="{FF2B5EF4-FFF2-40B4-BE49-F238E27FC236}">
                  <a16:creationId xmlns:a16="http://schemas.microsoft.com/office/drawing/2014/main" id="{D30240B7-6A94-2FF1-0D7A-326870EB6048}"/>
                </a:ext>
              </a:extLst>
            </p:cNvPr>
            <p:cNvSpPr/>
            <p:nvPr/>
          </p:nvSpPr>
          <p:spPr bwMode="auto">
            <a:xfrm>
              <a:off x="4297654" y="3596571"/>
              <a:ext cx="54864" cy="148132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8" name="Rectangle 257">
              <a:extLst>
                <a:ext uri="{FF2B5EF4-FFF2-40B4-BE49-F238E27FC236}">
                  <a16:creationId xmlns:a16="http://schemas.microsoft.com/office/drawing/2014/main" id="{1BD92E6B-EAFC-ED05-48EE-961F37EA48A3}"/>
                </a:ext>
              </a:extLst>
            </p:cNvPr>
            <p:cNvSpPr/>
            <p:nvPr/>
          </p:nvSpPr>
          <p:spPr bwMode="auto">
            <a:xfrm>
              <a:off x="4366911" y="3596571"/>
              <a:ext cx="54864" cy="149047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9" name="Rectangle 258">
              <a:extLst>
                <a:ext uri="{FF2B5EF4-FFF2-40B4-BE49-F238E27FC236}">
                  <a16:creationId xmlns:a16="http://schemas.microsoft.com/office/drawing/2014/main" id="{5ED99CDE-E887-B79B-C60A-EFD6BEAC6223}"/>
                </a:ext>
              </a:extLst>
            </p:cNvPr>
            <p:cNvSpPr/>
            <p:nvPr/>
          </p:nvSpPr>
          <p:spPr bwMode="auto">
            <a:xfrm>
              <a:off x="4436168" y="3596571"/>
              <a:ext cx="54864" cy="149047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0" name="Rectangle 259">
              <a:extLst>
                <a:ext uri="{FF2B5EF4-FFF2-40B4-BE49-F238E27FC236}">
                  <a16:creationId xmlns:a16="http://schemas.microsoft.com/office/drawing/2014/main" id="{C110E9B0-B650-EB01-2C09-7AE04F8379C7}"/>
                </a:ext>
              </a:extLst>
            </p:cNvPr>
            <p:cNvSpPr/>
            <p:nvPr/>
          </p:nvSpPr>
          <p:spPr bwMode="auto">
            <a:xfrm>
              <a:off x="4505425" y="3596571"/>
              <a:ext cx="54864" cy="149961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1" name="Rectangle 260">
              <a:extLst>
                <a:ext uri="{FF2B5EF4-FFF2-40B4-BE49-F238E27FC236}">
                  <a16:creationId xmlns:a16="http://schemas.microsoft.com/office/drawing/2014/main" id="{F1EA9085-E9B1-8827-336B-1DE11525A913}"/>
                </a:ext>
              </a:extLst>
            </p:cNvPr>
            <p:cNvSpPr/>
            <p:nvPr/>
          </p:nvSpPr>
          <p:spPr bwMode="auto">
            <a:xfrm>
              <a:off x="4574682" y="3596571"/>
              <a:ext cx="54864" cy="149961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2" name="Rectangle 261">
              <a:extLst>
                <a:ext uri="{FF2B5EF4-FFF2-40B4-BE49-F238E27FC236}">
                  <a16:creationId xmlns:a16="http://schemas.microsoft.com/office/drawing/2014/main" id="{5908651C-936D-FF6F-8DF3-4099F8CA1676}"/>
                </a:ext>
              </a:extLst>
            </p:cNvPr>
            <p:cNvSpPr/>
            <p:nvPr/>
          </p:nvSpPr>
          <p:spPr bwMode="auto">
            <a:xfrm>
              <a:off x="4643939" y="3596571"/>
              <a:ext cx="54864" cy="155448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3" name="Rectangle 262">
              <a:extLst>
                <a:ext uri="{FF2B5EF4-FFF2-40B4-BE49-F238E27FC236}">
                  <a16:creationId xmlns:a16="http://schemas.microsoft.com/office/drawing/2014/main" id="{7D25A2B4-E9A4-04F0-D9B6-F8DDCCA640CF}"/>
                </a:ext>
              </a:extLst>
            </p:cNvPr>
            <p:cNvSpPr/>
            <p:nvPr/>
          </p:nvSpPr>
          <p:spPr bwMode="auto">
            <a:xfrm>
              <a:off x="4713196" y="3596571"/>
              <a:ext cx="54864" cy="159105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5" name="Rectangle 264">
              <a:extLst>
                <a:ext uri="{FF2B5EF4-FFF2-40B4-BE49-F238E27FC236}">
                  <a16:creationId xmlns:a16="http://schemas.microsoft.com/office/drawing/2014/main" id="{54F053A6-2D1C-3194-3AA3-D226873C69EF}"/>
                </a:ext>
              </a:extLst>
            </p:cNvPr>
            <p:cNvSpPr/>
            <p:nvPr/>
          </p:nvSpPr>
          <p:spPr bwMode="auto">
            <a:xfrm>
              <a:off x="4782453" y="3596571"/>
              <a:ext cx="54864" cy="1600200"/>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6" name="Rectangle 265">
              <a:extLst>
                <a:ext uri="{FF2B5EF4-FFF2-40B4-BE49-F238E27FC236}">
                  <a16:creationId xmlns:a16="http://schemas.microsoft.com/office/drawing/2014/main" id="{C3008B9B-5B52-367B-CA2E-C1C87A15EB17}"/>
                </a:ext>
              </a:extLst>
            </p:cNvPr>
            <p:cNvSpPr/>
            <p:nvPr/>
          </p:nvSpPr>
          <p:spPr bwMode="auto">
            <a:xfrm>
              <a:off x="4851710" y="3596571"/>
              <a:ext cx="54864" cy="1609344"/>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7" name="Rectangle 266">
              <a:extLst>
                <a:ext uri="{FF2B5EF4-FFF2-40B4-BE49-F238E27FC236}">
                  <a16:creationId xmlns:a16="http://schemas.microsoft.com/office/drawing/2014/main" id="{2A2E7061-C614-A24E-AADA-DA9AC8DE04CE}"/>
                </a:ext>
              </a:extLst>
            </p:cNvPr>
            <p:cNvSpPr/>
            <p:nvPr/>
          </p:nvSpPr>
          <p:spPr bwMode="auto">
            <a:xfrm>
              <a:off x="4920967" y="3596571"/>
              <a:ext cx="54864" cy="162763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8" name="Rectangle 267">
              <a:extLst>
                <a:ext uri="{FF2B5EF4-FFF2-40B4-BE49-F238E27FC236}">
                  <a16:creationId xmlns:a16="http://schemas.microsoft.com/office/drawing/2014/main" id="{A2A870C6-32B6-47B1-B017-1DE0359B36ED}"/>
                </a:ext>
              </a:extLst>
            </p:cNvPr>
            <p:cNvSpPr/>
            <p:nvPr/>
          </p:nvSpPr>
          <p:spPr bwMode="auto">
            <a:xfrm>
              <a:off x="4990224" y="3596571"/>
              <a:ext cx="54864" cy="163677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9" name="Rectangle 268">
              <a:extLst>
                <a:ext uri="{FF2B5EF4-FFF2-40B4-BE49-F238E27FC236}">
                  <a16:creationId xmlns:a16="http://schemas.microsoft.com/office/drawing/2014/main" id="{CC2D06F6-9813-88C9-BAA6-58EAFE085A22}"/>
                </a:ext>
              </a:extLst>
            </p:cNvPr>
            <p:cNvSpPr/>
            <p:nvPr/>
          </p:nvSpPr>
          <p:spPr bwMode="auto">
            <a:xfrm>
              <a:off x="5059481" y="3596571"/>
              <a:ext cx="54864" cy="166420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0" name="Rectangle 269">
              <a:extLst>
                <a:ext uri="{FF2B5EF4-FFF2-40B4-BE49-F238E27FC236}">
                  <a16:creationId xmlns:a16="http://schemas.microsoft.com/office/drawing/2014/main" id="{68855974-E523-B9F6-9642-965524DE25A3}"/>
                </a:ext>
              </a:extLst>
            </p:cNvPr>
            <p:cNvSpPr/>
            <p:nvPr/>
          </p:nvSpPr>
          <p:spPr bwMode="auto">
            <a:xfrm>
              <a:off x="5128738" y="3596571"/>
              <a:ext cx="54864" cy="174650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1" name="Rectangle 270">
              <a:extLst>
                <a:ext uri="{FF2B5EF4-FFF2-40B4-BE49-F238E27FC236}">
                  <a16:creationId xmlns:a16="http://schemas.microsoft.com/office/drawing/2014/main" id="{40530FF9-63F2-643B-79B0-D0AF6ED93ED5}"/>
                </a:ext>
              </a:extLst>
            </p:cNvPr>
            <p:cNvSpPr/>
            <p:nvPr/>
          </p:nvSpPr>
          <p:spPr bwMode="auto">
            <a:xfrm>
              <a:off x="5197995" y="3596571"/>
              <a:ext cx="54864" cy="178308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2" name="Rectangle 271">
              <a:extLst>
                <a:ext uri="{FF2B5EF4-FFF2-40B4-BE49-F238E27FC236}">
                  <a16:creationId xmlns:a16="http://schemas.microsoft.com/office/drawing/2014/main" id="{EADAB35D-B7EC-A43D-B99C-521451CCE806}"/>
                </a:ext>
              </a:extLst>
            </p:cNvPr>
            <p:cNvSpPr/>
            <p:nvPr/>
          </p:nvSpPr>
          <p:spPr bwMode="auto">
            <a:xfrm>
              <a:off x="5267252" y="3596571"/>
              <a:ext cx="54864" cy="1801368"/>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3" name="Rectangle 272">
              <a:extLst>
                <a:ext uri="{FF2B5EF4-FFF2-40B4-BE49-F238E27FC236}">
                  <a16:creationId xmlns:a16="http://schemas.microsoft.com/office/drawing/2014/main" id="{94A92968-BD24-4583-7D46-73E6CBCA0A4D}"/>
                </a:ext>
              </a:extLst>
            </p:cNvPr>
            <p:cNvSpPr/>
            <p:nvPr/>
          </p:nvSpPr>
          <p:spPr bwMode="auto">
            <a:xfrm>
              <a:off x="5336509" y="3596571"/>
              <a:ext cx="54864" cy="1847088"/>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4" name="Rectangle 273">
              <a:extLst>
                <a:ext uri="{FF2B5EF4-FFF2-40B4-BE49-F238E27FC236}">
                  <a16:creationId xmlns:a16="http://schemas.microsoft.com/office/drawing/2014/main" id="{2C5E822B-B180-79F7-08A8-2D42A451ED01}"/>
                </a:ext>
              </a:extLst>
            </p:cNvPr>
            <p:cNvSpPr/>
            <p:nvPr/>
          </p:nvSpPr>
          <p:spPr bwMode="auto">
            <a:xfrm>
              <a:off x="5405766" y="3596571"/>
              <a:ext cx="54864" cy="1847088"/>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5" name="Rectangle 274">
              <a:extLst>
                <a:ext uri="{FF2B5EF4-FFF2-40B4-BE49-F238E27FC236}">
                  <a16:creationId xmlns:a16="http://schemas.microsoft.com/office/drawing/2014/main" id="{B013D2F4-05EC-3CCA-72A3-95C11D9BBA6D}"/>
                </a:ext>
              </a:extLst>
            </p:cNvPr>
            <p:cNvSpPr/>
            <p:nvPr/>
          </p:nvSpPr>
          <p:spPr bwMode="auto">
            <a:xfrm>
              <a:off x="5475023" y="3596571"/>
              <a:ext cx="54864" cy="1883664"/>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6" name="Rectangle 275">
              <a:extLst>
                <a:ext uri="{FF2B5EF4-FFF2-40B4-BE49-F238E27FC236}">
                  <a16:creationId xmlns:a16="http://schemas.microsoft.com/office/drawing/2014/main" id="{93B6C404-2CEB-7367-1778-93D0D3D11567}"/>
                </a:ext>
              </a:extLst>
            </p:cNvPr>
            <p:cNvSpPr/>
            <p:nvPr/>
          </p:nvSpPr>
          <p:spPr bwMode="auto">
            <a:xfrm>
              <a:off x="5544280"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7" name="Rectangle 276">
              <a:extLst>
                <a:ext uri="{FF2B5EF4-FFF2-40B4-BE49-F238E27FC236}">
                  <a16:creationId xmlns:a16="http://schemas.microsoft.com/office/drawing/2014/main" id="{DA9BEB21-299A-210D-B202-B3202B10A7C2}"/>
                </a:ext>
              </a:extLst>
            </p:cNvPr>
            <p:cNvSpPr/>
            <p:nvPr/>
          </p:nvSpPr>
          <p:spPr bwMode="auto">
            <a:xfrm>
              <a:off x="5613537" y="3596571"/>
              <a:ext cx="54864" cy="191109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8" name="Rectangle 277">
              <a:extLst>
                <a:ext uri="{FF2B5EF4-FFF2-40B4-BE49-F238E27FC236}">
                  <a16:creationId xmlns:a16="http://schemas.microsoft.com/office/drawing/2014/main" id="{695982C8-B884-20E8-FE8F-972B73E06CBE}"/>
                </a:ext>
              </a:extLst>
            </p:cNvPr>
            <p:cNvSpPr/>
            <p:nvPr/>
          </p:nvSpPr>
          <p:spPr bwMode="auto">
            <a:xfrm>
              <a:off x="5682794"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9" name="Rectangle 278">
              <a:extLst>
                <a:ext uri="{FF2B5EF4-FFF2-40B4-BE49-F238E27FC236}">
                  <a16:creationId xmlns:a16="http://schemas.microsoft.com/office/drawing/2014/main" id="{75F5D51D-4ADB-3F16-570F-A034A184C085}"/>
                </a:ext>
              </a:extLst>
            </p:cNvPr>
            <p:cNvSpPr/>
            <p:nvPr/>
          </p:nvSpPr>
          <p:spPr bwMode="auto">
            <a:xfrm>
              <a:off x="5752051"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0" name="Rectangle 279">
              <a:extLst>
                <a:ext uri="{FF2B5EF4-FFF2-40B4-BE49-F238E27FC236}">
                  <a16:creationId xmlns:a16="http://schemas.microsoft.com/office/drawing/2014/main" id="{4FA53E72-21E4-A75F-3831-A2DD146E2D79}"/>
                </a:ext>
              </a:extLst>
            </p:cNvPr>
            <p:cNvSpPr/>
            <p:nvPr/>
          </p:nvSpPr>
          <p:spPr bwMode="auto">
            <a:xfrm>
              <a:off x="5821308" y="3596571"/>
              <a:ext cx="54864" cy="191109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1" name="Rectangle 280">
              <a:extLst>
                <a:ext uri="{FF2B5EF4-FFF2-40B4-BE49-F238E27FC236}">
                  <a16:creationId xmlns:a16="http://schemas.microsoft.com/office/drawing/2014/main" id="{7A3D1E10-3B60-DB41-4ED4-49BC13BF49B7}"/>
                </a:ext>
              </a:extLst>
            </p:cNvPr>
            <p:cNvSpPr/>
            <p:nvPr/>
          </p:nvSpPr>
          <p:spPr bwMode="auto">
            <a:xfrm>
              <a:off x="5890565"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2" name="Rectangle 281">
              <a:extLst>
                <a:ext uri="{FF2B5EF4-FFF2-40B4-BE49-F238E27FC236}">
                  <a16:creationId xmlns:a16="http://schemas.microsoft.com/office/drawing/2014/main" id="{F89E1806-812A-833E-3A3F-C5F18CFD6F7F}"/>
                </a:ext>
              </a:extLst>
            </p:cNvPr>
            <p:cNvSpPr/>
            <p:nvPr/>
          </p:nvSpPr>
          <p:spPr bwMode="auto">
            <a:xfrm>
              <a:off x="5959822" y="3596571"/>
              <a:ext cx="54864" cy="1911096"/>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3" name="Rectangle 282">
              <a:extLst>
                <a:ext uri="{FF2B5EF4-FFF2-40B4-BE49-F238E27FC236}">
                  <a16:creationId xmlns:a16="http://schemas.microsoft.com/office/drawing/2014/main" id="{40D6C1B3-AE6A-6BE9-9A5E-1F1863732F10}"/>
                </a:ext>
              </a:extLst>
            </p:cNvPr>
            <p:cNvSpPr/>
            <p:nvPr/>
          </p:nvSpPr>
          <p:spPr bwMode="auto">
            <a:xfrm>
              <a:off x="6029079" y="3596571"/>
              <a:ext cx="54864" cy="191109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4" name="Rectangle 283">
              <a:extLst>
                <a:ext uri="{FF2B5EF4-FFF2-40B4-BE49-F238E27FC236}">
                  <a16:creationId xmlns:a16="http://schemas.microsoft.com/office/drawing/2014/main" id="{870E58FD-56B0-CC57-88D0-5A3824E446C3}"/>
                </a:ext>
              </a:extLst>
            </p:cNvPr>
            <p:cNvSpPr/>
            <p:nvPr/>
          </p:nvSpPr>
          <p:spPr bwMode="auto">
            <a:xfrm>
              <a:off x="6098336"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5" name="Rectangle 284">
              <a:extLst>
                <a:ext uri="{FF2B5EF4-FFF2-40B4-BE49-F238E27FC236}">
                  <a16:creationId xmlns:a16="http://schemas.microsoft.com/office/drawing/2014/main" id="{833D6647-DBA4-AE36-B78B-7ACB7937432C}"/>
                </a:ext>
              </a:extLst>
            </p:cNvPr>
            <p:cNvSpPr/>
            <p:nvPr/>
          </p:nvSpPr>
          <p:spPr bwMode="auto">
            <a:xfrm>
              <a:off x="6167593" y="3596571"/>
              <a:ext cx="54864" cy="191109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6" name="Rectangle 285">
              <a:extLst>
                <a:ext uri="{FF2B5EF4-FFF2-40B4-BE49-F238E27FC236}">
                  <a16:creationId xmlns:a16="http://schemas.microsoft.com/office/drawing/2014/main" id="{08B91EC0-5BAF-2495-371F-FF29F33BB840}"/>
                </a:ext>
              </a:extLst>
            </p:cNvPr>
            <p:cNvSpPr/>
            <p:nvPr/>
          </p:nvSpPr>
          <p:spPr bwMode="auto">
            <a:xfrm>
              <a:off x="6236850" y="3596571"/>
              <a:ext cx="54864" cy="191109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7" name="Rectangle 286">
              <a:extLst>
                <a:ext uri="{FF2B5EF4-FFF2-40B4-BE49-F238E27FC236}">
                  <a16:creationId xmlns:a16="http://schemas.microsoft.com/office/drawing/2014/main" id="{EF0A1BC7-FB13-DEEB-F391-BEC2E56990DE}"/>
                </a:ext>
              </a:extLst>
            </p:cNvPr>
            <p:cNvSpPr/>
            <p:nvPr/>
          </p:nvSpPr>
          <p:spPr bwMode="auto">
            <a:xfrm>
              <a:off x="6306107"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8" name="Rectangle 287">
              <a:extLst>
                <a:ext uri="{FF2B5EF4-FFF2-40B4-BE49-F238E27FC236}">
                  <a16:creationId xmlns:a16="http://schemas.microsoft.com/office/drawing/2014/main" id="{8D89CF90-845E-AA3D-77E9-C9578587B426}"/>
                </a:ext>
              </a:extLst>
            </p:cNvPr>
            <p:cNvSpPr/>
            <p:nvPr/>
          </p:nvSpPr>
          <p:spPr bwMode="auto">
            <a:xfrm>
              <a:off x="6375364" y="3596571"/>
              <a:ext cx="54864" cy="191109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9" name="Rectangle 288">
              <a:extLst>
                <a:ext uri="{FF2B5EF4-FFF2-40B4-BE49-F238E27FC236}">
                  <a16:creationId xmlns:a16="http://schemas.microsoft.com/office/drawing/2014/main" id="{F285B06F-207E-2A94-1ADA-69856D69FC7D}"/>
                </a:ext>
              </a:extLst>
            </p:cNvPr>
            <p:cNvSpPr/>
            <p:nvPr/>
          </p:nvSpPr>
          <p:spPr bwMode="auto">
            <a:xfrm>
              <a:off x="6444621"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0" name="Rectangle 289">
              <a:extLst>
                <a:ext uri="{FF2B5EF4-FFF2-40B4-BE49-F238E27FC236}">
                  <a16:creationId xmlns:a16="http://schemas.microsoft.com/office/drawing/2014/main" id="{761AA9B5-762A-2495-0B9D-973F2E5447E3}"/>
                </a:ext>
              </a:extLst>
            </p:cNvPr>
            <p:cNvSpPr/>
            <p:nvPr/>
          </p:nvSpPr>
          <p:spPr bwMode="auto">
            <a:xfrm>
              <a:off x="6513878"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1" name="Rectangle 290">
              <a:extLst>
                <a:ext uri="{FF2B5EF4-FFF2-40B4-BE49-F238E27FC236}">
                  <a16:creationId xmlns:a16="http://schemas.microsoft.com/office/drawing/2014/main" id="{54FC50C2-63BF-DA35-C203-2171B41252C6}"/>
                </a:ext>
              </a:extLst>
            </p:cNvPr>
            <p:cNvSpPr/>
            <p:nvPr/>
          </p:nvSpPr>
          <p:spPr bwMode="auto">
            <a:xfrm>
              <a:off x="6583135" y="3596571"/>
              <a:ext cx="54864" cy="1911096"/>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2" name="Rectangle 291">
              <a:extLst>
                <a:ext uri="{FF2B5EF4-FFF2-40B4-BE49-F238E27FC236}">
                  <a16:creationId xmlns:a16="http://schemas.microsoft.com/office/drawing/2014/main" id="{A32457DC-0D3D-C85E-CB0A-FCF2DA0E8FF2}"/>
                </a:ext>
              </a:extLst>
            </p:cNvPr>
            <p:cNvSpPr/>
            <p:nvPr/>
          </p:nvSpPr>
          <p:spPr bwMode="auto">
            <a:xfrm>
              <a:off x="6652392" y="3596571"/>
              <a:ext cx="54864" cy="191109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3" name="Rectangle 292">
              <a:extLst>
                <a:ext uri="{FF2B5EF4-FFF2-40B4-BE49-F238E27FC236}">
                  <a16:creationId xmlns:a16="http://schemas.microsoft.com/office/drawing/2014/main" id="{37EF0A35-9ED2-35DE-E28D-B3AA929D7311}"/>
                </a:ext>
              </a:extLst>
            </p:cNvPr>
            <p:cNvSpPr/>
            <p:nvPr/>
          </p:nvSpPr>
          <p:spPr bwMode="auto">
            <a:xfrm>
              <a:off x="6721649"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4" name="Rectangle 293">
              <a:extLst>
                <a:ext uri="{FF2B5EF4-FFF2-40B4-BE49-F238E27FC236}">
                  <a16:creationId xmlns:a16="http://schemas.microsoft.com/office/drawing/2014/main" id="{6A8AE399-A3A4-EEB0-87FE-5947E2F2F982}"/>
                </a:ext>
              </a:extLst>
            </p:cNvPr>
            <p:cNvSpPr/>
            <p:nvPr/>
          </p:nvSpPr>
          <p:spPr bwMode="auto">
            <a:xfrm>
              <a:off x="6790906" y="3596571"/>
              <a:ext cx="54864" cy="1911096"/>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5" name="Rectangle 294">
              <a:extLst>
                <a:ext uri="{FF2B5EF4-FFF2-40B4-BE49-F238E27FC236}">
                  <a16:creationId xmlns:a16="http://schemas.microsoft.com/office/drawing/2014/main" id="{C4D7CEE0-20FE-3921-3A6F-6A95E6A1A981}"/>
                </a:ext>
              </a:extLst>
            </p:cNvPr>
            <p:cNvSpPr/>
            <p:nvPr/>
          </p:nvSpPr>
          <p:spPr bwMode="auto">
            <a:xfrm>
              <a:off x="6860163" y="3596571"/>
              <a:ext cx="54864" cy="1911096"/>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6" name="Rectangle 295">
              <a:extLst>
                <a:ext uri="{FF2B5EF4-FFF2-40B4-BE49-F238E27FC236}">
                  <a16:creationId xmlns:a16="http://schemas.microsoft.com/office/drawing/2014/main" id="{DB5C1A1F-DD56-7BA7-8988-81C63EC01838}"/>
                </a:ext>
              </a:extLst>
            </p:cNvPr>
            <p:cNvSpPr/>
            <p:nvPr/>
          </p:nvSpPr>
          <p:spPr bwMode="auto">
            <a:xfrm>
              <a:off x="6929420" y="3596571"/>
              <a:ext cx="54864" cy="191109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7" name="Rectangle 296">
              <a:extLst>
                <a:ext uri="{FF2B5EF4-FFF2-40B4-BE49-F238E27FC236}">
                  <a16:creationId xmlns:a16="http://schemas.microsoft.com/office/drawing/2014/main" id="{1039AF50-AD85-3D7F-3F0C-46999048BD34}"/>
                </a:ext>
              </a:extLst>
            </p:cNvPr>
            <p:cNvSpPr/>
            <p:nvPr/>
          </p:nvSpPr>
          <p:spPr bwMode="auto">
            <a:xfrm>
              <a:off x="6998677" y="3596571"/>
              <a:ext cx="54864" cy="1911096"/>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8" name="Rectangle 297">
              <a:extLst>
                <a:ext uri="{FF2B5EF4-FFF2-40B4-BE49-F238E27FC236}">
                  <a16:creationId xmlns:a16="http://schemas.microsoft.com/office/drawing/2014/main" id="{909BC37F-BCD1-29E8-AF92-F0359EFED382}"/>
                </a:ext>
              </a:extLst>
            </p:cNvPr>
            <p:cNvSpPr/>
            <p:nvPr/>
          </p:nvSpPr>
          <p:spPr bwMode="auto">
            <a:xfrm>
              <a:off x="7067934" y="3596571"/>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9" name="Rectangle 298">
              <a:extLst>
                <a:ext uri="{FF2B5EF4-FFF2-40B4-BE49-F238E27FC236}">
                  <a16:creationId xmlns:a16="http://schemas.microsoft.com/office/drawing/2014/main" id="{D32A1EFE-FEB4-8ED3-AF64-AE98FE4F9CAB}"/>
                </a:ext>
              </a:extLst>
            </p:cNvPr>
            <p:cNvSpPr/>
            <p:nvPr/>
          </p:nvSpPr>
          <p:spPr bwMode="auto">
            <a:xfrm>
              <a:off x="7137199" y="3596571"/>
              <a:ext cx="54864" cy="1911096"/>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0" name="Rectangle 299">
              <a:extLst>
                <a:ext uri="{FF2B5EF4-FFF2-40B4-BE49-F238E27FC236}">
                  <a16:creationId xmlns:a16="http://schemas.microsoft.com/office/drawing/2014/main" id="{41290662-DED4-0456-8AEC-A6115355C4D9}"/>
                </a:ext>
              </a:extLst>
            </p:cNvPr>
            <p:cNvSpPr/>
            <p:nvPr/>
          </p:nvSpPr>
          <p:spPr bwMode="auto">
            <a:xfrm rot="10800000">
              <a:off x="2291930" y="3539029"/>
              <a:ext cx="54864" cy="5486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1" name="Rectangle 300">
              <a:extLst>
                <a:ext uri="{FF2B5EF4-FFF2-40B4-BE49-F238E27FC236}">
                  <a16:creationId xmlns:a16="http://schemas.microsoft.com/office/drawing/2014/main" id="{3792CC91-B6BF-6857-6F70-D9ED27B9445A}"/>
                </a:ext>
              </a:extLst>
            </p:cNvPr>
            <p:cNvSpPr/>
            <p:nvPr/>
          </p:nvSpPr>
          <p:spPr bwMode="auto">
            <a:xfrm rot="10800000">
              <a:off x="2222673" y="3520741"/>
              <a:ext cx="54864" cy="731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2" name="Rectangle 301">
              <a:extLst>
                <a:ext uri="{FF2B5EF4-FFF2-40B4-BE49-F238E27FC236}">
                  <a16:creationId xmlns:a16="http://schemas.microsoft.com/office/drawing/2014/main" id="{7ED80D4C-398A-1515-0041-AFDA1AAD9B20}"/>
                </a:ext>
              </a:extLst>
            </p:cNvPr>
            <p:cNvSpPr/>
            <p:nvPr/>
          </p:nvSpPr>
          <p:spPr bwMode="auto">
            <a:xfrm rot="10800000">
              <a:off x="2153416" y="3511597"/>
              <a:ext cx="54864" cy="822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3" name="Rectangle 302">
              <a:extLst>
                <a:ext uri="{FF2B5EF4-FFF2-40B4-BE49-F238E27FC236}">
                  <a16:creationId xmlns:a16="http://schemas.microsoft.com/office/drawing/2014/main" id="{AB2270C9-E3D9-EBF0-F1D5-775C9A0AE4BF}"/>
                </a:ext>
              </a:extLst>
            </p:cNvPr>
            <p:cNvSpPr/>
            <p:nvPr/>
          </p:nvSpPr>
          <p:spPr bwMode="auto">
            <a:xfrm rot="10800000">
              <a:off x="2084159" y="3383581"/>
              <a:ext cx="54864" cy="21031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4" name="Rectangle 303">
              <a:extLst>
                <a:ext uri="{FF2B5EF4-FFF2-40B4-BE49-F238E27FC236}">
                  <a16:creationId xmlns:a16="http://schemas.microsoft.com/office/drawing/2014/main" id="{C1BDE709-720C-691A-1DCF-5BD50F886E34}"/>
                </a:ext>
              </a:extLst>
            </p:cNvPr>
            <p:cNvSpPr/>
            <p:nvPr/>
          </p:nvSpPr>
          <p:spPr bwMode="auto">
            <a:xfrm rot="10800000">
              <a:off x="2014902" y="3237277"/>
              <a:ext cx="54864" cy="35661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5" name="Rectangle 304">
              <a:extLst>
                <a:ext uri="{FF2B5EF4-FFF2-40B4-BE49-F238E27FC236}">
                  <a16:creationId xmlns:a16="http://schemas.microsoft.com/office/drawing/2014/main" id="{EFBE2135-8A27-5B68-6C53-690C084B879F}"/>
                </a:ext>
              </a:extLst>
            </p:cNvPr>
            <p:cNvSpPr/>
            <p:nvPr/>
          </p:nvSpPr>
          <p:spPr bwMode="auto">
            <a:xfrm rot="10800000">
              <a:off x="1945645" y="3063541"/>
              <a:ext cx="54864" cy="5303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6" name="Rectangle 305">
              <a:extLst>
                <a:ext uri="{FF2B5EF4-FFF2-40B4-BE49-F238E27FC236}">
                  <a16:creationId xmlns:a16="http://schemas.microsoft.com/office/drawing/2014/main" id="{32C69420-478E-8905-61B5-0A6F54DD13FC}"/>
                </a:ext>
              </a:extLst>
            </p:cNvPr>
            <p:cNvSpPr/>
            <p:nvPr/>
          </p:nvSpPr>
          <p:spPr bwMode="auto">
            <a:xfrm rot="10800000">
              <a:off x="1876388" y="2981245"/>
              <a:ext cx="54864" cy="61264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7" name="Rectangle 306">
              <a:extLst>
                <a:ext uri="{FF2B5EF4-FFF2-40B4-BE49-F238E27FC236}">
                  <a16:creationId xmlns:a16="http://schemas.microsoft.com/office/drawing/2014/main" id="{9DF6738A-8414-CCDC-7368-AA04DAF63FB4}"/>
                </a:ext>
              </a:extLst>
            </p:cNvPr>
            <p:cNvSpPr/>
            <p:nvPr/>
          </p:nvSpPr>
          <p:spPr bwMode="auto">
            <a:xfrm rot="10800000">
              <a:off x="1807131" y="2770933"/>
              <a:ext cx="54864" cy="822960"/>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8" name="Rectangle 307">
              <a:extLst>
                <a:ext uri="{FF2B5EF4-FFF2-40B4-BE49-F238E27FC236}">
                  <a16:creationId xmlns:a16="http://schemas.microsoft.com/office/drawing/2014/main" id="{1072EA89-32FF-55AF-69AD-8BCCCD7FB52B}"/>
                </a:ext>
              </a:extLst>
            </p:cNvPr>
            <p:cNvSpPr/>
            <p:nvPr/>
          </p:nvSpPr>
          <p:spPr bwMode="auto">
            <a:xfrm rot="10800000">
              <a:off x="1737874" y="2697781"/>
              <a:ext cx="54864" cy="89611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9" name="Rectangle 308">
              <a:extLst>
                <a:ext uri="{FF2B5EF4-FFF2-40B4-BE49-F238E27FC236}">
                  <a16:creationId xmlns:a16="http://schemas.microsoft.com/office/drawing/2014/main" id="{852A7001-B0A3-39C7-2B8D-17208466A30A}"/>
                </a:ext>
              </a:extLst>
            </p:cNvPr>
            <p:cNvSpPr/>
            <p:nvPr/>
          </p:nvSpPr>
          <p:spPr bwMode="auto">
            <a:xfrm rot="10800000">
              <a:off x="1668617" y="2560621"/>
              <a:ext cx="54864" cy="1033272"/>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0" name="Rectangle 309">
              <a:extLst>
                <a:ext uri="{FF2B5EF4-FFF2-40B4-BE49-F238E27FC236}">
                  <a16:creationId xmlns:a16="http://schemas.microsoft.com/office/drawing/2014/main" id="{ED0404A8-167F-61BC-EB64-BCC85C341527}"/>
                </a:ext>
              </a:extLst>
            </p:cNvPr>
            <p:cNvSpPr/>
            <p:nvPr/>
          </p:nvSpPr>
          <p:spPr bwMode="auto">
            <a:xfrm rot="10800000">
              <a:off x="1599360" y="2085133"/>
              <a:ext cx="54864" cy="150876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1" name="Rectangle 310">
              <a:extLst>
                <a:ext uri="{FF2B5EF4-FFF2-40B4-BE49-F238E27FC236}">
                  <a16:creationId xmlns:a16="http://schemas.microsoft.com/office/drawing/2014/main" id="{6C9ED106-6C18-16FA-4858-CF668F8D5732}"/>
                </a:ext>
              </a:extLst>
            </p:cNvPr>
            <p:cNvSpPr/>
            <p:nvPr/>
          </p:nvSpPr>
          <p:spPr bwMode="auto">
            <a:xfrm rot="10800000">
              <a:off x="1527374" y="1679330"/>
              <a:ext cx="54864" cy="1911096"/>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2" name="Rectangle 311">
              <a:extLst>
                <a:ext uri="{FF2B5EF4-FFF2-40B4-BE49-F238E27FC236}">
                  <a16:creationId xmlns:a16="http://schemas.microsoft.com/office/drawing/2014/main" id="{87F764BA-1231-4EBA-314E-EE737847BB2B}"/>
                </a:ext>
              </a:extLst>
            </p:cNvPr>
            <p:cNvSpPr/>
            <p:nvPr/>
          </p:nvSpPr>
          <p:spPr bwMode="auto">
            <a:xfrm rot="10800000">
              <a:off x="1460846" y="1682797"/>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3" name="Rectangle 312">
              <a:extLst>
                <a:ext uri="{FF2B5EF4-FFF2-40B4-BE49-F238E27FC236}">
                  <a16:creationId xmlns:a16="http://schemas.microsoft.com/office/drawing/2014/main" id="{C76FA746-3652-3C92-8840-64399FFE2E9A}"/>
                </a:ext>
              </a:extLst>
            </p:cNvPr>
            <p:cNvSpPr/>
            <p:nvPr/>
          </p:nvSpPr>
          <p:spPr bwMode="auto">
            <a:xfrm rot="10800000">
              <a:off x="1391589" y="1682797"/>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4" name="Rectangle 313">
              <a:extLst>
                <a:ext uri="{FF2B5EF4-FFF2-40B4-BE49-F238E27FC236}">
                  <a16:creationId xmlns:a16="http://schemas.microsoft.com/office/drawing/2014/main" id="{38A0611F-EFA0-F56D-285B-2D284954FF1F}"/>
                </a:ext>
              </a:extLst>
            </p:cNvPr>
            <p:cNvSpPr/>
            <p:nvPr/>
          </p:nvSpPr>
          <p:spPr bwMode="auto">
            <a:xfrm rot="10800000">
              <a:off x="1322332" y="1682797"/>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5" name="Rectangle 314">
              <a:extLst>
                <a:ext uri="{FF2B5EF4-FFF2-40B4-BE49-F238E27FC236}">
                  <a16:creationId xmlns:a16="http://schemas.microsoft.com/office/drawing/2014/main" id="{C474174A-2556-5456-69EB-3654A92B43A4}"/>
                </a:ext>
              </a:extLst>
            </p:cNvPr>
            <p:cNvSpPr/>
            <p:nvPr/>
          </p:nvSpPr>
          <p:spPr bwMode="auto">
            <a:xfrm rot="10800000">
              <a:off x="1253075" y="1682797"/>
              <a:ext cx="54864"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6" name="Straight Connector 25">
              <a:extLst>
                <a:ext uri="{FF2B5EF4-FFF2-40B4-BE49-F238E27FC236}">
                  <a16:creationId xmlns:a16="http://schemas.microsoft.com/office/drawing/2014/main" id="{1E09393B-E6F2-678F-7C97-616889D9CCB2}"/>
                </a:ext>
              </a:extLst>
            </p:cNvPr>
            <p:cNvCxnSpPr/>
            <p:nvPr/>
          </p:nvCxnSpPr>
          <p:spPr bwMode="auto">
            <a:xfrm>
              <a:off x="1157827" y="3597089"/>
              <a:ext cx="6126480" cy="0"/>
            </a:xfrm>
            <a:prstGeom prst="line">
              <a:avLst/>
            </a:prstGeom>
            <a:noFill/>
            <a:ln w="28575" cap="flat" cmpd="sng" algn="ctr">
              <a:solidFill>
                <a:schemeClr val="bg1"/>
              </a:solidFill>
              <a:prstDash val="solid"/>
              <a:round/>
              <a:headEnd type="none" w="med" len="med"/>
              <a:tailEnd type="none" w="med" len="med"/>
            </a:ln>
            <a:effectLst/>
          </p:spPr>
        </p:cxnSp>
      </p:grpSp>
    </p:spTree>
    <p:extLst>
      <p:ext uri="{BB962C8B-B14F-4D97-AF65-F5344CB8AC3E}">
        <p14:creationId xmlns:p14="http://schemas.microsoft.com/office/powerpoint/2010/main" val="382873857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pPr eaLnBrk="1" hangingPunct="1"/>
            <a:r>
              <a:rPr lang="en-US" altLang="en-US" dirty="0"/>
              <a:t>BRUIN (MCL Population): </a:t>
            </a:r>
            <a:br>
              <a:rPr lang="en-US" altLang="en-US" dirty="0"/>
            </a:br>
            <a:r>
              <a:rPr lang="en-US" altLang="en-US" dirty="0"/>
              <a:t>OS in R/R MCL</a:t>
            </a:r>
          </a:p>
        </p:txBody>
      </p:sp>
      <p:sp>
        <p:nvSpPr>
          <p:cNvPr id="22" name="Text Box 11">
            <a:extLst>
              <a:ext uri="{FF2B5EF4-FFF2-40B4-BE49-F238E27FC236}">
                <a16:creationId xmlns:a16="http://schemas.microsoft.com/office/drawing/2014/main" id="{3599EC78-D41F-52E3-FF9F-E5390257E706}"/>
              </a:ext>
            </a:extLst>
          </p:cNvPr>
          <p:cNvSpPr txBox="1">
            <a:spLocks noChangeArrowheads="1"/>
          </p:cNvSpPr>
          <p:nvPr/>
        </p:nvSpPr>
        <p:spPr bwMode="auto">
          <a:xfrm>
            <a:off x="414339" y="6385740"/>
            <a:ext cx="21274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ASH 2022. Abstr 4218.</a:t>
            </a:r>
          </a:p>
        </p:txBody>
      </p:sp>
      <p:grpSp>
        <p:nvGrpSpPr>
          <p:cNvPr id="17" name="Group 16">
            <a:extLst>
              <a:ext uri="{FF2B5EF4-FFF2-40B4-BE49-F238E27FC236}">
                <a16:creationId xmlns:a16="http://schemas.microsoft.com/office/drawing/2014/main" id="{83877315-25EE-99F8-1861-58A80205FB7C}"/>
              </a:ext>
            </a:extLst>
          </p:cNvPr>
          <p:cNvGrpSpPr/>
          <p:nvPr/>
        </p:nvGrpSpPr>
        <p:grpSpPr>
          <a:xfrm>
            <a:off x="2385347" y="1503762"/>
            <a:ext cx="7141380" cy="4727322"/>
            <a:chOff x="2090707" y="1525454"/>
            <a:chExt cx="7141380" cy="4727322"/>
          </a:xfrm>
        </p:grpSpPr>
        <p:grpSp>
          <p:nvGrpSpPr>
            <p:cNvPr id="10" name="Group 9">
              <a:extLst>
                <a:ext uri="{FF2B5EF4-FFF2-40B4-BE49-F238E27FC236}">
                  <a16:creationId xmlns:a16="http://schemas.microsoft.com/office/drawing/2014/main" id="{B6643115-D695-60E0-8237-977AEAB5DCC7}"/>
                </a:ext>
              </a:extLst>
            </p:cNvPr>
            <p:cNvGrpSpPr/>
            <p:nvPr/>
          </p:nvGrpSpPr>
          <p:grpSpPr>
            <a:xfrm>
              <a:off x="3838829" y="2248930"/>
              <a:ext cx="1977082" cy="3066123"/>
              <a:chOff x="3995351" y="2248930"/>
              <a:chExt cx="1977082" cy="3066123"/>
            </a:xfrm>
          </p:grpSpPr>
          <p:cxnSp>
            <p:nvCxnSpPr>
              <p:cNvPr id="6" name="Straight Connector 5">
                <a:extLst>
                  <a:ext uri="{FF2B5EF4-FFF2-40B4-BE49-F238E27FC236}">
                    <a16:creationId xmlns:a16="http://schemas.microsoft.com/office/drawing/2014/main" id="{7A1A74C4-8207-6289-5B20-3F93FA064746}"/>
                  </a:ext>
                </a:extLst>
              </p:cNvPr>
              <p:cNvCxnSpPr/>
              <p:nvPr/>
            </p:nvCxnSpPr>
            <p:spPr bwMode="auto">
              <a:xfrm>
                <a:off x="3995351" y="2248930"/>
                <a:ext cx="0" cy="3056238"/>
              </a:xfrm>
              <a:prstGeom prst="line">
                <a:avLst/>
              </a:prstGeom>
              <a:noFill/>
              <a:ln w="28575" cap="flat" cmpd="sng" algn="ctr">
                <a:solidFill>
                  <a:schemeClr val="tx1">
                    <a:lumMod val="65000"/>
                  </a:schemeClr>
                </a:solidFill>
                <a:prstDash val="sysDash"/>
                <a:round/>
                <a:headEnd type="none" w="med" len="med"/>
                <a:tailEnd type="none" w="med" len="med"/>
              </a:ln>
              <a:effectLst/>
            </p:spPr>
          </p:cxnSp>
          <p:cxnSp>
            <p:nvCxnSpPr>
              <p:cNvPr id="8" name="Straight Connector 7">
                <a:extLst>
                  <a:ext uri="{FF2B5EF4-FFF2-40B4-BE49-F238E27FC236}">
                    <a16:creationId xmlns:a16="http://schemas.microsoft.com/office/drawing/2014/main" id="{7B89D22A-ADDD-C01F-803B-678BC8643A77}"/>
                  </a:ext>
                </a:extLst>
              </p:cNvPr>
              <p:cNvCxnSpPr/>
              <p:nvPr/>
            </p:nvCxnSpPr>
            <p:spPr bwMode="auto">
              <a:xfrm>
                <a:off x="4979773" y="2846173"/>
                <a:ext cx="0" cy="2468880"/>
              </a:xfrm>
              <a:prstGeom prst="line">
                <a:avLst/>
              </a:prstGeom>
              <a:noFill/>
              <a:ln w="28575" cap="flat" cmpd="sng" algn="ctr">
                <a:solidFill>
                  <a:schemeClr val="tx1">
                    <a:lumMod val="65000"/>
                  </a:schemeClr>
                </a:solidFill>
                <a:prstDash val="sysDash"/>
                <a:round/>
                <a:headEnd type="none" w="med" len="med"/>
                <a:tailEnd type="none" w="med" len="med"/>
              </a:ln>
              <a:effectLst/>
            </p:spPr>
          </p:cxnSp>
          <p:cxnSp>
            <p:nvCxnSpPr>
              <p:cNvPr id="9" name="Straight Connector 8">
                <a:extLst>
                  <a:ext uri="{FF2B5EF4-FFF2-40B4-BE49-F238E27FC236}">
                    <a16:creationId xmlns:a16="http://schemas.microsoft.com/office/drawing/2014/main" id="{6F9F3BDA-2135-476F-B145-472862BACD7C}"/>
                  </a:ext>
                </a:extLst>
              </p:cNvPr>
              <p:cNvCxnSpPr/>
              <p:nvPr/>
            </p:nvCxnSpPr>
            <p:spPr bwMode="auto">
              <a:xfrm>
                <a:off x="5972433" y="3155092"/>
                <a:ext cx="0" cy="2130552"/>
              </a:xfrm>
              <a:prstGeom prst="line">
                <a:avLst/>
              </a:prstGeom>
              <a:noFill/>
              <a:ln w="28575" cap="flat" cmpd="sng" algn="ctr">
                <a:solidFill>
                  <a:schemeClr val="tx1">
                    <a:lumMod val="65000"/>
                  </a:schemeClr>
                </a:solidFill>
                <a:prstDash val="sysDash"/>
                <a:round/>
                <a:headEnd type="none" w="med" len="med"/>
                <a:tailEnd type="none" w="med" len="med"/>
              </a:ln>
              <a:effectLst/>
            </p:spPr>
          </p:cxnSp>
        </p:grpSp>
        <p:sp>
          <p:nvSpPr>
            <p:cNvPr id="4" name="Freeform 3">
              <a:extLst>
                <a:ext uri="{FF2B5EF4-FFF2-40B4-BE49-F238E27FC236}">
                  <a16:creationId xmlns:a16="http://schemas.microsoft.com/office/drawing/2014/main" id="{94B1AFC3-0289-D6A2-9FC1-060C76E5A9B6}"/>
                </a:ext>
              </a:extLst>
            </p:cNvPr>
            <p:cNvSpPr/>
            <p:nvPr/>
          </p:nvSpPr>
          <p:spPr bwMode="auto">
            <a:xfrm>
              <a:off x="2855626" y="1693889"/>
              <a:ext cx="5666282" cy="1615190"/>
            </a:xfrm>
            <a:custGeom>
              <a:avLst/>
              <a:gdLst>
                <a:gd name="connsiteX0" fmla="*/ 0 w 5666282"/>
                <a:gd name="connsiteY0" fmla="*/ 0 h 1615190"/>
                <a:gd name="connsiteX1" fmla="*/ 74951 w 5666282"/>
                <a:gd name="connsiteY1" fmla="*/ 0 h 1615190"/>
                <a:gd name="connsiteX2" fmla="*/ 74951 w 5666282"/>
                <a:gd name="connsiteY2" fmla="*/ 48718 h 1615190"/>
                <a:gd name="connsiteX3" fmla="*/ 131164 w 5666282"/>
                <a:gd name="connsiteY3" fmla="*/ 48718 h 1615190"/>
                <a:gd name="connsiteX4" fmla="*/ 131164 w 5666282"/>
                <a:gd name="connsiteY4" fmla="*/ 86193 h 1615190"/>
                <a:gd name="connsiteX5" fmla="*/ 194872 w 5666282"/>
                <a:gd name="connsiteY5" fmla="*/ 86193 h 1615190"/>
                <a:gd name="connsiteX6" fmla="*/ 194872 w 5666282"/>
                <a:gd name="connsiteY6" fmla="*/ 172386 h 1615190"/>
                <a:gd name="connsiteX7" fmla="*/ 273571 w 5666282"/>
                <a:gd name="connsiteY7" fmla="*/ 172386 h 1615190"/>
                <a:gd name="connsiteX8" fmla="*/ 273571 w 5666282"/>
                <a:gd name="connsiteY8" fmla="*/ 247337 h 1615190"/>
                <a:gd name="connsiteX9" fmla="*/ 273571 w 5666282"/>
                <a:gd name="connsiteY9" fmla="*/ 247337 h 1615190"/>
                <a:gd name="connsiteX10" fmla="*/ 307299 w 5666282"/>
                <a:gd name="connsiteY10" fmla="*/ 281065 h 1615190"/>
                <a:gd name="connsiteX11" fmla="*/ 359764 w 5666282"/>
                <a:gd name="connsiteY11" fmla="*/ 281065 h 1615190"/>
                <a:gd name="connsiteX12" fmla="*/ 359764 w 5666282"/>
                <a:gd name="connsiteY12" fmla="*/ 337278 h 1615190"/>
                <a:gd name="connsiteX13" fmla="*/ 404735 w 5666282"/>
                <a:gd name="connsiteY13" fmla="*/ 337278 h 1615190"/>
                <a:gd name="connsiteX14" fmla="*/ 404735 w 5666282"/>
                <a:gd name="connsiteY14" fmla="*/ 385996 h 1615190"/>
                <a:gd name="connsiteX15" fmla="*/ 468443 w 5666282"/>
                <a:gd name="connsiteY15" fmla="*/ 385996 h 1615190"/>
                <a:gd name="connsiteX16" fmla="*/ 468443 w 5666282"/>
                <a:gd name="connsiteY16" fmla="*/ 427219 h 1615190"/>
                <a:gd name="connsiteX17" fmla="*/ 734518 w 5666282"/>
                <a:gd name="connsiteY17" fmla="*/ 427219 h 1615190"/>
                <a:gd name="connsiteX18" fmla="*/ 734518 w 5666282"/>
                <a:gd name="connsiteY18" fmla="*/ 468442 h 1615190"/>
                <a:gd name="connsiteX19" fmla="*/ 831954 w 5666282"/>
                <a:gd name="connsiteY19" fmla="*/ 468442 h 1615190"/>
                <a:gd name="connsiteX20" fmla="*/ 831954 w 5666282"/>
                <a:gd name="connsiteY20" fmla="*/ 513413 h 1615190"/>
                <a:gd name="connsiteX21" fmla="*/ 876925 w 5666282"/>
                <a:gd name="connsiteY21" fmla="*/ 513413 h 1615190"/>
                <a:gd name="connsiteX22" fmla="*/ 876925 w 5666282"/>
                <a:gd name="connsiteY22" fmla="*/ 558383 h 1615190"/>
                <a:gd name="connsiteX23" fmla="*/ 1131758 w 5666282"/>
                <a:gd name="connsiteY23" fmla="*/ 558383 h 1615190"/>
                <a:gd name="connsiteX24" fmla="*/ 1131758 w 5666282"/>
                <a:gd name="connsiteY24" fmla="*/ 603354 h 1615190"/>
                <a:gd name="connsiteX25" fmla="*/ 1274164 w 5666282"/>
                <a:gd name="connsiteY25" fmla="*/ 603354 h 1615190"/>
                <a:gd name="connsiteX26" fmla="*/ 1274164 w 5666282"/>
                <a:gd name="connsiteY26" fmla="*/ 652072 h 1615190"/>
                <a:gd name="connsiteX27" fmla="*/ 1360358 w 5666282"/>
                <a:gd name="connsiteY27" fmla="*/ 652072 h 1615190"/>
                <a:gd name="connsiteX28" fmla="*/ 1360358 w 5666282"/>
                <a:gd name="connsiteY28" fmla="*/ 715780 h 1615190"/>
                <a:gd name="connsiteX29" fmla="*/ 1405328 w 5666282"/>
                <a:gd name="connsiteY29" fmla="*/ 715780 h 1615190"/>
                <a:gd name="connsiteX30" fmla="*/ 1405328 w 5666282"/>
                <a:gd name="connsiteY30" fmla="*/ 813216 h 1615190"/>
                <a:gd name="connsiteX31" fmla="*/ 1439056 w 5666282"/>
                <a:gd name="connsiteY31" fmla="*/ 813216 h 1615190"/>
                <a:gd name="connsiteX32" fmla="*/ 1439056 w 5666282"/>
                <a:gd name="connsiteY32" fmla="*/ 903157 h 1615190"/>
                <a:gd name="connsiteX33" fmla="*/ 1525249 w 5666282"/>
                <a:gd name="connsiteY33" fmla="*/ 903157 h 1615190"/>
                <a:gd name="connsiteX34" fmla="*/ 1525249 w 5666282"/>
                <a:gd name="connsiteY34" fmla="*/ 948127 h 1615190"/>
                <a:gd name="connsiteX35" fmla="*/ 1592705 w 5666282"/>
                <a:gd name="connsiteY35" fmla="*/ 948127 h 1615190"/>
                <a:gd name="connsiteX36" fmla="*/ 1592705 w 5666282"/>
                <a:gd name="connsiteY36" fmla="*/ 996845 h 1615190"/>
                <a:gd name="connsiteX37" fmla="*/ 1592705 w 5666282"/>
                <a:gd name="connsiteY37" fmla="*/ 996845 h 1615190"/>
                <a:gd name="connsiteX38" fmla="*/ 1622685 w 5666282"/>
                <a:gd name="connsiteY38" fmla="*/ 1026825 h 1615190"/>
                <a:gd name="connsiteX39" fmla="*/ 1795072 w 5666282"/>
                <a:gd name="connsiteY39" fmla="*/ 1026825 h 1615190"/>
                <a:gd name="connsiteX40" fmla="*/ 1795072 w 5666282"/>
                <a:gd name="connsiteY40" fmla="*/ 1060554 h 1615190"/>
                <a:gd name="connsiteX41" fmla="*/ 1795072 w 5666282"/>
                <a:gd name="connsiteY41" fmla="*/ 1105524 h 1615190"/>
                <a:gd name="connsiteX42" fmla="*/ 1858781 w 5666282"/>
                <a:gd name="connsiteY42" fmla="*/ 1105524 h 1615190"/>
                <a:gd name="connsiteX43" fmla="*/ 1858781 w 5666282"/>
                <a:gd name="connsiteY43" fmla="*/ 1172980 h 1615190"/>
                <a:gd name="connsiteX44" fmla="*/ 2158584 w 5666282"/>
                <a:gd name="connsiteY44" fmla="*/ 1172980 h 1615190"/>
                <a:gd name="connsiteX45" fmla="*/ 2158584 w 5666282"/>
                <a:gd name="connsiteY45" fmla="*/ 1240436 h 1615190"/>
                <a:gd name="connsiteX46" fmla="*/ 2196059 w 5666282"/>
                <a:gd name="connsiteY46" fmla="*/ 1240436 h 1615190"/>
                <a:gd name="connsiteX47" fmla="*/ 2196059 w 5666282"/>
                <a:gd name="connsiteY47" fmla="*/ 1315386 h 1615190"/>
                <a:gd name="connsiteX48" fmla="*/ 2428407 w 5666282"/>
                <a:gd name="connsiteY48" fmla="*/ 1315386 h 1615190"/>
                <a:gd name="connsiteX49" fmla="*/ 2428407 w 5666282"/>
                <a:gd name="connsiteY49" fmla="*/ 1390337 h 1615190"/>
                <a:gd name="connsiteX50" fmla="*/ 2908092 w 5666282"/>
                <a:gd name="connsiteY50" fmla="*/ 1390337 h 1615190"/>
                <a:gd name="connsiteX51" fmla="*/ 2908092 w 5666282"/>
                <a:gd name="connsiteY51" fmla="*/ 1476531 h 1615190"/>
                <a:gd name="connsiteX52" fmla="*/ 3852472 w 5666282"/>
                <a:gd name="connsiteY52" fmla="*/ 1476531 h 1615190"/>
                <a:gd name="connsiteX53" fmla="*/ 3852472 w 5666282"/>
                <a:gd name="connsiteY53" fmla="*/ 1615190 h 1615190"/>
                <a:gd name="connsiteX54" fmla="*/ 5666282 w 5666282"/>
                <a:gd name="connsiteY54" fmla="*/ 1615190 h 161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666282" h="1615190">
                  <a:moveTo>
                    <a:pt x="0" y="0"/>
                  </a:moveTo>
                  <a:lnTo>
                    <a:pt x="74951" y="0"/>
                  </a:lnTo>
                  <a:lnTo>
                    <a:pt x="74951" y="48718"/>
                  </a:lnTo>
                  <a:lnTo>
                    <a:pt x="131164" y="48718"/>
                  </a:lnTo>
                  <a:lnTo>
                    <a:pt x="131164" y="86193"/>
                  </a:lnTo>
                  <a:lnTo>
                    <a:pt x="194872" y="86193"/>
                  </a:lnTo>
                  <a:lnTo>
                    <a:pt x="194872" y="172386"/>
                  </a:lnTo>
                  <a:lnTo>
                    <a:pt x="273571" y="172386"/>
                  </a:lnTo>
                  <a:lnTo>
                    <a:pt x="273571" y="247337"/>
                  </a:lnTo>
                  <a:lnTo>
                    <a:pt x="273571" y="247337"/>
                  </a:lnTo>
                  <a:lnTo>
                    <a:pt x="307299" y="281065"/>
                  </a:lnTo>
                  <a:lnTo>
                    <a:pt x="359764" y="281065"/>
                  </a:lnTo>
                  <a:lnTo>
                    <a:pt x="359764" y="337278"/>
                  </a:lnTo>
                  <a:lnTo>
                    <a:pt x="404735" y="337278"/>
                  </a:lnTo>
                  <a:lnTo>
                    <a:pt x="404735" y="385996"/>
                  </a:lnTo>
                  <a:lnTo>
                    <a:pt x="468443" y="385996"/>
                  </a:lnTo>
                  <a:lnTo>
                    <a:pt x="468443" y="427219"/>
                  </a:lnTo>
                  <a:lnTo>
                    <a:pt x="734518" y="427219"/>
                  </a:lnTo>
                  <a:lnTo>
                    <a:pt x="734518" y="468442"/>
                  </a:lnTo>
                  <a:lnTo>
                    <a:pt x="831954" y="468442"/>
                  </a:lnTo>
                  <a:lnTo>
                    <a:pt x="831954" y="513413"/>
                  </a:lnTo>
                  <a:lnTo>
                    <a:pt x="876925" y="513413"/>
                  </a:lnTo>
                  <a:lnTo>
                    <a:pt x="876925" y="558383"/>
                  </a:lnTo>
                  <a:lnTo>
                    <a:pt x="1131758" y="558383"/>
                  </a:lnTo>
                  <a:lnTo>
                    <a:pt x="1131758" y="603354"/>
                  </a:lnTo>
                  <a:lnTo>
                    <a:pt x="1274164" y="603354"/>
                  </a:lnTo>
                  <a:lnTo>
                    <a:pt x="1274164" y="652072"/>
                  </a:lnTo>
                  <a:lnTo>
                    <a:pt x="1360358" y="652072"/>
                  </a:lnTo>
                  <a:lnTo>
                    <a:pt x="1360358" y="715780"/>
                  </a:lnTo>
                  <a:lnTo>
                    <a:pt x="1405328" y="715780"/>
                  </a:lnTo>
                  <a:lnTo>
                    <a:pt x="1405328" y="813216"/>
                  </a:lnTo>
                  <a:lnTo>
                    <a:pt x="1439056" y="813216"/>
                  </a:lnTo>
                  <a:lnTo>
                    <a:pt x="1439056" y="903157"/>
                  </a:lnTo>
                  <a:lnTo>
                    <a:pt x="1525249" y="903157"/>
                  </a:lnTo>
                  <a:lnTo>
                    <a:pt x="1525249" y="948127"/>
                  </a:lnTo>
                  <a:lnTo>
                    <a:pt x="1592705" y="948127"/>
                  </a:lnTo>
                  <a:lnTo>
                    <a:pt x="1592705" y="996845"/>
                  </a:lnTo>
                  <a:lnTo>
                    <a:pt x="1592705" y="996845"/>
                  </a:lnTo>
                  <a:lnTo>
                    <a:pt x="1622685" y="1026825"/>
                  </a:lnTo>
                  <a:lnTo>
                    <a:pt x="1795072" y="1026825"/>
                  </a:lnTo>
                  <a:lnTo>
                    <a:pt x="1795072" y="1060554"/>
                  </a:lnTo>
                  <a:lnTo>
                    <a:pt x="1795072" y="1105524"/>
                  </a:lnTo>
                  <a:lnTo>
                    <a:pt x="1858781" y="1105524"/>
                  </a:lnTo>
                  <a:lnTo>
                    <a:pt x="1858781" y="1172980"/>
                  </a:lnTo>
                  <a:lnTo>
                    <a:pt x="2158584" y="1172980"/>
                  </a:lnTo>
                  <a:lnTo>
                    <a:pt x="2158584" y="1240436"/>
                  </a:lnTo>
                  <a:lnTo>
                    <a:pt x="2196059" y="1240436"/>
                  </a:lnTo>
                  <a:lnTo>
                    <a:pt x="2196059" y="1315386"/>
                  </a:lnTo>
                  <a:lnTo>
                    <a:pt x="2428407" y="1315386"/>
                  </a:lnTo>
                  <a:lnTo>
                    <a:pt x="2428407" y="1390337"/>
                  </a:lnTo>
                  <a:lnTo>
                    <a:pt x="2908092" y="1390337"/>
                  </a:lnTo>
                  <a:lnTo>
                    <a:pt x="2908092" y="1476531"/>
                  </a:lnTo>
                  <a:lnTo>
                    <a:pt x="3852472" y="1476531"/>
                  </a:lnTo>
                  <a:lnTo>
                    <a:pt x="3852472" y="1615190"/>
                  </a:lnTo>
                  <a:lnTo>
                    <a:pt x="5666282" y="1615190"/>
                  </a:lnTo>
                </a:path>
              </a:pathLst>
            </a:custGeom>
            <a:noFill/>
            <a:ln w="28575">
              <a:solidFill>
                <a:srgbClr val="046376"/>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4D06FA8E-20CD-2BEC-D89B-FB39D3F5CF5D}"/>
                </a:ext>
              </a:extLst>
            </p:cNvPr>
            <p:cNvSpPr txBox="1"/>
            <p:nvPr/>
          </p:nvSpPr>
          <p:spPr bwMode="auto">
            <a:xfrm>
              <a:off x="6605195" y="4193140"/>
              <a:ext cx="262689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OS: not estimable</a:t>
              </a:r>
            </a:p>
          </p:txBody>
        </p:sp>
        <p:sp>
          <p:nvSpPr>
            <p:cNvPr id="7" name="TextBox 6">
              <a:extLst>
                <a:ext uri="{FF2B5EF4-FFF2-40B4-BE49-F238E27FC236}">
                  <a16:creationId xmlns:a16="http://schemas.microsoft.com/office/drawing/2014/main" id="{03602E62-3D8E-F709-C517-3C0BC0F30797}"/>
                </a:ext>
              </a:extLst>
            </p:cNvPr>
            <p:cNvSpPr txBox="1"/>
            <p:nvPr/>
          </p:nvSpPr>
          <p:spPr bwMode="auto">
            <a:xfrm>
              <a:off x="5195943" y="1802598"/>
              <a:ext cx="35436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follow-up: 16.6 mo</a:t>
              </a:r>
            </a:p>
          </p:txBody>
        </p:sp>
        <p:sp>
          <p:nvSpPr>
            <p:cNvPr id="3" name="Freeform 2">
              <a:extLst>
                <a:ext uri="{FF2B5EF4-FFF2-40B4-BE49-F238E27FC236}">
                  <a16:creationId xmlns:a16="http://schemas.microsoft.com/office/drawing/2014/main" id="{788F3366-0456-F318-C80A-45BE70639385}"/>
                </a:ext>
              </a:extLst>
            </p:cNvPr>
            <p:cNvSpPr/>
            <p:nvPr/>
          </p:nvSpPr>
          <p:spPr bwMode="auto">
            <a:xfrm>
              <a:off x="2858530" y="1581665"/>
              <a:ext cx="6301946" cy="3723503"/>
            </a:xfrm>
            <a:custGeom>
              <a:avLst/>
              <a:gdLst>
                <a:gd name="connsiteX0" fmla="*/ 0 w 6301946"/>
                <a:gd name="connsiteY0" fmla="*/ 0 h 3723503"/>
                <a:gd name="connsiteX1" fmla="*/ 0 w 6301946"/>
                <a:gd name="connsiteY1" fmla="*/ 3723503 h 3723503"/>
                <a:gd name="connsiteX2" fmla="*/ 6301946 w 6301946"/>
                <a:gd name="connsiteY2" fmla="*/ 3723503 h 3723503"/>
              </a:gdLst>
              <a:ahLst/>
              <a:cxnLst>
                <a:cxn ang="0">
                  <a:pos x="connsiteX0" y="connsiteY0"/>
                </a:cxn>
                <a:cxn ang="0">
                  <a:pos x="connsiteX1" y="connsiteY1"/>
                </a:cxn>
                <a:cxn ang="0">
                  <a:pos x="connsiteX2" y="connsiteY2"/>
                </a:cxn>
              </a:cxnLst>
              <a:rect l="l" t="t" r="r" b="b"/>
              <a:pathLst>
                <a:path w="6301946" h="3723503">
                  <a:moveTo>
                    <a:pt x="0" y="0"/>
                  </a:moveTo>
                  <a:lnTo>
                    <a:pt x="0" y="3723503"/>
                  </a:lnTo>
                  <a:lnTo>
                    <a:pt x="6301946" y="3723503"/>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9AC9B571-272D-150F-8144-4859655DD522}"/>
                </a:ext>
              </a:extLst>
            </p:cNvPr>
            <p:cNvSpPr txBox="1"/>
            <p:nvPr/>
          </p:nvSpPr>
          <p:spPr bwMode="auto">
            <a:xfrm>
              <a:off x="3743607" y="1915429"/>
              <a:ext cx="69602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84.7%</a:t>
              </a:r>
            </a:p>
          </p:txBody>
        </p:sp>
        <p:sp>
          <p:nvSpPr>
            <p:cNvPr id="12" name="TextBox 11">
              <a:extLst>
                <a:ext uri="{FF2B5EF4-FFF2-40B4-BE49-F238E27FC236}">
                  <a16:creationId xmlns:a16="http://schemas.microsoft.com/office/drawing/2014/main" id="{656E926F-9D83-289E-235C-343DFA1AF1C5}"/>
                </a:ext>
              </a:extLst>
            </p:cNvPr>
            <p:cNvSpPr txBox="1"/>
            <p:nvPr/>
          </p:nvSpPr>
          <p:spPr bwMode="auto">
            <a:xfrm>
              <a:off x="4755382" y="2545406"/>
              <a:ext cx="69602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67.6%</a:t>
              </a:r>
            </a:p>
          </p:txBody>
        </p:sp>
        <p:sp>
          <p:nvSpPr>
            <p:cNvPr id="13" name="TextBox 12">
              <a:extLst>
                <a:ext uri="{FF2B5EF4-FFF2-40B4-BE49-F238E27FC236}">
                  <a16:creationId xmlns:a16="http://schemas.microsoft.com/office/drawing/2014/main" id="{FF616543-6640-890F-6DF3-22F656B18C02}"/>
                </a:ext>
              </a:extLst>
            </p:cNvPr>
            <p:cNvSpPr txBox="1"/>
            <p:nvPr/>
          </p:nvSpPr>
          <p:spPr bwMode="auto">
            <a:xfrm>
              <a:off x="5739804" y="2811722"/>
              <a:ext cx="69602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59.3%</a:t>
              </a:r>
            </a:p>
          </p:txBody>
        </p:sp>
        <p:sp>
          <p:nvSpPr>
            <p:cNvPr id="15" name="TextBox 14">
              <a:extLst>
                <a:ext uri="{FF2B5EF4-FFF2-40B4-BE49-F238E27FC236}">
                  <a16:creationId xmlns:a16="http://schemas.microsoft.com/office/drawing/2014/main" id="{13ABEBE1-3262-C5A2-DEE1-3581D780000D}"/>
                </a:ext>
              </a:extLst>
            </p:cNvPr>
            <p:cNvSpPr txBox="1"/>
            <p:nvPr/>
          </p:nvSpPr>
          <p:spPr bwMode="auto">
            <a:xfrm rot="16200000">
              <a:off x="844681" y="3303266"/>
              <a:ext cx="283060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Overall Survival (%)</a:t>
              </a:r>
            </a:p>
          </p:txBody>
        </p:sp>
        <p:grpSp>
          <p:nvGrpSpPr>
            <p:cNvPr id="20525" name="Group 20524">
              <a:extLst>
                <a:ext uri="{FF2B5EF4-FFF2-40B4-BE49-F238E27FC236}">
                  <a16:creationId xmlns:a16="http://schemas.microsoft.com/office/drawing/2014/main" id="{0CC97FFB-86D3-44FB-FFBF-8C0B1D9CB71B}"/>
                </a:ext>
              </a:extLst>
            </p:cNvPr>
            <p:cNvGrpSpPr/>
            <p:nvPr/>
          </p:nvGrpSpPr>
          <p:grpSpPr>
            <a:xfrm>
              <a:off x="2332269" y="1525454"/>
              <a:ext cx="497252" cy="3938873"/>
              <a:chOff x="2404751" y="1525454"/>
              <a:chExt cx="497252" cy="3938873"/>
            </a:xfrm>
          </p:grpSpPr>
          <p:sp>
            <p:nvSpPr>
              <p:cNvPr id="16" name="TextBox 15">
                <a:extLst>
                  <a:ext uri="{FF2B5EF4-FFF2-40B4-BE49-F238E27FC236}">
                    <a16:creationId xmlns:a16="http://schemas.microsoft.com/office/drawing/2014/main" id="{E46AB64F-4F23-F3A5-10AF-FE3D02FDC200}"/>
                  </a:ext>
                </a:extLst>
              </p:cNvPr>
              <p:cNvSpPr txBox="1"/>
              <p:nvPr/>
            </p:nvSpPr>
            <p:spPr bwMode="auto">
              <a:xfrm>
                <a:off x="2404751" y="1525454"/>
                <a:ext cx="4972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19" name="TextBox 18">
                <a:extLst>
                  <a:ext uri="{FF2B5EF4-FFF2-40B4-BE49-F238E27FC236}">
                    <a16:creationId xmlns:a16="http://schemas.microsoft.com/office/drawing/2014/main" id="{0C6232BA-76F4-84F3-8759-A1D7A11A5016}"/>
                  </a:ext>
                </a:extLst>
              </p:cNvPr>
              <p:cNvSpPr txBox="1"/>
              <p:nvPr/>
            </p:nvSpPr>
            <p:spPr bwMode="auto">
              <a:xfrm>
                <a:off x="2508947" y="1885486"/>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90</a:t>
                </a:r>
              </a:p>
            </p:txBody>
          </p:sp>
          <p:sp>
            <p:nvSpPr>
              <p:cNvPr id="20" name="TextBox 19">
                <a:extLst>
                  <a:ext uri="{FF2B5EF4-FFF2-40B4-BE49-F238E27FC236}">
                    <a16:creationId xmlns:a16="http://schemas.microsoft.com/office/drawing/2014/main" id="{8879B98B-4FD8-CC71-E6CA-CFD9A388EA35}"/>
                  </a:ext>
                </a:extLst>
              </p:cNvPr>
              <p:cNvSpPr txBox="1"/>
              <p:nvPr/>
            </p:nvSpPr>
            <p:spPr bwMode="auto">
              <a:xfrm>
                <a:off x="2508947" y="2245518"/>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21" name="TextBox 20">
                <a:extLst>
                  <a:ext uri="{FF2B5EF4-FFF2-40B4-BE49-F238E27FC236}">
                    <a16:creationId xmlns:a16="http://schemas.microsoft.com/office/drawing/2014/main" id="{A2164E96-5561-447B-44FB-BD621AB74B39}"/>
                  </a:ext>
                </a:extLst>
              </p:cNvPr>
              <p:cNvSpPr txBox="1"/>
              <p:nvPr/>
            </p:nvSpPr>
            <p:spPr bwMode="auto">
              <a:xfrm>
                <a:off x="2508947" y="260555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70</a:t>
                </a:r>
              </a:p>
            </p:txBody>
          </p:sp>
          <p:sp>
            <p:nvSpPr>
              <p:cNvPr id="23" name="TextBox 22">
                <a:extLst>
                  <a:ext uri="{FF2B5EF4-FFF2-40B4-BE49-F238E27FC236}">
                    <a16:creationId xmlns:a16="http://schemas.microsoft.com/office/drawing/2014/main" id="{9FBFCCA9-650F-7106-9F67-F73FA5DD5DD6}"/>
                  </a:ext>
                </a:extLst>
              </p:cNvPr>
              <p:cNvSpPr txBox="1"/>
              <p:nvPr/>
            </p:nvSpPr>
            <p:spPr bwMode="auto">
              <a:xfrm>
                <a:off x="2508947" y="296558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24" name="TextBox 23">
                <a:extLst>
                  <a:ext uri="{FF2B5EF4-FFF2-40B4-BE49-F238E27FC236}">
                    <a16:creationId xmlns:a16="http://schemas.microsoft.com/office/drawing/2014/main" id="{F7E8AB34-0C90-C5E6-07C1-BE2532FDA9C8}"/>
                  </a:ext>
                </a:extLst>
              </p:cNvPr>
              <p:cNvSpPr txBox="1"/>
              <p:nvPr/>
            </p:nvSpPr>
            <p:spPr bwMode="auto">
              <a:xfrm>
                <a:off x="2508947" y="3325614"/>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25" name="TextBox 24">
                <a:extLst>
                  <a:ext uri="{FF2B5EF4-FFF2-40B4-BE49-F238E27FC236}">
                    <a16:creationId xmlns:a16="http://schemas.microsoft.com/office/drawing/2014/main" id="{506575EC-E44F-86AF-24C0-FE0AFEC7CE87}"/>
                  </a:ext>
                </a:extLst>
              </p:cNvPr>
              <p:cNvSpPr txBox="1"/>
              <p:nvPr/>
            </p:nvSpPr>
            <p:spPr bwMode="auto">
              <a:xfrm>
                <a:off x="2508947" y="3685646"/>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26" name="TextBox 25">
                <a:extLst>
                  <a:ext uri="{FF2B5EF4-FFF2-40B4-BE49-F238E27FC236}">
                    <a16:creationId xmlns:a16="http://schemas.microsoft.com/office/drawing/2014/main" id="{23836C21-9146-887D-4E9F-46F8EE720469}"/>
                  </a:ext>
                </a:extLst>
              </p:cNvPr>
              <p:cNvSpPr txBox="1"/>
              <p:nvPr/>
            </p:nvSpPr>
            <p:spPr bwMode="auto">
              <a:xfrm>
                <a:off x="2508947" y="4045678"/>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27" name="TextBox 26">
                <a:extLst>
                  <a:ext uri="{FF2B5EF4-FFF2-40B4-BE49-F238E27FC236}">
                    <a16:creationId xmlns:a16="http://schemas.microsoft.com/office/drawing/2014/main" id="{8449187B-CA19-9115-1DB7-96FDFA5FDD27}"/>
                  </a:ext>
                </a:extLst>
              </p:cNvPr>
              <p:cNvSpPr txBox="1"/>
              <p:nvPr/>
            </p:nvSpPr>
            <p:spPr bwMode="auto">
              <a:xfrm>
                <a:off x="2508947" y="44057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28" name="TextBox 27">
                <a:extLst>
                  <a:ext uri="{FF2B5EF4-FFF2-40B4-BE49-F238E27FC236}">
                    <a16:creationId xmlns:a16="http://schemas.microsoft.com/office/drawing/2014/main" id="{92268D48-DA69-ABF1-40C7-4AE5A2CEF7CE}"/>
                  </a:ext>
                </a:extLst>
              </p:cNvPr>
              <p:cNvSpPr txBox="1"/>
              <p:nvPr/>
            </p:nvSpPr>
            <p:spPr bwMode="auto">
              <a:xfrm>
                <a:off x="2508947" y="47657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29" name="TextBox 28">
                <a:extLst>
                  <a:ext uri="{FF2B5EF4-FFF2-40B4-BE49-F238E27FC236}">
                    <a16:creationId xmlns:a16="http://schemas.microsoft.com/office/drawing/2014/main" id="{A61C26BF-043E-DA76-C50E-615DA940C0EE}"/>
                  </a:ext>
                </a:extLst>
              </p:cNvPr>
              <p:cNvSpPr txBox="1"/>
              <p:nvPr/>
            </p:nvSpPr>
            <p:spPr bwMode="auto">
              <a:xfrm>
                <a:off x="2613142" y="5125773"/>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grpSp>
          <p:nvGrpSpPr>
            <p:cNvPr id="60" name="Group 59">
              <a:extLst>
                <a:ext uri="{FF2B5EF4-FFF2-40B4-BE49-F238E27FC236}">
                  <a16:creationId xmlns:a16="http://schemas.microsoft.com/office/drawing/2014/main" id="{EED506E9-6DA3-F451-95EB-E0360EC367C6}"/>
                </a:ext>
              </a:extLst>
            </p:cNvPr>
            <p:cNvGrpSpPr/>
            <p:nvPr/>
          </p:nvGrpSpPr>
          <p:grpSpPr>
            <a:xfrm>
              <a:off x="2765759" y="1696954"/>
              <a:ext cx="106326" cy="3602866"/>
              <a:chOff x="2687787" y="1696954"/>
              <a:chExt cx="106326" cy="3602866"/>
            </a:xfrm>
          </p:grpSpPr>
          <p:cxnSp>
            <p:nvCxnSpPr>
              <p:cNvPr id="18" name="Straight Connector 17">
                <a:extLst>
                  <a:ext uri="{FF2B5EF4-FFF2-40B4-BE49-F238E27FC236}">
                    <a16:creationId xmlns:a16="http://schemas.microsoft.com/office/drawing/2014/main" id="{1A43F339-F7C3-46F1-3FA9-D51E114B77E6}"/>
                  </a:ext>
                </a:extLst>
              </p:cNvPr>
              <p:cNvCxnSpPr>
                <a:cxnSpLocks/>
              </p:cNvCxnSpPr>
              <p:nvPr/>
            </p:nvCxnSpPr>
            <p:spPr bwMode="auto">
              <a:xfrm>
                <a:off x="2687787" y="1696954"/>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39DBD806-4937-D38A-834C-601A7AA46408}"/>
                  </a:ext>
                </a:extLst>
              </p:cNvPr>
              <p:cNvCxnSpPr>
                <a:cxnSpLocks/>
              </p:cNvCxnSpPr>
              <p:nvPr/>
            </p:nvCxnSpPr>
            <p:spPr bwMode="auto">
              <a:xfrm>
                <a:off x="2687787" y="2057241"/>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FDCF86C0-40D4-0B6B-EAFC-97F328C9EE04}"/>
                  </a:ext>
                </a:extLst>
              </p:cNvPr>
              <p:cNvCxnSpPr>
                <a:cxnSpLocks/>
              </p:cNvCxnSpPr>
              <p:nvPr/>
            </p:nvCxnSpPr>
            <p:spPr bwMode="auto">
              <a:xfrm>
                <a:off x="2687787" y="241752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015362B9-61A6-A65E-AABF-B660F3C74D60}"/>
                  </a:ext>
                </a:extLst>
              </p:cNvPr>
              <p:cNvCxnSpPr>
                <a:cxnSpLocks/>
              </p:cNvCxnSpPr>
              <p:nvPr/>
            </p:nvCxnSpPr>
            <p:spPr bwMode="auto">
              <a:xfrm>
                <a:off x="2687787" y="2777815"/>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B3EA8F76-2330-88A2-484C-5F36FAAFB2E0}"/>
                  </a:ext>
                </a:extLst>
              </p:cNvPr>
              <p:cNvCxnSpPr>
                <a:cxnSpLocks/>
              </p:cNvCxnSpPr>
              <p:nvPr/>
            </p:nvCxnSpPr>
            <p:spPr bwMode="auto">
              <a:xfrm>
                <a:off x="2687787" y="3138102"/>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96DCE9A7-6F2C-138C-8D0F-7CB36238357C}"/>
                  </a:ext>
                </a:extLst>
              </p:cNvPr>
              <p:cNvCxnSpPr>
                <a:cxnSpLocks/>
              </p:cNvCxnSpPr>
              <p:nvPr/>
            </p:nvCxnSpPr>
            <p:spPr bwMode="auto">
              <a:xfrm>
                <a:off x="2687787" y="3498389"/>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A8E15FDF-B8AC-6860-C213-7EBAE96657F5}"/>
                  </a:ext>
                </a:extLst>
              </p:cNvPr>
              <p:cNvCxnSpPr>
                <a:cxnSpLocks/>
              </p:cNvCxnSpPr>
              <p:nvPr/>
            </p:nvCxnSpPr>
            <p:spPr bwMode="auto">
              <a:xfrm>
                <a:off x="2687787" y="3858676"/>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52460CB6-5EA7-940D-4865-87189EEC9ECE}"/>
                  </a:ext>
                </a:extLst>
              </p:cNvPr>
              <p:cNvCxnSpPr>
                <a:cxnSpLocks/>
              </p:cNvCxnSpPr>
              <p:nvPr/>
            </p:nvCxnSpPr>
            <p:spPr bwMode="auto">
              <a:xfrm>
                <a:off x="2687787" y="4218963"/>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8BA0214B-67BD-FA18-44DA-878963B6996E}"/>
                  </a:ext>
                </a:extLst>
              </p:cNvPr>
              <p:cNvCxnSpPr>
                <a:cxnSpLocks/>
              </p:cNvCxnSpPr>
              <p:nvPr/>
            </p:nvCxnSpPr>
            <p:spPr bwMode="auto">
              <a:xfrm>
                <a:off x="2687787" y="4579250"/>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7280E42C-612B-47CF-EE4B-9EE8C8CB26D4}"/>
                  </a:ext>
                </a:extLst>
              </p:cNvPr>
              <p:cNvCxnSpPr>
                <a:cxnSpLocks/>
              </p:cNvCxnSpPr>
              <p:nvPr/>
            </p:nvCxnSpPr>
            <p:spPr bwMode="auto">
              <a:xfrm>
                <a:off x="2687787" y="4939537"/>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3F9897ED-6C3F-EDDB-6073-B6D13725CB5F}"/>
                  </a:ext>
                </a:extLst>
              </p:cNvPr>
              <p:cNvCxnSpPr>
                <a:cxnSpLocks/>
              </p:cNvCxnSpPr>
              <p:nvPr/>
            </p:nvCxnSpPr>
            <p:spPr bwMode="auto">
              <a:xfrm>
                <a:off x="2687787" y="5299820"/>
                <a:ext cx="106326" cy="0"/>
              </a:xfrm>
              <a:prstGeom prst="line">
                <a:avLst/>
              </a:prstGeom>
              <a:noFill/>
              <a:ln w="28575" cap="flat" cmpd="sng" algn="ctr">
                <a:solidFill>
                  <a:schemeClr val="bg1"/>
                </a:solidFill>
                <a:prstDash val="solid"/>
                <a:round/>
                <a:headEnd type="none" w="med" len="med"/>
                <a:tailEnd type="none" w="med" len="med"/>
              </a:ln>
              <a:effectLst/>
            </p:spPr>
          </p:cxnSp>
        </p:grpSp>
        <p:grpSp>
          <p:nvGrpSpPr>
            <p:cNvPr id="20521" name="Group 20520">
              <a:extLst>
                <a:ext uri="{FF2B5EF4-FFF2-40B4-BE49-F238E27FC236}">
                  <a16:creationId xmlns:a16="http://schemas.microsoft.com/office/drawing/2014/main" id="{4128B08C-4ED2-8F7D-DF04-DB3B6840B471}"/>
                </a:ext>
              </a:extLst>
            </p:cNvPr>
            <p:cNvGrpSpPr/>
            <p:nvPr/>
          </p:nvGrpSpPr>
          <p:grpSpPr>
            <a:xfrm>
              <a:off x="2713836" y="5292623"/>
              <a:ext cx="6255269" cy="392241"/>
              <a:chOff x="2713836" y="5292623"/>
              <a:chExt cx="6255269" cy="392241"/>
            </a:xfrm>
          </p:grpSpPr>
          <p:sp>
            <p:nvSpPr>
              <p:cNvPr id="30" name="TextBox 29">
                <a:extLst>
                  <a:ext uri="{FF2B5EF4-FFF2-40B4-BE49-F238E27FC236}">
                    <a16:creationId xmlns:a16="http://schemas.microsoft.com/office/drawing/2014/main" id="{E869DEF2-70C0-E167-429F-67BAF1671928}"/>
                  </a:ext>
                </a:extLst>
              </p:cNvPr>
              <p:cNvSpPr txBox="1"/>
              <p:nvPr/>
            </p:nvSpPr>
            <p:spPr bwMode="auto">
              <a:xfrm>
                <a:off x="2713836" y="5346310"/>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1" name="TextBox 30">
                <a:extLst>
                  <a:ext uri="{FF2B5EF4-FFF2-40B4-BE49-F238E27FC236}">
                    <a16:creationId xmlns:a16="http://schemas.microsoft.com/office/drawing/2014/main" id="{AD880878-520D-3187-F257-1DCDF29CD7B0}"/>
                  </a:ext>
                </a:extLst>
              </p:cNvPr>
              <p:cNvSpPr txBox="1"/>
              <p:nvPr/>
            </p:nvSpPr>
            <p:spPr bwMode="auto">
              <a:xfrm>
                <a:off x="3043851" y="5346310"/>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32" name="TextBox 31">
                <a:extLst>
                  <a:ext uri="{FF2B5EF4-FFF2-40B4-BE49-F238E27FC236}">
                    <a16:creationId xmlns:a16="http://schemas.microsoft.com/office/drawing/2014/main" id="{C6FF6CAB-1162-D903-A67B-93ED837FE79C}"/>
                  </a:ext>
                </a:extLst>
              </p:cNvPr>
              <p:cNvSpPr txBox="1"/>
              <p:nvPr/>
            </p:nvSpPr>
            <p:spPr bwMode="auto">
              <a:xfrm>
                <a:off x="3373987" y="5346310"/>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33" name="TextBox 32">
                <a:extLst>
                  <a:ext uri="{FF2B5EF4-FFF2-40B4-BE49-F238E27FC236}">
                    <a16:creationId xmlns:a16="http://schemas.microsoft.com/office/drawing/2014/main" id="{3513C97E-3D10-E287-091B-62A224109F2A}"/>
                  </a:ext>
                </a:extLst>
              </p:cNvPr>
              <p:cNvSpPr txBox="1"/>
              <p:nvPr/>
            </p:nvSpPr>
            <p:spPr bwMode="auto">
              <a:xfrm>
                <a:off x="3703748" y="5346310"/>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34" name="TextBox 33">
                <a:extLst>
                  <a:ext uri="{FF2B5EF4-FFF2-40B4-BE49-F238E27FC236}">
                    <a16:creationId xmlns:a16="http://schemas.microsoft.com/office/drawing/2014/main" id="{12823C03-F82D-1D69-1AF7-0098381355ED}"/>
                  </a:ext>
                </a:extLst>
              </p:cNvPr>
              <p:cNvSpPr txBox="1"/>
              <p:nvPr/>
            </p:nvSpPr>
            <p:spPr bwMode="auto">
              <a:xfrm>
                <a:off x="4029706" y="5346310"/>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a:t>
                </a:r>
              </a:p>
            </p:txBody>
          </p:sp>
          <p:sp>
            <p:nvSpPr>
              <p:cNvPr id="35" name="TextBox 34">
                <a:extLst>
                  <a:ext uri="{FF2B5EF4-FFF2-40B4-BE49-F238E27FC236}">
                    <a16:creationId xmlns:a16="http://schemas.microsoft.com/office/drawing/2014/main" id="{D34805B4-025C-7FD3-4EF5-160ABEAEAA9A}"/>
                  </a:ext>
                </a:extLst>
              </p:cNvPr>
              <p:cNvSpPr txBox="1"/>
              <p:nvPr/>
            </p:nvSpPr>
            <p:spPr bwMode="auto">
              <a:xfrm>
                <a:off x="4307403"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36" name="TextBox 35">
                <a:extLst>
                  <a:ext uri="{FF2B5EF4-FFF2-40B4-BE49-F238E27FC236}">
                    <a16:creationId xmlns:a16="http://schemas.microsoft.com/office/drawing/2014/main" id="{3282975D-24D3-99F5-7FC6-F06684D40C97}"/>
                  </a:ext>
                </a:extLst>
              </p:cNvPr>
              <p:cNvSpPr txBox="1"/>
              <p:nvPr/>
            </p:nvSpPr>
            <p:spPr bwMode="auto">
              <a:xfrm>
                <a:off x="4634887"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37" name="TextBox 36">
                <a:extLst>
                  <a:ext uri="{FF2B5EF4-FFF2-40B4-BE49-F238E27FC236}">
                    <a16:creationId xmlns:a16="http://schemas.microsoft.com/office/drawing/2014/main" id="{98D860FD-D396-F014-BDD7-4A9019590887}"/>
                  </a:ext>
                </a:extLst>
              </p:cNvPr>
              <p:cNvSpPr txBox="1"/>
              <p:nvPr/>
            </p:nvSpPr>
            <p:spPr bwMode="auto">
              <a:xfrm>
                <a:off x="4963894"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14</a:t>
                </a:r>
              </a:p>
            </p:txBody>
          </p:sp>
          <p:sp>
            <p:nvSpPr>
              <p:cNvPr id="38" name="TextBox 37">
                <a:extLst>
                  <a:ext uri="{FF2B5EF4-FFF2-40B4-BE49-F238E27FC236}">
                    <a16:creationId xmlns:a16="http://schemas.microsoft.com/office/drawing/2014/main" id="{A0FB9F2C-06FA-309F-E02B-1B9C1B563016}"/>
                  </a:ext>
                </a:extLst>
              </p:cNvPr>
              <p:cNvSpPr txBox="1"/>
              <p:nvPr/>
            </p:nvSpPr>
            <p:spPr bwMode="auto">
              <a:xfrm>
                <a:off x="5295416"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16</a:t>
                </a:r>
              </a:p>
            </p:txBody>
          </p:sp>
          <p:sp>
            <p:nvSpPr>
              <p:cNvPr id="39" name="TextBox 38">
                <a:extLst>
                  <a:ext uri="{FF2B5EF4-FFF2-40B4-BE49-F238E27FC236}">
                    <a16:creationId xmlns:a16="http://schemas.microsoft.com/office/drawing/2014/main" id="{8574BDF9-660B-24FF-99FF-D259688780A1}"/>
                  </a:ext>
                </a:extLst>
              </p:cNvPr>
              <p:cNvSpPr txBox="1"/>
              <p:nvPr/>
            </p:nvSpPr>
            <p:spPr bwMode="auto">
              <a:xfrm>
                <a:off x="5621372"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40" name="TextBox 39">
                <a:extLst>
                  <a:ext uri="{FF2B5EF4-FFF2-40B4-BE49-F238E27FC236}">
                    <a16:creationId xmlns:a16="http://schemas.microsoft.com/office/drawing/2014/main" id="{82D009AA-89D7-3FA8-9BBB-0A472293F7C6}"/>
                  </a:ext>
                </a:extLst>
              </p:cNvPr>
              <p:cNvSpPr txBox="1"/>
              <p:nvPr/>
            </p:nvSpPr>
            <p:spPr bwMode="auto">
              <a:xfrm>
                <a:off x="5950001"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41" name="TextBox 40">
                <a:extLst>
                  <a:ext uri="{FF2B5EF4-FFF2-40B4-BE49-F238E27FC236}">
                    <a16:creationId xmlns:a16="http://schemas.microsoft.com/office/drawing/2014/main" id="{0FE6D737-8F1A-22CD-2D92-3A8AB4779D58}"/>
                  </a:ext>
                </a:extLst>
              </p:cNvPr>
              <p:cNvSpPr txBox="1"/>
              <p:nvPr/>
            </p:nvSpPr>
            <p:spPr bwMode="auto">
              <a:xfrm>
                <a:off x="6275173"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22</a:t>
                </a:r>
              </a:p>
            </p:txBody>
          </p:sp>
          <p:sp>
            <p:nvSpPr>
              <p:cNvPr id="42" name="TextBox 41">
                <a:extLst>
                  <a:ext uri="{FF2B5EF4-FFF2-40B4-BE49-F238E27FC236}">
                    <a16:creationId xmlns:a16="http://schemas.microsoft.com/office/drawing/2014/main" id="{F3A89117-573C-588C-1945-BD5E8AF00D99}"/>
                  </a:ext>
                </a:extLst>
              </p:cNvPr>
              <p:cNvSpPr txBox="1"/>
              <p:nvPr/>
            </p:nvSpPr>
            <p:spPr bwMode="auto">
              <a:xfrm>
                <a:off x="6609413"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p:txBody>
          </p:sp>
          <p:sp>
            <p:nvSpPr>
              <p:cNvPr id="43" name="TextBox 42">
                <a:extLst>
                  <a:ext uri="{FF2B5EF4-FFF2-40B4-BE49-F238E27FC236}">
                    <a16:creationId xmlns:a16="http://schemas.microsoft.com/office/drawing/2014/main" id="{EA2ACD61-B289-0BD5-E4D0-507227509380}"/>
                  </a:ext>
                </a:extLst>
              </p:cNvPr>
              <p:cNvSpPr txBox="1"/>
              <p:nvPr/>
            </p:nvSpPr>
            <p:spPr bwMode="auto">
              <a:xfrm>
                <a:off x="6931284"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26</a:t>
                </a:r>
              </a:p>
            </p:txBody>
          </p:sp>
          <p:sp>
            <p:nvSpPr>
              <p:cNvPr id="44" name="TextBox 43">
                <a:extLst>
                  <a:ext uri="{FF2B5EF4-FFF2-40B4-BE49-F238E27FC236}">
                    <a16:creationId xmlns:a16="http://schemas.microsoft.com/office/drawing/2014/main" id="{ECD01147-6B97-3DA1-EB73-C53E16F5B535}"/>
                  </a:ext>
                </a:extLst>
              </p:cNvPr>
              <p:cNvSpPr txBox="1"/>
              <p:nvPr/>
            </p:nvSpPr>
            <p:spPr bwMode="auto">
              <a:xfrm>
                <a:off x="7261061"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28</a:t>
                </a:r>
              </a:p>
            </p:txBody>
          </p:sp>
          <p:sp>
            <p:nvSpPr>
              <p:cNvPr id="45" name="TextBox 44">
                <a:extLst>
                  <a:ext uri="{FF2B5EF4-FFF2-40B4-BE49-F238E27FC236}">
                    <a16:creationId xmlns:a16="http://schemas.microsoft.com/office/drawing/2014/main" id="{C42B71C8-D11F-C15D-EE7B-BE9ED85B1360}"/>
                  </a:ext>
                </a:extLst>
              </p:cNvPr>
              <p:cNvSpPr txBox="1"/>
              <p:nvPr/>
            </p:nvSpPr>
            <p:spPr bwMode="auto">
              <a:xfrm>
                <a:off x="7592991"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46" name="TextBox 45">
                <a:extLst>
                  <a:ext uri="{FF2B5EF4-FFF2-40B4-BE49-F238E27FC236}">
                    <a16:creationId xmlns:a16="http://schemas.microsoft.com/office/drawing/2014/main" id="{C559F8F2-F5DA-3AAE-BB94-E074BFA8E6D4}"/>
                  </a:ext>
                </a:extLst>
              </p:cNvPr>
              <p:cNvSpPr txBox="1"/>
              <p:nvPr/>
            </p:nvSpPr>
            <p:spPr bwMode="auto">
              <a:xfrm>
                <a:off x="7921464"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32</a:t>
                </a:r>
              </a:p>
            </p:txBody>
          </p:sp>
          <p:sp>
            <p:nvSpPr>
              <p:cNvPr id="47" name="TextBox 46">
                <a:extLst>
                  <a:ext uri="{FF2B5EF4-FFF2-40B4-BE49-F238E27FC236}">
                    <a16:creationId xmlns:a16="http://schemas.microsoft.com/office/drawing/2014/main" id="{FA659C93-612B-E34D-109A-B05116248B54}"/>
                  </a:ext>
                </a:extLst>
              </p:cNvPr>
              <p:cNvSpPr txBox="1"/>
              <p:nvPr/>
            </p:nvSpPr>
            <p:spPr bwMode="auto">
              <a:xfrm>
                <a:off x="8250721"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34</a:t>
                </a:r>
              </a:p>
            </p:txBody>
          </p:sp>
          <p:sp>
            <p:nvSpPr>
              <p:cNvPr id="48" name="TextBox 47">
                <a:extLst>
                  <a:ext uri="{FF2B5EF4-FFF2-40B4-BE49-F238E27FC236}">
                    <a16:creationId xmlns:a16="http://schemas.microsoft.com/office/drawing/2014/main" id="{AA4BF713-FC90-E5C5-10F8-8121E61D27F1}"/>
                  </a:ext>
                </a:extLst>
              </p:cNvPr>
              <p:cNvSpPr txBox="1"/>
              <p:nvPr/>
            </p:nvSpPr>
            <p:spPr bwMode="auto">
              <a:xfrm>
                <a:off x="8576049" y="5346310"/>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a:t>
                </a:r>
              </a:p>
            </p:txBody>
          </p:sp>
          <p:grpSp>
            <p:nvGrpSpPr>
              <p:cNvPr id="20498" name="Group 20497">
                <a:extLst>
                  <a:ext uri="{FF2B5EF4-FFF2-40B4-BE49-F238E27FC236}">
                    <a16:creationId xmlns:a16="http://schemas.microsoft.com/office/drawing/2014/main" id="{3A4F3DF6-735E-84A8-F6F4-CD4C6E1FCF9D}"/>
                  </a:ext>
                </a:extLst>
              </p:cNvPr>
              <p:cNvGrpSpPr/>
              <p:nvPr/>
            </p:nvGrpSpPr>
            <p:grpSpPr>
              <a:xfrm>
                <a:off x="2860966" y="5292623"/>
                <a:ext cx="5911361" cy="106326"/>
                <a:chOff x="3018361" y="5320975"/>
                <a:chExt cx="5911361" cy="106326"/>
              </a:xfrm>
            </p:grpSpPr>
            <p:cxnSp>
              <p:nvCxnSpPr>
                <p:cNvPr id="61" name="Straight Connector 60">
                  <a:extLst>
                    <a:ext uri="{FF2B5EF4-FFF2-40B4-BE49-F238E27FC236}">
                      <a16:creationId xmlns:a16="http://schemas.microsoft.com/office/drawing/2014/main" id="{AC961FA2-D302-9B0F-63D7-5FE46C34C0B5}"/>
                    </a:ext>
                  </a:extLst>
                </p:cNvPr>
                <p:cNvCxnSpPr>
                  <a:cxnSpLocks/>
                </p:cNvCxnSpPr>
                <p:nvPr/>
              </p:nvCxnSpPr>
              <p:spPr bwMode="auto">
                <a:xfrm rot="16200000">
                  <a:off x="2965198"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19F4FF70-7B95-48D6-11FC-09B0E3B5DCDA}"/>
                    </a:ext>
                  </a:extLst>
                </p:cNvPr>
                <p:cNvCxnSpPr>
                  <a:cxnSpLocks/>
                </p:cNvCxnSpPr>
                <p:nvPr/>
              </p:nvCxnSpPr>
              <p:spPr bwMode="auto">
                <a:xfrm rot="16200000">
                  <a:off x="3293607"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272CD750-2268-F9FB-3EF0-3D24AD3054A5}"/>
                    </a:ext>
                  </a:extLst>
                </p:cNvPr>
                <p:cNvCxnSpPr>
                  <a:cxnSpLocks/>
                </p:cNvCxnSpPr>
                <p:nvPr/>
              </p:nvCxnSpPr>
              <p:spPr bwMode="auto">
                <a:xfrm rot="16200000">
                  <a:off x="3622016"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80" name="Straight Connector 20479">
                  <a:extLst>
                    <a:ext uri="{FF2B5EF4-FFF2-40B4-BE49-F238E27FC236}">
                      <a16:creationId xmlns:a16="http://schemas.microsoft.com/office/drawing/2014/main" id="{0EE3C09E-13AF-81BC-3397-97E151CFC680}"/>
                    </a:ext>
                  </a:extLst>
                </p:cNvPr>
                <p:cNvCxnSpPr>
                  <a:cxnSpLocks/>
                </p:cNvCxnSpPr>
                <p:nvPr/>
              </p:nvCxnSpPr>
              <p:spPr bwMode="auto">
                <a:xfrm rot="16200000">
                  <a:off x="3950425"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81" name="Straight Connector 20480">
                  <a:extLst>
                    <a:ext uri="{FF2B5EF4-FFF2-40B4-BE49-F238E27FC236}">
                      <a16:creationId xmlns:a16="http://schemas.microsoft.com/office/drawing/2014/main" id="{32D40743-BFBA-7643-5E02-D0112D3AD05C}"/>
                    </a:ext>
                  </a:extLst>
                </p:cNvPr>
                <p:cNvCxnSpPr>
                  <a:cxnSpLocks/>
                </p:cNvCxnSpPr>
                <p:nvPr/>
              </p:nvCxnSpPr>
              <p:spPr bwMode="auto">
                <a:xfrm rot="16200000">
                  <a:off x="4278834"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83" name="Straight Connector 20482">
                  <a:extLst>
                    <a:ext uri="{FF2B5EF4-FFF2-40B4-BE49-F238E27FC236}">
                      <a16:creationId xmlns:a16="http://schemas.microsoft.com/office/drawing/2014/main" id="{7F4E2F38-3D62-FA10-115B-00A1E03457CC}"/>
                    </a:ext>
                  </a:extLst>
                </p:cNvPr>
                <p:cNvCxnSpPr>
                  <a:cxnSpLocks/>
                </p:cNvCxnSpPr>
                <p:nvPr/>
              </p:nvCxnSpPr>
              <p:spPr bwMode="auto">
                <a:xfrm rot="16200000">
                  <a:off x="4607243"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84" name="Straight Connector 20483">
                  <a:extLst>
                    <a:ext uri="{FF2B5EF4-FFF2-40B4-BE49-F238E27FC236}">
                      <a16:creationId xmlns:a16="http://schemas.microsoft.com/office/drawing/2014/main" id="{1FBCD9E3-37DE-3946-C64E-CD686B1985A3}"/>
                    </a:ext>
                  </a:extLst>
                </p:cNvPr>
                <p:cNvCxnSpPr>
                  <a:cxnSpLocks/>
                </p:cNvCxnSpPr>
                <p:nvPr/>
              </p:nvCxnSpPr>
              <p:spPr bwMode="auto">
                <a:xfrm rot="16200000">
                  <a:off x="4935652"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85" name="Straight Connector 20484">
                  <a:extLst>
                    <a:ext uri="{FF2B5EF4-FFF2-40B4-BE49-F238E27FC236}">
                      <a16:creationId xmlns:a16="http://schemas.microsoft.com/office/drawing/2014/main" id="{AD583FC9-580E-3E86-9EC4-CFA4A98BC2EF}"/>
                    </a:ext>
                  </a:extLst>
                </p:cNvPr>
                <p:cNvCxnSpPr>
                  <a:cxnSpLocks/>
                </p:cNvCxnSpPr>
                <p:nvPr/>
              </p:nvCxnSpPr>
              <p:spPr bwMode="auto">
                <a:xfrm rot="16200000">
                  <a:off x="5592470"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86" name="Straight Connector 20485">
                  <a:extLst>
                    <a:ext uri="{FF2B5EF4-FFF2-40B4-BE49-F238E27FC236}">
                      <a16:creationId xmlns:a16="http://schemas.microsoft.com/office/drawing/2014/main" id="{AAD6935A-1073-3C1C-E929-E98655F5EB94}"/>
                    </a:ext>
                  </a:extLst>
                </p:cNvPr>
                <p:cNvCxnSpPr>
                  <a:cxnSpLocks/>
                </p:cNvCxnSpPr>
                <p:nvPr/>
              </p:nvCxnSpPr>
              <p:spPr bwMode="auto">
                <a:xfrm rot="16200000">
                  <a:off x="5920879"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87" name="Straight Connector 20486">
                  <a:extLst>
                    <a:ext uri="{FF2B5EF4-FFF2-40B4-BE49-F238E27FC236}">
                      <a16:creationId xmlns:a16="http://schemas.microsoft.com/office/drawing/2014/main" id="{82B23E96-BEC5-A389-701B-C83E98896888}"/>
                    </a:ext>
                  </a:extLst>
                </p:cNvPr>
                <p:cNvCxnSpPr>
                  <a:cxnSpLocks/>
                </p:cNvCxnSpPr>
                <p:nvPr/>
              </p:nvCxnSpPr>
              <p:spPr bwMode="auto">
                <a:xfrm rot="16200000">
                  <a:off x="6249288"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88" name="Straight Connector 20487">
                  <a:extLst>
                    <a:ext uri="{FF2B5EF4-FFF2-40B4-BE49-F238E27FC236}">
                      <a16:creationId xmlns:a16="http://schemas.microsoft.com/office/drawing/2014/main" id="{1ABC7340-3243-4034-4B84-6A22E40D2EF6}"/>
                    </a:ext>
                  </a:extLst>
                </p:cNvPr>
                <p:cNvCxnSpPr>
                  <a:cxnSpLocks/>
                </p:cNvCxnSpPr>
                <p:nvPr/>
              </p:nvCxnSpPr>
              <p:spPr bwMode="auto">
                <a:xfrm rot="16200000">
                  <a:off x="5264061"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90" name="Straight Connector 20489">
                  <a:extLst>
                    <a:ext uri="{FF2B5EF4-FFF2-40B4-BE49-F238E27FC236}">
                      <a16:creationId xmlns:a16="http://schemas.microsoft.com/office/drawing/2014/main" id="{11469849-8653-A296-7181-AFDA77A9B5FD}"/>
                    </a:ext>
                  </a:extLst>
                </p:cNvPr>
                <p:cNvCxnSpPr>
                  <a:cxnSpLocks/>
                </p:cNvCxnSpPr>
                <p:nvPr/>
              </p:nvCxnSpPr>
              <p:spPr bwMode="auto">
                <a:xfrm rot="16200000">
                  <a:off x="6577697"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91" name="Straight Connector 20490">
                  <a:extLst>
                    <a:ext uri="{FF2B5EF4-FFF2-40B4-BE49-F238E27FC236}">
                      <a16:creationId xmlns:a16="http://schemas.microsoft.com/office/drawing/2014/main" id="{4EBD2B00-B9FB-A497-CB62-631A43411C77}"/>
                    </a:ext>
                  </a:extLst>
                </p:cNvPr>
                <p:cNvCxnSpPr>
                  <a:cxnSpLocks/>
                </p:cNvCxnSpPr>
                <p:nvPr/>
              </p:nvCxnSpPr>
              <p:spPr bwMode="auto">
                <a:xfrm rot="16200000">
                  <a:off x="6906106"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92" name="Straight Connector 20491">
                  <a:extLst>
                    <a:ext uri="{FF2B5EF4-FFF2-40B4-BE49-F238E27FC236}">
                      <a16:creationId xmlns:a16="http://schemas.microsoft.com/office/drawing/2014/main" id="{058E0C92-3B74-FA42-E678-37CD9F718816}"/>
                    </a:ext>
                  </a:extLst>
                </p:cNvPr>
                <p:cNvCxnSpPr>
                  <a:cxnSpLocks/>
                </p:cNvCxnSpPr>
                <p:nvPr/>
              </p:nvCxnSpPr>
              <p:spPr bwMode="auto">
                <a:xfrm rot="16200000">
                  <a:off x="7234515"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93" name="Straight Connector 20492">
                  <a:extLst>
                    <a:ext uri="{FF2B5EF4-FFF2-40B4-BE49-F238E27FC236}">
                      <a16:creationId xmlns:a16="http://schemas.microsoft.com/office/drawing/2014/main" id="{3BC08991-7130-8E32-AD5B-83520643E727}"/>
                    </a:ext>
                  </a:extLst>
                </p:cNvPr>
                <p:cNvCxnSpPr>
                  <a:cxnSpLocks/>
                </p:cNvCxnSpPr>
                <p:nvPr/>
              </p:nvCxnSpPr>
              <p:spPr bwMode="auto">
                <a:xfrm rot="16200000">
                  <a:off x="7562924"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94" name="Straight Connector 20493">
                  <a:extLst>
                    <a:ext uri="{FF2B5EF4-FFF2-40B4-BE49-F238E27FC236}">
                      <a16:creationId xmlns:a16="http://schemas.microsoft.com/office/drawing/2014/main" id="{B5D502B2-DEC3-ADBB-9E82-7DD66F55E4BF}"/>
                    </a:ext>
                  </a:extLst>
                </p:cNvPr>
                <p:cNvCxnSpPr>
                  <a:cxnSpLocks/>
                </p:cNvCxnSpPr>
                <p:nvPr/>
              </p:nvCxnSpPr>
              <p:spPr bwMode="auto">
                <a:xfrm rot="16200000">
                  <a:off x="8219742"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95" name="Straight Connector 20494">
                  <a:extLst>
                    <a:ext uri="{FF2B5EF4-FFF2-40B4-BE49-F238E27FC236}">
                      <a16:creationId xmlns:a16="http://schemas.microsoft.com/office/drawing/2014/main" id="{C5356305-7BE7-2210-6897-899C34D78C0A}"/>
                    </a:ext>
                  </a:extLst>
                </p:cNvPr>
                <p:cNvCxnSpPr>
                  <a:cxnSpLocks/>
                </p:cNvCxnSpPr>
                <p:nvPr/>
              </p:nvCxnSpPr>
              <p:spPr bwMode="auto">
                <a:xfrm rot="16200000">
                  <a:off x="8548151"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96" name="Straight Connector 20495">
                  <a:extLst>
                    <a:ext uri="{FF2B5EF4-FFF2-40B4-BE49-F238E27FC236}">
                      <a16:creationId xmlns:a16="http://schemas.microsoft.com/office/drawing/2014/main" id="{4B1C277A-28CE-9297-6418-84F2BCFCACC3}"/>
                    </a:ext>
                  </a:extLst>
                </p:cNvPr>
                <p:cNvCxnSpPr>
                  <a:cxnSpLocks/>
                </p:cNvCxnSpPr>
                <p:nvPr/>
              </p:nvCxnSpPr>
              <p:spPr bwMode="auto">
                <a:xfrm rot="16200000">
                  <a:off x="8876559" y="5374138"/>
                  <a:ext cx="106326" cy="0"/>
                </a:xfrm>
                <a:prstGeom prst="line">
                  <a:avLst/>
                </a:prstGeom>
                <a:noFill/>
                <a:ln w="28575" cap="flat" cmpd="sng" algn="ctr">
                  <a:solidFill>
                    <a:schemeClr val="bg1"/>
                  </a:solidFill>
                  <a:prstDash val="solid"/>
                  <a:round/>
                  <a:headEnd type="none" w="med" len="med"/>
                  <a:tailEnd type="none" w="med" len="med"/>
                </a:ln>
                <a:effectLst/>
              </p:spPr>
            </p:cxnSp>
            <p:cxnSp>
              <p:nvCxnSpPr>
                <p:cNvPr id="20497" name="Straight Connector 20496">
                  <a:extLst>
                    <a:ext uri="{FF2B5EF4-FFF2-40B4-BE49-F238E27FC236}">
                      <a16:creationId xmlns:a16="http://schemas.microsoft.com/office/drawing/2014/main" id="{415598E1-ACB0-E674-7A1A-72CEDAB12C56}"/>
                    </a:ext>
                  </a:extLst>
                </p:cNvPr>
                <p:cNvCxnSpPr>
                  <a:cxnSpLocks/>
                </p:cNvCxnSpPr>
                <p:nvPr/>
              </p:nvCxnSpPr>
              <p:spPr bwMode="auto">
                <a:xfrm rot="16200000">
                  <a:off x="7891333" y="5374138"/>
                  <a:ext cx="106326" cy="0"/>
                </a:xfrm>
                <a:prstGeom prst="line">
                  <a:avLst/>
                </a:prstGeom>
                <a:noFill/>
                <a:ln w="28575" cap="flat" cmpd="sng" algn="ctr">
                  <a:solidFill>
                    <a:schemeClr val="bg1"/>
                  </a:solidFill>
                  <a:prstDash val="solid"/>
                  <a:round/>
                  <a:headEnd type="none" w="med" len="med"/>
                  <a:tailEnd type="none" w="med" len="med"/>
                </a:ln>
                <a:effectLst/>
              </p:spPr>
            </p:cxnSp>
          </p:grpSp>
        </p:grpSp>
        <p:sp>
          <p:nvSpPr>
            <p:cNvPr id="20499" name="TextBox 20498">
              <a:extLst>
                <a:ext uri="{FF2B5EF4-FFF2-40B4-BE49-F238E27FC236}">
                  <a16:creationId xmlns:a16="http://schemas.microsoft.com/office/drawing/2014/main" id="{5246E1C2-0BBB-EF05-71A8-0283380066C9}"/>
                </a:ext>
              </a:extLst>
            </p:cNvPr>
            <p:cNvSpPr txBox="1"/>
            <p:nvPr/>
          </p:nvSpPr>
          <p:spPr bwMode="auto">
            <a:xfrm>
              <a:off x="4538662" y="5598532"/>
              <a:ext cx="26268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Mo From First Dose</a:t>
              </a:r>
            </a:p>
          </p:txBody>
        </p:sp>
        <p:sp>
          <p:nvSpPr>
            <p:cNvPr id="20519" name="TextBox 20518">
              <a:extLst>
                <a:ext uri="{FF2B5EF4-FFF2-40B4-BE49-F238E27FC236}">
                  <a16:creationId xmlns:a16="http://schemas.microsoft.com/office/drawing/2014/main" id="{31F833C9-C396-68A7-EBBF-4A7A112B6E55}"/>
                </a:ext>
              </a:extLst>
            </p:cNvPr>
            <p:cNvSpPr txBox="1"/>
            <p:nvPr/>
          </p:nvSpPr>
          <p:spPr bwMode="auto">
            <a:xfrm>
              <a:off x="2115137" y="5729123"/>
              <a:ext cx="149344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at Risk, n</a:t>
              </a:r>
            </a:p>
          </p:txBody>
        </p:sp>
        <p:grpSp>
          <p:nvGrpSpPr>
            <p:cNvPr id="20524" name="Group 20523">
              <a:extLst>
                <a:ext uri="{FF2B5EF4-FFF2-40B4-BE49-F238E27FC236}">
                  <a16:creationId xmlns:a16="http://schemas.microsoft.com/office/drawing/2014/main" id="{93499B3C-122B-8893-160C-ED133387233C}"/>
                </a:ext>
              </a:extLst>
            </p:cNvPr>
            <p:cNvGrpSpPr/>
            <p:nvPr/>
          </p:nvGrpSpPr>
          <p:grpSpPr>
            <a:xfrm>
              <a:off x="2337497" y="5914222"/>
              <a:ext cx="6579511" cy="338554"/>
              <a:chOff x="2337497" y="5885942"/>
              <a:chExt cx="6579511" cy="338554"/>
            </a:xfrm>
          </p:grpSpPr>
          <p:grpSp>
            <p:nvGrpSpPr>
              <p:cNvPr id="20520" name="Group 20519">
                <a:extLst>
                  <a:ext uri="{FF2B5EF4-FFF2-40B4-BE49-F238E27FC236}">
                    <a16:creationId xmlns:a16="http://schemas.microsoft.com/office/drawing/2014/main" id="{C8B94FDD-5749-7ACD-3B6B-9B65F05EDD4A}"/>
                  </a:ext>
                </a:extLst>
              </p:cNvPr>
              <p:cNvGrpSpPr/>
              <p:nvPr/>
            </p:nvGrpSpPr>
            <p:grpSpPr>
              <a:xfrm>
                <a:off x="2661738" y="5885942"/>
                <a:ext cx="6255270" cy="338554"/>
                <a:chOff x="2661738" y="5885942"/>
                <a:chExt cx="6255270" cy="338554"/>
              </a:xfrm>
            </p:grpSpPr>
            <p:sp>
              <p:nvSpPr>
                <p:cNvPr id="20500" name="TextBox 20499">
                  <a:extLst>
                    <a:ext uri="{FF2B5EF4-FFF2-40B4-BE49-F238E27FC236}">
                      <a16:creationId xmlns:a16="http://schemas.microsoft.com/office/drawing/2014/main" id="{2F917242-1090-0C36-9541-FDEB2EC398DE}"/>
                    </a:ext>
                  </a:extLst>
                </p:cNvPr>
                <p:cNvSpPr txBox="1"/>
                <p:nvPr/>
              </p:nvSpPr>
              <p:spPr bwMode="auto">
                <a:xfrm>
                  <a:off x="2661738"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90</a:t>
                  </a:r>
                </a:p>
              </p:txBody>
            </p:sp>
            <p:sp>
              <p:nvSpPr>
                <p:cNvPr id="20501" name="TextBox 20500">
                  <a:extLst>
                    <a:ext uri="{FF2B5EF4-FFF2-40B4-BE49-F238E27FC236}">
                      <a16:creationId xmlns:a16="http://schemas.microsoft.com/office/drawing/2014/main" id="{025B2029-8FAE-6886-C30B-212FB0E4D83A}"/>
                    </a:ext>
                  </a:extLst>
                </p:cNvPr>
                <p:cNvSpPr txBox="1"/>
                <p:nvPr/>
              </p:nvSpPr>
              <p:spPr bwMode="auto">
                <a:xfrm>
                  <a:off x="2991753"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78</a:t>
                  </a:r>
                </a:p>
              </p:txBody>
            </p:sp>
            <p:sp>
              <p:nvSpPr>
                <p:cNvPr id="20502" name="TextBox 20501">
                  <a:extLst>
                    <a:ext uri="{FF2B5EF4-FFF2-40B4-BE49-F238E27FC236}">
                      <a16:creationId xmlns:a16="http://schemas.microsoft.com/office/drawing/2014/main" id="{C1356F4A-F643-B29A-59D1-53C8337D905E}"/>
                    </a:ext>
                  </a:extLst>
                </p:cNvPr>
                <p:cNvSpPr txBox="1"/>
                <p:nvPr/>
              </p:nvSpPr>
              <p:spPr bwMode="auto">
                <a:xfrm>
                  <a:off x="3321889"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71</a:t>
                  </a:r>
                </a:p>
              </p:txBody>
            </p:sp>
            <p:sp>
              <p:nvSpPr>
                <p:cNvPr id="20503" name="TextBox 20502">
                  <a:extLst>
                    <a:ext uri="{FF2B5EF4-FFF2-40B4-BE49-F238E27FC236}">
                      <a16:creationId xmlns:a16="http://schemas.microsoft.com/office/drawing/2014/main" id="{8352B4B1-DA70-AF11-CAC1-300189D2EB64}"/>
                    </a:ext>
                  </a:extLst>
                </p:cNvPr>
                <p:cNvSpPr txBox="1"/>
                <p:nvPr/>
              </p:nvSpPr>
              <p:spPr bwMode="auto">
                <a:xfrm>
                  <a:off x="3651650"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67</a:t>
                  </a:r>
                </a:p>
              </p:txBody>
            </p:sp>
            <p:sp>
              <p:nvSpPr>
                <p:cNvPr id="20504" name="TextBox 20503">
                  <a:extLst>
                    <a:ext uri="{FF2B5EF4-FFF2-40B4-BE49-F238E27FC236}">
                      <a16:creationId xmlns:a16="http://schemas.microsoft.com/office/drawing/2014/main" id="{CFBBB704-BD51-8B00-7A65-FFBAEC155EDE}"/>
                    </a:ext>
                  </a:extLst>
                </p:cNvPr>
                <p:cNvSpPr txBox="1"/>
                <p:nvPr/>
              </p:nvSpPr>
              <p:spPr bwMode="auto">
                <a:xfrm>
                  <a:off x="3977608"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64</a:t>
                  </a:r>
                </a:p>
              </p:txBody>
            </p:sp>
            <p:sp>
              <p:nvSpPr>
                <p:cNvPr id="20505" name="TextBox 20504">
                  <a:extLst>
                    <a:ext uri="{FF2B5EF4-FFF2-40B4-BE49-F238E27FC236}">
                      <a16:creationId xmlns:a16="http://schemas.microsoft.com/office/drawing/2014/main" id="{0E84733F-BAB7-9C12-BE89-7DA210EF377D}"/>
                    </a:ext>
                  </a:extLst>
                </p:cNvPr>
                <p:cNvSpPr txBox="1"/>
                <p:nvPr/>
              </p:nvSpPr>
              <p:spPr bwMode="auto">
                <a:xfrm>
                  <a:off x="4307403"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49</a:t>
                  </a:r>
                </a:p>
              </p:txBody>
            </p:sp>
            <p:sp>
              <p:nvSpPr>
                <p:cNvPr id="20506" name="TextBox 20505">
                  <a:extLst>
                    <a:ext uri="{FF2B5EF4-FFF2-40B4-BE49-F238E27FC236}">
                      <a16:creationId xmlns:a16="http://schemas.microsoft.com/office/drawing/2014/main" id="{6825DB2E-0320-80D0-3BDA-5AC404D35F6D}"/>
                    </a:ext>
                  </a:extLst>
                </p:cNvPr>
                <p:cNvSpPr txBox="1"/>
                <p:nvPr/>
              </p:nvSpPr>
              <p:spPr bwMode="auto">
                <a:xfrm>
                  <a:off x="4634887"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38</a:t>
                  </a:r>
                </a:p>
              </p:txBody>
            </p:sp>
            <p:sp>
              <p:nvSpPr>
                <p:cNvPr id="20507" name="TextBox 20506">
                  <a:extLst>
                    <a:ext uri="{FF2B5EF4-FFF2-40B4-BE49-F238E27FC236}">
                      <a16:creationId xmlns:a16="http://schemas.microsoft.com/office/drawing/2014/main" id="{5119B4C3-5EE1-008E-341F-A8957E098F21}"/>
                    </a:ext>
                  </a:extLst>
                </p:cNvPr>
                <p:cNvSpPr txBox="1"/>
                <p:nvPr/>
              </p:nvSpPr>
              <p:spPr bwMode="auto">
                <a:xfrm>
                  <a:off x="4963894"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32</a:t>
                  </a:r>
                </a:p>
              </p:txBody>
            </p:sp>
            <p:sp>
              <p:nvSpPr>
                <p:cNvPr id="20508" name="TextBox 20507">
                  <a:extLst>
                    <a:ext uri="{FF2B5EF4-FFF2-40B4-BE49-F238E27FC236}">
                      <a16:creationId xmlns:a16="http://schemas.microsoft.com/office/drawing/2014/main" id="{D5B4D3DD-72BF-9C4B-5838-25C89134BE93}"/>
                    </a:ext>
                  </a:extLst>
                </p:cNvPr>
                <p:cNvSpPr txBox="1"/>
                <p:nvPr/>
              </p:nvSpPr>
              <p:spPr bwMode="auto">
                <a:xfrm>
                  <a:off x="5295416"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28</a:t>
                  </a:r>
                </a:p>
              </p:txBody>
            </p:sp>
            <p:sp>
              <p:nvSpPr>
                <p:cNvPr id="20509" name="TextBox 20508">
                  <a:extLst>
                    <a:ext uri="{FF2B5EF4-FFF2-40B4-BE49-F238E27FC236}">
                      <a16:creationId xmlns:a16="http://schemas.microsoft.com/office/drawing/2014/main" id="{B8072EB0-BDF5-F9EF-9BAE-5E5D042F4A38}"/>
                    </a:ext>
                  </a:extLst>
                </p:cNvPr>
                <p:cNvSpPr txBox="1"/>
                <p:nvPr/>
              </p:nvSpPr>
              <p:spPr bwMode="auto">
                <a:xfrm>
                  <a:off x="5621372"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25</a:t>
                  </a:r>
                </a:p>
              </p:txBody>
            </p:sp>
            <p:sp>
              <p:nvSpPr>
                <p:cNvPr id="20510" name="TextBox 20509">
                  <a:extLst>
                    <a:ext uri="{FF2B5EF4-FFF2-40B4-BE49-F238E27FC236}">
                      <a16:creationId xmlns:a16="http://schemas.microsoft.com/office/drawing/2014/main" id="{1274D7DA-0C62-2E29-F994-C3EF96CECDE8}"/>
                    </a:ext>
                  </a:extLst>
                </p:cNvPr>
                <p:cNvSpPr txBox="1"/>
                <p:nvPr/>
              </p:nvSpPr>
              <p:spPr bwMode="auto">
                <a:xfrm>
                  <a:off x="5950001"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23</a:t>
                  </a:r>
                </a:p>
              </p:txBody>
            </p:sp>
            <p:sp>
              <p:nvSpPr>
                <p:cNvPr id="20511" name="TextBox 20510">
                  <a:extLst>
                    <a:ext uri="{FF2B5EF4-FFF2-40B4-BE49-F238E27FC236}">
                      <a16:creationId xmlns:a16="http://schemas.microsoft.com/office/drawing/2014/main" id="{A168B3C7-E0C1-9219-2270-C7296764E2C4}"/>
                    </a:ext>
                  </a:extLst>
                </p:cNvPr>
                <p:cNvSpPr txBox="1"/>
                <p:nvPr/>
              </p:nvSpPr>
              <p:spPr bwMode="auto">
                <a:xfrm>
                  <a:off x="6275173" y="588594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20512" name="TextBox 20511">
                  <a:extLst>
                    <a:ext uri="{FF2B5EF4-FFF2-40B4-BE49-F238E27FC236}">
                      <a16:creationId xmlns:a16="http://schemas.microsoft.com/office/drawing/2014/main" id="{52D61CD2-2ECA-2878-DEB7-B9BDE8055F72}"/>
                    </a:ext>
                  </a:extLst>
                </p:cNvPr>
                <p:cNvSpPr txBox="1"/>
                <p:nvPr/>
              </p:nvSpPr>
              <p:spPr bwMode="auto">
                <a:xfrm>
                  <a:off x="6661511" y="5885942"/>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a:t>
                  </a:r>
                </a:p>
              </p:txBody>
            </p:sp>
            <p:sp>
              <p:nvSpPr>
                <p:cNvPr id="20513" name="TextBox 20512">
                  <a:extLst>
                    <a:ext uri="{FF2B5EF4-FFF2-40B4-BE49-F238E27FC236}">
                      <a16:creationId xmlns:a16="http://schemas.microsoft.com/office/drawing/2014/main" id="{6696F44D-33DF-6354-5AC4-223FD7EAF230}"/>
                    </a:ext>
                  </a:extLst>
                </p:cNvPr>
                <p:cNvSpPr txBox="1"/>
                <p:nvPr/>
              </p:nvSpPr>
              <p:spPr bwMode="auto">
                <a:xfrm>
                  <a:off x="6983382" y="5885942"/>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a:t>
                  </a:r>
                </a:p>
              </p:txBody>
            </p:sp>
            <p:sp>
              <p:nvSpPr>
                <p:cNvPr id="20514" name="TextBox 20513">
                  <a:extLst>
                    <a:ext uri="{FF2B5EF4-FFF2-40B4-BE49-F238E27FC236}">
                      <a16:creationId xmlns:a16="http://schemas.microsoft.com/office/drawing/2014/main" id="{8F38B689-0EAB-2CED-019A-DCC9054F2BCC}"/>
                    </a:ext>
                  </a:extLst>
                </p:cNvPr>
                <p:cNvSpPr txBox="1"/>
                <p:nvPr/>
              </p:nvSpPr>
              <p:spPr bwMode="auto">
                <a:xfrm>
                  <a:off x="7313159" y="5885942"/>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20515" name="TextBox 20514">
                  <a:extLst>
                    <a:ext uri="{FF2B5EF4-FFF2-40B4-BE49-F238E27FC236}">
                      <a16:creationId xmlns:a16="http://schemas.microsoft.com/office/drawing/2014/main" id="{CC06AF03-236A-04F6-ED75-172B832AEC25}"/>
                    </a:ext>
                  </a:extLst>
                </p:cNvPr>
                <p:cNvSpPr txBox="1"/>
                <p:nvPr/>
              </p:nvSpPr>
              <p:spPr bwMode="auto">
                <a:xfrm>
                  <a:off x="7645089" y="5885942"/>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20516" name="TextBox 20515">
                  <a:extLst>
                    <a:ext uri="{FF2B5EF4-FFF2-40B4-BE49-F238E27FC236}">
                      <a16:creationId xmlns:a16="http://schemas.microsoft.com/office/drawing/2014/main" id="{F619FEE5-99D5-70BE-BCD9-7E7330AD7D36}"/>
                    </a:ext>
                  </a:extLst>
                </p:cNvPr>
                <p:cNvSpPr txBox="1"/>
                <p:nvPr/>
              </p:nvSpPr>
              <p:spPr bwMode="auto">
                <a:xfrm>
                  <a:off x="7973562" y="5885942"/>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20517" name="TextBox 20516">
                  <a:extLst>
                    <a:ext uri="{FF2B5EF4-FFF2-40B4-BE49-F238E27FC236}">
                      <a16:creationId xmlns:a16="http://schemas.microsoft.com/office/drawing/2014/main" id="{70271273-60A3-6BEF-773B-F1CE20FDBABC}"/>
                    </a:ext>
                  </a:extLst>
                </p:cNvPr>
                <p:cNvSpPr txBox="1"/>
                <p:nvPr/>
              </p:nvSpPr>
              <p:spPr bwMode="auto">
                <a:xfrm>
                  <a:off x="8302819" y="5885942"/>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20518" name="TextBox 20517">
                  <a:extLst>
                    <a:ext uri="{FF2B5EF4-FFF2-40B4-BE49-F238E27FC236}">
                      <a16:creationId xmlns:a16="http://schemas.microsoft.com/office/drawing/2014/main" id="{797B332B-FF68-C9DE-126D-779949976BFE}"/>
                    </a:ext>
                  </a:extLst>
                </p:cNvPr>
                <p:cNvSpPr txBox="1"/>
                <p:nvPr/>
              </p:nvSpPr>
              <p:spPr bwMode="auto">
                <a:xfrm>
                  <a:off x="8628147" y="5885942"/>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cxnSp>
            <p:nvCxnSpPr>
              <p:cNvPr id="20523" name="Straight Connector 20522">
                <a:extLst>
                  <a:ext uri="{FF2B5EF4-FFF2-40B4-BE49-F238E27FC236}">
                    <a16:creationId xmlns:a16="http://schemas.microsoft.com/office/drawing/2014/main" id="{298EDD2A-AD81-D390-5A46-52E6E059A8A4}"/>
                  </a:ext>
                </a:extLst>
              </p:cNvPr>
              <p:cNvCxnSpPr/>
              <p:nvPr/>
            </p:nvCxnSpPr>
            <p:spPr bwMode="auto">
              <a:xfrm>
                <a:off x="2337497" y="6051550"/>
                <a:ext cx="303269" cy="0"/>
              </a:xfrm>
              <a:prstGeom prst="line">
                <a:avLst/>
              </a:prstGeom>
              <a:noFill/>
              <a:ln w="28575" cap="flat" cmpd="sng" algn="ctr">
                <a:solidFill>
                  <a:srgbClr val="015873"/>
                </a:solidFill>
                <a:prstDash val="solid"/>
                <a:round/>
                <a:headEnd type="none" w="med" len="med"/>
                <a:tailEnd type="none" w="med" len="med"/>
              </a:ln>
              <a:effectLst/>
            </p:spPr>
          </p:cxnSp>
        </p:grpSp>
        <p:grpSp>
          <p:nvGrpSpPr>
            <p:cNvPr id="14" name="Group 13">
              <a:extLst>
                <a:ext uri="{FF2B5EF4-FFF2-40B4-BE49-F238E27FC236}">
                  <a16:creationId xmlns:a16="http://schemas.microsoft.com/office/drawing/2014/main" id="{EA468251-F24B-BEA5-D524-F812DA2B8B78}"/>
                </a:ext>
              </a:extLst>
            </p:cNvPr>
            <p:cNvGrpSpPr/>
            <p:nvPr/>
          </p:nvGrpSpPr>
          <p:grpSpPr>
            <a:xfrm>
              <a:off x="2977083" y="1703974"/>
              <a:ext cx="5538475" cy="1671009"/>
              <a:chOff x="2977083" y="1703974"/>
              <a:chExt cx="5538475" cy="1671009"/>
            </a:xfrm>
          </p:grpSpPr>
          <p:cxnSp>
            <p:nvCxnSpPr>
              <p:cNvPr id="20527" name="Straight Connector 20526">
                <a:extLst>
                  <a:ext uri="{FF2B5EF4-FFF2-40B4-BE49-F238E27FC236}">
                    <a16:creationId xmlns:a16="http://schemas.microsoft.com/office/drawing/2014/main" id="{91C3DE44-B367-047A-2893-8978249FBAA8}"/>
                  </a:ext>
                </a:extLst>
              </p:cNvPr>
              <p:cNvCxnSpPr/>
              <p:nvPr/>
            </p:nvCxnSpPr>
            <p:spPr bwMode="auto">
              <a:xfrm>
                <a:off x="2977083" y="1703974"/>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28" name="Straight Connector 20527">
                <a:extLst>
                  <a:ext uri="{FF2B5EF4-FFF2-40B4-BE49-F238E27FC236}">
                    <a16:creationId xmlns:a16="http://schemas.microsoft.com/office/drawing/2014/main" id="{E9C4C32F-6233-52FB-AF2E-8D392E397241}"/>
                  </a:ext>
                </a:extLst>
              </p:cNvPr>
              <p:cNvCxnSpPr/>
              <p:nvPr/>
            </p:nvCxnSpPr>
            <p:spPr bwMode="auto">
              <a:xfrm>
                <a:off x="3310593" y="2017536"/>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29" name="Straight Connector 20528">
                <a:extLst>
                  <a:ext uri="{FF2B5EF4-FFF2-40B4-BE49-F238E27FC236}">
                    <a16:creationId xmlns:a16="http://schemas.microsoft.com/office/drawing/2014/main" id="{397A67CB-2C6A-4E7E-CD4B-9A528C4CC606}"/>
                  </a:ext>
                </a:extLst>
              </p:cNvPr>
              <p:cNvCxnSpPr/>
              <p:nvPr/>
            </p:nvCxnSpPr>
            <p:spPr bwMode="auto">
              <a:xfrm>
                <a:off x="3183025" y="1921895"/>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30" name="Straight Connector 20529">
                <a:extLst>
                  <a:ext uri="{FF2B5EF4-FFF2-40B4-BE49-F238E27FC236}">
                    <a16:creationId xmlns:a16="http://schemas.microsoft.com/office/drawing/2014/main" id="{D781E811-6536-E256-E93B-E4E4CEC46D93}"/>
                  </a:ext>
                </a:extLst>
              </p:cNvPr>
              <p:cNvCxnSpPr>
                <a:cxnSpLocks/>
              </p:cNvCxnSpPr>
              <p:nvPr/>
            </p:nvCxnSpPr>
            <p:spPr bwMode="auto">
              <a:xfrm>
                <a:off x="3395163" y="20572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31" name="Straight Connector 20530">
                <a:extLst>
                  <a:ext uri="{FF2B5EF4-FFF2-40B4-BE49-F238E27FC236}">
                    <a16:creationId xmlns:a16="http://schemas.microsoft.com/office/drawing/2014/main" id="{071AF0F2-3010-6A34-3FDB-B7CDAE9C1F49}"/>
                  </a:ext>
                </a:extLst>
              </p:cNvPr>
              <p:cNvCxnSpPr>
                <a:cxnSpLocks/>
              </p:cNvCxnSpPr>
              <p:nvPr/>
            </p:nvCxnSpPr>
            <p:spPr bwMode="auto">
              <a:xfrm>
                <a:off x="3629425" y="2088696"/>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32" name="Straight Connector 20531">
                <a:extLst>
                  <a:ext uri="{FF2B5EF4-FFF2-40B4-BE49-F238E27FC236}">
                    <a16:creationId xmlns:a16="http://schemas.microsoft.com/office/drawing/2014/main" id="{D7892697-056D-D5D6-CA7D-EF3574EE2745}"/>
                  </a:ext>
                </a:extLst>
              </p:cNvPr>
              <p:cNvCxnSpPr>
                <a:cxnSpLocks/>
              </p:cNvCxnSpPr>
              <p:nvPr/>
            </p:nvCxnSpPr>
            <p:spPr bwMode="auto">
              <a:xfrm>
                <a:off x="3465718" y="20572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33" name="Straight Connector 20532">
                <a:extLst>
                  <a:ext uri="{FF2B5EF4-FFF2-40B4-BE49-F238E27FC236}">
                    <a16:creationId xmlns:a16="http://schemas.microsoft.com/office/drawing/2014/main" id="{7B397250-E210-5D7C-9E16-102B48B29DDE}"/>
                  </a:ext>
                </a:extLst>
              </p:cNvPr>
              <p:cNvCxnSpPr/>
              <p:nvPr/>
            </p:nvCxnSpPr>
            <p:spPr bwMode="auto">
              <a:xfrm>
                <a:off x="3009642" y="1707458"/>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39" name="Straight Connector 20538">
                <a:extLst>
                  <a:ext uri="{FF2B5EF4-FFF2-40B4-BE49-F238E27FC236}">
                    <a16:creationId xmlns:a16="http://schemas.microsoft.com/office/drawing/2014/main" id="{854C34AB-7D01-86DB-B244-2D298C632934}"/>
                  </a:ext>
                </a:extLst>
              </p:cNvPr>
              <p:cNvCxnSpPr>
                <a:cxnSpLocks/>
              </p:cNvCxnSpPr>
              <p:nvPr/>
            </p:nvCxnSpPr>
            <p:spPr bwMode="auto">
              <a:xfrm>
                <a:off x="3864622" y="2187375"/>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40" name="Straight Connector 20539">
                <a:extLst>
                  <a:ext uri="{FF2B5EF4-FFF2-40B4-BE49-F238E27FC236}">
                    <a16:creationId xmlns:a16="http://schemas.microsoft.com/office/drawing/2014/main" id="{8E3E896D-2CCA-0687-20D4-2B5A189AD1CD}"/>
                  </a:ext>
                </a:extLst>
              </p:cNvPr>
              <p:cNvCxnSpPr>
                <a:cxnSpLocks/>
              </p:cNvCxnSpPr>
              <p:nvPr/>
            </p:nvCxnSpPr>
            <p:spPr bwMode="auto">
              <a:xfrm>
                <a:off x="4210808" y="2275834"/>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41" name="Straight Connector 20540">
                <a:extLst>
                  <a:ext uri="{FF2B5EF4-FFF2-40B4-BE49-F238E27FC236}">
                    <a16:creationId xmlns:a16="http://schemas.microsoft.com/office/drawing/2014/main" id="{40EAFF02-F21D-C90A-0819-B6C2746BC7CA}"/>
                  </a:ext>
                </a:extLst>
              </p:cNvPr>
              <p:cNvCxnSpPr>
                <a:cxnSpLocks/>
              </p:cNvCxnSpPr>
              <p:nvPr/>
            </p:nvCxnSpPr>
            <p:spPr bwMode="auto">
              <a:xfrm>
                <a:off x="4172831" y="2275834"/>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46" name="Straight Connector 20545">
                <a:extLst>
                  <a:ext uri="{FF2B5EF4-FFF2-40B4-BE49-F238E27FC236}">
                    <a16:creationId xmlns:a16="http://schemas.microsoft.com/office/drawing/2014/main" id="{6EA8C05C-D4A1-0905-0F00-01F94AE0E5E4}"/>
                  </a:ext>
                </a:extLst>
              </p:cNvPr>
              <p:cNvCxnSpPr>
                <a:cxnSpLocks/>
              </p:cNvCxnSpPr>
              <p:nvPr/>
            </p:nvCxnSpPr>
            <p:spPr bwMode="auto">
              <a:xfrm>
                <a:off x="4324917" y="2516400"/>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48" name="Straight Connector 20547">
                <a:extLst>
                  <a:ext uri="{FF2B5EF4-FFF2-40B4-BE49-F238E27FC236}">
                    <a16:creationId xmlns:a16="http://schemas.microsoft.com/office/drawing/2014/main" id="{129C305C-3A55-5ACC-5883-76B7E703BC19}"/>
                  </a:ext>
                </a:extLst>
              </p:cNvPr>
              <p:cNvCxnSpPr>
                <a:cxnSpLocks/>
              </p:cNvCxnSpPr>
              <p:nvPr/>
            </p:nvCxnSpPr>
            <p:spPr bwMode="auto">
              <a:xfrm>
                <a:off x="4363200" y="2516400"/>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49" name="Straight Connector 20548">
                <a:extLst>
                  <a:ext uri="{FF2B5EF4-FFF2-40B4-BE49-F238E27FC236}">
                    <a16:creationId xmlns:a16="http://schemas.microsoft.com/office/drawing/2014/main" id="{68087BC2-C494-0368-B931-7C7AF2B3D38A}"/>
                  </a:ext>
                </a:extLst>
              </p:cNvPr>
              <p:cNvCxnSpPr>
                <a:cxnSpLocks/>
              </p:cNvCxnSpPr>
              <p:nvPr/>
            </p:nvCxnSpPr>
            <p:spPr bwMode="auto">
              <a:xfrm>
                <a:off x="4435886" y="2561030"/>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50" name="Straight Connector 20549">
                <a:extLst>
                  <a:ext uri="{FF2B5EF4-FFF2-40B4-BE49-F238E27FC236}">
                    <a16:creationId xmlns:a16="http://schemas.microsoft.com/office/drawing/2014/main" id="{B24014AD-F73A-3EF6-F2D1-F9BAA2AADC5C}"/>
                  </a:ext>
                </a:extLst>
              </p:cNvPr>
              <p:cNvCxnSpPr>
                <a:cxnSpLocks/>
              </p:cNvCxnSpPr>
              <p:nvPr/>
            </p:nvCxnSpPr>
            <p:spPr bwMode="auto">
              <a:xfrm>
                <a:off x="4401084" y="2561030"/>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52" name="Straight Connector 20551">
                <a:extLst>
                  <a:ext uri="{FF2B5EF4-FFF2-40B4-BE49-F238E27FC236}">
                    <a16:creationId xmlns:a16="http://schemas.microsoft.com/office/drawing/2014/main" id="{2D222071-D74D-78D7-EE7F-2C34E4CBE3E2}"/>
                  </a:ext>
                </a:extLst>
              </p:cNvPr>
              <p:cNvCxnSpPr/>
              <p:nvPr/>
            </p:nvCxnSpPr>
            <p:spPr bwMode="auto">
              <a:xfrm>
                <a:off x="4522238" y="267452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54" name="Straight Connector 20553">
                <a:extLst>
                  <a:ext uri="{FF2B5EF4-FFF2-40B4-BE49-F238E27FC236}">
                    <a16:creationId xmlns:a16="http://schemas.microsoft.com/office/drawing/2014/main" id="{09F65E87-300E-7B6A-1C38-7979E7BB5B14}"/>
                  </a:ext>
                </a:extLst>
              </p:cNvPr>
              <p:cNvCxnSpPr>
                <a:cxnSpLocks/>
              </p:cNvCxnSpPr>
              <p:nvPr/>
            </p:nvCxnSpPr>
            <p:spPr bwMode="auto">
              <a:xfrm>
                <a:off x="4563023" y="267452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55" name="Straight Connector 20554">
                <a:extLst>
                  <a:ext uri="{FF2B5EF4-FFF2-40B4-BE49-F238E27FC236}">
                    <a16:creationId xmlns:a16="http://schemas.microsoft.com/office/drawing/2014/main" id="{701CF4B7-AE4C-9E97-4929-FE4D0A816BBC}"/>
                  </a:ext>
                </a:extLst>
              </p:cNvPr>
              <p:cNvCxnSpPr>
                <a:cxnSpLocks/>
              </p:cNvCxnSpPr>
              <p:nvPr/>
            </p:nvCxnSpPr>
            <p:spPr bwMode="auto">
              <a:xfrm>
                <a:off x="4634398" y="267452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56" name="Straight Connector 20555">
                <a:extLst>
                  <a:ext uri="{FF2B5EF4-FFF2-40B4-BE49-F238E27FC236}">
                    <a16:creationId xmlns:a16="http://schemas.microsoft.com/office/drawing/2014/main" id="{A5F36D16-DB59-1294-2B68-0916A2B9547D}"/>
                  </a:ext>
                </a:extLst>
              </p:cNvPr>
              <p:cNvCxnSpPr>
                <a:cxnSpLocks/>
              </p:cNvCxnSpPr>
              <p:nvPr/>
            </p:nvCxnSpPr>
            <p:spPr bwMode="auto">
              <a:xfrm>
                <a:off x="4596421" y="267452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57" name="Straight Connector 20556">
                <a:extLst>
                  <a:ext uri="{FF2B5EF4-FFF2-40B4-BE49-F238E27FC236}">
                    <a16:creationId xmlns:a16="http://schemas.microsoft.com/office/drawing/2014/main" id="{F037731C-CEDF-85F9-8F7C-2C7650807336}"/>
                  </a:ext>
                </a:extLst>
              </p:cNvPr>
              <p:cNvCxnSpPr>
                <a:cxnSpLocks/>
              </p:cNvCxnSpPr>
              <p:nvPr/>
            </p:nvCxnSpPr>
            <p:spPr bwMode="auto">
              <a:xfrm>
                <a:off x="4668160" y="2722372"/>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58" name="Straight Connector 20557">
                <a:extLst>
                  <a:ext uri="{FF2B5EF4-FFF2-40B4-BE49-F238E27FC236}">
                    <a16:creationId xmlns:a16="http://schemas.microsoft.com/office/drawing/2014/main" id="{C5ED2FE1-BA56-A8D1-B976-0141BEEF094E}"/>
                  </a:ext>
                </a:extLst>
              </p:cNvPr>
              <p:cNvCxnSpPr>
                <a:cxnSpLocks/>
              </p:cNvCxnSpPr>
              <p:nvPr/>
            </p:nvCxnSpPr>
            <p:spPr bwMode="auto">
              <a:xfrm>
                <a:off x="4863047" y="2793284"/>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59" name="Straight Connector 20558">
                <a:extLst>
                  <a:ext uri="{FF2B5EF4-FFF2-40B4-BE49-F238E27FC236}">
                    <a16:creationId xmlns:a16="http://schemas.microsoft.com/office/drawing/2014/main" id="{626BE5D0-5EE2-42DC-8FFE-4D48EB11E2F9}"/>
                  </a:ext>
                </a:extLst>
              </p:cNvPr>
              <p:cNvCxnSpPr>
                <a:cxnSpLocks/>
              </p:cNvCxnSpPr>
              <p:nvPr/>
            </p:nvCxnSpPr>
            <p:spPr bwMode="auto">
              <a:xfrm>
                <a:off x="4831420" y="2793284"/>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60" name="Straight Connector 20559">
                <a:extLst>
                  <a:ext uri="{FF2B5EF4-FFF2-40B4-BE49-F238E27FC236}">
                    <a16:creationId xmlns:a16="http://schemas.microsoft.com/office/drawing/2014/main" id="{F9F3DB2D-A158-C027-894A-40DA994C7DC8}"/>
                  </a:ext>
                </a:extLst>
              </p:cNvPr>
              <p:cNvCxnSpPr/>
              <p:nvPr/>
            </p:nvCxnSpPr>
            <p:spPr bwMode="auto">
              <a:xfrm>
                <a:off x="4713835" y="2731897"/>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64" name="Straight Connector 20563">
                <a:extLst>
                  <a:ext uri="{FF2B5EF4-FFF2-40B4-BE49-F238E27FC236}">
                    <a16:creationId xmlns:a16="http://schemas.microsoft.com/office/drawing/2014/main" id="{CD1C9220-9C68-119F-7E52-0321CFAAA4B3}"/>
                  </a:ext>
                </a:extLst>
              </p:cNvPr>
              <p:cNvCxnSpPr>
                <a:cxnSpLocks/>
              </p:cNvCxnSpPr>
              <p:nvPr/>
            </p:nvCxnSpPr>
            <p:spPr bwMode="auto">
              <a:xfrm>
                <a:off x="5160751" y="2939493"/>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66" name="Straight Connector 20565">
                <a:extLst>
                  <a:ext uri="{FF2B5EF4-FFF2-40B4-BE49-F238E27FC236}">
                    <a16:creationId xmlns:a16="http://schemas.microsoft.com/office/drawing/2014/main" id="{58B3CAD0-5C66-3985-5B84-49B2AC898A07}"/>
                  </a:ext>
                </a:extLst>
              </p:cNvPr>
              <p:cNvCxnSpPr>
                <a:cxnSpLocks/>
              </p:cNvCxnSpPr>
              <p:nvPr/>
            </p:nvCxnSpPr>
            <p:spPr bwMode="auto">
              <a:xfrm>
                <a:off x="5279541" y="2936318"/>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67" name="Straight Connector 20566">
                <a:extLst>
                  <a:ext uri="{FF2B5EF4-FFF2-40B4-BE49-F238E27FC236}">
                    <a16:creationId xmlns:a16="http://schemas.microsoft.com/office/drawing/2014/main" id="{41064277-A5D2-B040-4003-8DB3C3F14B2A}"/>
                  </a:ext>
                </a:extLst>
              </p:cNvPr>
              <p:cNvCxnSpPr>
                <a:cxnSpLocks/>
              </p:cNvCxnSpPr>
              <p:nvPr/>
            </p:nvCxnSpPr>
            <p:spPr bwMode="auto">
              <a:xfrm>
                <a:off x="5743386" y="301758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68" name="Straight Connector 20567">
                <a:extLst>
                  <a:ext uri="{FF2B5EF4-FFF2-40B4-BE49-F238E27FC236}">
                    <a16:creationId xmlns:a16="http://schemas.microsoft.com/office/drawing/2014/main" id="{9103F75A-5DEA-A872-F6D8-9D599360A89F}"/>
                  </a:ext>
                </a:extLst>
              </p:cNvPr>
              <p:cNvCxnSpPr>
                <a:cxnSpLocks/>
              </p:cNvCxnSpPr>
              <p:nvPr/>
            </p:nvCxnSpPr>
            <p:spPr bwMode="auto">
              <a:xfrm>
                <a:off x="5582180" y="301758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69" name="Straight Connector 20568">
                <a:extLst>
                  <a:ext uri="{FF2B5EF4-FFF2-40B4-BE49-F238E27FC236}">
                    <a16:creationId xmlns:a16="http://schemas.microsoft.com/office/drawing/2014/main" id="{4459B7F3-832A-A3D9-F9FC-F9E400ADBDB0}"/>
                  </a:ext>
                </a:extLst>
              </p:cNvPr>
              <p:cNvCxnSpPr/>
              <p:nvPr/>
            </p:nvCxnSpPr>
            <p:spPr bwMode="auto">
              <a:xfrm>
                <a:off x="5231048" y="2939493"/>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71" name="Straight Connector 20570">
                <a:extLst>
                  <a:ext uri="{FF2B5EF4-FFF2-40B4-BE49-F238E27FC236}">
                    <a16:creationId xmlns:a16="http://schemas.microsoft.com/office/drawing/2014/main" id="{79A65177-B9AA-4766-F7B0-3838A396F9DE}"/>
                  </a:ext>
                </a:extLst>
              </p:cNvPr>
              <p:cNvCxnSpPr/>
              <p:nvPr/>
            </p:nvCxnSpPr>
            <p:spPr bwMode="auto">
              <a:xfrm>
                <a:off x="5295712" y="301758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72" name="Straight Connector 20571">
                <a:extLst>
                  <a:ext uri="{FF2B5EF4-FFF2-40B4-BE49-F238E27FC236}">
                    <a16:creationId xmlns:a16="http://schemas.microsoft.com/office/drawing/2014/main" id="{9DE0150E-568E-C34C-B3BB-0964C5C56EFC}"/>
                  </a:ext>
                </a:extLst>
              </p:cNvPr>
              <p:cNvCxnSpPr>
                <a:cxnSpLocks/>
              </p:cNvCxnSpPr>
              <p:nvPr/>
            </p:nvCxnSpPr>
            <p:spPr bwMode="auto">
              <a:xfrm>
                <a:off x="6566444" y="3104295"/>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73" name="Straight Connector 20572">
                <a:extLst>
                  <a:ext uri="{FF2B5EF4-FFF2-40B4-BE49-F238E27FC236}">
                    <a16:creationId xmlns:a16="http://schemas.microsoft.com/office/drawing/2014/main" id="{443912B6-A0E5-F016-7D59-ACE957926D1D}"/>
                  </a:ext>
                </a:extLst>
              </p:cNvPr>
              <p:cNvCxnSpPr>
                <a:cxnSpLocks/>
              </p:cNvCxnSpPr>
              <p:nvPr/>
            </p:nvCxnSpPr>
            <p:spPr bwMode="auto">
              <a:xfrm>
                <a:off x="6640994" y="3104295"/>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74" name="Straight Connector 20573">
                <a:extLst>
                  <a:ext uri="{FF2B5EF4-FFF2-40B4-BE49-F238E27FC236}">
                    <a16:creationId xmlns:a16="http://schemas.microsoft.com/office/drawing/2014/main" id="{C2CDB587-BE90-844A-FFB0-5B747CDBA0D8}"/>
                  </a:ext>
                </a:extLst>
              </p:cNvPr>
              <p:cNvCxnSpPr>
                <a:cxnSpLocks/>
              </p:cNvCxnSpPr>
              <p:nvPr/>
            </p:nvCxnSpPr>
            <p:spPr bwMode="auto">
              <a:xfrm>
                <a:off x="6603017" y="3104295"/>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75" name="Straight Connector 20574">
                <a:extLst>
                  <a:ext uri="{FF2B5EF4-FFF2-40B4-BE49-F238E27FC236}">
                    <a16:creationId xmlns:a16="http://schemas.microsoft.com/office/drawing/2014/main" id="{9CE7B7AC-9534-6EA0-3963-BE3A610A6161}"/>
                  </a:ext>
                </a:extLst>
              </p:cNvPr>
              <p:cNvCxnSpPr>
                <a:cxnSpLocks/>
              </p:cNvCxnSpPr>
              <p:nvPr/>
            </p:nvCxnSpPr>
            <p:spPr bwMode="auto">
              <a:xfrm>
                <a:off x="6138706" y="3098548"/>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76" name="Straight Connector 20575">
                <a:extLst>
                  <a:ext uri="{FF2B5EF4-FFF2-40B4-BE49-F238E27FC236}">
                    <a16:creationId xmlns:a16="http://schemas.microsoft.com/office/drawing/2014/main" id="{BB8FBF75-2A81-793D-6FB5-37CB81404CFE}"/>
                  </a:ext>
                </a:extLst>
              </p:cNvPr>
              <p:cNvCxnSpPr>
                <a:cxnSpLocks/>
              </p:cNvCxnSpPr>
              <p:nvPr/>
            </p:nvCxnSpPr>
            <p:spPr bwMode="auto">
              <a:xfrm>
                <a:off x="6175814" y="3095373"/>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77" name="Straight Connector 20576">
                <a:extLst>
                  <a:ext uri="{FF2B5EF4-FFF2-40B4-BE49-F238E27FC236}">
                    <a16:creationId xmlns:a16="http://schemas.microsoft.com/office/drawing/2014/main" id="{6269F3F1-DD7F-D20A-ABEE-195DF271DF68}"/>
                  </a:ext>
                </a:extLst>
              </p:cNvPr>
              <p:cNvCxnSpPr>
                <a:cxnSpLocks/>
              </p:cNvCxnSpPr>
              <p:nvPr/>
            </p:nvCxnSpPr>
            <p:spPr bwMode="auto">
              <a:xfrm>
                <a:off x="6437875" y="3092670"/>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78" name="Straight Connector 20577">
                <a:extLst>
                  <a:ext uri="{FF2B5EF4-FFF2-40B4-BE49-F238E27FC236}">
                    <a16:creationId xmlns:a16="http://schemas.microsoft.com/office/drawing/2014/main" id="{1E5510EE-61DD-6639-5B82-78D528AB4608}"/>
                  </a:ext>
                </a:extLst>
              </p:cNvPr>
              <p:cNvCxnSpPr/>
              <p:nvPr/>
            </p:nvCxnSpPr>
            <p:spPr bwMode="auto">
              <a:xfrm>
                <a:off x="5962908" y="3098548"/>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79" name="Straight Connector 20578">
                <a:extLst>
                  <a:ext uri="{FF2B5EF4-FFF2-40B4-BE49-F238E27FC236}">
                    <a16:creationId xmlns:a16="http://schemas.microsoft.com/office/drawing/2014/main" id="{E16E70F5-5574-8D91-A45B-CCF1BBBCAEF6}"/>
                  </a:ext>
                </a:extLst>
              </p:cNvPr>
              <p:cNvCxnSpPr/>
              <p:nvPr/>
            </p:nvCxnSpPr>
            <p:spPr bwMode="auto">
              <a:xfrm>
                <a:off x="6309716" y="3092670"/>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80" name="Straight Connector 20579">
                <a:extLst>
                  <a:ext uri="{FF2B5EF4-FFF2-40B4-BE49-F238E27FC236}">
                    <a16:creationId xmlns:a16="http://schemas.microsoft.com/office/drawing/2014/main" id="{BC0670A9-C966-4B6E-7CD6-01D02D88AC26}"/>
                  </a:ext>
                </a:extLst>
              </p:cNvPr>
              <p:cNvCxnSpPr/>
              <p:nvPr/>
            </p:nvCxnSpPr>
            <p:spPr bwMode="auto">
              <a:xfrm>
                <a:off x="6268823" y="3094770"/>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81" name="Straight Connector 20580">
                <a:extLst>
                  <a:ext uri="{FF2B5EF4-FFF2-40B4-BE49-F238E27FC236}">
                    <a16:creationId xmlns:a16="http://schemas.microsoft.com/office/drawing/2014/main" id="{BB9F59FA-2672-879F-BDCF-6FB1D42DD4A2}"/>
                  </a:ext>
                </a:extLst>
              </p:cNvPr>
              <p:cNvCxnSpPr>
                <a:cxnSpLocks/>
              </p:cNvCxnSpPr>
              <p:nvPr/>
            </p:nvCxnSpPr>
            <p:spPr bwMode="auto">
              <a:xfrm>
                <a:off x="7276586"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83" name="Straight Connector 20582">
                <a:extLst>
                  <a:ext uri="{FF2B5EF4-FFF2-40B4-BE49-F238E27FC236}">
                    <a16:creationId xmlns:a16="http://schemas.microsoft.com/office/drawing/2014/main" id="{A745B906-C89B-E8B4-4A5B-39E2F8CFE49D}"/>
                  </a:ext>
                </a:extLst>
              </p:cNvPr>
              <p:cNvCxnSpPr>
                <a:cxnSpLocks/>
              </p:cNvCxnSpPr>
              <p:nvPr/>
            </p:nvCxnSpPr>
            <p:spPr bwMode="auto">
              <a:xfrm>
                <a:off x="7306809"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84" name="Straight Connector 20583">
                <a:extLst>
                  <a:ext uri="{FF2B5EF4-FFF2-40B4-BE49-F238E27FC236}">
                    <a16:creationId xmlns:a16="http://schemas.microsoft.com/office/drawing/2014/main" id="{3911DB83-D634-2B34-6C51-C583C3A2174F}"/>
                  </a:ext>
                </a:extLst>
              </p:cNvPr>
              <p:cNvCxnSpPr>
                <a:cxnSpLocks/>
              </p:cNvCxnSpPr>
              <p:nvPr/>
            </p:nvCxnSpPr>
            <p:spPr bwMode="auto">
              <a:xfrm>
                <a:off x="7081681"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85" name="Straight Connector 20584">
                <a:extLst>
                  <a:ext uri="{FF2B5EF4-FFF2-40B4-BE49-F238E27FC236}">
                    <a16:creationId xmlns:a16="http://schemas.microsoft.com/office/drawing/2014/main" id="{690475A4-FC1A-B590-E13E-0E042D445A97}"/>
                  </a:ext>
                </a:extLst>
              </p:cNvPr>
              <p:cNvCxnSpPr>
                <a:cxnSpLocks/>
              </p:cNvCxnSpPr>
              <p:nvPr/>
            </p:nvCxnSpPr>
            <p:spPr bwMode="auto">
              <a:xfrm>
                <a:off x="7356256"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86" name="Straight Connector 20585">
                <a:extLst>
                  <a:ext uri="{FF2B5EF4-FFF2-40B4-BE49-F238E27FC236}">
                    <a16:creationId xmlns:a16="http://schemas.microsoft.com/office/drawing/2014/main" id="{B3BACF62-AFE4-27EF-D4EF-8885C3B4D5CD}"/>
                  </a:ext>
                </a:extLst>
              </p:cNvPr>
              <p:cNvCxnSpPr>
                <a:cxnSpLocks/>
              </p:cNvCxnSpPr>
              <p:nvPr/>
            </p:nvCxnSpPr>
            <p:spPr bwMode="auto">
              <a:xfrm>
                <a:off x="7232554"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87" name="Straight Connector 20586">
                <a:extLst>
                  <a:ext uri="{FF2B5EF4-FFF2-40B4-BE49-F238E27FC236}">
                    <a16:creationId xmlns:a16="http://schemas.microsoft.com/office/drawing/2014/main" id="{CB8E2115-22E4-E61E-3022-35DEFD75290C}"/>
                  </a:ext>
                </a:extLst>
              </p:cNvPr>
              <p:cNvCxnSpPr/>
              <p:nvPr/>
            </p:nvCxnSpPr>
            <p:spPr bwMode="auto">
              <a:xfrm>
                <a:off x="6713147"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88" name="Straight Connector 20587">
                <a:extLst>
                  <a:ext uri="{FF2B5EF4-FFF2-40B4-BE49-F238E27FC236}">
                    <a16:creationId xmlns:a16="http://schemas.microsoft.com/office/drawing/2014/main" id="{F4F1916C-E796-2929-99BA-5419E9E5B6BD}"/>
                  </a:ext>
                </a:extLst>
              </p:cNvPr>
              <p:cNvCxnSpPr/>
              <p:nvPr/>
            </p:nvCxnSpPr>
            <p:spPr bwMode="auto">
              <a:xfrm>
                <a:off x="6782824"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89" name="Straight Connector 20588">
                <a:extLst>
                  <a:ext uri="{FF2B5EF4-FFF2-40B4-BE49-F238E27FC236}">
                    <a16:creationId xmlns:a16="http://schemas.microsoft.com/office/drawing/2014/main" id="{DB295A47-DA00-52D9-B970-E67314D76394}"/>
                  </a:ext>
                </a:extLst>
              </p:cNvPr>
              <p:cNvCxnSpPr/>
              <p:nvPr/>
            </p:nvCxnSpPr>
            <p:spPr bwMode="auto">
              <a:xfrm>
                <a:off x="6749720"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90" name="Straight Connector 20589">
                <a:extLst>
                  <a:ext uri="{FF2B5EF4-FFF2-40B4-BE49-F238E27FC236}">
                    <a16:creationId xmlns:a16="http://schemas.microsoft.com/office/drawing/2014/main" id="{5C1FDEC5-143E-A2BD-1C11-A0B776260CD7}"/>
                  </a:ext>
                </a:extLst>
              </p:cNvPr>
              <p:cNvCxnSpPr>
                <a:cxnSpLocks/>
              </p:cNvCxnSpPr>
              <p:nvPr/>
            </p:nvCxnSpPr>
            <p:spPr bwMode="auto">
              <a:xfrm>
                <a:off x="6905543"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91" name="Straight Connector 20590">
                <a:extLst>
                  <a:ext uri="{FF2B5EF4-FFF2-40B4-BE49-F238E27FC236}">
                    <a16:creationId xmlns:a16="http://schemas.microsoft.com/office/drawing/2014/main" id="{C80B25FB-7DDC-AFF0-2D04-A49021FE4542}"/>
                  </a:ext>
                </a:extLst>
              </p:cNvPr>
              <p:cNvCxnSpPr>
                <a:cxnSpLocks/>
              </p:cNvCxnSpPr>
              <p:nvPr/>
            </p:nvCxnSpPr>
            <p:spPr bwMode="auto">
              <a:xfrm>
                <a:off x="8515558" y="3239639"/>
                <a:ext cx="0" cy="135344"/>
              </a:xfrm>
              <a:prstGeom prst="line">
                <a:avLst/>
              </a:prstGeom>
              <a:noFill/>
              <a:ln w="28575" cap="flat" cmpd="sng" algn="ctr">
                <a:solidFill>
                  <a:srgbClr val="015873"/>
                </a:solidFill>
                <a:prstDash val="solid"/>
                <a:round/>
                <a:headEnd type="none" w="med" len="med"/>
                <a:tailEnd type="none" w="med" len="med"/>
              </a:ln>
              <a:effectLst/>
            </p:spPr>
          </p:cxnSp>
          <p:cxnSp>
            <p:nvCxnSpPr>
              <p:cNvPr id="20592" name="Straight Connector 20591">
                <a:extLst>
                  <a:ext uri="{FF2B5EF4-FFF2-40B4-BE49-F238E27FC236}">
                    <a16:creationId xmlns:a16="http://schemas.microsoft.com/office/drawing/2014/main" id="{B5A21612-8E23-F623-6650-79F3CA66E2B7}"/>
                  </a:ext>
                </a:extLst>
              </p:cNvPr>
              <p:cNvCxnSpPr>
                <a:cxnSpLocks/>
              </p:cNvCxnSpPr>
              <p:nvPr/>
            </p:nvCxnSpPr>
            <p:spPr bwMode="auto">
              <a:xfrm>
                <a:off x="8399441" y="3236464"/>
                <a:ext cx="0" cy="135344"/>
              </a:xfrm>
              <a:prstGeom prst="line">
                <a:avLst/>
              </a:prstGeom>
              <a:noFill/>
              <a:ln w="28575" cap="flat" cmpd="sng" algn="ctr">
                <a:solidFill>
                  <a:srgbClr val="015873"/>
                </a:solidFill>
                <a:prstDash val="solid"/>
                <a:round/>
                <a:headEnd type="none" w="med" len="med"/>
                <a:tailEnd type="none" w="med" len="med"/>
              </a:ln>
              <a:effectLst/>
            </p:spPr>
          </p:cxnSp>
        </p:grpSp>
      </p:grpSp>
    </p:spTree>
    <p:extLst>
      <p:ext uri="{BB962C8B-B14F-4D97-AF65-F5344CB8AC3E}">
        <p14:creationId xmlns:p14="http://schemas.microsoft.com/office/powerpoint/2010/main" val="225598714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pPr eaLnBrk="1" hangingPunct="1"/>
            <a:r>
              <a:rPr lang="en-US" altLang="en-US" dirty="0"/>
              <a:t>BRUIN: Responses in Patients With MCL or CLL/SLL Previously Intolerant to Covalent BTK Inhibitor</a:t>
            </a:r>
          </a:p>
        </p:txBody>
      </p:sp>
      <p:sp>
        <p:nvSpPr>
          <p:cNvPr id="22" name="Text Box 11">
            <a:extLst>
              <a:ext uri="{FF2B5EF4-FFF2-40B4-BE49-F238E27FC236}">
                <a16:creationId xmlns:a16="http://schemas.microsoft.com/office/drawing/2014/main" id="{3599EC78-D41F-52E3-FF9F-E5390257E706}"/>
              </a:ext>
            </a:extLst>
          </p:cNvPr>
          <p:cNvSpPr txBox="1">
            <a:spLocks noChangeArrowheads="1"/>
          </p:cNvSpPr>
          <p:nvPr/>
        </p:nvSpPr>
        <p:spPr bwMode="auto">
          <a:xfrm>
            <a:off x="414340" y="6385740"/>
            <a:ext cx="24042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Shah. ASH 2022. Abstr 1797.</a:t>
            </a:r>
          </a:p>
        </p:txBody>
      </p:sp>
      <p:sp>
        <p:nvSpPr>
          <p:cNvPr id="3" name="TextBox 2">
            <a:extLst>
              <a:ext uri="{FF2B5EF4-FFF2-40B4-BE49-F238E27FC236}">
                <a16:creationId xmlns:a16="http://schemas.microsoft.com/office/drawing/2014/main" id="{4ABA2650-D725-C5D6-1035-1C04197280E7}"/>
              </a:ext>
            </a:extLst>
          </p:cNvPr>
          <p:cNvSpPr txBox="1"/>
          <p:nvPr/>
        </p:nvSpPr>
        <p:spPr bwMode="auto">
          <a:xfrm>
            <a:off x="991215" y="6002344"/>
            <a:ext cx="2520619" cy="307777"/>
          </a:xfrm>
          <a:prstGeom prst="rect">
            <a:avLst/>
          </a:prstGeom>
          <a:noFill/>
          <a:ln>
            <a:noFill/>
          </a:ln>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Data cutoff: January 31, 2022.</a:t>
            </a:r>
          </a:p>
        </p:txBody>
      </p:sp>
      <p:graphicFrame>
        <p:nvGraphicFramePr>
          <p:cNvPr id="41" name="Table 60">
            <a:extLst>
              <a:ext uri="{FF2B5EF4-FFF2-40B4-BE49-F238E27FC236}">
                <a16:creationId xmlns:a16="http://schemas.microsoft.com/office/drawing/2014/main" id="{DB065262-595A-FDD0-93A7-F4F89E429C71}"/>
              </a:ext>
            </a:extLst>
          </p:cNvPr>
          <p:cNvGraphicFramePr>
            <a:graphicFrameLocks noGrp="1"/>
          </p:cNvGraphicFramePr>
          <p:nvPr/>
        </p:nvGraphicFramePr>
        <p:xfrm>
          <a:off x="6255629" y="1608229"/>
          <a:ext cx="4720244" cy="2041122"/>
        </p:xfrm>
        <a:graphic>
          <a:graphicData uri="http://schemas.openxmlformats.org/drawingml/2006/table">
            <a:tbl>
              <a:tblPr firstRow="1" bandRow="1">
                <a:tableStyleId>{93296810-A885-4BE3-A3E7-6D5BEEA58F35}</a:tableStyleId>
              </a:tblPr>
              <a:tblGrid>
                <a:gridCol w="1692231">
                  <a:extLst>
                    <a:ext uri="{9D8B030D-6E8A-4147-A177-3AD203B41FA5}">
                      <a16:colId xmlns:a16="http://schemas.microsoft.com/office/drawing/2014/main" val="2958253383"/>
                    </a:ext>
                  </a:extLst>
                </a:gridCol>
                <a:gridCol w="1454046">
                  <a:extLst>
                    <a:ext uri="{9D8B030D-6E8A-4147-A177-3AD203B41FA5}">
                      <a16:colId xmlns:a16="http://schemas.microsoft.com/office/drawing/2014/main" val="599074519"/>
                    </a:ext>
                  </a:extLst>
                </a:gridCol>
                <a:gridCol w="1573967">
                  <a:extLst>
                    <a:ext uri="{9D8B030D-6E8A-4147-A177-3AD203B41FA5}">
                      <a16:colId xmlns:a16="http://schemas.microsoft.com/office/drawing/2014/main" val="1889861847"/>
                    </a:ext>
                  </a:extLst>
                </a:gridCol>
              </a:tblGrid>
              <a:tr h="340338">
                <a:tc>
                  <a:txBody>
                    <a:bodyPr/>
                    <a:lstStyle/>
                    <a:p>
                      <a:pPr>
                        <a:lnSpc>
                          <a:spcPct val="90000"/>
                        </a:lnSpc>
                      </a:pPr>
                      <a:r>
                        <a:rPr lang="en-US" sz="1400" dirty="0">
                          <a:solidFill>
                            <a:schemeClr val="tx1"/>
                          </a:solidFill>
                          <a:latin typeface="+mj-lt"/>
                          <a:cs typeface="Calibri" panose="020F0502020204030204" pitchFamily="34" charset="0"/>
                        </a:rPr>
                        <a:t>Response</a:t>
                      </a:r>
                      <a:endParaRPr lang="en-US" sz="1400" baseline="30000" dirty="0">
                        <a:solidFill>
                          <a:schemeClr val="tx1"/>
                        </a:solidFill>
                        <a:latin typeface="+mj-lt"/>
                        <a:cs typeface="Calibri" panose="020F0502020204030204" pitchFamily="34" charset="0"/>
                      </a:endParaRP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dirty="0">
                          <a:solidFill>
                            <a:schemeClr val="tx1"/>
                          </a:solidFill>
                          <a:latin typeface="+mj-lt"/>
                          <a:cs typeface="Calibri" panose="020F0502020204030204" pitchFamily="34" charset="0"/>
                        </a:rPr>
                        <a:t>CLL/SLL (n = 78)</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dirty="0">
                          <a:solidFill>
                            <a:schemeClr val="tx1"/>
                          </a:solidFill>
                          <a:latin typeface="+mj-lt"/>
                          <a:cs typeface="Calibri" panose="020F0502020204030204" pitchFamily="34" charset="0"/>
                        </a:rPr>
                        <a:t>MCL (n = 21)</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3248351793"/>
                  </a:ext>
                </a:extLst>
              </a:tr>
              <a:tr h="224597">
                <a:tc>
                  <a:txBody>
                    <a:bodyPr/>
                    <a:lstStyle/>
                    <a:p>
                      <a:pPr>
                        <a:lnSpc>
                          <a:spcPct val="90000"/>
                        </a:lnSpc>
                      </a:pPr>
                      <a:r>
                        <a:rPr lang="en-US" sz="1400" b="1" dirty="0">
                          <a:solidFill>
                            <a:schemeClr val="bg1"/>
                          </a:solidFill>
                          <a:latin typeface="+mj-lt"/>
                          <a:cs typeface="Calibri" panose="020F0502020204030204" pitchFamily="34" charset="0"/>
                        </a:rPr>
                        <a:t>ORR, % (95% CI)</a:t>
                      </a:r>
                      <a:endParaRPr lang="en-US" sz="1400" b="1" baseline="30000" dirty="0">
                        <a:solidFill>
                          <a:schemeClr val="bg1"/>
                        </a:solidFill>
                        <a:latin typeface="+mj-lt"/>
                        <a:cs typeface="Calibri" panose="020F050202020403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400" b="1" dirty="0">
                          <a:solidFill>
                            <a:schemeClr val="bg1"/>
                          </a:solidFill>
                          <a:latin typeface="+mj-lt"/>
                          <a:cs typeface="Calibri" panose="020F0502020204030204" pitchFamily="34" charset="0"/>
                        </a:rPr>
                        <a:t>76.9 (66.0-85.7)</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algn="ctr">
                        <a:lnSpc>
                          <a:spcPct val="90000"/>
                        </a:lnSpc>
                      </a:pPr>
                      <a:r>
                        <a:rPr lang="en-US" sz="1400" b="1" dirty="0">
                          <a:solidFill>
                            <a:schemeClr val="bg1"/>
                          </a:solidFill>
                          <a:latin typeface="+mj-lt"/>
                          <a:cs typeface="Calibri" panose="020F0502020204030204" pitchFamily="34" charset="0"/>
                        </a:rPr>
                        <a:t>81.0 (58.1-94.6)</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7728496"/>
                  </a:ext>
                </a:extLst>
              </a:tr>
              <a:tr h="224597">
                <a:tc>
                  <a:txBody>
                    <a:bodyPr/>
                    <a:lstStyle/>
                    <a:p>
                      <a:pPr>
                        <a:lnSpc>
                          <a:spcPct val="90000"/>
                        </a:lnSpc>
                      </a:pPr>
                      <a:r>
                        <a:rPr lang="en-US" sz="1400" b="1" dirty="0">
                          <a:solidFill>
                            <a:schemeClr val="bg1"/>
                          </a:solidFill>
                          <a:latin typeface="+mj-lt"/>
                          <a:cs typeface="Calibri" panose="020F0502020204030204" pitchFamily="34" charset="0"/>
                        </a:rPr>
                        <a:t>Best response, n (%)</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400" dirty="0">
                        <a:solidFill>
                          <a:schemeClr val="bg1"/>
                        </a:solidFill>
                        <a:latin typeface="+mj-lt"/>
                        <a:cs typeface="Calibri" panose="020F050202020403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400" dirty="0">
                        <a:solidFill>
                          <a:schemeClr val="bg1"/>
                        </a:solidFill>
                        <a:latin typeface="+mj-lt"/>
                        <a:cs typeface="Calibri" panose="020F0502020204030204" pitchFamily="34" charset="0"/>
                      </a:endParaRP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239709458"/>
                  </a:ext>
                </a:extLst>
              </a:tr>
              <a:tr h="224597">
                <a:tc>
                  <a:txBody>
                    <a:bodyPr/>
                    <a:lstStyle/>
                    <a:p>
                      <a:pPr marL="285750" indent="-285750">
                        <a:lnSpc>
                          <a:spcPct val="90000"/>
                        </a:lnSpc>
                        <a:buFont typeface="Wingdings" panose="05000000000000000000" pitchFamily="2" charset="2"/>
                        <a:buChar char="§"/>
                      </a:pPr>
                      <a:r>
                        <a:rPr lang="en-US" sz="1400" dirty="0">
                          <a:solidFill>
                            <a:schemeClr val="bg1"/>
                          </a:solidFill>
                          <a:latin typeface="+mj-lt"/>
                          <a:cs typeface="Calibri" panose="020F0502020204030204" pitchFamily="34" charset="0"/>
                        </a:rPr>
                        <a:t>CR</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marL="0" marR="0" algn="ctr">
                        <a:lnSpc>
                          <a:spcPct val="100000"/>
                        </a:lnSpc>
                        <a:spcBef>
                          <a:spcPts val="0"/>
                        </a:spcBef>
                        <a:spcAft>
                          <a:spcPts val="0"/>
                        </a:spcAft>
                      </a:pPr>
                      <a:r>
                        <a:rPr lang="en-US" sz="1400" b="0" kern="1200" dirty="0">
                          <a:solidFill>
                            <a:srgbClr val="000000"/>
                          </a:solidFill>
                          <a:latin typeface="+mj-lt"/>
                          <a:ea typeface="+mn-ea"/>
                          <a:cs typeface="Arial" panose="020B0604020202020204" pitchFamily="34" charset="0"/>
                        </a:rPr>
                        <a:t>0 (0.0)</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marL="0" marR="0" algn="ctr">
                        <a:lnSpc>
                          <a:spcPct val="100000"/>
                        </a:lnSpc>
                        <a:spcBef>
                          <a:spcPts val="0"/>
                        </a:spcBef>
                        <a:spcAft>
                          <a:spcPts val="0"/>
                        </a:spcAft>
                      </a:pPr>
                      <a:r>
                        <a:rPr lang="en-US" sz="1400" b="0" kern="1200" dirty="0">
                          <a:solidFill>
                            <a:srgbClr val="000000"/>
                          </a:solidFill>
                          <a:latin typeface="+mj-lt"/>
                          <a:ea typeface="+mn-ea"/>
                          <a:cs typeface="Arial" panose="020B0604020202020204" pitchFamily="34" charset="0"/>
                        </a:rPr>
                        <a:t>9 (42.9)</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70640088"/>
                  </a:ext>
                </a:extLst>
              </a:tr>
              <a:tr h="224597">
                <a:tc>
                  <a:txBody>
                    <a:bodyPr/>
                    <a:lstStyle/>
                    <a:p>
                      <a:pPr marL="285750" indent="-285750">
                        <a:lnSpc>
                          <a:spcPct val="90000"/>
                        </a:lnSpc>
                        <a:buFont typeface="Wingdings" panose="05000000000000000000" pitchFamily="2" charset="2"/>
                        <a:buChar char="§"/>
                      </a:pPr>
                      <a:r>
                        <a:rPr lang="en-US" sz="1400" dirty="0">
                          <a:solidFill>
                            <a:schemeClr val="bg1"/>
                          </a:solidFill>
                          <a:latin typeface="+mj-lt"/>
                          <a:cs typeface="Calibri" panose="020F0502020204030204" pitchFamily="34" charset="0"/>
                        </a:rPr>
                        <a:t>PR</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algn="ctr">
                        <a:lnSpc>
                          <a:spcPct val="100000"/>
                        </a:lnSpc>
                        <a:spcBef>
                          <a:spcPts val="0"/>
                        </a:spcBef>
                        <a:spcAft>
                          <a:spcPts val="0"/>
                        </a:spcAft>
                      </a:pPr>
                      <a:r>
                        <a:rPr lang="en-US" sz="1400" b="0" kern="1200" dirty="0">
                          <a:solidFill>
                            <a:srgbClr val="000000"/>
                          </a:solidFill>
                          <a:latin typeface="+mj-lt"/>
                          <a:ea typeface="+mn-ea"/>
                          <a:cs typeface="Arial" panose="020B0604020202020204" pitchFamily="34" charset="0"/>
                        </a:rPr>
                        <a:t>58 (74.4)</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algn="ctr">
                        <a:lnSpc>
                          <a:spcPct val="100000"/>
                        </a:lnSpc>
                        <a:spcBef>
                          <a:spcPts val="0"/>
                        </a:spcBef>
                        <a:spcAft>
                          <a:spcPts val="0"/>
                        </a:spcAft>
                      </a:pPr>
                      <a:r>
                        <a:rPr lang="en-US" sz="1400" b="0" kern="1200" dirty="0">
                          <a:solidFill>
                            <a:srgbClr val="000000"/>
                          </a:solidFill>
                          <a:latin typeface="+mj-lt"/>
                          <a:ea typeface="+mn-ea"/>
                          <a:cs typeface="Arial" panose="020B0604020202020204" pitchFamily="34" charset="0"/>
                        </a:rPr>
                        <a:t>8 (38.1)</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045246949"/>
                  </a:ext>
                </a:extLst>
              </a:tr>
              <a:tr h="224597">
                <a:tc>
                  <a:txBody>
                    <a:bodyPr/>
                    <a:lstStyle/>
                    <a:p>
                      <a:pPr marL="285750" indent="-285750">
                        <a:lnSpc>
                          <a:spcPct val="90000"/>
                        </a:lnSpc>
                        <a:buFont typeface="Wingdings" panose="05000000000000000000" pitchFamily="2" charset="2"/>
                        <a:buChar char="§"/>
                      </a:pPr>
                      <a:r>
                        <a:rPr lang="en-US" sz="1400" dirty="0">
                          <a:solidFill>
                            <a:schemeClr val="bg1"/>
                          </a:solidFill>
                          <a:latin typeface="+mj-lt"/>
                          <a:cs typeface="Calibri" panose="020F0502020204030204" pitchFamily="34" charset="0"/>
                        </a:rPr>
                        <a:t>PR-L</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marL="0" marR="0" algn="ctr">
                        <a:lnSpc>
                          <a:spcPct val="100000"/>
                        </a:lnSpc>
                        <a:spcBef>
                          <a:spcPts val="0"/>
                        </a:spcBef>
                        <a:spcAft>
                          <a:spcPts val="0"/>
                        </a:spcAft>
                      </a:pPr>
                      <a:r>
                        <a:rPr lang="en-US" sz="1400" b="0" kern="1200" dirty="0">
                          <a:solidFill>
                            <a:srgbClr val="000000"/>
                          </a:solidFill>
                          <a:latin typeface="+mj-lt"/>
                          <a:ea typeface="+mn-ea"/>
                          <a:cs typeface="Arial" panose="020B0604020202020204" pitchFamily="34" charset="0"/>
                        </a:rPr>
                        <a:t>2 (2.6)</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marL="0" marR="0" algn="ctr">
                        <a:lnSpc>
                          <a:spcPct val="100000"/>
                        </a:lnSpc>
                        <a:spcBef>
                          <a:spcPts val="0"/>
                        </a:spcBef>
                        <a:spcAft>
                          <a:spcPts val="0"/>
                        </a:spcAft>
                      </a:pPr>
                      <a:r>
                        <a:rPr lang="en-US" sz="1400" b="0" kern="1200" dirty="0">
                          <a:solidFill>
                            <a:srgbClr val="000000"/>
                          </a:solidFill>
                          <a:latin typeface="+mj-lt"/>
                          <a:ea typeface="+mn-ea"/>
                          <a:cs typeface="Arial" panose="020B0604020202020204" pitchFamily="34" charset="0"/>
                        </a:rPr>
                        <a:t>N/A</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62159561"/>
                  </a:ext>
                </a:extLst>
              </a:tr>
              <a:tr h="224597">
                <a:tc>
                  <a:txBody>
                    <a:bodyPr/>
                    <a:lstStyle/>
                    <a:p>
                      <a:pPr marL="285750" indent="-285750">
                        <a:lnSpc>
                          <a:spcPct val="90000"/>
                        </a:lnSpc>
                        <a:buFont typeface="Wingdings" panose="05000000000000000000" pitchFamily="2" charset="2"/>
                        <a:buChar char="§"/>
                      </a:pPr>
                      <a:r>
                        <a:rPr lang="en-US" sz="1400" dirty="0">
                          <a:solidFill>
                            <a:schemeClr val="bg1"/>
                          </a:solidFill>
                          <a:latin typeface="+mj-lt"/>
                          <a:cs typeface="Calibri" panose="020F0502020204030204" pitchFamily="34" charset="0"/>
                        </a:rPr>
                        <a:t>SD</a:t>
                      </a:r>
                    </a:p>
                  </a:txBody>
                  <a:tcPr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algn="ctr">
                        <a:lnSpc>
                          <a:spcPct val="100000"/>
                        </a:lnSpc>
                        <a:spcBef>
                          <a:spcPts val="0"/>
                        </a:spcBef>
                        <a:spcAft>
                          <a:spcPts val="0"/>
                        </a:spcAft>
                      </a:pPr>
                      <a:r>
                        <a:rPr lang="en-US" sz="1400" b="0" kern="1200" dirty="0">
                          <a:solidFill>
                            <a:srgbClr val="000000"/>
                          </a:solidFill>
                          <a:latin typeface="+mj-lt"/>
                          <a:ea typeface="+mn-ea"/>
                          <a:cs typeface="Arial" panose="020B0604020202020204" pitchFamily="34" charset="0"/>
                        </a:rPr>
                        <a:t>12 (15.4)</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algn="ctr">
                        <a:lnSpc>
                          <a:spcPct val="100000"/>
                        </a:lnSpc>
                        <a:spcBef>
                          <a:spcPts val="0"/>
                        </a:spcBef>
                        <a:spcAft>
                          <a:spcPts val="0"/>
                        </a:spcAft>
                      </a:pPr>
                      <a:r>
                        <a:rPr lang="en-US" sz="1400" b="0" kern="1200" dirty="0">
                          <a:solidFill>
                            <a:srgbClr val="000000"/>
                          </a:solidFill>
                          <a:latin typeface="+mj-lt"/>
                          <a:ea typeface="+mn-ea"/>
                          <a:cs typeface="Arial" panose="020B0604020202020204" pitchFamily="34" charset="0"/>
                        </a:rPr>
                        <a:t>1 (4.8)</a:t>
                      </a:r>
                    </a:p>
                  </a:txBody>
                  <a:tcPr marL="0" marR="0" marT="0"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795790863"/>
                  </a:ext>
                </a:extLst>
              </a:tr>
            </a:tbl>
          </a:graphicData>
        </a:graphic>
      </p:graphicFrame>
      <p:grpSp>
        <p:nvGrpSpPr>
          <p:cNvPr id="12" name="Group 11">
            <a:extLst>
              <a:ext uri="{FF2B5EF4-FFF2-40B4-BE49-F238E27FC236}">
                <a16:creationId xmlns:a16="http://schemas.microsoft.com/office/drawing/2014/main" id="{2221E517-6B8E-42A4-2AB7-EDEDA08082A3}"/>
              </a:ext>
            </a:extLst>
          </p:cNvPr>
          <p:cNvGrpSpPr/>
          <p:nvPr/>
        </p:nvGrpSpPr>
        <p:grpSpPr>
          <a:xfrm>
            <a:off x="488177" y="1895606"/>
            <a:ext cx="11143651" cy="4246431"/>
            <a:chOff x="405797" y="1867733"/>
            <a:chExt cx="11143651" cy="4246431"/>
          </a:xfrm>
        </p:grpSpPr>
        <p:cxnSp>
          <p:nvCxnSpPr>
            <p:cNvPr id="21" name="Straight Connector 20">
              <a:extLst>
                <a:ext uri="{FF2B5EF4-FFF2-40B4-BE49-F238E27FC236}">
                  <a16:creationId xmlns:a16="http://schemas.microsoft.com/office/drawing/2014/main" id="{2C75D8AA-3F10-3520-8193-9BA133F3216E}"/>
                </a:ext>
              </a:extLst>
            </p:cNvPr>
            <p:cNvCxnSpPr/>
            <p:nvPr/>
          </p:nvCxnSpPr>
          <p:spPr bwMode="auto">
            <a:xfrm>
              <a:off x="1145165" y="4732639"/>
              <a:ext cx="10400164" cy="0"/>
            </a:xfrm>
            <a:prstGeom prst="line">
              <a:avLst/>
            </a:prstGeom>
            <a:noFill/>
            <a:ln w="28575" cap="flat" cmpd="sng" algn="ctr">
              <a:solidFill>
                <a:schemeClr val="tx1">
                  <a:lumMod val="65000"/>
                </a:schemeClr>
              </a:solidFill>
              <a:prstDash val="sysDash"/>
              <a:round/>
              <a:headEnd type="none" w="med" len="med"/>
              <a:tailEnd type="none" w="med" len="med"/>
            </a:ln>
            <a:effectLst/>
          </p:spPr>
        </p:cxnSp>
        <p:grpSp>
          <p:nvGrpSpPr>
            <p:cNvPr id="20559" name="Group 20558">
              <a:extLst>
                <a:ext uri="{FF2B5EF4-FFF2-40B4-BE49-F238E27FC236}">
                  <a16:creationId xmlns:a16="http://schemas.microsoft.com/office/drawing/2014/main" id="{3F1D5A2C-AF04-7AAF-0230-719973687D4F}"/>
                </a:ext>
              </a:extLst>
            </p:cNvPr>
            <p:cNvGrpSpPr/>
            <p:nvPr/>
          </p:nvGrpSpPr>
          <p:grpSpPr>
            <a:xfrm>
              <a:off x="1181596" y="3642591"/>
              <a:ext cx="10359372" cy="2098639"/>
              <a:chOff x="1181596" y="3642591"/>
              <a:chExt cx="10359372" cy="2098639"/>
            </a:xfrm>
          </p:grpSpPr>
          <p:sp>
            <p:nvSpPr>
              <p:cNvPr id="25" name="TextBox 24">
                <a:extLst>
                  <a:ext uri="{FF2B5EF4-FFF2-40B4-BE49-F238E27FC236}">
                    <a16:creationId xmlns:a16="http://schemas.microsoft.com/office/drawing/2014/main" id="{F08CE9CA-2798-439F-3522-B90E0334E83B}"/>
                  </a:ext>
                </a:extLst>
              </p:cNvPr>
              <p:cNvSpPr txBox="1"/>
              <p:nvPr/>
            </p:nvSpPr>
            <p:spPr bwMode="auto">
              <a:xfrm>
                <a:off x="1690112" y="4380362"/>
                <a:ext cx="2744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6" name="TextBox 25">
                <a:extLst>
                  <a:ext uri="{FF2B5EF4-FFF2-40B4-BE49-F238E27FC236}">
                    <a16:creationId xmlns:a16="http://schemas.microsoft.com/office/drawing/2014/main" id="{EF1AAFB0-4378-0EB5-14EB-89E93430AF39}"/>
                  </a:ext>
                </a:extLst>
              </p:cNvPr>
              <p:cNvSpPr txBox="1"/>
              <p:nvPr/>
            </p:nvSpPr>
            <p:spPr bwMode="auto">
              <a:xfrm>
                <a:off x="2526213" y="4734199"/>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46" name="Rectangle 45">
                <a:extLst>
                  <a:ext uri="{FF2B5EF4-FFF2-40B4-BE49-F238E27FC236}">
                    <a16:creationId xmlns:a16="http://schemas.microsoft.com/office/drawing/2014/main" id="{3E2237CA-DAEE-FDB2-E02B-6AA902B07887}"/>
                  </a:ext>
                </a:extLst>
              </p:cNvPr>
              <p:cNvSpPr/>
              <p:nvPr/>
            </p:nvSpPr>
            <p:spPr bwMode="auto">
              <a:xfrm>
                <a:off x="1300947" y="3732669"/>
                <a:ext cx="91440" cy="34747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0C277D9F-43A9-0BA9-1610-2E32D024BFC5}"/>
                  </a:ext>
                </a:extLst>
              </p:cNvPr>
              <p:cNvSpPr/>
              <p:nvPr/>
            </p:nvSpPr>
            <p:spPr bwMode="auto">
              <a:xfrm>
                <a:off x="1420342" y="3732669"/>
                <a:ext cx="91440" cy="37490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8" name="Rectangle 47">
                <a:extLst>
                  <a:ext uri="{FF2B5EF4-FFF2-40B4-BE49-F238E27FC236}">
                    <a16:creationId xmlns:a16="http://schemas.microsoft.com/office/drawing/2014/main" id="{4AB542CD-6D70-C2D8-ED4C-AF3E9A3858FB}"/>
                  </a:ext>
                </a:extLst>
              </p:cNvPr>
              <p:cNvSpPr/>
              <p:nvPr/>
            </p:nvSpPr>
            <p:spPr bwMode="auto">
              <a:xfrm>
                <a:off x="1539737" y="3732669"/>
                <a:ext cx="91440" cy="51206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9" name="Rectangle 48">
                <a:extLst>
                  <a:ext uri="{FF2B5EF4-FFF2-40B4-BE49-F238E27FC236}">
                    <a16:creationId xmlns:a16="http://schemas.microsoft.com/office/drawing/2014/main" id="{6459806C-5149-6EB5-E08B-9975D8459C1E}"/>
                  </a:ext>
                </a:extLst>
              </p:cNvPr>
              <p:cNvSpPr/>
              <p:nvPr/>
            </p:nvSpPr>
            <p:spPr bwMode="auto">
              <a:xfrm>
                <a:off x="1659132" y="3732669"/>
                <a:ext cx="91440" cy="7132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B7037001-AC0D-49C0-67A1-1EB47CA408E2}"/>
                  </a:ext>
                </a:extLst>
              </p:cNvPr>
              <p:cNvSpPr/>
              <p:nvPr/>
            </p:nvSpPr>
            <p:spPr bwMode="auto">
              <a:xfrm>
                <a:off x="1778527" y="3732669"/>
                <a:ext cx="91440" cy="713232"/>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3382B470-7C74-603E-93D4-52343C181465}"/>
                  </a:ext>
                </a:extLst>
              </p:cNvPr>
              <p:cNvSpPr/>
              <p:nvPr/>
            </p:nvSpPr>
            <p:spPr bwMode="auto">
              <a:xfrm>
                <a:off x="1897922" y="3732669"/>
                <a:ext cx="91440" cy="7132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00CCC364-5A56-21BE-A7C8-7824BD93C4F6}"/>
                  </a:ext>
                </a:extLst>
              </p:cNvPr>
              <p:cNvSpPr/>
              <p:nvPr/>
            </p:nvSpPr>
            <p:spPr bwMode="auto">
              <a:xfrm>
                <a:off x="2017317" y="3732669"/>
                <a:ext cx="91440" cy="7315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6DCE7CF5-6092-C29F-DE71-6BFF1E253101}"/>
                  </a:ext>
                </a:extLst>
              </p:cNvPr>
              <p:cNvSpPr/>
              <p:nvPr/>
            </p:nvSpPr>
            <p:spPr bwMode="auto">
              <a:xfrm>
                <a:off x="2136712" y="3732669"/>
                <a:ext cx="91440" cy="78638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7B490A7C-0EFD-5FAF-6AE6-3A151AC4FD29}"/>
                  </a:ext>
                </a:extLst>
              </p:cNvPr>
              <p:cNvSpPr/>
              <p:nvPr/>
            </p:nvSpPr>
            <p:spPr bwMode="auto">
              <a:xfrm>
                <a:off x="2256107" y="3732669"/>
                <a:ext cx="91440" cy="93268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5" name="Rectangle 54">
                <a:extLst>
                  <a:ext uri="{FF2B5EF4-FFF2-40B4-BE49-F238E27FC236}">
                    <a16:creationId xmlns:a16="http://schemas.microsoft.com/office/drawing/2014/main" id="{21F0F565-3AB3-2A8C-1B01-177AFCFD9B11}"/>
                  </a:ext>
                </a:extLst>
              </p:cNvPr>
              <p:cNvSpPr/>
              <p:nvPr/>
            </p:nvSpPr>
            <p:spPr bwMode="auto">
              <a:xfrm>
                <a:off x="2375502" y="3732669"/>
                <a:ext cx="91440" cy="9601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6" name="Rectangle 55">
                <a:extLst>
                  <a:ext uri="{FF2B5EF4-FFF2-40B4-BE49-F238E27FC236}">
                    <a16:creationId xmlns:a16="http://schemas.microsoft.com/office/drawing/2014/main" id="{A400DEC7-277E-50DC-3206-CE6B258DAA94}"/>
                  </a:ext>
                </a:extLst>
              </p:cNvPr>
              <p:cNvSpPr/>
              <p:nvPr/>
            </p:nvSpPr>
            <p:spPr bwMode="auto">
              <a:xfrm>
                <a:off x="2494897" y="3732669"/>
                <a:ext cx="91440" cy="103327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7" name="Rectangle 56">
                <a:extLst>
                  <a:ext uri="{FF2B5EF4-FFF2-40B4-BE49-F238E27FC236}">
                    <a16:creationId xmlns:a16="http://schemas.microsoft.com/office/drawing/2014/main" id="{CAC51D2D-337E-E27D-CB04-41E0AFD8F6BC}"/>
                  </a:ext>
                </a:extLst>
              </p:cNvPr>
              <p:cNvSpPr/>
              <p:nvPr/>
            </p:nvSpPr>
            <p:spPr bwMode="auto">
              <a:xfrm>
                <a:off x="2614292" y="3732669"/>
                <a:ext cx="91440" cy="105156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5DBA341A-5BC4-ED74-4C22-DA96E3074ACD}"/>
                  </a:ext>
                </a:extLst>
              </p:cNvPr>
              <p:cNvSpPr/>
              <p:nvPr/>
            </p:nvSpPr>
            <p:spPr bwMode="auto">
              <a:xfrm>
                <a:off x="2733687" y="3732669"/>
                <a:ext cx="91440" cy="106070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4EE2772C-6EF7-5664-4720-37EE15D7FD35}"/>
                  </a:ext>
                </a:extLst>
              </p:cNvPr>
              <p:cNvSpPr/>
              <p:nvPr/>
            </p:nvSpPr>
            <p:spPr bwMode="auto">
              <a:xfrm>
                <a:off x="2853082" y="3732669"/>
                <a:ext cx="91440" cy="1069848"/>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0" name="Rectangle 59">
                <a:extLst>
                  <a:ext uri="{FF2B5EF4-FFF2-40B4-BE49-F238E27FC236}">
                    <a16:creationId xmlns:a16="http://schemas.microsoft.com/office/drawing/2014/main" id="{9A706635-49C7-E95A-57D3-BC8B3CEA17BC}"/>
                  </a:ext>
                </a:extLst>
              </p:cNvPr>
              <p:cNvSpPr/>
              <p:nvPr/>
            </p:nvSpPr>
            <p:spPr bwMode="auto">
              <a:xfrm>
                <a:off x="2972477" y="3732669"/>
                <a:ext cx="91440" cy="112471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CCABB2EA-5066-46FE-1E12-9BCF3E48778B}"/>
                  </a:ext>
                </a:extLst>
              </p:cNvPr>
              <p:cNvSpPr/>
              <p:nvPr/>
            </p:nvSpPr>
            <p:spPr bwMode="auto">
              <a:xfrm>
                <a:off x="3091872" y="3732669"/>
                <a:ext cx="91440" cy="116128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E2CC7735-7156-EDA4-9BD1-6FD45DE3870C}"/>
                  </a:ext>
                </a:extLst>
              </p:cNvPr>
              <p:cNvSpPr/>
              <p:nvPr/>
            </p:nvSpPr>
            <p:spPr bwMode="auto">
              <a:xfrm>
                <a:off x="3211267" y="3732669"/>
                <a:ext cx="91440" cy="12252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B8682637-9727-F99B-3455-668C6479FCB5}"/>
                  </a:ext>
                </a:extLst>
              </p:cNvPr>
              <p:cNvSpPr/>
              <p:nvPr/>
            </p:nvSpPr>
            <p:spPr bwMode="auto">
              <a:xfrm>
                <a:off x="3330662" y="3732669"/>
                <a:ext cx="91440" cy="126187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80" name="Rectangle 20479">
                <a:extLst>
                  <a:ext uri="{FF2B5EF4-FFF2-40B4-BE49-F238E27FC236}">
                    <a16:creationId xmlns:a16="http://schemas.microsoft.com/office/drawing/2014/main" id="{F0BD946E-0F43-3270-D0F1-780E6384AE30}"/>
                  </a:ext>
                </a:extLst>
              </p:cNvPr>
              <p:cNvSpPr/>
              <p:nvPr/>
            </p:nvSpPr>
            <p:spPr bwMode="auto">
              <a:xfrm>
                <a:off x="3450057" y="3732669"/>
                <a:ext cx="91440" cy="126187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81" name="Rectangle 20480">
                <a:extLst>
                  <a:ext uri="{FF2B5EF4-FFF2-40B4-BE49-F238E27FC236}">
                    <a16:creationId xmlns:a16="http://schemas.microsoft.com/office/drawing/2014/main" id="{7A5CD348-9DD5-C483-0950-CE6CC6788AB5}"/>
                  </a:ext>
                </a:extLst>
              </p:cNvPr>
              <p:cNvSpPr/>
              <p:nvPr/>
            </p:nvSpPr>
            <p:spPr bwMode="auto">
              <a:xfrm>
                <a:off x="3569452" y="3732669"/>
                <a:ext cx="91440" cy="128016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83" name="Rectangle 20482">
                <a:extLst>
                  <a:ext uri="{FF2B5EF4-FFF2-40B4-BE49-F238E27FC236}">
                    <a16:creationId xmlns:a16="http://schemas.microsoft.com/office/drawing/2014/main" id="{460EDF82-0F2E-C630-69B0-4446284194A6}"/>
                  </a:ext>
                </a:extLst>
              </p:cNvPr>
              <p:cNvSpPr/>
              <p:nvPr/>
            </p:nvSpPr>
            <p:spPr bwMode="auto">
              <a:xfrm>
                <a:off x="3688847" y="3732669"/>
                <a:ext cx="91440" cy="132588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84" name="Rectangle 20483">
                <a:extLst>
                  <a:ext uri="{FF2B5EF4-FFF2-40B4-BE49-F238E27FC236}">
                    <a16:creationId xmlns:a16="http://schemas.microsoft.com/office/drawing/2014/main" id="{AFF3EAC9-EF63-0262-7FBA-BCDD0F3732DB}"/>
                  </a:ext>
                </a:extLst>
              </p:cNvPr>
              <p:cNvSpPr/>
              <p:nvPr/>
            </p:nvSpPr>
            <p:spPr bwMode="auto">
              <a:xfrm>
                <a:off x="3808242" y="3732669"/>
                <a:ext cx="91440" cy="136245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85" name="Rectangle 20484">
                <a:extLst>
                  <a:ext uri="{FF2B5EF4-FFF2-40B4-BE49-F238E27FC236}">
                    <a16:creationId xmlns:a16="http://schemas.microsoft.com/office/drawing/2014/main" id="{9C874BE0-B26B-AAE3-F7B5-7E0BCD97D023}"/>
                  </a:ext>
                </a:extLst>
              </p:cNvPr>
              <p:cNvSpPr/>
              <p:nvPr/>
            </p:nvSpPr>
            <p:spPr bwMode="auto">
              <a:xfrm>
                <a:off x="3927637" y="3732669"/>
                <a:ext cx="91440" cy="137160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86" name="Rectangle 20485">
                <a:extLst>
                  <a:ext uri="{FF2B5EF4-FFF2-40B4-BE49-F238E27FC236}">
                    <a16:creationId xmlns:a16="http://schemas.microsoft.com/office/drawing/2014/main" id="{9EDE1151-24A4-AA93-7225-211A8DF184F0}"/>
                  </a:ext>
                </a:extLst>
              </p:cNvPr>
              <p:cNvSpPr/>
              <p:nvPr/>
            </p:nvSpPr>
            <p:spPr bwMode="auto">
              <a:xfrm>
                <a:off x="4047032" y="3732669"/>
                <a:ext cx="91440" cy="138074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87" name="Rectangle 20486">
                <a:extLst>
                  <a:ext uri="{FF2B5EF4-FFF2-40B4-BE49-F238E27FC236}">
                    <a16:creationId xmlns:a16="http://schemas.microsoft.com/office/drawing/2014/main" id="{C7719532-3563-D0C6-6E84-9BC6C2F7454F}"/>
                  </a:ext>
                </a:extLst>
              </p:cNvPr>
              <p:cNvSpPr/>
              <p:nvPr/>
            </p:nvSpPr>
            <p:spPr bwMode="auto">
              <a:xfrm>
                <a:off x="4166427" y="3732669"/>
                <a:ext cx="91440" cy="13990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88" name="Rectangle 20487">
                <a:extLst>
                  <a:ext uri="{FF2B5EF4-FFF2-40B4-BE49-F238E27FC236}">
                    <a16:creationId xmlns:a16="http://schemas.microsoft.com/office/drawing/2014/main" id="{7C0BD6D1-D6EB-7785-DFFC-47CA0409555B}"/>
                  </a:ext>
                </a:extLst>
              </p:cNvPr>
              <p:cNvSpPr/>
              <p:nvPr/>
            </p:nvSpPr>
            <p:spPr bwMode="auto">
              <a:xfrm>
                <a:off x="4285822" y="3732669"/>
                <a:ext cx="91440" cy="14447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89" name="Rectangle 20488">
                <a:extLst>
                  <a:ext uri="{FF2B5EF4-FFF2-40B4-BE49-F238E27FC236}">
                    <a16:creationId xmlns:a16="http://schemas.microsoft.com/office/drawing/2014/main" id="{649086B1-7A8B-DE61-F690-F5857700A4C4}"/>
                  </a:ext>
                </a:extLst>
              </p:cNvPr>
              <p:cNvSpPr/>
              <p:nvPr/>
            </p:nvSpPr>
            <p:spPr bwMode="auto">
              <a:xfrm>
                <a:off x="4405217" y="3732669"/>
                <a:ext cx="91440" cy="14447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0" name="Rectangle 20489">
                <a:extLst>
                  <a:ext uri="{FF2B5EF4-FFF2-40B4-BE49-F238E27FC236}">
                    <a16:creationId xmlns:a16="http://schemas.microsoft.com/office/drawing/2014/main" id="{D040DAE0-102A-226E-6A5A-90AF4BEE7645}"/>
                  </a:ext>
                </a:extLst>
              </p:cNvPr>
              <p:cNvSpPr/>
              <p:nvPr/>
            </p:nvSpPr>
            <p:spPr bwMode="auto">
              <a:xfrm>
                <a:off x="4524612" y="3732669"/>
                <a:ext cx="91440" cy="14447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1" name="Rectangle 20490">
                <a:extLst>
                  <a:ext uri="{FF2B5EF4-FFF2-40B4-BE49-F238E27FC236}">
                    <a16:creationId xmlns:a16="http://schemas.microsoft.com/office/drawing/2014/main" id="{C3DE780D-E9F7-8800-8242-B3CF8672E906}"/>
                  </a:ext>
                </a:extLst>
              </p:cNvPr>
              <p:cNvSpPr/>
              <p:nvPr/>
            </p:nvSpPr>
            <p:spPr bwMode="auto">
              <a:xfrm>
                <a:off x="4644007" y="3732669"/>
                <a:ext cx="91440" cy="146304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2" name="Rectangle 20491">
                <a:extLst>
                  <a:ext uri="{FF2B5EF4-FFF2-40B4-BE49-F238E27FC236}">
                    <a16:creationId xmlns:a16="http://schemas.microsoft.com/office/drawing/2014/main" id="{74F833D9-E684-F6BD-FF3A-12820CAD30B5}"/>
                  </a:ext>
                </a:extLst>
              </p:cNvPr>
              <p:cNvSpPr/>
              <p:nvPr/>
            </p:nvSpPr>
            <p:spPr bwMode="auto">
              <a:xfrm>
                <a:off x="4763402" y="3732669"/>
                <a:ext cx="91440" cy="146304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3" name="Rectangle 20492">
                <a:extLst>
                  <a:ext uri="{FF2B5EF4-FFF2-40B4-BE49-F238E27FC236}">
                    <a16:creationId xmlns:a16="http://schemas.microsoft.com/office/drawing/2014/main" id="{A266FD1D-AE09-B8C0-6104-8B673EF382A3}"/>
                  </a:ext>
                </a:extLst>
              </p:cNvPr>
              <p:cNvSpPr/>
              <p:nvPr/>
            </p:nvSpPr>
            <p:spPr bwMode="auto">
              <a:xfrm>
                <a:off x="4882797" y="3732669"/>
                <a:ext cx="91440" cy="1481328"/>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4" name="Rectangle 20493">
                <a:extLst>
                  <a:ext uri="{FF2B5EF4-FFF2-40B4-BE49-F238E27FC236}">
                    <a16:creationId xmlns:a16="http://schemas.microsoft.com/office/drawing/2014/main" id="{C576FB75-2BA5-C239-DB80-ABE788424F93}"/>
                  </a:ext>
                </a:extLst>
              </p:cNvPr>
              <p:cNvSpPr/>
              <p:nvPr/>
            </p:nvSpPr>
            <p:spPr bwMode="auto">
              <a:xfrm>
                <a:off x="5002192" y="3732669"/>
                <a:ext cx="91440" cy="149047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5" name="Rectangle 20494">
                <a:extLst>
                  <a:ext uri="{FF2B5EF4-FFF2-40B4-BE49-F238E27FC236}">
                    <a16:creationId xmlns:a16="http://schemas.microsoft.com/office/drawing/2014/main" id="{0D7D6BCC-CFAE-134F-1E1B-7567CCD388AA}"/>
                  </a:ext>
                </a:extLst>
              </p:cNvPr>
              <p:cNvSpPr/>
              <p:nvPr/>
            </p:nvSpPr>
            <p:spPr bwMode="auto">
              <a:xfrm>
                <a:off x="5121587" y="3732669"/>
                <a:ext cx="91440" cy="149047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6" name="Rectangle 20495">
                <a:extLst>
                  <a:ext uri="{FF2B5EF4-FFF2-40B4-BE49-F238E27FC236}">
                    <a16:creationId xmlns:a16="http://schemas.microsoft.com/office/drawing/2014/main" id="{027BEBE3-7CD3-7529-10CA-798F089671F5}"/>
                  </a:ext>
                </a:extLst>
              </p:cNvPr>
              <p:cNvSpPr/>
              <p:nvPr/>
            </p:nvSpPr>
            <p:spPr bwMode="auto">
              <a:xfrm>
                <a:off x="5240982" y="3732669"/>
                <a:ext cx="91440" cy="151790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7" name="Rectangle 20496">
                <a:extLst>
                  <a:ext uri="{FF2B5EF4-FFF2-40B4-BE49-F238E27FC236}">
                    <a16:creationId xmlns:a16="http://schemas.microsoft.com/office/drawing/2014/main" id="{9D1A1F53-6DF6-3445-F7B3-822300B314D5}"/>
                  </a:ext>
                </a:extLst>
              </p:cNvPr>
              <p:cNvSpPr/>
              <p:nvPr/>
            </p:nvSpPr>
            <p:spPr bwMode="auto">
              <a:xfrm>
                <a:off x="5360377" y="3732669"/>
                <a:ext cx="91440" cy="153619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8" name="Rectangle 20497">
                <a:extLst>
                  <a:ext uri="{FF2B5EF4-FFF2-40B4-BE49-F238E27FC236}">
                    <a16:creationId xmlns:a16="http://schemas.microsoft.com/office/drawing/2014/main" id="{E4586FA9-F805-FB63-583D-D509FDB2DCC1}"/>
                  </a:ext>
                </a:extLst>
              </p:cNvPr>
              <p:cNvSpPr/>
              <p:nvPr/>
            </p:nvSpPr>
            <p:spPr bwMode="auto">
              <a:xfrm>
                <a:off x="5479772" y="3732669"/>
                <a:ext cx="91440" cy="160934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99" name="Rectangle 20498">
                <a:extLst>
                  <a:ext uri="{FF2B5EF4-FFF2-40B4-BE49-F238E27FC236}">
                    <a16:creationId xmlns:a16="http://schemas.microsoft.com/office/drawing/2014/main" id="{1D8247F4-F8C0-9F87-B6D1-52E501B33843}"/>
                  </a:ext>
                </a:extLst>
              </p:cNvPr>
              <p:cNvSpPr/>
              <p:nvPr/>
            </p:nvSpPr>
            <p:spPr bwMode="auto">
              <a:xfrm>
                <a:off x="5599167" y="3732669"/>
                <a:ext cx="91440" cy="16276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0" name="Rectangle 20499">
                <a:extLst>
                  <a:ext uri="{FF2B5EF4-FFF2-40B4-BE49-F238E27FC236}">
                    <a16:creationId xmlns:a16="http://schemas.microsoft.com/office/drawing/2014/main" id="{36E5C457-6194-530B-5D97-D8BFED4A2812}"/>
                  </a:ext>
                </a:extLst>
              </p:cNvPr>
              <p:cNvSpPr/>
              <p:nvPr/>
            </p:nvSpPr>
            <p:spPr bwMode="auto">
              <a:xfrm>
                <a:off x="5718562" y="3732669"/>
                <a:ext cx="91440" cy="16276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1" name="Rectangle 20500">
                <a:extLst>
                  <a:ext uri="{FF2B5EF4-FFF2-40B4-BE49-F238E27FC236}">
                    <a16:creationId xmlns:a16="http://schemas.microsoft.com/office/drawing/2014/main" id="{F9109CD6-FD92-0437-5AB0-CD5D0085C5F3}"/>
                  </a:ext>
                </a:extLst>
              </p:cNvPr>
              <p:cNvSpPr/>
              <p:nvPr/>
            </p:nvSpPr>
            <p:spPr bwMode="auto">
              <a:xfrm>
                <a:off x="5837957" y="3732669"/>
                <a:ext cx="91440" cy="1627632"/>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2" name="Rectangle 20501">
                <a:extLst>
                  <a:ext uri="{FF2B5EF4-FFF2-40B4-BE49-F238E27FC236}">
                    <a16:creationId xmlns:a16="http://schemas.microsoft.com/office/drawing/2014/main" id="{3FDE33F1-8E99-1EA1-09D7-D82D508BDDBD}"/>
                  </a:ext>
                </a:extLst>
              </p:cNvPr>
              <p:cNvSpPr/>
              <p:nvPr/>
            </p:nvSpPr>
            <p:spPr bwMode="auto">
              <a:xfrm>
                <a:off x="5957352" y="3732669"/>
                <a:ext cx="91440" cy="16276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3" name="Rectangle 20502">
                <a:extLst>
                  <a:ext uri="{FF2B5EF4-FFF2-40B4-BE49-F238E27FC236}">
                    <a16:creationId xmlns:a16="http://schemas.microsoft.com/office/drawing/2014/main" id="{243E0AC3-C476-869C-F79F-04A1E7D028E1}"/>
                  </a:ext>
                </a:extLst>
              </p:cNvPr>
              <p:cNvSpPr/>
              <p:nvPr/>
            </p:nvSpPr>
            <p:spPr bwMode="auto">
              <a:xfrm>
                <a:off x="6076747" y="3732669"/>
                <a:ext cx="91440" cy="163677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4" name="Rectangle 20503">
                <a:extLst>
                  <a:ext uri="{FF2B5EF4-FFF2-40B4-BE49-F238E27FC236}">
                    <a16:creationId xmlns:a16="http://schemas.microsoft.com/office/drawing/2014/main" id="{62B29C46-4A81-33E5-5312-BF6B2E0EA1D9}"/>
                  </a:ext>
                </a:extLst>
              </p:cNvPr>
              <p:cNvSpPr/>
              <p:nvPr/>
            </p:nvSpPr>
            <p:spPr bwMode="auto">
              <a:xfrm>
                <a:off x="6196142" y="3732669"/>
                <a:ext cx="91440" cy="16459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5" name="Rectangle 20504">
                <a:extLst>
                  <a:ext uri="{FF2B5EF4-FFF2-40B4-BE49-F238E27FC236}">
                    <a16:creationId xmlns:a16="http://schemas.microsoft.com/office/drawing/2014/main" id="{5BEAACFB-58D1-0107-0CAD-664D4638CF33}"/>
                  </a:ext>
                </a:extLst>
              </p:cNvPr>
              <p:cNvSpPr/>
              <p:nvPr/>
            </p:nvSpPr>
            <p:spPr bwMode="auto">
              <a:xfrm>
                <a:off x="6315537" y="3732669"/>
                <a:ext cx="91440" cy="165506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6" name="Rectangle 20505">
                <a:extLst>
                  <a:ext uri="{FF2B5EF4-FFF2-40B4-BE49-F238E27FC236}">
                    <a16:creationId xmlns:a16="http://schemas.microsoft.com/office/drawing/2014/main" id="{8EDC3EE4-ECCA-9AF6-CAFD-43EA6F52E2EA}"/>
                  </a:ext>
                </a:extLst>
              </p:cNvPr>
              <p:cNvSpPr/>
              <p:nvPr/>
            </p:nvSpPr>
            <p:spPr bwMode="auto">
              <a:xfrm>
                <a:off x="6434932" y="3732669"/>
                <a:ext cx="91440" cy="166420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7" name="Rectangle 20506">
                <a:extLst>
                  <a:ext uri="{FF2B5EF4-FFF2-40B4-BE49-F238E27FC236}">
                    <a16:creationId xmlns:a16="http://schemas.microsoft.com/office/drawing/2014/main" id="{1BAD77BB-78D7-54B6-695F-295D3A714700}"/>
                  </a:ext>
                </a:extLst>
              </p:cNvPr>
              <p:cNvSpPr/>
              <p:nvPr/>
            </p:nvSpPr>
            <p:spPr bwMode="auto">
              <a:xfrm>
                <a:off x="6554327" y="3732669"/>
                <a:ext cx="91440" cy="16733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8" name="Rectangle 20507">
                <a:extLst>
                  <a:ext uri="{FF2B5EF4-FFF2-40B4-BE49-F238E27FC236}">
                    <a16:creationId xmlns:a16="http://schemas.microsoft.com/office/drawing/2014/main" id="{7577158C-C233-0E78-2764-6CDD0D56F531}"/>
                  </a:ext>
                </a:extLst>
              </p:cNvPr>
              <p:cNvSpPr/>
              <p:nvPr/>
            </p:nvSpPr>
            <p:spPr bwMode="auto">
              <a:xfrm>
                <a:off x="6673722" y="3732669"/>
                <a:ext cx="91440" cy="169164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09" name="Rectangle 20508">
                <a:extLst>
                  <a:ext uri="{FF2B5EF4-FFF2-40B4-BE49-F238E27FC236}">
                    <a16:creationId xmlns:a16="http://schemas.microsoft.com/office/drawing/2014/main" id="{8FE7A1B8-6EC8-3F5C-7AC0-54FE32E37419}"/>
                  </a:ext>
                </a:extLst>
              </p:cNvPr>
              <p:cNvSpPr/>
              <p:nvPr/>
            </p:nvSpPr>
            <p:spPr bwMode="auto">
              <a:xfrm>
                <a:off x="6793117" y="3732669"/>
                <a:ext cx="91440" cy="169164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0" name="Rectangle 20509">
                <a:extLst>
                  <a:ext uri="{FF2B5EF4-FFF2-40B4-BE49-F238E27FC236}">
                    <a16:creationId xmlns:a16="http://schemas.microsoft.com/office/drawing/2014/main" id="{105A9653-C686-73C3-6F79-D27DE753DF55}"/>
                  </a:ext>
                </a:extLst>
              </p:cNvPr>
              <p:cNvSpPr/>
              <p:nvPr/>
            </p:nvSpPr>
            <p:spPr bwMode="auto">
              <a:xfrm>
                <a:off x="6912512" y="3732669"/>
                <a:ext cx="91440" cy="170078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1" name="Rectangle 20510">
                <a:extLst>
                  <a:ext uri="{FF2B5EF4-FFF2-40B4-BE49-F238E27FC236}">
                    <a16:creationId xmlns:a16="http://schemas.microsoft.com/office/drawing/2014/main" id="{F84121D7-B498-F659-F464-7528A29FE946}"/>
                  </a:ext>
                </a:extLst>
              </p:cNvPr>
              <p:cNvSpPr/>
              <p:nvPr/>
            </p:nvSpPr>
            <p:spPr bwMode="auto">
              <a:xfrm>
                <a:off x="7031907" y="3732669"/>
                <a:ext cx="91440" cy="170078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2" name="Rectangle 20511">
                <a:extLst>
                  <a:ext uri="{FF2B5EF4-FFF2-40B4-BE49-F238E27FC236}">
                    <a16:creationId xmlns:a16="http://schemas.microsoft.com/office/drawing/2014/main" id="{65ED2A57-742B-5D55-FA63-D05F7007A505}"/>
                  </a:ext>
                </a:extLst>
              </p:cNvPr>
              <p:cNvSpPr/>
              <p:nvPr/>
            </p:nvSpPr>
            <p:spPr bwMode="auto">
              <a:xfrm>
                <a:off x="7151302" y="3732669"/>
                <a:ext cx="91440" cy="1737360"/>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3" name="Rectangle 20512">
                <a:extLst>
                  <a:ext uri="{FF2B5EF4-FFF2-40B4-BE49-F238E27FC236}">
                    <a16:creationId xmlns:a16="http://schemas.microsoft.com/office/drawing/2014/main" id="{FD6C9241-97C5-F6E6-DD63-4EDA640E2237}"/>
                  </a:ext>
                </a:extLst>
              </p:cNvPr>
              <p:cNvSpPr/>
              <p:nvPr/>
            </p:nvSpPr>
            <p:spPr bwMode="auto">
              <a:xfrm>
                <a:off x="7270697" y="3732669"/>
                <a:ext cx="91440" cy="174650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4" name="Rectangle 20513">
                <a:extLst>
                  <a:ext uri="{FF2B5EF4-FFF2-40B4-BE49-F238E27FC236}">
                    <a16:creationId xmlns:a16="http://schemas.microsoft.com/office/drawing/2014/main" id="{C47935D9-EF4C-1E24-3531-2966ADC496D0}"/>
                  </a:ext>
                </a:extLst>
              </p:cNvPr>
              <p:cNvSpPr/>
              <p:nvPr/>
            </p:nvSpPr>
            <p:spPr bwMode="auto">
              <a:xfrm>
                <a:off x="7390092" y="3732669"/>
                <a:ext cx="91440" cy="1746504"/>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5" name="Rectangle 20514">
                <a:extLst>
                  <a:ext uri="{FF2B5EF4-FFF2-40B4-BE49-F238E27FC236}">
                    <a16:creationId xmlns:a16="http://schemas.microsoft.com/office/drawing/2014/main" id="{84C8A5C4-B404-6EC3-0C13-4959F9329A84}"/>
                  </a:ext>
                </a:extLst>
              </p:cNvPr>
              <p:cNvSpPr/>
              <p:nvPr/>
            </p:nvSpPr>
            <p:spPr bwMode="auto">
              <a:xfrm>
                <a:off x="7509487" y="3732669"/>
                <a:ext cx="91440" cy="1801368"/>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6" name="Rectangle 20515">
                <a:extLst>
                  <a:ext uri="{FF2B5EF4-FFF2-40B4-BE49-F238E27FC236}">
                    <a16:creationId xmlns:a16="http://schemas.microsoft.com/office/drawing/2014/main" id="{0FAC0A35-AF26-E6F2-5A80-8B0426E46967}"/>
                  </a:ext>
                </a:extLst>
              </p:cNvPr>
              <p:cNvSpPr/>
              <p:nvPr/>
            </p:nvSpPr>
            <p:spPr bwMode="auto">
              <a:xfrm>
                <a:off x="7628882" y="3732669"/>
                <a:ext cx="91440" cy="180136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7" name="Rectangle 20516">
                <a:extLst>
                  <a:ext uri="{FF2B5EF4-FFF2-40B4-BE49-F238E27FC236}">
                    <a16:creationId xmlns:a16="http://schemas.microsoft.com/office/drawing/2014/main" id="{E83D3F33-2EE0-40F4-9D46-F32531E48FA5}"/>
                  </a:ext>
                </a:extLst>
              </p:cNvPr>
              <p:cNvSpPr/>
              <p:nvPr/>
            </p:nvSpPr>
            <p:spPr bwMode="auto">
              <a:xfrm>
                <a:off x="7748277" y="3732669"/>
                <a:ext cx="91440" cy="180136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8" name="Rectangle 20517">
                <a:extLst>
                  <a:ext uri="{FF2B5EF4-FFF2-40B4-BE49-F238E27FC236}">
                    <a16:creationId xmlns:a16="http://schemas.microsoft.com/office/drawing/2014/main" id="{C7F6FE53-DD59-324E-54B5-A73C5D933F54}"/>
                  </a:ext>
                </a:extLst>
              </p:cNvPr>
              <p:cNvSpPr/>
              <p:nvPr/>
            </p:nvSpPr>
            <p:spPr bwMode="auto">
              <a:xfrm>
                <a:off x="7867672" y="3732669"/>
                <a:ext cx="91440" cy="180136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19" name="Rectangle 20518">
                <a:extLst>
                  <a:ext uri="{FF2B5EF4-FFF2-40B4-BE49-F238E27FC236}">
                    <a16:creationId xmlns:a16="http://schemas.microsoft.com/office/drawing/2014/main" id="{D4C96C98-FBC2-E5D9-7178-CD5119EC48CB}"/>
                  </a:ext>
                </a:extLst>
              </p:cNvPr>
              <p:cNvSpPr/>
              <p:nvPr/>
            </p:nvSpPr>
            <p:spPr bwMode="auto">
              <a:xfrm>
                <a:off x="7987067" y="3732669"/>
                <a:ext cx="91440" cy="180136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0" name="Rectangle 20519">
                <a:extLst>
                  <a:ext uri="{FF2B5EF4-FFF2-40B4-BE49-F238E27FC236}">
                    <a16:creationId xmlns:a16="http://schemas.microsoft.com/office/drawing/2014/main" id="{D5CB04BB-137A-0DE9-A9ED-8761537284D1}"/>
                  </a:ext>
                </a:extLst>
              </p:cNvPr>
              <p:cNvSpPr/>
              <p:nvPr/>
            </p:nvSpPr>
            <p:spPr bwMode="auto">
              <a:xfrm>
                <a:off x="8106462" y="3732669"/>
                <a:ext cx="91440" cy="183794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1" name="Rectangle 20520">
                <a:extLst>
                  <a:ext uri="{FF2B5EF4-FFF2-40B4-BE49-F238E27FC236}">
                    <a16:creationId xmlns:a16="http://schemas.microsoft.com/office/drawing/2014/main" id="{B844E731-ADA9-2630-1CA9-18FDA51DA6D2}"/>
                  </a:ext>
                </a:extLst>
              </p:cNvPr>
              <p:cNvSpPr/>
              <p:nvPr/>
            </p:nvSpPr>
            <p:spPr bwMode="auto">
              <a:xfrm>
                <a:off x="8225857" y="3732669"/>
                <a:ext cx="91440" cy="184708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2" name="Rectangle 20521">
                <a:extLst>
                  <a:ext uri="{FF2B5EF4-FFF2-40B4-BE49-F238E27FC236}">
                    <a16:creationId xmlns:a16="http://schemas.microsoft.com/office/drawing/2014/main" id="{5EE23CE4-FAF8-508A-537F-7028EA706713}"/>
                  </a:ext>
                </a:extLst>
              </p:cNvPr>
              <p:cNvSpPr/>
              <p:nvPr/>
            </p:nvSpPr>
            <p:spPr bwMode="auto">
              <a:xfrm>
                <a:off x="8345252" y="3732669"/>
                <a:ext cx="91440" cy="18562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3" name="Rectangle 20522">
                <a:extLst>
                  <a:ext uri="{FF2B5EF4-FFF2-40B4-BE49-F238E27FC236}">
                    <a16:creationId xmlns:a16="http://schemas.microsoft.com/office/drawing/2014/main" id="{4F80BD84-C68A-543A-A663-9ACB86ED9ED2}"/>
                  </a:ext>
                </a:extLst>
              </p:cNvPr>
              <p:cNvSpPr/>
              <p:nvPr/>
            </p:nvSpPr>
            <p:spPr bwMode="auto">
              <a:xfrm>
                <a:off x="8464647" y="3732669"/>
                <a:ext cx="91440" cy="18562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4" name="Rectangle 20523">
                <a:extLst>
                  <a:ext uri="{FF2B5EF4-FFF2-40B4-BE49-F238E27FC236}">
                    <a16:creationId xmlns:a16="http://schemas.microsoft.com/office/drawing/2014/main" id="{BD99267D-24E4-2AD0-AB0A-1AF13B0C8E19}"/>
                  </a:ext>
                </a:extLst>
              </p:cNvPr>
              <p:cNvSpPr/>
              <p:nvPr/>
            </p:nvSpPr>
            <p:spPr bwMode="auto">
              <a:xfrm>
                <a:off x="8584042" y="3732669"/>
                <a:ext cx="91440" cy="18562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5" name="Rectangle 20524">
                <a:extLst>
                  <a:ext uri="{FF2B5EF4-FFF2-40B4-BE49-F238E27FC236}">
                    <a16:creationId xmlns:a16="http://schemas.microsoft.com/office/drawing/2014/main" id="{AE208B83-6D39-899B-8827-2D695FFC9247}"/>
                  </a:ext>
                </a:extLst>
              </p:cNvPr>
              <p:cNvSpPr/>
              <p:nvPr/>
            </p:nvSpPr>
            <p:spPr bwMode="auto">
              <a:xfrm>
                <a:off x="8703437" y="3732669"/>
                <a:ext cx="91440" cy="186537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6" name="Rectangle 20525">
                <a:extLst>
                  <a:ext uri="{FF2B5EF4-FFF2-40B4-BE49-F238E27FC236}">
                    <a16:creationId xmlns:a16="http://schemas.microsoft.com/office/drawing/2014/main" id="{68D7FD11-E2BC-0DC1-9A0E-0FD9A4B4AF1E}"/>
                  </a:ext>
                </a:extLst>
              </p:cNvPr>
              <p:cNvSpPr/>
              <p:nvPr/>
            </p:nvSpPr>
            <p:spPr bwMode="auto">
              <a:xfrm>
                <a:off x="8822832" y="3732669"/>
                <a:ext cx="91440" cy="18745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7" name="Rectangle 20526">
                <a:extLst>
                  <a:ext uri="{FF2B5EF4-FFF2-40B4-BE49-F238E27FC236}">
                    <a16:creationId xmlns:a16="http://schemas.microsoft.com/office/drawing/2014/main" id="{E20C0235-DC44-B1AE-2A60-8C7C7D726076}"/>
                  </a:ext>
                </a:extLst>
              </p:cNvPr>
              <p:cNvSpPr/>
              <p:nvPr/>
            </p:nvSpPr>
            <p:spPr bwMode="auto">
              <a:xfrm>
                <a:off x="8942227" y="3732669"/>
                <a:ext cx="91440" cy="189280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8" name="Rectangle 20527">
                <a:extLst>
                  <a:ext uri="{FF2B5EF4-FFF2-40B4-BE49-F238E27FC236}">
                    <a16:creationId xmlns:a16="http://schemas.microsoft.com/office/drawing/2014/main" id="{3FE17D3E-009E-2012-33F4-4595F0DB4CB2}"/>
                  </a:ext>
                </a:extLst>
              </p:cNvPr>
              <p:cNvSpPr/>
              <p:nvPr/>
            </p:nvSpPr>
            <p:spPr bwMode="auto">
              <a:xfrm>
                <a:off x="9061622" y="3732669"/>
                <a:ext cx="91440" cy="192024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29" name="Rectangle 20528">
                <a:extLst>
                  <a:ext uri="{FF2B5EF4-FFF2-40B4-BE49-F238E27FC236}">
                    <a16:creationId xmlns:a16="http://schemas.microsoft.com/office/drawing/2014/main" id="{78CD404E-7AC4-C769-0369-873330769829}"/>
                  </a:ext>
                </a:extLst>
              </p:cNvPr>
              <p:cNvSpPr/>
              <p:nvPr/>
            </p:nvSpPr>
            <p:spPr bwMode="auto">
              <a:xfrm>
                <a:off x="9181017" y="3732669"/>
                <a:ext cx="91440" cy="192938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0" name="Rectangle 20529">
                <a:extLst>
                  <a:ext uri="{FF2B5EF4-FFF2-40B4-BE49-F238E27FC236}">
                    <a16:creationId xmlns:a16="http://schemas.microsoft.com/office/drawing/2014/main" id="{239C231E-11E1-E3C7-F11D-39C9551E0A6A}"/>
                  </a:ext>
                </a:extLst>
              </p:cNvPr>
              <p:cNvSpPr/>
              <p:nvPr/>
            </p:nvSpPr>
            <p:spPr bwMode="auto">
              <a:xfrm>
                <a:off x="9300412" y="3732670"/>
                <a:ext cx="91440" cy="28346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1" name="Rectangle 20530">
                <a:extLst>
                  <a:ext uri="{FF2B5EF4-FFF2-40B4-BE49-F238E27FC236}">
                    <a16:creationId xmlns:a16="http://schemas.microsoft.com/office/drawing/2014/main" id="{334E12AD-7122-B2C8-4BF4-5A7BF01DB83F}"/>
                  </a:ext>
                </a:extLst>
              </p:cNvPr>
              <p:cNvSpPr/>
              <p:nvPr/>
            </p:nvSpPr>
            <p:spPr bwMode="auto">
              <a:xfrm>
                <a:off x="9419807" y="3732669"/>
                <a:ext cx="91440" cy="109728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2" name="Rectangle 20531">
                <a:extLst>
                  <a:ext uri="{FF2B5EF4-FFF2-40B4-BE49-F238E27FC236}">
                    <a16:creationId xmlns:a16="http://schemas.microsoft.com/office/drawing/2014/main" id="{A759BFA3-5A30-7ED4-D014-DE766217CA3F}"/>
                  </a:ext>
                </a:extLst>
              </p:cNvPr>
              <p:cNvSpPr/>
              <p:nvPr/>
            </p:nvSpPr>
            <p:spPr bwMode="auto">
              <a:xfrm>
                <a:off x="9539202" y="3732669"/>
                <a:ext cx="91440" cy="11704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3" name="Rectangle 20532">
                <a:extLst>
                  <a:ext uri="{FF2B5EF4-FFF2-40B4-BE49-F238E27FC236}">
                    <a16:creationId xmlns:a16="http://schemas.microsoft.com/office/drawing/2014/main" id="{5AA3ECB5-1A8D-8CF9-3DE2-AE43AE416212}"/>
                  </a:ext>
                </a:extLst>
              </p:cNvPr>
              <p:cNvSpPr/>
              <p:nvPr/>
            </p:nvSpPr>
            <p:spPr bwMode="auto">
              <a:xfrm>
                <a:off x="9658597" y="3732669"/>
                <a:ext cx="91440" cy="1188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4" name="Rectangle 20533">
                <a:extLst>
                  <a:ext uri="{FF2B5EF4-FFF2-40B4-BE49-F238E27FC236}">
                    <a16:creationId xmlns:a16="http://schemas.microsoft.com/office/drawing/2014/main" id="{5A7BD837-C79C-22F0-9A62-C3614C347D1D}"/>
                  </a:ext>
                </a:extLst>
              </p:cNvPr>
              <p:cNvSpPr/>
              <p:nvPr/>
            </p:nvSpPr>
            <p:spPr bwMode="auto">
              <a:xfrm>
                <a:off x="9777992" y="3732669"/>
                <a:ext cx="91440" cy="118872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5" name="Rectangle 20534">
                <a:extLst>
                  <a:ext uri="{FF2B5EF4-FFF2-40B4-BE49-F238E27FC236}">
                    <a16:creationId xmlns:a16="http://schemas.microsoft.com/office/drawing/2014/main" id="{8F028257-33E5-79C2-980E-FAB0A0663B66}"/>
                  </a:ext>
                </a:extLst>
              </p:cNvPr>
              <p:cNvSpPr/>
              <p:nvPr/>
            </p:nvSpPr>
            <p:spPr bwMode="auto">
              <a:xfrm>
                <a:off x="9897387" y="3732669"/>
                <a:ext cx="91440" cy="128930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6" name="Rectangle 20535">
                <a:extLst>
                  <a:ext uri="{FF2B5EF4-FFF2-40B4-BE49-F238E27FC236}">
                    <a16:creationId xmlns:a16="http://schemas.microsoft.com/office/drawing/2014/main" id="{677A91F1-9511-4745-2EB5-98DE7663D5A9}"/>
                  </a:ext>
                </a:extLst>
              </p:cNvPr>
              <p:cNvSpPr/>
              <p:nvPr/>
            </p:nvSpPr>
            <p:spPr bwMode="auto">
              <a:xfrm>
                <a:off x="10016782" y="3732669"/>
                <a:ext cx="91440" cy="134416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7" name="Rectangle 20536">
                <a:extLst>
                  <a:ext uri="{FF2B5EF4-FFF2-40B4-BE49-F238E27FC236}">
                    <a16:creationId xmlns:a16="http://schemas.microsoft.com/office/drawing/2014/main" id="{6F23B3C2-27A5-7FA5-832C-FC68B02B8608}"/>
                  </a:ext>
                </a:extLst>
              </p:cNvPr>
              <p:cNvSpPr/>
              <p:nvPr/>
            </p:nvSpPr>
            <p:spPr bwMode="auto">
              <a:xfrm>
                <a:off x="10136177" y="3732669"/>
                <a:ext cx="91440" cy="142646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8" name="Rectangle 20537">
                <a:extLst>
                  <a:ext uri="{FF2B5EF4-FFF2-40B4-BE49-F238E27FC236}">
                    <a16:creationId xmlns:a16="http://schemas.microsoft.com/office/drawing/2014/main" id="{21354695-5E4B-765C-B21E-FF7CD6C1E214}"/>
                  </a:ext>
                </a:extLst>
              </p:cNvPr>
              <p:cNvSpPr/>
              <p:nvPr/>
            </p:nvSpPr>
            <p:spPr bwMode="auto">
              <a:xfrm>
                <a:off x="10255572" y="3732669"/>
                <a:ext cx="91440" cy="163677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39" name="Rectangle 20538">
                <a:extLst>
                  <a:ext uri="{FF2B5EF4-FFF2-40B4-BE49-F238E27FC236}">
                    <a16:creationId xmlns:a16="http://schemas.microsoft.com/office/drawing/2014/main" id="{4362D8C4-3F3C-9F59-3904-D0417D7BDC9C}"/>
                  </a:ext>
                </a:extLst>
              </p:cNvPr>
              <p:cNvSpPr/>
              <p:nvPr/>
            </p:nvSpPr>
            <p:spPr bwMode="auto">
              <a:xfrm>
                <a:off x="10374967" y="3732669"/>
                <a:ext cx="91440" cy="179222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40" name="Rectangle 20539">
                <a:extLst>
                  <a:ext uri="{FF2B5EF4-FFF2-40B4-BE49-F238E27FC236}">
                    <a16:creationId xmlns:a16="http://schemas.microsoft.com/office/drawing/2014/main" id="{A4E4EFD4-1D81-F582-88F1-A6A7B0E4819E}"/>
                  </a:ext>
                </a:extLst>
              </p:cNvPr>
              <p:cNvSpPr/>
              <p:nvPr/>
            </p:nvSpPr>
            <p:spPr bwMode="auto">
              <a:xfrm>
                <a:off x="10494362" y="3732669"/>
                <a:ext cx="91440" cy="185623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41" name="Rectangle 20540">
                <a:extLst>
                  <a:ext uri="{FF2B5EF4-FFF2-40B4-BE49-F238E27FC236}">
                    <a16:creationId xmlns:a16="http://schemas.microsoft.com/office/drawing/2014/main" id="{A0773063-17D3-82C2-F3B8-F430C0B55F07}"/>
                  </a:ext>
                </a:extLst>
              </p:cNvPr>
              <p:cNvSpPr/>
              <p:nvPr/>
            </p:nvSpPr>
            <p:spPr bwMode="auto">
              <a:xfrm>
                <a:off x="10613757" y="3732669"/>
                <a:ext cx="91440" cy="186537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42" name="Rectangle 20541">
                <a:extLst>
                  <a:ext uri="{FF2B5EF4-FFF2-40B4-BE49-F238E27FC236}">
                    <a16:creationId xmlns:a16="http://schemas.microsoft.com/office/drawing/2014/main" id="{C926EC24-36CA-507C-62A9-A618FCADE1D3}"/>
                  </a:ext>
                </a:extLst>
              </p:cNvPr>
              <p:cNvSpPr/>
              <p:nvPr/>
            </p:nvSpPr>
            <p:spPr bwMode="auto">
              <a:xfrm>
                <a:off x="10733152" y="3732669"/>
                <a:ext cx="91440" cy="189280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43" name="Rectangle 20542">
                <a:extLst>
                  <a:ext uri="{FF2B5EF4-FFF2-40B4-BE49-F238E27FC236}">
                    <a16:creationId xmlns:a16="http://schemas.microsoft.com/office/drawing/2014/main" id="{03091BC8-C6A8-B998-9737-BC61F34B88DB}"/>
                  </a:ext>
                </a:extLst>
              </p:cNvPr>
              <p:cNvSpPr/>
              <p:nvPr/>
            </p:nvSpPr>
            <p:spPr bwMode="auto">
              <a:xfrm>
                <a:off x="10852547" y="3732669"/>
                <a:ext cx="91440" cy="190195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44" name="Rectangle 20543">
                <a:extLst>
                  <a:ext uri="{FF2B5EF4-FFF2-40B4-BE49-F238E27FC236}">
                    <a16:creationId xmlns:a16="http://schemas.microsoft.com/office/drawing/2014/main" id="{EA9B7DC7-C5C1-9EC7-99BF-2E2AB2F51227}"/>
                  </a:ext>
                </a:extLst>
              </p:cNvPr>
              <p:cNvSpPr/>
              <p:nvPr/>
            </p:nvSpPr>
            <p:spPr bwMode="auto">
              <a:xfrm>
                <a:off x="10971942" y="3732669"/>
                <a:ext cx="91440" cy="191109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45" name="Rectangle 20544">
                <a:extLst>
                  <a:ext uri="{FF2B5EF4-FFF2-40B4-BE49-F238E27FC236}">
                    <a16:creationId xmlns:a16="http://schemas.microsoft.com/office/drawing/2014/main" id="{05B79275-768B-5B57-717A-C8F81BA8AB83}"/>
                  </a:ext>
                </a:extLst>
              </p:cNvPr>
              <p:cNvSpPr/>
              <p:nvPr/>
            </p:nvSpPr>
            <p:spPr bwMode="auto">
              <a:xfrm>
                <a:off x="11091337" y="3732669"/>
                <a:ext cx="91440" cy="195681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46" name="Rectangle 20545">
                <a:extLst>
                  <a:ext uri="{FF2B5EF4-FFF2-40B4-BE49-F238E27FC236}">
                    <a16:creationId xmlns:a16="http://schemas.microsoft.com/office/drawing/2014/main" id="{7F7ED1F8-FA8D-77E5-FFE5-9F5402C2CCA8}"/>
                  </a:ext>
                </a:extLst>
              </p:cNvPr>
              <p:cNvSpPr/>
              <p:nvPr/>
            </p:nvSpPr>
            <p:spPr bwMode="auto">
              <a:xfrm>
                <a:off x="11210732" y="3732669"/>
                <a:ext cx="91440" cy="1984248"/>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47" name="Rectangle 20546">
                <a:extLst>
                  <a:ext uri="{FF2B5EF4-FFF2-40B4-BE49-F238E27FC236}">
                    <a16:creationId xmlns:a16="http://schemas.microsoft.com/office/drawing/2014/main" id="{D79999A6-4703-DFAC-6973-10948F86832C}"/>
                  </a:ext>
                </a:extLst>
              </p:cNvPr>
              <p:cNvSpPr/>
              <p:nvPr/>
            </p:nvSpPr>
            <p:spPr bwMode="auto">
              <a:xfrm>
                <a:off x="11330127" y="3732669"/>
                <a:ext cx="91440" cy="1984248"/>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48" name="Rectangle 20547">
                <a:extLst>
                  <a:ext uri="{FF2B5EF4-FFF2-40B4-BE49-F238E27FC236}">
                    <a16:creationId xmlns:a16="http://schemas.microsoft.com/office/drawing/2014/main" id="{ABC9CA25-D836-CB3F-3F5B-CDBC4AB760D1}"/>
                  </a:ext>
                </a:extLst>
              </p:cNvPr>
              <p:cNvSpPr/>
              <p:nvPr/>
            </p:nvSpPr>
            <p:spPr bwMode="auto">
              <a:xfrm>
                <a:off x="11449528" y="3732669"/>
                <a:ext cx="91440" cy="198424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52" name="Rectangle 20551">
                <a:extLst>
                  <a:ext uri="{FF2B5EF4-FFF2-40B4-BE49-F238E27FC236}">
                    <a16:creationId xmlns:a16="http://schemas.microsoft.com/office/drawing/2014/main" id="{602108AF-1187-2D31-8F9E-2E3FE764C8CD}"/>
                  </a:ext>
                </a:extLst>
              </p:cNvPr>
              <p:cNvSpPr/>
              <p:nvPr/>
            </p:nvSpPr>
            <p:spPr bwMode="auto">
              <a:xfrm>
                <a:off x="1181596" y="3642591"/>
                <a:ext cx="91440" cy="9144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53" name="TextBox 20552">
                <a:extLst>
                  <a:ext uri="{FF2B5EF4-FFF2-40B4-BE49-F238E27FC236}">
                    <a16:creationId xmlns:a16="http://schemas.microsoft.com/office/drawing/2014/main" id="{6D43EA08-D69A-EB0D-3667-3ADF2BC3C03C}"/>
                  </a:ext>
                </a:extLst>
              </p:cNvPr>
              <p:cNvSpPr txBox="1"/>
              <p:nvPr/>
            </p:nvSpPr>
            <p:spPr bwMode="auto">
              <a:xfrm>
                <a:off x="3243489" y="4939975"/>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554" name="TextBox 20553">
                <a:extLst>
                  <a:ext uri="{FF2B5EF4-FFF2-40B4-BE49-F238E27FC236}">
                    <a16:creationId xmlns:a16="http://schemas.microsoft.com/office/drawing/2014/main" id="{94744C86-B05E-4EBF-E353-95AE948973AC}"/>
                  </a:ext>
                </a:extLst>
              </p:cNvPr>
              <p:cNvSpPr txBox="1"/>
              <p:nvPr/>
            </p:nvSpPr>
            <p:spPr bwMode="auto">
              <a:xfrm>
                <a:off x="2764504" y="4754046"/>
                <a:ext cx="2744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555" name="TextBox 20554">
                <a:extLst>
                  <a:ext uri="{FF2B5EF4-FFF2-40B4-BE49-F238E27FC236}">
                    <a16:creationId xmlns:a16="http://schemas.microsoft.com/office/drawing/2014/main" id="{D2FF4D1F-8175-31E1-6AC9-B6C0F8ED74B7}"/>
                  </a:ext>
                </a:extLst>
              </p:cNvPr>
              <p:cNvSpPr txBox="1"/>
              <p:nvPr/>
            </p:nvSpPr>
            <p:spPr bwMode="auto">
              <a:xfrm>
                <a:off x="2885551" y="4808773"/>
                <a:ext cx="2744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556" name="TextBox 20555">
                <a:extLst>
                  <a:ext uri="{FF2B5EF4-FFF2-40B4-BE49-F238E27FC236}">
                    <a16:creationId xmlns:a16="http://schemas.microsoft.com/office/drawing/2014/main" id="{F0615032-BBF7-DCB7-C371-FA3DB3675CCF}"/>
                  </a:ext>
                </a:extLst>
              </p:cNvPr>
              <p:cNvSpPr txBox="1"/>
              <p:nvPr/>
            </p:nvSpPr>
            <p:spPr bwMode="auto">
              <a:xfrm>
                <a:off x="5746460" y="5312681"/>
                <a:ext cx="2744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557" name="TextBox 20556">
                <a:extLst>
                  <a:ext uri="{FF2B5EF4-FFF2-40B4-BE49-F238E27FC236}">
                    <a16:creationId xmlns:a16="http://schemas.microsoft.com/office/drawing/2014/main" id="{0FDD3EE3-9D63-4010-75BE-40BCB91DD60A}"/>
                  </a:ext>
                </a:extLst>
              </p:cNvPr>
              <p:cNvSpPr txBox="1"/>
              <p:nvPr/>
            </p:nvSpPr>
            <p:spPr bwMode="auto">
              <a:xfrm>
                <a:off x="7066326" y="5433453"/>
                <a:ext cx="2744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558" name="TextBox 20557">
                <a:extLst>
                  <a:ext uri="{FF2B5EF4-FFF2-40B4-BE49-F238E27FC236}">
                    <a16:creationId xmlns:a16="http://schemas.microsoft.com/office/drawing/2014/main" id="{FC53702B-DD2B-77F2-E20E-310A25E6DCC6}"/>
                  </a:ext>
                </a:extLst>
              </p:cNvPr>
              <p:cNvSpPr txBox="1"/>
              <p:nvPr/>
            </p:nvSpPr>
            <p:spPr bwMode="auto">
              <a:xfrm>
                <a:off x="9935827" y="5029586"/>
                <a:ext cx="2744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grpSp>
        <p:grpSp>
          <p:nvGrpSpPr>
            <p:cNvPr id="20" name="Group 19">
              <a:extLst>
                <a:ext uri="{FF2B5EF4-FFF2-40B4-BE49-F238E27FC236}">
                  <a16:creationId xmlns:a16="http://schemas.microsoft.com/office/drawing/2014/main" id="{60B53E6B-F243-EE62-BC9F-41FAA59F14F3}"/>
                </a:ext>
              </a:extLst>
            </p:cNvPr>
            <p:cNvGrpSpPr/>
            <p:nvPr/>
          </p:nvGrpSpPr>
          <p:grpSpPr>
            <a:xfrm>
              <a:off x="1149284" y="2746678"/>
              <a:ext cx="10400164" cy="2994552"/>
              <a:chOff x="1149284" y="2746678"/>
              <a:chExt cx="10400164" cy="2994552"/>
            </a:xfrm>
          </p:grpSpPr>
          <p:cxnSp>
            <p:nvCxnSpPr>
              <p:cNvPr id="17" name="Straight Connector 16">
                <a:extLst>
                  <a:ext uri="{FF2B5EF4-FFF2-40B4-BE49-F238E27FC236}">
                    <a16:creationId xmlns:a16="http://schemas.microsoft.com/office/drawing/2014/main" id="{E6279605-2DEC-00B7-10AE-A2BFF25DA8C7}"/>
                  </a:ext>
                </a:extLst>
              </p:cNvPr>
              <p:cNvCxnSpPr>
                <a:cxnSpLocks/>
              </p:cNvCxnSpPr>
              <p:nvPr/>
            </p:nvCxnSpPr>
            <p:spPr bwMode="auto">
              <a:xfrm>
                <a:off x="1157522" y="2746678"/>
                <a:ext cx="0" cy="2994552"/>
              </a:xfrm>
              <a:prstGeom prst="line">
                <a:avLst/>
              </a:prstGeom>
              <a:noFill/>
              <a:ln w="28575" cap="flat" cmpd="sng" algn="ctr">
                <a:solidFill>
                  <a:schemeClr val="bg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7FC0FFCF-B0BE-99F8-A55F-7AF7FD21C52E}"/>
                  </a:ext>
                </a:extLst>
              </p:cNvPr>
              <p:cNvCxnSpPr/>
              <p:nvPr/>
            </p:nvCxnSpPr>
            <p:spPr bwMode="auto">
              <a:xfrm>
                <a:off x="1149284" y="3741266"/>
                <a:ext cx="10400164" cy="0"/>
              </a:xfrm>
              <a:prstGeom prst="line">
                <a:avLst/>
              </a:prstGeom>
              <a:noFill/>
              <a:ln w="28575" cap="flat" cmpd="sng" algn="ctr">
                <a:solidFill>
                  <a:schemeClr val="bg1"/>
                </a:solidFill>
                <a:prstDash val="solid"/>
                <a:round/>
                <a:headEnd type="none" w="med" len="med"/>
                <a:tailEnd type="none" w="med" len="med"/>
              </a:ln>
              <a:effectLst/>
            </p:spPr>
          </p:cxnSp>
        </p:grpSp>
        <p:sp>
          <p:nvSpPr>
            <p:cNvPr id="23" name="TextBox 22">
              <a:extLst>
                <a:ext uri="{FF2B5EF4-FFF2-40B4-BE49-F238E27FC236}">
                  <a16:creationId xmlns:a16="http://schemas.microsoft.com/office/drawing/2014/main" id="{631691E1-5FE5-5137-82F9-E6855019D4B7}"/>
                </a:ext>
              </a:extLst>
            </p:cNvPr>
            <p:cNvSpPr txBox="1"/>
            <p:nvPr/>
          </p:nvSpPr>
          <p:spPr bwMode="auto">
            <a:xfrm>
              <a:off x="5642991" y="5744832"/>
              <a:ext cx="9060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CLL/SLL</a:t>
              </a:r>
            </a:p>
          </p:txBody>
        </p:sp>
        <p:sp>
          <p:nvSpPr>
            <p:cNvPr id="24" name="TextBox 23">
              <a:extLst>
                <a:ext uri="{FF2B5EF4-FFF2-40B4-BE49-F238E27FC236}">
                  <a16:creationId xmlns:a16="http://schemas.microsoft.com/office/drawing/2014/main" id="{71B45E3E-B819-A5AB-CDF3-41C1DAA213EF}"/>
                </a:ext>
              </a:extLst>
            </p:cNvPr>
            <p:cNvSpPr txBox="1"/>
            <p:nvPr/>
          </p:nvSpPr>
          <p:spPr bwMode="auto">
            <a:xfrm>
              <a:off x="10329476" y="5744832"/>
              <a:ext cx="60625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MCL</a:t>
              </a:r>
            </a:p>
          </p:txBody>
        </p:sp>
        <p:grpSp>
          <p:nvGrpSpPr>
            <p:cNvPr id="34" name="Group 33">
              <a:extLst>
                <a:ext uri="{FF2B5EF4-FFF2-40B4-BE49-F238E27FC236}">
                  <a16:creationId xmlns:a16="http://schemas.microsoft.com/office/drawing/2014/main" id="{0580E48B-288F-F211-1BC8-38B74E2ED833}"/>
                </a:ext>
              </a:extLst>
            </p:cNvPr>
            <p:cNvGrpSpPr/>
            <p:nvPr/>
          </p:nvGrpSpPr>
          <p:grpSpPr>
            <a:xfrm>
              <a:off x="575074" y="2579361"/>
              <a:ext cx="559770" cy="3321661"/>
              <a:chOff x="554754" y="2579361"/>
              <a:chExt cx="559770" cy="3321661"/>
            </a:xfrm>
          </p:grpSpPr>
          <p:sp>
            <p:nvSpPr>
              <p:cNvPr id="27" name="TextBox 26">
                <a:extLst>
                  <a:ext uri="{FF2B5EF4-FFF2-40B4-BE49-F238E27FC236}">
                    <a16:creationId xmlns:a16="http://schemas.microsoft.com/office/drawing/2014/main" id="{E61EDBEB-7BD8-97C0-DE38-A0E264DF013B}"/>
                  </a:ext>
                </a:extLst>
              </p:cNvPr>
              <p:cNvSpPr txBox="1"/>
              <p:nvPr/>
            </p:nvSpPr>
            <p:spPr bwMode="auto">
              <a:xfrm>
                <a:off x="827266" y="3573731"/>
                <a:ext cx="2872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28" name="TextBox 27">
                <a:extLst>
                  <a:ext uri="{FF2B5EF4-FFF2-40B4-BE49-F238E27FC236}">
                    <a16:creationId xmlns:a16="http://schemas.microsoft.com/office/drawing/2014/main" id="{E6026CF5-05CF-7466-531F-BF5D0927E871}"/>
                  </a:ext>
                </a:extLst>
              </p:cNvPr>
              <p:cNvSpPr txBox="1"/>
              <p:nvPr/>
            </p:nvSpPr>
            <p:spPr bwMode="auto">
              <a:xfrm>
                <a:off x="721467" y="3076546"/>
                <a:ext cx="39305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25</a:t>
                </a:r>
              </a:p>
            </p:txBody>
          </p:sp>
          <p:sp>
            <p:nvSpPr>
              <p:cNvPr id="29" name="TextBox 28">
                <a:extLst>
                  <a:ext uri="{FF2B5EF4-FFF2-40B4-BE49-F238E27FC236}">
                    <a16:creationId xmlns:a16="http://schemas.microsoft.com/office/drawing/2014/main" id="{86DB261A-B27D-218A-CC7A-25E6726EEB9F}"/>
                  </a:ext>
                </a:extLst>
              </p:cNvPr>
              <p:cNvSpPr txBox="1"/>
              <p:nvPr/>
            </p:nvSpPr>
            <p:spPr bwMode="auto">
              <a:xfrm>
                <a:off x="721468" y="2579361"/>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30" name="TextBox 29">
                <a:extLst>
                  <a:ext uri="{FF2B5EF4-FFF2-40B4-BE49-F238E27FC236}">
                    <a16:creationId xmlns:a16="http://schemas.microsoft.com/office/drawing/2014/main" id="{D8B70A21-3535-1936-432F-36290160244D}"/>
                  </a:ext>
                </a:extLst>
              </p:cNvPr>
              <p:cNvSpPr txBox="1"/>
              <p:nvPr/>
            </p:nvSpPr>
            <p:spPr bwMode="auto">
              <a:xfrm>
                <a:off x="658950" y="4070916"/>
                <a:ext cx="4555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-25</a:t>
                </a:r>
              </a:p>
            </p:txBody>
          </p:sp>
          <p:sp>
            <p:nvSpPr>
              <p:cNvPr id="31" name="TextBox 30">
                <a:extLst>
                  <a:ext uri="{FF2B5EF4-FFF2-40B4-BE49-F238E27FC236}">
                    <a16:creationId xmlns:a16="http://schemas.microsoft.com/office/drawing/2014/main" id="{F3A4DAA0-430B-F254-13CB-31A3F3B118FA}"/>
                  </a:ext>
                </a:extLst>
              </p:cNvPr>
              <p:cNvSpPr txBox="1"/>
              <p:nvPr/>
            </p:nvSpPr>
            <p:spPr bwMode="auto">
              <a:xfrm>
                <a:off x="658950" y="4568100"/>
                <a:ext cx="4555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32" name="TextBox 31">
                <a:extLst>
                  <a:ext uri="{FF2B5EF4-FFF2-40B4-BE49-F238E27FC236}">
                    <a16:creationId xmlns:a16="http://schemas.microsoft.com/office/drawing/2014/main" id="{B5120A84-6BB0-976B-2468-FDB69CAB4AC3}"/>
                  </a:ext>
                </a:extLst>
              </p:cNvPr>
              <p:cNvSpPr txBox="1"/>
              <p:nvPr/>
            </p:nvSpPr>
            <p:spPr bwMode="auto">
              <a:xfrm>
                <a:off x="658950" y="5065285"/>
                <a:ext cx="4555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-75</a:t>
                </a:r>
              </a:p>
            </p:txBody>
          </p:sp>
          <p:sp>
            <p:nvSpPr>
              <p:cNvPr id="33" name="TextBox 32">
                <a:extLst>
                  <a:ext uri="{FF2B5EF4-FFF2-40B4-BE49-F238E27FC236}">
                    <a16:creationId xmlns:a16="http://schemas.microsoft.com/office/drawing/2014/main" id="{68D80B6B-01C1-B6B8-AA8D-3F9A80B56F6C}"/>
                  </a:ext>
                </a:extLst>
              </p:cNvPr>
              <p:cNvSpPr txBox="1"/>
              <p:nvPr/>
            </p:nvSpPr>
            <p:spPr bwMode="auto">
              <a:xfrm>
                <a:off x="554754" y="5562468"/>
                <a:ext cx="5597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grpSp>
        <p:grpSp>
          <p:nvGrpSpPr>
            <p:cNvPr id="44" name="Group 43">
              <a:extLst>
                <a:ext uri="{FF2B5EF4-FFF2-40B4-BE49-F238E27FC236}">
                  <a16:creationId xmlns:a16="http://schemas.microsoft.com/office/drawing/2014/main" id="{00BAFBEE-F2DB-0320-E4FF-0D18DFBD8646}"/>
                </a:ext>
              </a:extLst>
            </p:cNvPr>
            <p:cNvGrpSpPr/>
            <p:nvPr/>
          </p:nvGrpSpPr>
          <p:grpSpPr>
            <a:xfrm>
              <a:off x="1068361" y="2746678"/>
              <a:ext cx="97124" cy="2984817"/>
              <a:chOff x="1048041" y="2746678"/>
              <a:chExt cx="97124" cy="2984817"/>
            </a:xfrm>
          </p:grpSpPr>
          <p:cxnSp>
            <p:nvCxnSpPr>
              <p:cNvPr id="36" name="Straight Connector 35">
                <a:extLst>
                  <a:ext uri="{FF2B5EF4-FFF2-40B4-BE49-F238E27FC236}">
                    <a16:creationId xmlns:a16="http://schemas.microsoft.com/office/drawing/2014/main" id="{84AD0991-55E4-D8B9-FB9A-0545C54BA8F0}"/>
                  </a:ext>
                </a:extLst>
              </p:cNvPr>
              <p:cNvCxnSpPr>
                <a:cxnSpLocks/>
              </p:cNvCxnSpPr>
              <p:nvPr/>
            </p:nvCxnSpPr>
            <p:spPr bwMode="auto">
              <a:xfrm>
                <a:off x="1048041" y="2746678"/>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19FC8D5C-465A-6B81-22EC-3E29D6E3D5BF}"/>
                  </a:ext>
                </a:extLst>
              </p:cNvPr>
              <p:cNvCxnSpPr>
                <a:cxnSpLocks/>
              </p:cNvCxnSpPr>
              <p:nvPr/>
            </p:nvCxnSpPr>
            <p:spPr bwMode="auto">
              <a:xfrm>
                <a:off x="1048041" y="3244147"/>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C721ABEF-6254-2947-A456-EBA60C022793}"/>
                  </a:ext>
                </a:extLst>
              </p:cNvPr>
              <p:cNvCxnSpPr>
                <a:cxnSpLocks/>
              </p:cNvCxnSpPr>
              <p:nvPr/>
            </p:nvCxnSpPr>
            <p:spPr bwMode="auto">
              <a:xfrm>
                <a:off x="1048041" y="3741617"/>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D8D5EE89-B3D1-7706-0172-79DDED7373D8}"/>
                  </a:ext>
                </a:extLst>
              </p:cNvPr>
              <p:cNvCxnSpPr>
                <a:cxnSpLocks/>
              </p:cNvCxnSpPr>
              <p:nvPr/>
            </p:nvCxnSpPr>
            <p:spPr bwMode="auto">
              <a:xfrm>
                <a:off x="1048041" y="4239087"/>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DB290F69-6318-B659-2DF8-D3D4763CC179}"/>
                  </a:ext>
                </a:extLst>
              </p:cNvPr>
              <p:cNvCxnSpPr>
                <a:cxnSpLocks/>
              </p:cNvCxnSpPr>
              <p:nvPr/>
            </p:nvCxnSpPr>
            <p:spPr bwMode="auto">
              <a:xfrm>
                <a:off x="1048041" y="4736556"/>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8CAF7410-DF34-ADBC-EC5F-3E6F891450E9}"/>
                  </a:ext>
                </a:extLst>
              </p:cNvPr>
              <p:cNvCxnSpPr>
                <a:cxnSpLocks/>
              </p:cNvCxnSpPr>
              <p:nvPr/>
            </p:nvCxnSpPr>
            <p:spPr bwMode="auto">
              <a:xfrm>
                <a:off x="1048041" y="5234026"/>
                <a:ext cx="97124" cy="0"/>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835DF6C4-2831-5E47-F463-7ED0614282AA}"/>
                  </a:ext>
                </a:extLst>
              </p:cNvPr>
              <p:cNvCxnSpPr>
                <a:cxnSpLocks/>
              </p:cNvCxnSpPr>
              <p:nvPr/>
            </p:nvCxnSpPr>
            <p:spPr bwMode="auto">
              <a:xfrm>
                <a:off x="1048041" y="5731495"/>
                <a:ext cx="97124" cy="0"/>
              </a:xfrm>
              <a:prstGeom prst="line">
                <a:avLst/>
              </a:prstGeom>
              <a:noFill/>
              <a:ln w="28575" cap="flat" cmpd="sng" algn="ctr">
                <a:solidFill>
                  <a:schemeClr val="bg1"/>
                </a:solidFill>
                <a:prstDash val="solid"/>
                <a:round/>
                <a:headEnd type="none" w="med" len="med"/>
                <a:tailEnd type="none" w="med" len="med"/>
              </a:ln>
              <a:effectLst/>
            </p:spPr>
          </p:cxnSp>
        </p:grpSp>
        <p:sp>
          <p:nvSpPr>
            <p:cNvPr id="45" name="TextBox 44">
              <a:extLst>
                <a:ext uri="{FF2B5EF4-FFF2-40B4-BE49-F238E27FC236}">
                  <a16:creationId xmlns:a16="http://schemas.microsoft.com/office/drawing/2014/main" id="{2D1C18C7-8943-E8D3-5A58-136713DB7168}"/>
                </a:ext>
              </a:extLst>
            </p:cNvPr>
            <p:cNvSpPr txBox="1"/>
            <p:nvPr/>
          </p:nvSpPr>
          <p:spPr bwMode="auto">
            <a:xfrm rot="16200000">
              <a:off x="-1306115" y="3967080"/>
              <a:ext cx="376237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Maximum % Change in SPD From Baseline</a:t>
              </a:r>
            </a:p>
          </p:txBody>
        </p:sp>
        <p:grpSp>
          <p:nvGrpSpPr>
            <p:cNvPr id="20551" name="Group 20550">
              <a:extLst>
                <a:ext uri="{FF2B5EF4-FFF2-40B4-BE49-F238E27FC236}">
                  <a16:creationId xmlns:a16="http://schemas.microsoft.com/office/drawing/2014/main" id="{20D0C26D-5A0E-A21C-FB66-5F30B488F288}"/>
                </a:ext>
              </a:extLst>
            </p:cNvPr>
            <p:cNvGrpSpPr/>
            <p:nvPr/>
          </p:nvGrpSpPr>
          <p:grpSpPr>
            <a:xfrm>
              <a:off x="1291706" y="1867733"/>
              <a:ext cx="4886402" cy="1763810"/>
              <a:chOff x="2210226" y="1582000"/>
              <a:chExt cx="4886402" cy="1763810"/>
            </a:xfrm>
          </p:grpSpPr>
          <p:sp>
            <p:nvSpPr>
              <p:cNvPr id="6" name="TextBox 5">
                <a:extLst>
                  <a:ext uri="{FF2B5EF4-FFF2-40B4-BE49-F238E27FC236}">
                    <a16:creationId xmlns:a16="http://schemas.microsoft.com/office/drawing/2014/main" id="{F81C68B6-7903-0117-0FA0-941EA609DDAF}"/>
                  </a:ext>
                </a:extLst>
              </p:cNvPr>
              <p:cNvSpPr txBox="1"/>
              <p:nvPr/>
            </p:nvSpPr>
            <p:spPr bwMode="auto">
              <a:xfrm>
                <a:off x="2210226" y="2822590"/>
                <a:ext cx="48864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*Patient discontinued ≥1 BTKi due to toxicity.</a:t>
                </a:r>
                <a:br>
                  <a:rPr kumimoji="0" lang="en-US" sz="14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br>
                <a:r>
                  <a:rPr kumimoji="0" lang="en-US" sz="1400" b="0" i="0" u="none" strike="noStrike" kern="1200" cap="none" spc="0" normalizeH="0" baseline="30000" noProof="0" dirty="0">
                    <a:ln>
                      <a:noFill/>
                    </a:ln>
                    <a:solidFill>
                      <a:srgbClr val="000000"/>
                    </a:solidFill>
                    <a:effectLst/>
                    <a:uLnTx/>
                    <a:uFillTx/>
                    <a:latin typeface="Calibri"/>
                    <a:ea typeface="+mn-ea"/>
                    <a:cs typeface="Arial" panose="020B0604020202020204" pitchFamily="34" charset="0"/>
                  </a:rPr>
                  <a:t>†</a:t>
                </a:r>
                <a:r>
                  <a:rPr kumimoji="0" lang="en-US" sz="14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Patient discontinued same BTKi more than once due to toxicity.</a:t>
                </a:r>
              </a:p>
            </p:txBody>
          </p:sp>
          <p:grpSp>
            <p:nvGrpSpPr>
              <p:cNvPr id="20550" name="Group 20549">
                <a:extLst>
                  <a:ext uri="{FF2B5EF4-FFF2-40B4-BE49-F238E27FC236}">
                    <a16:creationId xmlns:a16="http://schemas.microsoft.com/office/drawing/2014/main" id="{4FF455CC-FCC3-F2F3-E17C-50EDCF6DEFF7}"/>
                  </a:ext>
                </a:extLst>
              </p:cNvPr>
              <p:cNvGrpSpPr/>
              <p:nvPr/>
            </p:nvGrpSpPr>
            <p:grpSpPr>
              <a:xfrm>
                <a:off x="2368272" y="1582000"/>
                <a:ext cx="1636377" cy="1316545"/>
                <a:chOff x="2368272" y="1582000"/>
                <a:chExt cx="1636377" cy="1316545"/>
              </a:xfrm>
            </p:grpSpPr>
            <p:grpSp>
              <p:nvGrpSpPr>
                <p:cNvPr id="11" name="Group 10">
                  <a:extLst>
                    <a:ext uri="{FF2B5EF4-FFF2-40B4-BE49-F238E27FC236}">
                      <a16:creationId xmlns:a16="http://schemas.microsoft.com/office/drawing/2014/main" id="{1369A2AA-AF86-9DAA-7AFE-92C4365B1261}"/>
                    </a:ext>
                  </a:extLst>
                </p:cNvPr>
                <p:cNvGrpSpPr/>
                <p:nvPr/>
              </p:nvGrpSpPr>
              <p:grpSpPr>
                <a:xfrm>
                  <a:off x="2368272" y="1582000"/>
                  <a:ext cx="1636377" cy="1316545"/>
                  <a:chOff x="3203918" y="1730318"/>
                  <a:chExt cx="1636377" cy="1316545"/>
                </a:xfrm>
              </p:grpSpPr>
              <p:sp>
                <p:nvSpPr>
                  <p:cNvPr id="2" name="TextBox 1">
                    <a:extLst>
                      <a:ext uri="{FF2B5EF4-FFF2-40B4-BE49-F238E27FC236}">
                        <a16:creationId xmlns:a16="http://schemas.microsoft.com/office/drawing/2014/main" id="{65262579-4C5D-D6EB-7906-EF5E9927773E}"/>
                      </a:ext>
                    </a:extLst>
                  </p:cNvPr>
                  <p:cNvSpPr txBox="1"/>
                  <p:nvPr/>
                </p:nvSpPr>
                <p:spPr bwMode="auto">
                  <a:xfrm>
                    <a:off x="3203918" y="1730318"/>
                    <a:ext cx="11253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Prior BTKi</a:t>
                    </a:r>
                  </a:p>
                </p:txBody>
              </p:sp>
              <p:grpSp>
                <p:nvGrpSpPr>
                  <p:cNvPr id="10" name="Group 9">
                    <a:extLst>
                      <a:ext uri="{FF2B5EF4-FFF2-40B4-BE49-F238E27FC236}">
                        <a16:creationId xmlns:a16="http://schemas.microsoft.com/office/drawing/2014/main" id="{4258D0B5-6BEB-3A42-BF48-7F9EEB9CE24D}"/>
                      </a:ext>
                    </a:extLst>
                  </p:cNvPr>
                  <p:cNvGrpSpPr/>
                  <p:nvPr/>
                </p:nvGrpSpPr>
                <p:grpSpPr>
                  <a:xfrm>
                    <a:off x="3312826" y="1969645"/>
                    <a:ext cx="1527469" cy="1077218"/>
                    <a:chOff x="3312826" y="1969645"/>
                    <a:chExt cx="1527469" cy="1077218"/>
                  </a:xfrm>
                </p:grpSpPr>
                <p:sp>
                  <p:nvSpPr>
                    <p:cNvPr id="4" name="TextBox 3">
                      <a:extLst>
                        <a:ext uri="{FF2B5EF4-FFF2-40B4-BE49-F238E27FC236}">
                          <a16:creationId xmlns:a16="http://schemas.microsoft.com/office/drawing/2014/main" id="{45FE778A-2170-8B4D-F3E8-B95CB39E8A3A}"/>
                        </a:ext>
                      </a:extLst>
                    </p:cNvPr>
                    <p:cNvSpPr txBox="1"/>
                    <p:nvPr/>
                  </p:nvSpPr>
                  <p:spPr bwMode="auto">
                    <a:xfrm>
                      <a:off x="3430550" y="1969645"/>
                      <a:ext cx="140974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Ibrutinib</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Acalabrutinib</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Zanubrutinib</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Nemtabrutinib</a:t>
                      </a:r>
                    </a:p>
                  </p:txBody>
                </p:sp>
                <p:sp>
                  <p:nvSpPr>
                    <p:cNvPr id="7" name="Rectangle 6">
                      <a:extLst>
                        <a:ext uri="{FF2B5EF4-FFF2-40B4-BE49-F238E27FC236}">
                          <a16:creationId xmlns:a16="http://schemas.microsoft.com/office/drawing/2014/main" id="{D3783E6E-F7FE-08D1-8C4E-81E06C9151CB}"/>
                        </a:ext>
                      </a:extLst>
                    </p:cNvPr>
                    <p:cNvSpPr/>
                    <p:nvPr/>
                  </p:nvSpPr>
                  <p:spPr bwMode="auto">
                    <a:xfrm>
                      <a:off x="3312826" y="2074564"/>
                      <a:ext cx="143980" cy="14398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47AA959F-43E3-4EDD-3192-13AB579F06B9}"/>
                        </a:ext>
                      </a:extLst>
                    </p:cNvPr>
                    <p:cNvSpPr/>
                    <p:nvPr/>
                  </p:nvSpPr>
                  <p:spPr bwMode="auto">
                    <a:xfrm>
                      <a:off x="3312826" y="2315733"/>
                      <a:ext cx="143980" cy="143980"/>
                    </a:xfrm>
                    <a:prstGeom prst="rect">
                      <a:avLst/>
                    </a:prstGeom>
                    <a:solidFill>
                      <a:srgbClr val="E1471D"/>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D39A5709-1183-D8FA-A9F4-58A3D5763D22}"/>
                        </a:ext>
                      </a:extLst>
                    </p:cNvPr>
                    <p:cNvSpPr/>
                    <p:nvPr/>
                  </p:nvSpPr>
                  <p:spPr bwMode="auto">
                    <a:xfrm>
                      <a:off x="3312826" y="2556901"/>
                      <a:ext cx="143980" cy="143980"/>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sp>
              <p:nvSpPr>
                <p:cNvPr id="20549" name="Rectangle 20548">
                  <a:extLst>
                    <a:ext uri="{FF2B5EF4-FFF2-40B4-BE49-F238E27FC236}">
                      <a16:creationId xmlns:a16="http://schemas.microsoft.com/office/drawing/2014/main" id="{FE7BACEB-D380-62DD-929A-9B3AF242F2BF}"/>
                    </a:ext>
                  </a:extLst>
                </p:cNvPr>
                <p:cNvSpPr/>
                <p:nvPr/>
              </p:nvSpPr>
              <p:spPr bwMode="auto">
                <a:xfrm>
                  <a:off x="2477180" y="2657084"/>
                  <a:ext cx="143980" cy="14398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grpSp>
    </p:spTree>
    <p:extLst>
      <p:ext uri="{BB962C8B-B14F-4D97-AF65-F5344CB8AC3E}">
        <p14:creationId xmlns:p14="http://schemas.microsoft.com/office/powerpoint/2010/main" val="293626813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pPr eaLnBrk="1" hangingPunct="1"/>
            <a:r>
              <a:rPr lang="en-US" altLang="en-US" dirty="0"/>
              <a:t>BRUIN: Survival in Patients With MCL or CLL/SLL Previously Intolerant to Covalent BTK Inhibitor</a:t>
            </a:r>
          </a:p>
        </p:txBody>
      </p:sp>
      <p:sp>
        <p:nvSpPr>
          <p:cNvPr id="22" name="Text Box 11">
            <a:extLst>
              <a:ext uri="{FF2B5EF4-FFF2-40B4-BE49-F238E27FC236}">
                <a16:creationId xmlns:a16="http://schemas.microsoft.com/office/drawing/2014/main" id="{3599EC78-D41F-52E3-FF9F-E5390257E706}"/>
              </a:ext>
            </a:extLst>
          </p:cNvPr>
          <p:cNvSpPr txBox="1">
            <a:spLocks noChangeArrowheads="1"/>
          </p:cNvSpPr>
          <p:nvPr/>
        </p:nvSpPr>
        <p:spPr bwMode="auto">
          <a:xfrm>
            <a:off x="414339" y="6385740"/>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Shah. ASH 2022. Abstr 1797.</a:t>
            </a:r>
          </a:p>
        </p:txBody>
      </p:sp>
      <p:sp>
        <p:nvSpPr>
          <p:cNvPr id="12" name="TextBox 11">
            <a:extLst>
              <a:ext uri="{FF2B5EF4-FFF2-40B4-BE49-F238E27FC236}">
                <a16:creationId xmlns:a16="http://schemas.microsoft.com/office/drawing/2014/main" id="{1A9D985E-EF09-CF53-A36A-68F45649CF30}"/>
              </a:ext>
            </a:extLst>
          </p:cNvPr>
          <p:cNvSpPr txBox="1"/>
          <p:nvPr/>
        </p:nvSpPr>
        <p:spPr bwMode="auto">
          <a:xfrm>
            <a:off x="1108038" y="5496081"/>
            <a:ext cx="3657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285750" marR="0" lvl="0" indent="-28575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18-month OS rate: 84.1%</a:t>
            </a:r>
          </a:p>
        </p:txBody>
      </p:sp>
      <p:sp>
        <p:nvSpPr>
          <p:cNvPr id="13" name="TextBox 12">
            <a:extLst>
              <a:ext uri="{FF2B5EF4-FFF2-40B4-BE49-F238E27FC236}">
                <a16:creationId xmlns:a16="http://schemas.microsoft.com/office/drawing/2014/main" id="{14694C1B-2904-A95D-7003-F823A3A3D1F4}"/>
              </a:ext>
            </a:extLst>
          </p:cNvPr>
          <p:cNvSpPr txBox="1"/>
          <p:nvPr/>
        </p:nvSpPr>
        <p:spPr bwMode="auto">
          <a:xfrm>
            <a:off x="6870763" y="5496081"/>
            <a:ext cx="3657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285750" marR="0" lvl="0" indent="-28575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18-month OS rate: 72.4%</a:t>
            </a:r>
          </a:p>
        </p:txBody>
      </p:sp>
      <p:graphicFrame>
        <p:nvGraphicFramePr>
          <p:cNvPr id="20504" name="Table 20504">
            <a:extLst>
              <a:ext uri="{FF2B5EF4-FFF2-40B4-BE49-F238E27FC236}">
                <a16:creationId xmlns:a16="http://schemas.microsoft.com/office/drawing/2014/main" id="{5C4E34CC-F077-E494-8D56-D524B43E5B66}"/>
              </a:ext>
            </a:extLst>
          </p:cNvPr>
          <p:cNvGraphicFramePr>
            <a:graphicFrameLocks noGrp="1"/>
          </p:cNvGraphicFramePr>
          <p:nvPr/>
        </p:nvGraphicFramePr>
        <p:xfrm>
          <a:off x="760908" y="4958083"/>
          <a:ext cx="5341476" cy="426720"/>
        </p:xfrm>
        <a:graphic>
          <a:graphicData uri="http://schemas.openxmlformats.org/drawingml/2006/table">
            <a:tbl>
              <a:tblPr firstRow="1" bandRow="1">
                <a:tableStyleId>{93296810-A885-4BE3-A3E7-6D5BEEA58F35}</a:tableStyleId>
              </a:tblPr>
              <a:tblGrid>
                <a:gridCol w="763068">
                  <a:extLst>
                    <a:ext uri="{9D8B030D-6E8A-4147-A177-3AD203B41FA5}">
                      <a16:colId xmlns:a16="http://schemas.microsoft.com/office/drawing/2014/main" val="1959861880"/>
                    </a:ext>
                  </a:extLst>
                </a:gridCol>
                <a:gridCol w="763068">
                  <a:extLst>
                    <a:ext uri="{9D8B030D-6E8A-4147-A177-3AD203B41FA5}">
                      <a16:colId xmlns:a16="http://schemas.microsoft.com/office/drawing/2014/main" val="1027026138"/>
                    </a:ext>
                  </a:extLst>
                </a:gridCol>
                <a:gridCol w="763068">
                  <a:extLst>
                    <a:ext uri="{9D8B030D-6E8A-4147-A177-3AD203B41FA5}">
                      <a16:colId xmlns:a16="http://schemas.microsoft.com/office/drawing/2014/main" val="2665345124"/>
                    </a:ext>
                  </a:extLst>
                </a:gridCol>
                <a:gridCol w="763068">
                  <a:extLst>
                    <a:ext uri="{9D8B030D-6E8A-4147-A177-3AD203B41FA5}">
                      <a16:colId xmlns:a16="http://schemas.microsoft.com/office/drawing/2014/main" val="4212076265"/>
                    </a:ext>
                  </a:extLst>
                </a:gridCol>
                <a:gridCol w="763068">
                  <a:extLst>
                    <a:ext uri="{9D8B030D-6E8A-4147-A177-3AD203B41FA5}">
                      <a16:colId xmlns:a16="http://schemas.microsoft.com/office/drawing/2014/main" val="2487517665"/>
                    </a:ext>
                  </a:extLst>
                </a:gridCol>
                <a:gridCol w="763068">
                  <a:extLst>
                    <a:ext uri="{9D8B030D-6E8A-4147-A177-3AD203B41FA5}">
                      <a16:colId xmlns:a16="http://schemas.microsoft.com/office/drawing/2014/main" val="3471141454"/>
                    </a:ext>
                  </a:extLst>
                </a:gridCol>
                <a:gridCol w="763068">
                  <a:extLst>
                    <a:ext uri="{9D8B030D-6E8A-4147-A177-3AD203B41FA5}">
                      <a16:colId xmlns:a16="http://schemas.microsoft.com/office/drawing/2014/main" val="1796612002"/>
                    </a:ext>
                  </a:extLst>
                </a:gridCol>
              </a:tblGrid>
              <a:tr h="205957">
                <a:tc gridSpan="7">
                  <a:txBody>
                    <a:bodyPr/>
                    <a:lstStyle/>
                    <a:p>
                      <a:pPr algn="l"/>
                      <a:r>
                        <a:rPr lang="en-US" sz="1400" b="1" dirty="0">
                          <a:solidFill>
                            <a:schemeClr val="bg1"/>
                          </a:solidFill>
                        </a:rPr>
                        <a:t>Patients at Risk, 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929905090"/>
                  </a:ext>
                </a:extLst>
              </a:tr>
              <a:tr h="205957">
                <a:tc>
                  <a:txBody>
                    <a:bodyPr/>
                    <a:lstStyle/>
                    <a:p>
                      <a:pPr algn="ctr"/>
                      <a:r>
                        <a:rPr lang="en-US" sz="1400" b="0" dirty="0">
                          <a:solidFill>
                            <a:schemeClr val="bg1"/>
                          </a:solidFill>
                        </a:rPr>
                        <a:t>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53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13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3339698"/>
                  </a:ext>
                </a:extLst>
              </a:tr>
            </a:tbl>
          </a:graphicData>
        </a:graphic>
      </p:graphicFrame>
      <p:cxnSp>
        <p:nvCxnSpPr>
          <p:cNvPr id="20506" name="Straight Connector 20505">
            <a:extLst>
              <a:ext uri="{FF2B5EF4-FFF2-40B4-BE49-F238E27FC236}">
                <a16:creationId xmlns:a16="http://schemas.microsoft.com/office/drawing/2014/main" id="{D6C2DC16-EC8E-9FEC-E0BD-AD1ED4C792F6}"/>
              </a:ext>
            </a:extLst>
          </p:cNvPr>
          <p:cNvCxnSpPr/>
          <p:nvPr/>
        </p:nvCxnSpPr>
        <p:spPr bwMode="auto">
          <a:xfrm>
            <a:off x="760908" y="5267689"/>
            <a:ext cx="248930" cy="0"/>
          </a:xfrm>
          <a:prstGeom prst="line">
            <a:avLst/>
          </a:prstGeom>
          <a:noFill/>
          <a:ln w="28575" cap="flat" cmpd="sng" algn="ctr">
            <a:solidFill>
              <a:schemeClr val="accent1"/>
            </a:solidFill>
            <a:prstDash val="solid"/>
            <a:round/>
            <a:headEnd type="none" w="med" len="med"/>
            <a:tailEnd type="none" w="med" len="med"/>
          </a:ln>
          <a:effectLst/>
        </p:spPr>
      </p:cxnSp>
      <p:graphicFrame>
        <p:nvGraphicFramePr>
          <p:cNvPr id="20536" name="Table 20504">
            <a:extLst>
              <a:ext uri="{FF2B5EF4-FFF2-40B4-BE49-F238E27FC236}">
                <a16:creationId xmlns:a16="http://schemas.microsoft.com/office/drawing/2014/main" id="{73E6A2F4-E6A4-F97D-CBA8-071B68804FD5}"/>
              </a:ext>
            </a:extLst>
          </p:cNvPr>
          <p:cNvGraphicFramePr>
            <a:graphicFrameLocks noGrp="1"/>
          </p:cNvGraphicFramePr>
          <p:nvPr/>
        </p:nvGraphicFramePr>
        <p:xfrm>
          <a:off x="6361735" y="4958083"/>
          <a:ext cx="5341476" cy="426720"/>
        </p:xfrm>
        <a:graphic>
          <a:graphicData uri="http://schemas.openxmlformats.org/drawingml/2006/table">
            <a:tbl>
              <a:tblPr firstRow="1" bandRow="1">
                <a:tableStyleId>{93296810-A885-4BE3-A3E7-6D5BEEA58F35}</a:tableStyleId>
              </a:tblPr>
              <a:tblGrid>
                <a:gridCol w="763068">
                  <a:extLst>
                    <a:ext uri="{9D8B030D-6E8A-4147-A177-3AD203B41FA5}">
                      <a16:colId xmlns:a16="http://schemas.microsoft.com/office/drawing/2014/main" val="1959861880"/>
                    </a:ext>
                  </a:extLst>
                </a:gridCol>
                <a:gridCol w="763068">
                  <a:extLst>
                    <a:ext uri="{9D8B030D-6E8A-4147-A177-3AD203B41FA5}">
                      <a16:colId xmlns:a16="http://schemas.microsoft.com/office/drawing/2014/main" val="1027026138"/>
                    </a:ext>
                  </a:extLst>
                </a:gridCol>
                <a:gridCol w="763068">
                  <a:extLst>
                    <a:ext uri="{9D8B030D-6E8A-4147-A177-3AD203B41FA5}">
                      <a16:colId xmlns:a16="http://schemas.microsoft.com/office/drawing/2014/main" val="2665345124"/>
                    </a:ext>
                  </a:extLst>
                </a:gridCol>
                <a:gridCol w="763068">
                  <a:extLst>
                    <a:ext uri="{9D8B030D-6E8A-4147-A177-3AD203B41FA5}">
                      <a16:colId xmlns:a16="http://schemas.microsoft.com/office/drawing/2014/main" val="4212076265"/>
                    </a:ext>
                  </a:extLst>
                </a:gridCol>
                <a:gridCol w="763068">
                  <a:extLst>
                    <a:ext uri="{9D8B030D-6E8A-4147-A177-3AD203B41FA5}">
                      <a16:colId xmlns:a16="http://schemas.microsoft.com/office/drawing/2014/main" val="2487517665"/>
                    </a:ext>
                  </a:extLst>
                </a:gridCol>
                <a:gridCol w="763068">
                  <a:extLst>
                    <a:ext uri="{9D8B030D-6E8A-4147-A177-3AD203B41FA5}">
                      <a16:colId xmlns:a16="http://schemas.microsoft.com/office/drawing/2014/main" val="3471141454"/>
                    </a:ext>
                  </a:extLst>
                </a:gridCol>
                <a:gridCol w="763068">
                  <a:extLst>
                    <a:ext uri="{9D8B030D-6E8A-4147-A177-3AD203B41FA5}">
                      <a16:colId xmlns:a16="http://schemas.microsoft.com/office/drawing/2014/main" val="1796612002"/>
                    </a:ext>
                  </a:extLst>
                </a:gridCol>
              </a:tblGrid>
              <a:tr h="205957">
                <a:tc gridSpan="7">
                  <a:txBody>
                    <a:bodyPr/>
                    <a:lstStyle/>
                    <a:p>
                      <a:pPr algn="l"/>
                      <a:r>
                        <a:rPr lang="en-US" sz="1400" b="1" dirty="0">
                          <a:solidFill>
                            <a:schemeClr val="bg1"/>
                          </a:solidFill>
                        </a:rPr>
                        <a:t>Patients at Risk, n</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tc hMerge="1">
                  <a:txBody>
                    <a:bodyPr/>
                    <a:lstStyle/>
                    <a:p>
                      <a:pPr algn="ctr"/>
                      <a:endParaRPr lang="en-US" sz="1400" b="0" dirty="0">
                        <a:solidFill>
                          <a:schemeClr val="bg1"/>
                        </a:solidFill>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929905090"/>
                  </a:ext>
                </a:extLst>
              </a:tr>
              <a:tr h="205957">
                <a:tc>
                  <a:txBody>
                    <a:bodyPr/>
                    <a:lstStyle/>
                    <a:p>
                      <a:pPr algn="ctr"/>
                      <a:r>
                        <a:rPr lang="en-US" sz="1400" b="0" dirty="0">
                          <a:solidFill>
                            <a:schemeClr val="bg1"/>
                          </a:solidFill>
                        </a:rPr>
                        <a:t>21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10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0" dirty="0">
                          <a:solidFill>
                            <a:schemeClr val="bg1"/>
                          </a:solidFill>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3339698"/>
                  </a:ext>
                </a:extLst>
              </a:tr>
            </a:tbl>
          </a:graphicData>
        </a:graphic>
      </p:graphicFrame>
      <p:sp>
        <p:nvSpPr>
          <p:cNvPr id="10" name="TextBox 9">
            <a:extLst>
              <a:ext uri="{FF2B5EF4-FFF2-40B4-BE49-F238E27FC236}">
                <a16:creationId xmlns:a16="http://schemas.microsoft.com/office/drawing/2014/main" id="{ED0D01B9-5490-69E5-AEEA-B01538B4F6CA}"/>
              </a:ext>
            </a:extLst>
          </p:cNvPr>
          <p:cNvSpPr txBox="1"/>
          <p:nvPr/>
        </p:nvSpPr>
        <p:spPr bwMode="auto">
          <a:xfrm>
            <a:off x="2420729" y="1491754"/>
            <a:ext cx="187267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PFS: CLL/SLL </a:t>
            </a:r>
          </a:p>
        </p:txBody>
      </p:sp>
      <p:sp>
        <p:nvSpPr>
          <p:cNvPr id="11" name="TextBox 10">
            <a:extLst>
              <a:ext uri="{FF2B5EF4-FFF2-40B4-BE49-F238E27FC236}">
                <a16:creationId xmlns:a16="http://schemas.microsoft.com/office/drawing/2014/main" id="{5F22E9ED-92C2-69CC-8FE4-2C9F70FE85B4}"/>
              </a:ext>
            </a:extLst>
          </p:cNvPr>
          <p:cNvSpPr txBox="1"/>
          <p:nvPr/>
        </p:nvSpPr>
        <p:spPr bwMode="auto">
          <a:xfrm>
            <a:off x="8285319" y="1483511"/>
            <a:ext cx="163181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PFS: MCL</a:t>
            </a:r>
          </a:p>
        </p:txBody>
      </p:sp>
      <p:cxnSp>
        <p:nvCxnSpPr>
          <p:cNvPr id="3" name="Straight Connector 2">
            <a:extLst>
              <a:ext uri="{FF2B5EF4-FFF2-40B4-BE49-F238E27FC236}">
                <a16:creationId xmlns:a16="http://schemas.microsoft.com/office/drawing/2014/main" id="{4023C637-B7F0-57B7-E543-F4864A2C66F9}"/>
              </a:ext>
            </a:extLst>
          </p:cNvPr>
          <p:cNvCxnSpPr/>
          <p:nvPr/>
        </p:nvCxnSpPr>
        <p:spPr bwMode="auto">
          <a:xfrm>
            <a:off x="1158015" y="1838119"/>
            <a:ext cx="0" cy="2685641"/>
          </a:xfrm>
          <a:prstGeom prst="line">
            <a:avLst/>
          </a:prstGeom>
          <a:noFill/>
          <a:ln w="28575" cap="flat" cmpd="sng" algn="ctr">
            <a:solidFill>
              <a:schemeClr val="bg1"/>
            </a:solidFill>
            <a:prstDash val="solid"/>
            <a:round/>
            <a:headEnd type="none" w="med" len="med"/>
            <a:tailEnd type="none" w="med" len="med"/>
          </a:ln>
          <a:effectLst/>
        </p:spPr>
      </p:cxnSp>
      <p:cxnSp>
        <p:nvCxnSpPr>
          <p:cNvPr id="5" name="Straight Connector 4">
            <a:extLst>
              <a:ext uri="{FF2B5EF4-FFF2-40B4-BE49-F238E27FC236}">
                <a16:creationId xmlns:a16="http://schemas.microsoft.com/office/drawing/2014/main" id="{6C76FEA7-B9E5-A8D6-E35E-0FA32E7361F0}"/>
              </a:ext>
            </a:extLst>
          </p:cNvPr>
          <p:cNvCxnSpPr/>
          <p:nvPr/>
        </p:nvCxnSpPr>
        <p:spPr bwMode="auto">
          <a:xfrm>
            <a:off x="1080941" y="1838119"/>
            <a:ext cx="85186" cy="0"/>
          </a:xfrm>
          <a:prstGeom prst="line">
            <a:avLst/>
          </a:prstGeom>
          <a:noFill/>
          <a:ln w="28575" cap="flat" cmpd="sng" algn="ctr">
            <a:solidFill>
              <a:schemeClr val="bg1"/>
            </a:solidFill>
            <a:prstDash val="solid"/>
            <a:round/>
            <a:headEnd type="none" w="med" len="med"/>
            <a:tailEnd type="none" w="med" len="med"/>
          </a:ln>
          <a:effectLst/>
        </p:spPr>
      </p:cxnSp>
      <p:cxnSp>
        <p:nvCxnSpPr>
          <p:cNvPr id="6" name="Straight Connector 5">
            <a:extLst>
              <a:ext uri="{FF2B5EF4-FFF2-40B4-BE49-F238E27FC236}">
                <a16:creationId xmlns:a16="http://schemas.microsoft.com/office/drawing/2014/main" id="{14F085C2-F1C1-C790-0384-9A093A5675DF}"/>
              </a:ext>
            </a:extLst>
          </p:cNvPr>
          <p:cNvCxnSpPr/>
          <p:nvPr/>
        </p:nvCxnSpPr>
        <p:spPr bwMode="auto">
          <a:xfrm>
            <a:off x="1080941" y="2375014"/>
            <a:ext cx="85186" cy="0"/>
          </a:xfrm>
          <a:prstGeom prst="line">
            <a:avLst/>
          </a:prstGeom>
          <a:noFill/>
          <a:ln w="28575" cap="flat" cmpd="sng" algn="ctr">
            <a:solidFill>
              <a:schemeClr val="bg1"/>
            </a:solidFill>
            <a:prstDash val="solid"/>
            <a:round/>
            <a:headEnd type="none" w="med" len="med"/>
            <a:tailEnd type="none" w="med" len="med"/>
          </a:ln>
          <a:effectLst/>
        </p:spPr>
      </p:cxnSp>
      <p:cxnSp>
        <p:nvCxnSpPr>
          <p:cNvPr id="8" name="Straight Connector 7">
            <a:extLst>
              <a:ext uri="{FF2B5EF4-FFF2-40B4-BE49-F238E27FC236}">
                <a16:creationId xmlns:a16="http://schemas.microsoft.com/office/drawing/2014/main" id="{85267322-EB35-B926-6366-57A50EEF5A39}"/>
              </a:ext>
            </a:extLst>
          </p:cNvPr>
          <p:cNvCxnSpPr/>
          <p:nvPr/>
        </p:nvCxnSpPr>
        <p:spPr bwMode="auto">
          <a:xfrm>
            <a:off x="1080941" y="2911909"/>
            <a:ext cx="85186" cy="0"/>
          </a:xfrm>
          <a:prstGeom prst="line">
            <a:avLst/>
          </a:prstGeom>
          <a:noFill/>
          <a:ln w="28575" cap="flat" cmpd="sng" algn="ctr">
            <a:solidFill>
              <a:schemeClr val="bg1"/>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DF24A6CE-FE5C-025D-6E96-7A65A1F2B9AF}"/>
              </a:ext>
            </a:extLst>
          </p:cNvPr>
          <p:cNvCxnSpPr/>
          <p:nvPr/>
        </p:nvCxnSpPr>
        <p:spPr bwMode="auto">
          <a:xfrm>
            <a:off x="1080941" y="3448805"/>
            <a:ext cx="85186" cy="0"/>
          </a:xfrm>
          <a:prstGeom prst="line">
            <a:avLst/>
          </a:prstGeom>
          <a:noFill/>
          <a:ln w="28575" cap="flat" cmpd="sng" algn="ctr">
            <a:solidFill>
              <a:schemeClr val="bg1"/>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75E0289C-0122-8C9F-5FE4-34B5342E8945}"/>
              </a:ext>
            </a:extLst>
          </p:cNvPr>
          <p:cNvCxnSpPr/>
          <p:nvPr/>
        </p:nvCxnSpPr>
        <p:spPr bwMode="auto">
          <a:xfrm>
            <a:off x="1080941" y="3981506"/>
            <a:ext cx="85186" cy="0"/>
          </a:xfrm>
          <a:prstGeom prst="line">
            <a:avLst/>
          </a:prstGeom>
          <a:noFill/>
          <a:ln w="28575" cap="flat" cmpd="sng" algn="ctr">
            <a:solidFill>
              <a:schemeClr val="bg1"/>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82B742E8-655F-4C86-DAFB-F480D6C8016D}"/>
              </a:ext>
            </a:extLst>
          </p:cNvPr>
          <p:cNvCxnSpPr/>
          <p:nvPr/>
        </p:nvCxnSpPr>
        <p:spPr bwMode="auto">
          <a:xfrm>
            <a:off x="1080941" y="4518402"/>
            <a:ext cx="85186" cy="0"/>
          </a:xfrm>
          <a:prstGeom prst="line">
            <a:avLst/>
          </a:prstGeom>
          <a:noFill/>
          <a:ln w="28575" cap="flat" cmpd="sng" algn="ctr">
            <a:solidFill>
              <a:schemeClr val="bg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F6E9C65B-C20E-333C-73A3-C34F45B29090}"/>
              </a:ext>
            </a:extLst>
          </p:cNvPr>
          <p:cNvCxnSpPr>
            <a:cxnSpLocks/>
          </p:cNvCxnSpPr>
          <p:nvPr/>
        </p:nvCxnSpPr>
        <p:spPr bwMode="auto">
          <a:xfrm>
            <a:off x="1158015" y="4518402"/>
            <a:ext cx="4757612" cy="0"/>
          </a:xfrm>
          <a:prstGeom prst="line">
            <a:avLst/>
          </a:prstGeom>
          <a:noFill/>
          <a:ln w="28575" cap="flat" cmpd="sng" algn="ctr">
            <a:solidFill>
              <a:schemeClr val="bg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D6CCA157-07C5-9756-032D-C8FB24283DEC}"/>
              </a:ext>
            </a:extLst>
          </p:cNvPr>
          <p:cNvCxnSpPr>
            <a:cxnSpLocks/>
          </p:cNvCxnSpPr>
          <p:nvPr/>
        </p:nvCxnSpPr>
        <p:spPr bwMode="auto">
          <a:xfrm rot="16200000">
            <a:off x="1112613" y="4562444"/>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1C2504A2-AA73-1E64-8DB4-5BE3DAE16F13}"/>
              </a:ext>
            </a:extLst>
          </p:cNvPr>
          <p:cNvCxnSpPr>
            <a:cxnSpLocks/>
          </p:cNvCxnSpPr>
          <p:nvPr/>
        </p:nvCxnSpPr>
        <p:spPr bwMode="auto">
          <a:xfrm rot="16200000">
            <a:off x="1867123" y="4562444"/>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9D004FAD-8259-6DB6-76C8-4B64F60A887C}"/>
              </a:ext>
            </a:extLst>
          </p:cNvPr>
          <p:cNvCxnSpPr>
            <a:cxnSpLocks/>
          </p:cNvCxnSpPr>
          <p:nvPr/>
        </p:nvCxnSpPr>
        <p:spPr bwMode="auto">
          <a:xfrm rot="16200000">
            <a:off x="2621633" y="4562444"/>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489140AC-AFCB-789A-D71F-F83F84BE8A01}"/>
              </a:ext>
            </a:extLst>
          </p:cNvPr>
          <p:cNvCxnSpPr>
            <a:cxnSpLocks/>
          </p:cNvCxnSpPr>
          <p:nvPr/>
        </p:nvCxnSpPr>
        <p:spPr bwMode="auto">
          <a:xfrm rot="16200000">
            <a:off x="3384257" y="4562444"/>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5EF458B4-4DDC-7958-18EA-29DFA59E7139}"/>
              </a:ext>
            </a:extLst>
          </p:cNvPr>
          <p:cNvCxnSpPr>
            <a:cxnSpLocks/>
          </p:cNvCxnSpPr>
          <p:nvPr/>
        </p:nvCxnSpPr>
        <p:spPr bwMode="auto">
          <a:xfrm rot="16200000">
            <a:off x="4150936" y="4562444"/>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03857CEE-6366-6FDC-E995-9DA40EF4F5A6}"/>
              </a:ext>
            </a:extLst>
          </p:cNvPr>
          <p:cNvCxnSpPr>
            <a:cxnSpLocks/>
          </p:cNvCxnSpPr>
          <p:nvPr/>
        </p:nvCxnSpPr>
        <p:spPr bwMode="auto">
          <a:xfrm rot="16200000">
            <a:off x="4905446" y="4562444"/>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FAB0E759-DF64-A47A-C55F-2041B0F12351}"/>
              </a:ext>
            </a:extLst>
          </p:cNvPr>
          <p:cNvCxnSpPr>
            <a:cxnSpLocks/>
          </p:cNvCxnSpPr>
          <p:nvPr/>
        </p:nvCxnSpPr>
        <p:spPr bwMode="auto">
          <a:xfrm rot="16200000">
            <a:off x="5664012" y="4562444"/>
            <a:ext cx="88084" cy="0"/>
          </a:xfrm>
          <a:prstGeom prst="line">
            <a:avLst/>
          </a:prstGeom>
          <a:noFill/>
          <a:ln w="28575" cap="flat" cmpd="sng" algn="ctr">
            <a:solidFill>
              <a:schemeClr val="bg1"/>
            </a:solidFill>
            <a:prstDash val="solid"/>
            <a:round/>
            <a:headEnd type="none" w="med" len="med"/>
            <a:tailEnd type="none" w="med" len="med"/>
          </a:ln>
          <a:effectLst/>
        </p:spPr>
      </p:cxnSp>
      <p:sp>
        <p:nvSpPr>
          <p:cNvPr id="34" name="TextBox 33">
            <a:extLst>
              <a:ext uri="{FF2B5EF4-FFF2-40B4-BE49-F238E27FC236}">
                <a16:creationId xmlns:a16="http://schemas.microsoft.com/office/drawing/2014/main" id="{DED4002F-DF86-2EC9-B15E-43A15944446F}"/>
              </a:ext>
            </a:extLst>
          </p:cNvPr>
          <p:cNvSpPr txBox="1"/>
          <p:nvPr/>
        </p:nvSpPr>
        <p:spPr bwMode="auto">
          <a:xfrm>
            <a:off x="715642" y="1724533"/>
            <a:ext cx="34581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35" name="TextBox 34">
            <a:extLst>
              <a:ext uri="{FF2B5EF4-FFF2-40B4-BE49-F238E27FC236}">
                <a16:creationId xmlns:a16="http://schemas.microsoft.com/office/drawing/2014/main" id="{114CCA2D-D59F-FAA8-A2D7-C75EC653A51F}"/>
              </a:ext>
            </a:extLst>
          </p:cNvPr>
          <p:cNvSpPr txBox="1"/>
          <p:nvPr/>
        </p:nvSpPr>
        <p:spPr bwMode="auto">
          <a:xfrm>
            <a:off x="797782" y="2269817"/>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36" name="TextBox 35">
            <a:extLst>
              <a:ext uri="{FF2B5EF4-FFF2-40B4-BE49-F238E27FC236}">
                <a16:creationId xmlns:a16="http://schemas.microsoft.com/office/drawing/2014/main" id="{2ACF8AA0-FBB1-1EA0-7D6A-2DA9EC3A51C0}"/>
              </a:ext>
            </a:extLst>
          </p:cNvPr>
          <p:cNvSpPr txBox="1"/>
          <p:nvPr/>
        </p:nvSpPr>
        <p:spPr bwMode="auto">
          <a:xfrm>
            <a:off x="797782" y="2795279"/>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37" name="TextBox 36">
            <a:extLst>
              <a:ext uri="{FF2B5EF4-FFF2-40B4-BE49-F238E27FC236}">
                <a16:creationId xmlns:a16="http://schemas.microsoft.com/office/drawing/2014/main" id="{E4E85342-C3AD-58E2-C48B-B0A72349F44A}"/>
              </a:ext>
            </a:extLst>
          </p:cNvPr>
          <p:cNvSpPr txBox="1"/>
          <p:nvPr/>
        </p:nvSpPr>
        <p:spPr bwMode="auto">
          <a:xfrm>
            <a:off x="797782" y="3348952"/>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38" name="TextBox 37">
            <a:extLst>
              <a:ext uri="{FF2B5EF4-FFF2-40B4-BE49-F238E27FC236}">
                <a16:creationId xmlns:a16="http://schemas.microsoft.com/office/drawing/2014/main" id="{45772C5F-27EA-145D-D4ED-9F8CA287F4A5}"/>
              </a:ext>
            </a:extLst>
          </p:cNvPr>
          <p:cNvSpPr txBox="1"/>
          <p:nvPr/>
        </p:nvSpPr>
        <p:spPr bwMode="auto">
          <a:xfrm>
            <a:off x="797782" y="3881653"/>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39" name="TextBox 38">
            <a:extLst>
              <a:ext uri="{FF2B5EF4-FFF2-40B4-BE49-F238E27FC236}">
                <a16:creationId xmlns:a16="http://schemas.microsoft.com/office/drawing/2014/main" id="{6230750A-A451-5695-2539-77748FAA636B}"/>
              </a:ext>
            </a:extLst>
          </p:cNvPr>
          <p:cNvSpPr txBox="1"/>
          <p:nvPr/>
        </p:nvSpPr>
        <p:spPr bwMode="auto">
          <a:xfrm>
            <a:off x="797782" y="4401771"/>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40" name="TextBox 39">
            <a:extLst>
              <a:ext uri="{FF2B5EF4-FFF2-40B4-BE49-F238E27FC236}">
                <a16:creationId xmlns:a16="http://schemas.microsoft.com/office/drawing/2014/main" id="{61F2947D-E9F6-891D-96CA-25BCE28A10E2}"/>
              </a:ext>
            </a:extLst>
          </p:cNvPr>
          <p:cNvSpPr txBox="1"/>
          <p:nvPr/>
        </p:nvSpPr>
        <p:spPr bwMode="auto">
          <a:xfrm rot="16200000">
            <a:off x="-809228" y="3060915"/>
            <a:ext cx="298602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Progression-Free Survival (%)</a:t>
            </a:r>
          </a:p>
        </p:txBody>
      </p:sp>
      <p:sp>
        <p:nvSpPr>
          <p:cNvPr id="41" name="TextBox 40">
            <a:extLst>
              <a:ext uri="{FF2B5EF4-FFF2-40B4-BE49-F238E27FC236}">
                <a16:creationId xmlns:a16="http://schemas.microsoft.com/office/drawing/2014/main" id="{4DF5A39E-F1F4-668D-559F-81382B00AF61}"/>
              </a:ext>
            </a:extLst>
          </p:cNvPr>
          <p:cNvSpPr txBox="1"/>
          <p:nvPr/>
        </p:nvSpPr>
        <p:spPr bwMode="auto">
          <a:xfrm>
            <a:off x="1033405"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42" name="TextBox 41">
            <a:extLst>
              <a:ext uri="{FF2B5EF4-FFF2-40B4-BE49-F238E27FC236}">
                <a16:creationId xmlns:a16="http://schemas.microsoft.com/office/drawing/2014/main" id="{9C070DCE-3B94-F458-F4A4-63DC3363B9F2}"/>
              </a:ext>
            </a:extLst>
          </p:cNvPr>
          <p:cNvSpPr txBox="1"/>
          <p:nvPr/>
        </p:nvSpPr>
        <p:spPr bwMode="auto">
          <a:xfrm>
            <a:off x="1779802"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43" name="TextBox 42">
            <a:extLst>
              <a:ext uri="{FF2B5EF4-FFF2-40B4-BE49-F238E27FC236}">
                <a16:creationId xmlns:a16="http://schemas.microsoft.com/office/drawing/2014/main" id="{32072C6B-04FF-7D77-F413-28151968F6A3}"/>
              </a:ext>
            </a:extLst>
          </p:cNvPr>
          <p:cNvSpPr txBox="1"/>
          <p:nvPr/>
        </p:nvSpPr>
        <p:spPr bwMode="auto">
          <a:xfrm>
            <a:off x="2542425"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44" name="TextBox 43">
            <a:extLst>
              <a:ext uri="{FF2B5EF4-FFF2-40B4-BE49-F238E27FC236}">
                <a16:creationId xmlns:a16="http://schemas.microsoft.com/office/drawing/2014/main" id="{29A96243-126F-52D2-1A39-FE31AE9F682D}"/>
              </a:ext>
            </a:extLst>
          </p:cNvPr>
          <p:cNvSpPr txBox="1"/>
          <p:nvPr/>
        </p:nvSpPr>
        <p:spPr bwMode="auto">
          <a:xfrm>
            <a:off x="3292878"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45" name="TextBox 44">
            <a:extLst>
              <a:ext uri="{FF2B5EF4-FFF2-40B4-BE49-F238E27FC236}">
                <a16:creationId xmlns:a16="http://schemas.microsoft.com/office/drawing/2014/main" id="{4D232999-BA38-13E0-2130-53AFB60F8DDF}"/>
              </a:ext>
            </a:extLst>
          </p:cNvPr>
          <p:cNvSpPr txBox="1"/>
          <p:nvPr/>
        </p:nvSpPr>
        <p:spPr bwMode="auto">
          <a:xfrm>
            <a:off x="4071727"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p:txBody>
      </p:sp>
      <p:sp>
        <p:nvSpPr>
          <p:cNvPr id="46" name="TextBox 45">
            <a:extLst>
              <a:ext uri="{FF2B5EF4-FFF2-40B4-BE49-F238E27FC236}">
                <a16:creationId xmlns:a16="http://schemas.microsoft.com/office/drawing/2014/main" id="{21C20B4C-8E35-B902-BDC1-56872F2EA3A9}"/>
              </a:ext>
            </a:extLst>
          </p:cNvPr>
          <p:cNvSpPr txBox="1"/>
          <p:nvPr/>
        </p:nvSpPr>
        <p:spPr bwMode="auto">
          <a:xfrm>
            <a:off x="4826237"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47" name="TextBox 46">
            <a:extLst>
              <a:ext uri="{FF2B5EF4-FFF2-40B4-BE49-F238E27FC236}">
                <a16:creationId xmlns:a16="http://schemas.microsoft.com/office/drawing/2014/main" id="{58409A63-CDEA-3010-3026-2BCCAB408C4F}"/>
              </a:ext>
            </a:extLst>
          </p:cNvPr>
          <p:cNvSpPr txBox="1"/>
          <p:nvPr/>
        </p:nvSpPr>
        <p:spPr bwMode="auto">
          <a:xfrm>
            <a:off x="5584804"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a:t>
            </a:r>
          </a:p>
        </p:txBody>
      </p:sp>
      <p:sp>
        <p:nvSpPr>
          <p:cNvPr id="48" name="Freeform: Shape 47">
            <a:extLst>
              <a:ext uri="{FF2B5EF4-FFF2-40B4-BE49-F238E27FC236}">
                <a16:creationId xmlns:a16="http://schemas.microsoft.com/office/drawing/2014/main" id="{072214ED-A935-00B6-DFDD-F968B8055372}"/>
              </a:ext>
            </a:extLst>
          </p:cNvPr>
          <p:cNvSpPr/>
          <p:nvPr/>
        </p:nvSpPr>
        <p:spPr bwMode="auto">
          <a:xfrm>
            <a:off x="1169515" y="1839374"/>
            <a:ext cx="4746112" cy="1535185"/>
          </a:xfrm>
          <a:custGeom>
            <a:avLst/>
            <a:gdLst>
              <a:gd name="connsiteX0" fmla="*/ 0 w 4907560"/>
              <a:gd name="connsiteY0" fmla="*/ 0 h 1535185"/>
              <a:gd name="connsiteX1" fmla="*/ 58723 w 4907560"/>
              <a:gd name="connsiteY1" fmla="*/ 0 h 1535185"/>
              <a:gd name="connsiteX2" fmla="*/ 58723 w 4907560"/>
              <a:gd name="connsiteY2" fmla="*/ 37750 h 1535185"/>
              <a:gd name="connsiteX3" fmla="*/ 142613 w 4907560"/>
              <a:gd name="connsiteY3" fmla="*/ 37750 h 1535185"/>
              <a:gd name="connsiteX4" fmla="*/ 146807 w 4907560"/>
              <a:gd name="connsiteY4" fmla="*/ 104862 h 1535185"/>
              <a:gd name="connsiteX5" fmla="*/ 176169 w 4907560"/>
              <a:gd name="connsiteY5" fmla="*/ 104862 h 1535185"/>
              <a:gd name="connsiteX6" fmla="*/ 180363 w 4907560"/>
              <a:gd name="connsiteY6" fmla="*/ 142612 h 1535185"/>
              <a:gd name="connsiteX7" fmla="*/ 192947 w 4907560"/>
              <a:gd name="connsiteY7" fmla="*/ 142612 h 1535185"/>
              <a:gd name="connsiteX8" fmla="*/ 201336 w 4907560"/>
              <a:gd name="connsiteY8" fmla="*/ 180363 h 1535185"/>
              <a:gd name="connsiteX9" fmla="*/ 243281 w 4907560"/>
              <a:gd name="connsiteY9" fmla="*/ 180363 h 1535185"/>
              <a:gd name="connsiteX10" fmla="*/ 260059 w 4907560"/>
              <a:gd name="connsiteY10" fmla="*/ 213919 h 1535185"/>
              <a:gd name="connsiteX11" fmla="*/ 469784 w 4907560"/>
              <a:gd name="connsiteY11" fmla="*/ 213919 h 1535185"/>
              <a:gd name="connsiteX12" fmla="*/ 469784 w 4907560"/>
              <a:gd name="connsiteY12" fmla="*/ 247475 h 1535185"/>
              <a:gd name="connsiteX13" fmla="*/ 725648 w 4907560"/>
              <a:gd name="connsiteY13" fmla="*/ 247475 h 1535185"/>
              <a:gd name="connsiteX14" fmla="*/ 725648 w 4907560"/>
              <a:gd name="connsiteY14" fmla="*/ 285225 h 1535185"/>
              <a:gd name="connsiteX15" fmla="*/ 1044429 w 4907560"/>
              <a:gd name="connsiteY15" fmla="*/ 285225 h 1535185"/>
              <a:gd name="connsiteX16" fmla="*/ 1044429 w 4907560"/>
              <a:gd name="connsiteY16" fmla="*/ 331365 h 1535185"/>
              <a:gd name="connsiteX17" fmla="*/ 1199626 w 4907560"/>
              <a:gd name="connsiteY17" fmla="*/ 331365 h 1535185"/>
              <a:gd name="connsiteX18" fmla="*/ 1199626 w 4907560"/>
              <a:gd name="connsiteY18" fmla="*/ 364921 h 1535185"/>
              <a:gd name="connsiteX19" fmla="*/ 1438712 w 4907560"/>
              <a:gd name="connsiteY19" fmla="*/ 369115 h 1535185"/>
              <a:gd name="connsiteX20" fmla="*/ 1438712 w 4907560"/>
              <a:gd name="connsiteY20" fmla="*/ 448811 h 1535185"/>
              <a:gd name="connsiteX21" fmla="*/ 1786855 w 4907560"/>
              <a:gd name="connsiteY21" fmla="*/ 448811 h 1535185"/>
              <a:gd name="connsiteX22" fmla="*/ 1786855 w 4907560"/>
              <a:gd name="connsiteY22" fmla="*/ 520117 h 1535185"/>
              <a:gd name="connsiteX23" fmla="*/ 1824606 w 4907560"/>
              <a:gd name="connsiteY23" fmla="*/ 520117 h 1535185"/>
              <a:gd name="connsiteX24" fmla="*/ 1824606 w 4907560"/>
              <a:gd name="connsiteY24" fmla="*/ 587229 h 1535185"/>
              <a:gd name="connsiteX25" fmla="*/ 2155971 w 4907560"/>
              <a:gd name="connsiteY25" fmla="*/ 595618 h 1535185"/>
              <a:gd name="connsiteX26" fmla="*/ 2155971 w 4907560"/>
              <a:gd name="connsiteY26" fmla="*/ 645952 h 1535185"/>
              <a:gd name="connsiteX27" fmla="*/ 2332140 w 4907560"/>
              <a:gd name="connsiteY27" fmla="*/ 645952 h 1535185"/>
              <a:gd name="connsiteX28" fmla="*/ 2336334 w 4907560"/>
              <a:gd name="connsiteY28" fmla="*/ 696286 h 1535185"/>
              <a:gd name="connsiteX29" fmla="*/ 2395057 w 4907560"/>
              <a:gd name="connsiteY29" fmla="*/ 696286 h 1535185"/>
              <a:gd name="connsiteX30" fmla="*/ 2395057 w 4907560"/>
              <a:gd name="connsiteY30" fmla="*/ 750814 h 1535185"/>
              <a:gd name="connsiteX31" fmla="*/ 2608976 w 4907560"/>
              <a:gd name="connsiteY31" fmla="*/ 763398 h 1535185"/>
              <a:gd name="connsiteX32" fmla="*/ 2617365 w 4907560"/>
              <a:gd name="connsiteY32" fmla="*/ 822121 h 1535185"/>
              <a:gd name="connsiteX33" fmla="*/ 2638338 w 4907560"/>
              <a:gd name="connsiteY33" fmla="*/ 822121 h 1535185"/>
              <a:gd name="connsiteX34" fmla="*/ 2638338 w 4907560"/>
              <a:gd name="connsiteY34" fmla="*/ 885038 h 1535185"/>
              <a:gd name="connsiteX35" fmla="*/ 2839673 w 4907560"/>
              <a:gd name="connsiteY35" fmla="*/ 885038 h 1535185"/>
              <a:gd name="connsiteX36" fmla="*/ 2843868 w 4907560"/>
              <a:gd name="connsiteY36" fmla="*/ 960539 h 1535185"/>
              <a:gd name="connsiteX37" fmla="*/ 2873229 w 4907560"/>
              <a:gd name="connsiteY37" fmla="*/ 960539 h 1535185"/>
              <a:gd name="connsiteX38" fmla="*/ 2864840 w 4907560"/>
              <a:gd name="connsiteY38" fmla="*/ 1040234 h 1535185"/>
              <a:gd name="connsiteX39" fmla="*/ 2902591 w 4907560"/>
              <a:gd name="connsiteY39" fmla="*/ 1040234 h 1535185"/>
              <a:gd name="connsiteX40" fmla="*/ 2902591 w 4907560"/>
              <a:gd name="connsiteY40" fmla="*/ 1145097 h 1535185"/>
              <a:gd name="connsiteX41" fmla="*/ 3707934 w 4907560"/>
              <a:gd name="connsiteY41" fmla="*/ 1145097 h 1535185"/>
              <a:gd name="connsiteX42" fmla="*/ 3707934 w 4907560"/>
              <a:gd name="connsiteY42" fmla="*/ 1535185 h 1535185"/>
              <a:gd name="connsiteX43" fmla="*/ 4907560 w 4907560"/>
              <a:gd name="connsiteY43" fmla="*/ 1535185 h 153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907560" h="1535185">
                <a:moveTo>
                  <a:pt x="0" y="0"/>
                </a:moveTo>
                <a:lnTo>
                  <a:pt x="58723" y="0"/>
                </a:lnTo>
                <a:lnTo>
                  <a:pt x="58723" y="37750"/>
                </a:lnTo>
                <a:lnTo>
                  <a:pt x="142613" y="37750"/>
                </a:lnTo>
                <a:lnTo>
                  <a:pt x="146807" y="104862"/>
                </a:lnTo>
                <a:lnTo>
                  <a:pt x="176169" y="104862"/>
                </a:lnTo>
                <a:lnTo>
                  <a:pt x="180363" y="142612"/>
                </a:lnTo>
                <a:lnTo>
                  <a:pt x="192947" y="142612"/>
                </a:lnTo>
                <a:lnTo>
                  <a:pt x="201336" y="180363"/>
                </a:lnTo>
                <a:lnTo>
                  <a:pt x="243281" y="180363"/>
                </a:lnTo>
                <a:lnTo>
                  <a:pt x="260059" y="213919"/>
                </a:lnTo>
                <a:lnTo>
                  <a:pt x="469784" y="213919"/>
                </a:lnTo>
                <a:lnTo>
                  <a:pt x="469784" y="247475"/>
                </a:lnTo>
                <a:lnTo>
                  <a:pt x="725648" y="247475"/>
                </a:lnTo>
                <a:lnTo>
                  <a:pt x="725648" y="285225"/>
                </a:lnTo>
                <a:lnTo>
                  <a:pt x="1044429" y="285225"/>
                </a:lnTo>
                <a:lnTo>
                  <a:pt x="1044429" y="331365"/>
                </a:lnTo>
                <a:lnTo>
                  <a:pt x="1199626" y="331365"/>
                </a:lnTo>
                <a:lnTo>
                  <a:pt x="1199626" y="364921"/>
                </a:lnTo>
                <a:lnTo>
                  <a:pt x="1438712" y="369115"/>
                </a:lnTo>
                <a:lnTo>
                  <a:pt x="1438712" y="448811"/>
                </a:lnTo>
                <a:lnTo>
                  <a:pt x="1786855" y="448811"/>
                </a:lnTo>
                <a:lnTo>
                  <a:pt x="1786855" y="520117"/>
                </a:lnTo>
                <a:lnTo>
                  <a:pt x="1824606" y="520117"/>
                </a:lnTo>
                <a:lnTo>
                  <a:pt x="1824606" y="587229"/>
                </a:lnTo>
                <a:lnTo>
                  <a:pt x="2155971" y="595618"/>
                </a:lnTo>
                <a:lnTo>
                  <a:pt x="2155971" y="645952"/>
                </a:lnTo>
                <a:lnTo>
                  <a:pt x="2332140" y="645952"/>
                </a:lnTo>
                <a:lnTo>
                  <a:pt x="2336334" y="696286"/>
                </a:lnTo>
                <a:lnTo>
                  <a:pt x="2395057" y="696286"/>
                </a:lnTo>
                <a:lnTo>
                  <a:pt x="2395057" y="750814"/>
                </a:lnTo>
                <a:lnTo>
                  <a:pt x="2608976" y="763398"/>
                </a:lnTo>
                <a:lnTo>
                  <a:pt x="2617365" y="822121"/>
                </a:lnTo>
                <a:lnTo>
                  <a:pt x="2638338" y="822121"/>
                </a:lnTo>
                <a:lnTo>
                  <a:pt x="2638338" y="885038"/>
                </a:lnTo>
                <a:lnTo>
                  <a:pt x="2839673" y="885038"/>
                </a:lnTo>
                <a:lnTo>
                  <a:pt x="2843868" y="960539"/>
                </a:lnTo>
                <a:lnTo>
                  <a:pt x="2873229" y="960539"/>
                </a:lnTo>
                <a:lnTo>
                  <a:pt x="2864840" y="1040234"/>
                </a:lnTo>
                <a:lnTo>
                  <a:pt x="2902591" y="1040234"/>
                </a:lnTo>
                <a:lnTo>
                  <a:pt x="2902591" y="1145097"/>
                </a:lnTo>
                <a:lnTo>
                  <a:pt x="3707934" y="1145097"/>
                </a:lnTo>
                <a:lnTo>
                  <a:pt x="3707934" y="1535185"/>
                </a:lnTo>
                <a:lnTo>
                  <a:pt x="4907560" y="1535185"/>
                </a:lnTo>
              </a:path>
            </a:pathLst>
          </a:custGeom>
          <a:noFill/>
          <a:ln w="28575">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50" name="Straight Connector 49">
            <a:extLst>
              <a:ext uri="{FF2B5EF4-FFF2-40B4-BE49-F238E27FC236}">
                <a16:creationId xmlns:a16="http://schemas.microsoft.com/office/drawing/2014/main" id="{61BE8471-8170-D763-78F6-4744BD28D340}"/>
              </a:ext>
            </a:extLst>
          </p:cNvPr>
          <p:cNvCxnSpPr/>
          <p:nvPr/>
        </p:nvCxnSpPr>
        <p:spPr bwMode="auto">
          <a:xfrm>
            <a:off x="1391660" y="1970643"/>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6A3A697E-369E-2D7F-BDC0-956BE49260D6}"/>
              </a:ext>
            </a:extLst>
          </p:cNvPr>
          <p:cNvCxnSpPr/>
          <p:nvPr/>
        </p:nvCxnSpPr>
        <p:spPr bwMode="auto">
          <a:xfrm>
            <a:off x="1424014" y="1995734"/>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7E1346C7-DC39-8FB5-D6B4-097D9E93D2AD}"/>
              </a:ext>
            </a:extLst>
          </p:cNvPr>
          <p:cNvCxnSpPr/>
          <p:nvPr/>
        </p:nvCxnSpPr>
        <p:spPr bwMode="auto">
          <a:xfrm>
            <a:off x="1453671" y="1995734"/>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70F805CF-C42E-9349-8DC5-54A4D89DFC01}"/>
              </a:ext>
            </a:extLst>
          </p:cNvPr>
          <p:cNvCxnSpPr/>
          <p:nvPr/>
        </p:nvCxnSpPr>
        <p:spPr bwMode="auto">
          <a:xfrm>
            <a:off x="1620829" y="2031975"/>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6EA41E41-3503-E6CF-562C-214852C3CAD9}"/>
              </a:ext>
            </a:extLst>
          </p:cNvPr>
          <p:cNvCxnSpPr/>
          <p:nvPr/>
        </p:nvCxnSpPr>
        <p:spPr bwMode="auto">
          <a:xfrm>
            <a:off x="1650486" y="2031975"/>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60A81B76-75F2-B222-5991-9E54EE9F616D}"/>
              </a:ext>
            </a:extLst>
          </p:cNvPr>
          <p:cNvCxnSpPr/>
          <p:nvPr/>
        </p:nvCxnSpPr>
        <p:spPr bwMode="auto">
          <a:xfrm>
            <a:off x="1704408" y="2031975"/>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E0A29A3A-1D99-B3CD-75A7-6EFA67164C48}"/>
              </a:ext>
            </a:extLst>
          </p:cNvPr>
          <p:cNvCxnSpPr/>
          <p:nvPr/>
        </p:nvCxnSpPr>
        <p:spPr bwMode="auto">
          <a:xfrm>
            <a:off x="1779899" y="2031975"/>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8F8EBCAA-31AE-317D-FE57-FDA8DA530349}"/>
              </a:ext>
            </a:extLst>
          </p:cNvPr>
          <p:cNvCxnSpPr/>
          <p:nvPr/>
        </p:nvCxnSpPr>
        <p:spPr bwMode="auto">
          <a:xfrm>
            <a:off x="1841908" y="2031975"/>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68E59D48-5567-8CF2-DC95-40D51AC463FF}"/>
              </a:ext>
            </a:extLst>
          </p:cNvPr>
          <p:cNvCxnSpPr/>
          <p:nvPr/>
        </p:nvCxnSpPr>
        <p:spPr bwMode="auto">
          <a:xfrm>
            <a:off x="1976713" y="2071005"/>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E84E53C9-B8A9-C409-6F3B-2F99B324F398}"/>
              </a:ext>
            </a:extLst>
          </p:cNvPr>
          <p:cNvCxnSpPr/>
          <p:nvPr/>
        </p:nvCxnSpPr>
        <p:spPr bwMode="auto">
          <a:xfrm>
            <a:off x="2311027" y="211561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482E5855-EABD-29A1-A4B3-62E5F941512D}"/>
              </a:ext>
            </a:extLst>
          </p:cNvPr>
          <p:cNvCxnSpPr/>
          <p:nvPr/>
        </p:nvCxnSpPr>
        <p:spPr bwMode="auto">
          <a:xfrm>
            <a:off x="2507842" y="2154639"/>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508E5548-A870-EC2A-7CA0-3CE02E384D77}"/>
              </a:ext>
            </a:extLst>
          </p:cNvPr>
          <p:cNvCxnSpPr/>
          <p:nvPr/>
        </p:nvCxnSpPr>
        <p:spPr bwMode="auto">
          <a:xfrm>
            <a:off x="2564460" y="2215971"/>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D4DA4C17-9B43-A1B7-3FCC-648215D57FA9}"/>
              </a:ext>
            </a:extLst>
          </p:cNvPr>
          <p:cNvCxnSpPr/>
          <p:nvPr/>
        </p:nvCxnSpPr>
        <p:spPr bwMode="auto">
          <a:xfrm>
            <a:off x="2901472" y="2215971"/>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42E19BCA-8D3B-1E03-432D-3C32D0739314}"/>
              </a:ext>
            </a:extLst>
          </p:cNvPr>
          <p:cNvCxnSpPr/>
          <p:nvPr/>
        </p:nvCxnSpPr>
        <p:spPr bwMode="auto">
          <a:xfrm>
            <a:off x="2917648" y="2324695"/>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80" name="Straight Connector 20479">
            <a:extLst>
              <a:ext uri="{FF2B5EF4-FFF2-40B4-BE49-F238E27FC236}">
                <a16:creationId xmlns:a16="http://schemas.microsoft.com/office/drawing/2014/main" id="{E333F2A0-0080-68DC-D200-970359994E19}"/>
              </a:ext>
            </a:extLst>
          </p:cNvPr>
          <p:cNvCxnSpPr/>
          <p:nvPr/>
        </p:nvCxnSpPr>
        <p:spPr bwMode="auto">
          <a:xfrm>
            <a:off x="3195346" y="2380451"/>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81" name="Straight Connector 20480">
            <a:extLst>
              <a:ext uri="{FF2B5EF4-FFF2-40B4-BE49-F238E27FC236}">
                <a16:creationId xmlns:a16="http://schemas.microsoft.com/office/drawing/2014/main" id="{2BF8A640-88A4-BE04-E154-B9A6A632F986}"/>
              </a:ext>
            </a:extLst>
          </p:cNvPr>
          <p:cNvCxnSpPr/>
          <p:nvPr/>
        </p:nvCxnSpPr>
        <p:spPr bwMode="auto">
          <a:xfrm>
            <a:off x="3254660" y="2425056"/>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83" name="Straight Connector 20482">
            <a:extLst>
              <a:ext uri="{FF2B5EF4-FFF2-40B4-BE49-F238E27FC236}">
                <a16:creationId xmlns:a16="http://schemas.microsoft.com/office/drawing/2014/main" id="{4ED4CF35-E5F2-1027-2720-C397E5FC8999}"/>
              </a:ext>
            </a:extLst>
          </p:cNvPr>
          <p:cNvCxnSpPr/>
          <p:nvPr/>
        </p:nvCxnSpPr>
        <p:spPr bwMode="auto">
          <a:xfrm>
            <a:off x="3284317" y="2425056"/>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84" name="Straight Connector 20483">
            <a:extLst>
              <a:ext uri="{FF2B5EF4-FFF2-40B4-BE49-F238E27FC236}">
                <a16:creationId xmlns:a16="http://schemas.microsoft.com/office/drawing/2014/main" id="{B528E06B-0045-5FDF-B981-7440070AD0FE}"/>
              </a:ext>
            </a:extLst>
          </p:cNvPr>
          <p:cNvCxnSpPr/>
          <p:nvPr/>
        </p:nvCxnSpPr>
        <p:spPr bwMode="auto">
          <a:xfrm>
            <a:off x="3548534" y="2542144"/>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85" name="Straight Connector 20484">
            <a:extLst>
              <a:ext uri="{FF2B5EF4-FFF2-40B4-BE49-F238E27FC236}">
                <a16:creationId xmlns:a16="http://schemas.microsoft.com/office/drawing/2014/main" id="{3F755540-C375-E518-862C-EEDDF6131CF2}"/>
              </a:ext>
            </a:extLst>
          </p:cNvPr>
          <p:cNvCxnSpPr/>
          <p:nvPr/>
        </p:nvCxnSpPr>
        <p:spPr bwMode="auto">
          <a:xfrm>
            <a:off x="3599760" y="2542144"/>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86" name="Straight Connector 20485">
            <a:extLst>
              <a:ext uri="{FF2B5EF4-FFF2-40B4-BE49-F238E27FC236}">
                <a16:creationId xmlns:a16="http://schemas.microsoft.com/office/drawing/2014/main" id="{FB097806-A266-4BF1-BC8E-3824C5CF8D6C}"/>
              </a:ext>
            </a:extLst>
          </p:cNvPr>
          <p:cNvCxnSpPr/>
          <p:nvPr/>
        </p:nvCxnSpPr>
        <p:spPr bwMode="auto">
          <a:xfrm>
            <a:off x="3934075" y="273729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87" name="Straight Connector 20486">
            <a:extLst>
              <a:ext uri="{FF2B5EF4-FFF2-40B4-BE49-F238E27FC236}">
                <a16:creationId xmlns:a16="http://schemas.microsoft.com/office/drawing/2014/main" id="{EDB5DF35-D846-F8E7-6D30-A6FDBC12EB34}"/>
              </a:ext>
            </a:extLst>
          </p:cNvPr>
          <p:cNvCxnSpPr/>
          <p:nvPr/>
        </p:nvCxnSpPr>
        <p:spPr bwMode="auto">
          <a:xfrm>
            <a:off x="3950252" y="2829287"/>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88" name="Straight Connector 20487">
            <a:extLst>
              <a:ext uri="{FF2B5EF4-FFF2-40B4-BE49-F238E27FC236}">
                <a16:creationId xmlns:a16="http://schemas.microsoft.com/office/drawing/2014/main" id="{D4079BE1-8D7A-9483-6866-62AD78A8F6B4}"/>
              </a:ext>
            </a:extLst>
          </p:cNvPr>
          <p:cNvCxnSpPr/>
          <p:nvPr/>
        </p:nvCxnSpPr>
        <p:spPr bwMode="auto">
          <a:xfrm>
            <a:off x="4058095" y="2929648"/>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89" name="Straight Connector 20488">
            <a:extLst>
              <a:ext uri="{FF2B5EF4-FFF2-40B4-BE49-F238E27FC236}">
                <a16:creationId xmlns:a16="http://schemas.microsoft.com/office/drawing/2014/main" id="{882E0D03-4805-0AB5-EAC9-37ADED16F6EA}"/>
              </a:ext>
            </a:extLst>
          </p:cNvPr>
          <p:cNvCxnSpPr/>
          <p:nvPr/>
        </p:nvCxnSpPr>
        <p:spPr bwMode="auto">
          <a:xfrm>
            <a:off x="4203684" y="2929648"/>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90" name="Straight Connector 20489">
            <a:extLst>
              <a:ext uri="{FF2B5EF4-FFF2-40B4-BE49-F238E27FC236}">
                <a16:creationId xmlns:a16="http://schemas.microsoft.com/office/drawing/2014/main" id="{DAA97752-FE39-C455-BCA5-95C638E964AB}"/>
              </a:ext>
            </a:extLst>
          </p:cNvPr>
          <p:cNvCxnSpPr/>
          <p:nvPr/>
        </p:nvCxnSpPr>
        <p:spPr bwMode="auto">
          <a:xfrm>
            <a:off x="4648539" y="2929648"/>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91" name="Straight Connector 20490">
            <a:extLst>
              <a:ext uri="{FF2B5EF4-FFF2-40B4-BE49-F238E27FC236}">
                <a16:creationId xmlns:a16="http://schemas.microsoft.com/office/drawing/2014/main" id="{419E1BC1-7D3C-2466-8313-AE4DC9DD4C35}"/>
              </a:ext>
            </a:extLst>
          </p:cNvPr>
          <p:cNvCxnSpPr/>
          <p:nvPr/>
        </p:nvCxnSpPr>
        <p:spPr bwMode="auto">
          <a:xfrm>
            <a:off x="4680893" y="2929648"/>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92" name="Straight Connector 20491">
            <a:extLst>
              <a:ext uri="{FF2B5EF4-FFF2-40B4-BE49-F238E27FC236}">
                <a16:creationId xmlns:a16="http://schemas.microsoft.com/office/drawing/2014/main" id="{95222891-EEE8-07EC-7C6B-8A99BC5922DA}"/>
              </a:ext>
            </a:extLst>
          </p:cNvPr>
          <p:cNvCxnSpPr/>
          <p:nvPr/>
        </p:nvCxnSpPr>
        <p:spPr bwMode="auto">
          <a:xfrm>
            <a:off x="4955894" y="331994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93" name="Straight Connector 20492">
            <a:extLst>
              <a:ext uri="{FF2B5EF4-FFF2-40B4-BE49-F238E27FC236}">
                <a16:creationId xmlns:a16="http://schemas.microsoft.com/office/drawing/2014/main" id="{FC626CEF-FEB5-F137-A1E2-06F7BEF6F5AF}"/>
              </a:ext>
            </a:extLst>
          </p:cNvPr>
          <p:cNvCxnSpPr/>
          <p:nvPr/>
        </p:nvCxnSpPr>
        <p:spPr bwMode="auto">
          <a:xfrm>
            <a:off x="5330651" y="331994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494" name="Straight Connector 20493">
            <a:extLst>
              <a:ext uri="{FF2B5EF4-FFF2-40B4-BE49-F238E27FC236}">
                <a16:creationId xmlns:a16="http://schemas.microsoft.com/office/drawing/2014/main" id="{4CF28065-C9F6-8C6E-F969-0B3858F0722B}"/>
              </a:ext>
            </a:extLst>
          </p:cNvPr>
          <p:cNvCxnSpPr>
            <a:cxnSpLocks/>
          </p:cNvCxnSpPr>
          <p:nvPr/>
        </p:nvCxnSpPr>
        <p:spPr bwMode="auto">
          <a:xfrm flipV="1">
            <a:off x="2665675" y="2286930"/>
            <a:ext cx="0" cy="2222563"/>
          </a:xfrm>
          <a:prstGeom prst="line">
            <a:avLst/>
          </a:prstGeom>
          <a:noFill/>
          <a:ln w="19050" cap="flat" cmpd="sng" algn="ctr">
            <a:solidFill>
              <a:schemeClr val="bg1">
                <a:lumMod val="50000"/>
                <a:lumOff val="50000"/>
              </a:schemeClr>
            </a:solidFill>
            <a:prstDash val="sysDash"/>
            <a:round/>
            <a:headEnd type="none" w="med" len="med"/>
            <a:tailEnd type="none" w="med" len="med"/>
          </a:ln>
          <a:effectLst/>
        </p:spPr>
      </p:cxnSp>
      <p:cxnSp>
        <p:nvCxnSpPr>
          <p:cNvPr id="20496" name="Straight Connector 20495">
            <a:extLst>
              <a:ext uri="{FF2B5EF4-FFF2-40B4-BE49-F238E27FC236}">
                <a16:creationId xmlns:a16="http://schemas.microsoft.com/office/drawing/2014/main" id="{7346C541-EC7F-1C77-200C-A182C36865F8}"/>
              </a:ext>
            </a:extLst>
          </p:cNvPr>
          <p:cNvCxnSpPr>
            <a:cxnSpLocks/>
          </p:cNvCxnSpPr>
          <p:nvPr/>
        </p:nvCxnSpPr>
        <p:spPr bwMode="auto">
          <a:xfrm flipV="1">
            <a:off x="1911165" y="2137428"/>
            <a:ext cx="0" cy="2372065"/>
          </a:xfrm>
          <a:prstGeom prst="line">
            <a:avLst/>
          </a:prstGeom>
          <a:noFill/>
          <a:ln w="19050" cap="flat" cmpd="sng" algn="ctr">
            <a:solidFill>
              <a:schemeClr val="bg1">
                <a:lumMod val="50000"/>
                <a:lumOff val="50000"/>
              </a:schemeClr>
            </a:solidFill>
            <a:prstDash val="sysDash"/>
            <a:round/>
            <a:headEnd type="none" w="med" len="med"/>
            <a:tailEnd type="none" w="med" len="med"/>
          </a:ln>
          <a:effectLst/>
        </p:spPr>
      </p:cxnSp>
      <p:cxnSp>
        <p:nvCxnSpPr>
          <p:cNvPr id="20498" name="Straight Connector 20497">
            <a:extLst>
              <a:ext uri="{FF2B5EF4-FFF2-40B4-BE49-F238E27FC236}">
                <a16:creationId xmlns:a16="http://schemas.microsoft.com/office/drawing/2014/main" id="{FD253ED8-5D02-1F36-E482-5F74A0E6C6DA}"/>
              </a:ext>
            </a:extLst>
          </p:cNvPr>
          <p:cNvCxnSpPr>
            <a:cxnSpLocks/>
          </p:cNvCxnSpPr>
          <p:nvPr/>
        </p:nvCxnSpPr>
        <p:spPr bwMode="auto">
          <a:xfrm flipV="1">
            <a:off x="3428299" y="2548245"/>
            <a:ext cx="0" cy="1961248"/>
          </a:xfrm>
          <a:prstGeom prst="line">
            <a:avLst/>
          </a:prstGeom>
          <a:noFill/>
          <a:ln w="19050" cap="flat" cmpd="sng" algn="ctr">
            <a:solidFill>
              <a:schemeClr val="bg1">
                <a:lumMod val="50000"/>
                <a:lumOff val="50000"/>
              </a:schemeClr>
            </a:solidFill>
            <a:prstDash val="sysDash"/>
            <a:round/>
            <a:headEnd type="none" w="med" len="med"/>
            <a:tailEnd type="none" w="med" len="med"/>
          </a:ln>
          <a:effectLst/>
        </p:spPr>
      </p:cxnSp>
      <p:sp>
        <p:nvSpPr>
          <p:cNvPr id="20500" name="TextBox 20499">
            <a:extLst>
              <a:ext uri="{FF2B5EF4-FFF2-40B4-BE49-F238E27FC236}">
                <a16:creationId xmlns:a16="http://schemas.microsoft.com/office/drawing/2014/main" id="{7C286E61-A43B-90DA-01C6-44D99876F8CA}"/>
              </a:ext>
            </a:extLst>
          </p:cNvPr>
          <p:cNvSpPr txBox="1"/>
          <p:nvPr/>
        </p:nvSpPr>
        <p:spPr bwMode="auto">
          <a:xfrm>
            <a:off x="1853408" y="1869256"/>
            <a:ext cx="47373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89.5%</a:t>
            </a:r>
          </a:p>
        </p:txBody>
      </p:sp>
      <p:sp>
        <p:nvSpPr>
          <p:cNvPr id="20501" name="TextBox 20500">
            <a:extLst>
              <a:ext uri="{FF2B5EF4-FFF2-40B4-BE49-F238E27FC236}">
                <a16:creationId xmlns:a16="http://schemas.microsoft.com/office/drawing/2014/main" id="{08FE2090-92F6-9112-96F0-B79A34A82358}"/>
              </a:ext>
            </a:extLst>
          </p:cNvPr>
          <p:cNvSpPr txBox="1"/>
          <p:nvPr/>
        </p:nvSpPr>
        <p:spPr bwMode="auto">
          <a:xfrm>
            <a:off x="2545372" y="2022670"/>
            <a:ext cx="47373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83.4%</a:t>
            </a:r>
          </a:p>
        </p:txBody>
      </p:sp>
      <p:sp>
        <p:nvSpPr>
          <p:cNvPr id="20502" name="TextBox 20501">
            <a:extLst>
              <a:ext uri="{FF2B5EF4-FFF2-40B4-BE49-F238E27FC236}">
                <a16:creationId xmlns:a16="http://schemas.microsoft.com/office/drawing/2014/main" id="{AEBC8859-191C-B6FA-9ABB-4917B491279C}"/>
              </a:ext>
            </a:extLst>
          </p:cNvPr>
          <p:cNvSpPr txBox="1"/>
          <p:nvPr/>
        </p:nvSpPr>
        <p:spPr bwMode="auto">
          <a:xfrm>
            <a:off x="3425239" y="2323534"/>
            <a:ext cx="47373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74.2%</a:t>
            </a:r>
          </a:p>
        </p:txBody>
      </p:sp>
      <p:sp>
        <p:nvSpPr>
          <p:cNvPr id="20503" name="TextBox 20502">
            <a:extLst>
              <a:ext uri="{FF2B5EF4-FFF2-40B4-BE49-F238E27FC236}">
                <a16:creationId xmlns:a16="http://schemas.microsoft.com/office/drawing/2014/main" id="{37A94739-78AF-E675-DC17-E5400492C881}"/>
              </a:ext>
            </a:extLst>
          </p:cNvPr>
          <p:cNvSpPr txBox="1"/>
          <p:nvPr/>
        </p:nvSpPr>
        <p:spPr bwMode="auto">
          <a:xfrm>
            <a:off x="1166127" y="4803334"/>
            <a:ext cx="457318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Mo From First Dose</a:t>
            </a:r>
          </a:p>
        </p:txBody>
      </p:sp>
      <p:sp>
        <p:nvSpPr>
          <p:cNvPr id="20507" name="TextBox 20506">
            <a:extLst>
              <a:ext uri="{FF2B5EF4-FFF2-40B4-BE49-F238E27FC236}">
                <a16:creationId xmlns:a16="http://schemas.microsoft.com/office/drawing/2014/main" id="{FB1C15BE-75EA-84F4-7F55-F885C84BF6EE}"/>
              </a:ext>
            </a:extLst>
          </p:cNvPr>
          <p:cNvSpPr txBox="1"/>
          <p:nvPr/>
        </p:nvSpPr>
        <p:spPr bwMode="auto">
          <a:xfrm>
            <a:off x="4448834" y="1981296"/>
            <a:ext cx="881817" cy="541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ts val="14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(Mo)</a:t>
            </a:r>
            <a:b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28.4</a:t>
            </a:r>
          </a:p>
        </p:txBody>
      </p:sp>
      <p:sp>
        <p:nvSpPr>
          <p:cNvPr id="20508" name="TextBox 20507">
            <a:extLst>
              <a:ext uri="{FF2B5EF4-FFF2-40B4-BE49-F238E27FC236}">
                <a16:creationId xmlns:a16="http://schemas.microsoft.com/office/drawing/2014/main" id="{63EBF99D-1D72-E1E4-5CF1-22E7C75A740E}"/>
              </a:ext>
            </a:extLst>
          </p:cNvPr>
          <p:cNvSpPr txBox="1"/>
          <p:nvPr/>
        </p:nvSpPr>
        <p:spPr bwMode="auto">
          <a:xfrm>
            <a:off x="5192775" y="2172099"/>
            <a:ext cx="881817" cy="361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ts val="14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95% CI</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21.8-NE</a:t>
            </a:r>
          </a:p>
        </p:txBody>
      </p:sp>
      <p:grpSp>
        <p:nvGrpSpPr>
          <p:cNvPr id="20537" name="Group 20536">
            <a:extLst>
              <a:ext uri="{FF2B5EF4-FFF2-40B4-BE49-F238E27FC236}">
                <a16:creationId xmlns:a16="http://schemas.microsoft.com/office/drawing/2014/main" id="{15D608BF-5BBC-BFF3-7ED4-2163DDA05773}"/>
              </a:ext>
            </a:extLst>
          </p:cNvPr>
          <p:cNvGrpSpPr/>
          <p:nvPr/>
        </p:nvGrpSpPr>
        <p:grpSpPr>
          <a:xfrm>
            <a:off x="6099983" y="1614608"/>
            <a:ext cx="5413884" cy="3404170"/>
            <a:chOff x="6618224" y="1947983"/>
            <a:chExt cx="5537424" cy="3404170"/>
          </a:xfrm>
        </p:grpSpPr>
        <p:cxnSp>
          <p:nvCxnSpPr>
            <p:cNvPr id="20509" name="Straight Connector 20508">
              <a:extLst>
                <a:ext uri="{FF2B5EF4-FFF2-40B4-BE49-F238E27FC236}">
                  <a16:creationId xmlns:a16="http://schemas.microsoft.com/office/drawing/2014/main" id="{15759DFD-C947-861B-BCEA-A10E8F7ED303}"/>
                </a:ext>
              </a:extLst>
            </p:cNvPr>
            <p:cNvCxnSpPr/>
            <p:nvPr/>
          </p:nvCxnSpPr>
          <p:spPr bwMode="auto">
            <a:xfrm>
              <a:off x="7236197" y="2171494"/>
              <a:ext cx="0" cy="2685641"/>
            </a:xfrm>
            <a:prstGeom prst="line">
              <a:avLst/>
            </a:prstGeom>
            <a:noFill/>
            <a:ln w="28575" cap="flat" cmpd="sng" algn="ctr">
              <a:solidFill>
                <a:schemeClr val="bg1"/>
              </a:solidFill>
              <a:prstDash val="solid"/>
              <a:round/>
              <a:headEnd type="none" w="med" len="med"/>
              <a:tailEnd type="none" w="med" len="med"/>
            </a:ln>
            <a:effectLst/>
          </p:spPr>
        </p:cxnSp>
        <p:cxnSp>
          <p:nvCxnSpPr>
            <p:cNvPr id="20510" name="Straight Connector 20509">
              <a:extLst>
                <a:ext uri="{FF2B5EF4-FFF2-40B4-BE49-F238E27FC236}">
                  <a16:creationId xmlns:a16="http://schemas.microsoft.com/office/drawing/2014/main" id="{E39B42DE-F5D7-FC29-5D53-8722059FF81A}"/>
                </a:ext>
              </a:extLst>
            </p:cNvPr>
            <p:cNvCxnSpPr/>
            <p:nvPr/>
          </p:nvCxnSpPr>
          <p:spPr bwMode="auto">
            <a:xfrm>
              <a:off x="7156501" y="2171494"/>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11" name="Straight Connector 20510">
              <a:extLst>
                <a:ext uri="{FF2B5EF4-FFF2-40B4-BE49-F238E27FC236}">
                  <a16:creationId xmlns:a16="http://schemas.microsoft.com/office/drawing/2014/main" id="{21B67EE6-639F-481E-F3D0-475E072487BF}"/>
                </a:ext>
              </a:extLst>
            </p:cNvPr>
            <p:cNvCxnSpPr/>
            <p:nvPr/>
          </p:nvCxnSpPr>
          <p:spPr bwMode="auto">
            <a:xfrm>
              <a:off x="7156501" y="2708389"/>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12" name="Straight Connector 20511">
              <a:extLst>
                <a:ext uri="{FF2B5EF4-FFF2-40B4-BE49-F238E27FC236}">
                  <a16:creationId xmlns:a16="http://schemas.microsoft.com/office/drawing/2014/main" id="{E108CBD8-C9B2-E744-E43F-E028C8CEA578}"/>
                </a:ext>
              </a:extLst>
            </p:cNvPr>
            <p:cNvCxnSpPr/>
            <p:nvPr/>
          </p:nvCxnSpPr>
          <p:spPr bwMode="auto">
            <a:xfrm>
              <a:off x="7156501" y="3245284"/>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13" name="Straight Connector 20512">
              <a:extLst>
                <a:ext uri="{FF2B5EF4-FFF2-40B4-BE49-F238E27FC236}">
                  <a16:creationId xmlns:a16="http://schemas.microsoft.com/office/drawing/2014/main" id="{5D6EF2B7-56C9-CEDD-8FEE-F7CC0F18861A}"/>
                </a:ext>
              </a:extLst>
            </p:cNvPr>
            <p:cNvCxnSpPr/>
            <p:nvPr/>
          </p:nvCxnSpPr>
          <p:spPr bwMode="auto">
            <a:xfrm>
              <a:off x="7156501" y="3782180"/>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14" name="Straight Connector 20513">
              <a:extLst>
                <a:ext uri="{FF2B5EF4-FFF2-40B4-BE49-F238E27FC236}">
                  <a16:creationId xmlns:a16="http://schemas.microsoft.com/office/drawing/2014/main" id="{74CD2F0B-E117-A424-6D77-DCE0399807A7}"/>
                </a:ext>
              </a:extLst>
            </p:cNvPr>
            <p:cNvCxnSpPr/>
            <p:nvPr/>
          </p:nvCxnSpPr>
          <p:spPr bwMode="auto">
            <a:xfrm>
              <a:off x="7156501" y="4314881"/>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15" name="Straight Connector 20514">
              <a:extLst>
                <a:ext uri="{FF2B5EF4-FFF2-40B4-BE49-F238E27FC236}">
                  <a16:creationId xmlns:a16="http://schemas.microsoft.com/office/drawing/2014/main" id="{A0CC3C0E-6A55-9161-6520-7D468BFADC24}"/>
                </a:ext>
              </a:extLst>
            </p:cNvPr>
            <p:cNvCxnSpPr/>
            <p:nvPr/>
          </p:nvCxnSpPr>
          <p:spPr bwMode="auto">
            <a:xfrm>
              <a:off x="7156501" y="4851777"/>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16" name="Straight Connector 20515">
              <a:extLst>
                <a:ext uri="{FF2B5EF4-FFF2-40B4-BE49-F238E27FC236}">
                  <a16:creationId xmlns:a16="http://schemas.microsoft.com/office/drawing/2014/main" id="{9354FC3B-C391-4C0A-648C-3B855F31ADD7}"/>
                </a:ext>
              </a:extLst>
            </p:cNvPr>
            <p:cNvCxnSpPr>
              <a:cxnSpLocks/>
            </p:cNvCxnSpPr>
            <p:nvPr/>
          </p:nvCxnSpPr>
          <p:spPr bwMode="auto">
            <a:xfrm>
              <a:off x="7236197" y="4851777"/>
              <a:ext cx="4919451" cy="0"/>
            </a:xfrm>
            <a:prstGeom prst="line">
              <a:avLst/>
            </a:prstGeom>
            <a:noFill/>
            <a:ln w="28575" cap="flat" cmpd="sng" algn="ctr">
              <a:solidFill>
                <a:schemeClr val="bg1"/>
              </a:solidFill>
              <a:prstDash val="solid"/>
              <a:round/>
              <a:headEnd type="none" w="med" len="med"/>
              <a:tailEnd type="none" w="med" len="med"/>
            </a:ln>
            <a:effectLst/>
          </p:spPr>
        </p:cxnSp>
        <p:cxnSp>
          <p:nvCxnSpPr>
            <p:cNvPr id="20517" name="Straight Connector 20516">
              <a:extLst>
                <a:ext uri="{FF2B5EF4-FFF2-40B4-BE49-F238E27FC236}">
                  <a16:creationId xmlns:a16="http://schemas.microsoft.com/office/drawing/2014/main" id="{04317B8B-A51A-D13B-A459-9A799B923118}"/>
                </a:ext>
              </a:extLst>
            </p:cNvPr>
            <p:cNvCxnSpPr>
              <a:cxnSpLocks/>
            </p:cNvCxnSpPr>
            <p:nvPr/>
          </p:nvCxnSpPr>
          <p:spPr bwMode="auto">
            <a:xfrm rot="16200000">
              <a:off x="7190749" y="4895819"/>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18" name="Straight Connector 20517">
              <a:extLst>
                <a:ext uri="{FF2B5EF4-FFF2-40B4-BE49-F238E27FC236}">
                  <a16:creationId xmlns:a16="http://schemas.microsoft.com/office/drawing/2014/main" id="{A2BD0A37-76F4-BC1D-3CC8-FB3B5384B06F}"/>
                </a:ext>
              </a:extLst>
            </p:cNvPr>
            <p:cNvCxnSpPr>
              <a:cxnSpLocks/>
            </p:cNvCxnSpPr>
            <p:nvPr/>
          </p:nvCxnSpPr>
          <p:spPr bwMode="auto">
            <a:xfrm rot="16200000">
              <a:off x="7970925" y="4895819"/>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19" name="Straight Connector 20518">
              <a:extLst>
                <a:ext uri="{FF2B5EF4-FFF2-40B4-BE49-F238E27FC236}">
                  <a16:creationId xmlns:a16="http://schemas.microsoft.com/office/drawing/2014/main" id="{B51FBEA5-E8A0-98B5-4C58-2A7A739D8939}"/>
                </a:ext>
              </a:extLst>
            </p:cNvPr>
            <p:cNvCxnSpPr>
              <a:cxnSpLocks/>
            </p:cNvCxnSpPr>
            <p:nvPr/>
          </p:nvCxnSpPr>
          <p:spPr bwMode="auto">
            <a:xfrm rot="16200000">
              <a:off x="8751101" y="4895819"/>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20" name="Straight Connector 20519">
              <a:extLst>
                <a:ext uri="{FF2B5EF4-FFF2-40B4-BE49-F238E27FC236}">
                  <a16:creationId xmlns:a16="http://schemas.microsoft.com/office/drawing/2014/main" id="{AB98FB39-AA38-CAA5-092B-15811F128F9B}"/>
                </a:ext>
              </a:extLst>
            </p:cNvPr>
            <p:cNvCxnSpPr>
              <a:cxnSpLocks/>
            </p:cNvCxnSpPr>
            <p:nvPr/>
          </p:nvCxnSpPr>
          <p:spPr bwMode="auto">
            <a:xfrm rot="16200000">
              <a:off x="9539667" y="4895819"/>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21" name="Straight Connector 20520">
              <a:extLst>
                <a:ext uri="{FF2B5EF4-FFF2-40B4-BE49-F238E27FC236}">
                  <a16:creationId xmlns:a16="http://schemas.microsoft.com/office/drawing/2014/main" id="{68B2FFBF-2BE5-9998-7982-ED23CDEDBE38}"/>
                </a:ext>
              </a:extLst>
            </p:cNvPr>
            <p:cNvCxnSpPr>
              <a:cxnSpLocks/>
            </p:cNvCxnSpPr>
            <p:nvPr/>
          </p:nvCxnSpPr>
          <p:spPr bwMode="auto">
            <a:xfrm rot="16200000">
              <a:off x="10332426" y="4895819"/>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22" name="Straight Connector 20521">
              <a:extLst>
                <a:ext uri="{FF2B5EF4-FFF2-40B4-BE49-F238E27FC236}">
                  <a16:creationId xmlns:a16="http://schemas.microsoft.com/office/drawing/2014/main" id="{F9857978-A193-9802-3D35-9DC090F23FA5}"/>
                </a:ext>
              </a:extLst>
            </p:cNvPr>
            <p:cNvCxnSpPr>
              <a:cxnSpLocks/>
            </p:cNvCxnSpPr>
            <p:nvPr/>
          </p:nvCxnSpPr>
          <p:spPr bwMode="auto">
            <a:xfrm rot="16200000">
              <a:off x="11112602" y="4895819"/>
              <a:ext cx="88084" cy="0"/>
            </a:xfrm>
            <a:prstGeom prst="line">
              <a:avLst/>
            </a:prstGeom>
            <a:noFill/>
            <a:ln w="28575" cap="flat" cmpd="sng" algn="ctr">
              <a:solidFill>
                <a:schemeClr val="bg1"/>
              </a:solidFill>
              <a:prstDash val="solid"/>
              <a:round/>
              <a:headEnd type="none" w="med" len="med"/>
              <a:tailEnd type="none" w="med" len="med"/>
            </a:ln>
            <a:effectLst/>
          </p:spPr>
        </p:cxnSp>
        <p:cxnSp>
          <p:nvCxnSpPr>
            <p:cNvPr id="20523" name="Straight Connector 20522">
              <a:extLst>
                <a:ext uri="{FF2B5EF4-FFF2-40B4-BE49-F238E27FC236}">
                  <a16:creationId xmlns:a16="http://schemas.microsoft.com/office/drawing/2014/main" id="{A56A75C7-A2D1-8436-0EF8-8E1DDD795B6E}"/>
                </a:ext>
              </a:extLst>
            </p:cNvPr>
            <p:cNvCxnSpPr>
              <a:cxnSpLocks/>
            </p:cNvCxnSpPr>
            <p:nvPr/>
          </p:nvCxnSpPr>
          <p:spPr bwMode="auto">
            <a:xfrm rot="16200000">
              <a:off x="11896972" y="4895819"/>
              <a:ext cx="88084" cy="0"/>
            </a:xfrm>
            <a:prstGeom prst="line">
              <a:avLst/>
            </a:prstGeom>
            <a:noFill/>
            <a:ln w="28575" cap="flat" cmpd="sng" algn="ctr">
              <a:solidFill>
                <a:schemeClr val="bg1"/>
              </a:solidFill>
              <a:prstDash val="solid"/>
              <a:round/>
              <a:headEnd type="none" w="med" len="med"/>
              <a:tailEnd type="none" w="med" len="med"/>
            </a:ln>
            <a:effectLst/>
          </p:spPr>
        </p:cxnSp>
        <p:sp>
          <p:nvSpPr>
            <p:cNvPr id="20524" name="TextBox 20523">
              <a:extLst>
                <a:ext uri="{FF2B5EF4-FFF2-40B4-BE49-F238E27FC236}">
                  <a16:creationId xmlns:a16="http://schemas.microsoft.com/office/drawing/2014/main" id="{BFAF3080-0743-D211-063B-6140B97078B9}"/>
                </a:ext>
              </a:extLst>
            </p:cNvPr>
            <p:cNvSpPr txBox="1"/>
            <p:nvPr/>
          </p:nvSpPr>
          <p:spPr bwMode="auto">
            <a:xfrm>
              <a:off x="6771603" y="2057908"/>
              <a:ext cx="36475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20525" name="TextBox 20524">
              <a:extLst>
                <a:ext uri="{FF2B5EF4-FFF2-40B4-BE49-F238E27FC236}">
                  <a16:creationId xmlns:a16="http://schemas.microsoft.com/office/drawing/2014/main" id="{2B98901E-2F2B-8781-73F2-A98DC6876779}"/>
                </a:ext>
              </a:extLst>
            </p:cNvPr>
            <p:cNvSpPr txBox="1"/>
            <p:nvPr/>
          </p:nvSpPr>
          <p:spPr bwMode="auto">
            <a:xfrm>
              <a:off x="6863710" y="2603192"/>
              <a:ext cx="27264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20526" name="TextBox 20525">
              <a:extLst>
                <a:ext uri="{FF2B5EF4-FFF2-40B4-BE49-F238E27FC236}">
                  <a16:creationId xmlns:a16="http://schemas.microsoft.com/office/drawing/2014/main" id="{D544B289-B051-4009-A23C-DE159F5AF278}"/>
                </a:ext>
              </a:extLst>
            </p:cNvPr>
            <p:cNvSpPr txBox="1"/>
            <p:nvPr/>
          </p:nvSpPr>
          <p:spPr bwMode="auto">
            <a:xfrm>
              <a:off x="6863710" y="3128654"/>
              <a:ext cx="27264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20527" name="TextBox 20526">
              <a:extLst>
                <a:ext uri="{FF2B5EF4-FFF2-40B4-BE49-F238E27FC236}">
                  <a16:creationId xmlns:a16="http://schemas.microsoft.com/office/drawing/2014/main" id="{A531986D-A77E-81DC-28A0-44A3F96ABEDF}"/>
                </a:ext>
              </a:extLst>
            </p:cNvPr>
            <p:cNvSpPr txBox="1"/>
            <p:nvPr/>
          </p:nvSpPr>
          <p:spPr bwMode="auto">
            <a:xfrm>
              <a:off x="6863710" y="3682327"/>
              <a:ext cx="27264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20528" name="TextBox 20527">
              <a:extLst>
                <a:ext uri="{FF2B5EF4-FFF2-40B4-BE49-F238E27FC236}">
                  <a16:creationId xmlns:a16="http://schemas.microsoft.com/office/drawing/2014/main" id="{01F9394B-7C7F-F958-FC70-18CA68EFA900}"/>
                </a:ext>
              </a:extLst>
            </p:cNvPr>
            <p:cNvSpPr txBox="1"/>
            <p:nvPr/>
          </p:nvSpPr>
          <p:spPr bwMode="auto">
            <a:xfrm>
              <a:off x="6863710" y="4215028"/>
              <a:ext cx="27264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20529" name="TextBox 20528">
              <a:extLst>
                <a:ext uri="{FF2B5EF4-FFF2-40B4-BE49-F238E27FC236}">
                  <a16:creationId xmlns:a16="http://schemas.microsoft.com/office/drawing/2014/main" id="{A3FA040C-DAAB-E8B7-9F13-D2FF2BFC684F}"/>
                </a:ext>
              </a:extLst>
            </p:cNvPr>
            <p:cNvSpPr txBox="1"/>
            <p:nvPr/>
          </p:nvSpPr>
          <p:spPr bwMode="auto">
            <a:xfrm>
              <a:off x="6863710" y="4735146"/>
              <a:ext cx="27264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20530" name="TextBox 20529">
              <a:extLst>
                <a:ext uri="{FF2B5EF4-FFF2-40B4-BE49-F238E27FC236}">
                  <a16:creationId xmlns:a16="http://schemas.microsoft.com/office/drawing/2014/main" id="{86DD6158-E8A0-AD77-A9D1-B280B3B2DCE6}"/>
                </a:ext>
              </a:extLst>
            </p:cNvPr>
            <p:cNvSpPr txBox="1"/>
            <p:nvPr/>
          </p:nvSpPr>
          <p:spPr bwMode="auto">
            <a:xfrm rot="16200000">
              <a:off x="5162484" y="3403723"/>
              <a:ext cx="3131840" cy="220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Progression-Free Survival (%)</a:t>
              </a:r>
            </a:p>
          </p:txBody>
        </p:sp>
        <p:sp>
          <p:nvSpPr>
            <p:cNvPr id="20531" name="TextBox 20530">
              <a:extLst>
                <a:ext uri="{FF2B5EF4-FFF2-40B4-BE49-F238E27FC236}">
                  <a16:creationId xmlns:a16="http://schemas.microsoft.com/office/drawing/2014/main" id="{B8E2D65C-A9B2-6D9C-FDAB-7A91F2F10244}"/>
                </a:ext>
              </a:extLst>
            </p:cNvPr>
            <p:cNvSpPr txBox="1"/>
            <p:nvPr/>
          </p:nvSpPr>
          <p:spPr bwMode="auto">
            <a:xfrm>
              <a:off x="7107348" y="4934001"/>
              <a:ext cx="27264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cxnSp>
          <p:nvCxnSpPr>
            <p:cNvPr id="20532" name="Straight Connector 20531">
              <a:extLst>
                <a:ext uri="{FF2B5EF4-FFF2-40B4-BE49-F238E27FC236}">
                  <a16:creationId xmlns:a16="http://schemas.microsoft.com/office/drawing/2014/main" id="{301E3A29-FB8E-4E2C-5BD0-412173A97FB6}"/>
                </a:ext>
              </a:extLst>
            </p:cNvPr>
            <p:cNvCxnSpPr>
              <a:cxnSpLocks/>
            </p:cNvCxnSpPr>
            <p:nvPr/>
          </p:nvCxnSpPr>
          <p:spPr bwMode="auto">
            <a:xfrm flipV="1">
              <a:off x="8795143" y="2818636"/>
              <a:ext cx="0" cy="2024232"/>
            </a:xfrm>
            <a:prstGeom prst="line">
              <a:avLst/>
            </a:prstGeom>
            <a:noFill/>
            <a:ln w="19050" cap="flat" cmpd="sng" algn="ctr">
              <a:solidFill>
                <a:schemeClr val="bg1">
                  <a:lumMod val="50000"/>
                  <a:lumOff val="50000"/>
                </a:schemeClr>
              </a:solidFill>
              <a:prstDash val="sysDash"/>
              <a:round/>
              <a:headEnd type="none" w="med" len="med"/>
              <a:tailEnd type="none" w="med" len="med"/>
            </a:ln>
            <a:effectLst/>
          </p:spPr>
        </p:cxnSp>
        <p:cxnSp>
          <p:nvCxnSpPr>
            <p:cNvPr id="20533" name="Straight Connector 20532">
              <a:extLst>
                <a:ext uri="{FF2B5EF4-FFF2-40B4-BE49-F238E27FC236}">
                  <a16:creationId xmlns:a16="http://schemas.microsoft.com/office/drawing/2014/main" id="{033790E5-2F2E-CE46-2AB5-B3F3FECCAB22}"/>
                </a:ext>
              </a:extLst>
            </p:cNvPr>
            <p:cNvCxnSpPr>
              <a:cxnSpLocks/>
            </p:cNvCxnSpPr>
            <p:nvPr/>
          </p:nvCxnSpPr>
          <p:spPr bwMode="auto">
            <a:xfrm flipV="1">
              <a:off x="8014967" y="2658070"/>
              <a:ext cx="0" cy="2184798"/>
            </a:xfrm>
            <a:prstGeom prst="line">
              <a:avLst/>
            </a:prstGeom>
            <a:noFill/>
            <a:ln w="19050" cap="flat" cmpd="sng" algn="ctr">
              <a:solidFill>
                <a:schemeClr val="bg1">
                  <a:lumMod val="50000"/>
                  <a:lumOff val="50000"/>
                </a:schemeClr>
              </a:solidFill>
              <a:prstDash val="sysDash"/>
              <a:round/>
              <a:headEnd type="none" w="med" len="med"/>
              <a:tailEnd type="none" w="med" len="med"/>
            </a:ln>
            <a:effectLst/>
          </p:spPr>
        </p:cxnSp>
        <p:cxnSp>
          <p:nvCxnSpPr>
            <p:cNvPr id="20534" name="Straight Connector 20533">
              <a:extLst>
                <a:ext uri="{FF2B5EF4-FFF2-40B4-BE49-F238E27FC236}">
                  <a16:creationId xmlns:a16="http://schemas.microsoft.com/office/drawing/2014/main" id="{D11268CB-390F-BA64-8507-27366DD8E29D}"/>
                </a:ext>
              </a:extLst>
            </p:cNvPr>
            <p:cNvCxnSpPr>
              <a:cxnSpLocks/>
            </p:cNvCxnSpPr>
            <p:nvPr/>
          </p:nvCxnSpPr>
          <p:spPr bwMode="auto">
            <a:xfrm flipV="1">
              <a:off x="9583709" y="3245284"/>
              <a:ext cx="0" cy="1597584"/>
            </a:xfrm>
            <a:prstGeom prst="line">
              <a:avLst/>
            </a:prstGeom>
            <a:noFill/>
            <a:ln w="19050" cap="flat" cmpd="sng" algn="ctr">
              <a:solidFill>
                <a:schemeClr val="bg1">
                  <a:lumMod val="50000"/>
                  <a:lumOff val="50000"/>
                </a:schemeClr>
              </a:solidFill>
              <a:prstDash val="sysDash"/>
              <a:round/>
              <a:headEnd type="none" w="med" len="med"/>
              <a:tailEnd type="none" w="med" len="med"/>
            </a:ln>
            <a:effectLst/>
          </p:spPr>
        </p:cxnSp>
        <p:sp>
          <p:nvSpPr>
            <p:cNvPr id="20535" name="TextBox 20534">
              <a:extLst>
                <a:ext uri="{FF2B5EF4-FFF2-40B4-BE49-F238E27FC236}">
                  <a16:creationId xmlns:a16="http://schemas.microsoft.com/office/drawing/2014/main" id="{FC17B1DA-58BC-64E1-9227-8A56B263FC21}"/>
                </a:ext>
              </a:extLst>
            </p:cNvPr>
            <p:cNvSpPr txBox="1"/>
            <p:nvPr/>
          </p:nvSpPr>
          <p:spPr bwMode="auto">
            <a:xfrm>
              <a:off x="7244585" y="5136709"/>
              <a:ext cx="472875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Mo From First Dose</a:t>
              </a:r>
            </a:p>
          </p:txBody>
        </p:sp>
      </p:grpSp>
      <p:sp>
        <p:nvSpPr>
          <p:cNvPr id="20538" name="Freeform: Shape 20537">
            <a:extLst>
              <a:ext uri="{FF2B5EF4-FFF2-40B4-BE49-F238E27FC236}">
                <a16:creationId xmlns:a16="http://schemas.microsoft.com/office/drawing/2014/main" id="{957F03AE-A5CC-5FB1-3C3A-3C57B4A98EE1}"/>
              </a:ext>
            </a:extLst>
          </p:cNvPr>
          <p:cNvSpPr/>
          <p:nvPr/>
        </p:nvSpPr>
        <p:spPr bwMode="auto">
          <a:xfrm>
            <a:off x="6705388" y="1869498"/>
            <a:ext cx="4200512" cy="1013113"/>
          </a:xfrm>
          <a:custGeom>
            <a:avLst/>
            <a:gdLst>
              <a:gd name="connsiteX0" fmla="*/ 0 w 4343400"/>
              <a:gd name="connsiteY0" fmla="*/ 0 h 1013113"/>
              <a:gd name="connsiteX1" fmla="*/ 207819 w 4343400"/>
              <a:gd name="connsiteY1" fmla="*/ 0 h 1013113"/>
              <a:gd name="connsiteX2" fmla="*/ 207819 w 4343400"/>
              <a:gd name="connsiteY2" fmla="*/ 150668 h 1013113"/>
              <a:gd name="connsiteX3" fmla="*/ 238991 w 4343400"/>
              <a:gd name="connsiteY3" fmla="*/ 150668 h 1013113"/>
              <a:gd name="connsiteX4" fmla="*/ 238991 w 4343400"/>
              <a:gd name="connsiteY4" fmla="*/ 290945 h 1013113"/>
              <a:gd name="connsiteX5" fmla="*/ 477982 w 4343400"/>
              <a:gd name="connsiteY5" fmla="*/ 290945 h 1013113"/>
              <a:gd name="connsiteX6" fmla="*/ 477982 w 4343400"/>
              <a:gd name="connsiteY6" fmla="*/ 431222 h 1013113"/>
              <a:gd name="connsiteX7" fmla="*/ 1215737 w 4343400"/>
              <a:gd name="connsiteY7" fmla="*/ 431222 h 1013113"/>
              <a:gd name="connsiteX8" fmla="*/ 1231323 w 4343400"/>
              <a:gd name="connsiteY8" fmla="*/ 602672 h 1013113"/>
              <a:gd name="connsiteX9" fmla="*/ 1745673 w 4343400"/>
              <a:gd name="connsiteY9" fmla="*/ 602672 h 1013113"/>
              <a:gd name="connsiteX10" fmla="*/ 1756064 w 4343400"/>
              <a:gd name="connsiteY10" fmla="*/ 810491 h 1013113"/>
              <a:gd name="connsiteX11" fmla="*/ 1792432 w 4343400"/>
              <a:gd name="connsiteY11" fmla="*/ 810491 h 1013113"/>
              <a:gd name="connsiteX12" fmla="*/ 1792432 w 4343400"/>
              <a:gd name="connsiteY12" fmla="*/ 1007918 h 1013113"/>
              <a:gd name="connsiteX13" fmla="*/ 1844387 w 4343400"/>
              <a:gd name="connsiteY13" fmla="*/ 1013113 h 1013113"/>
              <a:gd name="connsiteX14" fmla="*/ 4343400 w 4343400"/>
              <a:gd name="connsiteY14" fmla="*/ 1013113 h 1013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3400" h="1013113">
                <a:moveTo>
                  <a:pt x="0" y="0"/>
                </a:moveTo>
                <a:lnTo>
                  <a:pt x="207819" y="0"/>
                </a:lnTo>
                <a:lnTo>
                  <a:pt x="207819" y="150668"/>
                </a:lnTo>
                <a:lnTo>
                  <a:pt x="238991" y="150668"/>
                </a:lnTo>
                <a:lnTo>
                  <a:pt x="238991" y="290945"/>
                </a:lnTo>
                <a:lnTo>
                  <a:pt x="477982" y="290945"/>
                </a:lnTo>
                <a:lnTo>
                  <a:pt x="477982" y="431222"/>
                </a:lnTo>
                <a:lnTo>
                  <a:pt x="1215737" y="431222"/>
                </a:lnTo>
                <a:lnTo>
                  <a:pt x="1231323" y="602672"/>
                </a:lnTo>
                <a:lnTo>
                  <a:pt x="1745673" y="602672"/>
                </a:lnTo>
                <a:lnTo>
                  <a:pt x="1756064" y="810491"/>
                </a:lnTo>
                <a:lnTo>
                  <a:pt x="1792432" y="810491"/>
                </a:lnTo>
                <a:lnTo>
                  <a:pt x="1792432" y="1007918"/>
                </a:lnTo>
                <a:lnTo>
                  <a:pt x="1844387" y="1013113"/>
                </a:lnTo>
                <a:lnTo>
                  <a:pt x="4343400" y="1013113"/>
                </a:lnTo>
              </a:path>
            </a:pathLst>
          </a:custGeom>
          <a:noFill/>
          <a:ln w="28575">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20539" name="Straight Connector 20538">
            <a:extLst>
              <a:ext uri="{FF2B5EF4-FFF2-40B4-BE49-F238E27FC236}">
                <a16:creationId xmlns:a16="http://schemas.microsoft.com/office/drawing/2014/main" id="{B15C33DA-2320-5DA0-714F-D88FB5C3D06C}"/>
              </a:ext>
            </a:extLst>
          </p:cNvPr>
          <p:cNvCxnSpPr/>
          <p:nvPr/>
        </p:nvCxnSpPr>
        <p:spPr bwMode="auto">
          <a:xfrm>
            <a:off x="6720044" y="1818453"/>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0" name="Straight Connector 20539">
            <a:extLst>
              <a:ext uri="{FF2B5EF4-FFF2-40B4-BE49-F238E27FC236}">
                <a16:creationId xmlns:a16="http://schemas.microsoft.com/office/drawing/2014/main" id="{F5497EDC-869B-A4DC-F236-68AAB2CFFA19}"/>
              </a:ext>
            </a:extLst>
          </p:cNvPr>
          <p:cNvCxnSpPr/>
          <p:nvPr/>
        </p:nvCxnSpPr>
        <p:spPr bwMode="auto">
          <a:xfrm>
            <a:off x="7056688" y="2104203"/>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1" name="Straight Connector 20540">
            <a:extLst>
              <a:ext uri="{FF2B5EF4-FFF2-40B4-BE49-F238E27FC236}">
                <a16:creationId xmlns:a16="http://schemas.microsoft.com/office/drawing/2014/main" id="{F23D5097-1AD9-2BB1-663E-8883BE77F5B5}"/>
              </a:ext>
            </a:extLst>
          </p:cNvPr>
          <p:cNvCxnSpPr/>
          <p:nvPr/>
        </p:nvCxnSpPr>
        <p:spPr bwMode="auto">
          <a:xfrm>
            <a:off x="7172253" y="2254871"/>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2" name="Straight Connector 20541">
            <a:extLst>
              <a:ext uri="{FF2B5EF4-FFF2-40B4-BE49-F238E27FC236}">
                <a16:creationId xmlns:a16="http://schemas.microsoft.com/office/drawing/2014/main" id="{460FD895-E20C-AC4E-E329-3C6EB8E946AE}"/>
              </a:ext>
            </a:extLst>
          </p:cNvPr>
          <p:cNvCxnSpPr/>
          <p:nvPr/>
        </p:nvCxnSpPr>
        <p:spPr bwMode="auto">
          <a:xfrm>
            <a:off x="7795295" y="2254871"/>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3" name="Straight Connector 20542">
            <a:extLst>
              <a:ext uri="{FF2B5EF4-FFF2-40B4-BE49-F238E27FC236}">
                <a16:creationId xmlns:a16="http://schemas.microsoft.com/office/drawing/2014/main" id="{2E1EFF03-EACC-2924-722E-826D81901059}"/>
              </a:ext>
            </a:extLst>
          </p:cNvPr>
          <p:cNvCxnSpPr/>
          <p:nvPr/>
        </p:nvCxnSpPr>
        <p:spPr bwMode="auto">
          <a:xfrm>
            <a:off x="7925933" y="2410734"/>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4" name="Straight Connector 20543">
            <a:extLst>
              <a:ext uri="{FF2B5EF4-FFF2-40B4-BE49-F238E27FC236}">
                <a16:creationId xmlns:a16="http://schemas.microsoft.com/office/drawing/2014/main" id="{E4CEE790-9D49-2B61-4770-6FDEA7800DF8}"/>
              </a:ext>
            </a:extLst>
          </p:cNvPr>
          <p:cNvCxnSpPr/>
          <p:nvPr/>
        </p:nvCxnSpPr>
        <p:spPr bwMode="auto">
          <a:xfrm>
            <a:off x="8101792" y="2410734"/>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5" name="Straight Connector 20544">
            <a:extLst>
              <a:ext uri="{FF2B5EF4-FFF2-40B4-BE49-F238E27FC236}">
                <a16:creationId xmlns:a16="http://schemas.microsoft.com/office/drawing/2014/main" id="{78352CE0-26BB-9A45-5AE6-D5A4936976BE}"/>
              </a:ext>
            </a:extLst>
          </p:cNvPr>
          <p:cNvCxnSpPr/>
          <p:nvPr/>
        </p:nvCxnSpPr>
        <p:spPr bwMode="auto">
          <a:xfrm>
            <a:off x="8448484" y="282637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6" name="Straight Connector 20545">
            <a:extLst>
              <a:ext uri="{FF2B5EF4-FFF2-40B4-BE49-F238E27FC236}">
                <a16:creationId xmlns:a16="http://schemas.microsoft.com/office/drawing/2014/main" id="{6C17F6F7-F819-A428-E010-5F97A609588B}"/>
              </a:ext>
            </a:extLst>
          </p:cNvPr>
          <p:cNvCxnSpPr/>
          <p:nvPr/>
        </p:nvCxnSpPr>
        <p:spPr bwMode="auto">
          <a:xfrm>
            <a:off x="8579122" y="282637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7" name="Straight Connector 20546">
            <a:extLst>
              <a:ext uri="{FF2B5EF4-FFF2-40B4-BE49-F238E27FC236}">
                <a16:creationId xmlns:a16="http://schemas.microsoft.com/office/drawing/2014/main" id="{AF0DF949-4851-1985-7937-FB3B5C2EF902}"/>
              </a:ext>
            </a:extLst>
          </p:cNvPr>
          <p:cNvCxnSpPr/>
          <p:nvPr/>
        </p:nvCxnSpPr>
        <p:spPr bwMode="auto">
          <a:xfrm>
            <a:off x="8820300" y="282637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8" name="Straight Connector 20547">
            <a:extLst>
              <a:ext uri="{FF2B5EF4-FFF2-40B4-BE49-F238E27FC236}">
                <a16:creationId xmlns:a16="http://schemas.microsoft.com/office/drawing/2014/main" id="{D77BA023-A98C-784B-83D7-3743449B50AA}"/>
              </a:ext>
            </a:extLst>
          </p:cNvPr>
          <p:cNvCxnSpPr/>
          <p:nvPr/>
        </p:nvCxnSpPr>
        <p:spPr bwMode="auto">
          <a:xfrm>
            <a:off x="9227288" y="282637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49" name="Straight Connector 20548">
            <a:extLst>
              <a:ext uri="{FF2B5EF4-FFF2-40B4-BE49-F238E27FC236}">
                <a16:creationId xmlns:a16="http://schemas.microsoft.com/office/drawing/2014/main" id="{1F7301C5-8D84-71A2-9F1E-B014B46F796D}"/>
              </a:ext>
            </a:extLst>
          </p:cNvPr>
          <p:cNvCxnSpPr/>
          <p:nvPr/>
        </p:nvCxnSpPr>
        <p:spPr bwMode="auto">
          <a:xfrm>
            <a:off x="9865404" y="282637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50" name="Straight Connector 20549">
            <a:extLst>
              <a:ext uri="{FF2B5EF4-FFF2-40B4-BE49-F238E27FC236}">
                <a16:creationId xmlns:a16="http://schemas.microsoft.com/office/drawing/2014/main" id="{B1C02FEF-724C-261D-6A8E-C8181CF754B7}"/>
              </a:ext>
            </a:extLst>
          </p:cNvPr>
          <p:cNvCxnSpPr/>
          <p:nvPr/>
        </p:nvCxnSpPr>
        <p:spPr bwMode="auto">
          <a:xfrm>
            <a:off x="10161852" y="282637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51" name="Straight Connector 20550">
            <a:extLst>
              <a:ext uri="{FF2B5EF4-FFF2-40B4-BE49-F238E27FC236}">
                <a16:creationId xmlns:a16="http://schemas.microsoft.com/office/drawing/2014/main" id="{ABEC5620-6436-4BC9-B33F-159710414743}"/>
              </a:ext>
            </a:extLst>
          </p:cNvPr>
          <p:cNvCxnSpPr/>
          <p:nvPr/>
        </p:nvCxnSpPr>
        <p:spPr bwMode="auto">
          <a:xfrm>
            <a:off x="10272392" y="2826370"/>
            <a:ext cx="0" cy="110710"/>
          </a:xfrm>
          <a:prstGeom prst="line">
            <a:avLst/>
          </a:prstGeom>
          <a:noFill/>
          <a:ln w="19050" cap="flat" cmpd="sng" algn="ctr">
            <a:solidFill>
              <a:schemeClr val="accent1"/>
            </a:solidFill>
            <a:prstDash val="solid"/>
            <a:round/>
            <a:headEnd type="none" w="med" len="med"/>
            <a:tailEnd type="none" w="med" len="med"/>
          </a:ln>
          <a:effectLst/>
        </p:spPr>
      </p:cxnSp>
      <p:cxnSp>
        <p:nvCxnSpPr>
          <p:cNvPr id="20552" name="Straight Connector 20551">
            <a:extLst>
              <a:ext uri="{FF2B5EF4-FFF2-40B4-BE49-F238E27FC236}">
                <a16:creationId xmlns:a16="http://schemas.microsoft.com/office/drawing/2014/main" id="{FC71833C-04F9-9CB9-4188-0A6AB90CDCED}"/>
              </a:ext>
            </a:extLst>
          </p:cNvPr>
          <p:cNvCxnSpPr/>
          <p:nvPr/>
        </p:nvCxnSpPr>
        <p:spPr bwMode="auto">
          <a:xfrm>
            <a:off x="10905483" y="2826370"/>
            <a:ext cx="0" cy="110710"/>
          </a:xfrm>
          <a:prstGeom prst="line">
            <a:avLst/>
          </a:prstGeom>
          <a:noFill/>
          <a:ln w="19050" cap="flat" cmpd="sng" algn="ctr">
            <a:solidFill>
              <a:schemeClr val="accent1"/>
            </a:solidFill>
            <a:prstDash val="solid"/>
            <a:round/>
            <a:headEnd type="none" w="med" len="med"/>
            <a:tailEnd type="none" w="med" len="med"/>
          </a:ln>
          <a:effectLst/>
        </p:spPr>
      </p:cxnSp>
      <p:sp>
        <p:nvSpPr>
          <p:cNvPr id="20556" name="TextBox 20555">
            <a:extLst>
              <a:ext uri="{FF2B5EF4-FFF2-40B4-BE49-F238E27FC236}">
                <a16:creationId xmlns:a16="http://schemas.microsoft.com/office/drawing/2014/main" id="{0B19F40D-5AB4-4D53-3616-3314D7F0E5D6}"/>
              </a:ext>
            </a:extLst>
          </p:cNvPr>
          <p:cNvSpPr txBox="1"/>
          <p:nvPr/>
        </p:nvSpPr>
        <p:spPr bwMode="auto">
          <a:xfrm>
            <a:off x="7287698" y="2088284"/>
            <a:ext cx="47373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83.9%</a:t>
            </a:r>
          </a:p>
        </p:txBody>
      </p:sp>
      <p:sp>
        <p:nvSpPr>
          <p:cNvPr id="20557" name="TextBox 20556">
            <a:extLst>
              <a:ext uri="{FF2B5EF4-FFF2-40B4-BE49-F238E27FC236}">
                <a16:creationId xmlns:a16="http://schemas.microsoft.com/office/drawing/2014/main" id="{E61A554C-B1E0-38B3-CE17-7F71A5D35C08}"/>
              </a:ext>
            </a:extLst>
          </p:cNvPr>
          <p:cNvSpPr txBox="1"/>
          <p:nvPr/>
        </p:nvSpPr>
        <p:spPr bwMode="auto">
          <a:xfrm>
            <a:off x="8080774" y="2249760"/>
            <a:ext cx="47373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77.4%</a:t>
            </a:r>
          </a:p>
        </p:txBody>
      </p:sp>
      <p:sp>
        <p:nvSpPr>
          <p:cNvPr id="20558" name="TextBox 20557">
            <a:extLst>
              <a:ext uri="{FF2B5EF4-FFF2-40B4-BE49-F238E27FC236}">
                <a16:creationId xmlns:a16="http://schemas.microsoft.com/office/drawing/2014/main" id="{A3F28E4E-5DD7-BA00-15FD-F81EF33D31E7}"/>
              </a:ext>
            </a:extLst>
          </p:cNvPr>
          <p:cNvSpPr txBox="1"/>
          <p:nvPr/>
        </p:nvSpPr>
        <p:spPr bwMode="auto">
          <a:xfrm>
            <a:off x="8787132" y="2645639"/>
            <a:ext cx="47373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61.9%</a:t>
            </a:r>
          </a:p>
        </p:txBody>
      </p:sp>
      <p:sp>
        <p:nvSpPr>
          <p:cNvPr id="20559" name="TextBox 20558">
            <a:extLst>
              <a:ext uri="{FF2B5EF4-FFF2-40B4-BE49-F238E27FC236}">
                <a16:creationId xmlns:a16="http://schemas.microsoft.com/office/drawing/2014/main" id="{520840D5-C3A6-82D6-DDBF-C45C4EB37283}"/>
              </a:ext>
            </a:extLst>
          </p:cNvPr>
          <p:cNvSpPr txBox="1"/>
          <p:nvPr/>
        </p:nvSpPr>
        <p:spPr bwMode="auto">
          <a:xfrm>
            <a:off x="7352959"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20560" name="TextBox 20559">
            <a:extLst>
              <a:ext uri="{FF2B5EF4-FFF2-40B4-BE49-F238E27FC236}">
                <a16:creationId xmlns:a16="http://schemas.microsoft.com/office/drawing/2014/main" id="{A47FB8F8-673E-DD8B-7DD0-E2FDD5DC1A0A}"/>
              </a:ext>
            </a:extLst>
          </p:cNvPr>
          <p:cNvSpPr txBox="1"/>
          <p:nvPr/>
        </p:nvSpPr>
        <p:spPr bwMode="auto">
          <a:xfrm>
            <a:off x="8115582"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20561" name="TextBox 20560">
            <a:extLst>
              <a:ext uri="{FF2B5EF4-FFF2-40B4-BE49-F238E27FC236}">
                <a16:creationId xmlns:a16="http://schemas.microsoft.com/office/drawing/2014/main" id="{AA7758AC-74CD-B636-F5D4-71C5A0CD0A39}"/>
              </a:ext>
            </a:extLst>
          </p:cNvPr>
          <p:cNvSpPr txBox="1"/>
          <p:nvPr/>
        </p:nvSpPr>
        <p:spPr bwMode="auto">
          <a:xfrm>
            <a:off x="8866035"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20562" name="TextBox 20561">
            <a:extLst>
              <a:ext uri="{FF2B5EF4-FFF2-40B4-BE49-F238E27FC236}">
                <a16:creationId xmlns:a16="http://schemas.microsoft.com/office/drawing/2014/main" id="{E8413F03-8CAE-1D07-61DD-4FEBADD17F8B}"/>
              </a:ext>
            </a:extLst>
          </p:cNvPr>
          <p:cNvSpPr txBox="1"/>
          <p:nvPr/>
        </p:nvSpPr>
        <p:spPr bwMode="auto">
          <a:xfrm>
            <a:off x="9644883"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p:txBody>
      </p:sp>
      <p:sp>
        <p:nvSpPr>
          <p:cNvPr id="20563" name="TextBox 20562">
            <a:extLst>
              <a:ext uri="{FF2B5EF4-FFF2-40B4-BE49-F238E27FC236}">
                <a16:creationId xmlns:a16="http://schemas.microsoft.com/office/drawing/2014/main" id="{5FD8DF1C-D952-958C-C987-1A342EFD8418}"/>
              </a:ext>
            </a:extLst>
          </p:cNvPr>
          <p:cNvSpPr txBox="1"/>
          <p:nvPr/>
        </p:nvSpPr>
        <p:spPr bwMode="auto">
          <a:xfrm>
            <a:off x="10399393"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20564" name="TextBox 20563">
            <a:extLst>
              <a:ext uri="{FF2B5EF4-FFF2-40B4-BE49-F238E27FC236}">
                <a16:creationId xmlns:a16="http://schemas.microsoft.com/office/drawing/2014/main" id="{B4F8AB61-E921-A8A3-3FB6-F89514DA9F15}"/>
              </a:ext>
            </a:extLst>
          </p:cNvPr>
          <p:cNvSpPr txBox="1"/>
          <p:nvPr/>
        </p:nvSpPr>
        <p:spPr bwMode="auto">
          <a:xfrm>
            <a:off x="11157960" y="4600626"/>
            <a:ext cx="2636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a:t>
            </a:r>
          </a:p>
        </p:txBody>
      </p:sp>
      <p:sp>
        <p:nvSpPr>
          <p:cNvPr id="20565" name="TextBox 20564">
            <a:extLst>
              <a:ext uri="{FF2B5EF4-FFF2-40B4-BE49-F238E27FC236}">
                <a16:creationId xmlns:a16="http://schemas.microsoft.com/office/drawing/2014/main" id="{D7956651-69C0-B269-4C49-E55D654F3CD6}"/>
              </a:ext>
            </a:extLst>
          </p:cNvPr>
          <p:cNvSpPr txBox="1"/>
          <p:nvPr/>
        </p:nvSpPr>
        <p:spPr bwMode="auto">
          <a:xfrm>
            <a:off x="10038245" y="2068695"/>
            <a:ext cx="881817" cy="541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ts val="14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(Mo)</a:t>
            </a:r>
            <a:b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NE</a:t>
            </a:r>
          </a:p>
        </p:txBody>
      </p:sp>
      <p:sp>
        <p:nvSpPr>
          <p:cNvPr id="20566" name="TextBox 20565">
            <a:extLst>
              <a:ext uri="{FF2B5EF4-FFF2-40B4-BE49-F238E27FC236}">
                <a16:creationId xmlns:a16="http://schemas.microsoft.com/office/drawing/2014/main" id="{E6150F9B-CB16-76BB-5785-7512AA9FA8C6}"/>
              </a:ext>
            </a:extLst>
          </p:cNvPr>
          <p:cNvSpPr txBox="1"/>
          <p:nvPr/>
        </p:nvSpPr>
        <p:spPr bwMode="auto">
          <a:xfrm>
            <a:off x="10783105" y="2247538"/>
            <a:ext cx="881817" cy="361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ts val="14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95% CI</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13.3-NE</a:t>
            </a:r>
          </a:p>
        </p:txBody>
      </p:sp>
      <p:cxnSp>
        <p:nvCxnSpPr>
          <p:cNvPr id="20568" name="Straight Connector 20567">
            <a:extLst>
              <a:ext uri="{FF2B5EF4-FFF2-40B4-BE49-F238E27FC236}">
                <a16:creationId xmlns:a16="http://schemas.microsoft.com/office/drawing/2014/main" id="{F3CC0433-B8F9-172A-F0D3-2FCD723209B7}"/>
              </a:ext>
            </a:extLst>
          </p:cNvPr>
          <p:cNvCxnSpPr/>
          <p:nvPr/>
        </p:nvCxnSpPr>
        <p:spPr bwMode="auto">
          <a:xfrm>
            <a:off x="6354885" y="5267689"/>
            <a:ext cx="248930" cy="0"/>
          </a:xfrm>
          <a:prstGeom prst="line">
            <a:avLst/>
          </a:prstGeom>
          <a:noFill/>
          <a:ln w="28575" cap="flat" cmpd="sng" algn="ctr">
            <a:solidFill>
              <a:schemeClr val="accent1"/>
            </a:solidFill>
            <a:prstDash val="solid"/>
            <a:round/>
            <a:headEnd type="none" w="med" len="med"/>
            <a:tailEnd type="none" w="med" len="med"/>
          </a:ln>
          <a:effectLst/>
        </p:spPr>
      </p:cxnSp>
    </p:spTree>
    <p:extLst>
      <p:ext uri="{BB962C8B-B14F-4D97-AF65-F5344CB8AC3E}">
        <p14:creationId xmlns:p14="http://schemas.microsoft.com/office/powerpoint/2010/main" val="65011208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A284C5CB-E449-978A-14D3-F89E8D7D2176}"/>
              </a:ext>
            </a:extLst>
          </p:cNvPr>
          <p:cNvSpPr>
            <a:spLocks noGrp="1" noChangeArrowheads="1"/>
          </p:cNvSpPr>
          <p:nvPr>
            <p:ph type="title"/>
          </p:nvPr>
        </p:nvSpPr>
        <p:spPr>
          <a:xfrm>
            <a:off x="609759" y="238127"/>
            <a:ext cx="10872444" cy="1103313"/>
          </a:xfrm>
        </p:spPr>
        <p:txBody>
          <a:bodyPr/>
          <a:lstStyle/>
          <a:p>
            <a:pPr eaLnBrk="1" hangingPunct="1"/>
            <a:r>
              <a:rPr lang="en-US" altLang="en-US" dirty="0"/>
              <a:t>BRUIN: Previously Intolerant to Covalent BTK Inhibitor</a:t>
            </a:r>
          </a:p>
        </p:txBody>
      </p:sp>
      <p:sp>
        <p:nvSpPr>
          <p:cNvPr id="3" name="TextBox 2">
            <a:extLst>
              <a:ext uri="{FF2B5EF4-FFF2-40B4-BE49-F238E27FC236}">
                <a16:creationId xmlns:a16="http://schemas.microsoft.com/office/drawing/2014/main" id="{A6BE50CC-B32C-0798-5609-6E9E45D6B597}"/>
              </a:ext>
            </a:extLst>
          </p:cNvPr>
          <p:cNvSpPr txBox="1"/>
          <p:nvPr/>
        </p:nvSpPr>
        <p:spPr bwMode="auto">
          <a:xfrm>
            <a:off x="609759" y="5811615"/>
            <a:ext cx="48725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*DLBCL, WM, FL, MZL, Richter transformation, </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B-PLL, hairy cell leukemia, PCNSL, and other transformation.</a:t>
            </a:r>
          </a:p>
        </p:txBody>
      </p:sp>
      <p:sp>
        <p:nvSpPr>
          <p:cNvPr id="6" name="Content Placeholder 2">
            <a:extLst>
              <a:ext uri="{FF2B5EF4-FFF2-40B4-BE49-F238E27FC236}">
                <a16:creationId xmlns:a16="http://schemas.microsoft.com/office/drawing/2014/main" id="{54902661-83F3-B151-B093-57C5D84DE118}"/>
              </a:ext>
            </a:extLst>
          </p:cNvPr>
          <p:cNvSpPr>
            <a:spLocks noGrp="1"/>
          </p:cNvSpPr>
          <p:nvPr>
            <p:ph idx="1"/>
          </p:nvPr>
        </p:nvSpPr>
        <p:spPr>
          <a:xfrm>
            <a:off x="7892937" y="1981002"/>
            <a:ext cx="3741715" cy="3765176"/>
          </a:xfrm>
        </p:spPr>
        <p:txBody>
          <a:bodyPr/>
          <a:lstStyle/>
          <a:p>
            <a:pPr>
              <a:spcBef>
                <a:spcPts val="400"/>
              </a:spcBef>
            </a:pPr>
            <a:r>
              <a:rPr lang="en-US" sz="2000" dirty="0"/>
              <a:t>Patients who discontinued prior BTKi due to TEAE and had to discontinue pirtobrutinib for same TEAE: none</a:t>
            </a:r>
          </a:p>
          <a:p>
            <a:pPr>
              <a:spcBef>
                <a:spcPts val="400"/>
              </a:spcBef>
            </a:pPr>
            <a:r>
              <a:rPr lang="en-US" sz="2000" dirty="0"/>
              <a:t>Patients who discontinued pirtobrutinib: n = 62</a:t>
            </a:r>
          </a:p>
          <a:p>
            <a:pPr lvl="1">
              <a:spcBef>
                <a:spcPts val="400"/>
              </a:spcBef>
            </a:pPr>
            <a:r>
              <a:rPr lang="en-US" sz="1800" dirty="0"/>
              <a:t>Due to PD: 34 (55%)</a:t>
            </a:r>
          </a:p>
          <a:p>
            <a:pPr>
              <a:spcBef>
                <a:spcPts val="400"/>
              </a:spcBef>
            </a:pPr>
            <a:r>
              <a:rPr lang="en-US" sz="2000" dirty="0"/>
              <a:t>Patients who received ≥1 dose of pirtobrutinib at ≥R2PD of 200 mg/day: 93%</a:t>
            </a:r>
          </a:p>
          <a:p>
            <a:endParaRPr lang="en-US" sz="1600" dirty="0"/>
          </a:p>
          <a:p>
            <a:endParaRPr lang="en-US" sz="1600" dirty="0"/>
          </a:p>
        </p:txBody>
      </p:sp>
      <p:sp>
        <p:nvSpPr>
          <p:cNvPr id="7" name="TextBox 6">
            <a:extLst>
              <a:ext uri="{FF2B5EF4-FFF2-40B4-BE49-F238E27FC236}">
                <a16:creationId xmlns:a16="http://schemas.microsoft.com/office/drawing/2014/main" id="{FBE5C2C2-543F-F4F9-B988-E787D22DAFFF}"/>
              </a:ext>
            </a:extLst>
          </p:cNvPr>
          <p:cNvSpPr txBox="1"/>
          <p:nvPr/>
        </p:nvSpPr>
        <p:spPr bwMode="auto">
          <a:xfrm>
            <a:off x="992777" y="1308523"/>
            <a:ext cx="10641875"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Recurring TEAEs as Those Leading to Prior BTKi Discontinuation: MCL, CLL, and Others*</a:t>
            </a:r>
            <a:endParaRPr kumimoji="0" lang="en-US" sz="2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8" name="Text Box 11">
            <a:extLst>
              <a:ext uri="{FF2B5EF4-FFF2-40B4-BE49-F238E27FC236}">
                <a16:creationId xmlns:a16="http://schemas.microsoft.com/office/drawing/2014/main" id="{FED69C42-6DE9-E330-96B7-3562749795FF}"/>
              </a:ext>
            </a:extLst>
          </p:cNvPr>
          <p:cNvSpPr txBox="1">
            <a:spLocks noChangeArrowheads="1"/>
          </p:cNvSpPr>
          <p:nvPr/>
        </p:nvSpPr>
        <p:spPr bwMode="auto">
          <a:xfrm>
            <a:off x="414339" y="6385740"/>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Shah. ASH 2022. Abstr 1797.</a:t>
            </a:r>
          </a:p>
        </p:txBody>
      </p:sp>
      <p:cxnSp>
        <p:nvCxnSpPr>
          <p:cNvPr id="9" name="Straight Connector 8">
            <a:extLst>
              <a:ext uri="{FF2B5EF4-FFF2-40B4-BE49-F238E27FC236}">
                <a16:creationId xmlns:a16="http://schemas.microsoft.com/office/drawing/2014/main" id="{A8D6FBE3-1A00-88E9-D4B0-F7DD9ABDD4A0}"/>
              </a:ext>
            </a:extLst>
          </p:cNvPr>
          <p:cNvCxnSpPr>
            <a:cxnSpLocks/>
          </p:cNvCxnSpPr>
          <p:nvPr/>
        </p:nvCxnSpPr>
        <p:spPr bwMode="auto">
          <a:xfrm>
            <a:off x="3109480" y="1825135"/>
            <a:ext cx="0" cy="3539172"/>
          </a:xfrm>
          <a:prstGeom prst="line">
            <a:avLst/>
          </a:prstGeom>
          <a:noFill/>
          <a:ln w="28575" cap="flat" cmpd="sng" algn="ctr">
            <a:solidFill>
              <a:schemeClr val="bg1"/>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C8ECB759-76BB-C4D0-3C09-A7CF5CC06C3F}"/>
              </a:ext>
            </a:extLst>
          </p:cNvPr>
          <p:cNvCxnSpPr/>
          <p:nvPr/>
        </p:nvCxnSpPr>
        <p:spPr bwMode="auto">
          <a:xfrm>
            <a:off x="2995180" y="2004384"/>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67C4E57C-E188-F4C1-4E89-DA3001632435}"/>
              </a:ext>
            </a:extLst>
          </p:cNvPr>
          <p:cNvCxnSpPr/>
          <p:nvPr/>
        </p:nvCxnSpPr>
        <p:spPr bwMode="auto">
          <a:xfrm>
            <a:off x="2995180" y="2323487"/>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EC09C4DB-B56C-D1AE-D64E-8D0832D9D3D2}"/>
              </a:ext>
            </a:extLst>
          </p:cNvPr>
          <p:cNvCxnSpPr/>
          <p:nvPr/>
        </p:nvCxnSpPr>
        <p:spPr bwMode="auto">
          <a:xfrm>
            <a:off x="2995180" y="2642590"/>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F59CFB81-503C-7658-D7B0-40DAE279DDE4}"/>
              </a:ext>
            </a:extLst>
          </p:cNvPr>
          <p:cNvCxnSpPr/>
          <p:nvPr/>
        </p:nvCxnSpPr>
        <p:spPr bwMode="auto">
          <a:xfrm>
            <a:off x="2995180" y="2961693"/>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1B26A38A-D08C-6762-F132-C0160B79450D}"/>
              </a:ext>
            </a:extLst>
          </p:cNvPr>
          <p:cNvCxnSpPr/>
          <p:nvPr/>
        </p:nvCxnSpPr>
        <p:spPr bwMode="auto">
          <a:xfrm>
            <a:off x="2995180" y="3280796"/>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118E8C4E-2AEA-A458-6E49-05831A2E304B}"/>
              </a:ext>
            </a:extLst>
          </p:cNvPr>
          <p:cNvCxnSpPr/>
          <p:nvPr/>
        </p:nvCxnSpPr>
        <p:spPr bwMode="auto">
          <a:xfrm>
            <a:off x="2995180" y="3599899"/>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54A12EE2-1887-D7B0-8C69-DDFCB57F09DE}"/>
              </a:ext>
            </a:extLst>
          </p:cNvPr>
          <p:cNvCxnSpPr/>
          <p:nvPr/>
        </p:nvCxnSpPr>
        <p:spPr bwMode="auto">
          <a:xfrm>
            <a:off x="2995180" y="3919002"/>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D820FA49-4BED-256C-BC62-2D7B1F57328B}"/>
              </a:ext>
            </a:extLst>
          </p:cNvPr>
          <p:cNvCxnSpPr/>
          <p:nvPr/>
        </p:nvCxnSpPr>
        <p:spPr bwMode="auto">
          <a:xfrm>
            <a:off x="2995180" y="4238105"/>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B92D16AC-5D42-1919-803E-850700120189}"/>
              </a:ext>
            </a:extLst>
          </p:cNvPr>
          <p:cNvCxnSpPr/>
          <p:nvPr/>
        </p:nvCxnSpPr>
        <p:spPr bwMode="auto">
          <a:xfrm>
            <a:off x="2995180" y="455720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669EF946-EFFA-8209-6562-1214121FAF44}"/>
              </a:ext>
            </a:extLst>
          </p:cNvPr>
          <p:cNvCxnSpPr/>
          <p:nvPr/>
        </p:nvCxnSpPr>
        <p:spPr bwMode="auto">
          <a:xfrm>
            <a:off x="2995180" y="4876311"/>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D14722F5-9998-8EFD-1027-365ABD11A66A}"/>
              </a:ext>
            </a:extLst>
          </p:cNvPr>
          <p:cNvCxnSpPr>
            <a:cxnSpLocks/>
          </p:cNvCxnSpPr>
          <p:nvPr/>
        </p:nvCxnSpPr>
        <p:spPr bwMode="auto">
          <a:xfrm>
            <a:off x="2995180" y="5195410"/>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685FB41E-17EF-990C-60BC-3EC006384231}"/>
              </a:ext>
            </a:extLst>
          </p:cNvPr>
          <p:cNvCxnSpPr>
            <a:cxnSpLocks/>
          </p:cNvCxnSpPr>
          <p:nvPr/>
        </p:nvCxnSpPr>
        <p:spPr bwMode="auto">
          <a:xfrm>
            <a:off x="3093893" y="5360648"/>
            <a:ext cx="4649932" cy="0"/>
          </a:xfrm>
          <a:prstGeom prst="line">
            <a:avLst/>
          </a:prstGeom>
          <a:noFill/>
          <a:ln w="28575" cap="flat" cmpd="sng" algn="ctr">
            <a:solidFill>
              <a:schemeClr val="bg1"/>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1044DAF8-BD30-9ADD-1033-3754E9732D23}"/>
              </a:ext>
            </a:extLst>
          </p:cNvPr>
          <p:cNvCxnSpPr>
            <a:cxnSpLocks/>
          </p:cNvCxnSpPr>
          <p:nvPr/>
        </p:nvCxnSpPr>
        <p:spPr bwMode="auto">
          <a:xfrm rot="16200000">
            <a:off x="3052330" y="541779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96A30995-9DB6-16CE-3937-47F1F0591B27}"/>
              </a:ext>
            </a:extLst>
          </p:cNvPr>
          <p:cNvCxnSpPr>
            <a:cxnSpLocks/>
          </p:cNvCxnSpPr>
          <p:nvPr/>
        </p:nvCxnSpPr>
        <p:spPr bwMode="auto">
          <a:xfrm rot="16200000">
            <a:off x="3561484" y="541779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01FA5B1A-F1E0-AFA4-32AB-C9EAE00E1F1C}"/>
              </a:ext>
            </a:extLst>
          </p:cNvPr>
          <p:cNvCxnSpPr>
            <a:cxnSpLocks/>
          </p:cNvCxnSpPr>
          <p:nvPr/>
        </p:nvCxnSpPr>
        <p:spPr bwMode="auto">
          <a:xfrm rot="16200000">
            <a:off x="4081029" y="541779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D857C65C-4520-D76A-5858-C0D2C2600DF4}"/>
              </a:ext>
            </a:extLst>
          </p:cNvPr>
          <p:cNvCxnSpPr>
            <a:cxnSpLocks/>
          </p:cNvCxnSpPr>
          <p:nvPr/>
        </p:nvCxnSpPr>
        <p:spPr bwMode="auto">
          <a:xfrm rot="16200000">
            <a:off x="4600574" y="541779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09D10BCD-F1C8-D5D6-5D70-EDDF3FC56004}"/>
              </a:ext>
            </a:extLst>
          </p:cNvPr>
          <p:cNvCxnSpPr>
            <a:cxnSpLocks/>
          </p:cNvCxnSpPr>
          <p:nvPr/>
        </p:nvCxnSpPr>
        <p:spPr bwMode="auto">
          <a:xfrm rot="16200000">
            <a:off x="5114924" y="541779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66298396-55C4-20E1-7CDF-B0338D296919}"/>
              </a:ext>
            </a:extLst>
          </p:cNvPr>
          <p:cNvCxnSpPr>
            <a:cxnSpLocks/>
          </p:cNvCxnSpPr>
          <p:nvPr/>
        </p:nvCxnSpPr>
        <p:spPr bwMode="auto">
          <a:xfrm rot="16200000">
            <a:off x="5624079" y="541779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4BDA3A60-34FD-417F-10FA-1A662529F6FC}"/>
              </a:ext>
            </a:extLst>
          </p:cNvPr>
          <p:cNvCxnSpPr>
            <a:cxnSpLocks/>
          </p:cNvCxnSpPr>
          <p:nvPr/>
        </p:nvCxnSpPr>
        <p:spPr bwMode="auto">
          <a:xfrm rot="16200000">
            <a:off x="6148820" y="541779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EDDAA3FD-573C-8B11-E7A1-B354070C70DB}"/>
              </a:ext>
            </a:extLst>
          </p:cNvPr>
          <p:cNvCxnSpPr>
            <a:cxnSpLocks/>
          </p:cNvCxnSpPr>
          <p:nvPr/>
        </p:nvCxnSpPr>
        <p:spPr bwMode="auto">
          <a:xfrm rot="16200000">
            <a:off x="6663170" y="541779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40F81222-4509-F1F5-B4A0-478C3BEFF5AA}"/>
              </a:ext>
            </a:extLst>
          </p:cNvPr>
          <p:cNvCxnSpPr>
            <a:cxnSpLocks/>
          </p:cNvCxnSpPr>
          <p:nvPr/>
        </p:nvCxnSpPr>
        <p:spPr bwMode="auto">
          <a:xfrm rot="16200000">
            <a:off x="7172324" y="5417798"/>
            <a:ext cx="114300" cy="0"/>
          </a:xfrm>
          <a:prstGeom prst="line">
            <a:avLst/>
          </a:prstGeom>
          <a:noFill/>
          <a:ln w="28575" cap="flat" cmpd="sng" algn="ctr">
            <a:solidFill>
              <a:schemeClr val="bg1"/>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9F471CB4-D1CE-BD69-2650-B3E7C7D73EF3}"/>
              </a:ext>
            </a:extLst>
          </p:cNvPr>
          <p:cNvCxnSpPr>
            <a:cxnSpLocks/>
          </p:cNvCxnSpPr>
          <p:nvPr/>
        </p:nvCxnSpPr>
        <p:spPr bwMode="auto">
          <a:xfrm rot="16200000">
            <a:off x="7697064" y="5417798"/>
            <a:ext cx="114300" cy="0"/>
          </a:xfrm>
          <a:prstGeom prst="line">
            <a:avLst/>
          </a:prstGeom>
          <a:noFill/>
          <a:ln w="28575" cap="flat" cmpd="sng" algn="ctr">
            <a:solidFill>
              <a:schemeClr val="bg1"/>
            </a:solidFill>
            <a:prstDash val="solid"/>
            <a:round/>
            <a:headEnd type="none" w="med" len="med"/>
            <a:tailEnd type="none" w="med" len="med"/>
          </a:ln>
          <a:effectLst/>
        </p:spPr>
      </p:cxnSp>
      <p:sp>
        <p:nvSpPr>
          <p:cNvPr id="36" name="TextBox 35">
            <a:extLst>
              <a:ext uri="{FF2B5EF4-FFF2-40B4-BE49-F238E27FC236}">
                <a16:creationId xmlns:a16="http://schemas.microsoft.com/office/drawing/2014/main" id="{430C7FC0-21D2-0237-E2A8-B68B246529BD}"/>
              </a:ext>
            </a:extLst>
          </p:cNvPr>
          <p:cNvSpPr txBox="1"/>
          <p:nvPr/>
        </p:nvSpPr>
        <p:spPr bwMode="auto">
          <a:xfrm>
            <a:off x="345498" y="1764573"/>
            <a:ext cx="2700087" cy="358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ts val="25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Cardiac disorders (n = 40)</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Atrial fibrillation (n = 30)</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Infections (n = 13)</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Neutropenia (n = 12)</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Rash (n = 11)</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Arthralgias/myalgias (n = 10)</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Bleeding/hemorrhage (n = 9)</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Gastrointestinal disorders (n = 8)</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Diarrhea (n = 6)</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Fatigue (n = 6)</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Pain (n = 6)</a:t>
            </a:r>
          </a:p>
        </p:txBody>
      </p:sp>
      <p:grpSp>
        <p:nvGrpSpPr>
          <p:cNvPr id="82" name="Group 81">
            <a:extLst>
              <a:ext uri="{FF2B5EF4-FFF2-40B4-BE49-F238E27FC236}">
                <a16:creationId xmlns:a16="http://schemas.microsoft.com/office/drawing/2014/main" id="{B8C6AD4B-DC6B-A450-8644-1C17F9557A50}"/>
              </a:ext>
            </a:extLst>
          </p:cNvPr>
          <p:cNvGrpSpPr/>
          <p:nvPr/>
        </p:nvGrpSpPr>
        <p:grpSpPr>
          <a:xfrm>
            <a:off x="3125067" y="1903618"/>
            <a:ext cx="4104400" cy="210905"/>
            <a:chOff x="2639292" y="1750337"/>
            <a:chExt cx="4104400" cy="210905"/>
          </a:xfrm>
        </p:grpSpPr>
        <p:sp>
          <p:nvSpPr>
            <p:cNvPr id="37" name="Rectangle 36">
              <a:extLst>
                <a:ext uri="{FF2B5EF4-FFF2-40B4-BE49-F238E27FC236}">
                  <a16:creationId xmlns:a16="http://schemas.microsoft.com/office/drawing/2014/main" id="{099DAFF3-EE83-9A01-FA0D-89FF26E6E779}"/>
                </a:ext>
              </a:extLst>
            </p:cNvPr>
            <p:cNvSpPr/>
            <p:nvPr/>
          </p:nvSpPr>
          <p:spPr bwMode="auto">
            <a:xfrm>
              <a:off x="6405995" y="1750337"/>
              <a:ext cx="337697" cy="210905"/>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A7433808-8C6E-C152-47E9-06A33B48E632}"/>
                </a:ext>
              </a:extLst>
            </p:cNvPr>
            <p:cNvSpPr/>
            <p:nvPr/>
          </p:nvSpPr>
          <p:spPr bwMode="auto">
            <a:xfrm>
              <a:off x="5631874" y="1750337"/>
              <a:ext cx="801824"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0" name="Rectangle 39">
              <a:extLst>
                <a:ext uri="{FF2B5EF4-FFF2-40B4-BE49-F238E27FC236}">
                  <a16:creationId xmlns:a16="http://schemas.microsoft.com/office/drawing/2014/main" id="{ECF47CFA-6C57-7ED5-E5A6-FD28D4AD19E9}"/>
                </a:ext>
              </a:extLst>
            </p:cNvPr>
            <p:cNvSpPr/>
            <p:nvPr/>
          </p:nvSpPr>
          <p:spPr bwMode="auto">
            <a:xfrm>
              <a:off x="2639292" y="1750337"/>
              <a:ext cx="3080903"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83" name="Group 82">
            <a:extLst>
              <a:ext uri="{FF2B5EF4-FFF2-40B4-BE49-F238E27FC236}">
                <a16:creationId xmlns:a16="http://schemas.microsoft.com/office/drawing/2014/main" id="{515CBDCD-3666-BC79-F628-756C0720D7A6}"/>
              </a:ext>
            </a:extLst>
          </p:cNvPr>
          <p:cNvGrpSpPr/>
          <p:nvPr/>
        </p:nvGrpSpPr>
        <p:grpSpPr>
          <a:xfrm>
            <a:off x="3125068" y="2221171"/>
            <a:ext cx="3080902" cy="210905"/>
            <a:chOff x="2639293" y="2015305"/>
            <a:chExt cx="3080902" cy="210905"/>
          </a:xfrm>
        </p:grpSpPr>
        <p:sp>
          <p:nvSpPr>
            <p:cNvPr id="41" name="Rectangle 40">
              <a:extLst>
                <a:ext uri="{FF2B5EF4-FFF2-40B4-BE49-F238E27FC236}">
                  <a16:creationId xmlns:a16="http://schemas.microsoft.com/office/drawing/2014/main" id="{E3C82E61-4FB8-5EF0-0E78-A56D3E7A5815}"/>
                </a:ext>
              </a:extLst>
            </p:cNvPr>
            <p:cNvSpPr/>
            <p:nvPr/>
          </p:nvSpPr>
          <p:spPr bwMode="auto">
            <a:xfrm>
              <a:off x="4918371" y="2015305"/>
              <a:ext cx="801824" cy="210905"/>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DAB60299-B08E-B7E9-0A8A-78EC387A1201}"/>
                </a:ext>
              </a:extLst>
            </p:cNvPr>
            <p:cNvSpPr/>
            <p:nvPr/>
          </p:nvSpPr>
          <p:spPr bwMode="auto">
            <a:xfrm>
              <a:off x="2639293" y="2015305"/>
              <a:ext cx="2883476"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84" name="Group 83">
            <a:extLst>
              <a:ext uri="{FF2B5EF4-FFF2-40B4-BE49-F238E27FC236}">
                <a16:creationId xmlns:a16="http://schemas.microsoft.com/office/drawing/2014/main" id="{23900FA3-4691-9E88-12B6-47D6F0A21B3C}"/>
              </a:ext>
            </a:extLst>
          </p:cNvPr>
          <p:cNvGrpSpPr/>
          <p:nvPr/>
        </p:nvGrpSpPr>
        <p:grpSpPr>
          <a:xfrm>
            <a:off x="3125068" y="2538724"/>
            <a:ext cx="1319647" cy="210905"/>
            <a:chOff x="2639293" y="2399768"/>
            <a:chExt cx="1319647" cy="210905"/>
          </a:xfrm>
        </p:grpSpPr>
        <p:sp>
          <p:nvSpPr>
            <p:cNvPr id="43" name="Rectangle 42">
              <a:extLst>
                <a:ext uri="{FF2B5EF4-FFF2-40B4-BE49-F238E27FC236}">
                  <a16:creationId xmlns:a16="http://schemas.microsoft.com/office/drawing/2014/main" id="{8F99BDEE-03F8-2342-4042-CB4EC16FF654}"/>
                </a:ext>
              </a:extLst>
            </p:cNvPr>
            <p:cNvSpPr/>
            <p:nvPr/>
          </p:nvSpPr>
          <p:spPr bwMode="auto">
            <a:xfrm>
              <a:off x="3183409" y="2399768"/>
              <a:ext cx="775531" cy="210905"/>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CD107C8F-96A4-44FF-FD51-0407A765AA97}"/>
                </a:ext>
              </a:extLst>
            </p:cNvPr>
            <p:cNvSpPr/>
            <p:nvPr/>
          </p:nvSpPr>
          <p:spPr bwMode="auto">
            <a:xfrm>
              <a:off x="2856095" y="2399768"/>
              <a:ext cx="495835"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5" name="Rectangle 44">
              <a:extLst>
                <a:ext uri="{FF2B5EF4-FFF2-40B4-BE49-F238E27FC236}">
                  <a16:creationId xmlns:a16="http://schemas.microsoft.com/office/drawing/2014/main" id="{FFDCEBFB-69EE-6D53-8F3A-EE9224C1BE3C}"/>
                </a:ext>
              </a:extLst>
            </p:cNvPr>
            <p:cNvSpPr/>
            <p:nvPr/>
          </p:nvSpPr>
          <p:spPr bwMode="auto">
            <a:xfrm>
              <a:off x="2639293" y="2399768"/>
              <a:ext cx="311725"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85" name="Group 84">
            <a:extLst>
              <a:ext uri="{FF2B5EF4-FFF2-40B4-BE49-F238E27FC236}">
                <a16:creationId xmlns:a16="http://schemas.microsoft.com/office/drawing/2014/main" id="{ADC1E242-0C29-268C-0000-1DC644C0C6A6}"/>
              </a:ext>
            </a:extLst>
          </p:cNvPr>
          <p:cNvGrpSpPr/>
          <p:nvPr/>
        </p:nvGrpSpPr>
        <p:grpSpPr>
          <a:xfrm>
            <a:off x="3125069" y="2856277"/>
            <a:ext cx="1223525" cy="210905"/>
            <a:chOff x="2639294" y="2685518"/>
            <a:chExt cx="1223525" cy="210905"/>
          </a:xfrm>
        </p:grpSpPr>
        <p:sp>
          <p:nvSpPr>
            <p:cNvPr id="50" name="Rectangle 49">
              <a:extLst>
                <a:ext uri="{FF2B5EF4-FFF2-40B4-BE49-F238E27FC236}">
                  <a16:creationId xmlns:a16="http://schemas.microsoft.com/office/drawing/2014/main" id="{F1B56D55-6619-B0BB-62B7-034EA2401172}"/>
                </a:ext>
              </a:extLst>
            </p:cNvPr>
            <p:cNvSpPr/>
            <p:nvPr/>
          </p:nvSpPr>
          <p:spPr bwMode="auto">
            <a:xfrm>
              <a:off x="2945825" y="2685518"/>
              <a:ext cx="916994" cy="210905"/>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67B55A7F-DCFF-3E53-6642-19EB5C98B643}"/>
                </a:ext>
              </a:extLst>
            </p:cNvPr>
            <p:cNvSpPr/>
            <p:nvPr/>
          </p:nvSpPr>
          <p:spPr bwMode="auto">
            <a:xfrm>
              <a:off x="2856095" y="2685518"/>
              <a:ext cx="199107"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2" name="Rectangle 51">
              <a:extLst>
                <a:ext uri="{FF2B5EF4-FFF2-40B4-BE49-F238E27FC236}">
                  <a16:creationId xmlns:a16="http://schemas.microsoft.com/office/drawing/2014/main" id="{C95552DA-72EE-6899-A399-4450BA435CAE}"/>
                </a:ext>
              </a:extLst>
            </p:cNvPr>
            <p:cNvSpPr/>
            <p:nvPr/>
          </p:nvSpPr>
          <p:spPr bwMode="auto">
            <a:xfrm>
              <a:off x="2639294" y="2685518"/>
              <a:ext cx="306530"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86" name="Group 85">
            <a:extLst>
              <a:ext uri="{FF2B5EF4-FFF2-40B4-BE49-F238E27FC236}">
                <a16:creationId xmlns:a16="http://schemas.microsoft.com/office/drawing/2014/main" id="{D796F57E-A9AD-9825-4354-42C579BEC845}"/>
              </a:ext>
            </a:extLst>
          </p:cNvPr>
          <p:cNvGrpSpPr/>
          <p:nvPr/>
        </p:nvGrpSpPr>
        <p:grpSpPr>
          <a:xfrm>
            <a:off x="3125068" y="3173830"/>
            <a:ext cx="1131745" cy="210905"/>
            <a:chOff x="2639293" y="3012831"/>
            <a:chExt cx="1131745" cy="210905"/>
          </a:xfrm>
        </p:grpSpPr>
        <p:sp>
          <p:nvSpPr>
            <p:cNvPr id="53" name="Rectangle 52">
              <a:extLst>
                <a:ext uri="{FF2B5EF4-FFF2-40B4-BE49-F238E27FC236}">
                  <a16:creationId xmlns:a16="http://schemas.microsoft.com/office/drawing/2014/main" id="{9012D4D2-B4F7-0ACE-F0AA-7DADAB908DDC}"/>
                </a:ext>
              </a:extLst>
            </p:cNvPr>
            <p:cNvSpPr/>
            <p:nvPr/>
          </p:nvSpPr>
          <p:spPr bwMode="auto">
            <a:xfrm>
              <a:off x="3183410" y="3012831"/>
              <a:ext cx="587628"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3AF23CEC-4B39-78F3-0BE0-B3DC7BEE4153}"/>
                </a:ext>
              </a:extLst>
            </p:cNvPr>
            <p:cNvSpPr/>
            <p:nvPr/>
          </p:nvSpPr>
          <p:spPr bwMode="auto">
            <a:xfrm>
              <a:off x="2639293" y="3012831"/>
              <a:ext cx="587625"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87" name="Group 86">
            <a:extLst>
              <a:ext uri="{FF2B5EF4-FFF2-40B4-BE49-F238E27FC236}">
                <a16:creationId xmlns:a16="http://schemas.microsoft.com/office/drawing/2014/main" id="{50769C38-ABC6-E71F-B717-690EE1F31175}"/>
              </a:ext>
            </a:extLst>
          </p:cNvPr>
          <p:cNvGrpSpPr/>
          <p:nvPr/>
        </p:nvGrpSpPr>
        <p:grpSpPr>
          <a:xfrm>
            <a:off x="3125069" y="3491383"/>
            <a:ext cx="1013110" cy="210905"/>
            <a:chOff x="2639294" y="3314167"/>
            <a:chExt cx="1013110" cy="210905"/>
          </a:xfrm>
        </p:grpSpPr>
        <p:sp>
          <p:nvSpPr>
            <p:cNvPr id="58" name="Rectangle 57">
              <a:extLst>
                <a:ext uri="{FF2B5EF4-FFF2-40B4-BE49-F238E27FC236}">
                  <a16:creationId xmlns:a16="http://schemas.microsoft.com/office/drawing/2014/main" id="{071481E6-9904-7F95-FAB9-ED6110E601C5}"/>
                </a:ext>
              </a:extLst>
            </p:cNvPr>
            <p:cNvSpPr/>
            <p:nvPr/>
          </p:nvSpPr>
          <p:spPr bwMode="auto">
            <a:xfrm>
              <a:off x="3105479" y="3314167"/>
              <a:ext cx="546925"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9" name="Rectangle 58">
              <a:extLst>
                <a:ext uri="{FF2B5EF4-FFF2-40B4-BE49-F238E27FC236}">
                  <a16:creationId xmlns:a16="http://schemas.microsoft.com/office/drawing/2014/main" id="{4F2E0C56-ADA5-19AE-05EA-EF5DADBC7360}"/>
                </a:ext>
              </a:extLst>
            </p:cNvPr>
            <p:cNvSpPr/>
            <p:nvPr/>
          </p:nvSpPr>
          <p:spPr bwMode="auto">
            <a:xfrm>
              <a:off x="2639294" y="3314167"/>
              <a:ext cx="493566"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88" name="Group 87">
            <a:extLst>
              <a:ext uri="{FF2B5EF4-FFF2-40B4-BE49-F238E27FC236}">
                <a16:creationId xmlns:a16="http://schemas.microsoft.com/office/drawing/2014/main" id="{712617E3-D5D3-5F08-D431-45ADE9DEED2D}"/>
              </a:ext>
            </a:extLst>
          </p:cNvPr>
          <p:cNvGrpSpPr/>
          <p:nvPr/>
        </p:nvGrpSpPr>
        <p:grpSpPr>
          <a:xfrm>
            <a:off x="3125069" y="3808936"/>
            <a:ext cx="921490" cy="210905"/>
            <a:chOff x="2639294" y="3599917"/>
            <a:chExt cx="921490" cy="210905"/>
          </a:xfrm>
        </p:grpSpPr>
        <p:sp>
          <p:nvSpPr>
            <p:cNvPr id="60" name="Rectangle 59">
              <a:extLst>
                <a:ext uri="{FF2B5EF4-FFF2-40B4-BE49-F238E27FC236}">
                  <a16:creationId xmlns:a16="http://schemas.microsoft.com/office/drawing/2014/main" id="{6ABF274A-AB92-B6C0-A674-CA253C853405}"/>
                </a:ext>
              </a:extLst>
            </p:cNvPr>
            <p:cNvSpPr/>
            <p:nvPr/>
          </p:nvSpPr>
          <p:spPr bwMode="auto">
            <a:xfrm>
              <a:off x="3013859" y="3599917"/>
              <a:ext cx="546925"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1" name="Rectangle 60">
              <a:extLst>
                <a:ext uri="{FF2B5EF4-FFF2-40B4-BE49-F238E27FC236}">
                  <a16:creationId xmlns:a16="http://schemas.microsoft.com/office/drawing/2014/main" id="{66F197D3-F2A1-3EE8-B601-3B5DDF613A52}"/>
                </a:ext>
              </a:extLst>
            </p:cNvPr>
            <p:cNvSpPr/>
            <p:nvPr/>
          </p:nvSpPr>
          <p:spPr bwMode="auto">
            <a:xfrm>
              <a:off x="2639294" y="3599917"/>
              <a:ext cx="587624"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89" name="Group 88">
            <a:extLst>
              <a:ext uri="{FF2B5EF4-FFF2-40B4-BE49-F238E27FC236}">
                <a16:creationId xmlns:a16="http://schemas.microsoft.com/office/drawing/2014/main" id="{B0F91B7D-678C-BC21-10D4-87541D6153B1}"/>
              </a:ext>
            </a:extLst>
          </p:cNvPr>
          <p:cNvGrpSpPr/>
          <p:nvPr/>
        </p:nvGrpSpPr>
        <p:grpSpPr>
          <a:xfrm>
            <a:off x="3125069" y="4126489"/>
            <a:ext cx="822007" cy="210905"/>
            <a:chOff x="2639294" y="3937622"/>
            <a:chExt cx="822007" cy="210905"/>
          </a:xfrm>
        </p:grpSpPr>
        <p:sp>
          <p:nvSpPr>
            <p:cNvPr id="62" name="Rectangle 61">
              <a:extLst>
                <a:ext uri="{FF2B5EF4-FFF2-40B4-BE49-F238E27FC236}">
                  <a16:creationId xmlns:a16="http://schemas.microsoft.com/office/drawing/2014/main" id="{7B23DFCF-0616-E7CD-D877-33541F2247CF}"/>
                </a:ext>
              </a:extLst>
            </p:cNvPr>
            <p:cNvSpPr/>
            <p:nvPr/>
          </p:nvSpPr>
          <p:spPr bwMode="auto">
            <a:xfrm>
              <a:off x="2945825" y="3937622"/>
              <a:ext cx="515476" cy="210905"/>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3" name="Rectangle 62">
              <a:extLst>
                <a:ext uri="{FF2B5EF4-FFF2-40B4-BE49-F238E27FC236}">
                  <a16:creationId xmlns:a16="http://schemas.microsoft.com/office/drawing/2014/main" id="{AE2FCC10-D4B2-0201-E3D3-5FCC06C6EC76}"/>
                </a:ext>
              </a:extLst>
            </p:cNvPr>
            <p:cNvSpPr/>
            <p:nvPr/>
          </p:nvSpPr>
          <p:spPr bwMode="auto">
            <a:xfrm>
              <a:off x="2856095" y="3937622"/>
              <a:ext cx="495831"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4" name="Rectangle 63">
              <a:extLst>
                <a:ext uri="{FF2B5EF4-FFF2-40B4-BE49-F238E27FC236}">
                  <a16:creationId xmlns:a16="http://schemas.microsoft.com/office/drawing/2014/main" id="{B6FCE824-A459-CBC0-F95C-DBCEDCC673E0}"/>
                </a:ext>
              </a:extLst>
            </p:cNvPr>
            <p:cNvSpPr/>
            <p:nvPr/>
          </p:nvSpPr>
          <p:spPr bwMode="auto">
            <a:xfrm>
              <a:off x="2639294" y="3937622"/>
              <a:ext cx="306528"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90" name="Group 89">
            <a:extLst>
              <a:ext uri="{FF2B5EF4-FFF2-40B4-BE49-F238E27FC236}">
                <a16:creationId xmlns:a16="http://schemas.microsoft.com/office/drawing/2014/main" id="{66E0DF3F-86BA-1339-EAFF-F08A241C1BEB}"/>
              </a:ext>
            </a:extLst>
          </p:cNvPr>
          <p:cNvGrpSpPr/>
          <p:nvPr/>
        </p:nvGrpSpPr>
        <p:grpSpPr>
          <a:xfrm>
            <a:off x="3125069" y="4444042"/>
            <a:ext cx="602944" cy="210905"/>
            <a:chOff x="2639294" y="4254544"/>
            <a:chExt cx="602944" cy="210905"/>
          </a:xfrm>
        </p:grpSpPr>
        <p:sp>
          <p:nvSpPr>
            <p:cNvPr id="65" name="Rectangle 64">
              <a:extLst>
                <a:ext uri="{FF2B5EF4-FFF2-40B4-BE49-F238E27FC236}">
                  <a16:creationId xmlns:a16="http://schemas.microsoft.com/office/drawing/2014/main" id="{93C98F5B-7AF0-D599-C83F-0B6730CAEEEC}"/>
                </a:ext>
              </a:extLst>
            </p:cNvPr>
            <p:cNvSpPr/>
            <p:nvPr/>
          </p:nvSpPr>
          <p:spPr bwMode="auto">
            <a:xfrm>
              <a:off x="3013860" y="4254544"/>
              <a:ext cx="228378"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EC477B45-320A-E708-5DA2-4B4FE3FA29A0}"/>
                </a:ext>
              </a:extLst>
            </p:cNvPr>
            <p:cNvSpPr/>
            <p:nvPr/>
          </p:nvSpPr>
          <p:spPr bwMode="auto">
            <a:xfrm>
              <a:off x="2639294" y="4254544"/>
              <a:ext cx="493565"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91" name="Group 90">
            <a:extLst>
              <a:ext uri="{FF2B5EF4-FFF2-40B4-BE49-F238E27FC236}">
                <a16:creationId xmlns:a16="http://schemas.microsoft.com/office/drawing/2014/main" id="{32884C01-0267-AC53-0F81-08FB77B5A898}"/>
              </a:ext>
            </a:extLst>
          </p:cNvPr>
          <p:cNvGrpSpPr/>
          <p:nvPr/>
        </p:nvGrpSpPr>
        <p:grpSpPr>
          <a:xfrm>
            <a:off x="3125070" y="4761595"/>
            <a:ext cx="602943" cy="210905"/>
            <a:chOff x="2639295" y="4561076"/>
            <a:chExt cx="602943" cy="210905"/>
          </a:xfrm>
        </p:grpSpPr>
        <p:sp>
          <p:nvSpPr>
            <p:cNvPr id="67" name="Rectangle 66">
              <a:extLst>
                <a:ext uri="{FF2B5EF4-FFF2-40B4-BE49-F238E27FC236}">
                  <a16:creationId xmlns:a16="http://schemas.microsoft.com/office/drawing/2014/main" id="{D9E019C9-3B92-AFE8-537C-B3E9310F60EC}"/>
                </a:ext>
              </a:extLst>
            </p:cNvPr>
            <p:cNvSpPr/>
            <p:nvPr/>
          </p:nvSpPr>
          <p:spPr bwMode="auto">
            <a:xfrm>
              <a:off x="2935710" y="4561076"/>
              <a:ext cx="306528"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68" name="Rectangle 67">
              <a:extLst>
                <a:ext uri="{FF2B5EF4-FFF2-40B4-BE49-F238E27FC236}">
                  <a16:creationId xmlns:a16="http://schemas.microsoft.com/office/drawing/2014/main" id="{A6FEA291-E42F-CB62-11FF-ACA69BA91D96}"/>
                </a:ext>
              </a:extLst>
            </p:cNvPr>
            <p:cNvSpPr/>
            <p:nvPr/>
          </p:nvSpPr>
          <p:spPr bwMode="auto">
            <a:xfrm>
              <a:off x="2639295" y="4561076"/>
              <a:ext cx="306528"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92" name="Group 91">
            <a:extLst>
              <a:ext uri="{FF2B5EF4-FFF2-40B4-BE49-F238E27FC236}">
                <a16:creationId xmlns:a16="http://schemas.microsoft.com/office/drawing/2014/main" id="{912510B9-9CA1-8BA0-8849-F92ABCD57F04}"/>
              </a:ext>
            </a:extLst>
          </p:cNvPr>
          <p:cNvGrpSpPr/>
          <p:nvPr/>
        </p:nvGrpSpPr>
        <p:grpSpPr>
          <a:xfrm>
            <a:off x="3125069" y="5079151"/>
            <a:ext cx="602944" cy="210905"/>
            <a:chOff x="2639294" y="4898780"/>
            <a:chExt cx="602944" cy="210905"/>
          </a:xfrm>
        </p:grpSpPr>
        <p:sp>
          <p:nvSpPr>
            <p:cNvPr id="69" name="Rectangle 68">
              <a:extLst>
                <a:ext uri="{FF2B5EF4-FFF2-40B4-BE49-F238E27FC236}">
                  <a16:creationId xmlns:a16="http://schemas.microsoft.com/office/drawing/2014/main" id="{475658FA-B0EB-879E-54BB-AF225025FC24}"/>
                </a:ext>
              </a:extLst>
            </p:cNvPr>
            <p:cNvSpPr/>
            <p:nvPr/>
          </p:nvSpPr>
          <p:spPr bwMode="auto">
            <a:xfrm>
              <a:off x="2935710" y="4898780"/>
              <a:ext cx="306528" cy="210905"/>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3753ED31-146F-E25B-9D05-8A77859C4999}"/>
                </a:ext>
              </a:extLst>
            </p:cNvPr>
            <p:cNvSpPr/>
            <p:nvPr/>
          </p:nvSpPr>
          <p:spPr bwMode="auto">
            <a:xfrm>
              <a:off x="2639294" y="4898780"/>
              <a:ext cx="466179" cy="210905"/>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71" name="TextBox 70">
            <a:extLst>
              <a:ext uri="{FF2B5EF4-FFF2-40B4-BE49-F238E27FC236}">
                <a16:creationId xmlns:a16="http://schemas.microsoft.com/office/drawing/2014/main" id="{9C2A363B-9F69-35A2-13E2-976722C7E0BA}"/>
              </a:ext>
            </a:extLst>
          </p:cNvPr>
          <p:cNvSpPr txBox="1"/>
          <p:nvPr/>
        </p:nvSpPr>
        <p:spPr bwMode="auto">
          <a:xfrm>
            <a:off x="2995180"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72" name="TextBox 71">
            <a:extLst>
              <a:ext uri="{FF2B5EF4-FFF2-40B4-BE49-F238E27FC236}">
                <a16:creationId xmlns:a16="http://schemas.microsoft.com/office/drawing/2014/main" id="{C4436BBF-94F5-3CC2-7963-BEBB0BB48350}"/>
              </a:ext>
            </a:extLst>
          </p:cNvPr>
          <p:cNvSpPr txBox="1"/>
          <p:nvPr/>
        </p:nvSpPr>
        <p:spPr bwMode="auto">
          <a:xfrm>
            <a:off x="3519921"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73" name="TextBox 72">
            <a:extLst>
              <a:ext uri="{FF2B5EF4-FFF2-40B4-BE49-F238E27FC236}">
                <a16:creationId xmlns:a16="http://schemas.microsoft.com/office/drawing/2014/main" id="{FB949FCB-1C7B-6F99-F173-5F80EA32EFC9}"/>
              </a:ext>
            </a:extLst>
          </p:cNvPr>
          <p:cNvSpPr txBox="1"/>
          <p:nvPr/>
        </p:nvSpPr>
        <p:spPr bwMode="auto">
          <a:xfrm>
            <a:off x="4060249"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74" name="TextBox 73">
            <a:extLst>
              <a:ext uri="{FF2B5EF4-FFF2-40B4-BE49-F238E27FC236}">
                <a16:creationId xmlns:a16="http://schemas.microsoft.com/office/drawing/2014/main" id="{EC8ED04C-7233-A40A-5E07-20C0F4BFE482}"/>
              </a:ext>
            </a:extLst>
          </p:cNvPr>
          <p:cNvSpPr txBox="1"/>
          <p:nvPr/>
        </p:nvSpPr>
        <p:spPr bwMode="auto">
          <a:xfrm>
            <a:off x="4538231"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15</a:t>
            </a:r>
          </a:p>
        </p:txBody>
      </p:sp>
      <p:sp>
        <p:nvSpPr>
          <p:cNvPr id="75" name="TextBox 74">
            <a:extLst>
              <a:ext uri="{FF2B5EF4-FFF2-40B4-BE49-F238E27FC236}">
                <a16:creationId xmlns:a16="http://schemas.microsoft.com/office/drawing/2014/main" id="{26CE429A-9FEB-4C96-B9D6-A50D535FBBBF}"/>
              </a:ext>
            </a:extLst>
          </p:cNvPr>
          <p:cNvSpPr txBox="1"/>
          <p:nvPr/>
        </p:nvSpPr>
        <p:spPr bwMode="auto">
          <a:xfrm>
            <a:off x="5057777"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76" name="TextBox 75">
            <a:extLst>
              <a:ext uri="{FF2B5EF4-FFF2-40B4-BE49-F238E27FC236}">
                <a16:creationId xmlns:a16="http://schemas.microsoft.com/office/drawing/2014/main" id="{68BCDCDE-078A-0A02-4D5A-E1DCFAA3787D}"/>
              </a:ext>
            </a:extLst>
          </p:cNvPr>
          <p:cNvSpPr txBox="1"/>
          <p:nvPr/>
        </p:nvSpPr>
        <p:spPr bwMode="auto">
          <a:xfrm>
            <a:off x="5566932"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25</a:t>
            </a:r>
          </a:p>
        </p:txBody>
      </p:sp>
      <p:sp>
        <p:nvSpPr>
          <p:cNvPr id="77" name="TextBox 76">
            <a:extLst>
              <a:ext uri="{FF2B5EF4-FFF2-40B4-BE49-F238E27FC236}">
                <a16:creationId xmlns:a16="http://schemas.microsoft.com/office/drawing/2014/main" id="{50738E9B-02A2-4984-442A-F39FAC2EB43D}"/>
              </a:ext>
            </a:extLst>
          </p:cNvPr>
          <p:cNvSpPr txBox="1"/>
          <p:nvPr/>
        </p:nvSpPr>
        <p:spPr bwMode="auto">
          <a:xfrm>
            <a:off x="6086477"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78" name="TextBox 77">
            <a:extLst>
              <a:ext uri="{FF2B5EF4-FFF2-40B4-BE49-F238E27FC236}">
                <a16:creationId xmlns:a16="http://schemas.microsoft.com/office/drawing/2014/main" id="{63461C02-DED0-D67E-A489-158C6C597881}"/>
              </a:ext>
            </a:extLst>
          </p:cNvPr>
          <p:cNvSpPr txBox="1"/>
          <p:nvPr/>
        </p:nvSpPr>
        <p:spPr bwMode="auto">
          <a:xfrm>
            <a:off x="6606022"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35</a:t>
            </a:r>
          </a:p>
        </p:txBody>
      </p:sp>
      <p:sp>
        <p:nvSpPr>
          <p:cNvPr id="79" name="TextBox 78">
            <a:extLst>
              <a:ext uri="{FF2B5EF4-FFF2-40B4-BE49-F238E27FC236}">
                <a16:creationId xmlns:a16="http://schemas.microsoft.com/office/drawing/2014/main" id="{0B3B1180-E5B6-72B2-C30C-2C8787558480}"/>
              </a:ext>
            </a:extLst>
          </p:cNvPr>
          <p:cNvSpPr txBox="1"/>
          <p:nvPr/>
        </p:nvSpPr>
        <p:spPr bwMode="auto">
          <a:xfrm>
            <a:off x="7130762"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80" name="TextBox 79">
            <a:extLst>
              <a:ext uri="{FF2B5EF4-FFF2-40B4-BE49-F238E27FC236}">
                <a16:creationId xmlns:a16="http://schemas.microsoft.com/office/drawing/2014/main" id="{B0CA7B71-6C1A-8E63-70F3-8C3284D4792F}"/>
              </a:ext>
            </a:extLst>
          </p:cNvPr>
          <p:cNvSpPr txBox="1"/>
          <p:nvPr/>
        </p:nvSpPr>
        <p:spPr bwMode="auto">
          <a:xfrm>
            <a:off x="7645112" y="5463828"/>
            <a:ext cx="21388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45</a:t>
            </a:r>
          </a:p>
        </p:txBody>
      </p:sp>
      <p:sp>
        <p:nvSpPr>
          <p:cNvPr id="81" name="TextBox 80">
            <a:extLst>
              <a:ext uri="{FF2B5EF4-FFF2-40B4-BE49-F238E27FC236}">
                <a16:creationId xmlns:a16="http://schemas.microsoft.com/office/drawing/2014/main" id="{8264B9C2-8CCE-385E-9A76-5A712E38A1E1}"/>
              </a:ext>
            </a:extLst>
          </p:cNvPr>
          <p:cNvSpPr txBox="1"/>
          <p:nvPr/>
        </p:nvSpPr>
        <p:spPr bwMode="auto">
          <a:xfrm>
            <a:off x="3093894" y="5702819"/>
            <a:ext cx="470708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N</a:t>
            </a:r>
          </a:p>
        </p:txBody>
      </p:sp>
      <p:sp>
        <p:nvSpPr>
          <p:cNvPr id="93" name="Rectangle 92">
            <a:extLst>
              <a:ext uri="{FF2B5EF4-FFF2-40B4-BE49-F238E27FC236}">
                <a16:creationId xmlns:a16="http://schemas.microsoft.com/office/drawing/2014/main" id="{106F853D-9A58-BCA0-67D9-72BDD2842EBC}"/>
              </a:ext>
            </a:extLst>
          </p:cNvPr>
          <p:cNvSpPr/>
          <p:nvPr/>
        </p:nvSpPr>
        <p:spPr bwMode="auto">
          <a:xfrm>
            <a:off x="6178205" y="4453241"/>
            <a:ext cx="114292" cy="114292"/>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4" name="Rectangle 93">
            <a:extLst>
              <a:ext uri="{FF2B5EF4-FFF2-40B4-BE49-F238E27FC236}">
                <a16:creationId xmlns:a16="http://schemas.microsoft.com/office/drawing/2014/main" id="{6E073AC3-92C2-B894-77D7-1A01DAC48104}"/>
              </a:ext>
            </a:extLst>
          </p:cNvPr>
          <p:cNvSpPr/>
          <p:nvPr/>
        </p:nvSpPr>
        <p:spPr bwMode="auto">
          <a:xfrm>
            <a:off x="6178205" y="4640278"/>
            <a:ext cx="114292" cy="114292"/>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5" name="Rectangle 94">
            <a:extLst>
              <a:ext uri="{FF2B5EF4-FFF2-40B4-BE49-F238E27FC236}">
                <a16:creationId xmlns:a16="http://schemas.microsoft.com/office/drawing/2014/main" id="{4E6B9BBE-3F19-D1E4-EF0D-C4AB1C1A4ECB}"/>
              </a:ext>
            </a:extLst>
          </p:cNvPr>
          <p:cNvSpPr/>
          <p:nvPr/>
        </p:nvSpPr>
        <p:spPr bwMode="auto">
          <a:xfrm>
            <a:off x="6178205" y="4825159"/>
            <a:ext cx="114292" cy="114292"/>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6" name="TextBox 95">
            <a:extLst>
              <a:ext uri="{FF2B5EF4-FFF2-40B4-BE49-F238E27FC236}">
                <a16:creationId xmlns:a16="http://schemas.microsoft.com/office/drawing/2014/main" id="{8443420D-B0D1-2F72-0ABF-511960093652}"/>
              </a:ext>
            </a:extLst>
          </p:cNvPr>
          <p:cNvSpPr txBox="1"/>
          <p:nvPr/>
        </p:nvSpPr>
        <p:spPr bwMode="auto">
          <a:xfrm>
            <a:off x="6336955" y="4431390"/>
            <a:ext cx="1174459" cy="541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ts val="14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No recurrence</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Low grade</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Grade ≥3</a:t>
            </a:r>
          </a:p>
        </p:txBody>
      </p:sp>
      <p:sp>
        <p:nvSpPr>
          <p:cNvPr id="97" name="TextBox 96">
            <a:extLst>
              <a:ext uri="{FF2B5EF4-FFF2-40B4-BE49-F238E27FC236}">
                <a16:creationId xmlns:a16="http://schemas.microsoft.com/office/drawing/2014/main" id="{E3243AAD-1BD7-57E6-8A86-C48E67B38140}"/>
              </a:ext>
            </a:extLst>
          </p:cNvPr>
          <p:cNvSpPr txBox="1"/>
          <p:nvPr/>
        </p:nvSpPr>
        <p:spPr bwMode="auto">
          <a:xfrm>
            <a:off x="4518105" y="1913145"/>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75%</a:t>
            </a:r>
          </a:p>
        </p:txBody>
      </p:sp>
      <p:sp>
        <p:nvSpPr>
          <p:cNvPr id="98" name="TextBox 97">
            <a:extLst>
              <a:ext uri="{FF2B5EF4-FFF2-40B4-BE49-F238E27FC236}">
                <a16:creationId xmlns:a16="http://schemas.microsoft.com/office/drawing/2014/main" id="{AFAF67A2-6F94-54F2-D147-A3BD5C8AB748}"/>
              </a:ext>
            </a:extLst>
          </p:cNvPr>
          <p:cNvSpPr txBox="1"/>
          <p:nvPr/>
        </p:nvSpPr>
        <p:spPr bwMode="auto">
          <a:xfrm>
            <a:off x="6417200" y="1913145"/>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18%</a:t>
            </a:r>
          </a:p>
        </p:txBody>
      </p:sp>
      <p:sp>
        <p:nvSpPr>
          <p:cNvPr id="99" name="TextBox 98">
            <a:extLst>
              <a:ext uri="{FF2B5EF4-FFF2-40B4-BE49-F238E27FC236}">
                <a16:creationId xmlns:a16="http://schemas.microsoft.com/office/drawing/2014/main" id="{16C41ED9-1AD0-8689-80D3-1F3F9BC0B893}"/>
              </a:ext>
            </a:extLst>
          </p:cNvPr>
          <p:cNvSpPr txBox="1"/>
          <p:nvPr/>
        </p:nvSpPr>
        <p:spPr bwMode="auto">
          <a:xfrm>
            <a:off x="6889659" y="1913145"/>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8%</a:t>
            </a:r>
          </a:p>
        </p:txBody>
      </p:sp>
      <p:sp>
        <p:nvSpPr>
          <p:cNvPr id="100" name="TextBox 99">
            <a:extLst>
              <a:ext uri="{FF2B5EF4-FFF2-40B4-BE49-F238E27FC236}">
                <a16:creationId xmlns:a16="http://schemas.microsoft.com/office/drawing/2014/main" id="{6E45630F-7B1F-0CF0-DADE-FB9E02CD8C2E}"/>
              </a:ext>
            </a:extLst>
          </p:cNvPr>
          <p:cNvSpPr txBox="1"/>
          <p:nvPr/>
        </p:nvSpPr>
        <p:spPr bwMode="auto">
          <a:xfrm>
            <a:off x="4359800" y="2235263"/>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93%</a:t>
            </a:r>
          </a:p>
        </p:txBody>
      </p:sp>
      <p:sp>
        <p:nvSpPr>
          <p:cNvPr id="101" name="TextBox 100">
            <a:extLst>
              <a:ext uri="{FF2B5EF4-FFF2-40B4-BE49-F238E27FC236}">
                <a16:creationId xmlns:a16="http://schemas.microsoft.com/office/drawing/2014/main" id="{9F7931BE-1FBF-DAF7-AC36-614E3C295849}"/>
              </a:ext>
            </a:extLst>
          </p:cNvPr>
          <p:cNvSpPr txBox="1"/>
          <p:nvPr/>
        </p:nvSpPr>
        <p:spPr bwMode="auto">
          <a:xfrm>
            <a:off x="5923305" y="2235263"/>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7%</a:t>
            </a:r>
          </a:p>
        </p:txBody>
      </p:sp>
      <p:sp>
        <p:nvSpPr>
          <p:cNvPr id="102" name="TextBox 101">
            <a:extLst>
              <a:ext uri="{FF2B5EF4-FFF2-40B4-BE49-F238E27FC236}">
                <a16:creationId xmlns:a16="http://schemas.microsoft.com/office/drawing/2014/main" id="{C8B7BE4D-688C-8088-131E-A1E047207150}"/>
              </a:ext>
            </a:extLst>
          </p:cNvPr>
          <p:cNvSpPr txBox="1"/>
          <p:nvPr/>
        </p:nvSpPr>
        <p:spPr bwMode="auto">
          <a:xfrm>
            <a:off x="3081718" y="2557382"/>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23%</a:t>
            </a:r>
          </a:p>
        </p:txBody>
      </p:sp>
      <p:sp>
        <p:nvSpPr>
          <p:cNvPr id="103" name="TextBox 102">
            <a:extLst>
              <a:ext uri="{FF2B5EF4-FFF2-40B4-BE49-F238E27FC236}">
                <a16:creationId xmlns:a16="http://schemas.microsoft.com/office/drawing/2014/main" id="{4F3AF039-504E-E551-FE33-4FB5F9A709D9}"/>
              </a:ext>
            </a:extLst>
          </p:cNvPr>
          <p:cNvSpPr txBox="1"/>
          <p:nvPr/>
        </p:nvSpPr>
        <p:spPr bwMode="auto">
          <a:xfrm>
            <a:off x="3476573" y="2557382"/>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31%</a:t>
            </a:r>
          </a:p>
        </p:txBody>
      </p:sp>
      <p:sp>
        <p:nvSpPr>
          <p:cNvPr id="104" name="TextBox 103">
            <a:extLst>
              <a:ext uri="{FF2B5EF4-FFF2-40B4-BE49-F238E27FC236}">
                <a16:creationId xmlns:a16="http://schemas.microsoft.com/office/drawing/2014/main" id="{A168ADA8-DCBB-F111-B04A-05385E213941}"/>
              </a:ext>
            </a:extLst>
          </p:cNvPr>
          <p:cNvSpPr txBox="1"/>
          <p:nvPr/>
        </p:nvSpPr>
        <p:spPr bwMode="auto">
          <a:xfrm>
            <a:off x="3954555" y="2557382"/>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46%</a:t>
            </a:r>
          </a:p>
        </p:txBody>
      </p:sp>
      <p:sp>
        <p:nvSpPr>
          <p:cNvPr id="105" name="TextBox 104">
            <a:extLst>
              <a:ext uri="{FF2B5EF4-FFF2-40B4-BE49-F238E27FC236}">
                <a16:creationId xmlns:a16="http://schemas.microsoft.com/office/drawing/2014/main" id="{A2C73048-CA77-D024-ED64-9A622DB02B3E}"/>
              </a:ext>
            </a:extLst>
          </p:cNvPr>
          <p:cNvSpPr txBox="1"/>
          <p:nvPr/>
        </p:nvSpPr>
        <p:spPr bwMode="auto">
          <a:xfrm>
            <a:off x="3092109" y="2874304"/>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25%</a:t>
            </a:r>
          </a:p>
        </p:txBody>
      </p:sp>
      <p:sp>
        <p:nvSpPr>
          <p:cNvPr id="106" name="TextBox 105">
            <a:extLst>
              <a:ext uri="{FF2B5EF4-FFF2-40B4-BE49-F238E27FC236}">
                <a16:creationId xmlns:a16="http://schemas.microsoft.com/office/drawing/2014/main" id="{96E9BFB4-B542-70D5-3DA6-426F95772538}"/>
              </a:ext>
            </a:extLst>
          </p:cNvPr>
          <p:cNvSpPr txBox="1"/>
          <p:nvPr/>
        </p:nvSpPr>
        <p:spPr bwMode="auto">
          <a:xfrm>
            <a:off x="3383284" y="2874304"/>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8%</a:t>
            </a:r>
          </a:p>
        </p:txBody>
      </p:sp>
      <p:sp>
        <p:nvSpPr>
          <p:cNvPr id="107" name="TextBox 106">
            <a:extLst>
              <a:ext uri="{FF2B5EF4-FFF2-40B4-BE49-F238E27FC236}">
                <a16:creationId xmlns:a16="http://schemas.microsoft.com/office/drawing/2014/main" id="{2B6183DA-3C69-22FD-279C-517BAE11A013}"/>
              </a:ext>
            </a:extLst>
          </p:cNvPr>
          <p:cNvSpPr txBox="1"/>
          <p:nvPr/>
        </p:nvSpPr>
        <p:spPr bwMode="auto">
          <a:xfrm>
            <a:off x="3845679" y="2874304"/>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67%</a:t>
            </a:r>
          </a:p>
        </p:txBody>
      </p:sp>
      <p:sp>
        <p:nvSpPr>
          <p:cNvPr id="108" name="TextBox 107">
            <a:extLst>
              <a:ext uri="{FF2B5EF4-FFF2-40B4-BE49-F238E27FC236}">
                <a16:creationId xmlns:a16="http://schemas.microsoft.com/office/drawing/2014/main" id="{CC3573B0-4D18-DC81-6F1B-4AF60D9E6230}"/>
              </a:ext>
            </a:extLst>
          </p:cNvPr>
          <p:cNvSpPr txBox="1"/>
          <p:nvPr/>
        </p:nvSpPr>
        <p:spPr bwMode="auto">
          <a:xfrm>
            <a:off x="3253397" y="3191227"/>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55%</a:t>
            </a:r>
          </a:p>
        </p:txBody>
      </p:sp>
      <p:sp>
        <p:nvSpPr>
          <p:cNvPr id="109" name="TextBox 108">
            <a:extLst>
              <a:ext uri="{FF2B5EF4-FFF2-40B4-BE49-F238E27FC236}">
                <a16:creationId xmlns:a16="http://schemas.microsoft.com/office/drawing/2014/main" id="{E4D23CD7-408C-AA97-BBEC-8D399BAA50EF}"/>
              </a:ext>
            </a:extLst>
          </p:cNvPr>
          <p:cNvSpPr txBox="1"/>
          <p:nvPr/>
        </p:nvSpPr>
        <p:spPr bwMode="auto">
          <a:xfrm>
            <a:off x="3819702" y="3191227"/>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45%</a:t>
            </a:r>
          </a:p>
        </p:txBody>
      </p:sp>
      <p:sp>
        <p:nvSpPr>
          <p:cNvPr id="110" name="TextBox 109">
            <a:extLst>
              <a:ext uri="{FF2B5EF4-FFF2-40B4-BE49-F238E27FC236}">
                <a16:creationId xmlns:a16="http://schemas.microsoft.com/office/drawing/2014/main" id="{42B6A918-F49A-8623-2984-3D063A419193}"/>
              </a:ext>
            </a:extLst>
          </p:cNvPr>
          <p:cNvSpPr txBox="1"/>
          <p:nvPr/>
        </p:nvSpPr>
        <p:spPr bwMode="auto">
          <a:xfrm>
            <a:off x="3201443" y="3518541"/>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50%</a:t>
            </a:r>
          </a:p>
        </p:txBody>
      </p:sp>
      <p:sp>
        <p:nvSpPr>
          <p:cNvPr id="111" name="TextBox 110">
            <a:extLst>
              <a:ext uri="{FF2B5EF4-FFF2-40B4-BE49-F238E27FC236}">
                <a16:creationId xmlns:a16="http://schemas.microsoft.com/office/drawing/2014/main" id="{5E86DEBA-FA3F-4565-413D-996B55A591BB}"/>
              </a:ext>
            </a:extLst>
          </p:cNvPr>
          <p:cNvSpPr txBox="1"/>
          <p:nvPr/>
        </p:nvSpPr>
        <p:spPr bwMode="auto">
          <a:xfrm>
            <a:off x="3715793" y="3518541"/>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50%</a:t>
            </a:r>
          </a:p>
        </p:txBody>
      </p:sp>
      <p:sp>
        <p:nvSpPr>
          <p:cNvPr id="112" name="TextBox 111">
            <a:extLst>
              <a:ext uri="{FF2B5EF4-FFF2-40B4-BE49-F238E27FC236}">
                <a16:creationId xmlns:a16="http://schemas.microsoft.com/office/drawing/2014/main" id="{1C83A3AE-01E4-6544-D334-73E776293DFB}"/>
              </a:ext>
            </a:extLst>
          </p:cNvPr>
          <p:cNvSpPr txBox="1"/>
          <p:nvPr/>
        </p:nvSpPr>
        <p:spPr bwMode="auto">
          <a:xfrm>
            <a:off x="3258593" y="3825072"/>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67%</a:t>
            </a:r>
          </a:p>
        </p:txBody>
      </p:sp>
      <p:sp>
        <p:nvSpPr>
          <p:cNvPr id="113" name="TextBox 112">
            <a:extLst>
              <a:ext uri="{FF2B5EF4-FFF2-40B4-BE49-F238E27FC236}">
                <a16:creationId xmlns:a16="http://schemas.microsoft.com/office/drawing/2014/main" id="{30DEF8AE-3E73-12DE-A63F-C3C204663447}"/>
              </a:ext>
            </a:extLst>
          </p:cNvPr>
          <p:cNvSpPr txBox="1"/>
          <p:nvPr/>
        </p:nvSpPr>
        <p:spPr bwMode="auto">
          <a:xfrm>
            <a:off x="3692368" y="3825072"/>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33%</a:t>
            </a:r>
          </a:p>
        </p:txBody>
      </p:sp>
      <p:sp>
        <p:nvSpPr>
          <p:cNvPr id="114" name="TextBox 113">
            <a:extLst>
              <a:ext uri="{FF2B5EF4-FFF2-40B4-BE49-F238E27FC236}">
                <a16:creationId xmlns:a16="http://schemas.microsoft.com/office/drawing/2014/main" id="{556E7214-A791-AD36-34BD-A3DA0CC4D847}"/>
              </a:ext>
            </a:extLst>
          </p:cNvPr>
          <p:cNvSpPr txBox="1"/>
          <p:nvPr/>
        </p:nvSpPr>
        <p:spPr bwMode="auto">
          <a:xfrm>
            <a:off x="3102729" y="4136799"/>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38%</a:t>
            </a:r>
          </a:p>
        </p:txBody>
      </p:sp>
      <p:sp>
        <p:nvSpPr>
          <p:cNvPr id="115" name="TextBox 114">
            <a:extLst>
              <a:ext uri="{FF2B5EF4-FFF2-40B4-BE49-F238E27FC236}">
                <a16:creationId xmlns:a16="http://schemas.microsoft.com/office/drawing/2014/main" id="{4B462A0B-1F27-CF45-CA3E-7C49105E2BA2}"/>
              </a:ext>
            </a:extLst>
          </p:cNvPr>
          <p:cNvSpPr txBox="1"/>
          <p:nvPr/>
        </p:nvSpPr>
        <p:spPr bwMode="auto">
          <a:xfrm>
            <a:off x="3481997" y="4136799"/>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50%</a:t>
            </a:r>
          </a:p>
        </p:txBody>
      </p:sp>
      <p:sp>
        <p:nvSpPr>
          <p:cNvPr id="116" name="TextBox 115">
            <a:extLst>
              <a:ext uri="{FF2B5EF4-FFF2-40B4-BE49-F238E27FC236}">
                <a16:creationId xmlns:a16="http://schemas.microsoft.com/office/drawing/2014/main" id="{4175E9F3-5E36-6FC5-24D2-80B9FC9CF98C}"/>
              </a:ext>
            </a:extLst>
          </p:cNvPr>
          <p:cNvSpPr txBox="1"/>
          <p:nvPr/>
        </p:nvSpPr>
        <p:spPr bwMode="auto">
          <a:xfrm>
            <a:off x="3928807" y="4136799"/>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13%</a:t>
            </a:r>
          </a:p>
        </p:txBody>
      </p:sp>
      <p:sp>
        <p:nvSpPr>
          <p:cNvPr id="117" name="TextBox 116">
            <a:extLst>
              <a:ext uri="{FF2B5EF4-FFF2-40B4-BE49-F238E27FC236}">
                <a16:creationId xmlns:a16="http://schemas.microsoft.com/office/drawing/2014/main" id="{0DF7A508-E81A-9486-CC46-B0848C78E5F0}"/>
              </a:ext>
            </a:extLst>
          </p:cNvPr>
          <p:cNvSpPr txBox="1"/>
          <p:nvPr/>
        </p:nvSpPr>
        <p:spPr bwMode="auto">
          <a:xfrm>
            <a:off x="3196247" y="4448526"/>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83%</a:t>
            </a:r>
          </a:p>
        </p:txBody>
      </p:sp>
      <p:sp>
        <p:nvSpPr>
          <p:cNvPr id="118" name="TextBox 117">
            <a:extLst>
              <a:ext uri="{FF2B5EF4-FFF2-40B4-BE49-F238E27FC236}">
                <a16:creationId xmlns:a16="http://schemas.microsoft.com/office/drawing/2014/main" id="{5EE5600A-DAA2-176D-E5AF-040DBE887614}"/>
              </a:ext>
            </a:extLst>
          </p:cNvPr>
          <p:cNvSpPr txBox="1"/>
          <p:nvPr/>
        </p:nvSpPr>
        <p:spPr bwMode="auto">
          <a:xfrm>
            <a:off x="3726184" y="4458917"/>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17%</a:t>
            </a:r>
          </a:p>
        </p:txBody>
      </p:sp>
      <p:sp>
        <p:nvSpPr>
          <p:cNvPr id="119" name="TextBox 118">
            <a:extLst>
              <a:ext uri="{FF2B5EF4-FFF2-40B4-BE49-F238E27FC236}">
                <a16:creationId xmlns:a16="http://schemas.microsoft.com/office/drawing/2014/main" id="{AC730447-B592-8544-AC61-D8B6A38F1B28}"/>
              </a:ext>
            </a:extLst>
          </p:cNvPr>
          <p:cNvSpPr txBox="1"/>
          <p:nvPr/>
        </p:nvSpPr>
        <p:spPr bwMode="auto">
          <a:xfrm>
            <a:off x="3097534" y="4781037"/>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50%</a:t>
            </a:r>
          </a:p>
        </p:txBody>
      </p:sp>
      <p:sp>
        <p:nvSpPr>
          <p:cNvPr id="120" name="TextBox 119">
            <a:extLst>
              <a:ext uri="{FF2B5EF4-FFF2-40B4-BE49-F238E27FC236}">
                <a16:creationId xmlns:a16="http://schemas.microsoft.com/office/drawing/2014/main" id="{01FACD8B-297E-CB3E-9C21-DAAE911AAD65}"/>
              </a:ext>
            </a:extLst>
          </p:cNvPr>
          <p:cNvSpPr txBox="1"/>
          <p:nvPr/>
        </p:nvSpPr>
        <p:spPr bwMode="auto">
          <a:xfrm>
            <a:off x="3388479" y="4781037"/>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50%</a:t>
            </a:r>
          </a:p>
        </p:txBody>
      </p:sp>
      <p:sp>
        <p:nvSpPr>
          <p:cNvPr id="121" name="TextBox 120">
            <a:extLst>
              <a:ext uri="{FF2B5EF4-FFF2-40B4-BE49-F238E27FC236}">
                <a16:creationId xmlns:a16="http://schemas.microsoft.com/office/drawing/2014/main" id="{839D3464-6A2A-56C3-6100-1F0C119236B6}"/>
              </a:ext>
            </a:extLst>
          </p:cNvPr>
          <p:cNvSpPr txBox="1"/>
          <p:nvPr/>
        </p:nvSpPr>
        <p:spPr bwMode="auto">
          <a:xfrm>
            <a:off x="3201443" y="5090932"/>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83%</a:t>
            </a:r>
          </a:p>
        </p:txBody>
      </p:sp>
      <p:sp>
        <p:nvSpPr>
          <p:cNvPr id="122" name="TextBox 121">
            <a:extLst>
              <a:ext uri="{FF2B5EF4-FFF2-40B4-BE49-F238E27FC236}">
                <a16:creationId xmlns:a16="http://schemas.microsoft.com/office/drawing/2014/main" id="{3471E70C-70E4-47CD-2213-6369A34F05CB}"/>
              </a:ext>
            </a:extLst>
          </p:cNvPr>
          <p:cNvSpPr txBox="1"/>
          <p:nvPr/>
        </p:nvSpPr>
        <p:spPr bwMode="auto">
          <a:xfrm>
            <a:off x="3726184" y="5090931"/>
            <a:ext cx="36113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17%</a:t>
            </a:r>
          </a:p>
        </p:txBody>
      </p:sp>
    </p:spTree>
    <p:extLst>
      <p:ext uri="{BB962C8B-B14F-4D97-AF65-F5344CB8AC3E}">
        <p14:creationId xmlns:p14="http://schemas.microsoft.com/office/powerpoint/2010/main" val="384720977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pPr eaLnBrk="1" hangingPunct="1"/>
            <a:r>
              <a:rPr lang="en-US" altLang="en-US" dirty="0"/>
              <a:t>BRUIN: Safety in All Treated Patients </a:t>
            </a:r>
            <a:br>
              <a:rPr lang="en-US" altLang="en-US" dirty="0"/>
            </a:br>
            <a:r>
              <a:rPr lang="en-US" altLang="en-US" dirty="0"/>
              <a:t>(MCL, CLL, and Others*)</a:t>
            </a:r>
          </a:p>
        </p:txBody>
      </p:sp>
      <p:sp>
        <p:nvSpPr>
          <p:cNvPr id="3" name="Content Placeholder 2">
            <a:extLst>
              <a:ext uri="{FF2B5EF4-FFF2-40B4-BE49-F238E27FC236}">
                <a16:creationId xmlns:a16="http://schemas.microsoft.com/office/drawing/2014/main" id="{99CA8D58-6D06-784F-9ADE-E2A6E4800770}"/>
              </a:ext>
            </a:extLst>
          </p:cNvPr>
          <p:cNvSpPr>
            <a:spLocks noGrp="1"/>
          </p:cNvSpPr>
          <p:nvPr>
            <p:ph idx="1"/>
          </p:nvPr>
        </p:nvSpPr>
        <p:spPr>
          <a:xfrm>
            <a:off x="7711888" y="1412598"/>
            <a:ext cx="4114800" cy="2566736"/>
          </a:xfrm>
        </p:spPr>
        <p:txBody>
          <a:bodyPr/>
          <a:lstStyle/>
          <a:p>
            <a:pPr>
              <a:spcBef>
                <a:spcPts val="400"/>
              </a:spcBef>
            </a:pPr>
            <a:r>
              <a:rPr lang="en-US" sz="2000" dirty="0"/>
              <a:t>Median time on treatment: 8 mo</a:t>
            </a:r>
          </a:p>
          <a:p>
            <a:pPr>
              <a:spcBef>
                <a:spcPts val="400"/>
              </a:spcBef>
            </a:pPr>
            <a:r>
              <a:rPr lang="en-US" sz="2000" dirty="0"/>
              <a:t>Discontinued due to TRAEs: </a:t>
            </a:r>
            <a:br>
              <a:rPr lang="en-US" sz="2000" dirty="0"/>
            </a:br>
            <a:r>
              <a:rPr lang="en-US" sz="2000" dirty="0"/>
              <a:t>n = 15 (2%)</a:t>
            </a:r>
          </a:p>
          <a:p>
            <a:pPr>
              <a:spcBef>
                <a:spcPts val="400"/>
              </a:spcBef>
            </a:pPr>
            <a:r>
              <a:rPr lang="en-US" sz="2000" dirty="0"/>
              <a:t>Dose reduced due to TRAEs: </a:t>
            </a:r>
            <a:br>
              <a:rPr lang="en-US" sz="2000" dirty="0"/>
            </a:br>
            <a:r>
              <a:rPr lang="en-US" sz="2000" dirty="0"/>
              <a:t>n = 38 (15%)</a:t>
            </a:r>
          </a:p>
          <a:p>
            <a:pPr>
              <a:spcBef>
                <a:spcPts val="400"/>
              </a:spcBef>
            </a:pPr>
            <a:r>
              <a:rPr lang="en-US" sz="2000" dirty="0"/>
              <a:t>Safety profiles consistent between MCL and overall population</a:t>
            </a:r>
          </a:p>
          <a:p>
            <a:endParaRPr lang="en-US" sz="1600" dirty="0"/>
          </a:p>
          <a:p>
            <a:endParaRPr lang="en-US" sz="1600" dirty="0"/>
          </a:p>
        </p:txBody>
      </p:sp>
      <p:sp>
        <p:nvSpPr>
          <p:cNvPr id="22" name="Text Box 11">
            <a:extLst>
              <a:ext uri="{FF2B5EF4-FFF2-40B4-BE49-F238E27FC236}">
                <a16:creationId xmlns:a16="http://schemas.microsoft.com/office/drawing/2014/main" id="{3599EC78-D41F-52E3-FF9F-E5390257E706}"/>
              </a:ext>
            </a:extLst>
          </p:cNvPr>
          <p:cNvSpPr txBox="1">
            <a:spLocks noChangeArrowheads="1"/>
          </p:cNvSpPr>
          <p:nvPr/>
        </p:nvSpPr>
        <p:spPr bwMode="auto">
          <a:xfrm>
            <a:off x="414339" y="6385740"/>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ASH 2022. Abstr 4218.</a:t>
            </a:r>
          </a:p>
        </p:txBody>
      </p:sp>
      <p:graphicFrame>
        <p:nvGraphicFramePr>
          <p:cNvPr id="9" name="Group 32">
            <a:extLst>
              <a:ext uri="{FF2B5EF4-FFF2-40B4-BE49-F238E27FC236}">
                <a16:creationId xmlns:a16="http://schemas.microsoft.com/office/drawing/2014/main" id="{195C27A1-9B79-6965-DDCA-277BD7668764}"/>
              </a:ext>
            </a:extLst>
          </p:cNvPr>
          <p:cNvGraphicFramePr>
            <a:graphicFrameLocks noGrp="1"/>
          </p:cNvGraphicFramePr>
          <p:nvPr/>
        </p:nvGraphicFramePr>
        <p:xfrm>
          <a:off x="719138" y="1604456"/>
          <a:ext cx="6845279" cy="4052568"/>
        </p:xfrm>
        <a:graphic>
          <a:graphicData uri="http://schemas.openxmlformats.org/drawingml/2006/table">
            <a:tbl>
              <a:tblPr/>
              <a:tblGrid>
                <a:gridCol w="1589571">
                  <a:extLst>
                    <a:ext uri="{9D8B030D-6E8A-4147-A177-3AD203B41FA5}">
                      <a16:colId xmlns:a16="http://schemas.microsoft.com/office/drawing/2014/main" val="20000"/>
                    </a:ext>
                  </a:extLst>
                </a:gridCol>
                <a:gridCol w="1313927">
                  <a:extLst>
                    <a:ext uri="{9D8B030D-6E8A-4147-A177-3AD203B41FA5}">
                      <a16:colId xmlns:a16="http://schemas.microsoft.com/office/drawing/2014/main" val="4150514421"/>
                    </a:ext>
                  </a:extLst>
                </a:gridCol>
                <a:gridCol w="1313927">
                  <a:extLst>
                    <a:ext uri="{9D8B030D-6E8A-4147-A177-3AD203B41FA5}">
                      <a16:colId xmlns:a16="http://schemas.microsoft.com/office/drawing/2014/main" val="3561176811"/>
                    </a:ext>
                  </a:extLst>
                </a:gridCol>
                <a:gridCol w="1313927">
                  <a:extLst>
                    <a:ext uri="{9D8B030D-6E8A-4147-A177-3AD203B41FA5}">
                      <a16:colId xmlns:a16="http://schemas.microsoft.com/office/drawing/2014/main" val="760866576"/>
                    </a:ext>
                  </a:extLst>
                </a:gridCol>
                <a:gridCol w="1313927">
                  <a:extLst>
                    <a:ext uri="{9D8B030D-6E8A-4147-A177-3AD203B41FA5}">
                      <a16:colId xmlns:a16="http://schemas.microsoft.com/office/drawing/2014/main" val="92235047"/>
                    </a:ext>
                  </a:extLst>
                </a:gridCol>
              </a:tblGrid>
              <a:tr h="311736">
                <a:tc rowSpan="2">
                  <a:txBody>
                    <a:bodyPr/>
                    <a:lstStyle/>
                    <a:p>
                      <a:pPr marL="0" marR="0" lvl="0" indent="0" algn="l" defTabSz="914400" rtl="0" eaLnBrk="1" fontAlgn="base" latinLnBrk="0" hangingPunct="1">
                        <a:lnSpc>
                          <a:spcPct val="9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AE, %</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gridSpan="2">
                  <a:txBody>
                    <a:bodyPr/>
                    <a:lstStyle/>
                    <a:p>
                      <a:pPr algn="ctr">
                        <a:lnSpc>
                          <a:spcPct val="90000"/>
                        </a:lnSpc>
                      </a:pPr>
                      <a:r>
                        <a:rPr kumimoji="0" lang="en-US" sz="1600" b="1" i="0" u="none" strike="noStrike" cap="none" normalizeH="0" baseline="0" dirty="0">
                          <a:ln>
                            <a:noFill/>
                          </a:ln>
                          <a:solidFill>
                            <a:schemeClr val="tx1"/>
                          </a:solidFill>
                          <a:effectLst/>
                          <a:latin typeface="Calibri" panose="020F0502020204030204" pitchFamily="34" charset="0"/>
                        </a:rPr>
                        <a:t>TEAEs in in ≥15% (N = 725)</a:t>
                      </a:r>
                      <a:endParaRPr lang="en-US" dirty="0"/>
                    </a:p>
                  </a:txBody>
                  <a:tcPr marL="121881" marR="121881" marT="45728" marB="45728" anchor="ctr"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endParaRPr kumimoji="0" lang="en-US" sz="1400" b="1" i="0" u="none" strike="noStrike" cap="none" normalizeH="0" baseline="0" dirty="0">
                        <a:ln>
                          <a:noFill/>
                        </a:ln>
                        <a:solidFill>
                          <a:schemeClr val="tx1"/>
                        </a:solidFill>
                        <a:effectLst/>
                        <a:latin typeface="Calibri" panose="020F0502020204030204" pitchFamily="34" charset="0"/>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gridSpan="2">
                  <a:txBody>
                    <a:bodyPr/>
                    <a:lstStyle/>
                    <a:p>
                      <a:pPr marL="0" marR="0" lvl="0" indent="0" algn="ctr" defTabSz="914400" rtl="0" eaLnBrk="1" fontAlgn="base" latinLnBrk="0" hangingPunct="1">
                        <a:lnSpc>
                          <a:spcPct val="9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TRAEs (N = 725)</a:t>
                      </a:r>
                    </a:p>
                  </a:txBody>
                  <a:tcPr marL="121881" marR="121881" marT="45728" marB="45728" anchor="ctr"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pPr marL="0" marR="0" lvl="0" indent="0" algn="ctr" defTabSz="914400" rtl="0" eaLnBrk="1" fontAlgn="base" latinLnBrk="0" hangingPunct="1">
                        <a:lnSpc>
                          <a:spcPct val="100000"/>
                        </a:lnSpc>
                        <a:spcBef>
                          <a:spcPts val="0"/>
                        </a:spcBef>
                        <a:spcAft>
                          <a:spcPct val="25000"/>
                        </a:spcAft>
                        <a:buClr>
                          <a:schemeClr val="accent2"/>
                        </a:buClr>
                        <a:buSzTx/>
                        <a:buFont typeface="Wingdings" pitchFamily="2" charset="2"/>
                        <a:buNone/>
                        <a:tabLst/>
                      </a:pPr>
                      <a:endParaRPr kumimoji="0" lang="en-US" sz="1400" b="1" i="0" u="none" strike="noStrike" cap="none" normalizeH="0" baseline="0" dirty="0">
                        <a:ln>
                          <a:noFill/>
                        </a:ln>
                        <a:solidFill>
                          <a:schemeClr val="tx1"/>
                        </a:solidFill>
                        <a:effectLst/>
                        <a:latin typeface="Calibri" panose="020F0502020204030204" pitchFamily="34" charset="0"/>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2377220026"/>
                  </a:ext>
                </a:extLst>
              </a:tr>
              <a:tr h="311736">
                <a:tc vMerge="1">
                  <a:txBody>
                    <a:bodyPr/>
                    <a:lstStyle/>
                    <a:p>
                      <a:pPr marL="0" marR="0" lvl="0" indent="0" algn="l" defTabSz="914400" rtl="0" eaLnBrk="1" fontAlgn="base" latinLnBrk="0" hangingPunct="1">
                        <a:lnSpc>
                          <a:spcPct val="100000"/>
                        </a:lnSpc>
                        <a:spcBef>
                          <a:spcPts val="0"/>
                        </a:spcBef>
                        <a:spcAft>
                          <a:spcPct val="2500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TEAE in ≥15%, %</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9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Any Grade</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9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Grade ≥3</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9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Any Grade </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90000"/>
                        </a:lnSpc>
                        <a:spcBef>
                          <a:spcPts val="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Grade 3/4</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0"/>
                  </a:ext>
                </a:extLst>
              </a:tr>
              <a:tr h="311736">
                <a:tc>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Fatigue</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26.3</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1.7</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9.1</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0.8</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1"/>
                  </a:ext>
                </a:extLst>
              </a:tr>
              <a:tr h="311736">
                <a:tc>
                  <a:txBody>
                    <a:bodyPr/>
                    <a:lstStyle/>
                    <a:p>
                      <a:pPr marL="0" marR="0" lvl="0" indent="0" algn="l" defTabSz="914400" rtl="0" eaLnBrk="1" fontAlgn="base" latinLnBrk="0" hangingPunct="1">
                        <a:lnSpc>
                          <a:spcPct val="90000"/>
                        </a:lnSpc>
                        <a:spcBef>
                          <a:spcPts val="0"/>
                        </a:spcBef>
                        <a:spcAft>
                          <a:spcPct val="2500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Diarrhea</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22.1</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0.8</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8.6</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0.3</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2"/>
                  </a:ext>
                </a:extLst>
              </a:tr>
              <a:tr h="311736">
                <a:tc>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Neutropenia</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21.7</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18.6</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13.0</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10.5</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3"/>
                  </a:ext>
                </a:extLst>
              </a:tr>
              <a:tr h="311736">
                <a:tc>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Contusion</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19.0</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0.0</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12.6</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0.0</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4"/>
                  </a:ext>
                </a:extLst>
              </a:tr>
              <a:tr h="311736">
                <a:tc gridSpan="2">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1" i="0" u="none" strike="noStrike" cap="none" normalizeH="0" baseline="0" dirty="0">
                          <a:ln>
                            <a:noFill/>
                          </a:ln>
                          <a:solidFill>
                            <a:schemeClr val="tx1"/>
                          </a:solidFill>
                          <a:effectLst/>
                          <a:latin typeface="+mn-lt"/>
                        </a:rPr>
                        <a:t>AEs of Special Interest</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hMerge="1">
                  <a:txBody>
                    <a:bodyPr/>
                    <a:lstStyle/>
                    <a:p>
                      <a:pPr marL="0" marR="0" lvl="0" indent="0" algn="l" defTabSz="914400" rtl="0" eaLnBrk="1" fontAlgn="base" latinLnBrk="0" hangingPunct="1">
                        <a:lnSpc>
                          <a:spcPct val="100000"/>
                        </a:lnSpc>
                        <a:spcBef>
                          <a:spcPts val="0"/>
                        </a:spcBef>
                        <a:spcAft>
                          <a:spcPct val="25000"/>
                        </a:spcAft>
                        <a:buClrTx/>
                        <a:buSzTx/>
                        <a:buFontTx/>
                        <a:buNone/>
                        <a:tabLst/>
                      </a:pPr>
                      <a:endParaRPr kumimoji="0" lang="en-US" sz="1600" b="1" i="0" u="none" strike="noStrike" cap="none" normalizeH="0" baseline="0" dirty="0">
                        <a:ln>
                          <a:noFill/>
                        </a:ln>
                        <a:solidFill>
                          <a:schemeClr val="bg2">
                            <a:lumMod val="10000"/>
                          </a:schemeClr>
                        </a:solidFill>
                        <a:effectLst/>
                        <a:latin typeface="Calibri" panose="020F0502020204030204" pitchFamily="34" charset="0"/>
                      </a:endParaRP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90000"/>
                        </a:lnSpc>
                        <a:spcBef>
                          <a:spcPts val="0"/>
                        </a:spcBef>
                        <a:spcAft>
                          <a:spcPct val="25000"/>
                        </a:spcAft>
                        <a:buClr>
                          <a:schemeClr val="accent2"/>
                        </a:buClr>
                        <a:buSzTx/>
                        <a:buFont typeface="Wingdings" pitchFamily="2" charset="2"/>
                        <a:buNone/>
                        <a:tabLst/>
                      </a:pPr>
                      <a:endParaRPr kumimoji="0" lang="en-US" sz="1600" b="0" i="0" u="none" strike="noStrike" cap="none" normalizeH="0" baseline="0" dirty="0">
                        <a:ln>
                          <a:noFill/>
                        </a:ln>
                        <a:solidFill>
                          <a:schemeClr val="tx1"/>
                        </a:solidFill>
                        <a:effectLst/>
                        <a:latin typeface="+mn-lt"/>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90000"/>
                        </a:lnSpc>
                        <a:spcBef>
                          <a:spcPts val="0"/>
                        </a:spcBef>
                        <a:spcAft>
                          <a:spcPct val="25000"/>
                        </a:spcAft>
                        <a:buClr>
                          <a:schemeClr val="accent2"/>
                        </a:buClr>
                        <a:buSzTx/>
                        <a:buFont typeface="Wingdings" pitchFamily="2" charset="2"/>
                        <a:buNone/>
                        <a:tabLst/>
                      </a:pPr>
                      <a:endParaRPr kumimoji="0" lang="en-US" sz="1600" b="0" i="0" u="none" strike="noStrike" cap="none" normalizeH="0" baseline="0" dirty="0">
                        <a:ln>
                          <a:noFill/>
                        </a:ln>
                        <a:solidFill>
                          <a:schemeClr val="tx1"/>
                        </a:solidFill>
                        <a:effectLst/>
                        <a:latin typeface="+mn-lt"/>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90000"/>
                        </a:lnSpc>
                        <a:spcBef>
                          <a:spcPts val="0"/>
                        </a:spcBef>
                        <a:spcAft>
                          <a:spcPct val="25000"/>
                        </a:spcAft>
                        <a:buClr>
                          <a:schemeClr val="accent2"/>
                        </a:buClr>
                        <a:buSzTx/>
                        <a:buFont typeface="Wingdings" pitchFamily="2" charset="2"/>
                        <a:buNone/>
                        <a:tabLst/>
                      </a:pPr>
                      <a:endParaRPr kumimoji="0" lang="en-US" sz="1600" b="0" i="0" u="none" strike="noStrike" cap="none" normalizeH="0" baseline="0" dirty="0">
                        <a:ln>
                          <a:noFill/>
                        </a:ln>
                        <a:solidFill>
                          <a:schemeClr val="tx1"/>
                        </a:solidFill>
                        <a:effectLst/>
                        <a:latin typeface="+mn-lt"/>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3630323769"/>
                  </a:ext>
                </a:extLst>
              </a:tr>
              <a:tr h="311736">
                <a:tc>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Bruising</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23.2</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0.0</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mn-lt"/>
                          <a:ea typeface="Times New Roman" panose="02020603050405020304" pitchFamily="18" charset="0"/>
                          <a:cs typeface="Arial" panose="020B0604020202020204" pitchFamily="34" charset="0"/>
                        </a:rPr>
                        <a:t>14.9</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0.0</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332501241"/>
                  </a:ext>
                </a:extLst>
              </a:tr>
              <a:tr h="311736">
                <a:tc>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Rash</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12.3</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0.4</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mn-lt"/>
                          <a:ea typeface="Times New Roman" panose="02020603050405020304" pitchFamily="18" charset="0"/>
                          <a:cs typeface="Arial" panose="020B0604020202020204" pitchFamily="34" charset="0"/>
                        </a:rPr>
                        <a:t>5.5</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0.3</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731913245"/>
                  </a:ext>
                </a:extLst>
              </a:tr>
              <a:tr h="311736">
                <a:tc>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Arthralgia</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13.0</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0.4</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mn-lt"/>
                          <a:ea typeface="Times New Roman" panose="02020603050405020304" pitchFamily="18" charset="0"/>
                          <a:cs typeface="Arial" panose="020B0604020202020204" pitchFamily="34" charset="0"/>
                        </a:rPr>
                        <a:t>3.2</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0.0</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42616968"/>
                  </a:ext>
                </a:extLst>
              </a:tr>
              <a:tr h="311736">
                <a:tc>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Hemorrhage</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10.2</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1.7</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mn-lt"/>
                          <a:ea typeface="Times New Roman" panose="02020603050405020304" pitchFamily="18" charset="0"/>
                          <a:cs typeface="Arial" panose="020B0604020202020204" pitchFamily="34" charset="0"/>
                        </a:rPr>
                        <a:t>3.4</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0.4</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652368694"/>
                  </a:ext>
                </a:extLst>
              </a:tr>
              <a:tr h="311736">
                <a:tc>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Hypertension</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9.5</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2.8</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mn-lt"/>
                          <a:ea typeface="Times New Roman" panose="02020603050405020304" pitchFamily="18" charset="0"/>
                          <a:cs typeface="Arial" panose="020B0604020202020204" pitchFamily="34" charset="0"/>
                        </a:rPr>
                        <a:t>3.2</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0.6</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639995809"/>
                  </a:ext>
                </a:extLst>
              </a:tr>
              <a:tr h="311736">
                <a:tc>
                  <a:txBody>
                    <a:bodyPr/>
                    <a:lstStyle/>
                    <a:p>
                      <a:pPr marL="0" marR="0" lvl="0" indent="0" algn="l" defTabSz="914400" rtl="0" eaLnBrk="1" fontAlgn="base" latinLnBrk="0" hangingPunct="1">
                        <a:lnSpc>
                          <a:spcPct val="90000"/>
                        </a:lnSpc>
                        <a:spcBef>
                          <a:spcPts val="0"/>
                        </a:spcBef>
                        <a:spcAft>
                          <a:spcPct val="25000"/>
                        </a:spcAft>
                        <a:buClrTx/>
                        <a:buSzTx/>
                        <a:buFontTx/>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AFib/flutter</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2.6</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1.0</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3771900" rtl="0" eaLnBrk="1" latinLnBrk="0" hangingPunct="1">
                        <a:defRPr sz="7425" kern="1200">
                          <a:solidFill>
                            <a:schemeClr val="tx1"/>
                          </a:solidFill>
                          <a:latin typeface="Arial"/>
                        </a:defRPr>
                      </a:lvl1pPr>
                      <a:lvl2pPr marL="1885950" algn="l" defTabSz="3771900" rtl="0" eaLnBrk="1" latinLnBrk="0" hangingPunct="1">
                        <a:defRPr sz="7425" kern="1200">
                          <a:solidFill>
                            <a:schemeClr val="tx1"/>
                          </a:solidFill>
                          <a:latin typeface="Arial"/>
                        </a:defRPr>
                      </a:lvl2pPr>
                      <a:lvl3pPr marL="3771900" algn="l" defTabSz="3771900" rtl="0" eaLnBrk="1" latinLnBrk="0" hangingPunct="1">
                        <a:defRPr sz="7425" kern="1200">
                          <a:solidFill>
                            <a:schemeClr val="tx1"/>
                          </a:solidFill>
                          <a:latin typeface="Arial"/>
                        </a:defRPr>
                      </a:lvl3pPr>
                      <a:lvl4pPr marL="5657850" algn="l" defTabSz="3771900" rtl="0" eaLnBrk="1" latinLnBrk="0" hangingPunct="1">
                        <a:defRPr sz="7425" kern="1200">
                          <a:solidFill>
                            <a:schemeClr val="tx1"/>
                          </a:solidFill>
                          <a:latin typeface="Arial"/>
                        </a:defRPr>
                      </a:lvl4pPr>
                      <a:lvl5pPr marL="7543800" algn="l" defTabSz="3771900" rtl="0" eaLnBrk="1" latinLnBrk="0" hangingPunct="1">
                        <a:defRPr sz="7425" kern="1200">
                          <a:solidFill>
                            <a:schemeClr val="tx1"/>
                          </a:solidFill>
                          <a:latin typeface="Arial"/>
                        </a:defRPr>
                      </a:lvl5pPr>
                      <a:lvl6pPr marL="9429750" algn="l" defTabSz="3771900" rtl="0" eaLnBrk="1" latinLnBrk="0" hangingPunct="1">
                        <a:defRPr sz="7425" kern="1200">
                          <a:solidFill>
                            <a:schemeClr val="tx1"/>
                          </a:solidFill>
                          <a:latin typeface="Arial"/>
                        </a:defRPr>
                      </a:lvl6pPr>
                      <a:lvl7pPr marL="11315700" algn="l" defTabSz="3771900" rtl="0" eaLnBrk="1" latinLnBrk="0" hangingPunct="1">
                        <a:defRPr sz="7425" kern="1200">
                          <a:solidFill>
                            <a:schemeClr val="tx1"/>
                          </a:solidFill>
                          <a:latin typeface="Arial"/>
                        </a:defRPr>
                      </a:lvl7pPr>
                      <a:lvl8pPr marL="13201650" algn="l" defTabSz="3771900" rtl="0" eaLnBrk="1" latinLnBrk="0" hangingPunct="1">
                        <a:defRPr sz="7425" kern="1200">
                          <a:solidFill>
                            <a:schemeClr val="tx1"/>
                          </a:solidFill>
                          <a:latin typeface="Arial"/>
                        </a:defRPr>
                      </a:lvl8pPr>
                      <a:lvl9pPr marL="15087600" algn="l" defTabSz="3771900" rtl="0" eaLnBrk="1" latinLnBrk="0" hangingPunct="1">
                        <a:defRPr sz="7425" kern="1200">
                          <a:solidFill>
                            <a:schemeClr val="tx1"/>
                          </a:solidFill>
                          <a:latin typeface="Arial"/>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0.7</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algn="ctr">
                        <a:lnSpc>
                          <a:spcPct val="90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0.1</a:t>
                      </a:r>
                    </a:p>
                  </a:txBody>
                  <a:tcPr marL="19471" marR="19471" marT="9630" marB="963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16239760"/>
                  </a:ext>
                </a:extLst>
              </a:tr>
            </a:tbl>
          </a:graphicData>
        </a:graphic>
      </p:graphicFrame>
      <p:sp>
        <p:nvSpPr>
          <p:cNvPr id="2" name="TextBox 1">
            <a:extLst>
              <a:ext uri="{FF2B5EF4-FFF2-40B4-BE49-F238E27FC236}">
                <a16:creationId xmlns:a16="http://schemas.microsoft.com/office/drawing/2014/main" id="{291C247F-3FC3-B491-0FCC-07ABC09891A9}"/>
              </a:ext>
            </a:extLst>
          </p:cNvPr>
          <p:cNvSpPr txBox="1"/>
          <p:nvPr/>
        </p:nvSpPr>
        <p:spPr bwMode="auto">
          <a:xfrm>
            <a:off x="665631" y="5657024"/>
            <a:ext cx="48725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*DLBCL, WM, FL, MZL, Richter transformation, </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B-PLL, hairy cell leukemia, PCNSL, and other transformation.</a:t>
            </a:r>
          </a:p>
        </p:txBody>
      </p:sp>
      <p:sp>
        <p:nvSpPr>
          <p:cNvPr id="7" name="TextBox 6">
            <a:extLst>
              <a:ext uri="{FF2B5EF4-FFF2-40B4-BE49-F238E27FC236}">
                <a16:creationId xmlns:a16="http://schemas.microsoft.com/office/drawing/2014/main" id="{FE8A3507-8F63-9AE8-8536-9D3B2AD91E66}"/>
              </a:ext>
            </a:extLst>
          </p:cNvPr>
          <p:cNvSpPr txBox="1"/>
          <p:nvPr/>
        </p:nvSpPr>
        <p:spPr bwMode="auto">
          <a:xfrm>
            <a:off x="5342761" y="5720906"/>
            <a:ext cx="2438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Data cutoff: January 31, 2022.</a:t>
            </a:r>
          </a:p>
        </p:txBody>
      </p:sp>
      <p:sp>
        <p:nvSpPr>
          <p:cNvPr id="5" name="Content Placeholder 2">
            <a:extLst>
              <a:ext uri="{FF2B5EF4-FFF2-40B4-BE49-F238E27FC236}">
                <a16:creationId xmlns:a16="http://schemas.microsoft.com/office/drawing/2014/main" id="{C17996A4-89BA-1B67-7A2B-C16E4DB4C66E}"/>
              </a:ext>
            </a:extLst>
          </p:cNvPr>
          <p:cNvSpPr txBox="1">
            <a:spLocks/>
          </p:cNvSpPr>
          <p:nvPr/>
        </p:nvSpPr>
        <p:spPr bwMode="auto">
          <a:xfrm>
            <a:off x="7711891" y="3918728"/>
            <a:ext cx="4114800" cy="2109956"/>
          </a:xfrm>
          <a:prstGeom prst="rect">
            <a:avLst/>
          </a:prstGeom>
          <a:solidFill>
            <a:srgbClr val="00823B"/>
          </a:solidFill>
          <a:ln>
            <a:noFill/>
          </a:ln>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0" marR="0" lvl="0" indent="0" algn="ctr"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None/>
              <a:tabLst/>
              <a:defRPr/>
            </a:pPr>
            <a:r>
              <a:rPr kumimoji="0" lang="en-US" sz="24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On January 27, 2023, the FDA granted accelerated approval to </a:t>
            </a:r>
            <a:r>
              <a:rPr kumimoji="0" lang="en-US" sz="2400" b="1" i="0" u="none" strike="noStrike" kern="0" cap="none" spc="0" normalizeH="0" baseline="0" noProof="0" dirty="0" err="1">
                <a:ln>
                  <a:noFill/>
                </a:ln>
                <a:solidFill>
                  <a:srgbClr val="FFFFFF"/>
                </a:solidFill>
                <a:effectLst/>
                <a:uLnTx/>
                <a:uFillTx/>
                <a:latin typeface="Calibri" panose="020F0502020204030204" pitchFamily="34" charset="0"/>
                <a:ea typeface="+mn-ea"/>
                <a:cs typeface="+mn-cs"/>
              </a:rPr>
              <a:t>pirtobrutinib</a:t>
            </a:r>
            <a:r>
              <a:rPr kumimoji="0" lang="en-US" sz="24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for R/R MCL after ≥2 lines of systemic therapy, including a BTK inhibitor.</a:t>
            </a:r>
          </a:p>
          <a:p>
            <a:pPr marL="342900" marR="0" lvl="0" indent="-342900" algn="ctr"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sz="2400" b="1" i="0" u="none" strike="noStrike" kern="0" cap="none" spc="0" normalizeH="0" baseline="0" noProof="0" dirty="0">
              <a:ln>
                <a:noFill/>
              </a:ln>
              <a:solidFill>
                <a:srgbClr val="FFFFFF"/>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47975806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6E805DD-C5D0-9635-AAF0-3FF64C1E6378}"/>
              </a:ext>
            </a:extLst>
          </p:cNvPr>
          <p:cNvSpPr>
            <a:spLocks noGrp="1"/>
          </p:cNvSpPr>
          <p:nvPr>
            <p:ph type="title"/>
          </p:nvPr>
        </p:nvSpPr>
        <p:spPr/>
        <p:txBody>
          <a:bodyPr/>
          <a:lstStyle/>
          <a:p>
            <a:r>
              <a:rPr lang="en-US" dirty="0"/>
              <a:t>Ongoing Phase III BRUIN-MCL-321: Pirtobrutinib vs Investigator’s Choice of BTK Inhibitor in R/R MCL</a:t>
            </a:r>
          </a:p>
        </p:txBody>
      </p:sp>
      <p:sp>
        <p:nvSpPr>
          <p:cNvPr id="6" name="Content Placeholder 2">
            <a:extLst>
              <a:ext uri="{FF2B5EF4-FFF2-40B4-BE49-F238E27FC236}">
                <a16:creationId xmlns:a16="http://schemas.microsoft.com/office/drawing/2014/main" id="{F0527E83-4F8C-7708-9410-C5006BEADE58}"/>
              </a:ext>
            </a:extLst>
          </p:cNvPr>
          <p:cNvSpPr>
            <a:spLocks noGrp="1"/>
          </p:cNvSpPr>
          <p:nvPr>
            <p:ph idx="1"/>
          </p:nvPr>
        </p:nvSpPr>
        <p:spPr/>
        <p:txBody>
          <a:bodyPr/>
          <a:lstStyle/>
          <a:p>
            <a:r>
              <a:rPr lang="en-US" dirty="0"/>
              <a:t>International, open-label, randomized phase III trial</a:t>
            </a:r>
          </a:p>
          <a:p>
            <a:endParaRPr lang="en-US" dirty="0"/>
          </a:p>
          <a:p>
            <a:endParaRPr lang="en-US" dirty="0"/>
          </a:p>
          <a:p>
            <a:endParaRPr lang="en-US" dirty="0"/>
          </a:p>
          <a:p>
            <a:endParaRPr lang="en-US" dirty="0"/>
          </a:p>
          <a:p>
            <a:r>
              <a:rPr lang="en-US" sz="2400" b="1" dirty="0"/>
              <a:t>Primary endpoint: </a:t>
            </a:r>
            <a:r>
              <a:rPr lang="en-US" sz="2400" dirty="0"/>
              <a:t>PFS</a:t>
            </a:r>
          </a:p>
          <a:p>
            <a:r>
              <a:rPr lang="en-US" sz="2400" b="1" dirty="0"/>
              <a:t>Secondary endpoints: </a:t>
            </a:r>
            <a:r>
              <a:rPr lang="en-US" sz="2400" dirty="0"/>
              <a:t>EFS, ORR, DoR, OS, TTF, time to worsening of MCL-related symptoms, tolerability</a:t>
            </a:r>
          </a:p>
          <a:p>
            <a:endParaRPr lang="en-US" dirty="0"/>
          </a:p>
          <a:p>
            <a:endParaRPr lang="en-US" dirty="0"/>
          </a:p>
          <a:p>
            <a:endParaRPr lang="en-US" dirty="0"/>
          </a:p>
        </p:txBody>
      </p:sp>
      <p:sp>
        <p:nvSpPr>
          <p:cNvPr id="7" name="Text Box 45">
            <a:extLst>
              <a:ext uri="{FF2B5EF4-FFF2-40B4-BE49-F238E27FC236}">
                <a16:creationId xmlns:a16="http://schemas.microsoft.com/office/drawing/2014/main" id="{C5B2746A-5F67-837D-7F47-AECC38817D53}"/>
              </a:ext>
            </a:extLst>
          </p:cNvPr>
          <p:cNvSpPr txBox="1">
            <a:spLocks noChangeArrowheads="1"/>
          </p:cNvSpPr>
          <p:nvPr/>
        </p:nvSpPr>
        <p:spPr bwMode="auto">
          <a:xfrm>
            <a:off x="1138341" y="2562601"/>
            <a:ext cx="256857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Patients with MCL; previously treated with ≥1 systemic tx; no prior BTKi; ECOG PS 0-2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(planned N = 500)</a:t>
            </a:r>
          </a:p>
        </p:txBody>
      </p:sp>
      <p:sp>
        <p:nvSpPr>
          <p:cNvPr id="8" name="Rectangle 49">
            <a:extLst>
              <a:ext uri="{FF2B5EF4-FFF2-40B4-BE49-F238E27FC236}">
                <a16:creationId xmlns:a16="http://schemas.microsoft.com/office/drawing/2014/main" id="{9F777F9F-323F-6478-FC76-9DE1E5A09C36}"/>
              </a:ext>
            </a:extLst>
          </p:cNvPr>
          <p:cNvSpPr>
            <a:spLocks noChangeArrowheads="1"/>
          </p:cNvSpPr>
          <p:nvPr/>
        </p:nvSpPr>
        <p:spPr bwMode="auto">
          <a:xfrm>
            <a:off x="4535590" y="2463224"/>
            <a:ext cx="3790950" cy="731520"/>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Arial" panose="020B0604020202020204" pitchFamily="34" charset="0"/>
              </a:rPr>
              <a:t>Pirtobrutinib </a:t>
            </a:r>
          </a:p>
        </p:txBody>
      </p:sp>
      <p:sp>
        <p:nvSpPr>
          <p:cNvPr id="9" name="Rectangle 50">
            <a:extLst>
              <a:ext uri="{FF2B5EF4-FFF2-40B4-BE49-F238E27FC236}">
                <a16:creationId xmlns:a16="http://schemas.microsoft.com/office/drawing/2014/main" id="{EEE44E84-5F7B-EEDE-E1B2-19FD0BD3FBC8}"/>
              </a:ext>
            </a:extLst>
          </p:cNvPr>
          <p:cNvSpPr>
            <a:spLocks noChangeArrowheads="1"/>
          </p:cNvSpPr>
          <p:nvPr/>
        </p:nvSpPr>
        <p:spPr bwMode="auto">
          <a:xfrm>
            <a:off x="4535590" y="3407787"/>
            <a:ext cx="3790950" cy="731520"/>
          </a:xfrm>
          <a:prstGeom prst="rect">
            <a:avLst/>
          </a:prstGeom>
          <a:solidFill>
            <a:schemeClr val="accent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Arial" panose="020B0604020202020204" pitchFamily="34" charset="0"/>
              </a:rPr>
              <a:t>Investigator’s Choice of BTK Inhibitor </a:t>
            </a:r>
            <a:b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Arial" panose="020B0604020202020204" pitchFamily="34" charset="0"/>
              </a:rPr>
            </a:b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Arial" panose="020B0604020202020204" pitchFamily="34" charset="0"/>
              </a:rPr>
              <a:t>(ibrutinib, acalabrutinib, zanubrutinib)</a:t>
            </a:r>
          </a:p>
        </p:txBody>
      </p:sp>
      <p:sp>
        <p:nvSpPr>
          <p:cNvPr id="10" name="Line 53">
            <a:extLst>
              <a:ext uri="{FF2B5EF4-FFF2-40B4-BE49-F238E27FC236}">
                <a16:creationId xmlns:a16="http://schemas.microsoft.com/office/drawing/2014/main" id="{C8771272-92A1-BAA3-BC46-1D300594A8CA}"/>
              </a:ext>
            </a:extLst>
          </p:cNvPr>
          <p:cNvSpPr>
            <a:spLocks noChangeShapeType="1"/>
          </p:cNvSpPr>
          <p:nvPr/>
        </p:nvSpPr>
        <p:spPr bwMode="auto">
          <a:xfrm>
            <a:off x="3748188" y="3422711"/>
            <a:ext cx="622300" cy="350837"/>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endParaRPr>
          </a:p>
        </p:txBody>
      </p:sp>
      <p:sp>
        <p:nvSpPr>
          <p:cNvPr id="11" name="Line 54">
            <a:extLst>
              <a:ext uri="{FF2B5EF4-FFF2-40B4-BE49-F238E27FC236}">
                <a16:creationId xmlns:a16="http://schemas.microsoft.com/office/drawing/2014/main" id="{ED3F113A-310F-7C26-28C0-6EBF57C60B72}"/>
              </a:ext>
            </a:extLst>
          </p:cNvPr>
          <p:cNvSpPr>
            <a:spLocks noChangeShapeType="1"/>
          </p:cNvSpPr>
          <p:nvPr/>
        </p:nvSpPr>
        <p:spPr bwMode="auto">
          <a:xfrm flipV="1">
            <a:off x="3748188" y="2828984"/>
            <a:ext cx="622300" cy="347662"/>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endParaRPr>
          </a:p>
        </p:txBody>
      </p:sp>
      <p:sp>
        <p:nvSpPr>
          <p:cNvPr id="12" name="Text Box 15">
            <a:extLst>
              <a:ext uri="{FF2B5EF4-FFF2-40B4-BE49-F238E27FC236}">
                <a16:creationId xmlns:a16="http://schemas.microsoft.com/office/drawing/2014/main" id="{BD52A347-1AFA-6A2D-43B6-0A0FE88677DE}"/>
              </a:ext>
            </a:extLst>
          </p:cNvPr>
          <p:cNvSpPr txBox="1">
            <a:spLocks noChangeArrowheads="1"/>
          </p:cNvSpPr>
          <p:nvPr/>
        </p:nvSpPr>
        <p:spPr bwMode="auto">
          <a:xfrm>
            <a:off x="430681" y="6362020"/>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ＭＳ Ｐゴシック" pitchFamily="34" charset="-128"/>
                <a:cs typeface="Arial" panose="020B0604020202020204" pitchFamily="34" charset="0"/>
              </a:rPr>
              <a:t>NCT04662255.</a:t>
            </a:r>
          </a:p>
        </p:txBody>
      </p:sp>
    </p:spTree>
    <p:extLst>
      <p:ext uri="{BB962C8B-B14F-4D97-AF65-F5344CB8AC3E}">
        <p14:creationId xmlns:p14="http://schemas.microsoft.com/office/powerpoint/2010/main" val="340749018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02E13-9272-412F-A1F4-3EBE6E382CD8}"/>
              </a:ext>
            </a:extLst>
          </p:cNvPr>
          <p:cNvSpPr>
            <a:spLocks noGrp="1"/>
          </p:cNvSpPr>
          <p:nvPr>
            <p:ph type="title"/>
          </p:nvPr>
        </p:nvSpPr>
        <p:spPr/>
        <p:txBody>
          <a:bodyPr/>
          <a:lstStyle/>
          <a:p>
            <a:r>
              <a:rPr lang="en-US" dirty="0"/>
              <a:t>Novel agents in mantle cell lymphoma</a:t>
            </a:r>
            <a:br>
              <a:rPr lang="en-US" dirty="0"/>
            </a:br>
            <a:r>
              <a:rPr lang="en-US" sz="3200" i="1" dirty="0">
                <a:solidFill>
                  <a:schemeClr val="accent1"/>
                </a:solidFill>
              </a:rPr>
              <a:t>Outline</a:t>
            </a:r>
            <a:endParaRPr lang="en-US" i="1" dirty="0">
              <a:solidFill>
                <a:schemeClr val="accent1"/>
              </a:solidFill>
            </a:endParaRPr>
          </a:p>
        </p:txBody>
      </p:sp>
      <p:sp>
        <p:nvSpPr>
          <p:cNvPr id="3" name="Content Placeholder 2">
            <a:extLst>
              <a:ext uri="{FF2B5EF4-FFF2-40B4-BE49-F238E27FC236}">
                <a16:creationId xmlns:a16="http://schemas.microsoft.com/office/drawing/2014/main" id="{1D6472D6-1960-4B64-9144-52174D2CDA59}"/>
              </a:ext>
            </a:extLst>
          </p:cNvPr>
          <p:cNvSpPr>
            <a:spLocks noGrp="1"/>
          </p:cNvSpPr>
          <p:nvPr>
            <p:ph sz="half" idx="1"/>
          </p:nvPr>
        </p:nvSpPr>
        <p:spPr/>
        <p:txBody>
          <a:bodyPr>
            <a:normAutofit fontScale="70000" lnSpcReduction="20000"/>
          </a:bodyPr>
          <a:lstStyle/>
          <a:p>
            <a:r>
              <a:rPr lang="en-US" sz="4000" b="1" dirty="0">
                <a:solidFill>
                  <a:schemeClr val="accent1"/>
                </a:solidFill>
              </a:rPr>
              <a:t>BTK inhibitors</a:t>
            </a:r>
          </a:p>
          <a:p>
            <a:pPr lvl="1"/>
            <a:r>
              <a:rPr lang="en-US" sz="2900" b="1" dirty="0">
                <a:solidFill>
                  <a:schemeClr val="accent1"/>
                </a:solidFill>
              </a:rPr>
              <a:t>Covalent</a:t>
            </a:r>
          </a:p>
          <a:p>
            <a:pPr lvl="2"/>
            <a:r>
              <a:rPr lang="en-US" sz="2600" b="1" dirty="0">
                <a:solidFill>
                  <a:schemeClr val="accent1"/>
                </a:solidFill>
              </a:rPr>
              <a:t>Ibrutinib</a:t>
            </a:r>
          </a:p>
          <a:p>
            <a:pPr lvl="2"/>
            <a:r>
              <a:rPr lang="en-US" sz="2600" b="1" dirty="0">
                <a:solidFill>
                  <a:schemeClr val="accent1"/>
                </a:solidFill>
              </a:rPr>
              <a:t>Acalabrutinib</a:t>
            </a:r>
          </a:p>
          <a:p>
            <a:pPr lvl="2"/>
            <a:r>
              <a:rPr lang="en-US" sz="2600" b="1" dirty="0">
                <a:solidFill>
                  <a:schemeClr val="accent1"/>
                </a:solidFill>
              </a:rPr>
              <a:t>Zanubrutinib</a:t>
            </a:r>
          </a:p>
          <a:p>
            <a:pPr lvl="1"/>
            <a:r>
              <a:rPr lang="en-US" sz="2900" b="1" dirty="0">
                <a:solidFill>
                  <a:schemeClr val="accent1"/>
                </a:solidFill>
              </a:rPr>
              <a:t>Non-covalent: </a:t>
            </a:r>
            <a:r>
              <a:rPr lang="en-US" sz="2900" b="1" dirty="0" err="1">
                <a:solidFill>
                  <a:schemeClr val="accent1"/>
                </a:solidFill>
              </a:rPr>
              <a:t>pirtobrutinib</a:t>
            </a:r>
            <a:endParaRPr lang="en-US" b="1" dirty="0">
              <a:solidFill>
                <a:schemeClr val="accent1"/>
              </a:solidFill>
            </a:endParaRPr>
          </a:p>
          <a:p>
            <a:r>
              <a:rPr lang="en-US" dirty="0"/>
              <a:t>CAR T-cell therapies</a:t>
            </a:r>
          </a:p>
          <a:p>
            <a:pPr lvl="1"/>
            <a:r>
              <a:rPr lang="en-US" dirty="0" err="1"/>
              <a:t>Brexucabtagene</a:t>
            </a:r>
            <a:r>
              <a:rPr lang="en-US" dirty="0"/>
              <a:t> </a:t>
            </a:r>
            <a:r>
              <a:rPr lang="en-US" dirty="0" err="1"/>
              <a:t>autolocel</a:t>
            </a:r>
            <a:endParaRPr lang="en-US" dirty="0"/>
          </a:p>
          <a:p>
            <a:pPr lvl="1"/>
            <a:r>
              <a:rPr lang="en-US" dirty="0" err="1"/>
              <a:t>Lisocabtagene</a:t>
            </a:r>
            <a:r>
              <a:rPr lang="en-US" dirty="0"/>
              <a:t> </a:t>
            </a:r>
            <a:r>
              <a:rPr lang="en-US" dirty="0" err="1"/>
              <a:t>maraleucel</a:t>
            </a:r>
            <a:r>
              <a:rPr lang="en-US" dirty="0"/>
              <a:t> (not approved)</a:t>
            </a:r>
          </a:p>
          <a:p>
            <a:r>
              <a:rPr lang="en-US" dirty="0"/>
              <a:t>BCL2 inhibitor: </a:t>
            </a:r>
            <a:r>
              <a:rPr lang="en-US" dirty="0" err="1"/>
              <a:t>venetoclax</a:t>
            </a:r>
            <a:r>
              <a:rPr lang="en-US" dirty="0"/>
              <a:t> (not approved)</a:t>
            </a:r>
          </a:p>
          <a:p>
            <a:r>
              <a:rPr lang="en-US" dirty="0"/>
              <a:t>Bispecific antibodies: </a:t>
            </a:r>
            <a:r>
              <a:rPr lang="en-US" dirty="0" err="1"/>
              <a:t>glofitamab</a:t>
            </a:r>
            <a:r>
              <a:rPr lang="en-US" dirty="0"/>
              <a:t> (not approved)</a:t>
            </a:r>
          </a:p>
          <a:p>
            <a:pPr lvl="1"/>
            <a:endParaRPr lang="en-US" dirty="0"/>
          </a:p>
          <a:p>
            <a:pPr lvl="1"/>
            <a:endParaRPr lang="en-US" dirty="0"/>
          </a:p>
          <a:p>
            <a:endParaRPr lang="en-US" dirty="0"/>
          </a:p>
          <a:p>
            <a:endParaRPr lang="en-US" dirty="0"/>
          </a:p>
          <a:p>
            <a:endParaRPr lang="en-US" dirty="0"/>
          </a:p>
        </p:txBody>
      </p:sp>
      <p:sp>
        <p:nvSpPr>
          <p:cNvPr id="4" name="Content Placeholder 3">
            <a:extLst>
              <a:ext uri="{FF2B5EF4-FFF2-40B4-BE49-F238E27FC236}">
                <a16:creationId xmlns:a16="http://schemas.microsoft.com/office/drawing/2014/main" id="{EBB1C0AC-0C8F-4979-9B55-4F6D79A91D90}"/>
              </a:ext>
            </a:extLst>
          </p:cNvPr>
          <p:cNvSpPr>
            <a:spLocks noGrp="1"/>
          </p:cNvSpPr>
          <p:nvPr>
            <p:ph sz="half" idx="2"/>
          </p:nvPr>
        </p:nvSpPr>
        <p:spPr/>
        <p:txBody>
          <a:bodyPr>
            <a:normAutofit fontScale="70000" lnSpcReduction="20000"/>
          </a:bodyPr>
          <a:lstStyle/>
          <a:p>
            <a:r>
              <a:rPr lang="en-US" dirty="0"/>
              <a:t>Combination studies</a:t>
            </a:r>
          </a:p>
          <a:p>
            <a:pPr lvl="1"/>
            <a:r>
              <a:rPr lang="en-US" dirty="0"/>
              <a:t>Treatment-naive</a:t>
            </a:r>
          </a:p>
          <a:p>
            <a:pPr lvl="2"/>
            <a:r>
              <a:rPr lang="en-US" dirty="0"/>
              <a:t>SHINE (ibrutinib + </a:t>
            </a:r>
            <a:r>
              <a:rPr lang="en-US" dirty="0" err="1"/>
              <a:t>bendamustine</a:t>
            </a:r>
            <a:r>
              <a:rPr lang="en-US" dirty="0"/>
              <a:t>-rituximab in transplant-ineligible)</a:t>
            </a:r>
          </a:p>
          <a:p>
            <a:pPr lvl="2"/>
            <a:r>
              <a:rPr lang="en-US" dirty="0"/>
              <a:t>TRIANGLE (ibrutinib + R-CHOP/R-DHAP in transplant-eligible)</a:t>
            </a:r>
          </a:p>
          <a:p>
            <a:pPr lvl="2"/>
            <a:r>
              <a:rPr lang="en-US" dirty="0"/>
              <a:t>WINDOW-1 and WINDOW-2 (Ibrutinib-rituximab +/- </a:t>
            </a:r>
            <a:r>
              <a:rPr lang="en-US" dirty="0" err="1"/>
              <a:t>venetoclax</a:t>
            </a:r>
            <a:r>
              <a:rPr lang="en-US" dirty="0"/>
              <a:t> +/- R-HCVAD)</a:t>
            </a:r>
          </a:p>
          <a:p>
            <a:pPr lvl="2"/>
            <a:r>
              <a:rPr lang="en-US" dirty="0"/>
              <a:t>BRIDGE (</a:t>
            </a:r>
            <a:r>
              <a:rPr lang="en-US" dirty="0" err="1"/>
              <a:t>zanubrutinib</a:t>
            </a:r>
            <a:r>
              <a:rPr lang="en-US" dirty="0"/>
              <a:t> + chemo in transplant-eligible)</a:t>
            </a:r>
          </a:p>
          <a:p>
            <a:pPr lvl="2"/>
            <a:r>
              <a:rPr lang="en-US" dirty="0"/>
              <a:t>Acalabrutinib-lenalidomide-rituximab</a:t>
            </a:r>
          </a:p>
          <a:p>
            <a:pPr lvl="1"/>
            <a:r>
              <a:rPr lang="en-US" dirty="0"/>
              <a:t>Relapsed-refractory</a:t>
            </a:r>
          </a:p>
          <a:p>
            <a:pPr lvl="2"/>
            <a:r>
              <a:rPr lang="en-US" dirty="0"/>
              <a:t>AIM (ibrutinib + </a:t>
            </a:r>
            <a:r>
              <a:rPr lang="en-US" dirty="0" err="1"/>
              <a:t>venetoclax</a:t>
            </a:r>
            <a:r>
              <a:rPr lang="en-US" dirty="0"/>
              <a:t>)</a:t>
            </a:r>
          </a:p>
          <a:p>
            <a:pPr lvl="2"/>
            <a:r>
              <a:rPr lang="en-US" dirty="0"/>
              <a:t>SYMPATICO (ibrutinib + </a:t>
            </a:r>
            <a:r>
              <a:rPr lang="en-US" dirty="0" err="1"/>
              <a:t>venetoclax</a:t>
            </a:r>
            <a:r>
              <a:rPr lang="en-US" dirty="0"/>
              <a:t>)</a:t>
            </a:r>
          </a:p>
          <a:p>
            <a:pPr lvl="2"/>
            <a:r>
              <a:rPr lang="en-US" dirty="0"/>
              <a:t>OASIS (ibrutinib + </a:t>
            </a:r>
            <a:r>
              <a:rPr lang="en-US" dirty="0" err="1"/>
              <a:t>venetoclax</a:t>
            </a:r>
            <a:r>
              <a:rPr lang="en-US" dirty="0"/>
              <a:t> + </a:t>
            </a:r>
            <a:r>
              <a:rPr lang="en-US" dirty="0" err="1"/>
              <a:t>obinutuzumab</a:t>
            </a:r>
            <a:r>
              <a:rPr lang="en-US" dirty="0"/>
              <a:t>)</a:t>
            </a:r>
          </a:p>
          <a:p>
            <a:pPr lvl="2"/>
            <a:r>
              <a:rPr lang="en-US" dirty="0"/>
              <a:t>BOVEN (</a:t>
            </a:r>
            <a:r>
              <a:rPr lang="en-US" dirty="0" err="1"/>
              <a:t>zanubrutinib</a:t>
            </a:r>
            <a:r>
              <a:rPr lang="en-US" dirty="0"/>
              <a:t> + </a:t>
            </a:r>
            <a:r>
              <a:rPr lang="en-US" dirty="0" err="1"/>
              <a:t>venetoclax</a:t>
            </a:r>
            <a:r>
              <a:rPr lang="en-US" dirty="0"/>
              <a:t> + </a:t>
            </a:r>
            <a:r>
              <a:rPr lang="en-US" dirty="0" err="1"/>
              <a:t>obinutuzumab</a:t>
            </a:r>
            <a:r>
              <a:rPr lang="en-US" dirty="0"/>
              <a:t>)</a:t>
            </a:r>
          </a:p>
          <a:p>
            <a:r>
              <a:rPr lang="en-US" dirty="0"/>
              <a:t>SHOCKING NEWS!</a:t>
            </a:r>
          </a:p>
          <a:p>
            <a:endParaRPr lang="en-US" dirty="0"/>
          </a:p>
        </p:txBody>
      </p:sp>
    </p:spTree>
    <p:extLst>
      <p:ext uri="{BB962C8B-B14F-4D97-AF65-F5344CB8AC3E}">
        <p14:creationId xmlns:p14="http://schemas.microsoft.com/office/powerpoint/2010/main" val="7214965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02E13-9272-412F-A1F4-3EBE6E382CD8}"/>
              </a:ext>
            </a:extLst>
          </p:cNvPr>
          <p:cNvSpPr>
            <a:spLocks noGrp="1"/>
          </p:cNvSpPr>
          <p:nvPr>
            <p:ph type="title"/>
          </p:nvPr>
        </p:nvSpPr>
        <p:spPr/>
        <p:txBody>
          <a:bodyPr/>
          <a:lstStyle/>
          <a:p>
            <a:r>
              <a:rPr lang="en-US" dirty="0"/>
              <a:t>Novel agents in mantle cell lymphoma</a:t>
            </a:r>
            <a:br>
              <a:rPr lang="en-US" dirty="0"/>
            </a:br>
            <a:r>
              <a:rPr lang="en-US" sz="3200" i="1" dirty="0">
                <a:solidFill>
                  <a:schemeClr val="accent1"/>
                </a:solidFill>
              </a:rPr>
              <a:t>Outline</a:t>
            </a:r>
            <a:endParaRPr lang="en-US" i="1" dirty="0">
              <a:solidFill>
                <a:schemeClr val="accent1"/>
              </a:solidFill>
            </a:endParaRPr>
          </a:p>
        </p:txBody>
      </p:sp>
      <p:sp>
        <p:nvSpPr>
          <p:cNvPr id="3" name="Content Placeholder 2">
            <a:extLst>
              <a:ext uri="{FF2B5EF4-FFF2-40B4-BE49-F238E27FC236}">
                <a16:creationId xmlns:a16="http://schemas.microsoft.com/office/drawing/2014/main" id="{1D6472D6-1960-4B64-9144-52174D2CDA59}"/>
              </a:ext>
            </a:extLst>
          </p:cNvPr>
          <p:cNvSpPr>
            <a:spLocks noGrp="1"/>
          </p:cNvSpPr>
          <p:nvPr>
            <p:ph sz="half" idx="1"/>
          </p:nvPr>
        </p:nvSpPr>
        <p:spPr/>
        <p:txBody>
          <a:bodyPr>
            <a:normAutofit fontScale="70000" lnSpcReduction="20000"/>
          </a:bodyPr>
          <a:lstStyle/>
          <a:p>
            <a:r>
              <a:rPr lang="en-US" dirty="0"/>
              <a:t>BTK inhibitors</a:t>
            </a:r>
          </a:p>
          <a:p>
            <a:pPr lvl="1"/>
            <a:r>
              <a:rPr lang="en-US" dirty="0"/>
              <a:t>Covalent</a:t>
            </a:r>
          </a:p>
          <a:p>
            <a:pPr lvl="2"/>
            <a:r>
              <a:rPr lang="en-US" dirty="0"/>
              <a:t>Ibrutinib</a:t>
            </a:r>
          </a:p>
          <a:p>
            <a:pPr lvl="2"/>
            <a:r>
              <a:rPr lang="en-US" dirty="0"/>
              <a:t>Acalabrutinib</a:t>
            </a:r>
          </a:p>
          <a:p>
            <a:pPr lvl="2"/>
            <a:r>
              <a:rPr lang="en-US" dirty="0"/>
              <a:t>Zanubrutinib</a:t>
            </a:r>
          </a:p>
          <a:p>
            <a:pPr lvl="1"/>
            <a:r>
              <a:rPr lang="en-US" dirty="0"/>
              <a:t>Non-covalent: </a:t>
            </a:r>
            <a:r>
              <a:rPr lang="en-US" dirty="0" err="1"/>
              <a:t>pirtobrutinib</a:t>
            </a:r>
            <a:endParaRPr lang="en-US" dirty="0"/>
          </a:p>
          <a:p>
            <a:r>
              <a:rPr lang="en-US" sz="4000" b="1" dirty="0">
                <a:solidFill>
                  <a:schemeClr val="accent1"/>
                </a:solidFill>
              </a:rPr>
              <a:t>CAR T-cell therapies</a:t>
            </a:r>
          </a:p>
          <a:p>
            <a:pPr lvl="1"/>
            <a:r>
              <a:rPr lang="en-US" sz="2900" b="1" dirty="0" err="1">
                <a:solidFill>
                  <a:schemeClr val="accent1"/>
                </a:solidFill>
              </a:rPr>
              <a:t>Brexucabtagene</a:t>
            </a:r>
            <a:r>
              <a:rPr lang="en-US" sz="2900" b="1" dirty="0">
                <a:solidFill>
                  <a:schemeClr val="accent1"/>
                </a:solidFill>
              </a:rPr>
              <a:t> </a:t>
            </a:r>
            <a:r>
              <a:rPr lang="en-US" sz="2900" b="1" dirty="0" err="1">
                <a:solidFill>
                  <a:schemeClr val="accent1"/>
                </a:solidFill>
              </a:rPr>
              <a:t>autolocel</a:t>
            </a:r>
            <a:endParaRPr lang="en-US" sz="2900" b="1" dirty="0">
              <a:solidFill>
                <a:schemeClr val="accent1"/>
              </a:solidFill>
            </a:endParaRPr>
          </a:p>
          <a:p>
            <a:pPr lvl="1"/>
            <a:r>
              <a:rPr lang="en-US" sz="2900" b="1" dirty="0" err="1">
                <a:solidFill>
                  <a:schemeClr val="accent1"/>
                </a:solidFill>
              </a:rPr>
              <a:t>Lisocabtagene</a:t>
            </a:r>
            <a:r>
              <a:rPr lang="en-US" sz="2900" b="1" dirty="0">
                <a:solidFill>
                  <a:schemeClr val="accent1"/>
                </a:solidFill>
              </a:rPr>
              <a:t> </a:t>
            </a:r>
            <a:r>
              <a:rPr lang="en-US" sz="2900" b="1" dirty="0" err="1">
                <a:solidFill>
                  <a:schemeClr val="accent1"/>
                </a:solidFill>
              </a:rPr>
              <a:t>maraleucel</a:t>
            </a:r>
            <a:r>
              <a:rPr lang="en-US" sz="2900" b="1" dirty="0">
                <a:solidFill>
                  <a:schemeClr val="accent1"/>
                </a:solidFill>
              </a:rPr>
              <a:t> (not approved)</a:t>
            </a:r>
          </a:p>
          <a:p>
            <a:r>
              <a:rPr lang="en-US" dirty="0"/>
              <a:t>BCL2 inhibitor: </a:t>
            </a:r>
            <a:r>
              <a:rPr lang="en-US" dirty="0" err="1"/>
              <a:t>venetoclax</a:t>
            </a:r>
            <a:r>
              <a:rPr lang="en-US" dirty="0"/>
              <a:t> (not approved)</a:t>
            </a:r>
          </a:p>
          <a:p>
            <a:r>
              <a:rPr lang="en-US" dirty="0"/>
              <a:t>Bispecific antibodies: </a:t>
            </a:r>
            <a:r>
              <a:rPr lang="en-US" dirty="0" err="1"/>
              <a:t>glofitamab</a:t>
            </a:r>
            <a:r>
              <a:rPr lang="en-US" dirty="0"/>
              <a:t> (not approved)</a:t>
            </a:r>
          </a:p>
          <a:p>
            <a:pPr lvl="1"/>
            <a:endParaRPr lang="en-US" dirty="0"/>
          </a:p>
          <a:p>
            <a:pPr lvl="1"/>
            <a:endParaRPr lang="en-US" dirty="0"/>
          </a:p>
          <a:p>
            <a:endParaRPr lang="en-US" dirty="0"/>
          </a:p>
          <a:p>
            <a:endParaRPr lang="en-US" dirty="0"/>
          </a:p>
          <a:p>
            <a:endParaRPr lang="en-US" dirty="0"/>
          </a:p>
        </p:txBody>
      </p:sp>
      <p:sp>
        <p:nvSpPr>
          <p:cNvPr id="4" name="Content Placeholder 3">
            <a:extLst>
              <a:ext uri="{FF2B5EF4-FFF2-40B4-BE49-F238E27FC236}">
                <a16:creationId xmlns:a16="http://schemas.microsoft.com/office/drawing/2014/main" id="{EBB1C0AC-0C8F-4979-9B55-4F6D79A91D90}"/>
              </a:ext>
            </a:extLst>
          </p:cNvPr>
          <p:cNvSpPr>
            <a:spLocks noGrp="1"/>
          </p:cNvSpPr>
          <p:nvPr>
            <p:ph sz="half" idx="2"/>
          </p:nvPr>
        </p:nvSpPr>
        <p:spPr/>
        <p:txBody>
          <a:bodyPr>
            <a:normAutofit fontScale="70000" lnSpcReduction="20000"/>
          </a:bodyPr>
          <a:lstStyle/>
          <a:p>
            <a:r>
              <a:rPr lang="en-US" dirty="0"/>
              <a:t>Combination studies</a:t>
            </a:r>
          </a:p>
          <a:p>
            <a:pPr lvl="1"/>
            <a:r>
              <a:rPr lang="en-US" dirty="0"/>
              <a:t>Treatment-naive</a:t>
            </a:r>
          </a:p>
          <a:p>
            <a:pPr lvl="2"/>
            <a:r>
              <a:rPr lang="en-US" dirty="0"/>
              <a:t>SHINE (ibrutinib + </a:t>
            </a:r>
            <a:r>
              <a:rPr lang="en-US" dirty="0" err="1"/>
              <a:t>bendamustine</a:t>
            </a:r>
            <a:r>
              <a:rPr lang="en-US" dirty="0"/>
              <a:t>-rituximab in transplant-ineligible)</a:t>
            </a:r>
          </a:p>
          <a:p>
            <a:pPr lvl="2"/>
            <a:r>
              <a:rPr lang="en-US" dirty="0"/>
              <a:t>TRIANGLE (ibrutinib + R-CHOP/R-DHAP in transplant-eligible)</a:t>
            </a:r>
          </a:p>
          <a:p>
            <a:pPr lvl="2"/>
            <a:r>
              <a:rPr lang="en-US" dirty="0"/>
              <a:t>WINDOW-1 and WINDOW-2 (Ibrutinib-rituximab +/- </a:t>
            </a:r>
            <a:r>
              <a:rPr lang="en-US" dirty="0" err="1"/>
              <a:t>venetoclax</a:t>
            </a:r>
            <a:r>
              <a:rPr lang="en-US" dirty="0"/>
              <a:t> +/- R-HCVAD)</a:t>
            </a:r>
          </a:p>
          <a:p>
            <a:pPr lvl="2"/>
            <a:r>
              <a:rPr lang="en-US" dirty="0"/>
              <a:t>BRIDGE (</a:t>
            </a:r>
            <a:r>
              <a:rPr lang="en-US" dirty="0" err="1"/>
              <a:t>zanubrutinib</a:t>
            </a:r>
            <a:r>
              <a:rPr lang="en-US" dirty="0"/>
              <a:t> + chemo in transplant-eligible)</a:t>
            </a:r>
          </a:p>
          <a:p>
            <a:pPr lvl="2"/>
            <a:r>
              <a:rPr lang="en-US" dirty="0"/>
              <a:t>Acalabrutinib-lenalidomide-rituximab</a:t>
            </a:r>
          </a:p>
          <a:p>
            <a:pPr lvl="1"/>
            <a:r>
              <a:rPr lang="en-US" dirty="0"/>
              <a:t>Relapsed-refractory</a:t>
            </a:r>
          </a:p>
          <a:p>
            <a:pPr lvl="2"/>
            <a:r>
              <a:rPr lang="en-US" dirty="0"/>
              <a:t>AIM (ibrutinib + </a:t>
            </a:r>
            <a:r>
              <a:rPr lang="en-US" dirty="0" err="1"/>
              <a:t>venetoclax</a:t>
            </a:r>
            <a:r>
              <a:rPr lang="en-US" dirty="0"/>
              <a:t>)</a:t>
            </a:r>
          </a:p>
          <a:p>
            <a:pPr lvl="2"/>
            <a:r>
              <a:rPr lang="en-US" dirty="0"/>
              <a:t>SYMPATICO (ibrutinib + </a:t>
            </a:r>
            <a:r>
              <a:rPr lang="en-US" dirty="0" err="1"/>
              <a:t>venetoclax</a:t>
            </a:r>
            <a:r>
              <a:rPr lang="en-US" dirty="0"/>
              <a:t>)</a:t>
            </a:r>
          </a:p>
          <a:p>
            <a:pPr lvl="2"/>
            <a:r>
              <a:rPr lang="en-US" dirty="0"/>
              <a:t>OASIS (ibrutinib + </a:t>
            </a:r>
            <a:r>
              <a:rPr lang="en-US" dirty="0" err="1"/>
              <a:t>venetoclax</a:t>
            </a:r>
            <a:r>
              <a:rPr lang="en-US" dirty="0"/>
              <a:t> + </a:t>
            </a:r>
            <a:r>
              <a:rPr lang="en-US" dirty="0" err="1"/>
              <a:t>obinutuzumab</a:t>
            </a:r>
            <a:r>
              <a:rPr lang="en-US" dirty="0"/>
              <a:t>)</a:t>
            </a:r>
          </a:p>
          <a:p>
            <a:pPr lvl="2"/>
            <a:r>
              <a:rPr lang="en-US" dirty="0"/>
              <a:t>BOVEN (</a:t>
            </a:r>
            <a:r>
              <a:rPr lang="en-US" dirty="0" err="1"/>
              <a:t>zanubrutinib</a:t>
            </a:r>
            <a:r>
              <a:rPr lang="en-US" dirty="0"/>
              <a:t> + </a:t>
            </a:r>
            <a:r>
              <a:rPr lang="en-US" dirty="0" err="1"/>
              <a:t>venetoclax</a:t>
            </a:r>
            <a:r>
              <a:rPr lang="en-US" dirty="0"/>
              <a:t> + </a:t>
            </a:r>
            <a:r>
              <a:rPr lang="en-US" dirty="0" err="1"/>
              <a:t>obinutuzumab</a:t>
            </a:r>
            <a:r>
              <a:rPr lang="en-US" dirty="0"/>
              <a:t>)</a:t>
            </a:r>
          </a:p>
          <a:p>
            <a:r>
              <a:rPr lang="en-US" dirty="0"/>
              <a:t>SHOCKING NEWS!</a:t>
            </a:r>
          </a:p>
          <a:p>
            <a:endParaRPr lang="en-US" dirty="0"/>
          </a:p>
        </p:txBody>
      </p:sp>
    </p:spTree>
    <p:extLst>
      <p:ext uri="{BB962C8B-B14F-4D97-AF65-F5344CB8AC3E}">
        <p14:creationId xmlns:p14="http://schemas.microsoft.com/office/powerpoint/2010/main" val="4894771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8411761E-A96B-B049-9C6B-E5A3F9930A7B}"/>
              </a:ext>
            </a:extLst>
          </p:cNvPr>
          <p:cNvSpPr>
            <a:spLocks noGrp="1"/>
          </p:cNvSpPr>
          <p:nvPr>
            <p:ph type="title"/>
          </p:nvPr>
        </p:nvSpPr>
        <p:spPr/>
        <p:txBody>
          <a:bodyPr/>
          <a:lstStyle/>
          <a:p>
            <a:r>
              <a:rPr lang="en-US" dirty="0"/>
              <a:t>ZUMA-2 Phase II Brexu-Cel in R/R MCL: Study Design</a:t>
            </a:r>
          </a:p>
        </p:txBody>
      </p:sp>
      <p:sp>
        <p:nvSpPr>
          <p:cNvPr id="3" name="Text Placeholder 2">
            <a:extLst>
              <a:ext uri="{FF2B5EF4-FFF2-40B4-BE49-F238E27FC236}">
                <a16:creationId xmlns:a16="http://schemas.microsoft.com/office/drawing/2014/main" id="{3B107C24-76B1-42E1-B289-A81410C7032B}"/>
              </a:ext>
            </a:extLst>
          </p:cNvPr>
          <p:cNvSpPr>
            <a:spLocks noGrp="1"/>
          </p:cNvSpPr>
          <p:nvPr>
            <p:ph type="body" sz="quarter" idx="4294967295"/>
          </p:nvPr>
        </p:nvSpPr>
        <p:spPr>
          <a:xfrm>
            <a:off x="441700" y="6379013"/>
            <a:ext cx="6107381" cy="271725"/>
          </a:xfrm>
        </p:spPr>
        <p:txBody>
          <a:bodyPr/>
          <a:lstStyle/>
          <a:p>
            <a:pPr marL="0" indent="0">
              <a:buNone/>
            </a:pPr>
            <a:r>
              <a:rPr lang="en-US" sz="1200" dirty="0">
                <a:solidFill>
                  <a:schemeClr val="bg2"/>
                </a:solidFill>
              </a:rPr>
              <a:t>Wang. ASH 2019. Abstract 754. Wang . J Clin Oncol. 2022;JCO2102370.</a:t>
            </a:r>
          </a:p>
        </p:txBody>
      </p:sp>
      <p:graphicFrame>
        <p:nvGraphicFramePr>
          <p:cNvPr id="74" name="Table 74">
            <a:extLst>
              <a:ext uri="{FF2B5EF4-FFF2-40B4-BE49-F238E27FC236}">
                <a16:creationId xmlns:a16="http://schemas.microsoft.com/office/drawing/2014/main" id="{E2D8C884-3508-52AF-9451-2C317A13E232}"/>
              </a:ext>
            </a:extLst>
          </p:cNvPr>
          <p:cNvGraphicFramePr>
            <a:graphicFrameLocks noGrp="1"/>
          </p:cNvGraphicFramePr>
          <p:nvPr/>
        </p:nvGraphicFramePr>
        <p:xfrm>
          <a:off x="604120" y="2541116"/>
          <a:ext cx="2787320" cy="3741801"/>
        </p:xfrm>
        <a:graphic>
          <a:graphicData uri="http://schemas.openxmlformats.org/drawingml/2006/table">
            <a:tbl>
              <a:tblPr firstRow="1" bandRow="1">
                <a:tableStyleId>{F5AB1C69-6EDB-4FF4-983F-18BD219EF322}</a:tableStyleId>
              </a:tblPr>
              <a:tblGrid>
                <a:gridCol w="2787320">
                  <a:extLst>
                    <a:ext uri="{9D8B030D-6E8A-4147-A177-3AD203B41FA5}">
                      <a16:colId xmlns:a16="http://schemas.microsoft.com/office/drawing/2014/main" val="954454398"/>
                    </a:ext>
                  </a:extLst>
                </a:gridCol>
              </a:tblGrid>
              <a:tr h="212312">
                <a:tc>
                  <a:txBody>
                    <a:bodyPr/>
                    <a:lstStyle/>
                    <a:p>
                      <a:pPr marL="0" marR="0" lvl="0" indent="0" algn="ctr" defTabSz="914400" rtl="0" eaLnBrk="1" fontAlgn="auto" latinLnBrk="0" hangingPunct="1">
                        <a:lnSpc>
                          <a:spcPct val="80000"/>
                        </a:lnSpc>
                        <a:spcBef>
                          <a:spcPts val="0"/>
                        </a:spcBef>
                        <a:spcAft>
                          <a:spcPts val="0"/>
                        </a:spcAft>
                        <a:buClr>
                          <a:srgbClr val="FFFFFF"/>
                        </a:buClr>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MS PGothic" pitchFamily="34" charset="-128"/>
                          <a:cs typeface="Calibri" panose="020F0502020204030204" pitchFamily="34" charset="0"/>
                        </a:rPr>
                        <a:t>Enrollment/Leukapheresis</a:t>
                      </a:r>
                      <a:endParaRPr kumimoji="0" lang="en-US" sz="1200" b="0" i="0" u="none" strike="noStrike" kern="1200" cap="none" spc="0" normalizeH="0" baseline="30000" noProof="0" dirty="0">
                        <a:ln>
                          <a:noFill/>
                        </a:ln>
                        <a:solidFill>
                          <a:srgbClr val="FFFFFF"/>
                        </a:solidFill>
                        <a:effectLst/>
                        <a:uLnTx/>
                        <a:uFillTx/>
                        <a:latin typeface="Calibri" panose="020F0502020204030204" pitchFamily="34" charset="0"/>
                        <a:ea typeface="MS PGothic" pitchFamily="34" charset="-128"/>
                        <a:cs typeface="Calibri" panose="020F0502020204030204" pitchFamily="34" charset="0"/>
                      </a:endParaRPr>
                    </a:p>
                  </a:txBody>
                  <a:tcPr anchor="ctr">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545496217"/>
                  </a:ext>
                </a:extLst>
              </a:tr>
              <a:tr h="0">
                <a:tc>
                  <a:txBody>
                    <a:bodyPr/>
                    <a:lstStyle/>
                    <a:p>
                      <a:pPr marL="0" marR="0" lvl="0" indent="0" algn="ctr" defTabSz="914400" rtl="0" eaLnBrk="1" fontAlgn="auto" latinLnBrk="0" hangingPunct="1">
                        <a:lnSpc>
                          <a:spcPct val="80000"/>
                        </a:lnSpc>
                        <a:spcBef>
                          <a:spcPts val="0"/>
                        </a:spcBef>
                        <a:spcAft>
                          <a:spcPts val="0"/>
                        </a:spcAft>
                        <a:buClr>
                          <a:srgbClr val="FFFFFF"/>
                        </a:buClr>
                        <a:buSzTx/>
                        <a:buFontTx/>
                        <a:buNone/>
                        <a:tabLst/>
                        <a:defRPr/>
                      </a:pPr>
                      <a:endPar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MS PGothic" pitchFamily="34" charset="-128"/>
                        <a:cs typeface="Calibri" panose="020F0502020204030204" pitchFamily="34" charset="0"/>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595253661"/>
                  </a:ext>
                </a:extLst>
              </a:tr>
              <a:tr h="212312">
                <a:tc>
                  <a:txBody>
                    <a:bodyPr/>
                    <a:lstStyle/>
                    <a:p>
                      <a:pPr marL="0" marR="0" lvl="0" indent="0" algn="ctr" defTabSz="914400" rtl="0" eaLnBrk="1" fontAlgn="auto" latinLnBrk="0" hangingPunct="1">
                        <a:lnSpc>
                          <a:spcPct val="80000"/>
                        </a:lnSpc>
                        <a:spcBef>
                          <a:spcPts val="0"/>
                        </a:spcBef>
                        <a:spcAft>
                          <a:spcPts val="0"/>
                        </a:spcAft>
                        <a:buClr>
                          <a:srgbClr val="FFFFFF"/>
                        </a:buClr>
                        <a:buSzTx/>
                        <a:buFontTx/>
                        <a:buNone/>
                        <a:tabLst/>
                        <a:defRPr/>
                      </a:pPr>
                      <a:r>
                        <a:rPr kumimoji="0" lang="en-US" sz="1200" b="1" i="0" u="none" strike="noStrike" kern="1200" cap="none" spc="0" normalizeH="0" baseline="0" noProof="0" dirty="0">
                          <a:ln>
                            <a:noFill/>
                          </a:ln>
                          <a:solidFill>
                            <a:schemeClr val="tx1"/>
                          </a:solidFill>
                          <a:effectLst/>
                          <a:uLnTx/>
                          <a:uFillTx/>
                          <a:latin typeface="Calibri" panose="020F0502020204030204" pitchFamily="34" charset="0"/>
                          <a:ea typeface="MS PGothic" pitchFamily="34" charset="-128"/>
                          <a:cs typeface="Calibri" panose="020F0502020204030204" pitchFamily="34" charset="0"/>
                        </a:rPr>
                        <a:t>Optional Bridging Therapy</a:t>
                      </a:r>
                      <a:endParaRPr kumimoji="0" lang="en-US" sz="1200" b="0" i="0" u="none" strike="noStrike" kern="1200" cap="none" spc="0" normalizeH="0" baseline="30000" noProof="0" dirty="0">
                        <a:ln>
                          <a:noFill/>
                        </a:ln>
                        <a:solidFill>
                          <a:schemeClr val="tx1"/>
                        </a:solidFill>
                        <a:effectLst/>
                        <a:uLnTx/>
                        <a:uFillTx/>
                        <a:latin typeface="Calibri" panose="020F0502020204030204" pitchFamily="34" charset="0"/>
                        <a:ea typeface="MS PGothic" pitchFamily="34" charset="-128"/>
                        <a:cs typeface="Calibri" panose="020F0502020204030204" pitchFamily="34"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3718686891"/>
                  </a:ext>
                </a:extLst>
              </a:tr>
              <a:tr h="296655">
                <a:tc>
                  <a:txBody>
                    <a:bodyPr/>
                    <a:lstStyle/>
                    <a:p>
                      <a:pPr marL="0" marR="0" lvl="0" indent="0" algn="ctr" defTabSz="914400" rtl="0" eaLnBrk="1" fontAlgn="auto" latinLnBrk="0" hangingPunct="1">
                        <a:lnSpc>
                          <a:spcPct val="100000"/>
                        </a:lnSpc>
                        <a:spcBef>
                          <a:spcPts val="0"/>
                        </a:spcBef>
                        <a:spcAft>
                          <a:spcPts val="0"/>
                        </a:spcAft>
                        <a:buClr>
                          <a:srgbClr val="FFFFFF"/>
                        </a:buClr>
                        <a:buSzTx/>
                        <a:buFontTx/>
                        <a:buNone/>
                        <a:tabLst/>
                        <a:defRPr/>
                      </a:pPr>
                      <a:r>
                        <a:rPr kumimoji="0" lang="en-US" sz="1200" i="0" strike="noStrike" kern="1200" cap="none" spc="0" normalizeH="0" baseline="0" noProof="0" dirty="0">
                          <a:ln>
                            <a:noFill/>
                          </a:ln>
                          <a:solidFill>
                            <a:schemeClr val="bg1"/>
                          </a:solidFill>
                          <a:effectLst/>
                          <a:uLnTx/>
                          <a:uFillTx/>
                          <a:latin typeface="Calibri" panose="020F0502020204030204" pitchFamily="34" charset="0"/>
                          <a:ea typeface="MS PGothic" pitchFamily="34" charset="-128"/>
                          <a:cs typeface="Calibri" panose="020F0502020204030204" pitchFamily="34" charset="0"/>
                        </a:rPr>
                        <a:t>Dex 20-40 mg PO or IV daily for </a:t>
                      </a:r>
                      <a:br>
                        <a:rPr kumimoji="0" lang="en-US" sz="1200" i="0" strike="noStrike" kern="1200" cap="none" spc="0" normalizeH="0" baseline="0" noProof="0" dirty="0">
                          <a:ln>
                            <a:noFill/>
                          </a:ln>
                          <a:solidFill>
                            <a:schemeClr val="bg1"/>
                          </a:solidFill>
                          <a:effectLst/>
                          <a:uLnTx/>
                          <a:uFillTx/>
                          <a:latin typeface="Calibri" panose="020F0502020204030204" pitchFamily="34" charset="0"/>
                          <a:ea typeface="MS PGothic" pitchFamily="34" charset="-128"/>
                          <a:cs typeface="Calibri" panose="020F0502020204030204" pitchFamily="34" charset="0"/>
                        </a:rPr>
                      </a:br>
                      <a:r>
                        <a:rPr kumimoji="0" lang="en-US" sz="1200" i="0" strike="noStrike" kern="1200" cap="none" spc="0" normalizeH="0" baseline="0" noProof="0" dirty="0">
                          <a:ln>
                            <a:noFill/>
                          </a:ln>
                          <a:solidFill>
                            <a:schemeClr val="bg1"/>
                          </a:solidFill>
                          <a:effectLst/>
                          <a:uLnTx/>
                          <a:uFillTx/>
                          <a:latin typeface="Calibri" panose="020F0502020204030204" pitchFamily="34" charset="0"/>
                          <a:ea typeface="MS PGothic" pitchFamily="34" charset="-128"/>
                          <a:cs typeface="Calibri" panose="020F0502020204030204" pitchFamily="34" charset="0"/>
                        </a:rPr>
                        <a:t>1-4 days, or ibrutinib 560 mg PO daily, or acalabrutinib 100 mg PO twice daily</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571286016"/>
                  </a:ext>
                </a:extLst>
              </a:tr>
              <a:tr h="0">
                <a:tc>
                  <a:txBody>
                    <a:bodyPr/>
                    <a:lstStyle/>
                    <a:p>
                      <a:pPr algn="ctr"/>
                      <a:endParaRPr lang="en-US" sz="1200" b="1" dirty="0">
                        <a:solidFill>
                          <a:schemeClr val="accent2"/>
                        </a:solidFill>
                        <a:latin typeface="Calibri" panose="020F0502020204030204" pitchFamily="34" charset="0"/>
                        <a:cs typeface="Calibri" panose="020F0502020204030204" pitchFamily="34"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079172895"/>
                  </a:ext>
                </a:extLst>
              </a:tr>
              <a:tr h="212312">
                <a:tc>
                  <a:txBody>
                    <a:bodyPr/>
                    <a:lstStyle/>
                    <a:p>
                      <a:pPr algn="ctr"/>
                      <a:r>
                        <a:rPr lang="en-US" sz="1200" b="1" dirty="0">
                          <a:solidFill>
                            <a:schemeClr val="tx1"/>
                          </a:solidFill>
                          <a:latin typeface="Calibri" panose="020F0502020204030204" pitchFamily="34" charset="0"/>
                          <a:cs typeface="Calibri" panose="020F0502020204030204" pitchFamily="34" charset="0"/>
                        </a:rPr>
                        <a:t>Conditioning Chemotherapy</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2732246398"/>
                  </a:ext>
                </a:extLst>
              </a:tr>
              <a:tr h="296655">
                <a:tc>
                  <a:txBody>
                    <a:bodyPr/>
                    <a:lstStyle/>
                    <a:p>
                      <a:pPr algn="ctr"/>
                      <a:r>
                        <a:rPr lang="en-US" sz="1200" b="0" dirty="0">
                          <a:solidFill>
                            <a:schemeClr val="bg1"/>
                          </a:solidFill>
                          <a:latin typeface="Calibri" panose="020F0502020204030204" pitchFamily="34" charset="0"/>
                          <a:cs typeface="Calibri" panose="020F0502020204030204" pitchFamily="34" charset="0"/>
                        </a:rPr>
                        <a:t>Flu 30 mg/m</a:t>
                      </a:r>
                      <a:r>
                        <a:rPr lang="en-US" sz="1200" b="0" baseline="30000" dirty="0">
                          <a:solidFill>
                            <a:schemeClr val="bg1"/>
                          </a:solidFill>
                          <a:latin typeface="Calibri" panose="020F0502020204030204" pitchFamily="34" charset="0"/>
                          <a:cs typeface="Calibri" panose="020F0502020204030204" pitchFamily="34" charset="0"/>
                        </a:rPr>
                        <a:t>2</a:t>
                      </a:r>
                      <a:r>
                        <a:rPr lang="en-US" sz="1200" b="0" dirty="0">
                          <a:solidFill>
                            <a:schemeClr val="bg1"/>
                          </a:solidFill>
                          <a:latin typeface="Calibri" panose="020F0502020204030204" pitchFamily="34" charset="0"/>
                          <a:cs typeface="Calibri" panose="020F0502020204030204" pitchFamily="34" charset="0"/>
                        </a:rPr>
                        <a:t> IV and Cy 500 mg/m</a:t>
                      </a:r>
                      <a:r>
                        <a:rPr lang="en-US" sz="1200" b="0" baseline="30000" dirty="0">
                          <a:solidFill>
                            <a:schemeClr val="bg1"/>
                          </a:solidFill>
                          <a:latin typeface="Calibri" panose="020F0502020204030204" pitchFamily="34" charset="0"/>
                          <a:cs typeface="Calibri" panose="020F0502020204030204" pitchFamily="34" charset="0"/>
                        </a:rPr>
                        <a:t>2</a:t>
                      </a:r>
                      <a:r>
                        <a:rPr lang="en-US" sz="1200" b="0" dirty="0">
                          <a:solidFill>
                            <a:schemeClr val="bg1"/>
                          </a:solidFill>
                          <a:latin typeface="Calibri" panose="020F0502020204030204" pitchFamily="34" charset="0"/>
                          <a:cs typeface="Calibri" panose="020F0502020204030204" pitchFamily="34" charset="0"/>
                        </a:rPr>
                        <a:t> </a:t>
                      </a:r>
                    </a:p>
                    <a:p>
                      <a:pPr algn="ctr"/>
                      <a:r>
                        <a:rPr lang="en-US" sz="1200" b="0" dirty="0">
                          <a:solidFill>
                            <a:schemeClr val="bg1"/>
                          </a:solidFill>
                          <a:latin typeface="Calibri" panose="020F0502020204030204" pitchFamily="34" charset="0"/>
                          <a:cs typeface="Calibri" panose="020F0502020204030204" pitchFamily="34" charset="0"/>
                        </a:rPr>
                        <a:t>IV on Days -5, -4, -3</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244656360"/>
                  </a:ext>
                </a:extLst>
              </a:tr>
              <a:tr h="0">
                <a:tc>
                  <a:txBody>
                    <a:bodyPr/>
                    <a:lstStyle/>
                    <a:p>
                      <a:pPr algn="ctr"/>
                      <a:endParaRPr lang="en-US" sz="1200" b="1" dirty="0">
                        <a:solidFill>
                          <a:schemeClr val="accent2"/>
                        </a:solidFill>
                        <a:latin typeface="Calibri" panose="020F0502020204030204" pitchFamily="34" charset="0"/>
                        <a:cs typeface="Calibri" panose="020F0502020204030204" pitchFamily="34"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84555673"/>
                  </a:ext>
                </a:extLst>
              </a:tr>
              <a:tr h="212312">
                <a:tc>
                  <a:txBody>
                    <a:bodyPr/>
                    <a:lstStyle/>
                    <a:p>
                      <a:pPr algn="ctr"/>
                      <a:r>
                        <a:rPr lang="en-US" sz="1200" b="1" dirty="0">
                          <a:solidFill>
                            <a:schemeClr val="tx1"/>
                          </a:solidFill>
                          <a:latin typeface="Calibri" panose="020F0502020204030204" pitchFamily="34" charset="0"/>
                          <a:cs typeface="Calibri" panose="020F0502020204030204" pitchFamily="34" charset="0"/>
                        </a:rPr>
                        <a:t>CAR T-Cell Dose</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654141589"/>
                  </a:ext>
                </a:extLst>
              </a:tr>
              <a:tr h="212312">
                <a:tc>
                  <a:txBody>
                    <a:bodyPr/>
                    <a:lstStyle/>
                    <a:p>
                      <a:pPr algn="ctr"/>
                      <a:r>
                        <a:rPr lang="en-US" sz="1200" b="0" dirty="0">
                          <a:solidFill>
                            <a:schemeClr val="bg1"/>
                          </a:solidFill>
                          <a:latin typeface="Calibri" panose="020F0502020204030204" pitchFamily="34" charset="0"/>
                          <a:cs typeface="Calibri" panose="020F0502020204030204" pitchFamily="34" charset="0"/>
                        </a:rPr>
                        <a:t>2×10</a:t>
                      </a:r>
                      <a:r>
                        <a:rPr lang="en-US" sz="1200" b="0" baseline="30000" dirty="0">
                          <a:solidFill>
                            <a:schemeClr val="bg1"/>
                          </a:solidFill>
                          <a:latin typeface="Calibri" panose="020F0502020204030204" pitchFamily="34" charset="0"/>
                          <a:cs typeface="Calibri" panose="020F0502020204030204" pitchFamily="34" charset="0"/>
                        </a:rPr>
                        <a:t>6</a:t>
                      </a:r>
                      <a:r>
                        <a:rPr lang="en-US" sz="1200" b="0" dirty="0">
                          <a:solidFill>
                            <a:schemeClr val="bg1"/>
                          </a:solidFill>
                          <a:latin typeface="Calibri" panose="020F0502020204030204" pitchFamily="34" charset="0"/>
                          <a:cs typeface="Calibri" panose="020F0502020204030204" pitchFamily="34" charset="0"/>
                        </a:rPr>
                        <a:t> KTE-X19 cells/kg on Day 0</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6EDE8"/>
                    </a:solidFill>
                  </a:tcPr>
                </a:tc>
                <a:extLst>
                  <a:ext uri="{0D108BD9-81ED-4DB2-BD59-A6C34878D82A}">
                    <a16:rowId xmlns:a16="http://schemas.microsoft.com/office/drawing/2014/main" val="3358538216"/>
                  </a:ext>
                </a:extLst>
              </a:tr>
              <a:tr h="0">
                <a:tc>
                  <a:txBody>
                    <a:bodyPr/>
                    <a:lstStyle/>
                    <a:p>
                      <a:pPr algn="ctr"/>
                      <a:endParaRPr lang="en-US" sz="1200" b="0" dirty="0">
                        <a:solidFill>
                          <a:schemeClr val="accent2"/>
                        </a:solidFill>
                        <a:latin typeface="Calibri" panose="020F0502020204030204" pitchFamily="34" charset="0"/>
                        <a:cs typeface="Calibri" panose="020F0502020204030204" pitchFamily="34" charset="0"/>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187273515"/>
                  </a:ext>
                </a:extLst>
              </a:tr>
              <a:tr h="212312">
                <a:tc>
                  <a:txBody>
                    <a:bodyPr/>
                    <a:lstStyle/>
                    <a:p>
                      <a:pPr algn="ctr"/>
                      <a:r>
                        <a:rPr lang="en-US" sz="1200" b="1" dirty="0">
                          <a:solidFill>
                            <a:schemeClr val="tx1"/>
                          </a:solidFill>
                          <a:latin typeface="Calibri" panose="020F0502020204030204" pitchFamily="34" charset="0"/>
                          <a:cs typeface="Calibri" panose="020F0502020204030204" pitchFamily="34" charset="0"/>
                        </a:rPr>
                        <a:t>First Tumor Assessment on Day 28</a:t>
                      </a:r>
                      <a:endParaRPr lang="en-US" sz="1200" b="1" baseline="30000" dirty="0">
                        <a:solidFill>
                          <a:schemeClr val="tx1"/>
                        </a:solidFill>
                        <a:latin typeface="Calibri" panose="020F0502020204030204" pitchFamily="34" charset="0"/>
                        <a:cs typeface="Calibri" panose="020F0502020204030204" pitchFamily="34" charset="0"/>
                      </a:endParaRPr>
                    </a:p>
                  </a:txBody>
                  <a:tcPr anchor="ctr">
                    <a:lnT w="12700" cap="flat" cmpd="sng" algn="ctr">
                      <a:solidFill>
                        <a:schemeClr val="bg1"/>
                      </a:solidFill>
                      <a:prstDash val="solid"/>
                      <a:round/>
                      <a:headEnd type="none" w="med" len="med"/>
                      <a:tailEnd type="none" w="med" len="med"/>
                    </a:lnT>
                    <a:solidFill>
                      <a:schemeClr val="accent3"/>
                    </a:solidFill>
                  </a:tcPr>
                </a:tc>
                <a:extLst>
                  <a:ext uri="{0D108BD9-81ED-4DB2-BD59-A6C34878D82A}">
                    <a16:rowId xmlns:a16="http://schemas.microsoft.com/office/drawing/2014/main" val="1647762738"/>
                  </a:ext>
                </a:extLst>
              </a:tr>
            </a:tbl>
          </a:graphicData>
        </a:graphic>
      </p:graphicFrame>
      <p:cxnSp>
        <p:nvCxnSpPr>
          <p:cNvPr id="76" name="Straight Arrow Connector 75">
            <a:extLst>
              <a:ext uri="{FF2B5EF4-FFF2-40B4-BE49-F238E27FC236}">
                <a16:creationId xmlns:a16="http://schemas.microsoft.com/office/drawing/2014/main" id="{17CADD50-32A0-F8F0-5A24-D1088E2EDC17}"/>
              </a:ext>
            </a:extLst>
          </p:cNvPr>
          <p:cNvCxnSpPr>
            <a:cxnSpLocks/>
          </p:cNvCxnSpPr>
          <p:nvPr/>
        </p:nvCxnSpPr>
        <p:spPr>
          <a:xfrm>
            <a:off x="1996109" y="2806319"/>
            <a:ext cx="0" cy="166342"/>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11" name="Table 10">
            <a:extLst>
              <a:ext uri="{FF2B5EF4-FFF2-40B4-BE49-F238E27FC236}">
                <a16:creationId xmlns:a16="http://schemas.microsoft.com/office/drawing/2014/main" id="{39B84C3C-3747-DE41-93A4-CDEEC3472ED5}"/>
              </a:ext>
            </a:extLst>
          </p:cNvPr>
          <p:cNvGraphicFramePr>
            <a:graphicFrameLocks noGrp="1"/>
          </p:cNvGraphicFramePr>
          <p:nvPr/>
        </p:nvGraphicFramePr>
        <p:xfrm>
          <a:off x="6273799" y="1610796"/>
          <a:ext cx="5461001" cy="4556760"/>
        </p:xfrm>
        <a:graphic>
          <a:graphicData uri="http://schemas.openxmlformats.org/drawingml/2006/table">
            <a:tbl>
              <a:tblPr firstRow="1" bandRow="1">
                <a:tableStyleId>{0505E3EF-67EA-436B-97B2-0124C06EBD24}</a:tableStyleId>
              </a:tblPr>
              <a:tblGrid>
                <a:gridCol w="1397000">
                  <a:extLst>
                    <a:ext uri="{9D8B030D-6E8A-4147-A177-3AD203B41FA5}">
                      <a16:colId xmlns:a16="http://schemas.microsoft.com/office/drawing/2014/main" val="333727714"/>
                    </a:ext>
                  </a:extLst>
                </a:gridCol>
                <a:gridCol w="2997200">
                  <a:extLst>
                    <a:ext uri="{9D8B030D-6E8A-4147-A177-3AD203B41FA5}">
                      <a16:colId xmlns:a16="http://schemas.microsoft.com/office/drawing/2014/main" val="2825387326"/>
                    </a:ext>
                  </a:extLst>
                </a:gridCol>
                <a:gridCol w="1066801">
                  <a:extLst>
                    <a:ext uri="{9D8B030D-6E8A-4147-A177-3AD203B41FA5}">
                      <a16:colId xmlns:a16="http://schemas.microsoft.com/office/drawing/2014/main" val="4102062258"/>
                    </a:ext>
                  </a:extLst>
                </a:gridCol>
              </a:tblGrid>
              <a:tr h="202518">
                <a:tc gridSpan="2">
                  <a:txBody>
                    <a:bodyPr/>
                    <a:lstStyle/>
                    <a:p>
                      <a:r>
                        <a:rPr lang="en-US" sz="1400" dirty="0">
                          <a:solidFill>
                            <a:schemeClr val="tx1"/>
                          </a:solidFill>
                        </a:rPr>
                        <a:t>Patient Characteristics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a:txBody>
                    <a:bodyPr/>
                    <a:lstStyle/>
                    <a:p>
                      <a:pPr algn="ctr"/>
                      <a:r>
                        <a:rPr lang="en-US" sz="1400" b="1" baseline="0" dirty="0">
                          <a:solidFill>
                            <a:schemeClr val="tx1"/>
                          </a:solidFill>
                        </a:rPr>
                        <a:t>N = 68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196028">
                <a:tc gridSpan="2">
                  <a:txBody>
                    <a:bodyPr/>
                    <a:lstStyle/>
                    <a:p>
                      <a:pPr marL="0"/>
                      <a:r>
                        <a:rPr lang="en-US" sz="1300" dirty="0">
                          <a:solidFill>
                            <a:schemeClr val="bg1"/>
                          </a:solidFill>
                        </a:rPr>
                        <a:t>Median age, </a:t>
                      </a:r>
                      <a:r>
                        <a:rPr lang="en-US" sz="1300" dirty="0" err="1">
                          <a:solidFill>
                            <a:schemeClr val="bg1"/>
                          </a:solidFill>
                        </a:rPr>
                        <a:t>yr</a:t>
                      </a:r>
                      <a:r>
                        <a:rPr lang="en-US" sz="1300" dirty="0">
                          <a:solidFill>
                            <a:schemeClr val="bg1"/>
                          </a:solidFill>
                        </a:rPr>
                        <a:t>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300" dirty="0">
                          <a:solidFill>
                            <a:schemeClr val="bg1"/>
                          </a:solidFill>
                        </a:rPr>
                        <a:t>65 (38-79)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116383218"/>
                  </a:ext>
                </a:extLst>
              </a:tr>
              <a:tr h="196028">
                <a:tc gridSpan="2">
                  <a:txBody>
                    <a:bodyPr/>
                    <a:lstStyle/>
                    <a:p>
                      <a:pPr marL="0"/>
                      <a:r>
                        <a:rPr lang="en-US" sz="1300" dirty="0">
                          <a:solidFill>
                            <a:schemeClr val="bg1"/>
                          </a:solidFill>
                        </a:rPr>
                        <a:t>Intermediate or high risk according to Simplified MIPI,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300" dirty="0">
                          <a:solidFill>
                            <a:schemeClr val="bg1"/>
                          </a:solidFill>
                        </a:rPr>
                        <a:t>38 (56)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518470566"/>
                  </a:ext>
                </a:extLst>
              </a:tr>
              <a:tr h="324029">
                <a:tc gridSpan="2">
                  <a:txBody>
                    <a:bodyPr/>
                    <a:lstStyle/>
                    <a:p>
                      <a:pPr marL="0" lvl="0" indent="-228600"/>
                      <a:r>
                        <a:rPr lang="en-US" sz="1300" dirty="0">
                          <a:solidFill>
                            <a:schemeClr val="bg1"/>
                          </a:solidFill>
                        </a:rPr>
                        <a:t>Blastoid or pleomorphic morphologic characteristics of MCL,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300" dirty="0">
                          <a:solidFill>
                            <a:schemeClr val="bg1"/>
                          </a:solidFill>
                        </a:rPr>
                        <a:t>21 (31)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261498717"/>
                  </a:ext>
                </a:extLst>
              </a:tr>
              <a:tr h="196028">
                <a:tc gridSpan="2">
                  <a:txBody>
                    <a:bodyPr/>
                    <a:lstStyle/>
                    <a:p>
                      <a:pPr marL="0" lvl="0" indent="-228600"/>
                      <a:r>
                        <a:rPr lang="en-US" sz="1300" dirty="0">
                          <a:solidFill>
                            <a:schemeClr val="bg1"/>
                          </a:solidFill>
                        </a:rPr>
                        <a:t>Median no. of previous therapies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lang="en-US"/>
                    </a:p>
                  </a:txBody>
                  <a:tcPr/>
                </a:tc>
                <a:tc>
                  <a:txBody>
                    <a:bodyPr/>
                    <a:lstStyle/>
                    <a:p>
                      <a:pPr algn="ctr"/>
                      <a:r>
                        <a:rPr lang="en-US" sz="1300" dirty="0">
                          <a:solidFill>
                            <a:schemeClr val="bg1"/>
                          </a:solidFill>
                        </a:rPr>
                        <a:t>3 (1-5)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978783042"/>
                  </a:ext>
                </a:extLst>
              </a:tr>
              <a:tr h="196028">
                <a:tc rowSpan="3">
                  <a:txBody>
                    <a:bodyPr/>
                    <a:lstStyle/>
                    <a:p>
                      <a:pPr marL="0"/>
                      <a:r>
                        <a:rPr lang="en-US" sz="1300" dirty="0">
                          <a:solidFill>
                            <a:schemeClr val="bg1"/>
                          </a:solidFill>
                        </a:rPr>
                        <a:t>Previous BTKi therapy,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a:r>
                        <a:rPr lang="en-US" sz="1300" dirty="0">
                          <a:solidFill>
                            <a:schemeClr val="bg1"/>
                          </a:solidFill>
                        </a:rPr>
                        <a:t>Ibrutinib</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58 (85)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81614140"/>
                  </a:ext>
                </a:extLst>
              </a:tr>
              <a:tr h="196028">
                <a:tc vMerge="1">
                  <a:txBody>
                    <a:bodyPr/>
                    <a:lstStyle/>
                    <a:p>
                      <a:pPr marL="0"/>
                      <a:endParaRPr lang="en-US" sz="1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dirty="0">
                          <a:solidFill>
                            <a:schemeClr val="bg1"/>
                          </a:solidFill>
                        </a:rPr>
                        <a:t>Acalabrutinib</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16 (24)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453725626"/>
                  </a:ext>
                </a:extLst>
              </a:tr>
              <a:tr h="196028">
                <a:tc vMerge="1">
                  <a:txBody>
                    <a:bodyPr/>
                    <a:lstStyle/>
                    <a:p>
                      <a:pPr marL="0"/>
                      <a:endParaRPr lang="en-US" sz="130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dirty="0">
                          <a:solidFill>
                            <a:schemeClr val="bg1"/>
                          </a:solidFill>
                        </a:rPr>
                        <a:t>Both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6 (9)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600086935"/>
                  </a:ext>
                </a:extLst>
              </a:tr>
              <a:tr h="196028">
                <a:tc rowSpan="3">
                  <a:txBody>
                    <a:bodyPr/>
                    <a:lstStyle/>
                    <a:p>
                      <a:pPr marL="0"/>
                      <a:r>
                        <a:rPr lang="en-US" sz="1300" dirty="0">
                          <a:solidFill>
                            <a:schemeClr val="bg1"/>
                          </a:solidFill>
                        </a:rPr>
                        <a:t>Relapsed or refractory disease,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a:r>
                        <a:rPr lang="en-US" sz="1300" dirty="0">
                          <a:solidFill>
                            <a:schemeClr val="bg1"/>
                          </a:solidFill>
                        </a:rPr>
                        <a:t>Relapse after ASCT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29 (43)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389985001"/>
                  </a:ext>
                </a:extLst>
              </a:tr>
              <a:tr h="196028">
                <a:tc vMerge="1">
                  <a:txBody>
                    <a:bodyPr/>
                    <a:lstStyle/>
                    <a:p>
                      <a:pPr marL="0"/>
                      <a:endParaRPr lang="en-US" sz="1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dirty="0">
                          <a:solidFill>
                            <a:schemeClr val="bg1"/>
                          </a:solidFill>
                        </a:rPr>
                        <a:t>Refractory to most recent prior 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27 (40)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584030867"/>
                  </a:ext>
                </a:extLst>
              </a:tr>
              <a:tr h="196028">
                <a:tc vMerge="1">
                  <a:txBody>
                    <a:bodyPr/>
                    <a:lstStyle/>
                    <a:p>
                      <a:pPr marL="0"/>
                      <a:endParaRPr lang="en-US" sz="130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dirty="0">
                          <a:solidFill>
                            <a:schemeClr val="bg1"/>
                          </a:solidFill>
                        </a:rPr>
                        <a:t>Relapse after most recent prior 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12 (18)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286727016"/>
                  </a:ext>
                </a:extLst>
              </a:tr>
              <a:tr h="196028">
                <a:tc rowSpan="4">
                  <a:txBody>
                    <a:bodyPr/>
                    <a:lstStyle/>
                    <a:p>
                      <a:pPr marL="0"/>
                      <a:r>
                        <a:rPr lang="en-US" sz="1300" dirty="0">
                          <a:solidFill>
                            <a:schemeClr val="bg1"/>
                          </a:solidFill>
                        </a:rPr>
                        <a:t>Disease that relapsed or was refractory to BTKi,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300" dirty="0">
                          <a:solidFill>
                            <a:schemeClr val="bg1"/>
                          </a:solidFill>
                        </a:rPr>
                        <a:t>Refractory to BTKi 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42 (62)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56018715"/>
                  </a:ext>
                </a:extLst>
              </a:tr>
              <a:tr h="196028">
                <a:tc vMerge="1">
                  <a:txBody>
                    <a:bodyPr/>
                    <a:lstStyle/>
                    <a:p>
                      <a:pPr marL="0"/>
                      <a:endParaRPr lang="en-US" sz="130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dirty="0">
                          <a:solidFill>
                            <a:schemeClr val="bg1"/>
                          </a:solidFill>
                        </a:rPr>
                        <a:t>Relapse during BTKi 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18 (26)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11728454"/>
                  </a:ext>
                </a:extLst>
              </a:tr>
              <a:tr h="196028">
                <a:tc vMerge="1">
                  <a:txBody>
                    <a:bodyPr/>
                    <a:lstStyle/>
                    <a:p>
                      <a:pPr marL="0"/>
                      <a:endParaRPr lang="en-US" sz="130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dirty="0">
                          <a:solidFill>
                            <a:schemeClr val="bg1"/>
                          </a:solidFill>
                        </a:rPr>
                        <a:t>Relapse after BTKi 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5 (7)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683816577"/>
                  </a:ext>
                </a:extLst>
              </a:tr>
              <a:tr h="196028">
                <a:tc vMerge="1">
                  <a:txBody>
                    <a:bodyPr/>
                    <a:lstStyle/>
                    <a:p>
                      <a:pPr marL="0"/>
                      <a:endParaRPr lang="en-US" sz="130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dirty="0">
                          <a:solidFill>
                            <a:schemeClr val="bg1"/>
                          </a:solidFill>
                        </a:rPr>
                        <a:t>Could not take BTKi because of AEs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3 (4)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25821638"/>
                  </a:ext>
                </a:extLst>
              </a:tr>
            </a:tbl>
          </a:graphicData>
        </a:graphic>
      </p:graphicFrame>
      <p:cxnSp>
        <p:nvCxnSpPr>
          <p:cNvPr id="16" name="Straight Arrow Connector 15">
            <a:extLst>
              <a:ext uri="{FF2B5EF4-FFF2-40B4-BE49-F238E27FC236}">
                <a16:creationId xmlns:a16="http://schemas.microsoft.com/office/drawing/2014/main" id="{392CFB0E-80B7-1D4F-BEB4-4FE84E178DAA}"/>
              </a:ext>
            </a:extLst>
          </p:cNvPr>
          <p:cNvCxnSpPr>
            <a:cxnSpLocks/>
          </p:cNvCxnSpPr>
          <p:nvPr/>
        </p:nvCxnSpPr>
        <p:spPr>
          <a:xfrm>
            <a:off x="2039831" y="3977515"/>
            <a:ext cx="0" cy="166342"/>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89281B91-2CED-E542-8079-0686FFE64BCE}"/>
              </a:ext>
            </a:extLst>
          </p:cNvPr>
          <p:cNvCxnSpPr>
            <a:cxnSpLocks/>
          </p:cNvCxnSpPr>
          <p:nvPr/>
        </p:nvCxnSpPr>
        <p:spPr>
          <a:xfrm>
            <a:off x="2083553" y="4974827"/>
            <a:ext cx="0" cy="166342"/>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3AC542EC-6A22-074D-B103-ABDC09915A7B}"/>
              </a:ext>
            </a:extLst>
          </p:cNvPr>
          <p:cNvCxnSpPr>
            <a:cxnSpLocks/>
          </p:cNvCxnSpPr>
          <p:nvPr/>
        </p:nvCxnSpPr>
        <p:spPr>
          <a:xfrm>
            <a:off x="2039831" y="5770596"/>
            <a:ext cx="0" cy="23170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028C9BB7-310D-F347-99FB-4C97BCA11C82}"/>
              </a:ext>
            </a:extLst>
          </p:cNvPr>
          <p:cNvSpPr/>
          <p:nvPr/>
        </p:nvSpPr>
        <p:spPr>
          <a:xfrm>
            <a:off x="604120" y="1060195"/>
            <a:ext cx="5529980" cy="1452987"/>
          </a:xfrm>
          <a:prstGeom prst="rect">
            <a:avLst/>
          </a:prstGeom>
          <a:solidFill>
            <a:schemeClr val="accent3">
              <a:lumMod val="20000"/>
              <a:lumOff val="80000"/>
              <a:alpha val="50000"/>
            </a:schemeClr>
          </a:solidFill>
          <a:ln w="12700" cap="flat" cmpd="sng" algn="ctr">
            <a:noFill/>
            <a:prstDash val="solid"/>
            <a:miter lim="800000"/>
          </a:ln>
          <a:effectLst/>
        </p:spPr>
        <p:txBody>
          <a:bodyPr lIns="108000" tIns="108000" rtlCol="0" anchor="t" anchorCtr="0"/>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Key Eligibility Criteria</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≥18 </a:t>
            </a:r>
            <a:r>
              <a:rPr kumimoji="0" lang="en-US" sz="14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yr</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of age</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Histologically confirmed MCL that was relapsed/refractory to </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1-5 prior regimens</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Received prior anthracycline-containing or bendamustine-containing chemotherapy, an anti-CD20 monoclonal antibody, and BTKi therapy</a:t>
            </a:r>
          </a:p>
        </p:txBody>
      </p:sp>
      <p:sp>
        <p:nvSpPr>
          <p:cNvPr id="20" name="Rectangle 19">
            <a:extLst>
              <a:ext uri="{FF2B5EF4-FFF2-40B4-BE49-F238E27FC236}">
                <a16:creationId xmlns:a16="http://schemas.microsoft.com/office/drawing/2014/main" id="{900F61B9-F276-E94C-9EE5-2E217B7DB264}"/>
              </a:ext>
            </a:extLst>
          </p:cNvPr>
          <p:cNvSpPr/>
          <p:nvPr/>
        </p:nvSpPr>
        <p:spPr>
          <a:xfrm>
            <a:off x="3576130" y="4393577"/>
            <a:ext cx="2557970" cy="2014240"/>
          </a:xfrm>
          <a:prstGeom prst="rect">
            <a:avLst/>
          </a:prstGeom>
          <a:solidFill>
            <a:schemeClr val="accent3"/>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Primary endpoint: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ORR as assessed by IRC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Secondary endpoints: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DOR, PFS, OS, AE incidence, blood CAR T-cell levels, and serum cytokine levels</a:t>
            </a:r>
          </a:p>
        </p:txBody>
      </p:sp>
    </p:spTree>
    <p:extLst>
      <p:ext uri="{BB962C8B-B14F-4D97-AF65-F5344CB8AC3E}">
        <p14:creationId xmlns:p14="http://schemas.microsoft.com/office/powerpoint/2010/main" val="29050524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40">
            <a:extLst>
              <a:ext uri="{FF2B5EF4-FFF2-40B4-BE49-F238E27FC236}">
                <a16:creationId xmlns:a16="http://schemas.microsoft.com/office/drawing/2014/main" id="{C8E9E1AF-0E3A-58F8-C651-249AC2E6EFC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8424" y="2001352"/>
            <a:ext cx="4826000" cy="1333500"/>
          </a:xfrm>
          <a:prstGeom prst="rect">
            <a:avLst/>
          </a:prstGeom>
          <a:ln w="28575">
            <a:solidFill>
              <a:schemeClr val="tx1"/>
            </a:solidFill>
          </a:ln>
        </p:spPr>
      </p:pic>
      <p:pic>
        <p:nvPicPr>
          <p:cNvPr id="248" name="Picture 247">
            <a:extLst>
              <a:ext uri="{FF2B5EF4-FFF2-40B4-BE49-F238E27FC236}">
                <a16:creationId xmlns:a16="http://schemas.microsoft.com/office/drawing/2014/main" id="{B4C6185D-A9DB-BDAD-3B9B-E5807D83EBF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806451" y="2019131"/>
            <a:ext cx="4838700" cy="1333500"/>
          </a:xfrm>
          <a:prstGeom prst="rect">
            <a:avLst/>
          </a:prstGeom>
          <a:ln w="28575">
            <a:solidFill>
              <a:schemeClr val="tx1"/>
            </a:solidFill>
          </a:ln>
        </p:spPr>
      </p:pic>
      <p:pic>
        <p:nvPicPr>
          <p:cNvPr id="247" name="Picture 246">
            <a:extLst>
              <a:ext uri="{FF2B5EF4-FFF2-40B4-BE49-F238E27FC236}">
                <a16:creationId xmlns:a16="http://schemas.microsoft.com/office/drawing/2014/main" id="{0C66E37C-AA52-4A1F-BC8F-3B3583A1369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45966" y="4616858"/>
            <a:ext cx="5118100" cy="1282700"/>
          </a:xfrm>
          <a:prstGeom prst="rect">
            <a:avLst/>
          </a:prstGeom>
          <a:ln w="28575">
            <a:solidFill>
              <a:schemeClr val="tx1"/>
            </a:solidFill>
          </a:ln>
        </p:spPr>
      </p:pic>
      <p:sp>
        <p:nvSpPr>
          <p:cNvPr id="2" name="Title 1">
            <a:extLst>
              <a:ext uri="{FF2B5EF4-FFF2-40B4-BE49-F238E27FC236}">
                <a16:creationId xmlns:a16="http://schemas.microsoft.com/office/drawing/2014/main" id="{22839A23-C676-4728-9575-A47BCEAFB14F}"/>
              </a:ext>
            </a:extLst>
          </p:cNvPr>
          <p:cNvSpPr>
            <a:spLocks noGrp="1"/>
          </p:cNvSpPr>
          <p:nvPr>
            <p:ph type="title"/>
          </p:nvPr>
        </p:nvSpPr>
        <p:spPr/>
        <p:txBody>
          <a:bodyPr/>
          <a:lstStyle/>
          <a:p>
            <a:r>
              <a:rPr lang="en-US" dirty="0"/>
              <a:t>ZUMA-2 Phase II Brexu-Cel in R/R MCL: Efficacy</a:t>
            </a:r>
          </a:p>
        </p:txBody>
      </p:sp>
      <p:sp>
        <p:nvSpPr>
          <p:cNvPr id="3" name="Text Placeholder 2">
            <a:extLst>
              <a:ext uri="{FF2B5EF4-FFF2-40B4-BE49-F238E27FC236}">
                <a16:creationId xmlns:a16="http://schemas.microsoft.com/office/drawing/2014/main" id="{E17BD5AE-E5C4-4B99-B99E-75CB704582E5}"/>
              </a:ext>
            </a:extLst>
          </p:cNvPr>
          <p:cNvSpPr>
            <a:spLocks noGrp="1"/>
          </p:cNvSpPr>
          <p:nvPr>
            <p:ph type="body" sz="quarter" idx="4294967295"/>
          </p:nvPr>
        </p:nvSpPr>
        <p:spPr>
          <a:xfrm>
            <a:off x="448146" y="6391596"/>
            <a:ext cx="3966519" cy="248295"/>
          </a:xfrm>
        </p:spPr>
        <p:txBody>
          <a:bodyPr/>
          <a:lstStyle/>
          <a:p>
            <a:pPr marL="0" indent="0">
              <a:buNone/>
            </a:pPr>
            <a:r>
              <a:rPr lang="en-US" sz="1200" dirty="0">
                <a:solidFill>
                  <a:schemeClr val="bg2"/>
                </a:solidFill>
              </a:rPr>
              <a:t>Wang. J Clin Oncol</a:t>
            </a:r>
            <a:r>
              <a:rPr lang="en-US" sz="1200" i="1" dirty="0">
                <a:solidFill>
                  <a:schemeClr val="bg2"/>
                </a:solidFill>
              </a:rPr>
              <a:t>. </a:t>
            </a:r>
            <a:r>
              <a:rPr lang="en-US" sz="1200" dirty="0">
                <a:solidFill>
                  <a:schemeClr val="bg2"/>
                </a:solidFill>
              </a:rPr>
              <a:t>2022;JCO2102370.</a:t>
            </a:r>
          </a:p>
        </p:txBody>
      </p:sp>
      <p:sp>
        <p:nvSpPr>
          <p:cNvPr id="27" name="Rectangle 26">
            <a:extLst>
              <a:ext uri="{FF2B5EF4-FFF2-40B4-BE49-F238E27FC236}">
                <a16:creationId xmlns:a16="http://schemas.microsoft.com/office/drawing/2014/main" id="{F721B2C4-CF54-6A4B-9226-3A7C3E877200}"/>
              </a:ext>
            </a:extLst>
          </p:cNvPr>
          <p:cNvSpPr/>
          <p:nvPr/>
        </p:nvSpPr>
        <p:spPr>
          <a:xfrm>
            <a:off x="4115906" y="1946540"/>
            <a:ext cx="1618827" cy="47080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28" name="Rectangle 27">
            <a:extLst>
              <a:ext uri="{FF2B5EF4-FFF2-40B4-BE49-F238E27FC236}">
                <a16:creationId xmlns:a16="http://schemas.microsoft.com/office/drawing/2014/main" id="{43F13E75-102D-6049-9919-966658C92F69}"/>
              </a:ext>
            </a:extLst>
          </p:cNvPr>
          <p:cNvSpPr/>
          <p:nvPr/>
        </p:nvSpPr>
        <p:spPr>
          <a:xfrm>
            <a:off x="9344799" y="1835838"/>
            <a:ext cx="2661846" cy="47080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graphicFrame>
        <p:nvGraphicFramePr>
          <p:cNvPr id="31" name="Content Placeholder 27">
            <a:extLst>
              <a:ext uri="{FF2B5EF4-FFF2-40B4-BE49-F238E27FC236}">
                <a16:creationId xmlns:a16="http://schemas.microsoft.com/office/drawing/2014/main" id="{F89E54BD-ACFA-0242-9B5C-F4BBCC81A30F}"/>
              </a:ext>
            </a:extLst>
          </p:cNvPr>
          <p:cNvGraphicFramePr>
            <a:graphicFrameLocks/>
          </p:cNvGraphicFramePr>
          <p:nvPr/>
        </p:nvGraphicFramePr>
        <p:xfrm>
          <a:off x="6559359" y="4082888"/>
          <a:ext cx="4968674" cy="1755648"/>
        </p:xfrm>
        <a:graphic>
          <a:graphicData uri="http://schemas.openxmlformats.org/drawingml/2006/table">
            <a:tbl>
              <a:tblPr firstRow="1" bandRow="1">
                <a:tableStyleId>{F5AB1C69-6EDB-4FF4-983F-18BD219EF322}</a:tableStyleId>
              </a:tblPr>
              <a:tblGrid>
                <a:gridCol w="1854251">
                  <a:extLst>
                    <a:ext uri="{9D8B030D-6E8A-4147-A177-3AD203B41FA5}">
                      <a16:colId xmlns:a16="http://schemas.microsoft.com/office/drawing/2014/main" val="20000"/>
                    </a:ext>
                  </a:extLst>
                </a:gridCol>
                <a:gridCol w="1495115">
                  <a:extLst>
                    <a:ext uri="{9D8B030D-6E8A-4147-A177-3AD203B41FA5}">
                      <a16:colId xmlns:a16="http://schemas.microsoft.com/office/drawing/2014/main" val="1274082171"/>
                    </a:ext>
                  </a:extLst>
                </a:gridCol>
                <a:gridCol w="1619308">
                  <a:extLst>
                    <a:ext uri="{9D8B030D-6E8A-4147-A177-3AD203B41FA5}">
                      <a16:colId xmlns:a16="http://schemas.microsoft.com/office/drawing/2014/main" val="4149005165"/>
                    </a:ext>
                  </a:extLst>
                </a:gridCol>
              </a:tblGrid>
              <a:tr h="119175">
                <a:tc gridSpan="2">
                  <a:txBody>
                    <a:bodyPr/>
                    <a:lstStyle/>
                    <a:p>
                      <a:r>
                        <a:rPr lang="en-US" sz="1600" dirty="0"/>
                        <a:t>All Treated Since Previous Report</a:t>
                      </a:r>
                      <a:endParaRPr lang="en-US" sz="1600" dirty="0">
                        <a:latin typeface="+mn-lt"/>
                      </a:endParaRPr>
                    </a:p>
                  </a:txBody>
                  <a:tcPr marL="72000" marR="24384" marT="24384" marB="24384"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sz="1300" dirty="0">
                        <a:latin typeface="+mn-lt"/>
                      </a:endParaRPr>
                    </a:p>
                  </a:txBody>
                  <a:tcPr marL="24384" marR="24384" marT="24384" marB="24384" anchor="ctr"/>
                </a:tc>
                <a:tc>
                  <a:txBody>
                    <a:bodyPr/>
                    <a:lstStyle/>
                    <a:p>
                      <a:pPr algn="ctr"/>
                      <a:r>
                        <a:rPr lang="en-US" sz="1600" b="1" dirty="0"/>
                        <a:t>N = 68</a:t>
                      </a:r>
                      <a:endParaRPr lang="en-US" sz="1600" dirty="0">
                        <a:latin typeface="+mn-lt"/>
                      </a:endParaRPr>
                    </a:p>
                  </a:txBody>
                  <a:tcPr marL="24384" marR="24384" marT="24384" marB="24384"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20084707"/>
                  </a:ext>
                </a:extLst>
              </a:tr>
              <a:tr h="119175">
                <a:tc gridSpan="2">
                  <a:txBody>
                    <a:bodyPr/>
                    <a:lstStyle/>
                    <a:p>
                      <a:r>
                        <a:rPr lang="en-US" sz="1600" dirty="0">
                          <a:solidFill>
                            <a:schemeClr val="bg1"/>
                          </a:solidFill>
                        </a:rPr>
                        <a:t>ORR, n (%)</a:t>
                      </a:r>
                      <a:endParaRPr lang="en-US" sz="1600" dirty="0">
                        <a:solidFill>
                          <a:schemeClr val="bg1"/>
                        </a:solidFill>
                        <a:latin typeface="+mn-lt"/>
                      </a:endParaRPr>
                    </a:p>
                  </a:txBody>
                  <a:tcPr marL="72000" marR="24384" marT="24384" marB="24384"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sz="1300" dirty="0">
                        <a:latin typeface="+mn-lt"/>
                      </a:endParaRPr>
                    </a:p>
                  </a:txBody>
                  <a:tcPr marL="24384" marR="24384" marT="24384" marB="24384" anchor="ctr"/>
                </a:tc>
                <a:tc>
                  <a:txBody>
                    <a:bodyPr/>
                    <a:lstStyle/>
                    <a:p>
                      <a:pPr algn="ctr"/>
                      <a:r>
                        <a:rPr lang="en-US" sz="1600" dirty="0">
                          <a:solidFill>
                            <a:schemeClr val="bg1"/>
                          </a:solidFill>
                        </a:rPr>
                        <a:t>62 (91)</a:t>
                      </a:r>
                      <a:endParaRPr lang="en-US" sz="1600" dirty="0">
                        <a:solidFill>
                          <a:schemeClr val="bg1"/>
                        </a:solidFill>
                        <a:latin typeface="+mn-lt"/>
                      </a:endParaRPr>
                    </a:p>
                  </a:txBody>
                  <a:tcPr marL="24384" marR="24384" marT="24384" marB="24384"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70706820"/>
                  </a:ext>
                </a:extLst>
              </a:tr>
              <a:tr h="119175">
                <a:tc rowSpan="4">
                  <a:txBody>
                    <a:bodyPr/>
                    <a:lstStyle/>
                    <a:p>
                      <a:r>
                        <a:rPr lang="en-US" sz="1600" dirty="0">
                          <a:solidFill>
                            <a:schemeClr val="bg1"/>
                          </a:solidFill>
                        </a:rPr>
                        <a:t>Best response, n (%)</a:t>
                      </a:r>
                      <a:endParaRPr lang="en-US" sz="1600" dirty="0">
                        <a:solidFill>
                          <a:schemeClr val="bg1"/>
                        </a:solidFill>
                        <a:latin typeface="+mn-lt"/>
                      </a:endParaRPr>
                    </a:p>
                  </a:txBody>
                  <a:tcPr marL="72000" marR="24384" marT="24384" marB="24384"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chemeClr val="bg1"/>
                          </a:solidFill>
                        </a:rPr>
                        <a:t>CR</a:t>
                      </a:r>
                      <a:endParaRPr lang="en-US" sz="1600" dirty="0">
                        <a:solidFill>
                          <a:schemeClr val="bg1"/>
                        </a:solidFill>
                        <a:latin typeface="+mn-lt"/>
                      </a:endParaRPr>
                    </a:p>
                  </a:txBody>
                  <a:tcPr marL="108000" marR="24384" marT="24384" marB="2438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46 (68)</a:t>
                      </a:r>
                      <a:endParaRPr lang="en-US" sz="1600" dirty="0">
                        <a:solidFill>
                          <a:schemeClr val="bg1"/>
                        </a:solidFill>
                        <a:latin typeface="+mn-lt"/>
                      </a:endParaRPr>
                    </a:p>
                  </a:txBody>
                  <a:tcPr marL="24384" marR="24384" marT="24384" marB="24384"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472252278"/>
                  </a:ext>
                </a:extLst>
              </a:tr>
              <a:tr h="119175">
                <a:tc vMerge="1">
                  <a:txBody>
                    <a:bodyPr/>
                    <a:lstStyle/>
                    <a:p>
                      <a:pPr marL="7938" marR="0" lvl="0" indent="0" algn="l" defTabSz="457200" rtl="0" eaLnBrk="1" fontAlgn="auto" latinLnBrk="0" hangingPunct="1">
                        <a:lnSpc>
                          <a:spcPct val="100000"/>
                        </a:lnSpc>
                        <a:spcBef>
                          <a:spcPts val="0"/>
                        </a:spcBef>
                        <a:spcAft>
                          <a:spcPts val="0"/>
                        </a:spcAft>
                        <a:buClrTx/>
                        <a:buSzTx/>
                        <a:buFontTx/>
                        <a:buNone/>
                        <a:tabLst/>
                        <a:defRPr/>
                      </a:pPr>
                      <a:endParaRPr lang="en-US" sz="1300" i="0" dirty="0">
                        <a:latin typeface="+mn-lt"/>
                      </a:endParaRPr>
                    </a:p>
                  </a:txBody>
                  <a:tcPr marL="24384" marR="24384" marT="24384" marB="24384" anchor="ctr"/>
                </a:tc>
                <a:tc>
                  <a:txBody>
                    <a:bodyPr/>
                    <a:lstStyle/>
                    <a:p>
                      <a:pPr marL="7938" marR="0" lvl="0" indent="0" algn="l" defTabSz="457200" rtl="0" eaLnBrk="1" fontAlgn="auto" latinLnBrk="0" hangingPunct="1">
                        <a:lnSpc>
                          <a:spcPct val="100000"/>
                        </a:lnSpc>
                        <a:spcBef>
                          <a:spcPts val="0"/>
                        </a:spcBef>
                        <a:spcAft>
                          <a:spcPts val="0"/>
                        </a:spcAft>
                        <a:buClrTx/>
                        <a:buSzTx/>
                        <a:buFontTx/>
                        <a:buNone/>
                        <a:tabLst/>
                        <a:defRPr/>
                      </a:pPr>
                      <a:r>
                        <a:rPr lang="en-US" sz="1600" dirty="0">
                          <a:solidFill>
                            <a:schemeClr val="bg1"/>
                          </a:solidFill>
                        </a:rPr>
                        <a:t>PR</a:t>
                      </a:r>
                      <a:endParaRPr lang="en-US" sz="1600" i="0" dirty="0">
                        <a:solidFill>
                          <a:schemeClr val="bg1"/>
                        </a:solidFill>
                        <a:latin typeface="+mn-lt"/>
                      </a:endParaRPr>
                    </a:p>
                  </a:txBody>
                  <a:tcPr marL="108000" marR="24384" marT="24384" marB="2438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schemeClr val="bg1"/>
                          </a:solidFill>
                          <a:effectLst/>
                          <a:uLnTx/>
                          <a:uFillTx/>
                        </a:rPr>
                        <a:t>16 (24)</a:t>
                      </a:r>
                      <a:endParaRPr kumimoji="0" lang="en-US" sz="1600" b="0" i="0" u="none" strike="noStrike" kern="1200" cap="none" spc="0" normalizeH="0" baseline="0" noProof="0" dirty="0">
                        <a:ln>
                          <a:noFill/>
                        </a:ln>
                        <a:solidFill>
                          <a:schemeClr val="bg1"/>
                        </a:solidFill>
                        <a:effectLst/>
                        <a:uLnTx/>
                        <a:uFillTx/>
                        <a:latin typeface="+mn-lt"/>
                        <a:ea typeface="+mn-ea"/>
                        <a:cs typeface="+mn-cs"/>
                      </a:endParaRPr>
                    </a:p>
                  </a:txBody>
                  <a:tcPr marL="24384" marR="24384" marT="24384" marB="24384"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091322090"/>
                  </a:ext>
                </a:extLst>
              </a:tr>
              <a:tr h="119175">
                <a:tc vMerge="1">
                  <a:txBody>
                    <a:bodyPr/>
                    <a:lstStyle/>
                    <a:p>
                      <a:pPr marL="7938" marR="0" lvl="0" indent="0" algn="l" defTabSz="457200" rtl="0" eaLnBrk="1" fontAlgn="auto" latinLnBrk="0" hangingPunct="1">
                        <a:lnSpc>
                          <a:spcPct val="100000"/>
                        </a:lnSpc>
                        <a:spcBef>
                          <a:spcPts val="0"/>
                        </a:spcBef>
                        <a:spcAft>
                          <a:spcPts val="0"/>
                        </a:spcAft>
                        <a:buClrTx/>
                        <a:buSzTx/>
                        <a:buFontTx/>
                        <a:buNone/>
                        <a:tabLst/>
                        <a:defRPr/>
                      </a:pPr>
                      <a:endParaRPr lang="en-US" sz="1300" i="0" dirty="0">
                        <a:latin typeface="+mn-lt"/>
                      </a:endParaRPr>
                    </a:p>
                  </a:txBody>
                  <a:tcPr marL="24384" marR="24384" marT="24384" marB="24384" anchor="ctr"/>
                </a:tc>
                <a:tc>
                  <a:txBody>
                    <a:bodyPr/>
                    <a:lstStyle/>
                    <a:p>
                      <a:pPr marL="7938" marR="0" lvl="0" indent="0" algn="l" defTabSz="457200" rtl="0" eaLnBrk="1" fontAlgn="auto" latinLnBrk="0" hangingPunct="1">
                        <a:lnSpc>
                          <a:spcPct val="100000"/>
                        </a:lnSpc>
                        <a:spcBef>
                          <a:spcPts val="0"/>
                        </a:spcBef>
                        <a:spcAft>
                          <a:spcPts val="0"/>
                        </a:spcAft>
                        <a:buClrTx/>
                        <a:buSzTx/>
                        <a:buFontTx/>
                        <a:buNone/>
                        <a:tabLst/>
                        <a:defRPr/>
                      </a:pPr>
                      <a:r>
                        <a:rPr lang="en-US" sz="1600" dirty="0">
                          <a:solidFill>
                            <a:schemeClr val="bg1"/>
                          </a:solidFill>
                        </a:rPr>
                        <a:t>SD</a:t>
                      </a:r>
                      <a:endParaRPr lang="en-US" sz="1600" i="0" dirty="0">
                        <a:solidFill>
                          <a:schemeClr val="bg1"/>
                        </a:solidFill>
                        <a:latin typeface="+mn-lt"/>
                      </a:endParaRPr>
                    </a:p>
                  </a:txBody>
                  <a:tcPr marL="108000" marR="24384" marT="24384" marB="2438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schemeClr val="bg1"/>
                          </a:solidFill>
                          <a:effectLst/>
                          <a:uLnTx/>
                          <a:uFillTx/>
                        </a:rPr>
                        <a:t>3 (4)</a:t>
                      </a:r>
                      <a:endParaRPr kumimoji="0" lang="en-US" sz="1600" b="0" i="0" u="none" strike="noStrike" kern="1200" cap="none" spc="0" normalizeH="0" baseline="0" noProof="0" dirty="0">
                        <a:ln>
                          <a:noFill/>
                        </a:ln>
                        <a:solidFill>
                          <a:schemeClr val="bg1"/>
                        </a:solidFill>
                        <a:effectLst/>
                        <a:uLnTx/>
                        <a:uFillTx/>
                        <a:latin typeface="+mn-lt"/>
                        <a:ea typeface="+mn-ea"/>
                        <a:cs typeface="+mn-cs"/>
                      </a:endParaRPr>
                    </a:p>
                  </a:txBody>
                  <a:tcPr marL="24384" marR="24384" marT="24384" marB="24384"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993984099"/>
                  </a:ext>
                </a:extLst>
              </a:tr>
              <a:tr h="119175">
                <a:tc vMerge="1">
                  <a:txBody>
                    <a:bodyPr/>
                    <a:lstStyle/>
                    <a:p>
                      <a:endParaRPr lang="en-US" sz="1400" dirty="0">
                        <a:latin typeface="+mn-lt"/>
                      </a:endParaRPr>
                    </a:p>
                  </a:txBody>
                  <a:tcPr marL="24384" marR="24384" marT="24384" marB="24384" anchor="ctr"/>
                </a:tc>
                <a:tc>
                  <a:txBody>
                    <a:bodyPr/>
                    <a:lstStyle/>
                    <a:p>
                      <a:pPr marL="7938" marR="0" lvl="0" indent="0" algn="l" defTabSz="457200" rtl="0" eaLnBrk="1" fontAlgn="auto" latinLnBrk="0" hangingPunct="1">
                        <a:lnSpc>
                          <a:spcPct val="100000"/>
                        </a:lnSpc>
                        <a:spcBef>
                          <a:spcPts val="0"/>
                        </a:spcBef>
                        <a:spcAft>
                          <a:spcPts val="0"/>
                        </a:spcAft>
                        <a:buClrTx/>
                        <a:buSzTx/>
                        <a:buFontTx/>
                        <a:buNone/>
                        <a:tabLst/>
                        <a:defRPr/>
                      </a:pPr>
                      <a:r>
                        <a:rPr lang="en-US" sz="1600" dirty="0">
                          <a:solidFill>
                            <a:schemeClr val="bg1"/>
                          </a:solidFill>
                        </a:rPr>
                        <a:t>PD</a:t>
                      </a:r>
                      <a:endParaRPr lang="en-US" sz="1600" i="0" dirty="0">
                        <a:solidFill>
                          <a:schemeClr val="bg1"/>
                        </a:solidFill>
                        <a:latin typeface="+mn-lt"/>
                      </a:endParaRPr>
                    </a:p>
                  </a:txBody>
                  <a:tcPr marL="108000" marR="24384" marT="24384" marB="2438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schemeClr val="bg1"/>
                          </a:solidFill>
                          <a:effectLst/>
                          <a:uLnTx/>
                          <a:uFillTx/>
                        </a:rPr>
                        <a:t>3 (4)</a:t>
                      </a:r>
                      <a:endParaRPr kumimoji="0" lang="en-US" sz="1600" b="0" i="0" u="none" strike="noStrike" kern="1200" cap="none" spc="0" normalizeH="0" baseline="0" noProof="0" dirty="0">
                        <a:ln>
                          <a:noFill/>
                        </a:ln>
                        <a:solidFill>
                          <a:schemeClr val="bg1"/>
                        </a:solidFill>
                        <a:effectLst/>
                        <a:uLnTx/>
                        <a:uFillTx/>
                        <a:latin typeface="+mn-lt"/>
                        <a:ea typeface="+mn-ea"/>
                        <a:cs typeface="+mn-cs"/>
                      </a:endParaRPr>
                    </a:p>
                  </a:txBody>
                  <a:tcPr marL="24384" marR="24384" marT="24384" marB="24384"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25606163"/>
                  </a:ext>
                </a:extLst>
              </a:tr>
            </a:tbl>
          </a:graphicData>
        </a:graphic>
      </p:graphicFrame>
      <p:graphicFrame>
        <p:nvGraphicFramePr>
          <p:cNvPr id="8" name="Table 12">
            <a:extLst>
              <a:ext uri="{FF2B5EF4-FFF2-40B4-BE49-F238E27FC236}">
                <a16:creationId xmlns:a16="http://schemas.microsoft.com/office/drawing/2014/main" id="{AE719E9F-0047-A197-1652-8986AA0D30B9}"/>
              </a:ext>
            </a:extLst>
          </p:cNvPr>
          <p:cNvGraphicFramePr>
            <a:graphicFrameLocks noGrp="1"/>
          </p:cNvGraphicFramePr>
          <p:nvPr/>
        </p:nvGraphicFramePr>
        <p:xfrm>
          <a:off x="3448975" y="1764654"/>
          <a:ext cx="2305981" cy="548640"/>
        </p:xfrm>
        <a:graphic>
          <a:graphicData uri="http://schemas.openxmlformats.org/drawingml/2006/table">
            <a:tbl>
              <a:tblPr firstRow="1" bandRow="1">
                <a:tableStyleId>{F2DE63D5-997A-4646-A377-4702673A728D}</a:tableStyleId>
              </a:tblPr>
              <a:tblGrid>
                <a:gridCol w="2305981">
                  <a:extLst>
                    <a:ext uri="{9D8B030D-6E8A-4147-A177-3AD203B41FA5}">
                      <a16:colId xmlns:a16="http://schemas.microsoft.com/office/drawing/2014/main" val="3397132594"/>
                    </a:ext>
                  </a:extLst>
                </a:gridCol>
              </a:tblGrid>
              <a:tr h="180000">
                <a:tc>
                  <a:txBody>
                    <a:bodyPr/>
                    <a:lstStyle/>
                    <a:p>
                      <a:r>
                        <a:rPr lang="en-US" sz="1200" b="0" dirty="0">
                          <a:solidFill>
                            <a:schemeClr val="bg1"/>
                          </a:solidFill>
                        </a:rPr>
                        <a:t>Patients with CR/PR (n = 62)</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miter lim="800000"/>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967589675"/>
                  </a:ext>
                </a:extLst>
              </a:tr>
              <a:tr h="180000">
                <a:tc>
                  <a:txBody>
                    <a:bodyPr/>
                    <a:lstStyle/>
                    <a:p>
                      <a:r>
                        <a:rPr lang="en-US" sz="1200" dirty="0">
                          <a:solidFill>
                            <a:schemeClr val="bg1"/>
                          </a:solidFill>
                        </a:rPr>
                        <a:t>Patients with CR (n = 46)</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789691368"/>
                  </a:ext>
                </a:extLst>
              </a:tr>
              <a:tr h="180000">
                <a:tc>
                  <a:txBody>
                    <a:bodyPr/>
                    <a:lstStyle/>
                    <a:p>
                      <a:r>
                        <a:rPr lang="en-US" sz="1200" dirty="0">
                          <a:solidFill>
                            <a:schemeClr val="bg1"/>
                          </a:solidFill>
                        </a:rPr>
                        <a:t>Patients with PR (n = 16)</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921350022"/>
                  </a:ext>
                </a:extLst>
              </a:tr>
            </a:tbl>
          </a:graphicData>
        </a:graphic>
      </p:graphicFrame>
      <p:cxnSp>
        <p:nvCxnSpPr>
          <p:cNvPr id="14" name="Straight Connector 13">
            <a:extLst>
              <a:ext uri="{FF2B5EF4-FFF2-40B4-BE49-F238E27FC236}">
                <a16:creationId xmlns:a16="http://schemas.microsoft.com/office/drawing/2014/main" id="{1675FDFA-2167-9CA8-AC21-7A5B959D48E9}"/>
              </a:ext>
            </a:extLst>
          </p:cNvPr>
          <p:cNvCxnSpPr>
            <a:cxnSpLocks/>
          </p:cNvCxnSpPr>
          <p:nvPr/>
        </p:nvCxnSpPr>
        <p:spPr>
          <a:xfrm>
            <a:off x="3494371" y="1855605"/>
            <a:ext cx="1440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0AB3CEC0-6792-09A5-6EC0-5F420AA124BB}"/>
              </a:ext>
            </a:extLst>
          </p:cNvPr>
          <p:cNvCxnSpPr>
            <a:cxnSpLocks/>
          </p:cNvCxnSpPr>
          <p:nvPr/>
        </p:nvCxnSpPr>
        <p:spPr>
          <a:xfrm>
            <a:off x="3494371" y="2033113"/>
            <a:ext cx="144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B0AF98A-49C3-B867-391E-FF2052DA99DC}"/>
              </a:ext>
            </a:extLst>
          </p:cNvPr>
          <p:cNvCxnSpPr>
            <a:cxnSpLocks/>
          </p:cNvCxnSpPr>
          <p:nvPr/>
        </p:nvCxnSpPr>
        <p:spPr>
          <a:xfrm>
            <a:off x="3494371" y="2217886"/>
            <a:ext cx="144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graphicFrame>
        <p:nvGraphicFramePr>
          <p:cNvPr id="18" name="Table 12">
            <a:extLst>
              <a:ext uri="{FF2B5EF4-FFF2-40B4-BE49-F238E27FC236}">
                <a16:creationId xmlns:a16="http://schemas.microsoft.com/office/drawing/2014/main" id="{551BCBC4-D1B4-F5C2-2BB8-B3FC8F0DACEA}"/>
              </a:ext>
            </a:extLst>
          </p:cNvPr>
          <p:cNvGraphicFramePr>
            <a:graphicFrameLocks noGrp="1"/>
          </p:cNvGraphicFramePr>
          <p:nvPr/>
        </p:nvGraphicFramePr>
        <p:xfrm>
          <a:off x="9785983" y="1667353"/>
          <a:ext cx="2065973" cy="731520"/>
        </p:xfrm>
        <a:graphic>
          <a:graphicData uri="http://schemas.openxmlformats.org/drawingml/2006/table">
            <a:tbl>
              <a:tblPr firstRow="1" bandRow="1">
                <a:tableStyleId>{F2DE63D5-997A-4646-A377-4702673A728D}</a:tableStyleId>
              </a:tblPr>
              <a:tblGrid>
                <a:gridCol w="2065973">
                  <a:extLst>
                    <a:ext uri="{9D8B030D-6E8A-4147-A177-3AD203B41FA5}">
                      <a16:colId xmlns:a16="http://schemas.microsoft.com/office/drawing/2014/main" val="3397132594"/>
                    </a:ext>
                  </a:extLst>
                </a:gridCol>
              </a:tblGrid>
              <a:tr h="163681">
                <a:tc>
                  <a:txBody>
                    <a:bodyPr/>
                    <a:lstStyle/>
                    <a:p>
                      <a:r>
                        <a:rPr lang="en-US" sz="1200" b="0" dirty="0">
                          <a:solidFill>
                            <a:schemeClr val="bg1"/>
                          </a:solidFill>
                        </a:rPr>
                        <a:t>All-treated patients (N = 68)</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miter lim="800000"/>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967589675"/>
                  </a:ext>
                </a:extLst>
              </a:tr>
              <a:tr h="163681">
                <a:tc>
                  <a:txBody>
                    <a:bodyPr/>
                    <a:lstStyle/>
                    <a:p>
                      <a:r>
                        <a:rPr lang="en-US" sz="1200" dirty="0">
                          <a:solidFill>
                            <a:schemeClr val="bg1"/>
                          </a:solidFill>
                        </a:rPr>
                        <a:t>Patients with CR (n = 46)</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789691368"/>
                  </a:ext>
                </a:extLst>
              </a:tr>
              <a:tr h="163681">
                <a:tc>
                  <a:txBody>
                    <a:bodyPr/>
                    <a:lstStyle/>
                    <a:p>
                      <a:r>
                        <a:rPr lang="en-US" sz="1200" dirty="0">
                          <a:solidFill>
                            <a:schemeClr val="bg1"/>
                          </a:solidFill>
                        </a:rPr>
                        <a:t>Patients with PR (n = 16)</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921350022"/>
                  </a:ext>
                </a:extLst>
              </a:tr>
              <a:tr h="163681">
                <a:tc>
                  <a:txBody>
                    <a:bodyPr/>
                    <a:lstStyle/>
                    <a:p>
                      <a:r>
                        <a:rPr lang="en-US" sz="1200" dirty="0">
                          <a:solidFill>
                            <a:schemeClr val="bg1"/>
                          </a:solidFill>
                        </a:rPr>
                        <a:t>Patients with NR (n = 6)</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547843115"/>
                  </a:ext>
                </a:extLst>
              </a:tr>
            </a:tbl>
          </a:graphicData>
        </a:graphic>
      </p:graphicFrame>
      <p:cxnSp>
        <p:nvCxnSpPr>
          <p:cNvPr id="19" name="Straight Connector 18">
            <a:extLst>
              <a:ext uri="{FF2B5EF4-FFF2-40B4-BE49-F238E27FC236}">
                <a16:creationId xmlns:a16="http://schemas.microsoft.com/office/drawing/2014/main" id="{1F77A2AC-518E-CFC6-81D1-577A4A46BAF4}"/>
              </a:ext>
            </a:extLst>
          </p:cNvPr>
          <p:cNvCxnSpPr>
            <a:cxnSpLocks/>
          </p:cNvCxnSpPr>
          <p:nvPr/>
        </p:nvCxnSpPr>
        <p:spPr>
          <a:xfrm>
            <a:off x="9828637" y="2125898"/>
            <a:ext cx="144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39C6CBF2-48C3-C064-BE89-8CFD12A967DE}"/>
              </a:ext>
            </a:extLst>
          </p:cNvPr>
          <p:cNvCxnSpPr>
            <a:cxnSpLocks/>
          </p:cNvCxnSpPr>
          <p:nvPr/>
        </p:nvCxnSpPr>
        <p:spPr>
          <a:xfrm>
            <a:off x="9828637" y="2299726"/>
            <a:ext cx="14400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0E13B9E-E568-38A6-0307-E20DC92BD4F9}"/>
              </a:ext>
            </a:extLst>
          </p:cNvPr>
          <p:cNvCxnSpPr>
            <a:cxnSpLocks/>
          </p:cNvCxnSpPr>
          <p:nvPr/>
        </p:nvCxnSpPr>
        <p:spPr>
          <a:xfrm>
            <a:off x="9828637" y="1941996"/>
            <a:ext cx="144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23699F8-3735-D1DD-116A-303FFCDDAA6C}"/>
              </a:ext>
            </a:extLst>
          </p:cNvPr>
          <p:cNvCxnSpPr>
            <a:cxnSpLocks/>
          </p:cNvCxnSpPr>
          <p:nvPr/>
        </p:nvCxnSpPr>
        <p:spPr>
          <a:xfrm>
            <a:off x="9828637" y="1771124"/>
            <a:ext cx="144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25" name="Table 12">
            <a:extLst>
              <a:ext uri="{FF2B5EF4-FFF2-40B4-BE49-F238E27FC236}">
                <a16:creationId xmlns:a16="http://schemas.microsoft.com/office/drawing/2014/main" id="{13ECAD2D-6DDB-BB58-3123-4DBA0E662786}"/>
              </a:ext>
            </a:extLst>
          </p:cNvPr>
          <p:cNvGraphicFramePr>
            <a:graphicFrameLocks noGrp="1"/>
          </p:cNvGraphicFramePr>
          <p:nvPr/>
        </p:nvGraphicFramePr>
        <p:xfrm>
          <a:off x="3868440" y="4080155"/>
          <a:ext cx="2268913" cy="731520"/>
        </p:xfrm>
        <a:graphic>
          <a:graphicData uri="http://schemas.openxmlformats.org/drawingml/2006/table">
            <a:tbl>
              <a:tblPr firstRow="1" bandRow="1">
                <a:tableStyleId>{F2DE63D5-997A-4646-A377-4702673A728D}</a:tableStyleId>
              </a:tblPr>
              <a:tblGrid>
                <a:gridCol w="2268913">
                  <a:extLst>
                    <a:ext uri="{9D8B030D-6E8A-4147-A177-3AD203B41FA5}">
                      <a16:colId xmlns:a16="http://schemas.microsoft.com/office/drawing/2014/main" val="3397132594"/>
                    </a:ext>
                  </a:extLst>
                </a:gridCol>
              </a:tblGrid>
              <a:tr h="163681">
                <a:tc>
                  <a:txBody>
                    <a:bodyPr/>
                    <a:lstStyle/>
                    <a:p>
                      <a:r>
                        <a:rPr lang="en-US" sz="1200" b="0" dirty="0">
                          <a:solidFill>
                            <a:schemeClr val="bg1"/>
                          </a:solidFill>
                        </a:rPr>
                        <a:t>All-treated patients (N = 68)</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miter lim="800000"/>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967589675"/>
                  </a:ext>
                </a:extLst>
              </a:tr>
              <a:tr h="163681">
                <a:tc>
                  <a:txBody>
                    <a:bodyPr/>
                    <a:lstStyle/>
                    <a:p>
                      <a:r>
                        <a:rPr lang="en-US" sz="1200" dirty="0">
                          <a:solidFill>
                            <a:schemeClr val="bg1"/>
                          </a:solidFill>
                        </a:rPr>
                        <a:t>Patients with CR (n = 46)</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789691368"/>
                  </a:ext>
                </a:extLst>
              </a:tr>
              <a:tr h="163681">
                <a:tc>
                  <a:txBody>
                    <a:bodyPr/>
                    <a:lstStyle/>
                    <a:p>
                      <a:r>
                        <a:rPr lang="en-US" sz="1200" dirty="0">
                          <a:solidFill>
                            <a:schemeClr val="bg1"/>
                          </a:solidFill>
                        </a:rPr>
                        <a:t>Patients with PR (n = 16)</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921350022"/>
                  </a:ext>
                </a:extLst>
              </a:tr>
              <a:tr h="163681">
                <a:tc>
                  <a:txBody>
                    <a:bodyPr/>
                    <a:lstStyle/>
                    <a:p>
                      <a:r>
                        <a:rPr lang="en-US" sz="1200" dirty="0">
                          <a:solidFill>
                            <a:schemeClr val="bg1"/>
                          </a:solidFill>
                        </a:rPr>
                        <a:t>Patients with NR (n = 6)</a:t>
                      </a:r>
                    </a:p>
                  </a:txBody>
                  <a:tcPr marL="21600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547843115"/>
                  </a:ext>
                </a:extLst>
              </a:tr>
            </a:tbl>
          </a:graphicData>
        </a:graphic>
      </p:graphicFrame>
      <p:cxnSp>
        <p:nvCxnSpPr>
          <p:cNvPr id="26" name="Straight Connector 25">
            <a:extLst>
              <a:ext uri="{FF2B5EF4-FFF2-40B4-BE49-F238E27FC236}">
                <a16:creationId xmlns:a16="http://schemas.microsoft.com/office/drawing/2014/main" id="{02BBE0BC-2D05-80A7-47C8-C17C6C2ADCF0}"/>
              </a:ext>
            </a:extLst>
          </p:cNvPr>
          <p:cNvCxnSpPr>
            <a:cxnSpLocks/>
          </p:cNvCxnSpPr>
          <p:nvPr/>
        </p:nvCxnSpPr>
        <p:spPr>
          <a:xfrm>
            <a:off x="3918623" y="4526620"/>
            <a:ext cx="144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3B3B872-BE07-DF16-83B1-DC07A13CA9E4}"/>
              </a:ext>
            </a:extLst>
          </p:cNvPr>
          <p:cNvCxnSpPr>
            <a:cxnSpLocks/>
          </p:cNvCxnSpPr>
          <p:nvPr/>
        </p:nvCxnSpPr>
        <p:spPr>
          <a:xfrm>
            <a:off x="3918623" y="4712456"/>
            <a:ext cx="14400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2199601-D66E-2CAC-996D-700EE96290D0}"/>
              </a:ext>
            </a:extLst>
          </p:cNvPr>
          <p:cNvCxnSpPr>
            <a:cxnSpLocks/>
          </p:cNvCxnSpPr>
          <p:nvPr/>
        </p:nvCxnSpPr>
        <p:spPr>
          <a:xfrm>
            <a:off x="3918623" y="4353570"/>
            <a:ext cx="144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BBCF0C3-7FFB-C94F-5E92-BBD8AA4DB115}"/>
              </a:ext>
            </a:extLst>
          </p:cNvPr>
          <p:cNvCxnSpPr>
            <a:cxnSpLocks/>
          </p:cNvCxnSpPr>
          <p:nvPr/>
        </p:nvCxnSpPr>
        <p:spPr>
          <a:xfrm>
            <a:off x="3918623" y="4163070"/>
            <a:ext cx="144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6EDA884F-A314-8741-B219-8B4F220A7F55}"/>
              </a:ext>
            </a:extLst>
          </p:cNvPr>
          <p:cNvSpPr/>
          <p:nvPr/>
        </p:nvSpPr>
        <p:spPr>
          <a:xfrm>
            <a:off x="477078" y="1545542"/>
            <a:ext cx="1083240"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DOR</a:t>
            </a:r>
          </a:p>
        </p:txBody>
      </p:sp>
      <p:sp>
        <p:nvSpPr>
          <p:cNvPr id="36" name="Rectangle 35">
            <a:extLst>
              <a:ext uri="{FF2B5EF4-FFF2-40B4-BE49-F238E27FC236}">
                <a16:creationId xmlns:a16="http://schemas.microsoft.com/office/drawing/2014/main" id="{060F6EDB-932D-4A44-95A9-99582574993C}"/>
              </a:ext>
            </a:extLst>
          </p:cNvPr>
          <p:cNvSpPr/>
          <p:nvPr/>
        </p:nvSpPr>
        <p:spPr>
          <a:xfrm>
            <a:off x="6248120" y="1545542"/>
            <a:ext cx="1083240"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PFS</a:t>
            </a:r>
          </a:p>
        </p:txBody>
      </p:sp>
      <p:sp>
        <p:nvSpPr>
          <p:cNvPr id="37" name="Rectangle 36">
            <a:extLst>
              <a:ext uri="{FF2B5EF4-FFF2-40B4-BE49-F238E27FC236}">
                <a16:creationId xmlns:a16="http://schemas.microsoft.com/office/drawing/2014/main" id="{CC63E9A5-AB86-4C4F-A968-E518006C93F7}"/>
              </a:ext>
            </a:extLst>
          </p:cNvPr>
          <p:cNvSpPr/>
          <p:nvPr/>
        </p:nvSpPr>
        <p:spPr>
          <a:xfrm>
            <a:off x="514556" y="4178783"/>
            <a:ext cx="1083240"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OS</a:t>
            </a:r>
          </a:p>
        </p:txBody>
      </p:sp>
      <p:sp>
        <p:nvSpPr>
          <p:cNvPr id="5" name="TextBox 4">
            <a:extLst>
              <a:ext uri="{FF2B5EF4-FFF2-40B4-BE49-F238E27FC236}">
                <a16:creationId xmlns:a16="http://schemas.microsoft.com/office/drawing/2014/main" id="{A7E9B9E2-C9D9-0A76-FC2C-F4D081341D94}"/>
              </a:ext>
            </a:extLst>
          </p:cNvPr>
          <p:cNvSpPr txBox="1"/>
          <p:nvPr/>
        </p:nvSpPr>
        <p:spPr bwMode="auto">
          <a:xfrm rot="16200000">
            <a:off x="6028418" y="2531994"/>
            <a:ext cx="728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PFS (%)</a:t>
            </a:r>
          </a:p>
        </p:txBody>
      </p:sp>
      <p:sp>
        <p:nvSpPr>
          <p:cNvPr id="6" name="TextBox 5">
            <a:extLst>
              <a:ext uri="{FF2B5EF4-FFF2-40B4-BE49-F238E27FC236}">
                <a16:creationId xmlns:a16="http://schemas.microsoft.com/office/drawing/2014/main" id="{916E211D-502D-857A-8EB5-2879344E9883}"/>
              </a:ext>
            </a:extLst>
          </p:cNvPr>
          <p:cNvSpPr txBox="1"/>
          <p:nvPr/>
        </p:nvSpPr>
        <p:spPr bwMode="auto">
          <a:xfrm>
            <a:off x="8788672" y="3545455"/>
            <a:ext cx="958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Time (Mo)</a:t>
            </a:r>
          </a:p>
        </p:txBody>
      </p:sp>
      <p:sp>
        <p:nvSpPr>
          <p:cNvPr id="11" name="TextBox 10">
            <a:extLst>
              <a:ext uri="{FF2B5EF4-FFF2-40B4-BE49-F238E27FC236}">
                <a16:creationId xmlns:a16="http://schemas.microsoft.com/office/drawing/2014/main" id="{12B14D56-3C3E-941F-2EAF-9C5E9C504F46}"/>
              </a:ext>
            </a:extLst>
          </p:cNvPr>
          <p:cNvSpPr txBox="1"/>
          <p:nvPr/>
        </p:nvSpPr>
        <p:spPr bwMode="auto">
          <a:xfrm rot="16200000">
            <a:off x="250540" y="2531993"/>
            <a:ext cx="80502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DOR (%)</a:t>
            </a:r>
          </a:p>
        </p:txBody>
      </p:sp>
      <p:sp>
        <p:nvSpPr>
          <p:cNvPr id="12" name="TextBox 11">
            <a:extLst>
              <a:ext uri="{FF2B5EF4-FFF2-40B4-BE49-F238E27FC236}">
                <a16:creationId xmlns:a16="http://schemas.microsoft.com/office/drawing/2014/main" id="{F6FC2FE6-DE8F-A1AC-0CE0-4617F3F904BF}"/>
              </a:ext>
            </a:extLst>
          </p:cNvPr>
          <p:cNvSpPr txBox="1"/>
          <p:nvPr/>
        </p:nvSpPr>
        <p:spPr bwMode="auto">
          <a:xfrm>
            <a:off x="3075941" y="3545454"/>
            <a:ext cx="958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Time (Mo)</a:t>
            </a:r>
          </a:p>
        </p:txBody>
      </p:sp>
      <p:sp>
        <p:nvSpPr>
          <p:cNvPr id="13" name="TextBox 12">
            <a:extLst>
              <a:ext uri="{FF2B5EF4-FFF2-40B4-BE49-F238E27FC236}">
                <a16:creationId xmlns:a16="http://schemas.microsoft.com/office/drawing/2014/main" id="{C133FF92-26B9-12B9-00D7-97B5C2E228A1}"/>
              </a:ext>
            </a:extLst>
          </p:cNvPr>
          <p:cNvSpPr txBox="1"/>
          <p:nvPr/>
        </p:nvSpPr>
        <p:spPr bwMode="auto">
          <a:xfrm rot="16200000">
            <a:off x="315463" y="5093303"/>
            <a:ext cx="67518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OS (%)</a:t>
            </a:r>
          </a:p>
        </p:txBody>
      </p:sp>
      <p:sp>
        <p:nvSpPr>
          <p:cNvPr id="20" name="TextBox 19">
            <a:extLst>
              <a:ext uri="{FF2B5EF4-FFF2-40B4-BE49-F238E27FC236}">
                <a16:creationId xmlns:a16="http://schemas.microsoft.com/office/drawing/2014/main" id="{9E38CE52-8D8C-45B2-4DF5-478DEB6D0160}"/>
              </a:ext>
            </a:extLst>
          </p:cNvPr>
          <p:cNvSpPr txBox="1"/>
          <p:nvPr/>
        </p:nvSpPr>
        <p:spPr bwMode="auto">
          <a:xfrm>
            <a:off x="3261174" y="6085087"/>
            <a:ext cx="958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Time (Mo)</a:t>
            </a:r>
          </a:p>
        </p:txBody>
      </p:sp>
      <p:sp>
        <p:nvSpPr>
          <p:cNvPr id="21" name="Freeform 20">
            <a:extLst>
              <a:ext uri="{FF2B5EF4-FFF2-40B4-BE49-F238E27FC236}">
                <a16:creationId xmlns:a16="http://schemas.microsoft.com/office/drawing/2014/main" id="{60520CED-3308-232B-E742-46253CA7AF8A}"/>
              </a:ext>
            </a:extLst>
          </p:cNvPr>
          <p:cNvSpPr/>
          <p:nvPr/>
        </p:nvSpPr>
        <p:spPr bwMode="auto">
          <a:xfrm>
            <a:off x="1049666" y="1974888"/>
            <a:ext cx="5100254" cy="1368894"/>
          </a:xfrm>
          <a:custGeom>
            <a:avLst/>
            <a:gdLst>
              <a:gd name="connsiteX0" fmla="*/ 0 w 4972388"/>
              <a:gd name="connsiteY0" fmla="*/ 0 h 1368894"/>
              <a:gd name="connsiteX1" fmla="*/ 0 w 4972388"/>
              <a:gd name="connsiteY1" fmla="*/ 1368894 h 1368894"/>
              <a:gd name="connsiteX2" fmla="*/ 4972388 w 4972388"/>
              <a:gd name="connsiteY2" fmla="*/ 1368894 h 1368894"/>
            </a:gdLst>
            <a:ahLst/>
            <a:cxnLst>
              <a:cxn ang="0">
                <a:pos x="connsiteX0" y="connsiteY0"/>
              </a:cxn>
              <a:cxn ang="0">
                <a:pos x="connsiteX1" y="connsiteY1"/>
              </a:cxn>
              <a:cxn ang="0">
                <a:pos x="connsiteX2" y="connsiteY2"/>
              </a:cxn>
            </a:cxnLst>
            <a:rect l="l" t="t" r="r" b="b"/>
            <a:pathLst>
              <a:path w="4972388" h="1368894">
                <a:moveTo>
                  <a:pt x="0" y="0"/>
                </a:moveTo>
                <a:lnTo>
                  <a:pt x="0" y="1368894"/>
                </a:lnTo>
                <a:lnTo>
                  <a:pt x="4972388" y="1368894"/>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9" name="Freeform 28">
            <a:extLst>
              <a:ext uri="{FF2B5EF4-FFF2-40B4-BE49-F238E27FC236}">
                <a16:creationId xmlns:a16="http://schemas.microsoft.com/office/drawing/2014/main" id="{7CD111D3-6ADE-C105-FDAB-02C2FF0C1738}"/>
              </a:ext>
            </a:extLst>
          </p:cNvPr>
          <p:cNvSpPr/>
          <p:nvPr/>
        </p:nvSpPr>
        <p:spPr bwMode="auto">
          <a:xfrm>
            <a:off x="1049665" y="4529884"/>
            <a:ext cx="5329491" cy="1368894"/>
          </a:xfrm>
          <a:custGeom>
            <a:avLst/>
            <a:gdLst>
              <a:gd name="connsiteX0" fmla="*/ 0 w 4972388"/>
              <a:gd name="connsiteY0" fmla="*/ 0 h 1368894"/>
              <a:gd name="connsiteX1" fmla="*/ 0 w 4972388"/>
              <a:gd name="connsiteY1" fmla="*/ 1368894 h 1368894"/>
              <a:gd name="connsiteX2" fmla="*/ 4972388 w 4972388"/>
              <a:gd name="connsiteY2" fmla="*/ 1368894 h 1368894"/>
            </a:gdLst>
            <a:ahLst/>
            <a:cxnLst>
              <a:cxn ang="0">
                <a:pos x="connsiteX0" y="connsiteY0"/>
              </a:cxn>
              <a:cxn ang="0">
                <a:pos x="connsiteX1" y="connsiteY1"/>
              </a:cxn>
              <a:cxn ang="0">
                <a:pos x="connsiteX2" y="connsiteY2"/>
              </a:cxn>
            </a:cxnLst>
            <a:rect l="l" t="t" r="r" b="b"/>
            <a:pathLst>
              <a:path w="4972388" h="1368894">
                <a:moveTo>
                  <a:pt x="0" y="0"/>
                </a:moveTo>
                <a:lnTo>
                  <a:pt x="0" y="1368894"/>
                </a:lnTo>
                <a:lnTo>
                  <a:pt x="4972388" y="1368894"/>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35" name="Freeform 34">
            <a:extLst>
              <a:ext uri="{FF2B5EF4-FFF2-40B4-BE49-F238E27FC236}">
                <a16:creationId xmlns:a16="http://schemas.microsoft.com/office/drawing/2014/main" id="{D4A326AA-F635-B75D-9C2F-E5F9FEA21280}"/>
              </a:ext>
            </a:extLst>
          </p:cNvPr>
          <p:cNvSpPr/>
          <p:nvPr/>
        </p:nvSpPr>
        <p:spPr bwMode="auto">
          <a:xfrm>
            <a:off x="6809367" y="1976520"/>
            <a:ext cx="4925433" cy="1368894"/>
          </a:xfrm>
          <a:custGeom>
            <a:avLst/>
            <a:gdLst>
              <a:gd name="connsiteX0" fmla="*/ 0 w 4972388"/>
              <a:gd name="connsiteY0" fmla="*/ 0 h 1368894"/>
              <a:gd name="connsiteX1" fmla="*/ 0 w 4972388"/>
              <a:gd name="connsiteY1" fmla="*/ 1368894 h 1368894"/>
              <a:gd name="connsiteX2" fmla="*/ 4972388 w 4972388"/>
              <a:gd name="connsiteY2" fmla="*/ 1368894 h 1368894"/>
            </a:gdLst>
            <a:ahLst/>
            <a:cxnLst>
              <a:cxn ang="0">
                <a:pos x="connsiteX0" y="connsiteY0"/>
              </a:cxn>
              <a:cxn ang="0">
                <a:pos x="connsiteX1" y="connsiteY1"/>
              </a:cxn>
              <a:cxn ang="0">
                <a:pos x="connsiteX2" y="connsiteY2"/>
              </a:cxn>
            </a:cxnLst>
            <a:rect l="l" t="t" r="r" b="b"/>
            <a:pathLst>
              <a:path w="4972388" h="1368894">
                <a:moveTo>
                  <a:pt x="0" y="0"/>
                </a:moveTo>
                <a:lnTo>
                  <a:pt x="0" y="1368894"/>
                </a:lnTo>
                <a:lnTo>
                  <a:pt x="4972388" y="1368894"/>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nvGrpSpPr>
          <p:cNvPr id="86" name="Group 85">
            <a:extLst>
              <a:ext uri="{FF2B5EF4-FFF2-40B4-BE49-F238E27FC236}">
                <a16:creationId xmlns:a16="http://schemas.microsoft.com/office/drawing/2014/main" id="{60214A55-8D24-B8E9-B25F-CB0DE5206F48}"/>
              </a:ext>
            </a:extLst>
          </p:cNvPr>
          <p:cNvGrpSpPr/>
          <p:nvPr/>
        </p:nvGrpSpPr>
        <p:grpSpPr>
          <a:xfrm>
            <a:off x="1047815" y="5898778"/>
            <a:ext cx="5254332" cy="69768"/>
            <a:chOff x="1047815" y="5898778"/>
            <a:chExt cx="5254332" cy="69768"/>
          </a:xfrm>
        </p:grpSpPr>
        <p:cxnSp>
          <p:nvCxnSpPr>
            <p:cNvPr id="56" name="Straight Connector 55">
              <a:extLst>
                <a:ext uri="{FF2B5EF4-FFF2-40B4-BE49-F238E27FC236}">
                  <a16:creationId xmlns:a16="http://schemas.microsoft.com/office/drawing/2014/main" id="{6AA65859-3AA1-B09B-C02D-CA90F4F5A5E5}"/>
                </a:ext>
              </a:extLst>
            </p:cNvPr>
            <p:cNvCxnSpPr>
              <a:cxnSpLocks/>
            </p:cNvCxnSpPr>
            <p:nvPr/>
          </p:nvCxnSpPr>
          <p:spPr bwMode="auto">
            <a:xfrm rot="5400000">
              <a:off x="6267263"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9099A474-9B93-3E34-D2C6-3C98844D0559}"/>
                </a:ext>
              </a:extLst>
            </p:cNvPr>
            <p:cNvCxnSpPr>
              <a:cxnSpLocks/>
            </p:cNvCxnSpPr>
            <p:nvPr/>
          </p:nvCxnSpPr>
          <p:spPr bwMode="auto">
            <a:xfrm rot="5400000">
              <a:off x="6078019"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AA1C8F7B-E093-13ED-DF19-605A171EC669}"/>
                </a:ext>
              </a:extLst>
            </p:cNvPr>
            <p:cNvCxnSpPr>
              <a:cxnSpLocks/>
            </p:cNvCxnSpPr>
            <p:nvPr/>
          </p:nvCxnSpPr>
          <p:spPr bwMode="auto">
            <a:xfrm rot="5400000">
              <a:off x="5896969"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9B7CF567-E08B-7422-D393-A3AA3E2E35A0}"/>
                </a:ext>
              </a:extLst>
            </p:cNvPr>
            <p:cNvCxnSpPr>
              <a:cxnSpLocks/>
            </p:cNvCxnSpPr>
            <p:nvPr/>
          </p:nvCxnSpPr>
          <p:spPr bwMode="auto">
            <a:xfrm rot="5400000">
              <a:off x="572007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F8AB5DE3-6D1D-60C7-DACC-F7EEE28F2242}"/>
                </a:ext>
              </a:extLst>
            </p:cNvPr>
            <p:cNvCxnSpPr>
              <a:cxnSpLocks/>
            </p:cNvCxnSpPr>
            <p:nvPr/>
          </p:nvCxnSpPr>
          <p:spPr bwMode="auto">
            <a:xfrm rot="5400000">
              <a:off x="5530828"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6586DE53-0155-284B-4D79-A32836C0BA97}"/>
                </a:ext>
              </a:extLst>
            </p:cNvPr>
            <p:cNvCxnSpPr>
              <a:cxnSpLocks/>
            </p:cNvCxnSpPr>
            <p:nvPr/>
          </p:nvCxnSpPr>
          <p:spPr bwMode="auto">
            <a:xfrm rot="5400000">
              <a:off x="5349778"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DB1CE2F-1B18-EED0-10C7-9DC372D640E8}"/>
                </a:ext>
              </a:extLst>
            </p:cNvPr>
            <p:cNvCxnSpPr>
              <a:cxnSpLocks/>
            </p:cNvCxnSpPr>
            <p:nvPr/>
          </p:nvCxnSpPr>
          <p:spPr bwMode="auto">
            <a:xfrm rot="5400000">
              <a:off x="5181106"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1801A704-0E12-4F3B-E5FE-B84843BBA8B8}"/>
                </a:ext>
              </a:extLst>
            </p:cNvPr>
            <p:cNvCxnSpPr>
              <a:cxnSpLocks/>
            </p:cNvCxnSpPr>
            <p:nvPr/>
          </p:nvCxnSpPr>
          <p:spPr bwMode="auto">
            <a:xfrm rot="5400000">
              <a:off x="499186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25DEFD4A-B2AB-B7D2-FC42-23ED2E72179E}"/>
                </a:ext>
              </a:extLst>
            </p:cNvPr>
            <p:cNvCxnSpPr>
              <a:cxnSpLocks/>
            </p:cNvCxnSpPr>
            <p:nvPr/>
          </p:nvCxnSpPr>
          <p:spPr bwMode="auto">
            <a:xfrm rot="5400000">
              <a:off x="481081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EDD56809-2452-E913-7289-79B69D106632}"/>
                </a:ext>
              </a:extLst>
            </p:cNvPr>
            <p:cNvCxnSpPr>
              <a:cxnSpLocks/>
            </p:cNvCxnSpPr>
            <p:nvPr/>
          </p:nvCxnSpPr>
          <p:spPr bwMode="auto">
            <a:xfrm rot="5400000">
              <a:off x="4633915"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E66F385A-6B0F-3133-91F1-B650EEE1F930}"/>
                </a:ext>
              </a:extLst>
            </p:cNvPr>
            <p:cNvCxnSpPr>
              <a:cxnSpLocks/>
            </p:cNvCxnSpPr>
            <p:nvPr/>
          </p:nvCxnSpPr>
          <p:spPr bwMode="auto">
            <a:xfrm rot="5400000">
              <a:off x="444467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FC00E52B-4805-54C6-0F40-75FEE6C5C6B9}"/>
                </a:ext>
              </a:extLst>
            </p:cNvPr>
            <p:cNvCxnSpPr>
              <a:cxnSpLocks/>
            </p:cNvCxnSpPr>
            <p:nvPr/>
          </p:nvCxnSpPr>
          <p:spPr bwMode="auto">
            <a:xfrm rot="5400000">
              <a:off x="426362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C0B41F86-0189-13E7-9FAD-800EC4B40E48}"/>
                </a:ext>
              </a:extLst>
            </p:cNvPr>
            <p:cNvCxnSpPr>
              <a:cxnSpLocks/>
            </p:cNvCxnSpPr>
            <p:nvPr/>
          </p:nvCxnSpPr>
          <p:spPr bwMode="auto">
            <a:xfrm rot="5400000">
              <a:off x="4090858"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6E80BC9F-19BB-35DE-67DF-F41C78333783}"/>
                </a:ext>
              </a:extLst>
            </p:cNvPr>
            <p:cNvCxnSpPr>
              <a:cxnSpLocks/>
            </p:cNvCxnSpPr>
            <p:nvPr/>
          </p:nvCxnSpPr>
          <p:spPr bwMode="auto">
            <a:xfrm rot="5400000">
              <a:off x="3901614"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BE363BA0-56AA-0699-805C-EF4F34843C16}"/>
                </a:ext>
              </a:extLst>
            </p:cNvPr>
            <p:cNvCxnSpPr>
              <a:cxnSpLocks/>
            </p:cNvCxnSpPr>
            <p:nvPr/>
          </p:nvCxnSpPr>
          <p:spPr bwMode="auto">
            <a:xfrm rot="5400000">
              <a:off x="3720564"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AEA1A360-2B75-4101-8F0F-4525F19CD409}"/>
                </a:ext>
              </a:extLst>
            </p:cNvPr>
            <p:cNvCxnSpPr>
              <a:cxnSpLocks/>
            </p:cNvCxnSpPr>
            <p:nvPr/>
          </p:nvCxnSpPr>
          <p:spPr bwMode="auto">
            <a:xfrm rot="5400000">
              <a:off x="3543667"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7164CCFC-5B9C-F87D-D749-D2FCBC790F83}"/>
                </a:ext>
              </a:extLst>
            </p:cNvPr>
            <p:cNvCxnSpPr>
              <a:cxnSpLocks/>
            </p:cNvCxnSpPr>
            <p:nvPr/>
          </p:nvCxnSpPr>
          <p:spPr bwMode="auto">
            <a:xfrm rot="5400000">
              <a:off x="3354423"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89618779-CDF3-517C-945B-C4D86D2A458C}"/>
                </a:ext>
              </a:extLst>
            </p:cNvPr>
            <p:cNvCxnSpPr>
              <a:cxnSpLocks/>
            </p:cNvCxnSpPr>
            <p:nvPr/>
          </p:nvCxnSpPr>
          <p:spPr bwMode="auto">
            <a:xfrm rot="5400000">
              <a:off x="3173373"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FF0B35A3-9A81-C528-33CE-211AD376383F}"/>
                </a:ext>
              </a:extLst>
            </p:cNvPr>
            <p:cNvCxnSpPr>
              <a:cxnSpLocks/>
            </p:cNvCxnSpPr>
            <p:nvPr/>
          </p:nvCxnSpPr>
          <p:spPr bwMode="auto">
            <a:xfrm rot="5400000">
              <a:off x="3003566"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D52F1074-27EE-08C3-827B-4DE8578FCDFF}"/>
                </a:ext>
              </a:extLst>
            </p:cNvPr>
            <p:cNvCxnSpPr>
              <a:cxnSpLocks/>
            </p:cNvCxnSpPr>
            <p:nvPr/>
          </p:nvCxnSpPr>
          <p:spPr bwMode="auto">
            <a:xfrm rot="5400000">
              <a:off x="281432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7FF724C0-E386-C470-72A0-31878DB9FC94}"/>
                </a:ext>
              </a:extLst>
            </p:cNvPr>
            <p:cNvCxnSpPr>
              <a:cxnSpLocks/>
            </p:cNvCxnSpPr>
            <p:nvPr/>
          </p:nvCxnSpPr>
          <p:spPr bwMode="auto">
            <a:xfrm rot="5400000">
              <a:off x="263327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93F1AD3F-CA4C-AAA7-41C2-AE289F590FEE}"/>
                </a:ext>
              </a:extLst>
            </p:cNvPr>
            <p:cNvCxnSpPr>
              <a:cxnSpLocks/>
            </p:cNvCxnSpPr>
            <p:nvPr/>
          </p:nvCxnSpPr>
          <p:spPr bwMode="auto">
            <a:xfrm rot="5400000">
              <a:off x="2456375"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8B9153F5-09A1-D12E-1DC5-6B033CB96A00}"/>
                </a:ext>
              </a:extLst>
            </p:cNvPr>
            <p:cNvCxnSpPr>
              <a:cxnSpLocks/>
            </p:cNvCxnSpPr>
            <p:nvPr/>
          </p:nvCxnSpPr>
          <p:spPr bwMode="auto">
            <a:xfrm rot="5400000">
              <a:off x="226713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9E621DE5-4C2E-1AA2-CE80-F5F5BC29EC17}"/>
                </a:ext>
              </a:extLst>
            </p:cNvPr>
            <p:cNvCxnSpPr>
              <a:cxnSpLocks/>
            </p:cNvCxnSpPr>
            <p:nvPr/>
          </p:nvCxnSpPr>
          <p:spPr bwMode="auto">
            <a:xfrm rot="5400000">
              <a:off x="208608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0" name="Straight Connector 79">
              <a:extLst>
                <a:ext uri="{FF2B5EF4-FFF2-40B4-BE49-F238E27FC236}">
                  <a16:creationId xmlns:a16="http://schemas.microsoft.com/office/drawing/2014/main" id="{695A061D-E5E4-6A80-D6BB-1ABC73249D60}"/>
                </a:ext>
              </a:extLst>
            </p:cNvPr>
            <p:cNvCxnSpPr>
              <a:cxnSpLocks/>
            </p:cNvCxnSpPr>
            <p:nvPr/>
          </p:nvCxnSpPr>
          <p:spPr bwMode="auto">
            <a:xfrm rot="5400000">
              <a:off x="1930416"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30AF072B-4803-5333-903F-1BE66B16A965}"/>
                </a:ext>
              </a:extLst>
            </p:cNvPr>
            <p:cNvCxnSpPr>
              <a:cxnSpLocks/>
            </p:cNvCxnSpPr>
            <p:nvPr/>
          </p:nvCxnSpPr>
          <p:spPr bwMode="auto">
            <a:xfrm rot="5400000">
              <a:off x="174117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01052215-7970-8681-A2A5-093895206602}"/>
                </a:ext>
              </a:extLst>
            </p:cNvPr>
            <p:cNvCxnSpPr>
              <a:cxnSpLocks/>
            </p:cNvCxnSpPr>
            <p:nvPr/>
          </p:nvCxnSpPr>
          <p:spPr bwMode="auto">
            <a:xfrm rot="5400000">
              <a:off x="156012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924076C3-BF85-BE67-9548-BA4673CEC6D0}"/>
                </a:ext>
              </a:extLst>
            </p:cNvPr>
            <p:cNvCxnSpPr>
              <a:cxnSpLocks/>
            </p:cNvCxnSpPr>
            <p:nvPr/>
          </p:nvCxnSpPr>
          <p:spPr bwMode="auto">
            <a:xfrm rot="5400000">
              <a:off x="1383225"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8D7EC01A-CDC8-8A74-B2BA-8E876C7AC396}"/>
                </a:ext>
              </a:extLst>
            </p:cNvPr>
            <p:cNvCxnSpPr>
              <a:cxnSpLocks/>
            </p:cNvCxnSpPr>
            <p:nvPr/>
          </p:nvCxnSpPr>
          <p:spPr bwMode="auto">
            <a:xfrm rot="5400000">
              <a:off x="119398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0E70FAAD-78BE-BE10-9432-99D0ABE6513A}"/>
                </a:ext>
              </a:extLst>
            </p:cNvPr>
            <p:cNvCxnSpPr>
              <a:cxnSpLocks/>
            </p:cNvCxnSpPr>
            <p:nvPr/>
          </p:nvCxnSpPr>
          <p:spPr bwMode="auto">
            <a:xfrm rot="5400000">
              <a:off x="1012931" y="5933662"/>
              <a:ext cx="69768" cy="0"/>
            </a:xfrm>
            <a:prstGeom prst="line">
              <a:avLst/>
            </a:prstGeom>
            <a:noFill/>
            <a:ln w="28575" cap="flat" cmpd="sng" algn="ctr">
              <a:solidFill>
                <a:schemeClr val="bg1"/>
              </a:solidFill>
              <a:prstDash val="solid"/>
              <a:round/>
              <a:headEnd type="none" w="med" len="med"/>
              <a:tailEnd type="none" w="med" len="med"/>
            </a:ln>
            <a:effectLst/>
          </p:spPr>
        </p:cxnSp>
      </p:grpSp>
      <p:grpSp>
        <p:nvGrpSpPr>
          <p:cNvPr id="87" name="Group 86">
            <a:extLst>
              <a:ext uri="{FF2B5EF4-FFF2-40B4-BE49-F238E27FC236}">
                <a16:creationId xmlns:a16="http://schemas.microsoft.com/office/drawing/2014/main" id="{C7F38905-D6CF-A645-38BE-177A1C2158AB}"/>
              </a:ext>
            </a:extLst>
          </p:cNvPr>
          <p:cNvGrpSpPr/>
          <p:nvPr/>
        </p:nvGrpSpPr>
        <p:grpSpPr>
          <a:xfrm>
            <a:off x="1050990" y="3333607"/>
            <a:ext cx="5065088" cy="69768"/>
            <a:chOff x="1047815" y="5898778"/>
            <a:chExt cx="5065088" cy="69768"/>
          </a:xfrm>
        </p:grpSpPr>
        <p:cxnSp>
          <p:nvCxnSpPr>
            <p:cNvPr id="89" name="Straight Connector 88">
              <a:extLst>
                <a:ext uri="{FF2B5EF4-FFF2-40B4-BE49-F238E27FC236}">
                  <a16:creationId xmlns:a16="http://schemas.microsoft.com/office/drawing/2014/main" id="{865EED73-5C11-DAD8-98DA-680A914CB308}"/>
                </a:ext>
              </a:extLst>
            </p:cNvPr>
            <p:cNvCxnSpPr>
              <a:cxnSpLocks/>
            </p:cNvCxnSpPr>
            <p:nvPr/>
          </p:nvCxnSpPr>
          <p:spPr bwMode="auto">
            <a:xfrm rot="5400000">
              <a:off x="6078019"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4A9E43EB-CA92-2F58-09C1-AAC06C900D5D}"/>
                </a:ext>
              </a:extLst>
            </p:cNvPr>
            <p:cNvCxnSpPr>
              <a:cxnSpLocks/>
            </p:cNvCxnSpPr>
            <p:nvPr/>
          </p:nvCxnSpPr>
          <p:spPr bwMode="auto">
            <a:xfrm rot="5400000">
              <a:off x="5896969"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A64684BF-A191-2601-E62E-E6982A5BF268}"/>
                </a:ext>
              </a:extLst>
            </p:cNvPr>
            <p:cNvCxnSpPr>
              <a:cxnSpLocks/>
            </p:cNvCxnSpPr>
            <p:nvPr/>
          </p:nvCxnSpPr>
          <p:spPr bwMode="auto">
            <a:xfrm rot="5400000">
              <a:off x="572007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6DE38A85-32D6-0D4C-D724-020AAAF94925}"/>
                </a:ext>
              </a:extLst>
            </p:cNvPr>
            <p:cNvCxnSpPr>
              <a:cxnSpLocks/>
            </p:cNvCxnSpPr>
            <p:nvPr/>
          </p:nvCxnSpPr>
          <p:spPr bwMode="auto">
            <a:xfrm rot="5400000">
              <a:off x="5530828"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A58E34F4-FB05-0BBB-A69B-A629436A0EA8}"/>
                </a:ext>
              </a:extLst>
            </p:cNvPr>
            <p:cNvCxnSpPr>
              <a:cxnSpLocks/>
            </p:cNvCxnSpPr>
            <p:nvPr/>
          </p:nvCxnSpPr>
          <p:spPr bwMode="auto">
            <a:xfrm rot="5400000">
              <a:off x="5349778"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A7FBE413-1A8C-65B3-A818-DE86C8D96A7C}"/>
                </a:ext>
              </a:extLst>
            </p:cNvPr>
            <p:cNvCxnSpPr>
              <a:cxnSpLocks/>
            </p:cNvCxnSpPr>
            <p:nvPr/>
          </p:nvCxnSpPr>
          <p:spPr bwMode="auto">
            <a:xfrm rot="5400000">
              <a:off x="5181106"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6475E19D-2F3C-E6E6-C473-19CE80E36CE6}"/>
                </a:ext>
              </a:extLst>
            </p:cNvPr>
            <p:cNvCxnSpPr>
              <a:cxnSpLocks/>
            </p:cNvCxnSpPr>
            <p:nvPr/>
          </p:nvCxnSpPr>
          <p:spPr bwMode="auto">
            <a:xfrm rot="5400000">
              <a:off x="499186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DBF7CD2F-6DB8-3E8B-7B48-EB355078AACD}"/>
                </a:ext>
              </a:extLst>
            </p:cNvPr>
            <p:cNvCxnSpPr>
              <a:cxnSpLocks/>
            </p:cNvCxnSpPr>
            <p:nvPr/>
          </p:nvCxnSpPr>
          <p:spPr bwMode="auto">
            <a:xfrm rot="5400000">
              <a:off x="481081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583AD75B-79BC-F481-EC2C-2A53415B3CCC}"/>
                </a:ext>
              </a:extLst>
            </p:cNvPr>
            <p:cNvCxnSpPr>
              <a:cxnSpLocks/>
            </p:cNvCxnSpPr>
            <p:nvPr/>
          </p:nvCxnSpPr>
          <p:spPr bwMode="auto">
            <a:xfrm rot="5400000">
              <a:off x="4633915"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A696C614-BC32-990B-4378-C873A58B08F5}"/>
                </a:ext>
              </a:extLst>
            </p:cNvPr>
            <p:cNvCxnSpPr>
              <a:cxnSpLocks/>
            </p:cNvCxnSpPr>
            <p:nvPr/>
          </p:nvCxnSpPr>
          <p:spPr bwMode="auto">
            <a:xfrm rot="5400000">
              <a:off x="444467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DF7235E7-3491-8306-2B3F-8A3D0E52FB09}"/>
                </a:ext>
              </a:extLst>
            </p:cNvPr>
            <p:cNvCxnSpPr>
              <a:cxnSpLocks/>
            </p:cNvCxnSpPr>
            <p:nvPr/>
          </p:nvCxnSpPr>
          <p:spPr bwMode="auto">
            <a:xfrm rot="5400000">
              <a:off x="426362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38B1EACA-C1D9-053C-934E-3B065FC2834D}"/>
                </a:ext>
              </a:extLst>
            </p:cNvPr>
            <p:cNvCxnSpPr>
              <a:cxnSpLocks/>
            </p:cNvCxnSpPr>
            <p:nvPr/>
          </p:nvCxnSpPr>
          <p:spPr bwMode="auto">
            <a:xfrm rot="5400000">
              <a:off x="4090858"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6A0145B4-E6C1-6278-0B32-43BA538604EC}"/>
                </a:ext>
              </a:extLst>
            </p:cNvPr>
            <p:cNvCxnSpPr>
              <a:cxnSpLocks/>
            </p:cNvCxnSpPr>
            <p:nvPr/>
          </p:nvCxnSpPr>
          <p:spPr bwMode="auto">
            <a:xfrm rot="5400000">
              <a:off x="3901614"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EF42267C-9E1A-B38D-2305-3B621B3EE1D6}"/>
                </a:ext>
              </a:extLst>
            </p:cNvPr>
            <p:cNvCxnSpPr>
              <a:cxnSpLocks/>
            </p:cNvCxnSpPr>
            <p:nvPr/>
          </p:nvCxnSpPr>
          <p:spPr bwMode="auto">
            <a:xfrm rot="5400000">
              <a:off x="3720564"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4AB91E5D-F4E6-7986-C3A2-A1BFF87E129A}"/>
                </a:ext>
              </a:extLst>
            </p:cNvPr>
            <p:cNvCxnSpPr>
              <a:cxnSpLocks/>
            </p:cNvCxnSpPr>
            <p:nvPr/>
          </p:nvCxnSpPr>
          <p:spPr bwMode="auto">
            <a:xfrm rot="5400000">
              <a:off x="3543667"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20BE8BC2-BBCD-1186-B49B-DA417D699106}"/>
                </a:ext>
              </a:extLst>
            </p:cNvPr>
            <p:cNvCxnSpPr>
              <a:cxnSpLocks/>
            </p:cNvCxnSpPr>
            <p:nvPr/>
          </p:nvCxnSpPr>
          <p:spPr bwMode="auto">
            <a:xfrm rot="5400000">
              <a:off x="3354423"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F97C0230-2434-9943-10CA-673E8323F30E}"/>
                </a:ext>
              </a:extLst>
            </p:cNvPr>
            <p:cNvCxnSpPr>
              <a:cxnSpLocks/>
            </p:cNvCxnSpPr>
            <p:nvPr/>
          </p:nvCxnSpPr>
          <p:spPr bwMode="auto">
            <a:xfrm rot="5400000">
              <a:off x="3173373"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786D2D36-CE0E-7EAF-F63D-342DA0E26A10}"/>
                </a:ext>
              </a:extLst>
            </p:cNvPr>
            <p:cNvCxnSpPr>
              <a:cxnSpLocks/>
            </p:cNvCxnSpPr>
            <p:nvPr/>
          </p:nvCxnSpPr>
          <p:spPr bwMode="auto">
            <a:xfrm rot="5400000">
              <a:off x="3003566"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2A41EE87-D872-B2F3-01E8-F42F3521760D}"/>
                </a:ext>
              </a:extLst>
            </p:cNvPr>
            <p:cNvCxnSpPr>
              <a:cxnSpLocks/>
            </p:cNvCxnSpPr>
            <p:nvPr/>
          </p:nvCxnSpPr>
          <p:spPr bwMode="auto">
            <a:xfrm rot="5400000">
              <a:off x="281432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A9F842BC-F1B1-8BF4-9245-F70868802C51}"/>
                </a:ext>
              </a:extLst>
            </p:cNvPr>
            <p:cNvCxnSpPr>
              <a:cxnSpLocks/>
            </p:cNvCxnSpPr>
            <p:nvPr/>
          </p:nvCxnSpPr>
          <p:spPr bwMode="auto">
            <a:xfrm rot="5400000">
              <a:off x="263327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6A2D58FE-7679-C28C-167F-7EC7D08448B6}"/>
                </a:ext>
              </a:extLst>
            </p:cNvPr>
            <p:cNvCxnSpPr>
              <a:cxnSpLocks/>
            </p:cNvCxnSpPr>
            <p:nvPr/>
          </p:nvCxnSpPr>
          <p:spPr bwMode="auto">
            <a:xfrm rot="5400000">
              <a:off x="2456375"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29D7DE25-E969-91EE-2553-7E85BEF1DF35}"/>
                </a:ext>
              </a:extLst>
            </p:cNvPr>
            <p:cNvCxnSpPr>
              <a:cxnSpLocks/>
            </p:cNvCxnSpPr>
            <p:nvPr/>
          </p:nvCxnSpPr>
          <p:spPr bwMode="auto">
            <a:xfrm rot="5400000">
              <a:off x="226713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AB610E37-55CE-B16B-347D-3223854DA7A5}"/>
                </a:ext>
              </a:extLst>
            </p:cNvPr>
            <p:cNvCxnSpPr>
              <a:cxnSpLocks/>
            </p:cNvCxnSpPr>
            <p:nvPr/>
          </p:nvCxnSpPr>
          <p:spPr bwMode="auto">
            <a:xfrm rot="5400000">
              <a:off x="208608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D2FC5F05-326B-89A8-FDB1-85A53391CD6E}"/>
                </a:ext>
              </a:extLst>
            </p:cNvPr>
            <p:cNvCxnSpPr>
              <a:cxnSpLocks/>
            </p:cNvCxnSpPr>
            <p:nvPr/>
          </p:nvCxnSpPr>
          <p:spPr bwMode="auto">
            <a:xfrm rot="5400000">
              <a:off x="1930416"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6963ECFC-83E7-F5EE-5EC7-9FB362EBBDFD}"/>
                </a:ext>
              </a:extLst>
            </p:cNvPr>
            <p:cNvCxnSpPr>
              <a:cxnSpLocks/>
            </p:cNvCxnSpPr>
            <p:nvPr/>
          </p:nvCxnSpPr>
          <p:spPr bwMode="auto">
            <a:xfrm rot="5400000">
              <a:off x="174117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622FFD67-D778-5B02-4FA1-E45777F0041B}"/>
                </a:ext>
              </a:extLst>
            </p:cNvPr>
            <p:cNvCxnSpPr>
              <a:cxnSpLocks/>
            </p:cNvCxnSpPr>
            <p:nvPr/>
          </p:nvCxnSpPr>
          <p:spPr bwMode="auto">
            <a:xfrm rot="5400000">
              <a:off x="156012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41B8B62D-9C96-6F0D-C535-9156A693EEA9}"/>
                </a:ext>
              </a:extLst>
            </p:cNvPr>
            <p:cNvCxnSpPr>
              <a:cxnSpLocks/>
            </p:cNvCxnSpPr>
            <p:nvPr/>
          </p:nvCxnSpPr>
          <p:spPr bwMode="auto">
            <a:xfrm rot="5400000">
              <a:off x="1383225"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85532F9D-78E4-ED9E-3B46-C51FAAEA3A82}"/>
                </a:ext>
              </a:extLst>
            </p:cNvPr>
            <p:cNvCxnSpPr>
              <a:cxnSpLocks/>
            </p:cNvCxnSpPr>
            <p:nvPr/>
          </p:nvCxnSpPr>
          <p:spPr bwMode="auto">
            <a:xfrm rot="5400000">
              <a:off x="119398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FA500EB2-5F3A-FE84-F10E-113B689D2310}"/>
                </a:ext>
              </a:extLst>
            </p:cNvPr>
            <p:cNvCxnSpPr>
              <a:cxnSpLocks/>
            </p:cNvCxnSpPr>
            <p:nvPr/>
          </p:nvCxnSpPr>
          <p:spPr bwMode="auto">
            <a:xfrm rot="5400000">
              <a:off x="1012931" y="5933662"/>
              <a:ext cx="69768" cy="0"/>
            </a:xfrm>
            <a:prstGeom prst="line">
              <a:avLst/>
            </a:prstGeom>
            <a:noFill/>
            <a:ln w="28575" cap="flat" cmpd="sng" algn="ctr">
              <a:solidFill>
                <a:schemeClr val="bg1"/>
              </a:solidFill>
              <a:prstDash val="solid"/>
              <a:round/>
              <a:headEnd type="none" w="med" len="med"/>
              <a:tailEnd type="none" w="med" len="med"/>
            </a:ln>
            <a:effectLst/>
          </p:spPr>
        </p:cxnSp>
      </p:grpSp>
      <p:grpSp>
        <p:nvGrpSpPr>
          <p:cNvPr id="119" name="Group 118">
            <a:extLst>
              <a:ext uri="{FF2B5EF4-FFF2-40B4-BE49-F238E27FC236}">
                <a16:creationId xmlns:a16="http://schemas.microsoft.com/office/drawing/2014/main" id="{409F85B0-E988-3D38-ACA0-D8C923EE8F14}"/>
              </a:ext>
            </a:extLst>
          </p:cNvPr>
          <p:cNvGrpSpPr/>
          <p:nvPr/>
        </p:nvGrpSpPr>
        <p:grpSpPr>
          <a:xfrm>
            <a:off x="911646" y="3340750"/>
            <a:ext cx="5395200" cy="307777"/>
            <a:chOff x="911646" y="3340750"/>
            <a:chExt cx="5395200" cy="307777"/>
          </a:xfrm>
        </p:grpSpPr>
        <p:sp>
          <p:nvSpPr>
            <p:cNvPr id="38" name="TextBox 37">
              <a:extLst>
                <a:ext uri="{FF2B5EF4-FFF2-40B4-BE49-F238E27FC236}">
                  <a16:creationId xmlns:a16="http://schemas.microsoft.com/office/drawing/2014/main" id="{75B2DCE6-93AC-5EFA-2171-40283EA00F0D}"/>
                </a:ext>
              </a:extLst>
            </p:cNvPr>
            <p:cNvSpPr txBox="1"/>
            <p:nvPr/>
          </p:nvSpPr>
          <p:spPr bwMode="auto">
            <a:xfrm>
              <a:off x="911646" y="3340750"/>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40" name="TextBox 39">
              <a:extLst>
                <a:ext uri="{FF2B5EF4-FFF2-40B4-BE49-F238E27FC236}">
                  <a16:creationId xmlns:a16="http://schemas.microsoft.com/office/drawing/2014/main" id="{A81656D8-4B17-582D-DB2D-154F3B380507}"/>
                </a:ext>
              </a:extLst>
            </p:cNvPr>
            <p:cNvSpPr txBox="1"/>
            <p:nvPr/>
          </p:nvSpPr>
          <p:spPr bwMode="auto">
            <a:xfrm>
              <a:off x="1271142" y="3340750"/>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p>
          </p:txBody>
        </p:sp>
        <p:sp>
          <p:nvSpPr>
            <p:cNvPr id="42" name="TextBox 41">
              <a:extLst>
                <a:ext uri="{FF2B5EF4-FFF2-40B4-BE49-F238E27FC236}">
                  <a16:creationId xmlns:a16="http://schemas.microsoft.com/office/drawing/2014/main" id="{A2F3BCFC-8CF5-F617-9CDE-90552C6B7AE1}"/>
                </a:ext>
              </a:extLst>
            </p:cNvPr>
            <p:cNvSpPr txBox="1"/>
            <p:nvPr/>
          </p:nvSpPr>
          <p:spPr bwMode="auto">
            <a:xfrm>
              <a:off x="1648237" y="3340750"/>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44" name="TextBox 43">
              <a:extLst>
                <a:ext uri="{FF2B5EF4-FFF2-40B4-BE49-F238E27FC236}">
                  <a16:creationId xmlns:a16="http://schemas.microsoft.com/office/drawing/2014/main" id="{C5EFFBC8-4A7D-61DE-A2B4-D10B11CD9D7B}"/>
                </a:ext>
              </a:extLst>
            </p:cNvPr>
            <p:cNvSpPr txBox="1"/>
            <p:nvPr/>
          </p:nvSpPr>
          <p:spPr bwMode="auto">
            <a:xfrm>
              <a:off x="1958958"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46" name="TextBox 45">
              <a:extLst>
                <a:ext uri="{FF2B5EF4-FFF2-40B4-BE49-F238E27FC236}">
                  <a16:creationId xmlns:a16="http://schemas.microsoft.com/office/drawing/2014/main" id="{18F8E9AF-E62A-FD54-0E55-5D4D35260EFE}"/>
                </a:ext>
              </a:extLst>
            </p:cNvPr>
            <p:cNvSpPr txBox="1"/>
            <p:nvPr/>
          </p:nvSpPr>
          <p:spPr bwMode="auto">
            <a:xfrm>
              <a:off x="2313696"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16</a:t>
              </a:r>
            </a:p>
          </p:txBody>
        </p:sp>
        <p:sp>
          <p:nvSpPr>
            <p:cNvPr id="47" name="TextBox 46">
              <a:extLst>
                <a:ext uri="{FF2B5EF4-FFF2-40B4-BE49-F238E27FC236}">
                  <a16:creationId xmlns:a16="http://schemas.microsoft.com/office/drawing/2014/main" id="{DDB580C7-0DBB-A09D-8338-8C0B4C5D4727}"/>
                </a:ext>
              </a:extLst>
            </p:cNvPr>
            <p:cNvSpPr txBox="1"/>
            <p:nvPr/>
          </p:nvSpPr>
          <p:spPr bwMode="auto">
            <a:xfrm>
              <a:off x="2670678"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48" name="TextBox 47">
              <a:extLst>
                <a:ext uri="{FF2B5EF4-FFF2-40B4-BE49-F238E27FC236}">
                  <a16:creationId xmlns:a16="http://schemas.microsoft.com/office/drawing/2014/main" id="{6E0C1D34-E24C-1273-A891-8D9592248FE6}"/>
                </a:ext>
              </a:extLst>
            </p:cNvPr>
            <p:cNvSpPr txBox="1"/>
            <p:nvPr/>
          </p:nvSpPr>
          <p:spPr bwMode="auto">
            <a:xfrm>
              <a:off x="3045491"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49" name="TextBox 48">
              <a:extLst>
                <a:ext uri="{FF2B5EF4-FFF2-40B4-BE49-F238E27FC236}">
                  <a16:creationId xmlns:a16="http://schemas.microsoft.com/office/drawing/2014/main" id="{F3F91825-CC51-179E-4945-552B965EEC0A}"/>
                </a:ext>
              </a:extLst>
            </p:cNvPr>
            <p:cNvSpPr txBox="1"/>
            <p:nvPr/>
          </p:nvSpPr>
          <p:spPr bwMode="auto">
            <a:xfrm>
              <a:off x="3400282"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28</a:t>
              </a:r>
            </a:p>
          </p:txBody>
        </p:sp>
        <p:sp>
          <p:nvSpPr>
            <p:cNvPr id="50" name="TextBox 49">
              <a:extLst>
                <a:ext uri="{FF2B5EF4-FFF2-40B4-BE49-F238E27FC236}">
                  <a16:creationId xmlns:a16="http://schemas.microsoft.com/office/drawing/2014/main" id="{9C50547F-9374-430E-DD5E-427798793512}"/>
                </a:ext>
              </a:extLst>
            </p:cNvPr>
            <p:cNvSpPr txBox="1"/>
            <p:nvPr/>
          </p:nvSpPr>
          <p:spPr bwMode="auto">
            <a:xfrm>
              <a:off x="3756871"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32</a:t>
              </a:r>
            </a:p>
          </p:txBody>
        </p:sp>
        <p:sp>
          <p:nvSpPr>
            <p:cNvPr id="51" name="TextBox 50">
              <a:extLst>
                <a:ext uri="{FF2B5EF4-FFF2-40B4-BE49-F238E27FC236}">
                  <a16:creationId xmlns:a16="http://schemas.microsoft.com/office/drawing/2014/main" id="{9D8DAFF2-5FBA-5542-121C-5AEE7BF6D044}"/>
                </a:ext>
              </a:extLst>
            </p:cNvPr>
            <p:cNvSpPr txBox="1"/>
            <p:nvPr/>
          </p:nvSpPr>
          <p:spPr bwMode="auto">
            <a:xfrm>
              <a:off x="4113584"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52" name="TextBox 51">
              <a:extLst>
                <a:ext uri="{FF2B5EF4-FFF2-40B4-BE49-F238E27FC236}">
                  <a16:creationId xmlns:a16="http://schemas.microsoft.com/office/drawing/2014/main" id="{CECFA6F0-3DB2-5AA9-03AB-2B8C187A1C63}"/>
                </a:ext>
              </a:extLst>
            </p:cNvPr>
            <p:cNvSpPr txBox="1"/>
            <p:nvPr/>
          </p:nvSpPr>
          <p:spPr bwMode="auto">
            <a:xfrm>
              <a:off x="4479190"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53" name="TextBox 52">
              <a:extLst>
                <a:ext uri="{FF2B5EF4-FFF2-40B4-BE49-F238E27FC236}">
                  <a16:creationId xmlns:a16="http://schemas.microsoft.com/office/drawing/2014/main" id="{976168E9-BB4A-F677-E4E6-746B1B0EBC98}"/>
                </a:ext>
              </a:extLst>
            </p:cNvPr>
            <p:cNvSpPr txBox="1"/>
            <p:nvPr/>
          </p:nvSpPr>
          <p:spPr bwMode="auto">
            <a:xfrm>
              <a:off x="4833981"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44</a:t>
              </a:r>
            </a:p>
          </p:txBody>
        </p:sp>
        <p:sp>
          <p:nvSpPr>
            <p:cNvPr id="54" name="TextBox 53">
              <a:extLst>
                <a:ext uri="{FF2B5EF4-FFF2-40B4-BE49-F238E27FC236}">
                  <a16:creationId xmlns:a16="http://schemas.microsoft.com/office/drawing/2014/main" id="{DA41B4DB-4728-3516-5933-AE49CE537114}"/>
                </a:ext>
              </a:extLst>
            </p:cNvPr>
            <p:cNvSpPr txBox="1"/>
            <p:nvPr/>
          </p:nvSpPr>
          <p:spPr bwMode="auto">
            <a:xfrm>
              <a:off x="5190570"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48</a:t>
              </a:r>
            </a:p>
          </p:txBody>
        </p:sp>
        <p:sp>
          <p:nvSpPr>
            <p:cNvPr id="55" name="TextBox 54">
              <a:extLst>
                <a:ext uri="{FF2B5EF4-FFF2-40B4-BE49-F238E27FC236}">
                  <a16:creationId xmlns:a16="http://schemas.microsoft.com/office/drawing/2014/main" id="{4B76BBFE-D71F-C8CB-E0BE-5282C3F9253B}"/>
                </a:ext>
              </a:extLst>
            </p:cNvPr>
            <p:cNvSpPr txBox="1"/>
            <p:nvPr/>
          </p:nvSpPr>
          <p:spPr bwMode="auto">
            <a:xfrm>
              <a:off x="5561587"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52</a:t>
              </a:r>
            </a:p>
          </p:txBody>
        </p:sp>
        <p:sp>
          <p:nvSpPr>
            <p:cNvPr id="118" name="TextBox 117">
              <a:extLst>
                <a:ext uri="{FF2B5EF4-FFF2-40B4-BE49-F238E27FC236}">
                  <a16:creationId xmlns:a16="http://schemas.microsoft.com/office/drawing/2014/main" id="{643BBF1F-0CD0-ED51-FF13-59C8CC27EE67}"/>
                </a:ext>
              </a:extLst>
            </p:cNvPr>
            <p:cNvSpPr txBox="1"/>
            <p:nvPr/>
          </p:nvSpPr>
          <p:spPr bwMode="auto">
            <a:xfrm>
              <a:off x="5939437"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56</a:t>
              </a:r>
            </a:p>
          </p:txBody>
        </p:sp>
      </p:grpSp>
      <p:grpSp>
        <p:nvGrpSpPr>
          <p:cNvPr id="120" name="Group 119">
            <a:extLst>
              <a:ext uri="{FF2B5EF4-FFF2-40B4-BE49-F238E27FC236}">
                <a16:creationId xmlns:a16="http://schemas.microsoft.com/office/drawing/2014/main" id="{BD8A7581-9BF5-3E73-A43E-399A6E0E0AB5}"/>
              </a:ext>
            </a:extLst>
          </p:cNvPr>
          <p:cNvGrpSpPr/>
          <p:nvPr/>
        </p:nvGrpSpPr>
        <p:grpSpPr>
          <a:xfrm>
            <a:off x="911646" y="5908634"/>
            <a:ext cx="5395200" cy="307777"/>
            <a:chOff x="911646" y="3340750"/>
            <a:chExt cx="5395200" cy="307777"/>
          </a:xfrm>
        </p:grpSpPr>
        <p:sp>
          <p:nvSpPr>
            <p:cNvPr id="121" name="TextBox 120">
              <a:extLst>
                <a:ext uri="{FF2B5EF4-FFF2-40B4-BE49-F238E27FC236}">
                  <a16:creationId xmlns:a16="http://schemas.microsoft.com/office/drawing/2014/main" id="{96943F27-F99B-441D-9024-7A541ACDB87D}"/>
                </a:ext>
              </a:extLst>
            </p:cNvPr>
            <p:cNvSpPr txBox="1"/>
            <p:nvPr/>
          </p:nvSpPr>
          <p:spPr bwMode="auto">
            <a:xfrm>
              <a:off x="911646" y="3340750"/>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22" name="TextBox 121">
              <a:extLst>
                <a:ext uri="{FF2B5EF4-FFF2-40B4-BE49-F238E27FC236}">
                  <a16:creationId xmlns:a16="http://schemas.microsoft.com/office/drawing/2014/main" id="{DD4AC143-959E-7CEE-F5B4-09EE1C95D867}"/>
                </a:ext>
              </a:extLst>
            </p:cNvPr>
            <p:cNvSpPr txBox="1"/>
            <p:nvPr/>
          </p:nvSpPr>
          <p:spPr bwMode="auto">
            <a:xfrm>
              <a:off x="1271142" y="3340750"/>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p>
          </p:txBody>
        </p:sp>
        <p:sp>
          <p:nvSpPr>
            <p:cNvPr id="123" name="TextBox 122">
              <a:extLst>
                <a:ext uri="{FF2B5EF4-FFF2-40B4-BE49-F238E27FC236}">
                  <a16:creationId xmlns:a16="http://schemas.microsoft.com/office/drawing/2014/main" id="{D3FC7B26-70D9-BD64-CC99-E06483BA06B7}"/>
                </a:ext>
              </a:extLst>
            </p:cNvPr>
            <p:cNvSpPr txBox="1"/>
            <p:nvPr/>
          </p:nvSpPr>
          <p:spPr bwMode="auto">
            <a:xfrm>
              <a:off x="1648237" y="3340750"/>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124" name="TextBox 123">
              <a:extLst>
                <a:ext uri="{FF2B5EF4-FFF2-40B4-BE49-F238E27FC236}">
                  <a16:creationId xmlns:a16="http://schemas.microsoft.com/office/drawing/2014/main" id="{3A949539-D245-6C8C-6966-9C3E14F4062E}"/>
                </a:ext>
              </a:extLst>
            </p:cNvPr>
            <p:cNvSpPr txBox="1"/>
            <p:nvPr/>
          </p:nvSpPr>
          <p:spPr bwMode="auto">
            <a:xfrm>
              <a:off x="1958958"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125" name="TextBox 124">
              <a:extLst>
                <a:ext uri="{FF2B5EF4-FFF2-40B4-BE49-F238E27FC236}">
                  <a16:creationId xmlns:a16="http://schemas.microsoft.com/office/drawing/2014/main" id="{A71E56F9-4D9D-61F3-7B2D-58C7C5B0ECFB}"/>
                </a:ext>
              </a:extLst>
            </p:cNvPr>
            <p:cNvSpPr txBox="1"/>
            <p:nvPr/>
          </p:nvSpPr>
          <p:spPr bwMode="auto">
            <a:xfrm>
              <a:off x="2313696"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16</a:t>
              </a:r>
            </a:p>
          </p:txBody>
        </p:sp>
        <p:sp>
          <p:nvSpPr>
            <p:cNvPr id="126" name="TextBox 125">
              <a:extLst>
                <a:ext uri="{FF2B5EF4-FFF2-40B4-BE49-F238E27FC236}">
                  <a16:creationId xmlns:a16="http://schemas.microsoft.com/office/drawing/2014/main" id="{6E4C9D32-520E-57E1-BF0F-CDCCF4273CEF}"/>
                </a:ext>
              </a:extLst>
            </p:cNvPr>
            <p:cNvSpPr txBox="1"/>
            <p:nvPr/>
          </p:nvSpPr>
          <p:spPr bwMode="auto">
            <a:xfrm>
              <a:off x="2670678"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127" name="TextBox 126">
              <a:extLst>
                <a:ext uri="{FF2B5EF4-FFF2-40B4-BE49-F238E27FC236}">
                  <a16:creationId xmlns:a16="http://schemas.microsoft.com/office/drawing/2014/main" id="{6D178C91-5F9E-C7B4-D61C-D52FE04FE972}"/>
                </a:ext>
              </a:extLst>
            </p:cNvPr>
            <p:cNvSpPr txBox="1"/>
            <p:nvPr/>
          </p:nvSpPr>
          <p:spPr bwMode="auto">
            <a:xfrm>
              <a:off x="3045491"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128" name="TextBox 127">
              <a:extLst>
                <a:ext uri="{FF2B5EF4-FFF2-40B4-BE49-F238E27FC236}">
                  <a16:creationId xmlns:a16="http://schemas.microsoft.com/office/drawing/2014/main" id="{AD1B405A-1025-19A0-8014-0AC0C1E37E26}"/>
                </a:ext>
              </a:extLst>
            </p:cNvPr>
            <p:cNvSpPr txBox="1"/>
            <p:nvPr/>
          </p:nvSpPr>
          <p:spPr bwMode="auto">
            <a:xfrm>
              <a:off x="3400282"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28</a:t>
              </a:r>
            </a:p>
          </p:txBody>
        </p:sp>
        <p:sp>
          <p:nvSpPr>
            <p:cNvPr id="129" name="TextBox 128">
              <a:extLst>
                <a:ext uri="{FF2B5EF4-FFF2-40B4-BE49-F238E27FC236}">
                  <a16:creationId xmlns:a16="http://schemas.microsoft.com/office/drawing/2014/main" id="{7A728BC3-3355-DD5C-F007-F60259E4A254}"/>
                </a:ext>
              </a:extLst>
            </p:cNvPr>
            <p:cNvSpPr txBox="1"/>
            <p:nvPr/>
          </p:nvSpPr>
          <p:spPr bwMode="auto">
            <a:xfrm>
              <a:off x="3756871"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32</a:t>
              </a:r>
            </a:p>
          </p:txBody>
        </p:sp>
        <p:sp>
          <p:nvSpPr>
            <p:cNvPr id="130" name="TextBox 129">
              <a:extLst>
                <a:ext uri="{FF2B5EF4-FFF2-40B4-BE49-F238E27FC236}">
                  <a16:creationId xmlns:a16="http://schemas.microsoft.com/office/drawing/2014/main" id="{A991598D-EA40-2EDA-5336-A2124CB21F5D}"/>
                </a:ext>
              </a:extLst>
            </p:cNvPr>
            <p:cNvSpPr txBox="1"/>
            <p:nvPr/>
          </p:nvSpPr>
          <p:spPr bwMode="auto">
            <a:xfrm>
              <a:off x="4113584"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131" name="TextBox 130">
              <a:extLst>
                <a:ext uri="{FF2B5EF4-FFF2-40B4-BE49-F238E27FC236}">
                  <a16:creationId xmlns:a16="http://schemas.microsoft.com/office/drawing/2014/main" id="{248820E9-48F8-D3C2-A61B-610010C03EA0}"/>
                </a:ext>
              </a:extLst>
            </p:cNvPr>
            <p:cNvSpPr txBox="1"/>
            <p:nvPr/>
          </p:nvSpPr>
          <p:spPr bwMode="auto">
            <a:xfrm>
              <a:off x="4479190"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132" name="TextBox 131">
              <a:extLst>
                <a:ext uri="{FF2B5EF4-FFF2-40B4-BE49-F238E27FC236}">
                  <a16:creationId xmlns:a16="http://schemas.microsoft.com/office/drawing/2014/main" id="{0390FDCD-1414-AB37-6117-BD1F5B165E46}"/>
                </a:ext>
              </a:extLst>
            </p:cNvPr>
            <p:cNvSpPr txBox="1"/>
            <p:nvPr/>
          </p:nvSpPr>
          <p:spPr bwMode="auto">
            <a:xfrm>
              <a:off x="4833981"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44</a:t>
              </a:r>
            </a:p>
          </p:txBody>
        </p:sp>
        <p:sp>
          <p:nvSpPr>
            <p:cNvPr id="133" name="TextBox 132">
              <a:extLst>
                <a:ext uri="{FF2B5EF4-FFF2-40B4-BE49-F238E27FC236}">
                  <a16:creationId xmlns:a16="http://schemas.microsoft.com/office/drawing/2014/main" id="{1678754A-A585-2103-6818-DA229CC090B4}"/>
                </a:ext>
              </a:extLst>
            </p:cNvPr>
            <p:cNvSpPr txBox="1"/>
            <p:nvPr/>
          </p:nvSpPr>
          <p:spPr bwMode="auto">
            <a:xfrm>
              <a:off x="5190570"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48</a:t>
              </a:r>
            </a:p>
          </p:txBody>
        </p:sp>
        <p:sp>
          <p:nvSpPr>
            <p:cNvPr id="134" name="TextBox 133">
              <a:extLst>
                <a:ext uri="{FF2B5EF4-FFF2-40B4-BE49-F238E27FC236}">
                  <a16:creationId xmlns:a16="http://schemas.microsoft.com/office/drawing/2014/main" id="{E1589F08-ADC4-7CF9-1298-2B02DD1ADC98}"/>
                </a:ext>
              </a:extLst>
            </p:cNvPr>
            <p:cNvSpPr txBox="1"/>
            <p:nvPr/>
          </p:nvSpPr>
          <p:spPr bwMode="auto">
            <a:xfrm>
              <a:off x="5561587"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52</a:t>
              </a:r>
            </a:p>
          </p:txBody>
        </p:sp>
        <p:sp>
          <p:nvSpPr>
            <p:cNvPr id="135" name="TextBox 134">
              <a:extLst>
                <a:ext uri="{FF2B5EF4-FFF2-40B4-BE49-F238E27FC236}">
                  <a16:creationId xmlns:a16="http://schemas.microsoft.com/office/drawing/2014/main" id="{137F1948-53E4-3437-6495-4B0D012DE720}"/>
                </a:ext>
              </a:extLst>
            </p:cNvPr>
            <p:cNvSpPr txBox="1"/>
            <p:nvPr/>
          </p:nvSpPr>
          <p:spPr bwMode="auto">
            <a:xfrm>
              <a:off x="5939437" y="3340750"/>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56</a:t>
              </a:r>
            </a:p>
          </p:txBody>
        </p:sp>
      </p:grpSp>
      <p:grpSp>
        <p:nvGrpSpPr>
          <p:cNvPr id="136" name="Group 135">
            <a:extLst>
              <a:ext uri="{FF2B5EF4-FFF2-40B4-BE49-F238E27FC236}">
                <a16:creationId xmlns:a16="http://schemas.microsoft.com/office/drawing/2014/main" id="{DBA26CCF-D4EC-5FDD-8EA7-F5F4099BCECC}"/>
              </a:ext>
            </a:extLst>
          </p:cNvPr>
          <p:cNvGrpSpPr/>
          <p:nvPr/>
        </p:nvGrpSpPr>
        <p:grpSpPr>
          <a:xfrm>
            <a:off x="6671074" y="3337083"/>
            <a:ext cx="4966948" cy="307777"/>
            <a:chOff x="910148" y="3340750"/>
            <a:chExt cx="5020842" cy="307777"/>
          </a:xfrm>
        </p:grpSpPr>
        <p:sp>
          <p:nvSpPr>
            <p:cNvPr id="137" name="TextBox 136">
              <a:extLst>
                <a:ext uri="{FF2B5EF4-FFF2-40B4-BE49-F238E27FC236}">
                  <a16:creationId xmlns:a16="http://schemas.microsoft.com/office/drawing/2014/main" id="{D903DFCB-225E-8270-A9BD-096DC585140A}"/>
                </a:ext>
              </a:extLst>
            </p:cNvPr>
            <p:cNvSpPr txBox="1"/>
            <p:nvPr/>
          </p:nvSpPr>
          <p:spPr bwMode="auto">
            <a:xfrm>
              <a:off x="910148" y="3340750"/>
              <a:ext cx="27903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38" name="TextBox 137">
              <a:extLst>
                <a:ext uri="{FF2B5EF4-FFF2-40B4-BE49-F238E27FC236}">
                  <a16:creationId xmlns:a16="http://schemas.microsoft.com/office/drawing/2014/main" id="{239D5D37-6B65-A5AD-8ED9-9DA20BB809C8}"/>
                </a:ext>
              </a:extLst>
            </p:cNvPr>
            <p:cNvSpPr txBox="1"/>
            <p:nvPr/>
          </p:nvSpPr>
          <p:spPr bwMode="auto">
            <a:xfrm>
              <a:off x="1269645" y="3340750"/>
              <a:ext cx="27903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p>
          </p:txBody>
        </p:sp>
        <p:sp>
          <p:nvSpPr>
            <p:cNvPr id="139" name="TextBox 138">
              <a:extLst>
                <a:ext uri="{FF2B5EF4-FFF2-40B4-BE49-F238E27FC236}">
                  <a16:creationId xmlns:a16="http://schemas.microsoft.com/office/drawing/2014/main" id="{827EC1E2-D75D-ECBA-0701-B07A958A363B}"/>
                </a:ext>
              </a:extLst>
            </p:cNvPr>
            <p:cNvSpPr txBox="1"/>
            <p:nvPr/>
          </p:nvSpPr>
          <p:spPr bwMode="auto">
            <a:xfrm>
              <a:off x="1646740" y="3340750"/>
              <a:ext cx="27903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140" name="TextBox 139">
              <a:extLst>
                <a:ext uri="{FF2B5EF4-FFF2-40B4-BE49-F238E27FC236}">
                  <a16:creationId xmlns:a16="http://schemas.microsoft.com/office/drawing/2014/main" id="{4C0FBF5A-ABEA-D158-D409-BF5EF85CD177}"/>
                </a:ext>
              </a:extLst>
            </p:cNvPr>
            <p:cNvSpPr txBox="1"/>
            <p:nvPr/>
          </p:nvSpPr>
          <p:spPr bwMode="auto">
            <a:xfrm>
              <a:off x="1956965"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141" name="TextBox 140">
              <a:extLst>
                <a:ext uri="{FF2B5EF4-FFF2-40B4-BE49-F238E27FC236}">
                  <a16:creationId xmlns:a16="http://schemas.microsoft.com/office/drawing/2014/main" id="{EB555295-1751-0675-9C0E-7D7387711488}"/>
                </a:ext>
              </a:extLst>
            </p:cNvPr>
            <p:cNvSpPr txBox="1"/>
            <p:nvPr/>
          </p:nvSpPr>
          <p:spPr bwMode="auto">
            <a:xfrm>
              <a:off x="2311703"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16</a:t>
              </a:r>
            </a:p>
          </p:txBody>
        </p:sp>
        <p:sp>
          <p:nvSpPr>
            <p:cNvPr id="142" name="TextBox 141">
              <a:extLst>
                <a:ext uri="{FF2B5EF4-FFF2-40B4-BE49-F238E27FC236}">
                  <a16:creationId xmlns:a16="http://schemas.microsoft.com/office/drawing/2014/main" id="{BACF939F-139C-F0C9-88F4-FDD5B0EC3DAD}"/>
                </a:ext>
              </a:extLst>
            </p:cNvPr>
            <p:cNvSpPr txBox="1"/>
            <p:nvPr/>
          </p:nvSpPr>
          <p:spPr bwMode="auto">
            <a:xfrm>
              <a:off x="2668686"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143" name="TextBox 142">
              <a:extLst>
                <a:ext uri="{FF2B5EF4-FFF2-40B4-BE49-F238E27FC236}">
                  <a16:creationId xmlns:a16="http://schemas.microsoft.com/office/drawing/2014/main" id="{D951787F-9343-4E46-47D3-9CBAE26C0A99}"/>
                </a:ext>
              </a:extLst>
            </p:cNvPr>
            <p:cNvSpPr txBox="1"/>
            <p:nvPr/>
          </p:nvSpPr>
          <p:spPr bwMode="auto">
            <a:xfrm>
              <a:off x="3043499"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144" name="TextBox 143">
              <a:extLst>
                <a:ext uri="{FF2B5EF4-FFF2-40B4-BE49-F238E27FC236}">
                  <a16:creationId xmlns:a16="http://schemas.microsoft.com/office/drawing/2014/main" id="{180359E9-D9DB-D014-2FBD-68583DA4915E}"/>
                </a:ext>
              </a:extLst>
            </p:cNvPr>
            <p:cNvSpPr txBox="1"/>
            <p:nvPr/>
          </p:nvSpPr>
          <p:spPr bwMode="auto">
            <a:xfrm>
              <a:off x="3398289"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28</a:t>
              </a:r>
            </a:p>
          </p:txBody>
        </p:sp>
        <p:sp>
          <p:nvSpPr>
            <p:cNvPr id="145" name="TextBox 144">
              <a:extLst>
                <a:ext uri="{FF2B5EF4-FFF2-40B4-BE49-F238E27FC236}">
                  <a16:creationId xmlns:a16="http://schemas.microsoft.com/office/drawing/2014/main" id="{06B2DB8F-4D70-FBA2-07B5-A988489ED510}"/>
                </a:ext>
              </a:extLst>
            </p:cNvPr>
            <p:cNvSpPr txBox="1"/>
            <p:nvPr/>
          </p:nvSpPr>
          <p:spPr bwMode="auto">
            <a:xfrm>
              <a:off x="3754879"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32</a:t>
              </a:r>
            </a:p>
          </p:txBody>
        </p:sp>
        <p:sp>
          <p:nvSpPr>
            <p:cNvPr id="146" name="TextBox 145">
              <a:extLst>
                <a:ext uri="{FF2B5EF4-FFF2-40B4-BE49-F238E27FC236}">
                  <a16:creationId xmlns:a16="http://schemas.microsoft.com/office/drawing/2014/main" id="{B1E091FA-415C-ED08-D70B-3EBAB274B8AB}"/>
                </a:ext>
              </a:extLst>
            </p:cNvPr>
            <p:cNvSpPr txBox="1"/>
            <p:nvPr/>
          </p:nvSpPr>
          <p:spPr bwMode="auto">
            <a:xfrm>
              <a:off x="4111592"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147" name="TextBox 146">
              <a:extLst>
                <a:ext uri="{FF2B5EF4-FFF2-40B4-BE49-F238E27FC236}">
                  <a16:creationId xmlns:a16="http://schemas.microsoft.com/office/drawing/2014/main" id="{561AC232-568F-5D82-2273-752217C23990}"/>
                </a:ext>
              </a:extLst>
            </p:cNvPr>
            <p:cNvSpPr txBox="1"/>
            <p:nvPr/>
          </p:nvSpPr>
          <p:spPr bwMode="auto">
            <a:xfrm>
              <a:off x="4477197"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148" name="TextBox 147">
              <a:extLst>
                <a:ext uri="{FF2B5EF4-FFF2-40B4-BE49-F238E27FC236}">
                  <a16:creationId xmlns:a16="http://schemas.microsoft.com/office/drawing/2014/main" id="{247EBC4E-F303-7608-9D89-59856F47BD91}"/>
                </a:ext>
              </a:extLst>
            </p:cNvPr>
            <p:cNvSpPr txBox="1"/>
            <p:nvPr/>
          </p:nvSpPr>
          <p:spPr bwMode="auto">
            <a:xfrm>
              <a:off x="4831987"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44</a:t>
              </a:r>
            </a:p>
          </p:txBody>
        </p:sp>
        <p:sp>
          <p:nvSpPr>
            <p:cNvPr id="149" name="TextBox 148">
              <a:extLst>
                <a:ext uri="{FF2B5EF4-FFF2-40B4-BE49-F238E27FC236}">
                  <a16:creationId xmlns:a16="http://schemas.microsoft.com/office/drawing/2014/main" id="{1FEC453A-66AF-24CA-DFE9-604DC485717A}"/>
                </a:ext>
              </a:extLst>
            </p:cNvPr>
            <p:cNvSpPr txBox="1"/>
            <p:nvPr/>
          </p:nvSpPr>
          <p:spPr bwMode="auto">
            <a:xfrm>
              <a:off x="5188578"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48</a:t>
              </a:r>
            </a:p>
          </p:txBody>
        </p:sp>
        <p:sp>
          <p:nvSpPr>
            <p:cNvPr id="150" name="TextBox 149">
              <a:extLst>
                <a:ext uri="{FF2B5EF4-FFF2-40B4-BE49-F238E27FC236}">
                  <a16:creationId xmlns:a16="http://schemas.microsoft.com/office/drawing/2014/main" id="{F11A8A41-DA72-72C6-ED90-020C3253280E}"/>
                </a:ext>
              </a:extLst>
            </p:cNvPr>
            <p:cNvSpPr txBox="1"/>
            <p:nvPr/>
          </p:nvSpPr>
          <p:spPr bwMode="auto">
            <a:xfrm>
              <a:off x="5559594" y="3340750"/>
              <a:ext cx="3713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52</a:t>
              </a:r>
            </a:p>
          </p:txBody>
        </p:sp>
      </p:grpSp>
      <p:grpSp>
        <p:nvGrpSpPr>
          <p:cNvPr id="168" name="Group 167">
            <a:extLst>
              <a:ext uri="{FF2B5EF4-FFF2-40B4-BE49-F238E27FC236}">
                <a16:creationId xmlns:a16="http://schemas.microsoft.com/office/drawing/2014/main" id="{5B25130B-D280-C70F-601F-CF708A58DEC4}"/>
              </a:ext>
            </a:extLst>
          </p:cNvPr>
          <p:cNvGrpSpPr/>
          <p:nvPr/>
        </p:nvGrpSpPr>
        <p:grpSpPr>
          <a:xfrm>
            <a:off x="6807075" y="3332380"/>
            <a:ext cx="4822950" cy="69692"/>
            <a:chOff x="1047815" y="5898778"/>
            <a:chExt cx="4884038" cy="69768"/>
          </a:xfrm>
        </p:grpSpPr>
        <p:cxnSp>
          <p:nvCxnSpPr>
            <p:cNvPr id="170" name="Straight Connector 169">
              <a:extLst>
                <a:ext uri="{FF2B5EF4-FFF2-40B4-BE49-F238E27FC236}">
                  <a16:creationId xmlns:a16="http://schemas.microsoft.com/office/drawing/2014/main" id="{7AD761C1-EAE0-CFEB-56FF-3DFE0256EC69}"/>
                </a:ext>
              </a:extLst>
            </p:cNvPr>
            <p:cNvCxnSpPr>
              <a:cxnSpLocks/>
            </p:cNvCxnSpPr>
            <p:nvPr/>
          </p:nvCxnSpPr>
          <p:spPr bwMode="auto">
            <a:xfrm rot="5400000">
              <a:off x="5896969"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A35F9534-766A-1664-8655-6196A3BB0DB7}"/>
                </a:ext>
              </a:extLst>
            </p:cNvPr>
            <p:cNvCxnSpPr>
              <a:cxnSpLocks/>
            </p:cNvCxnSpPr>
            <p:nvPr/>
          </p:nvCxnSpPr>
          <p:spPr bwMode="auto">
            <a:xfrm rot="5400000">
              <a:off x="572007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3870CCE5-1FFA-B393-236B-4457677149B6}"/>
                </a:ext>
              </a:extLst>
            </p:cNvPr>
            <p:cNvCxnSpPr>
              <a:cxnSpLocks/>
            </p:cNvCxnSpPr>
            <p:nvPr/>
          </p:nvCxnSpPr>
          <p:spPr bwMode="auto">
            <a:xfrm rot="5400000">
              <a:off x="5530828"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C21178AE-BA60-1D34-8F57-7E6084C353C1}"/>
                </a:ext>
              </a:extLst>
            </p:cNvPr>
            <p:cNvCxnSpPr>
              <a:cxnSpLocks/>
            </p:cNvCxnSpPr>
            <p:nvPr/>
          </p:nvCxnSpPr>
          <p:spPr bwMode="auto">
            <a:xfrm rot="5400000">
              <a:off x="5349778"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CEC2F42A-CC31-3C3C-68B3-6CC0B05F0219}"/>
                </a:ext>
              </a:extLst>
            </p:cNvPr>
            <p:cNvCxnSpPr>
              <a:cxnSpLocks/>
            </p:cNvCxnSpPr>
            <p:nvPr/>
          </p:nvCxnSpPr>
          <p:spPr bwMode="auto">
            <a:xfrm rot="5400000">
              <a:off x="5181106"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63C7A950-59D2-F380-88D2-0088F19B4457}"/>
                </a:ext>
              </a:extLst>
            </p:cNvPr>
            <p:cNvCxnSpPr>
              <a:cxnSpLocks/>
            </p:cNvCxnSpPr>
            <p:nvPr/>
          </p:nvCxnSpPr>
          <p:spPr bwMode="auto">
            <a:xfrm rot="5400000">
              <a:off x="499186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116440DF-EBDC-E91D-57E1-0CB0F0710583}"/>
                </a:ext>
              </a:extLst>
            </p:cNvPr>
            <p:cNvCxnSpPr>
              <a:cxnSpLocks/>
            </p:cNvCxnSpPr>
            <p:nvPr/>
          </p:nvCxnSpPr>
          <p:spPr bwMode="auto">
            <a:xfrm rot="5400000">
              <a:off x="481081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23353F25-32B4-6905-9DA2-5F32E87FB36B}"/>
                </a:ext>
              </a:extLst>
            </p:cNvPr>
            <p:cNvCxnSpPr>
              <a:cxnSpLocks/>
            </p:cNvCxnSpPr>
            <p:nvPr/>
          </p:nvCxnSpPr>
          <p:spPr bwMode="auto">
            <a:xfrm rot="5400000">
              <a:off x="4633915"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50880E4F-4237-406F-4DB3-65D443439C14}"/>
                </a:ext>
              </a:extLst>
            </p:cNvPr>
            <p:cNvCxnSpPr>
              <a:cxnSpLocks/>
            </p:cNvCxnSpPr>
            <p:nvPr/>
          </p:nvCxnSpPr>
          <p:spPr bwMode="auto">
            <a:xfrm rot="5400000">
              <a:off x="444467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3BF6F80C-78E2-5065-C22B-EBCA4F7DA48B}"/>
                </a:ext>
              </a:extLst>
            </p:cNvPr>
            <p:cNvCxnSpPr>
              <a:cxnSpLocks/>
            </p:cNvCxnSpPr>
            <p:nvPr/>
          </p:nvCxnSpPr>
          <p:spPr bwMode="auto">
            <a:xfrm rot="5400000">
              <a:off x="426362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E0904592-8994-047C-122A-FB59006B982D}"/>
                </a:ext>
              </a:extLst>
            </p:cNvPr>
            <p:cNvCxnSpPr>
              <a:cxnSpLocks/>
            </p:cNvCxnSpPr>
            <p:nvPr/>
          </p:nvCxnSpPr>
          <p:spPr bwMode="auto">
            <a:xfrm rot="5400000">
              <a:off x="4090858"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36C01F28-2AE9-0491-F032-39BB679AFFB5}"/>
                </a:ext>
              </a:extLst>
            </p:cNvPr>
            <p:cNvCxnSpPr>
              <a:cxnSpLocks/>
            </p:cNvCxnSpPr>
            <p:nvPr/>
          </p:nvCxnSpPr>
          <p:spPr bwMode="auto">
            <a:xfrm rot="5400000">
              <a:off x="3901614"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16471EE8-0F7E-7278-74D4-BF72EE887D94}"/>
                </a:ext>
              </a:extLst>
            </p:cNvPr>
            <p:cNvCxnSpPr>
              <a:cxnSpLocks/>
            </p:cNvCxnSpPr>
            <p:nvPr/>
          </p:nvCxnSpPr>
          <p:spPr bwMode="auto">
            <a:xfrm rot="5400000">
              <a:off x="3720564"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E238997E-9685-A6F7-8D9C-8133B423F3A8}"/>
                </a:ext>
              </a:extLst>
            </p:cNvPr>
            <p:cNvCxnSpPr>
              <a:cxnSpLocks/>
            </p:cNvCxnSpPr>
            <p:nvPr/>
          </p:nvCxnSpPr>
          <p:spPr bwMode="auto">
            <a:xfrm rot="5400000">
              <a:off x="3543667"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68D30951-CADF-6D9F-81E6-12669D7CCFE4}"/>
                </a:ext>
              </a:extLst>
            </p:cNvPr>
            <p:cNvCxnSpPr>
              <a:cxnSpLocks/>
            </p:cNvCxnSpPr>
            <p:nvPr/>
          </p:nvCxnSpPr>
          <p:spPr bwMode="auto">
            <a:xfrm rot="5400000">
              <a:off x="3354423"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2B76B5A6-47C3-492A-3CD5-FAC9E73E5A75}"/>
                </a:ext>
              </a:extLst>
            </p:cNvPr>
            <p:cNvCxnSpPr>
              <a:cxnSpLocks/>
            </p:cNvCxnSpPr>
            <p:nvPr/>
          </p:nvCxnSpPr>
          <p:spPr bwMode="auto">
            <a:xfrm rot="5400000">
              <a:off x="3173373"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CF7BB6F4-B339-EFA7-5DE0-3EC830D43851}"/>
                </a:ext>
              </a:extLst>
            </p:cNvPr>
            <p:cNvCxnSpPr>
              <a:cxnSpLocks/>
            </p:cNvCxnSpPr>
            <p:nvPr/>
          </p:nvCxnSpPr>
          <p:spPr bwMode="auto">
            <a:xfrm rot="5400000">
              <a:off x="3003566"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BFE05C4F-F854-89D8-9A65-6D8460A227BA}"/>
                </a:ext>
              </a:extLst>
            </p:cNvPr>
            <p:cNvCxnSpPr>
              <a:cxnSpLocks/>
            </p:cNvCxnSpPr>
            <p:nvPr/>
          </p:nvCxnSpPr>
          <p:spPr bwMode="auto">
            <a:xfrm rot="5400000">
              <a:off x="281432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8AC7531C-FE90-52EF-8720-DDEBE3CFD056}"/>
                </a:ext>
              </a:extLst>
            </p:cNvPr>
            <p:cNvCxnSpPr>
              <a:cxnSpLocks/>
            </p:cNvCxnSpPr>
            <p:nvPr/>
          </p:nvCxnSpPr>
          <p:spPr bwMode="auto">
            <a:xfrm rot="5400000">
              <a:off x="263327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D4EE171D-19D8-FF60-278A-A51826B83F5A}"/>
                </a:ext>
              </a:extLst>
            </p:cNvPr>
            <p:cNvCxnSpPr>
              <a:cxnSpLocks/>
            </p:cNvCxnSpPr>
            <p:nvPr/>
          </p:nvCxnSpPr>
          <p:spPr bwMode="auto">
            <a:xfrm rot="5400000">
              <a:off x="2456375"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87A54F09-89D1-C89C-BA66-3A6F5A88E5B0}"/>
                </a:ext>
              </a:extLst>
            </p:cNvPr>
            <p:cNvCxnSpPr>
              <a:cxnSpLocks/>
            </p:cNvCxnSpPr>
            <p:nvPr/>
          </p:nvCxnSpPr>
          <p:spPr bwMode="auto">
            <a:xfrm rot="5400000">
              <a:off x="226713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9CD6B0E3-7705-6E04-9189-5869F827D383}"/>
                </a:ext>
              </a:extLst>
            </p:cNvPr>
            <p:cNvCxnSpPr>
              <a:cxnSpLocks/>
            </p:cNvCxnSpPr>
            <p:nvPr/>
          </p:nvCxnSpPr>
          <p:spPr bwMode="auto">
            <a:xfrm rot="5400000">
              <a:off x="208608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8C316F04-A812-CA08-3572-621E7598150D}"/>
                </a:ext>
              </a:extLst>
            </p:cNvPr>
            <p:cNvCxnSpPr>
              <a:cxnSpLocks/>
            </p:cNvCxnSpPr>
            <p:nvPr/>
          </p:nvCxnSpPr>
          <p:spPr bwMode="auto">
            <a:xfrm rot="5400000">
              <a:off x="1930416"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CA1DD9B3-FF0A-2715-BCEC-B09D4EE6042F}"/>
                </a:ext>
              </a:extLst>
            </p:cNvPr>
            <p:cNvCxnSpPr>
              <a:cxnSpLocks/>
            </p:cNvCxnSpPr>
            <p:nvPr/>
          </p:nvCxnSpPr>
          <p:spPr bwMode="auto">
            <a:xfrm rot="5400000">
              <a:off x="174117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AEB118CD-2688-19E2-4598-9B59510FF630}"/>
                </a:ext>
              </a:extLst>
            </p:cNvPr>
            <p:cNvCxnSpPr>
              <a:cxnSpLocks/>
            </p:cNvCxnSpPr>
            <p:nvPr/>
          </p:nvCxnSpPr>
          <p:spPr bwMode="auto">
            <a:xfrm rot="5400000">
              <a:off x="1560122"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280D7C24-B102-7313-3AFF-A689D9EDE2F1}"/>
                </a:ext>
              </a:extLst>
            </p:cNvPr>
            <p:cNvCxnSpPr>
              <a:cxnSpLocks/>
            </p:cNvCxnSpPr>
            <p:nvPr/>
          </p:nvCxnSpPr>
          <p:spPr bwMode="auto">
            <a:xfrm rot="5400000">
              <a:off x="1383225"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4FF20E96-1301-DB4E-0653-95C51A9F457A}"/>
                </a:ext>
              </a:extLst>
            </p:cNvPr>
            <p:cNvCxnSpPr>
              <a:cxnSpLocks/>
            </p:cNvCxnSpPr>
            <p:nvPr/>
          </p:nvCxnSpPr>
          <p:spPr bwMode="auto">
            <a:xfrm rot="5400000">
              <a:off x="1193981" y="5933662"/>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24FD45DF-B175-9C08-251D-8F48868D0F50}"/>
                </a:ext>
              </a:extLst>
            </p:cNvPr>
            <p:cNvCxnSpPr>
              <a:cxnSpLocks/>
            </p:cNvCxnSpPr>
            <p:nvPr/>
          </p:nvCxnSpPr>
          <p:spPr bwMode="auto">
            <a:xfrm rot="5400000">
              <a:off x="1012931" y="5933662"/>
              <a:ext cx="69768" cy="0"/>
            </a:xfrm>
            <a:prstGeom prst="line">
              <a:avLst/>
            </a:prstGeom>
            <a:noFill/>
            <a:ln w="28575" cap="flat" cmpd="sng" algn="ctr">
              <a:solidFill>
                <a:schemeClr val="bg1"/>
              </a:solidFill>
              <a:prstDash val="solid"/>
              <a:round/>
              <a:headEnd type="none" w="med" len="med"/>
              <a:tailEnd type="none" w="med" len="med"/>
            </a:ln>
            <a:effectLst/>
          </p:spPr>
        </p:cxnSp>
      </p:grpSp>
      <p:grpSp>
        <p:nvGrpSpPr>
          <p:cNvPr id="204" name="Group 203">
            <a:extLst>
              <a:ext uri="{FF2B5EF4-FFF2-40B4-BE49-F238E27FC236}">
                <a16:creationId xmlns:a16="http://schemas.microsoft.com/office/drawing/2014/main" id="{CF98E770-F90D-ED1B-74D9-A24E91C32A40}"/>
              </a:ext>
            </a:extLst>
          </p:cNvPr>
          <p:cNvGrpSpPr/>
          <p:nvPr/>
        </p:nvGrpSpPr>
        <p:grpSpPr>
          <a:xfrm>
            <a:off x="604367" y="4500375"/>
            <a:ext cx="458780" cy="1580088"/>
            <a:chOff x="604367" y="4500375"/>
            <a:chExt cx="458780" cy="1580088"/>
          </a:xfrm>
        </p:grpSpPr>
        <p:sp>
          <p:nvSpPr>
            <p:cNvPr id="198" name="TextBox 197">
              <a:extLst>
                <a:ext uri="{FF2B5EF4-FFF2-40B4-BE49-F238E27FC236}">
                  <a16:creationId xmlns:a16="http://schemas.microsoft.com/office/drawing/2014/main" id="{6466B5E8-2011-E10C-C191-802B64596A39}"/>
                </a:ext>
              </a:extLst>
            </p:cNvPr>
            <p:cNvSpPr txBox="1"/>
            <p:nvPr/>
          </p:nvSpPr>
          <p:spPr bwMode="auto">
            <a:xfrm>
              <a:off x="604367" y="4500375"/>
              <a:ext cx="4587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199" name="TextBox 198">
              <a:extLst>
                <a:ext uri="{FF2B5EF4-FFF2-40B4-BE49-F238E27FC236}">
                  <a16:creationId xmlns:a16="http://schemas.microsoft.com/office/drawing/2014/main" id="{0816002C-6818-3EE2-74F1-516B40BC5415}"/>
                </a:ext>
              </a:extLst>
            </p:cNvPr>
            <p:cNvSpPr txBox="1"/>
            <p:nvPr/>
          </p:nvSpPr>
          <p:spPr bwMode="auto">
            <a:xfrm>
              <a:off x="695739" y="4754837"/>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200" name="TextBox 199">
              <a:extLst>
                <a:ext uri="{FF2B5EF4-FFF2-40B4-BE49-F238E27FC236}">
                  <a16:creationId xmlns:a16="http://schemas.microsoft.com/office/drawing/2014/main" id="{5C87DC72-D7BC-CB00-62B4-1D5A038D1D88}"/>
                </a:ext>
              </a:extLst>
            </p:cNvPr>
            <p:cNvSpPr txBox="1"/>
            <p:nvPr/>
          </p:nvSpPr>
          <p:spPr bwMode="auto">
            <a:xfrm>
              <a:off x="695739" y="5009299"/>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201" name="TextBox 200">
              <a:extLst>
                <a:ext uri="{FF2B5EF4-FFF2-40B4-BE49-F238E27FC236}">
                  <a16:creationId xmlns:a16="http://schemas.microsoft.com/office/drawing/2014/main" id="{017F47F7-F906-1D4D-7ADA-C80529954048}"/>
                </a:ext>
              </a:extLst>
            </p:cNvPr>
            <p:cNvSpPr txBox="1"/>
            <p:nvPr/>
          </p:nvSpPr>
          <p:spPr bwMode="auto">
            <a:xfrm>
              <a:off x="695739" y="5263761"/>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202" name="TextBox 201">
              <a:extLst>
                <a:ext uri="{FF2B5EF4-FFF2-40B4-BE49-F238E27FC236}">
                  <a16:creationId xmlns:a16="http://schemas.microsoft.com/office/drawing/2014/main" id="{B5FDA9CE-A517-60D5-1994-213CFBEEC46B}"/>
                </a:ext>
              </a:extLst>
            </p:cNvPr>
            <p:cNvSpPr txBox="1"/>
            <p:nvPr/>
          </p:nvSpPr>
          <p:spPr bwMode="auto">
            <a:xfrm>
              <a:off x="695739" y="5518223"/>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203" name="TextBox 202">
              <a:extLst>
                <a:ext uri="{FF2B5EF4-FFF2-40B4-BE49-F238E27FC236}">
                  <a16:creationId xmlns:a16="http://schemas.microsoft.com/office/drawing/2014/main" id="{01FFA807-6965-A8C6-2294-C4C466D4119B}"/>
                </a:ext>
              </a:extLst>
            </p:cNvPr>
            <p:cNvSpPr txBox="1"/>
            <p:nvPr/>
          </p:nvSpPr>
          <p:spPr bwMode="auto">
            <a:xfrm>
              <a:off x="787109" y="5772686"/>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grpSp>
      <p:grpSp>
        <p:nvGrpSpPr>
          <p:cNvPr id="213" name="Group 212">
            <a:extLst>
              <a:ext uri="{FF2B5EF4-FFF2-40B4-BE49-F238E27FC236}">
                <a16:creationId xmlns:a16="http://schemas.microsoft.com/office/drawing/2014/main" id="{87D449EE-D5A0-DBB7-6D26-1F325924E190}"/>
              </a:ext>
            </a:extLst>
          </p:cNvPr>
          <p:cNvGrpSpPr/>
          <p:nvPr/>
        </p:nvGrpSpPr>
        <p:grpSpPr>
          <a:xfrm>
            <a:off x="981243" y="4626518"/>
            <a:ext cx="66572" cy="1273607"/>
            <a:chOff x="981243" y="4626518"/>
            <a:chExt cx="66572" cy="1273607"/>
          </a:xfrm>
        </p:grpSpPr>
        <p:sp>
          <p:nvSpPr>
            <p:cNvPr id="205" name="Line 121">
              <a:extLst>
                <a:ext uri="{FF2B5EF4-FFF2-40B4-BE49-F238E27FC236}">
                  <a16:creationId xmlns:a16="http://schemas.microsoft.com/office/drawing/2014/main" id="{C2D613ED-6A20-1C18-C42D-E6BEC8C543EB}"/>
                </a:ext>
              </a:extLst>
            </p:cNvPr>
            <p:cNvSpPr>
              <a:spLocks noChangeShapeType="1"/>
            </p:cNvSpPr>
            <p:nvPr/>
          </p:nvSpPr>
          <p:spPr bwMode="auto">
            <a:xfrm>
              <a:off x="981243" y="462651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6" name="Line 122">
              <a:extLst>
                <a:ext uri="{FF2B5EF4-FFF2-40B4-BE49-F238E27FC236}">
                  <a16:creationId xmlns:a16="http://schemas.microsoft.com/office/drawing/2014/main" id="{172C1CDE-CD27-81D1-8ED4-3168C811F359}"/>
                </a:ext>
              </a:extLst>
            </p:cNvPr>
            <p:cNvSpPr>
              <a:spLocks noChangeShapeType="1"/>
            </p:cNvSpPr>
            <p:nvPr/>
          </p:nvSpPr>
          <p:spPr bwMode="auto">
            <a:xfrm>
              <a:off x="981243" y="488095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7" name="Line 121">
              <a:extLst>
                <a:ext uri="{FF2B5EF4-FFF2-40B4-BE49-F238E27FC236}">
                  <a16:creationId xmlns:a16="http://schemas.microsoft.com/office/drawing/2014/main" id="{905A7550-BE4A-8009-B03A-265C38AEDC1A}"/>
                </a:ext>
              </a:extLst>
            </p:cNvPr>
            <p:cNvSpPr>
              <a:spLocks noChangeShapeType="1"/>
            </p:cNvSpPr>
            <p:nvPr/>
          </p:nvSpPr>
          <p:spPr bwMode="auto">
            <a:xfrm>
              <a:off x="981243" y="513769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8" name="Line 122">
              <a:extLst>
                <a:ext uri="{FF2B5EF4-FFF2-40B4-BE49-F238E27FC236}">
                  <a16:creationId xmlns:a16="http://schemas.microsoft.com/office/drawing/2014/main" id="{61DDC4EA-2FE0-8C82-BF75-0E7AC4BF4ECF}"/>
                </a:ext>
              </a:extLst>
            </p:cNvPr>
            <p:cNvSpPr>
              <a:spLocks noChangeShapeType="1"/>
            </p:cNvSpPr>
            <p:nvPr/>
          </p:nvSpPr>
          <p:spPr bwMode="auto">
            <a:xfrm>
              <a:off x="981243" y="539212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9" name="Line 121">
              <a:extLst>
                <a:ext uri="{FF2B5EF4-FFF2-40B4-BE49-F238E27FC236}">
                  <a16:creationId xmlns:a16="http://schemas.microsoft.com/office/drawing/2014/main" id="{D844EC7E-02BF-E41A-1247-330A1033F625}"/>
                </a:ext>
              </a:extLst>
            </p:cNvPr>
            <p:cNvSpPr>
              <a:spLocks noChangeShapeType="1"/>
            </p:cNvSpPr>
            <p:nvPr/>
          </p:nvSpPr>
          <p:spPr bwMode="auto">
            <a:xfrm>
              <a:off x="981243" y="564569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0" name="Line 122">
              <a:extLst>
                <a:ext uri="{FF2B5EF4-FFF2-40B4-BE49-F238E27FC236}">
                  <a16:creationId xmlns:a16="http://schemas.microsoft.com/office/drawing/2014/main" id="{057BE6B4-4847-ADFC-C718-0D22DF3BD83A}"/>
                </a:ext>
              </a:extLst>
            </p:cNvPr>
            <p:cNvSpPr>
              <a:spLocks noChangeShapeType="1"/>
            </p:cNvSpPr>
            <p:nvPr/>
          </p:nvSpPr>
          <p:spPr bwMode="auto">
            <a:xfrm>
              <a:off x="981243" y="590012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214" name="Group 213">
            <a:extLst>
              <a:ext uri="{FF2B5EF4-FFF2-40B4-BE49-F238E27FC236}">
                <a16:creationId xmlns:a16="http://schemas.microsoft.com/office/drawing/2014/main" id="{596C9800-1B86-5613-D8A7-5E5F27960FEE}"/>
              </a:ext>
            </a:extLst>
          </p:cNvPr>
          <p:cNvGrpSpPr/>
          <p:nvPr/>
        </p:nvGrpSpPr>
        <p:grpSpPr>
          <a:xfrm>
            <a:off x="602572" y="1895755"/>
            <a:ext cx="458780" cy="1618833"/>
            <a:chOff x="604367" y="4500375"/>
            <a:chExt cx="458780" cy="1570992"/>
          </a:xfrm>
        </p:grpSpPr>
        <p:sp>
          <p:nvSpPr>
            <p:cNvPr id="215" name="TextBox 214">
              <a:extLst>
                <a:ext uri="{FF2B5EF4-FFF2-40B4-BE49-F238E27FC236}">
                  <a16:creationId xmlns:a16="http://schemas.microsoft.com/office/drawing/2014/main" id="{1B56A056-1A7C-02E7-D97E-E89E15866ACF}"/>
                </a:ext>
              </a:extLst>
            </p:cNvPr>
            <p:cNvSpPr txBox="1"/>
            <p:nvPr/>
          </p:nvSpPr>
          <p:spPr bwMode="auto">
            <a:xfrm>
              <a:off x="604367" y="4500375"/>
              <a:ext cx="458780" cy="29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216" name="TextBox 215">
              <a:extLst>
                <a:ext uri="{FF2B5EF4-FFF2-40B4-BE49-F238E27FC236}">
                  <a16:creationId xmlns:a16="http://schemas.microsoft.com/office/drawing/2014/main" id="{D1D0FC97-3EC1-F55E-E42F-1C70E2BDC2E7}"/>
                </a:ext>
              </a:extLst>
            </p:cNvPr>
            <p:cNvSpPr txBox="1"/>
            <p:nvPr/>
          </p:nvSpPr>
          <p:spPr bwMode="auto">
            <a:xfrm>
              <a:off x="695739" y="4754837"/>
              <a:ext cx="367408" cy="29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217" name="TextBox 216">
              <a:extLst>
                <a:ext uri="{FF2B5EF4-FFF2-40B4-BE49-F238E27FC236}">
                  <a16:creationId xmlns:a16="http://schemas.microsoft.com/office/drawing/2014/main" id="{0D34148F-000D-2636-10DD-581A6D28E605}"/>
                </a:ext>
              </a:extLst>
            </p:cNvPr>
            <p:cNvSpPr txBox="1"/>
            <p:nvPr/>
          </p:nvSpPr>
          <p:spPr bwMode="auto">
            <a:xfrm>
              <a:off x="695739" y="5009299"/>
              <a:ext cx="367408" cy="29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218" name="TextBox 217">
              <a:extLst>
                <a:ext uri="{FF2B5EF4-FFF2-40B4-BE49-F238E27FC236}">
                  <a16:creationId xmlns:a16="http://schemas.microsoft.com/office/drawing/2014/main" id="{685BB54A-81B6-B03D-70A4-6CF454219682}"/>
                </a:ext>
              </a:extLst>
            </p:cNvPr>
            <p:cNvSpPr txBox="1"/>
            <p:nvPr/>
          </p:nvSpPr>
          <p:spPr bwMode="auto">
            <a:xfrm>
              <a:off x="695739" y="5263761"/>
              <a:ext cx="367408" cy="29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219" name="TextBox 218">
              <a:extLst>
                <a:ext uri="{FF2B5EF4-FFF2-40B4-BE49-F238E27FC236}">
                  <a16:creationId xmlns:a16="http://schemas.microsoft.com/office/drawing/2014/main" id="{3388B174-0955-E1BC-87AA-E073A12002D5}"/>
                </a:ext>
              </a:extLst>
            </p:cNvPr>
            <p:cNvSpPr txBox="1"/>
            <p:nvPr/>
          </p:nvSpPr>
          <p:spPr bwMode="auto">
            <a:xfrm>
              <a:off x="695739" y="5518223"/>
              <a:ext cx="367408" cy="29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220" name="TextBox 219">
              <a:extLst>
                <a:ext uri="{FF2B5EF4-FFF2-40B4-BE49-F238E27FC236}">
                  <a16:creationId xmlns:a16="http://schemas.microsoft.com/office/drawing/2014/main" id="{89665EDF-2A43-A0B6-2ECC-A6A68A99A58A}"/>
                </a:ext>
              </a:extLst>
            </p:cNvPr>
            <p:cNvSpPr txBox="1"/>
            <p:nvPr/>
          </p:nvSpPr>
          <p:spPr bwMode="auto">
            <a:xfrm>
              <a:off x="787109" y="5772686"/>
              <a:ext cx="276038" cy="298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grpSp>
      <p:grpSp>
        <p:nvGrpSpPr>
          <p:cNvPr id="221" name="Group 220">
            <a:extLst>
              <a:ext uri="{FF2B5EF4-FFF2-40B4-BE49-F238E27FC236}">
                <a16:creationId xmlns:a16="http://schemas.microsoft.com/office/drawing/2014/main" id="{E966C6C6-F1DD-3BA3-C2A0-A355D2A3E642}"/>
              </a:ext>
            </a:extLst>
          </p:cNvPr>
          <p:cNvGrpSpPr/>
          <p:nvPr/>
        </p:nvGrpSpPr>
        <p:grpSpPr>
          <a:xfrm>
            <a:off x="979448" y="2029355"/>
            <a:ext cx="66572" cy="1312391"/>
            <a:chOff x="981243" y="4626518"/>
            <a:chExt cx="66572" cy="1273607"/>
          </a:xfrm>
        </p:grpSpPr>
        <p:sp>
          <p:nvSpPr>
            <p:cNvPr id="222" name="Line 121">
              <a:extLst>
                <a:ext uri="{FF2B5EF4-FFF2-40B4-BE49-F238E27FC236}">
                  <a16:creationId xmlns:a16="http://schemas.microsoft.com/office/drawing/2014/main" id="{3557F8A5-F1DD-255A-8F0F-56685F0031ED}"/>
                </a:ext>
              </a:extLst>
            </p:cNvPr>
            <p:cNvSpPr>
              <a:spLocks noChangeShapeType="1"/>
            </p:cNvSpPr>
            <p:nvPr/>
          </p:nvSpPr>
          <p:spPr bwMode="auto">
            <a:xfrm>
              <a:off x="981243" y="462651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3" name="Line 122">
              <a:extLst>
                <a:ext uri="{FF2B5EF4-FFF2-40B4-BE49-F238E27FC236}">
                  <a16:creationId xmlns:a16="http://schemas.microsoft.com/office/drawing/2014/main" id="{FDD240E7-DCAE-7D3A-75B3-93C894179CB1}"/>
                </a:ext>
              </a:extLst>
            </p:cNvPr>
            <p:cNvSpPr>
              <a:spLocks noChangeShapeType="1"/>
            </p:cNvSpPr>
            <p:nvPr/>
          </p:nvSpPr>
          <p:spPr bwMode="auto">
            <a:xfrm>
              <a:off x="981243" y="488095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4" name="Line 121">
              <a:extLst>
                <a:ext uri="{FF2B5EF4-FFF2-40B4-BE49-F238E27FC236}">
                  <a16:creationId xmlns:a16="http://schemas.microsoft.com/office/drawing/2014/main" id="{0E3A3A40-4E50-DF3D-2B41-4EB397F40F1D}"/>
                </a:ext>
              </a:extLst>
            </p:cNvPr>
            <p:cNvSpPr>
              <a:spLocks noChangeShapeType="1"/>
            </p:cNvSpPr>
            <p:nvPr/>
          </p:nvSpPr>
          <p:spPr bwMode="auto">
            <a:xfrm>
              <a:off x="981243" y="513769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5" name="Line 122">
              <a:extLst>
                <a:ext uri="{FF2B5EF4-FFF2-40B4-BE49-F238E27FC236}">
                  <a16:creationId xmlns:a16="http://schemas.microsoft.com/office/drawing/2014/main" id="{78B983CB-06AA-BDE1-C08E-261499B6DF53}"/>
                </a:ext>
              </a:extLst>
            </p:cNvPr>
            <p:cNvSpPr>
              <a:spLocks noChangeShapeType="1"/>
            </p:cNvSpPr>
            <p:nvPr/>
          </p:nvSpPr>
          <p:spPr bwMode="auto">
            <a:xfrm>
              <a:off x="981243" y="539212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6" name="Line 121">
              <a:extLst>
                <a:ext uri="{FF2B5EF4-FFF2-40B4-BE49-F238E27FC236}">
                  <a16:creationId xmlns:a16="http://schemas.microsoft.com/office/drawing/2014/main" id="{CF37EA00-A7DD-C2D1-9950-C0729286ABD9}"/>
                </a:ext>
              </a:extLst>
            </p:cNvPr>
            <p:cNvSpPr>
              <a:spLocks noChangeShapeType="1"/>
            </p:cNvSpPr>
            <p:nvPr/>
          </p:nvSpPr>
          <p:spPr bwMode="auto">
            <a:xfrm>
              <a:off x="981243" y="564569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7" name="Line 122">
              <a:extLst>
                <a:ext uri="{FF2B5EF4-FFF2-40B4-BE49-F238E27FC236}">
                  <a16:creationId xmlns:a16="http://schemas.microsoft.com/office/drawing/2014/main" id="{8C4CFE5E-AB9D-EABB-8E5F-534C9E409194}"/>
                </a:ext>
              </a:extLst>
            </p:cNvPr>
            <p:cNvSpPr>
              <a:spLocks noChangeShapeType="1"/>
            </p:cNvSpPr>
            <p:nvPr/>
          </p:nvSpPr>
          <p:spPr bwMode="auto">
            <a:xfrm>
              <a:off x="981243" y="590012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228" name="Group 227">
            <a:extLst>
              <a:ext uri="{FF2B5EF4-FFF2-40B4-BE49-F238E27FC236}">
                <a16:creationId xmlns:a16="http://schemas.microsoft.com/office/drawing/2014/main" id="{88F4464F-CC67-49B2-AAD2-C8F055E957E2}"/>
              </a:ext>
            </a:extLst>
          </p:cNvPr>
          <p:cNvGrpSpPr/>
          <p:nvPr/>
        </p:nvGrpSpPr>
        <p:grpSpPr>
          <a:xfrm>
            <a:off x="6375851" y="1919862"/>
            <a:ext cx="458780" cy="1601294"/>
            <a:chOff x="604367" y="4500375"/>
            <a:chExt cx="458780" cy="1575043"/>
          </a:xfrm>
        </p:grpSpPr>
        <p:sp>
          <p:nvSpPr>
            <p:cNvPr id="229" name="TextBox 228">
              <a:extLst>
                <a:ext uri="{FF2B5EF4-FFF2-40B4-BE49-F238E27FC236}">
                  <a16:creationId xmlns:a16="http://schemas.microsoft.com/office/drawing/2014/main" id="{6E9B1F0F-4722-5731-C19D-CB4840EC86F6}"/>
                </a:ext>
              </a:extLst>
            </p:cNvPr>
            <p:cNvSpPr txBox="1"/>
            <p:nvPr/>
          </p:nvSpPr>
          <p:spPr bwMode="auto">
            <a:xfrm>
              <a:off x="604367" y="4500375"/>
              <a:ext cx="458780" cy="302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230" name="TextBox 229">
              <a:extLst>
                <a:ext uri="{FF2B5EF4-FFF2-40B4-BE49-F238E27FC236}">
                  <a16:creationId xmlns:a16="http://schemas.microsoft.com/office/drawing/2014/main" id="{4B0F42C0-0465-06DF-A1F0-3E1AB00C75DD}"/>
                </a:ext>
              </a:extLst>
            </p:cNvPr>
            <p:cNvSpPr txBox="1"/>
            <p:nvPr/>
          </p:nvSpPr>
          <p:spPr bwMode="auto">
            <a:xfrm>
              <a:off x="695739" y="4754837"/>
              <a:ext cx="367408" cy="302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231" name="TextBox 230">
              <a:extLst>
                <a:ext uri="{FF2B5EF4-FFF2-40B4-BE49-F238E27FC236}">
                  <a16:creationId xmlns:a16="http://schemas.microsoft.com/office/drawing/2014/main" id="{A7127838-BC35-7C8D-C75C-B549CE088638}"/>
                </a:ext>
              </a:extLst>
            </p:cNvPr>
            <p:cNvSpPr txBox="1"/>
            <p:nvPr/>
          </p:nvSpPr>
          <p:spPr bwMode="auto">
            <a:xfrm>
              <a:off x="695739" y="5009299"/>
              <a:ext cx="367408" cy="302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232" name="TextBox 231">
              <a:extLst>
                <a:ext uri="{FF2B5EF4-FFF2-40B4-BE49-F238E27FC236}">
                  <a16:creationId xmlns:a16="http://schemas.microsoft.com/office/drawing/2014/main" id="{4F77D1E9-745D-5CC3-DD4D-1BECEEF1598F}"/>
                </a:ext>
              </a:extLst>
            </p:cNvPr>
            <p:cNvSpPr txBox="1"/>
            <p:nvPr/>
          </p:nvSpPr>
          <p:spPr bwMode="auto">
            <a:xfrm>
              <a:off x="695739" y="5263761"/>
              <a:ext cx="367408" cy="302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233" name="TextBox 232">
              <a:extLst>
                <a:ext uri="{FF2B5EF4-FFF2-40B4-BE49-F238E27FC236}">
                  <a16:creationId xmlns:a16="http://schemas.microsoft.com/office/drawing/2014/main" id="{7BB715D5-6F59-6972-759A-90EC48C6B382}"/>
                </a:ext>
              </a:extLst>
            </p:cNvPr>
            <p:cNvSpPr txBox="1"/>
            <p:nvPr/>
          </p:nvSpPr>
          <p:spPr bwMode="auto">
            <a:xfrm>
              <a:off x="695739" y="5518223"/>
              <a:ext cx="367408" cy="302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234" name="TextBox 233">
              <a:extLst>
                <a:ext uri="{FF2B5EF4-FFF2-40B4-BE49-F238E27FC236}">
                  <a16:creationId xmlns:a16="http://schemas.microsoft.com/office/drawing/2014/main" id="{6DDDC255-2AB3-BA37-A2DE-076480E1D5F0}"/>
                </a:ext>
              </a:extLst>
            </p:cNvPr>
            <p:cNvSpPr txBox="1"/>
            <p:nvPr/>
          </p:nvSpPr>
          <p:spPr bwMode="auto">
            <a:xfrm>
              <a:off x="787109" y="5772686"/>
              <a:ext cx="276038" cy="302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grpSp>
      <p:grpSp>
        <p:nvGrpSpPr>
          <p:cNvPr id="235" name="Group 234">
            <a:extLst>
              <a:ext uri="{FF2B5EF4-FFF2-40B4-BE49-F238E27FC236}">
                <a16:creationId xmlns:a16="http://schemas.microsoft.com/office/drawing/2014/main" id="{C0A17308-C1FE-7654-3BC3-E29B20EE94BB}"/>
              </a:ext>
            </a:extLst>
          </p:cNvPr>
          <p:cNvGrpSpPr/>
          <p:nvPr/>
        </p:nvGrpSpPr>
        <p:grpSpPr>
          <a:xfrm>
            <a:off x="6752727" y="2050088"/>
            <a:ext cx="66572" cy="1294833"/>
            <a:chOff x="981243" y="4626518"/>
            <a:chExt cx="66572" cy="1273607"/>
          </a:xfrm>
        </p:grpSpPr>
        <p:sp>
          <p:nvSpPr>
            <p:cNvPr id="236" name="Line 121">
              <a:extLst>
                <a:ext uri="{FF2B5EF4-FFF2-40B4-BE49-F238E27FC236}">
                  <a16:creationId xmlns:a16="http://schemas.microsoft.com/office/drawing/2014/main" id="{F6141183-B8E8-FDD5-0B00-7F61A681B7E2}"/>
                </a:ext>
              </a:extLst>
            </p:cNvPr>
            <p:cNvSpPr>
              <a:spLocks noChangeShapeType="1"/>
            </p:cNvSpPr>
            <p:nvPr/>
          </p:nvSpPr>
          <p:spPr bwMode="auto">
            <a:xfrm>
              <a:off x="981243" y="462651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7" name="Line 122">
              <a:extLst>
                <a:ext uri="{FF2B5EF4-FFF2-40B4-BE49-F238E27FC236}">
                  <a16:creationId xmlns:a16="http://schemas.microsoft.com/office/drawing/2014/main" id="{5FE29EEB-E343-E8CE-9F91-8F19C13ADDB6}"/>
                </a:ext>
              </a:extLst>
            </p:cNvPr>
            <p:cNvSpPr>
              <a:spLocks noChangeShapeType="1"/>
            </p:cNvSpPr>
            <p:nvPr/>
          </p:nvSpPr>
          <p:spPr bwMode="auto">
            <a:xfrm>
              <a:off x="981243" y="488095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8" name="Line 121">
              <a:extLst>
                <a:ext uri="{FF2B5EF4-FFF2-40B4-BE49-F238E27FC236}">
                  <a16:creationId xmlns:a16="http://schemas.microsoft.com/office/drawing/2014/main" id="{BDAE7E09-484E-0AF5-3B40-A40C2BED75B2}"/>
                </a:ext>
              </a:extLst>
            </p:cNvPr>
            <p:cNvSpPr>
              <a:spLocks noChangeShapeType="1"/>
            </p:cNvSpPr>
            <p:nvPr/>
          </p:nvSpPr>
          <p:spPr bwMode="auto">
            <a:xfrm>
              <a:off x="981243" y="513769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9" name="Line 122">
              <a:extLst>
                <a:ext uri="{FF2B5EF4-FFF2-40B4-BE49-F238E27FC236}">
                  <a16:creationId xmlns:a16="http://schemas.microsoft.com/office/drawing/2014/main" id="{451ED119-7F2D-12B1-2083-364CD5FAF195}"/>
                </a:ext>
              </a:extLst>
            </p:cNvPr>
            <p:cNvSpPr>
              <a:spLocks noChangeShapeType="1"/>
            </p:cNvSpPr>
            <p:nvPr/>
          </p:nvSpPr>
          <p:spPr bwMode="auto">
            <a:xfrm>
              <a:off x="981243" y="539212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0" name="Line 121">
              <a:extLst>
                <a:ext uri="{FF2B5EF4-FFF2-40B4-BE49-F238E27FC236}">
                  <a16:creationId xmlns:a16="http://schemas.microsoft.com/office/drawing/2014/main" id="{73E01719-3FB6-AC53-4424-B89A84297136}"/>
                </a:ext>
              </a:extLst>
            </p:cNvPr>
            <p:cNvSpPr>
              <a:spLocks noChangeShapeType="1"/>
            </p:cNvSpPr>
            <p:nvPr/>
          </p:nvSpPr>
          <p:spPr bwMode="auto">
            <a:xfrm>
              <a:off x="981243" y="564569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1" name="Line 122">
              <a:extLst>
                <a:ext uri="{FF2B5EF4-FFF2-40B4-BE49-F238E27FC236}">
                  <a16:creationId xmlns:a16="http://schemas.microsoft.com/office/drawing/2014/main" id="{90EFEB82-CCE7-6B4A-E92B-C568088CA1E8}"/>
                </a:ext>
              </a:extLst>
            </p:cNvPr>
            <p:cNvSpPr>
              <a:spLocks noChangeShapeType="1"/>
            </p:cNvSpPr>
            <p:nvPr/>
          </p:nvSpPr>
          <p:spPr bwMode="auto">
            <a:xfrm>
              <a:off x="981243" y="590012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Tree>
    <p:extLst>
      <p:ext uri="{BB962C8B-B14F-4D97-AF65-F5344CB8AC3E}">
        <p14:creationId xmlns:p14="http://schemas.microsoft.com/office/powerpoint/2010/main" val="108472315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E17BD5AE-E5C4-4B99-B99E-75CB704582E5}"/>
              </a:ext>
            </a:extLst>
          </p:cNvPr>
          <p:cNvSpPr>
            <a:spLocks noGrp="1"/>
          </p:cNvSpPr>
          <p:nvPr>
            <p:ph type="body" sz="quarter" idx="10"/>
          </p:nvPr>
        </p:nvSpPr>
        <p:spPr/>
        <p:txBody>
          <a:bodyPr/>
          <a:lstStyle/>
          <a:p>
            <a:r>
              <a:rPr lang="en-US" dirty="0"/>
              <a:t>Wang M, et al. </a:t>
            </a:r>
            <a:r>
              <a:rPr lang="en-US" i="1" dirty="0"/>
              <a:t>J Clin Oncol. </a:t>
            </a:r>
            <a:r>
              <a:rPr lang="en-US" dirty="0"/>
              <a:t>2022;JCO2102370.</a:t>
            </a:r>
          </a:p>
        </p:txBody>
      </p:sp>
      <p:sp>
        <p:nvSpPr>
          <p:cNvPr id="12" name="Slide Number Placeholder 3">
            <a:extLst>
              <a:ext uri="{FF2B5EF4-FFF2-40B4-BE49-F238E27FC236}">
                <a16:creationId xmlns:a16="http://schemas.microsoft.com/office/drawing/2014/main" id="{F0A9F567-3017-487F-BB35-CF5ECD8CE6A2}"/>
              </a:ext>
            </a:extLst>
          </p:cNvPr>
          <p:cNvSpPr>
            <a:spLocks noGrp="1"/>
          </p:cNvSpPr>
          <p:nvPr>
            <p:ph type="sldNum" sz="quarter" idx="4"/>
          </p:nvPr>
        </p:nvSpPr>
        <p:spPr>
          <a:xfrm>
            <a:off x="11425238" y="6464300"/>
            <a:ext cx="700087" cy="284163"/>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DB2551F-0F36-184F-87EE-E0604C929E46}" type="slidenum">
              <a:rPr kumimoji="0" lang="en-US" sz="1200" b="0" i="0" u="none" strike="noStrike" kern="1200" cap="none" spc="0" normalizeH="0" baseline="0" noProof="0" smtClean="0">
                <a:ln>
                  <a:noFill/>
                </a:ln>
                <a:solidFill>
                  <a:srgbClr val="CA8341"/>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srgbClr val="CA8341"/>
              </a:solidFill>
              <a:effectLst/>
              <a:uLnTx/>
              <a:uFillTx/>
              <a:latin typeface="Franklin Gothic Book" panose="020B0503020102020204"/>
              <a:ea typeface="+mn-ea"/>
              <a:cs typeface="+mn-cs"/>
            </a:endParaRPr>
          </a:p>
        </p:txBody>
      </p:sp>
      <p:sp>
        <p:nvSpPr>
          <p:cNvPr id="2" name="Title 1">
            <a:extLst>
              <a:ext uri="{FF2B5EF4-FFF2-40B4-BE49-F238E27FC236}">
                <a16:creationId xmlns:a16="http://schemas.microsoft.com/office/drawing/2014/main" id="{22839A23-C676-4728-9575-A47BCEAFB14F}"/>
              </a:ext>
            </a:extLst>
          </p:cNvPr>
          <p:cNvSpPr>
            <a:spLocks noGrp="1"/>
          </p:cNvSpPr>
          <p:nvPr>
            <p:ph type="title"/>
          </p:nvPr>
        </p:nvSpPr>
        <p:spPr/>
        <p:txBody>
          <a:bodyPr/>
          <a:lstStyle/>
          <a:p>
            <a:r>
              <a:rPr lang="en-US" dirty="0"/>
              <a:t>ZUMA-2 Phase 2 Brexu-Cel in R/R MCL: Prior Bendamustine Exposure</a:t>
            </a:r>
          </a:p>
        </p:txBody>
      </p:sp>
      <p:graphicFrame>
        <p:nvGraphicFramePr>
          <p:cNvPr id="4" name="Table 4">
            <a:extLst>
              <a:ext uri="{FF2B5EF4-FFF2-40B4-BE49-F238E27FC236}">
                <a16:creationId xmlns:a16="http://schemas.microsoft.com/office/drawing/2014/main" id="{1D6BF3DF-38E8-1345-BFBD-885714314A37}"/>
              </a:ext>
            </a:extLst>
          </p:cNvPr>
          <p:cNvGraphicFramePr>
            <a:graphicFrameLocks noGrp="1"/>
          </p:cNvGraphicFramePr>
          <p:nvPr/>
        </p:nvGraphicFramePr>
        <p:xfrm>
          <a:off x="1075983" y="1586100"/>
          <a:ext cx="10040035" cy="4450080"/>
        </p:xfrm>
        <a:graphic>
          <a:graphicData uri="http://schemas.openxmlformats.org/drawingml/2006/table">
            <a:tbl>
              <a:tblPr firstRow="1" bandRow="1">
                <a:tableStyleId>{F5AB1C69-6EDB-4FF4-983F-18BD219EF322}</a:tableStyleId>
              </a:tblPr>
              <a:tblGrid>
                <a:gridCol w="1579290">
                  <a:extLst>
                    <a:ext uri="{9D8B030D-6E8A-4147-A177-3AD203B41FA5}">
                      <a16:colId xmlns:a16="http://schemas.microsoft.com/office/drawing/2014/main" val="114273978"/>
                    </a:ext>
                  </a:extLst>
                </a:gridCol>
                <a:gridCol w="1877065">
                  <a:extLst>
                    <a:ext uri="{9D8B030D-6E8A-4147-A177-3AD203B41FA5}">
                      <a16:colId xmlns:a16="http://schemas.microsoft.com/office/drawing/2014/main" val="915165182"/>
                    </a:ext>
                  </a:extLst>
                </a:gridCol>
                <a:gridCol w="1645920">
                  <a:extLst>
                    <a:ext uri="{9D8B030D-6E8A-4147-A177-3AD203B41FA5}">
                      <a16:colId xmlns:a16="http://schemas.microsoft.com/office/drawing/2014/main" val="2435257053"/>
                    </a:ext>
                  </a:extLst>
                </a:gridCol>
                <a:gridCol w="1645920">
                  <a:extLst>
                    <a:ext uri="{9D8B030D-6E8A-4147-A177-3AD203B41FA5}">
                      <a16:colId xmlns:a16="http://schemas.microsoft.com/office/drawing/2014/main" val="1851588934"/>
                    </a:ext>
                  </a:extLst>
                </a:gridCol>
                <a:gridCol w="1645920">
                  <a:extLst>
                    <a:ext uri="{9D8B030D-6E8A-4147-A177-3AD203B41FA5}">
                      <a16:colId xmlns:a16="http://schemas.microsoft.com/office/drawing/2014/main" val="164437981"/>
                    </a:ext>
                  </a:extLst>
                </a:gridCol>
                <a:gridCol w="1645920">
                  <a:extLst>
                    <a:ext uri="{9D8B030D-6E8A-4147-A177-3AD203B41FA5}">
                      <a16:colId xmlns:a16="http://schemas.microsoft.com/office/drawing/2014/main" val="3835122668"/>
                    </a:ext>
                  </a:extLst>
                </a:gridCol>
              </a:tblGrid>
              <a:tr h="310154">
                <a:tc rowSpan="2" gridSpan="2">
                  <a:txBody>
                    <a:bodyPr/>
                    <a:lstStyle/>
                    <a:p>
                      <a:r>
                        <a:rPr lang="en-US" sz="1400" dirty="0"/>
                        <a:t>Efficacy and Safety Outcomes and Pharmacokinetics After 1:1 Propensity Score Matching of Patients With Prior Bendamustine Use vs No Use</a:t>
                      </a:r>
                    </a:p>
                  </a:txBody>
                  <a:tcPr>
                    <a:lnB w="12700" cmpd="sng">
                      <a:noFill/>
                    </a:lnB>
                  </a:tcPr>
                </a:tc>
                <a:tc rowSpan="2" hMerge="1">
                  <a:txBody>
                    <a:bodyPr/>
                    <a:lstStyle/>
                    <a:p>
                      <a:endParaRPr lang="en-US"/>
                    </a:p>
                  </a:txBody>
                  <a:tcPr/>
                </a:tc>
                <a:tc gridSpan="2">
                  <a:txBody>
                    <a:bodyPr/>
                    <a:lstStyle/>
                    <a:p>
                      <a:pPr algn="ctr"/>
                      <a:r>
                        <a:rPr lang="en-US" sz="1400" dirty="0"/>
                        <a:t>Benda Use ≤6 Mo vs No Benda Use</a:t>
                      </a:r>
                    </a:p>
                  </a:txBody>
                  <a:tcPr>
                    <a:lnB w="12700" cap="flat" cmpd="sng" algn="ctr">
                      <a:solidFill>
                        <a:schemeClr val="bg1"/>
                      </a:solidFill>
                      <a:prstDash val="solid"/>
                      <a:round/>
                      <a:headEnd type="none" w="med" len="med"/>
                      <a:tailEnd type="none" w="med" len="med"/>
                    </a:lnB>
                  </a:tcPr>
                </a:tc>
                <a:tc hMerge="1">
                  <a:txBody>
                    <a:bodyPr/>
                    <a:lstStyle/>
                    <a:p>
                      <a:endParaRPr lang="en-US" sz="1400" dirty="0"/>
                    </a:p>
                  </a:txBody>
                  <a:tcPr>
                    <a:lnB w="38100" cmpd="sng">
                      <a:noFill/>
                    </a:lnB>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t>Benda Use &gt;6 Mo vs No Benda Use</a:t>
                      </a:r>
                    </a:p>
                  </a:txBody>
                  <a:tcPr>
                    <a:lnB w="12700" cap="flat" cmpd="sng" algn="ctr">
                      <a:solidFill>
                        <a:schemeClr val="bg1"/>
                      </a:solidFill>
                      <a:prstDash val="solid"/>
                      <a:round/>
                      <a:headEnd type="none" w="med" len="med"/>
                      <a:tailEnd type="none" w="med" len="med"/>
                    </a:lnB>
                  </a:tcPr>
                </a:tc>
                <a:tc hMerge="1">
                  <a:txBody>
                    <a:bodyPr/>
                    <a:lstStyle/>
                    <a:p>
                      <a:endParaRPr lang="en-US" sz="1400" dirty="0"/>
                    </a:p>
                  </a:txBody>
                  <a:tcPr>
                    <a:lnB w="38100" cmpd="sng">
                      <a:noFill/>
                    </a:lnB>
                  </a:tcPr>
                </a:tc>
                <a:extLst>
                  <a:ext uri="{0D108BD9-81ED-4DB2-BD59-A6C34878D82A}">
                    <a16:rowId xmlns:a16="http://schemas.microsoft.com/office/drawing/2014/main" val="1730167239"/>
                  </a:ext>
                </a:extLst>
              </a:tr>
              <a:tr h="310154">
                <a:tc gridSpan="2" vMerge="1">
                  <a:txBody>
                    <a:bodyPr/>
                    <a:lstStyle/>
                    <a:p>
                      <a:endParaRPr lang="en-US" sz="1400"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solidFill>
                  </a:tcPr>
                </a:tc>
                <a:tc hMerge="1" vMerge="1">
                  <a:txBody>
                    <a:bodyPr/>
                    <a:lstStyle/>
                    <a:p>
                      <a:endParaRPr 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rPr>
                        <a:t>Benda Use ≤6 Mo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rPr>
                        <a:t>No Benda Use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rPr>
                        <a:t>Benda Use &gt;6 Mo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dirty="0">
                          <a:solidFill>
                            <a:schemeClr val="bg1"/>
                          </a:solidFill>
                        </a:rPr>
                        <a:t>No Benda Use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628806735"/>
                  </a:ext>
                </a:extLst>
              </a:tr>
              <a:tr h="221973">
                <a:tc rowSpan="3">
                  <a:txBody>
                    <a:bodyPr/>
                    <a:lstStyle/>
                    <a:p>
                      <a:r>
                        <a:rPr lang="en-US" sz="1400" dirty="0">
                          <a:solidFill>
                            <a:schemeClr val="accent2"/>
                          </a:solidFill>
                        </a:rPr>
                        <a:t>Efficacy, n(%)</a:t>
                      </a:r>
                    </a:p>
                  </a:txBody>
                  <a:tcPr anchor="ctr">
                    <a:lnT w="12700" cmpd="sng">
                      <a:noFill/>
                    </a:lnT>
                  </a:tcPr>
                </a:tc>
                <a:tc>
                  <a:txBody>
                    <a:bodyPr/>
                    <a:lstStyle/>
                    <a:p>
                      <a:r>
                        <a:rPr lang="en-US" sz="1400" dirty="0">
                          <a:solidFill>
                            <a:schemeClr val="accent2"/>
                          </a:solidFill>
                        </a:rPr>
                        <a:t>ORR</a:t>
                      </a:r>
                    </a:p>
                  </a:txBody>
                  <a:tcPr>
                    <a:lnT w="12700" cmpd="sng">
                      <a:noFill/>
                    </a:lnT>
                  </a:tcPr>
                </a:tc>
                <a:tc>
                  <a:txBody>
                    <a:bodyPr/>
                    <a:lstStyle/>
                    <a:p>
                      <a:pPr algn="ctr"/>
                      <a:r>
                        <a:rPr lang="en-US" sz="1400" dirty="0">
                          <a:solidFill>
                            <a:schemeClr val="accent2"/>
                          </a:solidFill>
                        </a:rPr>
                        <a:t>9 (81.8)</a:t>
                      </a:r>
                    </a:p>
                  </a:txBody>
                  <a:tcPr>
                    <a:lnT w="12700" cap="flat" cmpd="sng" algn="ctr">
                      <a:solidFill>
                        <a:schemeClr val="bg1"/>
                      </a:solidFill>
                      <a:prstDash val="solid"/>
                      <a:round/>
                      <a:headEnd type="none" w="med" len="med"/>
                      <a:tailEnd type="none" w="med" len="med"/>
                    </a:lnT>
                  </a:tcPr>
                </a:tc>
                <a:tc>
                  <a:txBody>
                    <a:bodyPr/>
                    <a:lstStyle/>
                    <a:p>
                      <a:pPr algn="ctr"/>
                      <a:r>
                        <a:rPr lang="en-US" sz="1400" dirty="0">
                          <a:solidFill>
                            <a:schemeClr val="accent2"/>
                          </a:solidFill>
                        </a:rPr>
                        <a:t>11 (100)</a:t>
                      </a:r>
                    </a:p>
                  </a:txBody>
                  <a:tcPr>
                    <a:lnT w="12700" cap="flat" cmpd="sng" algn="ctr">
                      <a:solidFill>
                        <a:schemeClr val="bg1"/>
                      </a:solidFill>
                      <a:prstDash val="solid"/>
                      <a:round/>
                      <a:headEnd type="none" w="med" len="med"/>
                      <a:tailEnd type="none" w="med" len="med"/>
                    </a:lnT>
                  </a:tcPr>
                </a:tc>
                <a:tc>
                  <a:txBody>
                    <a:bodyPr/>
                    <a:lstStyle/>
                    <a:p>
                      <a:pPr algn="ctr"/>
                      <a:r>
                        <a:rPr lang="en-US" sz="1400" dirty="0">
                          <a:solidFill>
                            <a:schemeClr val="accent2"/>
                          </a:solidFill>
                        </a:rPr>
                        <a:t>21 (84.0)</a:t>
                      </a:r>
                    </a:p>
                  </a:txBody>
                  <a:tcPr>
                    <a:lnT w="12700" cap="flat" cmpd="sng" algn="ctr">
                      <a:solidFill>
                        <a:schemeClr val="bg1"/>
                      </a:solidFill>
                      <a:prstDash val="solid"/>
                      <a:round/>
                      <a:headEnd type="none" w="med" len="med"/>
                      <a:tailEnd type="none" w="med" len="med"/>
                    </a:lnT>
                  </a:tcPr>
                </a:tc>
                <a:tc>
                  <a:txBody>
                    <a:bodyPr/>
                    <a:lstStyle/>
                    <a:p>
                      <a:pPr algn="ctr"/>
                      <a:r>
                        <a:rPr lang="en-US" sz="1400" dirty="0">
                          <a:solidFill>
                            <a:schemeClr val="accent2"/>
                          </a:solidFill>
                        </a:rPr>
                        <a:t>25 (100.0)</a:t>
                      </a:r>
                    </a:p>
                  </a:txBody>
                  <a:tcP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615297570"/>
                  </a:ext>
                </a:extLst>
              </a:tr>
              <a:tr h="221973">
                <a:tc vMerge="1">
                  <a:txBody>
                    <a:bodyPr/>
                    <a:lstStyle/>
                    <a:p>
                      <a:endParaRPr lang="en-US" dirty="0"/>
                    </a:p>
                  </a:txBody>
                  <a:tcPr/>
                </a:tc>
                <a:tc>
                  <a:txBody>
                    <a:bodyPr/>
                    <a:lstStyle/>
                    <a:p>
                      <a:r>
                        <a:rPr lang="en-US" sz="1400" dirty="0">
                          <a:solidFill>
                            <a:schemeClr val="accent2"/>
                          </a:solidFill>
                        </a:rPr>
                        <a:t>CR Rate</a:t>
                      </a:r>
                    </a:p>
                  </a:txBody>
                  <a:tcPr/>
                </a:tc>
                <a:tc>
                  <a:txBody>
                    <a:bodyPr/>
                    <a:lstStyle/>
                    <a:p>
                      <a:pPr algn="ctr"/>
                      <a:r>
                        <a:rPr lang="en-US" sz="1400" dirty="0">
                          <a:solidFill>
                            <a:schemeClr val="accent2"/>
                          </a:solidFill>
                        </a:rPr>
                        <a:t>6 (54.5)</a:t>
                      </a:r>
                    </a:p>
                  </a:txBody>
                  <a:tcPr/>
                </a:tc>
                <a:tc>
                  <a:txBody>
                    <a:bodyPr/>
                    <a:lstStyle/>
                    <a:p>
                      <a:pPr algn="ctr"/>
                      <a:r>
                        <a:rPr lang="en-US" sz="1400" dirty="0">
                          <a:solidFill>
                            <a:schemeClr val="accent2"/>
                          </a:solidFill>
                        </a:rPr>
                        <a:t>9 (81.8)</a:t>
                      </a:r>
                    </a:p>
                  </a:txBody>
                  <a:tcPr/>
                </a:tc>
                <a:tc>
                  <a:txBody>
                    <a:bodyPr/>
                    <a:lstStyle/>
                    <a:p>
                      <a:pPr algn="ctr"/>
                      <a:r>
                        <a:rPr lang="en-US" sz="1400" dirty="0">
                          <a:solidFill>
                            <a:schemeClr val="accent2"/>
                          </a:solidFill>
                        </a:rPr>
                        <a:t>15 (60.0)</a:t>
                      </a:r>
                    </a:p>
                  </a:txBody>
                  <a:tcPr/>
                </a:tc>
                <a:tc>
                  <a:txBody>
                    <a:bodyPr/>
                    <a:lstStyle/>
                    <a:p>
                      <a:pPr algn="ctr"/>
                      <a:r>
                        <a:rPr lang="en-US" sz="1400" dirty="0">
                          <a:solidFill>
                            <a:schemeClr val="accent2"/>
                          </a:solidFill>
                        </a:rPr>
                        <a:t>20 (80.0)</a:t>
                      </a:r>
                    </a:p>
                  </a:txBody>
                  <a:tcPr/>
                </a:tc>
                <a:extLst>
                  <a:ext uri="{0D108BD9-81ED-4DB2-BD59-A6C34878D82A}">
                    <a16:rowId xmlns:a16="http://schemas.microsoft.com/office/drawing/2014/main" val="3508856298"/>
                  </a:ext>
                </a:extLst>
              </a:tr>
              <a:tr h="310154">
                <a:tc vMerge="1">
                  <a:txBody>
                    <a:bodyPr/>
                    <a:lstStyle/>
                    <a:p>
                      <a:endParaRPr lang="en-US" dirty="0"/>
                    </a:p>
                  </a:txBody>
                  <a:tcPr/>
                </a:tc>
                <a:tc>
                  <a:txBody>
                    <a:bodyPr/>
                    <a:lstStyle/>
                    <a:p>
                      <a:r>
                        <a:rPr lang="en-US" sz="1400" dirty="0">
                          <a:solidFill>
                            <a:schemeClr val="accent2"/>
                          </a:solidFill>
                        </a:rPr>
                        <a:t>Ongoing response at</a:t>
                      </a:r>
                      <a:br>
                        <a:rPr lang="en-US" sz="1400" dirty="0">
                          <a:solidFill>
                            <a:schemeClr val="accent2"/>
                          </a:solidFill>
                        </a:rPr>
                      </a:br>
                      <a:r>
                        <a:rPr lang="en-US" sz="1400" dirty="0">
                          <a:solidFill>
                            <a:schemeClr val="accent2"/>
                          </a:solidFill>
                        </a:rPr>
                        <a:t>18 mo</a:t>
                      </a:r>
                    </a:p>
                  </a:txBody>
                  <a:tcPr/>
                </a:tc>
                <a:tc>
                  <a:txBody>
                    <a:bodyPr/>
                    <a:lstStyle/>
                    <a:p>
                      <a:pPr algn="ctr"/>
                      <a:r>
                        <a:rPr lang="en-US" sz="1400" dirty="0">
                          <a:solidFill>
                            <a:schemeClr val="accent2"/>
                          </a:solidFill>
                        </a:rPr>
                        <a:t>2 (18.2)</a:t>
                      </a:r>
                    </a:p>
                  </a:txBody>
                  <a:tcPr/>
                </a:tc>
                <a:tc>
                  <a:txBody>
                    <a:bodyPr/>
                    <a:lstStyle/>
                    <a:p>
                      <a:pPr algn="ctr"/>
                      <a:r>
                        <a:rPr lang="en-US" sz="1400" dirty="0">
                          <a:solidFill>
                            <a:schemeClr val="accent2"/>
                          </a:solidFill>
                        </a:rPr>
                        <a:t>4 (36.4)</a:t>
                      </a:r>
                    </a:p>
                  </a:txBody>
                  <a:tcPr/>
                </a:tc>
                <a:tc>
                  <a:txBody>
                    <a:bodyPr/>
                    <a:lstStyle/>
                    <a:p>
                      <a:pPr algn="ctr"/>
                      <a:r>
                        <a:rPr lang="en-US" sz="1400" dirty="0">
                          <a:solidFill>
                            <a:schemeClr val="accent2"/>
                          </a:solidFill>
                        </a:rPr>
                        <a:t>8 (32.0)</a:t>
                      </a:r>
                    </a:p>
                  </a:txBody>
                  <a:tcPr/>
                </a:tc>
                <a:tc>
                  <a:txBody>
                    <a:bodyPr/>
                    <a:lstStyle/>
                    <a:p>
                      <a:pPr algn="ctr"/>
                      <a:r>
                        <a:rPr lang="en-US" sz="1400" dirty="0">
                          <a:solidFill>
                            <a:schemeClr val="accent2"/>
                          </a:solidFill>
                        </a:rPr>
                        <a:t>13 (52.0)</a:t>
                      </a:r>
                    </a:p>
                  </a:txBody>
                  <a:tcPr/>
                </a:tc>
                <a:extLst>
                  <a:ext uri="{0D108BD9-81ED-4DB2-BD59-A6C34878D82A}">
                    <a16:rowId xmlns:a16="http://schemas.microsoft.com/office/drawing/2014/main" val="2707931361"/>
                  </a:ext>
                </a:extLst>
              </a:tr>
              <a:tr h="310154">
                <a:tc rowSpan="2">
                  <a:txBody>
                    <a:bodyPr/>
                    <a:lstStyle/>
                    <a:p>
                      <a:r>
                        <a:rPr lang="en-US" sz="1400" dirty="0">
                          <a:solidFill>
                            <a:schemeClr val="accent2"/>
                          </a:solidFill>
                        </a:rPr>
                        <a:t>Safety, n(%) </a:t>
                      </a:r>
                    </a:p>
                  </a:txBody>
                  <a:tcPr anchor="ctr"/>
                </a:tc>
                <a:tc>
                  <a:txBody>
                    <a:bodyPr/>
                    <a:lstStyle/>
                    <a:p>
                      <a:r>
                        <a:rPr lang="en-US" sz="1400" dirty="0">
                          <a:solidFill>
                            <a:schemeClr val="accent2"/>
                          </a:solidFill>
                        </a:rPr>
                        <a:t>Grade ≥3 neurologic events</a:t>
                      </a:r>
                    </a:p>
                  </a:txBody>
                  <a:tcPr/>
                </a:tc>
                <a:tc>
                  <a:txBody>
                    <a:bodyPr/>
                    <a:lstStyle/>
                    <a:p>
                      <a:pPr algn="ctr"/>
                      <a:r>
                        <a:rPr lang="en-US" sz="1400" dirty="0">
                          <a:solidFill>
                            <a:schemeClr val="accent2"/>
                          </a:solidFill>
                        </a:rPr>
                        <a:t>1 (9.1)</a:t>
                      </a:r>
                    </a:p>
                  </a:txBody>
                  <a:tcPr/>
                </a:tc>
                <a:tc>
                  <a:txBody>
                    <a:bodyPr/>
                    <a:lstStyle/>
                    <a:p>
                      <a:pPr algn="ctr"/>
                      <a:r>
                        <a:rPr lang="en-US" sz="1400" dirty="0">
                          <a:solidFill>
                            <a:schemeClr val="accent2"/>
                          </a:solidFill>
                        </a:rPr>
                        <a:t>7 (63.6)</a:t>
                      </a:r>
                    </a:p>
                  </a:txBody>
                  <a:tcPr/>
                </a:tc>
                <a:tc>
                  <a:txBody>
                    <a:bodyPr/>
                    <a:lstStyle/>
                    <a:p>
                      <a:pPr algn="ctr"/>
                      <a:r>
                        <a:rPr lang="en-US" sz="1400" dirty="0">
                          <a:solidFill>
                            <a:schemeClr val="accent2"/>
                          </a:solidFill>
                        </a:rPr>
                        <a:t>5 (20.0)</a:t>
                      </a:r>
                    </a:p>
                  </a:txBody>
                  <a:tcPr/>
                </a:tc>
                <a:tc>
                  <a:txBody>
                    <a:bodyPr/>
                    <a:lstStyle/>
                    <a:p>
                      <a:pPr algn="ctr"/>
                      <a:r>
                        <a:rPr lang="en-US" sz="1400" dirty="0">
                          <a:solidFill>
                            <a:schemeClr val="accent2"/>
                          </a:solidFill>
                        </a:rPr>
                        <a:t>11 (44.0)</a:t>
                      </a:r>
                    </a:p>
                  </a:txBody>
                  <a:tcPr/>
                </a:tc>
                <a:extLst>
                  <a:ext uri="{0D108BD9-81ED-4DB2-BD59-A6C34878D82A}">
                    <a16:rowId xmlns:a16="http://schemas.microsoft.com/office/drawing/2014/main" val="233458759"/>
                  </a:ext>
                </a:extLst>
              </a:tr>
              <a:tr h="221973">
                <a:tc vMerge="1">
                  <a:txBody>
                    <a:bodyPr/>
                    <a:lstStyle/>
                    <a:p>
                      <a:endParaRPr lang="en-US"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solidFill>
                            <a:schemeClr val="accent2"/>
                          </a:solidFill>
                        </a:rPr>
                        <a:t>Grade ≥3 cytokine release syndrome</a:t>
                      </a:r>
                    </a:p>
                  </a:txBody>
                  <a:tcPr/>
                </a:tc>
                <a:tc>
                  <a:txBody>
                    <a:bodyPr/>
                    <a:lstStyle/>
                    <a:p>
                      <a:pPr algn="ctr"/>
                      <a:r>
                        <a:rPr lang="en-US" sz="1400" dirty="0">
                          <a:solidFill>
                            <a:schemeClr val="accent2"/>
                          </a:solidFill>
                        </a:rPr>
                        <a:t>0 (0)</a:t>
                      </a:r>
                    </a:p>
                  </a:txBody>
                  <a:tcPr/>
                </a:tc>
                <a:tc>
                  <a:txBody>
                    <a:bodyPr/>
                    <a:lstStyle/>
                    <a:p>
                      <a:pPr algn="ctr"/>
                      <a:r>
                        <a:rPr lang="en-US" sz="1400" dirty="0">
                          <a:solidFill>
                            <a:schemeClr val="accent2"/>
                          </a:solidFill>
                        </a:rPr>
                        <a:t>3 (27.3)</a:t>
                      </a:r>
                    </a:p>
                  </a:txBody>
                  <a:tcPr/>
                </a:tc>
                <a:tc>
                  <a:txBody>
                    <a:bodyPr/>
                    <a:lstStyle/>
                    <a:p>
                      <a:pPr algn="ctr"/>
                      <a:r>
                        <a:rPr lang="en-US" sz="1400" dirty="0">
                          <a:solidFill>
                            <a:schemeClr val="accent2"/>
                          </a:solidFill>
                        </a:rPr>
                        <a:t>3 (12.0)</a:t>
                      </a:r>
                    </a:p>
                  </a:txBody>
                  <a:tcPr/>
                </a:tc>
                <a:tc>
                  <a:txBody>
                    <a:bodyPr/>
                    <a:lstStyle/>
                    <a:p>
                      <a:pPr algn="ctr"/>
                      <a:r>
                        <a:rPr lang="en-US" sz="1400" dirty="0">
                          <a:solidFill>
                            <a:schemeClr val="accent2"/>
                          </a:solidFill>
                        </a:rPr>
                        <a:t>5 (20.0)</a:t>
                      </a:r>
                    </a:p>
                  </a:txBody>
                  <a:tcPr/>
                </a:tc>
                <a:extLst>
                  <a:ext uri="{0D108BD9-81ED-4DB2-BD59-A6C34878D82A}">
                    <a16:rowId xmlns:a16="http://schemas.microsoft.com/office/drawing/2014/main" val="1239685948"/>
                  </a:ext>
                </a:extLst>
              </a:tr>
              <a:tr h="310154">
                <a:tc rowSpan="3">
                  <a:txBody>
                    <a:bodyPr/>
                    <a:lstStyle/>
                    <a:p>
                      <a:r>
                        <a:rPr lang="en-US" sz="1400" dirty="0">
                          <a:solidFill>
                            <a:schemeClr val="accent2"/>
                          </a:solidFill>
                        </a:rPr>
                        <a:t>Pharmacokinetics, median (Q1, Q3)</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solidFill>
                            <a:schemeClr val="accent2"/>
                          </a:solidFill>
                        </a:rPr>
                        <a:t>Peak CAR T-cell levels, cells/µL </a:t>
                      </a:r>
                    </a:p>
                  </a:txBody>
                  <a:tcPr/>
                </a:tc>
                <a:tc>
                  <a:txBody>
                    <a:bodyPr/>
                    <a:lstStyle/>
                    <a:p>
                      <a:pPr algn="ctr"/>
                      <a:r>
                        <a:rPr lang="en-US" sz="1400" dirty="0">
                          <a:solidFill>
                            <a:schemeClr val="accent2"/>
                          </a:solidFill>
                        </a:rPr>
                        <a:t>22.14 </a:t>
                      </a:r>
                      <a:br>
                        <a:rPr lang="en-US" sz="1400" dirty="0">
                          <a:solidFill>
                            <a:schemeClr val="accent2"/>
                          </a:solidFill>
                        </a:rPr>
                      </a:br>
                      <a:r>
                        <a:rPr lang="en-US" sz="1400" dirty="0">
                          <a:solidFill>
                            <a:schemeClr val="accent2"/>
                          </a:solidFill>
                        </a:rPr>
                        <a:t>(15.53, 61.86)</a:t>
                      </a:r>
                    </a:p>
                  </a:txBody>
                  <a:tcPr/>
                </a:tc>
                <a:tc>
                  <a:txBody>
                    <a:bodyPr/>
                    <a:lstStyle/>
                    <a:p>
                      <a:pPr algn="ctr"/>
                      <a:r>
                        <a:rPr lang="en-US" sz="1400" dirty="0">
                          <a:solidFill>
                            <a:schemeClr val="accent2"/>
                          </a:solidFill>
                        </a:rPr>
                        <a:t>167.23 </a:t>
                      </a:r>
                      <a:br>
                        <a:rPr lang="en-US" sz="1400" dirty="0">
                          <a:solidFill>
                            <a:schemeClr val="accent2"/>
                          </a:solidFill>
                        </a:rPr>
                      </a:br>
                      <a:r>
                        <a:rPr lang="en-US" sz="1400" dirty="0">
                          <a:solidFill>
                            <a:schemeClr val="accent2"/>
                          </a:solidFill>
                        </a:rPr>
                        <a:t>(40.15, 440.65)</a:t>
                      </a:r>
                    </a:p>
                  </a:txBody>
                  <a:tcPr/>
                </a:tc>
                <a:tc>
                  <a:txBody>
                    <a:bodyPr/>
                    <a:lstStyle/>
                    <a:p>
                      <a:pPr algn="ctr"/>
                      <a:r>
                        <a:rPr lang="en-US" sz="1400" dirty="0">
                          <a:solidFill>
                            <a:schemeClr val="accent2"/>
                          </a:solidFill>
                        </a:rPr>
                        <a:t>62.66 </a:t>
                      </a:r>
                      <a:br>
                        <a:rPr lang="en-US" sz="1400" dirty="0">
                          <a:solidFill>
                            <a:schemeClr val="accent2"/>
                          </a:solidFill>
                        </a:rPr>
                      </a:br>
                      <a:r>
                        <a:rPr lang="en-US" sz="1400" dirty="0">
                          <a:solidFill>
                            <a:schemeClr val="accent2"/>
                          </a:solidFill>
                        </a:rPr>
                        <a:t>(15.60, 182.41)</a:t>
                      </a:r>
                    </a:p>
                  </a:txBody>
                  <a:tcPr/>
                </a:tc>
                <a:tc>
                  <a:txBody>
                    <a:bodyPr/>
                    <a:lstStyle/>
                    <a:p>
                      <a:pPr algn="ctr"/>
                      <a:r>
                        <a:rPr lang="en-US" sz="1400" dirty="0">
                          <a:solidFill>
                            <a:schemeClr val="accent2"/>
                          </a:solidFill>
                        </a:rPr>
                        <a:t>129.29 </a:t>
                      </a:r>
                      <a:br>
                        <a:rPr lang="en-US" sz="1400" dirty="0">
                          <a:solidFill>
                            <a:schemeClr val="accent2"/>
                          </a:solidFill>
                        </a:rPr>
                      </a:br>
                      <a:r>
                        <a:rPr lang="en-US" sz="1400" dirty="0">
                          <a:solidFill>
                            <a:schemeClr val="accent2"/>
                          </a:solidFill>
                        </a:rPr>
                        <a:t>(27.30, 267.10)</a:t>
                      </a:r>
                    </a:p>
                  </a:txBody>
                  <a:tcPr/>
                </a:tc>
                <a:extLst>
                  <a:ext uri="{0D108BD9-81ED-4DB2-BD59-A6C34878D82A}">
                    <a16:rowId xmlns:a16="http://schemas.microsoft.com/office/drawing/2014/main" val="1737014996"/>
                  </a:ext>
                </a:extLst>
              </a:tr>
              <a:tr h="221973">
                <a:tc vMerge="1">
                  <a:txBody>
                    <a:bodyPr/>
                    <a:lstStyle/>
                    <a:p>
                      <a:endParaRPr lang="en-US" dirty="0"/>
                    </a:p>
                  </a:txBody>
                  <a:tcPr/>
                </a:tc>
                <a:tc>
                  <a:txBody>
                    <a:bodyPr/>
                    <a:lstStyle/>
                    <a:p>
                      <a:r>
                        <a:rPr lang="en-US" sz="1400" dirty="0">
                          <a:solidFill>
                            <a:schemeClr val="accent2"/>
                          </a:solidFill>
                        </a:rPr>
                        <a:t>AUC, </a:t>
                      </a:r>
                      <a:br>
                        <a:rPr lang="en-US" sz="1400" dirty="0">
                          <a:solidFill>
                            <a:schemeClr val="accent2"/>
                          </a:solidFill>
                        </a:rPr>
                      </a:br>
                      <a:r>
                        <a:rPr lang="en-US" sz="1400" dirty="0">
                          <a:solidFill>
                            <a:schemeClr val="accent2"/>
                          </a:solidFill>
                        </a:rPr>
                        <a:t>cells/µL x day</a:t>
                      </a:r>
                    </a:p>
                  </a:txBody>
                  <a:tcPr/>
                </a:tc>
                <a:tc>
                  <a:txBody>
                    <a:bodyPr/>
                    <a:lstStyle/>
                    <a:p>
                      <a:pPr algn="ctr"/>
                      <a:r>
                        <a:rPr lang="en-US" sz="1400" dirty="0">
                          <a:solidFill>
                            <a:schemeClr val="accent2"/>
                          </a:solidFill>
                        </a:rPr>
                        <a:t>293.86 </a:t>
                      </a:r>
                      <a:br>
                        <a:rPr lang="en-US" sz="1400" dirty="0">
                          <a:solidFill>
                            <a:schemeClr val="accent2"/>
                          </a:solidFill>
                        </a:rPr>
                      </a:br>
                      <a:r>
                        <a:rPr lang="en-US" sz="1400" dirty="0">
                          <a:solidFill>
                            <a:schemeClr val="accent2"/>
                          </a:solidFill>
                        </a:rPr>
                        <a:t>(224.40, 868.60)</a:t>
                      </a:r>
                    </a:p>
                  </a:txBody>
                  <a:tcPr/>
                </a:tc>
                <a:tc>
                  <a:txBody>
                    <a:bodyPr/>
                    <a:lstStyle/>
                    <a:p>
                      <a:pPr algn="ctr"/>
                      <a:r>
                        <a:rPr lang="en-US" sz="1400" dirty="0">
                          <a:solidFill>
                            <a:schemeClr val="accent2"/>
                          </a:solidFill>
                        </a:rPr>
                        <a:t>2090.42 </a:t>
                      </a:r>
                      <a:br>
                        <a:rPr lang="en-US" sz="1400" dirty="0">
                          <a:solidFill>
                            <a:schemeClr val="accent2"/>
                          </a:solidFill>
                        </a:rPr>
                      </a:br>
                      <a:r>
                        <a:rPr lang="en-US" sz="1400" dirty="0">
                          <a:solidFill>
                            <a:schemeClr val="accent2"/>
                          </a:solidFill>
                        </a:rPr>
                        <a:t>(398, 3803.58)</a:t>
                      </a:r>
                    </a:p>
                  </a:txBody>
                  <a:tcPr/>
                </a:tc>
                <a:tc>
                  <a:txBody>
                    <a:bodyPr/>
                    <a:lstStyle/>
                    <a:p>
                      <a:pPr algn="ctr"/>
                      <a:r>
                        <a:rPr lang="en-US" sz="1400" dirty="0">
                          <a:solidFill>
                            <a:schemeClr val="accent2"/>
                          </a:solidFill>
                        </a:rPr>
                        <a:t>775.83 </a:t>
                      </a:r>
                      <a:br>
                        <a:rPr lang="en-US" sz="1400" dirty="0">
                          <a:solidFill>
                            <a:schemeClr val="accent2"/>
                          </a:solidFill>
                        </a:rPr>
                      </a:br>
                      <a:r>
                        <a:rPr lang="en-US" sz="1400" dirty="0">
                          <a:solidFill>
                            <a:schemeClr val="accent2"/>
                          </a:solidFill>
                        </a:rPr>
                        <a:t>(202.76, 2569.28)</a:t>
                      </a:r>
                    </a:p>
                  </a:txBody>
                  <a:tcPr/>
                </a:tc>
                <a:tc>
                  <a:txBody>
                    <a:bodyPr/>
                    <a:lstStyle/>
                    <a:p>
                      <a:pPr algn="ctr"/>
                      <a:r>
                        <a:rPr lang="en-US" sz="1400" dirty="0">
                          <a:solidFill>
                            <a:schemeClr val="accent2"/>
                          </a:solidFill>
                        </a:rPr>
                        <a:t>1725.29 (371.04, 4087.57)</a:t>
                      </a:r>
                    </a:p>
                  </a:txBody>
                  <a:tcPr/>
                </a:tc>
                <a:extLst>
                  <a:ext uri="{0D108BD9-81ED-4DB2-BD59-A6C34878D82A}">
                    <a16:rowId xmlns:a16="http://schemas.microsoft.com/office/drawing/2014/main" val="1612743473"/>
                  </a:ext>
                </a:extLst>
              </a:tr>
              <a:tr h="221973">
                <a:tc vMerge="1">
                  <a:txBody>
                    <a:bodyPr/>
                    <a:lstStyle/>
                    <a:p>
                      <a:endParaRPr lang="en-US" dirty="0"/>
                    </a:p>
                  </a:txBody>
                  <a:tcPr/>
                </a:tc>
                <a:tc>
                  <a:txBody>
                    <a:bodyPr/>
                    <a:lstStyle/>
                    <a:p>
                      <a:r>
                        <a:rPr lang="en-US" sz="1400" dirty="0">
                          <a:solidFill>
                            <a:schemeClr val="accent2"/>
                          </a:solidFill>
                        </a:rPr>
                        <a:t>Doubling time, days</a:t>
                      </a:r>
                    </a:p>
                  </a:txBody>
                  <a:tcPr/>
                </a:tc>
                <a:tc>
                  <a:txBody>
                    <a:bodyPr/>
                    <a:lstStyle/>
                    <a:p>
                      <a:pPr algn="ctr"/>
                      <a:r>
                        <a:rPr lang="en-US" sz="1400" dirty="0">
                          <a:solidFill>
                            <a:schemeClr val="accent2"/>
                          </a:solidFill>
                        </a:rPr>
                        <a:t>1.51 (1.34, 2.08)</a:t>
                      </a:r>
                    </a:p>
                  </a:txBody>
                  <a:tcPr/>
                </a:tc>
                <a:tc>
                  <a:txBody>
                    <a:bodyPr/>
                    <a:lstStyle/>
                    <a:p>
                      <a:pPr algn="ctr"/>
                      <a:r>
                        <a:rPr lang="en-US" sz="1400" dirty="0">
                          <a:solidFill>
                            <a:schemeClr val="accent2"/>
                          </a:solidFill>
                        </a:rPr>
                        <a:t>1.28 (1.19, 1.33)</a:t>
                      </a:r>
                    </a:p>
                  </a:txBody>
                  <a:tcPr/>
                </a:tc>
                <a:tc>
                  <a:txBody>
                    <a:bodyPr/>
                    <a:lstStyle/>
                    <a:p>
                      <a:pPr algn="ctr"/>
                      <a:r>
                        <a:rPr lang="en-US" sz="1400" dirty="0">
                          <a:solidFill>
                            <a:schemeClr val="accent2"/>
                          </a:solidFill>
                        </a:rPr>
                        <a:t>1.46 (1.28, 1.58)</a:t>
                      </a:r>
                    </a:p>
                  </a:txBody>
                  <a:tcPr/>
                </a:tc>
                <a:tc>
                  <a:txBody>
                    <a:bodyPr/>
                    <a:lstStyle/>
                    <a:p>
                      <a:pPr algn="ctr"/>
                      <a:r>
                        <a:rPr lang="en-US" sz="1400" dirty="0">
                          <a:solidFill>
                            <a:schemeClr val="accent2"/>
                          </a:solidFill>
                        </a:rPr>
                        <a:t>1.31 (1.25, 1.50)</a:t>
                      </a:r>
                    </a:p>
                  </a:txBody>
                  <a:tcPr/>
                </a:tc>
                <a:extLst>
                  <a:ext uri="{0D108BD9-81ED-4DB2-BD59-A6C34878D82A}">
                    <a16:rowId xmlns:a16="http://schemas.microsoft.com/office/drawing/2014/main" val="653665039"/>
                  </a:ext>
                </a:extLst>
              </a:tr>
            </a:tbl>
          </a:graphicData>
        </a:graphic>
      </p:graphicFrame>
    </p:spTree>
    <p:extLst>
      <p:ext uri="{BB962C8B-B14F-4D97-AF65-F5344CB8AC3E}">
        <p14:creationId xmlns:p14="http://schemas.microsoft.com/office/powerpoint/2010/main" val="290457488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BDE6AA-C686-472D-BF50-7A53CEA204F1}"/>
              </a:ext>
            </a:extLst>
          </p:cNvPr>
          <p:cNvSpPr>
            <a:spLocks noGrp="1"/>
          </p:cNvSpPr>
          <p:nvPr>
            <p:ph type="title"/>
          </p:nvPr>
        </p:nvSpPr>
        <p:spPr/>
        <p:txBody>
          <a:bodyPr/>
          <a:lstStyle/>
          <a:p>
            <a:r>
              <a:rPr lang="en-US" dirty="0"/>
              <a:t>TRANSCEND NHL 001 Phase I Study Design of Liso-Cel </a:t>
            </a:r>
            <a:br>
              <a:rPr lang="en-US" dirty="0"/>
            </a:br>
            <a:r>
              <a:rPr lang="en-US" dirty="0"/>
              <a:t>in R/R MCL: Study Design and Patients</a:t>
            </a:r>
          </a:p>
        </p:txBody>
      </p:sp>
      <p:sp>
        <p:nvSpPr>
          <p:cNvPr id="4" name="Text Placeholder 3">
            <a:extLst>
              <a:ext uri="{FF2B5EF4-FFF2-40B4-BE49-F238E27FC236}">
                <a16:creationId xmlns:a16="http://schemas.microsoft.com/office/drawing/2014/main" id="{A2054303-FE10-4D9C-8D22-7E64B0C8DA10}"/>
              </a:ext>
            </a:extLst>
          </p:cNvPr>
          <p:cNvSpPr>
            <a:spLocks noGrp="1"/>
          </p:cNvSpPr>
          <p:nvPr>
            <p:ph type="body" sz="quarter" idx="4294967295"/>
          </p:nvPr>
        </p:nvSpPr>
        <p:spPr>
          <a:xfrm>
            <a:off x="440423" y="6393863"/>
            <a:ext cx="11269663" cy="257354"/>
          </a:xfrm>
        </p:spPr>
        <p:txBody>
          <a:bodyPr/>
          <a:lstStyle/>
          <a:p>
            <a:pPr marL="0" indent="0">
              <a:buNone/>
            </a:pPr>
            <a:r>
              <a:rPr lang="en-US" sz="1200" dirty="0" err="1">
                <a:solidFill>
                  <a:schemeClr val="bg2"/>
                </a:solidFill>
              </a:rPr>
              <a:t>Palomba</a:t>
            </a:r>
            <a:r>
              <a:rPr lang="en-US" sz="1200" dirty="0">
                <a:solidFill>
                  <a:schemeClr val="bg2"/>
                </a:solidFill>
              </a:rPr>
              <a:t>. ASH 2020. Abstract 118.</a:t>
            </a:r>
          </a:p>
        </p:txBody>
      </p:sp>
      <p:sp>
        <p:nvSpPr>
          <p:cNvPr id="7" name="Rectangle 6">
            <a:extLst>
              <a:ext uri="{FF2B5EF4-FFF2-40B4-BE49-F238E27FC236}">
                <a16:creationId xmlns:a16="http://schemas.microsoft.com/office/drawing/2014/main" id="{03D5F092-F865-41F5-B6B3-053788526050}"/>
              </a:ext>
            </a:extLst>
          </p:cNvPr>
          <p:cNvSpPr/>
          <p:nvPr/>
        </p:nvSpPr>
        <p:spPr>
          <a:xfrm>
            <a:off x="8917088" y="4303029"/>
            <a:ext cx="2318994" cy="10369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404040"/>
              </a:solidFill>
              <a:effectLst/>
              <a:uLnTx/>
              <a:uFillTx/>
              <a:latin typeface="Franklin Gothic Book" panose="020B0503020102020204"/>
              <a:ea typeface="+mn-ea"/>
              <a:cs typeface="+mn-cs"/>
            </a:endParaRPr>
          </a:p>
        </p:txBody>
      </p:sp>
      <p:sp>
        <p:nvSpPr>
          <p:cNvPr id="17" name="Rectangle 16">
            <a:extLst>
              <a:ext uri="{FF2B5EF4-FFF2-40B4-BE49-F238E27FC236}">
                <a16:creationId xmlns:a16="http://schemas.microsoft.com/office/drawing/2014/main" id="{1C1B95DF-B767-4946-B603-E2BDA58DC8AA}"/>
              </a:ext>
            </a:extLst>
          </p:cNvPr>
          <p:cNvSpPr/>
          <p:nvPr/>
        </p:nvSpPr>
        <p:spPr>
          <a:xfrm>
            <a:off x="522288" y="3991232"/>
            <a:ext cx="3058204" cy="1727643"/>
          </a:xfrm>
          <a:prstGeom prst="rect">
            <a:avLst/>
          </a:prstGeom>
          <a:solidFill>
            <a:schemeClr val="accent3"/>
          </a:solidFill>
          <a:ln>
            <a:solidFill>
              <a:schemeClr val="tx1"/>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Primary endpoints</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AEs, DLTs, </a:t>
            </a:r>
            <a:b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b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ORR by IRC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Secondary endpoints: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CR rate by IRC, DOR, PFS, OS, cellular kinetics, HRQoL, number of ICU days</a:t>
            </a:r>
          </a:p>
        </p:txBody>
      </p:sp>
      <p:graphicFrame>
        <p:nvGraphicFramePr>
          <p:cNvPr id="19" name="Table 13">
            <a:extLst>
              <a:ext uri="{FF2B5EF4-FFF2-40B4-BE49-F238E27FC236}">
                <a16:creationId xmlns:a16="http://schemas.microsoft.com/office/drawing/2014/main" id="{47BC371D-59BD-124D-B462-3DAEC4D72414}"/>
              </a:ext>
            </a:extLst>
          </p:cNvPr>
          <p:cNvGraphicFramePr>
            <a:graphicFrameLocks noGrp="1"/>
          </p:cNvGraphicFramePr>
          <p:nvPr/>
        </p:nvGraphicFramePr>
        <p:xfrm>
          <a:off x="6844300" y="1288806"/>
          <a:ext cx="4865787" cy="4572000"/>
        </p:xfrm>
        <a:graphic>
          <a:graphicData uri="http://schemas.openxmlformats.org/drawingml/2006/table">
            <a:tbl>
              <a:tblPr firstRow="1" bandRow="1">
                <a:tableStyleId>{0505E3EF-67EA-436B-97B2-0124C06EBD24}</a:tableStyleId>
              </a:tblPr>
              <a:tblGrid>
                <a:gridCol w="972629">
                  <a:extLst>
                    <a:ext uri="{9D8B030D-6E8A-4147-A177-3AD203B41FA5}">
                      <a16:colId xmlns:a16="http://schemas.microsoft.com/office/drawing/2014/main" val="1902234832"/>
                    </a:ext>
                  </a:extLst>
                </a:gridCol>
                <a:gridCol w="2489444">
                  <a:extLst>
                    <a:ext uri="{9D8B030D-6E8A-4147-A177-3AD203B41FA5}">
                      <a16:colId xmlns:a16="http://schemas.microsoft.com/office/drawing/2014/main" val="1814449209"/>
                    </a:ext>
                  </a:extLst>
                </a:gridCol>
                <a:gridCol w="1403714">
                  <a:extLst>
                    <a:ext uri="{9D8B030D-6E8A-4147-A177-3AD203B41FA5}">
                      <a16:colId xmlns:a16="http://schemas.microsoft.com/office/drawing/2014/main" val="722923421"/>
                    </a:ext>
                  </a:extLst>
                </a:gridCol>
              </a:tblGrid>
              <a:tr h="419666">
                <a:tc gridSpan="2">
                  <a:txBody>
                    <a:bodyPr/>
                    <a:lstStyle/>
                    <a:p>
                      <a:r>
                        <a:rPr lang="en-US" sz="1200" b="1" dirty="0">
                          <a:solidFill>
                            <a:schemeClr val="tx1"/>
                          </a:solidFill>
                        </a:rPr>
                        <a:t>Baseline Characteristics</a:t>
                      </a:r>
                      <a:endParaRPr lang="en-US" sz="1200" b="1" baseline="300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a:txBody>
                    <a:bodyPr/>
                    <a:lstStyle/>
                    <a:p>
                      <a:pPr algn="ctr"/>
                      <a:r>
                        <a:rPr lang="en-US" sz="1200" b="1" dirty="0">
                          <a:solidFill>
                            <a:schemeClr val="tx1"/>
                          </a:solidFill>
                        </a:rPr>
                        <a:t>All Patients </a:t>
                      </a:r>
                      <a:br>
                        <a:rPr lang="en-US" sz="1200" b="1" dirty="0">
                          <a:solidFill>
                            <a:schemeClr val="tx1"/>
                          </a:solidFill>
                        </a:rPr>
                      </a:br>
                      <a:r>
                        <a:rPr lang="en-US" sz="1200" b="1" dirty="0">
                          <a:solidFill>
                            <a:schemeClr val="tx1"/>
                          </a:solidFill>
                        </a:rPr>
                        <a:t>(N = 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267360">
                <a:tc gridSpan="2">
                  <a:txBody>
                    <a:bodyPr/>
                    <a:lstStyle/>
                    <a:p>
                      <a:r>
                        <a:rPr lang="en-US" sz="1200" b="0" dirty="0">
                          <a:solidFill>
                            <a:schemeClr val="bg1"/>
                          </a:solidFill>
                        </a:rPr>
                        <a:t>Median age, </a:t>
                      </a:r>
                      <a:r>
                        <a:rPr lang="en-US" sz="1200" b="0" dirty="0" err="1">
                          <a:solidFill>
                            <a:schemeClr val="bg1"/>
                          </a:solidFill>
                        </a:rPr>
                        <a:t>yr</a:t>
                      </a:r>
                      <a:r>
                        <a:rPr lang="en-US" sz="1200" b="0" dirty="0">
                          <a:solidFill>
                            <a:schemeClr val="bg1"/>
                          </a:solidFill>
                        </a:rPr>
                        <a:t>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200" b="0" dirty="0">
                          <a:solidFill>
                            <a:schemeClr val="bg1"/>
                          </a:solidFill>
                        </a:rPr>
                        <a:t>67 (36-80)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87626608"/>
                  </a:ext>
                </a:extLst>
              </a:tr>
              <a:tr h="26736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Male, n (%)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200" dirty="0">
                          <a:solidFill>
                            <a:schemeClr val="bg1"/>
                          </a:solidFill>
                        </a:rPr>
                        <a:t>27 (84)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58588066"/>
                  </a:ext>
                </a:extLst>
              </a:tr>
              <a:tr h="26736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i="0" dirty="0">
                          <a:solidFill>
                            <a:schemeClr val="bg1"/>
                          </a:solidFill>
                        </a:rPr>
                        <a:t>Blastoid morphology, n (%)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200" dirty="0">
                          <a:solidFill>
                            <a:schemeClr val="bg1"/>
                          </a:solidFill>
                        </a:rPr>
                        <a:t>13 (41)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561937650"/>
                  </a:ext>
                </a:extLst>
              </a:tr>
              <a:tr h="26736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Median no. of prior therapies, n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dirty="0">
                          <a:solidFill>
                            <a:schemeClr val="bg1"/>
                          </a:solidFill>
                        </a:rPr>
                        <a:t>3 (1-7)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410405615"/>
                  </a:ext>
                </a:extLst>
              </a:tr>
              <a:tr h="26736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Prior HSCT,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200" dirty="0">
                          <a:solidFill>
                            <a:schemeClr val="bg1"/>
                          </a:solidFill>
                        </a:rPr>
                        <a:t>11 (34)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258985049"/>
                  </a:ext>
                </a:extLst>
              </a:tr>
              <a:tr h="267360">
                <a:tc gridSpan="2">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Allogenic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200" dirty="0">
                          <a:solidFill>
                            <a:schemeClr val="bg1"/>
                          </a:solidFill>
                        </a:rPr>
                        <a:t>3 (9)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764612209"/>
                  </a:ext>
                </a:extLst>
              </a:tr>
              <a:tr h="267360">
                <a:tc gridSpan="2">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Autologous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200" dirty="0">
                          <a:solidFill>
                            <a:schemeClr val="bg1"/>
                          </a:solidFill>
                        </a:rPr>
                        <a:t>10 (31)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515911645"/>
                  </a:ext>
                </a:extLst>
              </a:tr>
              <a:tr h="26736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Prior BTKi,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200" dirty="0">
                          <a:solidFill>
                            <a:schemeClr val="bg1"/>
                          </a:solidFill>
                        </a:rPr>
                        <a:t>28 (88)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600875184"/>
                  </a:ext>
                </a:extLst>
              </a:tr>
              <a:tr h="267360">
                <a:tc gridSpan="2">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Prior ibrutinib</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200" dirty="0">
                          <a:solidFill>
                            <a:schemeClr val="bg1"/>
                          </a:solidFill>
                        </a:rPr>
                        <a:t>24 (75)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242427141"/>
                  </a:ext>
                </a:extLst>
              </a:tr>
              <a:tr h="267360">
                <a:tc gridSpan="2">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Refractory to prior ibrutinib</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200" dirty="0">
                          <a:solidFill>
                            <a:schemeClr val="bg1"/>
                          </a:solidFill>
                        </a:rPr>
                        <a:t>10 (31)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448799379"/>
                  </a:ext>
                </a:extLst>
              </a:tr>
              <a:tr h="26736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Prior Ven,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200" dirty="0">
                          <a:solidFill>
                            <a:schemeClr val="bg1"/>
                          </a:solidFill>
                        </a:rPr>
                        <a:t>8 (25)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50654244"/>
                  </a:ext>
                </a:extLst>
              </a:tr>
              <a:tr h="267360">
                <a:tc gridSpan="2">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Refractory to prior Ven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200" dirty="0">
                          <a:solidFill>
                            <a:schemeClr val="bg1"/>
                          </a:solidFill>
                        </a:rPr>
                        <a:t>5 (16)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791757262"/>
                  </a:ext>
                </a:extLst>
              </a:tr>
              <a:tr h="267360">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Bridging therapy, 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200" dirty="0">
                          <a:solidFill>
                            <a:schemeClr val="bg1"/>
                          </a:solidFill>
                        </a:rPr>
                        <a:t>Systemic treatment only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12 (38)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801483232"/>
                  </a:ext>
                </a:extLst>
              </a:tr>
              <a:tr h="267360">
                <a:tc vMerge="1">
                  <a:txBody>
                    <a:bodyPr/>
                    <a:lstStyle/>
                    <a:p>
                      <a:endParaRPr lang="en-US" sz="1400" dirty="0"/>
                    </a:p>
                  </a:txBody>
                  <a:tcPr/>
                </a:tc>
                <a:tc>
                  <a:txBody>
                    <a:bodyPr/>
                    <a:lstStyle/>
                    <a:p>
                      <a:r>
                        <a:rPr lang="en-US" sz="1200" dirty="0">
                          <a:solidFill>
                            <a:schemeClr val="bg1"/>
                          </a:solidFill>
                        </a:rPr>
                        <a:t>Radiotherapy only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1 (3)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55113133"/>
                  </a:ext>
                </a:extLst>
              </a:tr>
              <a:tr h="267360">
                <a:tc vMerge="1">
                  <a:txBody>
                    <a:bodyPr/>
                    <a:lstStyle/>
                    <a:p>
                      <a:endParaRPr lang="en-US" sz="1400" dirty="0"/>
                    </a:p>
                  </a:txBody>
                  <a:tcPr/>
                </a:tc>
                <a:tc>
                  <a:txBody>
                    <a:bodyPr/>
                    <a:lstStyle/>
                    <a:p>
                      <a:r>
                        <a:rPr lang="en-US" sz="1200" dirty="0">
                          <a:solidFill>
                            <a:schemeClr val="bg1"/>
                          </a:solidFill>
                        </a:rPr>
                        <a:t>Systemic treatment and radiotherapy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4 (13)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30270375"/>
                  </a:ext>
                </a:extLst>
              </a:tr>
            </a:tbl>
          </a:graphicData>
        </a:graphic>
      </p:graphicFrame>
      <p:sp>
        <p:nvSpPr>
          <p:cNvPr id="12" name="Rectangle 11">
            <a:extLst>
              <a:ext uri="{FF2B5EF4-FFF2-40B4-BE49-F238E27FC236}">
                <a16:creationId xmlns:a16="http://schemas.microsoft.com/office/drawing/2014/main" id="{1085413E-8D50-1F42-A339-6B8C56737A79}"/>
              </a:ext>
            </a:extLst>
          </p:cNvPr>
          <p:cNvSpPr/>
          <p:nvPr/>
        </p:nvSpPr>
        <p:spPr>
          <a:xfrm>
            <a:off x="525441" y="1600200"/>
            <a:ext cx="3039515" cy="2259138"/>
          </a:xfrm>
          <a:prstGeom prst="rect">
            <a:avLst/>
          </a:prstGeom>
          <a:solidFill>
            <a:schemeClr val="accent3">
              <a:lumMod val="20000"/>
              <a:lumOff val="80000"/>
              <a:alpha val="50000"/>
            </a:schemeClr>
          </a:solidFill>
          <a:ln w="12700" cap="flat" cmpd="sng" algn="ctr">
            <a:noFill/>
            <a:prstDash val="solid"/>
            <a:miter lim="800000"/>
          </a:ln>
          <a:effectLst/>
        </p:spPr>
        <p:txBody>
          <a:bodyPr lIns="108000" tIns="108000" rtlCol="0" anchor="t" anchorCtr="0"/>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Key Eligibility Criteria</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MCL after ≥2 lines of therapy*</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Prior BTKi, alkylating agent, and an </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anti-CD20 agent</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ECOG PS 0-2</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CrCl &gt;30 mL/min/1.73 m</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2</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LVEF ≥ 40%</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No lower threshold for ALC, ANC, platelets, or hemoglobin</a:t>
            </a:r>
          </a:p>
        </p:txBody>
      </p:sp>
      <p:graphicFrame>
        <p:nvGraphicFramePr>
          <p:cNvPr id="13" name="Table 74">
            <a:extLst>
              <a:ext uri="{FF2B5EF4-FFF2-40B4-BE49-F238E27FC236}">
                <a16:creationId xmlns:a16="http://schemas.microsoft.com/office/drawing/2014/main" id="{B54B5E41-97EF-9741-900A-3AB0E04A3F0C}"/>
              </a:ext>
            </a:extLst>
          </p:cNvPr>
          <p:cNvGraphicFramePr>
            <a:graphicFrameLocks noGrp="1"/>
          </p:cNvGraphicFramePr>
          <p:nvPr/>
        </p:nvGraphicFramePr>
        <p:xfrm>
          <a:off x="3818736" y="1600200"/>
          <a:ext cx="2787320" cy="4118676"/>
        </p:xfrm>
        <a:graphic>
          <a:graphicData uri="http://schemas.openxmlformats.org/drawingml/2006/table">
            <a:tbl>
              <a:tblPr firstRow="1" bandRow="1">
                <a:tableStyleId>{F5AB1C69-6EDB-4FF4-983F-18BD219EF322}</a:tableStyleId>
              </a:tblPr>
              <a:tblGrid>
                <a:gridCol w="2787320">
                  <a:extLst>
                    <a:ext uri="{9D8B030D-6E8A-4147-A177-3AD203B41FA5}">
                      <a16:colId xmlns:a16="http://schemas.microsoft.com/office/drawing/2014/main" val="954454398"/>
                    </a:ext>
                  </a:extLst>
                </a:gridCol>
              </a:tblGrid>
              <a:tr h="253360">
                <a:tc>
                  <a:txBody>
                    <a:bodyPr/>
                    <a:lstStyle/>
                    <a:p>
                      <a:pPr marL="0" marR="0" lvl="0" indent="0" algn="ctr" defTabSz="914400" rtl="0" eaLnBrk="1" fontAlgn="auto" latinLnBrk="0" hangingPunct="1">
                        <a:lnSpc>
                          <a:spcPct val="80000"/>
                        </a:lnSpc>
                        <a:spcBef>
                          <a:spcPts val="0"/>
                        </a:spcBef>
                        <a:spcAft>
                          <a:spcPts val="0"/>
                        </a:spcAft>
                        <a:buClr>
                          <a:srgbClr val="FFFFFF"/>
                        </a:buClr>
                        <a:buSzTx/>
                        <a:buFontTx/>
                        <a:buNone/>
                        <a:tabLst/>
                        <a:defRPr/>
                      </a:pPr>
                      <a:r>
                        <a:rPr kumimoji="0" lang="en-US" sz="1200" b="1" i="0" u="none" strike="noStrike" kern="1200" cap="none" spc="0" normalizeH="0" baseline="0" noProof="0" dirty="0">
                          <a:ln>
                            <a:noFill/>
                          </a:ln>
                          <a:solidFill>
                            <a:srgbClr val="FFFFFF"/>
                          </a:solidFill>
                          <a:effectLst/>
                          <a:uLnTx/>
                          <a:uFillTx/>
                          <a:latin typeface="+mn-lt"/>
                          <a:ea typeface="MS PGothic" pitchFamily="34" charset="-128"/>
                          <a:cs typeface="+mn-cs"/>
                        </a:rPr>
                        <a:t>Enrollment/Leukapheresis</a:t>
                      </a:r>
                      <a:endParaRPr kumimoji="0" lang="en-US" sz="1200" b="0" i="0" u="none" strike="noStrike" kern="1200" cap="none" spc="0" normalizeH="0" baseline="30000" noProof="0" dirty="0">
                        <a:ln>
                          <a:noFill/>
                        </a:ln>
                        <a:solidFill>
                          <a:srgbClr val="FFFFFF"/>
                        </a:solidFill>
                        <a:effectLst/>
                        <a:uLnTx/>
                        <a:uFillTx/>
                        <a:latin typeface="+mn-lt"/>
                        <a:ea typeface="MS PGothic" pitchFamily="34" charset="-128"/>
                        <a:cs typeface="+mn-cs"/>
                      </a:endParaRPr>
                    </a:p>
                  </a:txBody>
                  <a:tcPr anchor="ctr">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545496217"/>
                  </a:ext>
                </a:extLst>
              </a:tr>
              <a:tr h="253360">
                <a:tc>
                  <a:txBody>
                    <a:bodyPr/>
                    <a:lstStyle/>
                    <a:p>
                      <a:pPr marL="0" marR="0" lvl="0" indent="0" algn="ctr" defTabSz="914400" rtl="0" eaLnBrk="1" fontAlgn="auto" latinLnBrk="0" hangingPunct="1">
                        <a:lnSpc>
                          <a:spcPct val="80000"/>
                        </a:lnSpc>
                        <a:spcBef>
                          <a:spcPts val="0"/>
                        </a:spcBef>
                        <a:spcAft>
                          <a:spcPts val="0"/>
                        </a:spcAft>
                        <a:buClr>
                          <a:srgbClr val="FFFFFF"/>
                        </a:buClr>
                        <a:buSzTx/>
                        <a:buFontTx/>
                        <a:buNone/>
                        <a:tabLst/>
                        <a:defRPr/>
                      </a:pPr>
                      <a:endParaRPr kumimoji="0" lang="en-US" sz="1200" b="1" i="0" u="none" strike="noStrike" kern="1200" cap="none" spc="0" normalizeH="0" baseline="0" noProof="0" dirty="0">
                        <a:ln>
                          <a:noFill/>
                        </a:ln>
                        <a:solidFill>
                          <a:srgbClr val="FFFFFF"/>
                        </a:solidFill>
                        <a:effectLst/>
                        <a:uLnTx/>
                        <a:uFillTx/>
                        <a:latin typeface="+mn-lt"/>
                        <a:ea typeface="MS PGothic" pitchFamily="34" charset="-128"/>
                        <a:cs typeface="+mn-cs"/>
                      </a:endParaRP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595253661"/>
                  </a:ext>
                </a:extLst>
              </a:tr>
              <a:tr h="253360">
                <a:tc>
                  <a:txBody>
                    <a:bodyPr/>
                    <a:lstStyle/>
                    <a:p>
                      <a:pPr marL="0" marR="0" lvl="0" indent="0" algn="ctr" defTabSz="914400" rtl="0" eaLnBrk="1" fontAlgn="auto" latinLnBrk="0" hangingPunct="1">
                        <a:lnSpc>
                          <a:spcPct val="80000"/>
                        </a:lnSpc>
                        <a:spcBef>
                          <a:spcPts val="0"/>
                        </a:spcBef>
                        <a:spcAft>
                          <a:spcPts val="0"/>
                        </a:spcAft>
                        <a:buClr>
                          <a:srgbClr val="FFFFFF"/>
                        </a:buClr>
                        <a:buSzTx/>
                        <a:buFontTx/>
                        <a:buNone/>
                        <a:tabLst/>
                        <a:defRPr/>
                      </a:pPr>
                      <a:r>
                        <a:rPr kumimoji="0" lang="en-US" sz="1200" b="1" i="0" u="none" strike="noStrike" kern="1200" cap="none" spc="0" normalizeH="0" baseline="0" noProof="0" dirty="0">
                          <a:ln>
                            <a:noFill/>
                          </a:ln>
                          <a:solidFill>
                            <a:schemeClr val="tx1"/>
                          </a:solidFill>
                          <a:effectLst/>
                          <a:uLnTx/>
                          <a:uFillTx/>
                          <a:latin typeface="+mn-lt"/>
                          <a:ea typeface="MS PGothic" pitchFamily="34" charset="-128"/>
                          <a:cs typeface="+mn-cs"/>
                        </a:rPr>
                        <a:t>Bridging Therapy Allowed</a:t>
                      </a:r>
                      <a:endParaRPr kumimoji="0" lang="en-US" sz="1200" b="0" i="0" u="none" strike="noStrike" kern="1200" cap="none" spc="0" normalizeH="0" baseline="30000" noProof="0" dirty="0">
                        <a:ln>
                          <a:noFill/>
                        </a:ln>
                        <a:solidFill>
                          <a:schemeClr val="tx1"/>
                        </a:solidFill>
                        <a:effectLst/>
                        <a:uLnTx/>
                        <a:uFillTx/>
                        <a:latin typeface="+mn-lt"/>
                        <a:ea typeface="MS PGothic" pitchFamily="34" charset="-128"/>
                        <a:cs typeface="+mn-cs"/>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3718686891"/>
                  </a:ext>
                </a:extLst>
              </a:tr>
              <a:tr h="287880">
                <a:tc>
                  <a:txBody>
                    <a:bodyPr/>
                    <a:lstStyle/>
                    <a:p>
                      <a:pPr algn="ctr"/>
                      <a:endParaRPr lang="en-US" sz="1200" b="1" dirty="0">
                        <a:solidFill>
                          <a:schemeClr val="accent2"/>
                        </a:solidFill>
                        <a:latin typeface="+mn-lt"/>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079172895"/>
                  </a:ext>
                </a:extLst>
              </a:tr>
              <a:tr h="287880">
                <a:tc>
                  <a:txBody>
                    <a:bodyPr/>
                    <a:lstStyle/>
                    <a:p>
                      <a:pPr algn="ctr"/>
                      <a:r>
                        <a:rPr lang="en-US" sz="1200" b="1" dirty="0">
                          <a:solidFill>
                            <a:schemeClr val="tx1"/>
                          </a:solidFill>
                          <a:latin typeface="+mn-lt"/>
                        </a:rPr>
                        <a:t>Lymphodepletion</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2732246398"/>
                  </a:ext>
                </a:extLst>
              </a:tr>
              <a:tr h="479799">
                <a:tc>
                  <a:txBody>
                    <a:bodyPr/>
                    <a:lstStyle/>
                    <a:p>
                      <a:pPr algn="ctr"/>
                      <a:r>
                        <a:rPr lang="en-US" sz="1200" b="0" dirty="0">
                          <a:solidFill>
                            <a:schemeClr val="bg1"/>
                          </a:solidFill>
                          <a:latin typeface="+mn-lt"/>
                        </a:rPr>
                        <a:t>Flu 30 mg/m</a:t>
                      </a:r>
                      <a:r>
                        <a:rPr lang="en-US" sz="1200" b="0" baseline="30000" dirty="0">
                          <a:solidFill>
                            <a:schemeClr val="bg1"/>
                          </a:solidFill>
                          <a:latin typeface="+mn-lt"/>
                        </a:rPr>
                        <a:t>2</a:t>
                      </a:r>
                      <a:r>
                        <a:rPr lang="en-US" sz="1200" b="0" dirty="0">
                          <a:solidFill>
                            <a:schemeClr val="bg1"/>
                          </a:solidFill>
                          <a:latin typeface="+mn-lt"/>
                        </a:rPr>
                        <a:t> and Cy 300 mg/m</a:t>
                      </a:r>
                      <a:r>
                        <a:rPr lang="en-US" sz="1200" b="0" baseline="30000" dirty="0">
                          <a:solidFill>
                            <a:schemeClr val="bg1"/>
                          </a:solidFill>
                          <a:latin typeface="+mn-lt"/>
                        </a:rPr>
                        <a:t>2</a:t>
                      </a:r>
                      <a:r>
                        <a:rPr lang="en-US" sz="1200" b="0" dirty="0">
                          <a:solidFill>
                            <a:schemeClr val="bg1"/>
                          </a:solidFill>
                          <a:latin typeface="+mn-lt"/>
                        </a:rPr>
                        <a:t> </a:t>
                      </a:r>
                    </a:p>
                    <a:p>
                      <a:pPr algn="ctr"/>
                      <a:r>
                        <a:rPr lang="en-US" sz="1200" b="0" dirty="0">
                          <a:solidFill>
                            <a:schemeClr val="bg1"/>
                          </a:solidFill>
                          <a:latin typeface="+mn-lt"/>
                        </a:rPr>
                        <a:t>× 3 days</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244656360"/>
                  </a:ext>
                </a:extLst>
              </a:tr>
              <a:tr h="287880">
                <a:tc>
                  <a:txBody>
                    <a:bodyPr/>
                    <a:lstStyle/>
                    <a:p>
                      <a:pPr algn="ctr"/>
                      <a:endParaRPr lang="en-US" sz="1200" b="1" dirty="0">
                        <a:solidFill>
                          <a:schemeClr val="accent2"/>
                        </a:solidFill>
                        <a:latin typeface="+mn-lt"/>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84555673"/>
                  </a:ext>
                </a:extLst>
              </a:tr>
              <a:tr h="479799">
                <a:tc>
                  <a:txBody>
                    <a:bodyPr/>
                    <a:lstStyle/>
                    <a:p>
                      <a:pPr algn="ctr"/>
                      <a:r>
                        <a:rPr lang="en-US" sz="1200" b="1" dirty="0">
                          <a:solidFill>
                            <a:schemeClr val="tx1"/>
                          </a:solidFill>
                          <a:latin typeface="+mn-lt"/>
                        </a:rPr>
                        <a:t>Liso-Cel 2-7 Days After Flu/Cy</a:t>
                      </a:r>
                    </a:p>
                    <a:p>
                      <a:pPr algn="ctr"/>
                      <a:r>
                        <a:rPr lang="en-US" sz="1200" b="1" dirty="0">
                          <a:solidFill>
                            <a:schemeClr val="tx1"/>
                          </a:solidFill>
                          <a:latin typeface="+mn-lt"/>
                        </a:rPr>
                        <a:t>Treated Patients N=32</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654141589"/>
                  </a:ext>
                </a:extLst>
              </a:tr>
              <a:tr h="479799">
                <a:tc>
                  <a:txBody>
                    <a:bodyPr/>
                    <a:lstStyle/>
                    <a:p>
                      <a:pPr algn="ctr"/>
                      <a:r>
                        <a:rPr lang="en-US" sz="1200" b="0" dirty="0">
                          <a:solidFill>
                            <a:schemeClr val="bg1"/>
                          </a:solidFill>
                          <a:latin typeface="+mn-lt"/>
                        </a:rPr>
                        <a:t>DL1: 50×10</a:t>
                      </a:r>
                      <a:r>
                        <a:rPr lang="en-US" sz="1200" b="0" baseline="30000" dirty="0">
                          <a:solidFill>
                            <a:schemeClr val="bg1"/>
                          </a:solidFill>
                          <a:latin typeface="+mn-lt"/>
                        </a:rPr>
                        <a:t>6</a:t>
                      </a:r>
                      <a:r>
                        <a:rPr lang="en-US" sz="1200" b="0" dirty="0">
                          <a:solidFill>
                            <a:schemeClr val="bg1"/>
                          </a:solidFill>
                          <a:latin typeface="+mn-lt"/>
                        </a:rPr>
                        <a:t> CAR</a:t>
                      </a:r>
                      <a:r>
                        <a:rPr lang="en-US" sz="1200" b="0" baseline="30000" dirty="0">
                          <a:solidFill>
                            <a:schemeClr val="bg1"/>
                          </a:solidFill>
                          <a:latin typeface="+mn-lt"/>
                        </a:rPr>
                        <a:t>+</a:t>
                      </a:r>
                      <a:r>
                        <a:rPr lang="en-US" sz="1200" b="0" dirty="0">
                          <a:solidFill>
                            <a:schemeClr val="bg1"/>
                          </a:solidFill>
                          <a:latin typeface="+mn-lt"/>
                        </a:rPr>
                        <a:t> T cells (n = 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latin typeface="+mn-lt"/>
                        </a:rPr>
                        <a:t>DL2: 100×10</a:t>
                      </a:r>
                      <a:r>
                        <a:rPr lang="en-US" sz="1200" b="0" baseline="30000" dirty="0">
                          <a:solidFill>
                            <a:schemeClr val="bg1"/>
                          </a:solidFill>
                          <a:latin typeface="+mn-lt"/>
                        </a:rPr>
                        <a:t>6</a:t>
                      </a:r>
                      <a:r>
                        <a:rPr lang="en-US" sz="1200" b="0" dirty="0">
                          <a:solidFill>
                            <a:schemeClr val="bg1"/>
                          </a:solidFill>
                          <a:latin typeface="+mn-lt"/>
                        </a:rPr>
                        <a:t> CAR</a:t>
                      </a:r>
                      <a:r>
                        <a:rPr lang="en-US" sz="1200" b="0" baseline="30000" dirty="0">
                          <a:solidFill>
                            <a:schemeClr val="bg1"/>
                          </a:solidFill>
                          <a:latin typeface="+mn-lt"/>
                        </a:rPr>
                        <a:t>+</a:t>
                      </a:r>
                      <a:r>
                        <a:rPr lang="en-US" sz="1200" b="0" dirty="0">
                          <a:solidFill>
                            <a:schemeClr val="bg1"/>
                          </a:solidFill>
                          <a:latin typeface="+mn-lt"/>
                        </a:rPr>
                        <a:t> T cells (n = 26)</a:t>
                      </a: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3358538216"/>
                  </a:ext>
                </a:extLst>
              </a:tr>
              <a:tr h="287880">
                <a:tc>
                  <a:txBody>
                    <a:bodyPr/>
                    <a:lstStyle/>
                    <a:p>
                      <a:pPr algn="ctr"/>
                      <a:endParaRPr lang="en-US" sz="1200" b="0" dirty="0">
                        <a:solidFill>
                          <a:schemeClr val="accent2"/>
                        </a:solidFill>
                        <a:latin typeface="+mn-lt"/>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187273515"/>
                  </a:ext>
                </a:extLst>
              </a:tr>
              <a:tr h="287880">
                <a:tc>
                  <a:txBody>
                    <a:bodyPr/>
                    <a:lstStyle/>
                    <a:p>
                      <a:pPr algn="ctr"/>
                      <a:r>
                        <a:rPr lang="en-US" sz="1200" b="1" dirty="0">
                          <a:solidFill>
                            <a:schemeClr val="tx1"/>
                          </a:solidFill>
                          <a:latin typeface="+mn-lt"/>
                        </a:rPr>
                        <a:t>First Tumor Assessment on Day 28</a:t>
                      </a:r>
                      <a:endParaRPr lang="en-US" sz="1200" b="1" baseline="30000" dirty="0">
                        <a:solidFill>
                          <a:schemeClr val="tx1"/>
                        </a:solidFill>
                        <a:latin typeface="+mn-lt"/>
                      </a:endParaRPr>
                    </a:p>
                  </a:txBody>
                  <a:tcPr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1647762738"/>
                  </a:ext>
                </a:extLst>
              </a:tr>
              <a:tr h="479799">
                <a:tc>
                  <a:txBody>
                    <a:bodyPr/>
                    <a:lstStyle/>
                    <a:p>
                      <a:pPr algn="ctr"/>
                      <a:r>
                        <a:rPr lang="en-US" sz="1200" b="0" baseline="0" dirty="0">
                          <a:solidFill>
                            <a:schemeClr val="bg1"/>
                          </a:solidFill>
                          <a:latin typeface="+mn-lt"/>
                        </a:rPr>
                        <a:t>On-study: 24 mo</a:t>
                      </a:r>
                    </a:p>
                    <a:p>
                      <a:pPr algn="ctr"/>
                      <a:r>
                        <a:rPr lang="en-US" sz="1200" b="0" baseline="0" dirty="0">
                          <a:solidFill>
                            <a:schemeClr val="bg1"/>
                          </a:solidFill>
                          <a:latin typeface="+mn-lt"/>
                        </a:rPr>
                        <a:t>Long-term: up to 15 </a:t>
                      </a:r>
                      <a:r>
                        <a:rPr lang="en-US" sz="1200" b="0" baseline="0" dirty="0" err="1">
                          <a:solidFill>
                            <a:schemeClr val="bg1"/>
                          </a:solidFill>
                          <a:latin typeface="+mn-lt"/>
                        </a:rPr>
                        <a:t>yr</a:t>
                      </a:r>
                      <a:r>
                        <a:rPr lang="en-US" sz="1200" b="0" baseline="0" dirty="0">
                          <a:solidFill>
                            <a:schemeClr val="bg1"/>
                          </a:solidFill>
                          <a:latin typeface="+mn-lt"/>
                        </a:rPr>
                        <a:t> after treatment</a:t>
                      </a:r>
                    </a:p>
                  </a:txBody>
                  <a:tcPr anchor="ctr">
                    <a:lnT w="12700" cap="flat" cmpd="sng" algn="ctr">
                      <a:solidFill>
                        <a:schemeClr val="bg1"/>
                      </a:solidFill>
                      <a:prstDash val="solid"/>
                      <a:round/>
                      <a:headEnd type="none" w="med" len="med"/>
                      <a:tailEnd type="none" w="med" len="med"/>
                    </a:lnT>
                    <a:solidFill>
                      <a:schemeClr val="tx2"/>
                    </a:solidFill>
                  </a:tcPr>
                </a:tc>
                <a:extLst>
                  <a:ext uri="{0D108BD9-81ED-4DB2-BD59-A6C34878D82A}">
                    <a16:rowId xmlns:a16="http://schemas.microsoft.com/office/drawing/2014/main" val="844603240"/>
                  </a:ext>
                </a:extLst>
              </a:tr>
            </a:tbl>
          </a:graphicData>
        </a:graphic>
      </p:graphicFrame>
      <p:cxnSp>
        <p:nvCxnSpPr>
          <p:cNvPr id="10" name="Straight Arrow Connector 9">
            <a:extLst>
              <a:ext uri="{FF2B5EF4-FFF2-40B4-BE49-F238E27FC236}">
                <a16:creationId xmlns:a16="http://schemas.microsoft.com/office/drawing/2014/main" id="{1E1571D7-4A28-A648-9247-73FB68768316}"/>
              </a:ext>
            </a:extLst>
          </p:cNvPr>
          <p:cNvCxnSpPr>
            <a:cxnSpLocks/>
          </p:cNvCxnSpPr>
          <p:nvPr/>
        </p:nvCxnSpPr>
        <p:spPr>
          <a:xfrm>
            <a:off x="5212396" y="1890153"/>
            <a:ext cx="0" cy="1859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D8313B50-647A-BF47-9149-5AF3C6ADE858}"/>
              </a:ext>
            </a:extLst>
          </p:cNvPr>
          <p:cNvCxnSpPr>
            <a:cxnSpLocks/>
          </p:cNvCxnSpPr>
          <p:nvPr/>
        </p:nvCxnSpPr>
        <p:spPr>
          <a:xfrm>
            <a:off x="5212396" y="2424149"/>
            <a:ext cx="0" cy="166342"/>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1E1D5554-AC03-D74C-98A8-52B0998ED55F}"/>
              </a:ext>
            </a:extLst>
          </p:cNvPr>
          <p:cNvCxnSpPr>
            <a:cxnSpLocks/>
          </p:cNvCxnSpPr>
          <p:nvPr/>
        </p:nvCxnSpPr>
        <p:spPr>
          <a:xfrm>
            <a:off x="5222929" y="3429000"/>
            <a:ext cx="0" cy="32159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CC6163C0-F3E6-E74F-B7A4-5E3D673560A5}"/>
              </a:ext>
            </a:extLst>
          </p:cNvPr>
          <p:cNvCxnSpPr>
            <a:cxnSpLocks/>
          </p:cNvCxnSpPr>
          <p:nvPr/>
        </p:nvCxnSpPr>
        <p:spPr>
          <a:xfrm>
            <a:off x="5222929" y="4700778"/>
            <a:ext cx="0" cy="2443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11075A3C-4747-C0BB-4106-115AB9706EFD}"/>
              </a:ext>
            </a:extLst>
          </p:cNvPr>
          <p:cNvSpPr txBox="1"/>
          <p:nvPr/>
        </p:nvSpPr>
        <p:spPr bwMode="auto">
          <a:xfrm>
            <a:off x="609759" y="5827680"/>
            <a:ext cx="1042503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*Confirmed cyclin D1 expression or evidence of t(11;14). </a:t>
            </a:r>
            <a:r>
              <a:rPr kumimoji="0" lang="en-US" sz="1200" b="0" i="0" u="none" strike="noStrike" kern="0" cap="none" spc="0" normalizeH="0" baseline="30000" noProof="0" dirty="0">
                <a:ln>
                  <a:noFill/>
                </a:ln>
                <a:solidFill>
                  <a:srgbClr val="000000"/>
                </a:solidFill>
                <a:effectLst/>
                <a:uLnTx/>
                <a:uFillTx/>
                <a:latin typeface="Calibri" panose="020F0502020204030204" pitchFamily="34" charset="0"/>
                <a:ea typeface="+mn-ea"/>
                <a:cs typeface="+mn-cs"/>
              </a:rPr>
              <a:t>†</a:t>
            </a:r>
            <a:r>
              <a:rPr kumimoji="0" lang="en-US" sz="12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The original protocol allowed enrollment of patients with R/R disease after ≥1 line of prior MCL therapy but was later amended to require ≥2 lines of prior therapy. </a:t>
            </a:r>
            <a:r>
              <a:rPr kumimoji="0" lang="en-US" sz="1200" b="0" i="0" u="none" strike="noStrike" kern="0" cap="none" spc="0" normalizeH="0" baseline="30000" noProof="0" dirty="0">
                <a:ln>
                  <a:noFill/>
                </a:ln>
                <a:solidFill>
                  <a:srgbClr val="000000"/>
                </a:solidFill>
                <a:effectLst/>
                <a:uLnTx/>
                <a:uFillTx/>
                <a:latin typeface="Calibri" panose="020F0502020204030204" pitchFamily="34" charset="0"/>
                <a:ea typeface="+mn-ea"/>
                <a:cs typeface="+mn-cs"/>
              </a:rPr>
              <a:t>‡</a:t>
            </a:r>
            <a:r>
              <a:rPr kumimoji="0" lang="en-US" sz="12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The original protocol did not include a requirement for prior treatment; this requirement was added in an amendment. </a:t>
            </a:r>
            <a:r>
              <a:rPr kumimoji="0" lang="en-US" sz="1200" b="0" i="0" u="none" strike="noStrike" kern="0" cap="none" spc="0" normalizeH="0" baseline="30000" noProof="0" dirty="0">
                <a:ln>
                  <a:noFill/>
                </a:ln>
                <a:solidFill>
                  <a:srgbClr val="000000"/>
                </a:solidFill>
                <a:effectLst/>
                <a:uLnTx/>
                <a:uFillTx/>
                <a:latin typeface="Calibri" panose="020F0502020204030204" pitchFamily="34" charset="0"/>
                <a:ea typeface="+mn-ea"/>
                <a:cs typeface="+mn-cs"/>
              </a:rPr>
              <a:t>§</a:t>
            </a:r>
            <a:r>
              <a:rPr kumimoji="0" lang="en-US" sz="12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The original protocol allowed enrollment of patients with ECOG PS 2 but was later amended to allow only patients with ECOG PS 0-1.</a:t>
            </a:r>
            <a:br>
              <a:rPr kumimoji="0" lang="en-US" sz="12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b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401931011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9D9D5E-38DE-453E-9196-0BBA9008D8AB}"/>
              </a:ext>
            </a:extLst>
          </p:cNvPr>
          <p:cNvSpPr>
            <a:spLocks noGrp="1"/>
          </p:cNvSpPr>
          <p:nvPr>
            <p:ph type="title"/>
          </p:nvPr>
        </p:nvSpPr>
        <p:spPr/>
        <p:txBody>
          <a:bodyPr/>
          <a:lstStyle/>
          <a:p>
            <a:r>
              <a:rPr lang="en-US" dirty="0"/>
              <a:t>TRANSCEND NHL 001 Phase I Study Design of Liso-Cel </a:t>
            </a:r>
            <a:br>
              <a:rPr lang="en-US" dirty="0"/>
            </a:br>
            <a:r>
              <a:rPr lang="en-US" dirty="0"/>
              <a:t>in R/R MCL: Efficacy</a:t>
            </a:r>
          </a:p>
        </p:txBody>
      </p:sp>
      <p:sp>
        <p:nvSpPr>
          <p:cNvPr id="11" name="Content Placeholder 10">
            <a:extLst>
              <a:ext uri="{FF2B5EF4-FFF2-40B4-BE49-F238E27FC236}">
                <a16:creationId xmlns:a16="http://schemas.microsoft.com/office/drawing/2014/main" id="{36EEF764-0938-EDFB-A669-5CB54FB232DB}"/>
              </a:ext>
            </a:extLst>
          </p:cNvPr>
          <p:cNvSpPr>
            <a:spLocks noGrp="1"/>
          </p:cNvSpPr>
          <p:nvPr>
            <p:ph idx="1"/>
          </p:nvPr>
        </p:nvSpPr>
        <p:spPr>
          <a:xfrm>
            <a:off x="657235" y="4978365"/>
            <a:ext cx="10877529" cy="1103313"/>
          </a:xfrm>
        </p:spPr>
        <p:txBody>
          <a:bodyPr/>
          <a:lstStyle/>
          <a:p>
            <a:pPr lvl="0">
              <a:spcAft>
                <a:spcPts val="0"/>
              </a:spcAft>
            </a:pPr>
            <a:r>
              <a:rPr lang="en-US" sz="1800" noProof="0" dirty="0"/>
              <a:t>ORR and CR rate, respectively, for patients with high-risk features:</a:t>
            </a:r>
          </a:p>
          <a:p>
            <a:pPr lvl="0">
              <a:spcAft>
                <a:spcPts val="0"/>
              </a:spcAft>
            </a:pPr>
            <a:r>
              <a:rPr lang="en-US" sz="1800" noProof="0" dirty="0"/>
              <a:t>Ki-67 ≥30% (n = 23): 83% and 65%</a:t>
            </a:r>
          </a:p>
          <a:p>
            <a:pPr lvl="0">
              <a:spcAft>
                <a:spcPts val="0"/>
              </a:spcAft>
            </a:pPr>
            <a:r>
              <a:rPr lang="en-US" sz="1800" noProof="0" dirty="0" err="1"/>
              <a:t>Blastoid</a:t>
            </a:r>
            <a:r>
              <a:rPr lang="en-US" sz="1800" noProof="0" dirty="0"/>
              <a:t> morphology (n = 13): 77% and 54%</a:t>
            </a:r>
          </a:p>
          <a:p>
            <a:pPr lvl="0">
              <a:spcAft>
                <a:spcPts val="0"/>
              </a:spcAft>
            </a:pPr>
            <a:r>
              <a:rPr lang="en-US" sz="1800" i="1" noProof="0" dirty="0"/>
              <a:t>TP53</a:t>
            </a:r>
            <a:r>
              <a:rPr lang="en-US" sz="1800" noProof="0" dirty="0"/>
              <a:t> mutations (n = 7): 100% and 57%</a:t>
            </a:r>
          </a:p>
          <a:p>
            <a:pPr>
              <a:spcAft>
                <a:spcPts val="0"/>
              </a:spcAft>
            </a:pPr>
            <a:endParaRPr lang="en-US" sz="1800" dirty="0"/>
          </a:p>
        </p:txBody>
      </p:sp>
      <p:sp>
        <p:nvSpPr>
          <p:cNvPr id="6" name="TextBox 5">
            <a:extLst>
              <a:ext uri="{FF2B5EF4-FFF2-40B4-BE49-F238E27FC236}">
                <a16:creationId xmlns:a16="http://schemas.microsoft.com/office/drawing/2014/main" id="{80135CBA-8A36-1807-91DF-75047457EBF2}"/>
              </a:ext>
            </a:extLst>
          </p:cNvPr>
          <p:cNvSpPr txBox="1"/>
          <p:nvPr/>
        </p:nvSpPr>
        <p:spPr>
          <a:xfrm>
            <a:off x="7952874" y="2749902"/>
            <a:ext cx="3529329" cy="1371658"/>
          </a:xfrm>
          <a:prstGeom prst="rect">
            <a:avLst/>
          </a:prstGeom>
          <a:solidFill>
            <a:schemeClr val="accent3">
              <a:lumMod val="20000"/>
              <a:lumOff val="80000"/>
            </a:schemeClr>
          </a:solidFill>
        </p:spPr>
        <p:txBody>
          <a:bodyPr wrap="square" lIns="180000" rtlCol="0" anchor="ctr" anchorCtr="0">
            <a:spAutoFit/>
          </a:bodyPr>
          <a:lstStyle/>
          <a:p>
            <a:pPr marL="285750" marR="0" lvl="0" indent="-285750" algn="l" defTabSz="914400" rtl="0" eaLnBrk="1" fontAlgn="auto" latinLnBrk="0" hangingPunct="1">
              <a:lnSpc>
                <a:spcPct val="90000"/>
              </a:lnSpc>
              <a:spcBef>
                <a:spcPts val="0"/>
              </a:spcBef>
              <a:spcAft>
                <a:spcPts val="400"/>
              </a:spcAft>
              <a:buClr>
                <a:srgbClr val="000000"/>
              </a:buClr>
              <a:buSzPct val="85000"/>
              <a:buFont typeface="Wingdings"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Median on-study follow-up: </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5.9 </a:t>
            </a:r>
            <a:r>
              <a:rPr kumimoji="0" lang="en-US" sz="1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mo</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(range, 0.4-24.8) </a:t>
            </a:r>
          </a:p>
          <a:p>
            <a:pPr marL="285750" marR="0" lvl="0" indent="-285750" algn="l" defTabSz="914400" rtl="0" eaLnBrk="1" fontAlgn="auto" latinLnBrk="0" hangingPunct="1">
              <a:lnSpc>
                <a:spcPct val="90000"/>
              </a:lnSpc>
              <a:spcBef>
                <a:spcPts val="1800"/>
              </a:spcBef>
              <a:spcAft>
                <a:spcPts val="400"/>
              </a:spcAft>
              <a:buClr>
                <a:srgbClr val="000000"/>
              </a:buClr>
              <a:buSzPct val="85000"/>
              <a:buFont typeface="Wingdings"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Median time to first CR or PR: </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0.95 </a:t>
            </a:r>
            <a:r>
              <a:rPr kumimoji="0" lang="en-US" sz="1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mo</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(range, 0.9-2.0) </a:t>
            </a:r>
          </a:p>
        </p:txBody>
      </p:sp>
      <p:sp>
        <p:nvSpPr>
          <p:cNvPr id="10" name="Text Placeholder 3">
            <a:extLst>
              <a:ext uri="{FF2B5EF4-FFF2-40B4-BE49-F238E27FC236}">
                <a16:creationId xmlns:a16="http://schemas.microsoft.com/office/drawing/2014/main" id="{DDAE105A-428C-E335-06BE-A91D475F9F6D}"/>
              </a:ext>
            </a:extLst>
          </p:cNvPr>
          <p:cNvSpPr txBox="1">
            <a:spLocks/>
          </p:cNvSpPr>
          <p:nvPr/>
        </p:nvSpPr>
        <p:spPr>
          <a:xfrm>
            <a:off x="436537" y="6384136"/>
            <a:ext cx="6314347" cy="578623"/>
          </a:xfrm>
          <a:prstGeom prst="rect">
            <a:avLst/>
          </a:prstGeom>
        </p:spPr>
        <p:txBody>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0" marR="0" lvl="0" indent="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None/>
              <a:tabLst/>
              <a:defRPr/>
            </a:pPr>
            <a:r>
              <a:rPr kumimoji="0" lang="en-US" sz="1200" b="0" i="0" u="none" strike="noStrike" kern="0" cap="none" spc="0" normalizeH="0" baseline="0" noProof="0" dirty="0" err="1">
                <a:ln>
                  <a:noFill/>
                </a:ln>
                <a:solidFill>
                  <a:srgbClr val="455560"/>
                </a:solidFill>
                <a:effectLst/>
                <a:uLnTx/>
                <a:uFillTx/>
                <a:latin typeface="Calibri" panose="020F0502020204030204" pitchFamily="34" charset="0"/>
                <a:ea typeface="+mn-ea"/>
                <a:cs typeface="+mn-cs"/>
              </a:rPr>
              <a:t>Palomba</a:t>
            </a:r>
            <a:r>
              <a:rPr kumimoji="0" lang="en-US" sz="1200" b="0" i="0" u="none" strike="noStrike" kern="0" cap="none" spc="0" normalizeH="0" baseline="0" noProof="0" dirty="0">
                <a:ln>
                  <a:noFill/>
                </a:ln>
                <a:solidFill>
                  <a:srgbClr val="455560"/>
                </a:solidFill>
                <a:effectLst/>
                <a:uLnTx/>
                <a:uFillTx/>
                <a:latin typeface="Calibri" panose="020F0502020204030204" pitchFamily="34" charset="0"/>
                <a:ea typeface="+mn-ea"/>
                <a:cs typeface="+mn-cs"/>
              </a:rPr>
              <a:t>. ASH 2020. Abstract 118.</a:t>
            </a:r>
          </a:p>
        </p:txBody>
      </p:sp>
      <p:sp>
        <p:nvSpPr>
          <p:cNvPr id="3" name="TextBox 2">
            <a:extLst>
              <a:ext uri="{FF2B5EF4-FFF2-40B4-BE49-F238E27FC236}">
                <a16:creationId xmlns:a16="http://schemas.microsoft.com/office/drawing/2014/main" id="{3B0ABE89-354C-1D81-DBA5-43A252745787}"/>
              </a:ext>
            </a:extLst>
          </p:cNvPr>
          <p:cNvSpPr txBox="1"/>
          <p:nvPr/>
        </p:nvSpPr>
        <p:spPr bwMode="auto">
          <a:xfrm>
            <a:off x="1162374" y="4711655"/>
            <a:ext cx="67905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*Based on 32 patients treated; 1 patient was not evaluable and is not included here.</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5" name="TextBox 4">
            <a:extLst>
              <a:ext uri="{FF2B5EF4-FFF2-40B4-BE49-F238E27FC236}">
                <a16:creationId xmlns:a16="http://schemas.microsoft.com/office/drawing/2014/main" id="{81BB9E3B-F07D-569B-72CB-1100C1840CEE}"/>
              </a:ext>
            </a:extLst>
          </p:cNvPr>
          <p:cNvSpPr txBox="1"/>
          <p:nvPr/>
        </p:nvSpPr>
        <p:spPr bwMode="auto">
          <a:xfrm>
            <a:off x="1478583" y="4472309"/>
            <a:ext cx="185486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Objective Response</a:t>
            </a:r>
          </a:p>
        </p:txBody>
      </p:sp>
      <p:sp>
        <p:nvSpPr>
          <p:cNvPr id="8" name="TextBox 7">
            <a:extLst>
              <a:ext uri="{FF2B5EF4-FFF2-40B4-BE49-F238E27FC236}">
                <a16:creationId xmlns:a16="http://schemas.microsoft.com/office/drawing/2014/main" id="{20D5A07C-531E-0BFE-42A8-DB0914EADEEF}"/>
              </a:ext>
            </a:extLst>
          </p:cNvPr>
          <p:cNvSpPr txBox="1"/>
          <p:nvPr/>
        </p:nvSpPr>
        <p:spPr bwMode="auto">
          <a:xfrm>
            <a:off x="3926241" y="4472309"/>
            <a:ext cx="14105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Stable Disease</a:t>
            </a:r>
          </a:p>
        </p:txBody>
      </p:sp>
      <p:sp>
        <p:nvSpPr>
          <p:cNvPr id="9" name="TextBox 8">
            <a:extLst>
              <a:ext uri="{FF2B5EF4-FFF2-40B4-BE49-F238E27FC236}">
                <a16:creationId xmlns:a16="http://schemas.microsoft.com/office/drawing/2014/main" id="{30F0F6E5-C70C-AB05-5BE0-DCBAB08FA106}"/>
              </a:ext>
            </a:extLst>
          </p:cNvPr>
          <p:cNvSpPr txBox="1"/>
          <p:nvPr/>
        </p:nvSpPr>
        <p:spPr bwMode="auto">
          <a:xfrm>
            <a:off x="5860572" y="4469650"/>
            <a:ext cx="18546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Progressive Disease</a:t>
            </a:r>
          </a:p>
        </p:txBody>
      </p:sp>
      <p:sp>
        <p:nvSpPr>
          <p:cNvPr id="12" name="Rectangle 11">
            <a:extLst>
              <a:ext uri="{FF2B5EF4-FFF2-40B4-BE49-F238E27FC236}">
                <a16:creationId xmlns:a16="http://schemas.microsoft.com/office/drawing/2014/main" id="{8F034036-A1CE-D423-32AF-7B00D9A1FA5B}"/>
              </a:ext>
            </a:extLst>
          </p:cNvPr>
          <p:cNvSpPr/>
          <p:nvPr/>
        </p:nvSpPr>
        <p:spPr bwMode="auto">
          <a:xfrm>
            <a:off x="6205437" y="4167188"/>
            <a:ext cx="1171676" cy="270906"/>
          </a:xfrm>
          <a:prstGeom prst="rect">
            <a:avLst/>
          </a:prstGeom>
          <a:solidFill>
            <a:schemeClr val="tx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 name="Rectangle 12">
            <a:extLst>
              <a:ext uri="{FF2B5EF4-FFF2-40B4-BE49-F238E27FC236}">
                <a16:creationId xmlns:a16="http://schemas.microsoft.com/office/drawing/2014/main" id="{28770B4A-3449-3873-D7C7-4C0DE318B853}"/>
              </a:ext>
            </a:extLst>
          </p:cNvPr>
          <p:cNvSpPr/>
          <p:nvPr/>
        </p:nvSpPr>
        <p:spPr bwMode="auto">
          <a:xfrm>
            <a:off x="4012899" y="4337792"/>
            <a:ext cx="1171676" cy="96095"/>
          </a:xfrm>
          <a:prstGeom prst="rect">
            <a:avLst/>
          </a:prstGeom>
          <a:solidFill>
            <a:srgbClr val="4DA1BB">
              <a:alpha val="50196"/>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 name="Rectangle 13">
            <a:extLst>
              <a:ext uri="{FF2B5EF4-FFF2-40B4-BE49-F238E27FC236}">
                <a16:creationId xmlns:a16="http://schemas.microsoft.com/office/drawing/2014/main" id="{124C0A27-C0BE-4FB3-7AAC-3C1C149EEF18}"/>
              </a:ext>
            </a:extLst>
          </p:cNvPr>
          <p:cNvSpPr/>
          <p:nvPr/>
        </p:nvSpPr>
        <p:spPr bwMode="auto">
          <a:xfrm>
            <a:off x="1866800" y="2054854"/>
            <a:ext cx="1171676" cy="1845634"/>
          </a:xfrm>
          <a:prstGeom prst="rect">
            <a:avLst/>
          </a:prstGeom>
          <a:solidFill>
            <a:srgbClr val="4DA1BB"/>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66%</a:t>
            </a:r>
            <a:b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(95% Cl, 47-81)</a:t>
            </a:r>
          </a:p>
        </p:txBody>
      </p:sp>
      <p:sp>
        <p:nvSpPr>
          <p:cNvPr id="15" name="Rectangle 14">
            <a:extLst>
              <a:ext uri="{FF2B5EF4-FFF2-40B4-BE49-F238E27FC236}">
                <a16:creationId xmlns:a16="http://schemas.microsoft.com/office/drawing/2014/main" id="{1D7267C5-C4BD-316A-52A1-B36316B28555}"/>
              </a:ext>
            </a:extLst>
          </p:cNvPr>
          <p:cNvSpPr/>
          <p:nvPr/>
        </p:nvSpPr>
        <p:spPr bwMode="auto">
          <a:xfrm>
            <a:off x="1866800" y="3900488"/>
            <a:ext cx="1171676" cy="533398"/>
          </a:xfrm>
          <a:prstGeom prst="rect">
            <a:avLst/>
          </a:prstGeom>
          <a:solidFill>
            <a:schemeClr val="accent5"/>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19%</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16" name="TextBox 15">
            <a:extLst>
              <a:ext uri="{FF2B5EF4-FFF2-40B4-BE49-F238E27FC236}">
                <a16:creationId xmlns:a16="http://schemas.microsoft.com/office/drawing/2014/main" id="{F26061E7-FC9A-B2EB-193B-5FC468D16282}"/>
              </a:ext>
            </a:extLst>
          </p:cNvPr>
          <p:cNvSpPr txBox="1"/>
          <p:nvPr/>
        </p:nvSpPr>
        <p:spPr bwMode="auto">
          <a:xfrm>
            <a:off x="1839995" y="1496650"/>
            <a:ext cx="1132041"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84%*</a:t>
            </a:r>
            <a:br>
              <a:rPr kumimoji="0" lang="en-US" sz="18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(95% Cl, 67-95)</a:t>
            </a:r>
          </a:p>
        </p:txBody>
      </p:sp>
      <p:sp>
        <p:nvSpPr>
          <p:cNvPr id="17" name="TextBox 16">
            <a:extLst>
              <a:ext uri="{FF2B5EF4-FFF2-40B4-BE49-F238E27FC236}">
                <a16:creationId xmlns:a16="http://schemas.microsoft.com/office/drawing/2014/main" id="{6C6B8CA8-6F58-2B70-0C52-DF92AA06C599}"/>
              </a:ext>
            </a:extLst>
          </p:cNvPr>
          <p:cNvSpPr txBox="1"/>
          <p:nvPr/>
        </p:nvSpPr>
        <p:spPr bwMode="auto">
          <a:xfrm>
            <a:off x="4398133" y="3981975"/>
            <a:ext cx="4667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18" name="TextBox 17">
            <a:extLst>
              <a:ext uri="{FF2B5EF4-FFF2-40B4-BE49-F238E27FC236}">
                <a16:creationId xmlns:a16="http://schemas.microsoft.com/office/drawing/2014/main" id="{2FCF5F31-9393-142E-D616-06B4A7149B27}"/>
              </a:ext>
            </a:extLst>
          </p:cNvPr>
          <p:cNvSpPr txBox="1"/>
          <p:nvPr/>
        </p:nvSpPr>
        <p:spPr bwMode="auto">
          <a:xfrm>
            <a:off x="6554512" y="3831293"/>
            <a:ext cx="4667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20" name="TextBox 19">
            <a:extLst>
              <a:ext uri="{FF2B5EF4-FFF2-40B4-BE49-F238E27FC236}">
                <a16:creationId xmlns:a16="http://schemas.microsoft.com/office/drawing/2014/main" id="{1453395F-408D-8284-B59C-1F211D8C02C4}"/>
              </a:ext>
            </a:extLst>
          </p:cNvPr>
          <p:cNvSpPr txBox="1"/>
          <p:nvPr/>
        </p:nvSpPr>
        <p:spPr bwMode="auto">
          <a:xfrm>
            <a:off x="5786279" y="1789369"/>
            <a:ext cx="183531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Complete Response</a:t>
            </a:r>
          </a:p>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Partial Response</a:t>
            </a:r>
          </a:p>
        </p:txBody>
      </p:sp>
      <p:sp>
        <p:nvSpPr>
          <p:cNvPr id="21" name="Rectangle 20">
            <a:extLst>
              <a:ext uri="{FF2B5EF4-FFF2-40B4-BE49-F238E27FC236}">
                <a16:creationId xmlns:a16="http://schemas.microsoft.com/office/drawing/2014/main" id="{7A581980-FFB5-349D-6DC7-E1DFB5C0672C}"/>
              </a:ext>
            </a:extLst>
          </p:cNvPr>
          <p:cNvSpPr/>
          <p:nvPr/>
        </p:nvSpPr>
        <p:spPr bwMode="auto">
          <a:xfrm>
            <a:off x="5657869" y="1901189"/>
            <a:ext cx="128411" cy="128411"/>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 name="Rectangle 21">
            <a:extLst>
              <a:ext uri="{FF2B5EF4-FFF2-40B4-BE49-F238E27FC236}">
                <a16:creationId xmlns:a16="http://schemas.microsoft.com/office/drawing/2014/main" id="{58064EA8-954E-EF87-DB0C-211484A5C5B3}"/>
              </a:ext>
            </a:extLst>
          </p:cNvPr>
          <p:cNvSpPr/>
          <p:nvPr/>
        </p:nvSpPr>
        <p:spPr bwMode="auto">
          <a:xfrm>
            <a:off x="5657868" y="2255926"/>
            <a:ext cx="128411" cy="128411"/>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 name="Freeform 3">
            <a:extLst>
              <a:ext uri="{FF2B5EF4-FFF2-40B4-BE49-F238E27FC236}">
                <a16:creationId xmlns:a16="http://schemas.microsoft.com/office/drawing/2014/main" id="{D87A0CA5-5B47-693E-0586-7DD56A9AE8C2}"/>
              </a:ext>
            </a:extLst>
          </p:cNvPr>
          <p:cNvSpPr/>
          <p:nvPr/>
        </p:nvSpPr>
        <p:spPr bwMode="auto">
          <a:xfrm>
            <a:off x="1371599" y="1619250"/>
            <a:ext cx="6519863" cy="2814638"/>
          </a:xfrm>
          <a:custGeom>
            <a:avLst/>
            <a:gdLst>
              <a:gd name="connsiteX0" fmla="*/ 0 w 6267450"/>
              <a:gd name="connsiteY0" fmla="*/ 0 h 2814638"/>
              <a:gd name="connsiteX1" fmla="*/ 0 w 6267450"/>
              <a:gd name="connsiteY1" fmla="*/ 2814638 h 2814638"/>
              <a:gd name="connsiteX2" fmla="*/ 6267450 w 6267450"/>
              <a:gd name="connsiteY2" fmla="*/ 2814638 h 2814638"/>
            </a:gdLst>
            <a:ahLst/>
            <a:cxnLst>
              <a:cxn ang="0">
                <a:pos x="connsiteX0" y="connsiteY0"/>
              </a:cxn>
              <a:cxn ang="0">
                <a:pos x="connsiteX1" y="connsiteY1"/>
              </a:cxn>
              <a:cxn ang="0">
                <a:pos x="connsiteX2" y="connsiteY2"/>
              </a:cxn>
            </a:cxnLst>
            <a:rect l="l" t="t" r="r" b="b"/>
            <a:pathLst>
              <a:path w="6267450" h="2814638">
                <a:moveTo>
                  <a:pt x="0" y="0"/>
                </a:moveTo>
                <a:lnTo>
                  <a:pt x="0" y="2814638"/>
                </a:lnTo>
                <a:lnTo>
                  <a:pt x="6267450" y="2814638"/>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3" name="TextBox 22">
            <a:extLst>
              <a:ext uri="{FF2B5EF4-FFF2-40B4-BE49-F238E27FC236}">
                <a16:creationId xmlns:a16="http://schemas.microsoft.com/office/drawing/2014/main" id="{1254842A-19E2-96A3-6DB5-EF23B9BC8B16}"/>
              </a:ext>
            </a:extLst>
          </p:cNvPr>
          <p:cNvSpPr txBox="1"/>
          <p:nvPr/>
        </p:nvSpPr>
        <p:spPr bwMode="auto">
          <a:xfrm>
            <a:off x="1036128" y="4269362"/>
            <a:ext cx="28886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24" name="TextBox 23">
            <a:extLst>
              <a:ext uri="{FF2B5EF4-FFF2-40B4-BE49-F238E27FC236}">
                <a16:creationId xmlns:a16="http://schemas.microsoft.com/office/drawing/2014/main" id="{FE1BF397-A198-FEE8-710C-D92D41F7D075}"/>
              </a:ext>
            </a:extLst>
          </p:cNvPr>
          <p:cNvSpPr txBox="1"/>
          <p:nvPr/>
        </p:nvSpPr>
        <p:spPr bwMode="auto">
          <a:xfrm>
            <a:off x="931934" y="3994471"/>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25" name="TextBox 24">
            <a:extLst>
              <a:ext uri="{FF2B5EF4-FFF2-40B4-BE49-F238E27FC236}">
                <a16:creationId xmlns:a16="http://schemas.microsoft.com/office/drawing/2014/main" id="{8AC5A88A-22DA-0A1B-8FB9-4C16B76BC610}"/>
              </a:ext>
            </a:extLst>
          </p:cNvPr>
          <p:cNvSpPr txBox="1"/>
          <p:nvPr/>
        </p:nvSpPr>
        <p:spPr bwMode="auto">
          <a:xfrm>
            <a:off x="931934" y="3719837"/>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26" name="TextBox 25">
            <a:extLst>
              <a:ext uri="{FF2B5EF4-FFF2-40B4-BE49-F238E27FC236}">
                <a16:creationId xmlns:a16="http://schemas.microsoft.com/office/drawing/2014/main" id="{F2557616-9B80-78C4-6A29-7EF400E7D395}"/>
              </a:ext>
            </a:extLst>
          </p:cNvPr>
          <p:cNvSpPr txBox="1"/>
          <p:nvPr/>
        </p:nvSpPr>
        <p:spPr bwMode="auto">
          <a:xfrm>
            <a:off x="931934" y="3431432"/>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27" name="TextBox 26">
            <a:extLst>
              <a:ext uri="{FF2B5EF4-FFF2-40B4-BE49-F238E27FC236}">
                <a16:creationId xmlns:a16="http://schemas.microsoft.com/office/drawing/2014/main" id="{FE5B2563-A9B3-B2EF-7A8B-5ABA00BBF956}"/>
              </a:ext>
            </a:extLst>
          </p:cNvPr>
          <p:cNvSpPr txBox="1"/>
          <p:nvPr/>
        </p:nvSpPr>
        <p:spPr bwMode="auto">
          <a:xfrm>
            <a:off x="931934" y="3156541"/>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28" name="TextBox 27">
            <a:extLst>
              <a:ext uri="{FF2B5EF4-FFF2-40B4-BE49-F238E27FC236}">
                <a16:creationId xmlns:a16="http://schemas.microsoft.com/office/drawing/2014/main" id="{61299C59-3E74-CD0E-7D18-D9EA76379B41}"/>
              </a:ext>
            </a:extLst>
          </p:cNvPr>
          <p:cNvSpPr txBox="1"/>
          <p:nvPr/>
        </p:nvSpPr>
        <p:spPr bwMode="auto">
          <a:xfrm>
            <a:off x="931934" y="2874679"/>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29" name="TextBox 28">
            <a:extLst>
              <a:ext uri="{FF2B5EF4-FFF2-40B4-BE49-F238E27FC236}">
                <a16:creationId xmlns:a16="http://schemas.microsoft.com/office/drawing/2014/main" id="{4EB5613C-E197-8CCA-5902-31859BBC78CA}"/>
              </a:ext>
            </a:extLst>
          </p:cNvPr>
          <p:cNvSpPr txBox="1"/>
          <p:nvPr/>
        </p:nvSpPr>
        <p:spPr bwMode="auto">
          <a:xfrm>
            <a:off x="931934" y="2607016"/>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30" name="TextBox 29">
            <a:extLst>
              <a:ext uri="{FF2B5EF4-FFF2-40B4-BE49-F238E27FC236}">
                <a16:creationId xmlns:a16="http://schemas.microsoft.com/office/drawing/2014/main" id="{D5140784-7135-AD12-218B-436FC7D7AEB6}"/>
              </a:ext>
            </a:extLst>
          </p:cNvPr>
          <p:cNvSpPr txBox="1"/>
          <p:nvPr/>
        </p:nvSpPr>
        <p:spPr bwMode="auto">
          <a:xfrm>
            <a:off x="931934" y="2309738"/>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31" name="TextBox 30">
            <a:extLst>
              <a:ext uri="{FF2B5EF4-FFF2-40B4-BE49-F238E27FC236}">
                <a16:creationId xmlns:a16="http://schemas.microsoft.com/office/drawing/2014/main" id="{3A171B76-DA3A-DD90-E4B3-EA4C2183A370}"/>
              </a:ext>
            </a:extLst>
          </p:cNvPr>
          <p:cNvSpPr txBox="1"/>
          <p:nvPr/>
        </p:nvSpPr>
        <p:spPr bwMode="auto">
          <a:xfrm>
            <a:off x="931934" y="2040731"/>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32" name="TextBox 31">
            <a:extLst>
              <a:ext uri="{FF2B5EF4-FFF2-40B4-BE49-F238E27FC236}">
                <a16:creationId xmlns:a16="http://schemas.microsoft.com/office/drawing/2014/main" id="{5D932E8F-61F7-A710-69AB-6FCE60E20C7E}"/>
              </a:ext>
            </a:extLst>
          </p:cNvPr>
          <p:cNvSpPr txBox="1"/>
          <p:nvPr/>
        </p:nvSpPr>
        <p:spPr bwMode="auto">
          <a:xfrm>
            <a:off x="931934" y="1757589"/>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a:t>
            </a:r>
          </a:p>
        </p:txBody>
      </p:sp>
      <p:sp>
        <p:nvSpPr>
          <p:cNvPr id="33" name="TextBox 32">
            <a:extLst>
              <a:ext uri="{FF2B5EF4-FFF2-40B4-BE49-F238E27FC236}">
                <a16:creationId xmlns:a16="http://schemas.microsoft.com/office/drawing/2014/main" id="{AA499842-A720-2168-41DE-F7B6D85ED70A}"/>
              </a:ext>
            </a:extLst>
          </p:cNvPr>
          <p:cNvSpPr txBox="1"/>
          <p:nvPr/>
        </p:nvSpPr>
        <p:spPr bwMode="auto">
          <a:xfrm>
            <a:off x="827738" y="1483978"/>
            <a:ext cx="4972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34" name="TextBox 33">
            <a:extLst>
              <a:ext uri="{FF2B5EF4-FFF2-40B4-BE49-F238E27FC236}">
                <a16:creationId xmlns:a16="http://schemas.microsoft.com/office/drawing/2014/main" id="{00072D6E-2C4B-ABE6-208C-71246B64BBBC}"/>
              </a:ext>
            </a:extLst>
          </p:cNvPr>
          <p:cNvSpPr txBox="1"/>
          <p:nvPr/>
        </p:nvSpPr>
        <p:spPr bwMode="auto">
          <a:xfrm rot="16200000">
            <a:off x="275787" y="2833753"/>
            <a:ext cx="11209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a:r>
          </a:p>
        </p:txBody>
      </p:sp>
      <p:sp>
        <p:nvSpPr>
          <p:cNvPr id="35" name="Line 121">
            <a:extLst>
              <a:ext uri="{FF2B5EF4-FFF2-40B4-BE49-F238E27FC236}">
                <a16:creationId xmlns:a16="http://schemas.microsoft.com/office/drawing/2014/main" id="{03410F06-5468-6A05-3E9E-B2543B092805}"/>
              </a:ext>
            </a:extLst>
          </p:cNvPr>
          <p:cNvSpPr>
            <a:spLocks noChangeShapeType="1"/>
          </p:cNvSpPr>
          <p:nvPr/>
        </p:nvSpPr>
        <p:spPr bwMode="auto">
          <a:xfrm>
            <a:off x="1305027" y="1634921"/>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6" name="Line 122">
            <a:extLst>
              <a:ext uri="{FF2B5EF4-FFF2-40B4-BE49-F238E27FC236}">
                <a16:creationId xmlns:a16="http://schemas.microsoft.com/office/drawing/2014/main" id="{3FEFA0F0-2CA9-082E-AC57-7A578C7EC824}"/>
              </a:ext>
            </a:extLst>
          </p:cNvPr>
          <p:cNvSpPr>
            <a:spLocks noChangeShapeType="1"/>
          </p:cNvSpPr>
          <p:nvPr/>
        </p:nvSpPr>
        <p:spPr bwMode="auto">
          <a:xfrm>
            <a:off x="1305027" y="191475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7" name="Line 121">
            <a:extLst>
              <a:ext uri="{FF2B5EF4-FFF2-40B4-BE49-F238E27FC236}">
                <a16:creationId xmlns:a16="http://schemas.microsoft.com/office/drawing/2014/main" id="{C3BFD519-871C-5E77-687C-50B5CE0CF5B0}"/>
              </a:ext>
            </a:extLst>
          </p:cNvPr>
          <p:cNvSpPr>
            <a:spLocks noChangeShapeType="1"/>
          </p:cNvSpPr>
          <p:nvPr/>
        </p:nvSpPr>
        <p:spPr bwMode="auto">
          <a:xfrm>
            <a:off x="1305027" y="2199399"/>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8" name="Line 122">
            <a:extLst>
              <a:ext uri="{FF2B5EF4-FFF2-40B4-BE49-F238E27FC236}">
                <a16:creationId xmlns:a16="http://schemas.microsoft.com/office/drawing/2014/main" id="{79024B54-90E0-3771-D422-401F61BF725B}"/>
              </a:ext>
            </a:extLst>
          </p:cNvPr>
          <p:cNvSpPr>
            <a:spLocks noChangeShapeType="1"/>
          </p:cNvSpPr>
          <p:nvPr/>
        </p:nvSpPr>
        <p:spPr bwMode="auto">
          <a:xfrm>
            <a:off x="1305027" y="2476056"/>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9" name="Line 121">
            <a:extLst>
              <a:ext uri="{FF2B5EF4-FFF2-40B4-BE49-F238E27FC236}">
                <a16:creationId xmlns:a16="http://schemas.microsoft.com/office/drawing/2014/main" id="{C466477E-3818-8D7C-76FA-A8DDA17F90E8}"/>
              </a:ext>
            </a:extLst>
          </p:cNvPr>
          <p:cNvSpPr>
            <a:spLocks noChangeShapeType="1"/>
          </p:cNvSpPr>
          <p:nvPr/>
        </p:nvSpPr>
        <p:spPr bwMode="auto">
          <a:xfrm>
            <a:off x="1305027" y="276167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0" name="Line 122">
            <a:extLst>
              <a:ext uri="{FF2B5EF4-FFF2-40B4-BE49-F238E27FC236}">
                <a16:creationId xmlns:a16="http://schemas.microsoft.com/office/drawing/2014/main" id="{2CBA4B12-362B-13D0-E032-8BAA5B549C19}"/>
              </a:ext>
            </a:extLst>
          </p:cNvPr>
          <p:cNvSpPr>
            <a:spLocks noChangeShapeType="1"/>
          </p:cNvSpPr>
          <p:nvPr/>
        </p:nvSpPr>
        <p:spPr bwMode="auto">
          <a:xfrm>
            <a:off x="1305027" y="303515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1" name="Line 121">
            <a:extLst>
              <a:ext uri="{FF2B5EF4-FFF2-40B4-BE49-F238E27FC236}">
                <a16:creationId xmlns:a16="http://schemas.microsoft.com/office/drawing/2014/main" id="{4B5C594D-4923-69A6-A31D-5932F8F9A9B9}"/>
              </a:ext>
            </a:extLst>
          </p:cNvPr>
          <p:cNvSpPr>
            <a:spLocks noChangeShapeType="1"/>
          </p:cNvSpPr>
          <p:nvPr/>
        </p:nvSpPr>
        <p:spPr bwMode="auto">
          <a:xfrm>
            <a:off x="1305027" y="331360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2" name="Line 122">
            <a:extLst>
              <a:ext uri="{FF2B5EF4-FFF2-40B4-BE49-F238E27FC236}">
                <a16:creationId xmlns:a16="http://schemas.microsoft.com/office/drawing/2014/main" id="{8F55C84A-FCA8-465E-F8E3-A24B3569A387}"/>
              </a:ext>
            </a:extLst>
          </p:cNvPr>
          <p:cNvSpPr>
            <a:spLocks noChangeShapeType="1"/>
          </p:cNvSpPr>
          <p:nvPr/>
        </p:nvSpPr>
        <p:spPr bwMode="auto">
          <a:xfrm>
            <a:off x="1305027" y="359978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3" name="Line 122">
            <a:extLst>
              <a:ext uri="{FF2B5EF4-FFF2-40B4-BE49-F238E27FC236}">
                <a16:creationId xmlns:a16="http://schemas.microsoft.com/office/drawing/2014/main" id="{65046380-2769-72CC-212D-EE76A5B391CF}"/>
              </a:ext>
            </a:extLst>
          </p:cNvPr>
          <p:cNvSpPr>
            <a:spLocks noChangeShapeType="1"/>
          </p:cNvSpPr>
          <p:nvPr/>
        </p:nvSpPr>
        <p:spPr bwMode="auto">
          <a:xfrm>
            <a:off x="1305027" y="386859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4" name="Line 121">
            <a:extLst>
              <a:ext uri="{FF2B5EF4-FFF2-40B4-BE49-F238E27FC236}">
                <a16:creationId xmlns:a16="http://schemas.microsoft.com/office/drawing/2014/main" id="{0DE85E65-B43F-CC3F-7698-83FF54EADB6C}"/>
              </a:ext>
            </a:extLst>
          </p:cNvPr>
          <p:cNvSpPr>
            <a:spLocks noChangeShapeType="1"/>
          </p:cNvSpPr>
          <p:nvPr/>
        </p:nvSpPr>
        <p:spPr bwMode="auto">
          <a:xfrm>
            <a:off x="1305027" y="414703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5" name="Line 122">
            <a:extLst>
              <a:ext uri="{FF2B5EF4-FFF2-40B4-BE49-F238E27FC236}">
                <a16:creationId xmlns:a16="http://schemas.microsoft.com/office/drawing/2014/main" id="{88D3B64E-D15E-9201-4BFA-5C9B79BB0155}"/>
              </a:ext>
            </a:extLst>
          </p:cNvPr>
          <p:cNvSpPr>
            <a:spLocks noChangeShapeType="1"/>
          </p:cNvSpPr>
          <p:nvPr/>
        </p:nvSpPr>
        <p:spPr bwMode="auto">
          <a:xfrm>
            <a:off x="1305027" y="443322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4207343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4236F1-2FD0-4432-BA9F-1185A6B7CBFA}"/>
              </a:ext>
            </a:extLst>
          </p:cNvPr>
          <p:cNvSpPr>
            <a:spLocks noGrp="1"/>
          </p:cNvSpPr>
          <p:nvPr>
            <p:ph type="title"/>
          </p:nvPr>
        </p:nvSpPr>
        <p:spPr/>
        <p:txBody>
          <a:bodyPr/>
          <a:lstStyle/>
          <a:p>
            <a:r>
              <a:rPr lang="en-US" dirty="0"/>
              <a:t>TRANSCEND NHL 001 Phase I Study Design of Liso-Cel </a:t>
            </a:r>
            <a:br>
              <a:rPr lang="en-US" dirty="0"/>
            </a:br>
            <a:r>
              <a:rPr lang="en-US" dirty="0"/>
              <a:t>in R/R MCL: Safety</a:t>
            </a:r>
          </a:p>
        </p:txBody>
      </p:sp>
      <p:sp>
        <p:nvSpPr>
          <p:cNvPr id="8" name="Content Placeholder 7">
            <a:extLst>
              <a:ext uri="{FF2B5EF4-FFF2-40B4-BE49-F238E27FC236}">
                <a16:creationId xmlns:a16="http://schemas.microsoft.com/office/drawing/2014/main" id="{AEF27465-A5BB-486F-8F3E-A130E1D12128}"/>
              </a:ext>
            </a:extLst>
          </p:cNvPr>
          <p:cNvSpPr>
            <a:spLocks noGrp="1"/>
          </p:cNvSpPr>
          <p:nvPr>
            <p:ph idx="1"/>
          </p:nvPr>
        </p:nvSpPr>
        <p:spPr>
          <a:xfrm>
            <a:off x="616673" y="4766618"/>
            <a:ext cx="10877529" cy="1024594"/>
          </a:xfrm>
        </p:spPr>
        <p:txBody>
          <a:bodyPr/>
          <a:lstStyle/>
          <a:p>
            <a:pPr>
              <a:spcBef>
                <a:spcPts val="500"/>
              </a:spcBef>
              <a:spcAft>
                <a:spcPts val="0"/>
              </a:spcAft>
            </a:pPr>
            <a:r>
              <a:rPr lang="en-US" sz="1400" dirty="0"/>
              <a:t>Grade 5 TEAEs occurred in 2 patients (6%), both at dose level 2, and both were considered connected to Liso-cel (1 patient with high tumor burden had TLS [DLT]; 1 patient had cryptococcal meningoencephalitis)</a:t>
            </a:r>
          </a:p>
          <a:p>
            <a:pPr>
              <a:spcBef>
                <a:spcPts val="500"/>
              </a:spcBef>
              <a:spcAft>
                <a:spcPts val="0"/>
              </a:spcAft>
            </a:pPr>
            <a:r>
              <a:rPr lang="en-US" sz="1400" dirty="0"/>
              <a:t>2 DLTs occurred in 2 patients, both at dose level 2: TLS</a:t>
            </a:r>
            <a:r>
              <a:rPr lang="en-US" sz="1400" baseline="30000" dirty="0"/>
              <a:t>†</a:t>
            </a:r>
            <a:r>
              <a:rPr lang="en-US" sz="1400" dirty="0"/>
              <a:t> and neutropenia/thrombocytopenia</a:t>
            </a:r>
          </a:p>
          <a:p>
            <a:pPr>
              <a:spcBef>
                <a:spcPts val="500"/>
              </a:spcBef>
              <a:spcAft>
                <a:spcPts val="0"/>
              </a:spcAft>
            </a:pPr>
            <a:r>
              <a:rPr lang="en-US" sz="1400" dirty="0"/>
              <a:t>5 patients (16%) reported grade ≥3 infections (2 bacterial, 1 viral, 1 fungal, and 1 pathogen unspecified)</a:t>
            </a:r>
          </a:p>
        </p:txBody>
      </p:sp>
      <p:graphicFrame>
        <p:nvGraphicFramePr>
          <p:cNvPr id="9" name="Table 8">
            <a:extLst>
              <a:ext uri="{FF2B5EF4-FFF2-40B4-BE49-F238E27FC236}">
                <a16:creationId xmlns:a16="http://schemas.microsoft.com/office/drawing/2014/main" id="{6D47D7B3-7AF6-364E-AB60-B3A66CCD22A6}"/>
              </a:ext>
            </a:extLst>
          </p:cNvPr>
          <p:cNvGraphicFramePr>
            <a:graphicFrameLocks noGrp="1"/>
          </p:cNvGraphicFramePr>
          <p:nvPr/>
        </p:nvGraphicFramePr>
        <p:xfrm>
          <a:off x="697798" y="1295597"/>
          <a:ext cx="10796404" cy="3438144"/>
        </p:xfrm>
        <a:graphic>
          <a:graphicData uri="http://schemas.openxmlformats.org/drawingml/2006/table">
            <a:tbl>
              <a:tblPr firstRow="1" bandRow="1">
                <a:tableStyleId>{0505E3EF-67EA-436B-97B2-0124C06EBD24}</a:tableStyleId>
              </a:tblPr>
              <a:tblGrid>
                <a:gridCol w="3763686">
                  <a:extLst>
                    <a:ext uri="{9D8B030D-6E8A-4147-A177-3AD203B41FA5}">
                      <a16:colId xmlns:a16="http://schemas.microsoft.com/office/drawing/2014/main" val="2468343819"/>
                    </a:ext>
                  </a:extLst>
                </a:gridCol>
                <a:gridCol w="3408825">
                  <a:extLst>
                    <a:ext uri="{9D8B030D-6E8A-4147-A177-3AD203B41FA5}">
                      <a16:colId xmlns:a16="http://schemas.microsoft.com/office/drawing/2014/main" val="4102062258"/>
                    </a:ext>
                  </a:extLst>
                </a:gridCol>
                <a:gridCol w="3623893">
                  <a:extLst>
                    <a:ext uri="{9D8B030D-6E8A-4147-A177-3AD203B41FA5}">
                      <a16:colId xmlns:a16="http://schemas.microsoft.com/office/drawing/2014/main" val="2347756878"/>
                    </a:ext>
                  </a:extLst>
                </a:gridCol>
              </a:tblGrid>
              <a:tr h="272871">
                <a:tc rowSpan="2">
                  <a:txBody>
                    <a:bodyPr/>
                    <a:lstStyle/>
                    <a:p>
                      <a:r>
                        <a:rPr lang="en-US" sz="1400" dirty="0">
                          <a:solidFill>
                            <a:schemeClr val="tx1"/>
                          </a:solidFill>
                        </a:rPr>
                        <a:t>TEAEs,</a:t>
                      </a:r>
                      <a:r>
                        <a:rPr lang="en-US" sz="1400" baseline="0" dirty="0">
                          <a:solidFill>
                            <a:schemeClr val="tx1"/>
                          </a:solidFill>
                        </a:rPr>
                        <a:t>* </a:t>
                      </a:r>
                      <a:r>
                        <a:rPr lang="en-US" sz="1400" dirty="0">
                          <a:solidFill>
                            <a:schemeClr val="tx1"/>
                          </a:solidFill>
                        </a:rPr>
                        <a:t>n (%)</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gridSpan="2">
                  <a:txBody>
                    <a:bodyPr/>
                    <a:lstStyle/>
                    <a:p>
                      <a:pPr algn="ctr"/>
                      <a:r>
                        <a:rPr lang="en-US" sz="1400" b="1" baseline="0" dirty="0">
                          <a:solidFill>
                            <a:schemeClr val="tx1"/>
                          </a:solidFill>
                        </a:rPr>
                        <a:t>All Liso-Cel–Treated Patients (N = 32)</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algn="ctr"/>
                      <a:endParaRPr lang="en-US" sz="1400" b="1" baseline="0" dirty="0">
                        <a:solidFill>
                          <a:schemeClr val="bg1"/>
                        </a:solidFill>
                      </a:endParaRPr>
                    </a:p>
                  </a:txBody>
                  <a:tcPr marT="36576" marB="3657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877554669"/>
                  </a:ext>
                </a:extLst>
              </a:tr>
              <a:tr h="272871">
                <a:tc vMerge="1">
                  <a:txBody>
                    <a:bodyPr/>
                    <a:lstStyle/>
                    <a:p>
                      <a:r>
                        <a:rPr lang="en-US" sz="1400" dirty="0">
                          <a:solidFill>
                            <a:schemeClr val="bg1"/>
                          </a:solidFill>
                        </a:rPr>
                        <a:t>TEAEs, n/N (%)</a:t>
                      </a:r>
                    </a:p>
                  </a:txBody>
                  <a:tcPr marT="36576" marB="36576"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A8341"/>
                    </a:solidFill>
                  </a:tcPr>
                </a:tc>
                <a:tc>
                  <a:txBody>
                    <a:bodyPr/>
                    <a:lstStyle/>
                    <a:p>
                      <a:pPr algn="ctr"/>
                      <a:r>
                        <a:rPr lang="en-US" sz="1400" b="1" baseline="0" dirty="0">
                          <a:solidFill>
                            <a:schemeClr val="tx1"/>
                          </a:solidFill>
                        </a:rPr>
                        <a:t>Any Grade</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400" b="1" baseline="0" dirty="0">
                          <a:solidFill>
                            <a:schemeClr val="tx1"/>
                          </a:solidFill>
                        </a:rPr>
                        <a:t>Grade ≥3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272871">
                <a:tc>
                  <a:txBody>
                    <a:bodyPr/>
                    <a:lstStyle/>
                    <a:p>
                      <a:pPr marL="0"/>
                      <a:r>
                        <a:rPr lang="en-US" sz="1400" dirty="0">
                          <a:solidFill>
                            <a:schemeClr val="bg1"/>
                          </a:solidFill>
                        </a:rPr>
                        <a:t>Any</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32 (100)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27 (84)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38446832"/>
                  </a:ext>
                </a:extLst>
              </a:tr>
              <a:tr h="272871">
                <a:tc>
                  <a:txBody>
                    <a:bodyPr/>
                    <a:lstStyle/>
                    <a:p>
                      <a:pPr marL="0"/>
                      <a:r>
                        <a:rPr lang="en-US" sz="1400" dirty="0">
                          <a:solidFill>
                            <a:schemeClr val="bg1"/>
                          </a:solidFill>
                        </a:rPr>
                        <a:t>CRS</a:t>
                      </a:r>
                      <a:endParaRPr lang="en-US" sz="1400" baseline="30000" dirty="0">
                        <a:solidFill>
                          <a:schemeClr val="bg1"/>
                        </a:solidFill>
                      </a:endParaRP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16 (50)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1 (3)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671990604"/>
                  </a:ext>
                </a:extLst>
              </a:tr>
              <a:tr h="272871">
                <a:tc>
                  <a:txBody>
                    <a:bodyPr/>
                    <a:lstStyle/>
                    <a:p>
                      <a:pPr marL="0"/>
                      <a:r>
                        <a:rPr lang="en-US" sz="1400" baseline="0" dirty="0">
                          <a:solidFill>
                            <a:schemeClr val="bg1"/>
                          </a:solidFill>
                        </a:rPr>
                        <a:t>Anemia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15 (47)</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12 (38)</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1081420"/>
                  </a:ext>
                </a:extLst>
              </a:tr>
              <a:tr h="272871">
                <a:tc>
                  <a:txBody>
                    <a:bodyPr/>
                    <a:lstStyle/>
                    <a:p>
                      <a:pPr marL="0"/>
                      <a:r>
                        <a:rPr lang="en-US" sz="1400" baseline="0" dirty="0">
                          <a:solidFill>
                            <a:schemeClr val="bg1"/>
                          </a:solidFill>
                        </a:rPr>
                        <a:t>Neutropenia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aseline="0" dirty="0">
                          <a:solidFill>
                            <a:schemeClr val="bg1"/>
                          </a:solidFill>
                        </a:rPr>
                        <a:t>15 (47)</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aseline="0" dirty="0">
                          <a:solidFill>
                            <a:schemeClr val="bg1"/>
                          </a:solidFill>
                        </a:rPr>
                        <a:t>14 (44)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75625852"/>
                  </a:ext>
                </a:extLst>
              </a:tr>
              <a:tr h="272871">
                <a:tc>
                  <a:txBody>
                    <a:bodyPr/>
                    <a:lstStyle/>
                    <a:p>
                      <a:pPr marL="0"/>
                      <a:r>
                        <a:rPr lang="en-US" sz="1400" baseline="0" dirty="0">
                          <a:solidFill>
                            <a:schemeClr val="bg1"/>
                          </a:solidFill>
                        </a:rPr>
                        <a:t>Fatigue</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aseline="0" dirty="0">
                          <a:solidFill>
                            <a:schemeClr val="bg1"/>
                          </a:solidFill>
                        </a:rPr>
                        <a:t>11 (34)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aseline="0" dirty="0">
                          <a:solidFill>
                            <a:schemeClr val="bg1"/>
                          </a:solidFill>
                        </a:rPr>
                        <a:t>1 (3)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34091934"/>
                  </a:ext>
                </a:extLst>
              </a:tr>
              <a:tr h="272871">
                <a:tc>
                  <a:txBody>
                    <a:bodyPr/>
                    <a:lstStyle/>
                    <a:p>
                      <a:pPr marL="0"/>
                      <a:r>
                        <a:rPr lang="en-US" sz="1400" baseline="0" dirty="0">
                          <a:solidFill>
                            <a:schemeClr val="bg1"/>
                          </a:solidFill>
                        </a:rPr>
                        <a:t>Thrombocytopenia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aseline="0" dirty="0">
                          <a:solidFill>
                            <a:schemeClr val="bg1"/>
                          </a:solidFill>
                        </a:rPr>
                        <a:t>10 (31)</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aseline="0" dirty="0">
                          <a:solidFill>
                            <a:schemeClr val="bg1"/>
                          </a:solidFill>
                        </a:rPr>
                        <a:t>10 (31)</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799538286"/>
                  </a:ext>
                </a:extLst>
              </a:tr>
              <a:tr h="272871">
                <a:tc>
                  <a:txBody>
                    <a:bodyPr/>
                    <a:lstStyle/>
                    <a:p>
                      <a:pPr marL="0"/>
                      <a:r>
                        <a:rPr lang="en-US" sz="1400" baseline="0" dirty="0">
                          <a:solidFill>
                            <a:schemeClr val="bg1"/>
                          </a:solidFill>
                        </a:rPr>
                        <a:t>Back pain</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aseline="0" dirty="0">
                          <a:solidFill>
                            <a:schemeClr val="bg1"/>
                          </a:solidFill>
                        </a:rPr>
                        <a:t>7 (22)</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aseline="0" dirty="0">
                          <a:solidFill>
                            <a:schemeClr val="bg1"/>
                          </a:solidFill>
                        </a:rPr>
                        <a:t>1 (3)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339319630"/>
                  </a:ext>
                </a:extLst>
              </a:tr>
              <a:tr h="272871">
                <a:tc>
                  <a:txBody>
                    <a:bodyPr/>
                    <a:lstStyle/>
                    <a:p>
                      <a:pPr marL="0"/>
                      <a:r>
                        <a:rPr lang="en-US" sz="1400" baseline="0" dirty="0">
                          <a:solidFill>
                            <a:schemeClr val="bg1"/>
                          </a:solidFill>
                        </a:rPr>
                        <a:t>Decreased appetite</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aseline="0" dirty="0">
                          <a:solidFill>
                            <a:schemeClr val="bg1"/>
                          </a:solidFill>
                        </a:rPr>
                        <a:t>7 (22)</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aseline="0" dirty="0">
                          <a:solidFill>
                            <a:schemeClr val="bg1"/>
                          </a:solidFill>
                        </a:rPr>
                        <a:t>1 (3)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292955685"/>
                  </a:ext>
                </a:extLst>
              </a:tr>
              <a:tr h="272871">
                <a:tc>
                  <a:txBody>
                    <a:bodyPr/>
                    <a:lstStyle/>
                    <a:p>
                      <a:pPr marL="0"/>
                      <a:r>
                        <a:rPr lang="en-US" sz="1400" baseline="0" dirty="0">
                          <a:solidFill>
                            <a:schemeClr val="bg1"/>
                          </a:solidFill>
                        </a:rPr>
                        <a:t>Headache</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aseline="0" dirty="0">
                          <a:solidFill>
                            <a:schemeClr val="bg1"/>
                          </a:solidFill>
                        </a:rPr>
                        <a:t>7 (22)</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aseline="0" dirty="0">
                          <a:solidFill>
                            <a:schemeClr val="bg1"/>
                          </a:solidFill>
                        </a:rPr>
                        <a:t>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051309636"/>
                  </a:ext>
                </a:extLst>
              </a:tr>
              <a:tr h="272871">
                <a:tc>
                  <a:txBody>
                    <a:bodyPr/>
                    <a:lstStyle/>
                    <a:p>
                      <a:pPr marL="0"/>
                      <a:r>
                        <a:rPr lang="en-US" sz="1400" baseline="0" dirty="0">
                          <a:solidFill>
                            <a:schemeClr val="bg1"/>
                          </a:solidFill>
                        </a:rPr>
                        <a:t>Hypotension</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aseline="0" dirty="0">
                          <a:solidFill>
                            <a:schemeClr val="bg1"/>
                          </a:solidFill>
                        </a:rPr>
                        <a:t>7 (22)</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aseline="0" dirty="0">
                          <a:solidFill>
                            <a:schemeClr val="bg1"/>
                          </a:solidFill>
                        </a:rPr>
                        <a:t>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497985059"/>
                  </a:ext>
                </a:extLst>
              </a:tr>
            </a:tbl>
          </a:graphicData>
        </a:graphic>
      </p:graphicFrame>
      <p:sp>
        <p:nvSpPr>
          <p:cNvPr id="10" name="TextBox 9">
            <a:extLst>
              <a:ext uri="{FF2B5EF4-FFF2-40B4-BE49-F238E27FC236}">
                <a16:creationId xmlns:a16="http://schemas.microsoft.com/office/drawing/2014/main" id="{CFFF04EC-FDC2-FB2C-7310-200ECEF050D6}"/>
              </a:ext>
            </a:extLst>
          </p:cNvPr>
          <p:cNvSpPr txBox="1"/>
          <p:nvPr/>
        </p:nvSpPr>
        <p:spPr bwMode="auto">
          <a:xfrm>
            <a:off x="409907" y="6394304"/>
            <a:ext cx="11031200" cy="258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Palomba</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ASH 2020. Abstract 118.</a:t>
            </a:r>
          </a:p>
        </p:txBody>
      </p:sp>
      <p:sp>
        <p:nvSpPr>
          <p:cNvPr id="3" name="TextBox 2">
            <a:extLst>
              <a:ext uri="{FF2B5EF4-FFF2-40B4-BE49-F238E27FC236}">
                <a16:creationId xmlns:a16="http://schemas.microsoft.com/office/drawing/2014/main" id="{006A7A5B-F563-282E-68E4-4B8A7958CE2D}"/>
              </a:ext>
            </a:extLst>
          </p:cNvPr>
          <p:cNvSpPr txBox="1"/>
          <p:nvPr/>
        </p:nvSpPr>
        <p:spPr bwMode="auto">
          <a:xfrm>
            <a:off x="451003" y="5667687"/>
            <a:ext cx="1064578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 TEAE was defined as an AE that started any time from initiation of </a:t>
            </a:r>
            <a:r>
              <a:rPr kumimoji="0" lang="en-US" sz="14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Liso-cel</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through and including 90 days after the final cycle of </a:t>
            </a:r>
            <a:r>
              <a:rPr kumimoji="0" lang="en-US" sz="14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Liso-cel</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Any AE that occurred after the initiation of another anticancer therapy or </a:t>
            </a:r>
            <a:r>
              <a:rPr kumimoji="0" lang="en-US" sz="14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Liso-cel</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retreatment was not considered as a </a:t>
            </a:r>
            <a:r>
              <a:rPr kumimoji="0" lang="en-US" sz="14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Liso-cel</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TEAE. </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Only 1 TLS event occurred that was grade 5 and considered a DLT.</a:t>
            </a:r>
          </a:p>
        </p:txBody>
      </p:sp>
    </p:spTree>
    <p:extLst>
      <p:ext uri="{BB962C8B-B14F-4D97-AF65-F5344CB8AC3E}">
        <p14:creationId xmlns:p14="http://schemas.microsoft.com/office/powerpoint/2010/main" val="313038373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02E13-9272-412F-A1F4-3EBE6E382CD8}"/>
              </a:ext>
            </a:extLst>
          </p:cNvPr>
          <p:cNvSpPr>
            <a:spLocks noGrp="1"/>
          </p:cNvSpPr>
          <p:nvPr>
            <p:ph type="title"/>
          </p:nvPr>
        </p:nvSpPr>
        <p:spPr/>
        <p:txBody>
          <a:bodyPr/>
          <a:lstStyle/>
          <a:p>
            <a:r>
              <a:rPr lang="en-US" dirty="0"/>
              <a:t>Novel agents in mantle cell lymphoma</a:t>
            </a:r>
            <a:br>
              <a:rPr lang="en-US" dirty="0"/>
            </a:br>
            <a:r>
              <a:rPr lang="en-US" sz="3200" i="1" dirty="0">
                <a:solidFill>
                  <a:schemeClr val="accent1"/>
                </a:solidFill>
              </a:rPr>
              <a:t>Outline</a:t>
            </a:r>
            <a:endParaRPr lang="en-US" i="1" dirty="0">
              <a:solidFill>
                <a:schemeClr val="accent1"/>
              </a:solidFill>
            </a:endParaRPr>
          </a:p>
        </p:txBody>
      </p:sp>
      <p:sp>
        <p:nvSpPr>
          <p:cNvPr id="3" name="Content Placeholder 2">
            <a:extLst>
              <a:ext uri="{FF2B5EF4-FFF2-40B4-BE49-F238E27FC236}">
                <a16:creationId xmlns:a16="http://schemas.microsoft.com/office/drawing/2014/main" id="{1D6472D6-1960-4B64-9144-52174D2CDA59}"/>
              </a:ext>
            </a:extLst>
          </p:cNvPr>
          <p:cNvSpPr>
            <a:spLocks noGrp="1"/>
          </p:cNvSpPr>
          <p:nvPr>
            <p:ph sz="half" idx="1"/>
          </p:nvPr>
        </p:nvSpPr>
        <p:spPr/>
        <p:txBody>
          <a:bodyPr>
            <a:normAutofit fontScale="70000" lnSpcReduction="20000"/>
          </a:bodyPr>
          <a:lstStyle/>
          <a:p>
            <a:r>
              <a:rPr lang="en-US" dirty="0"/>
              <a:t>BTK inhibitors</a:t>
            </a:r>
          </a:p>
          <a:p>
            <a:pPr lvl="1"/>
            <a:r>
              <a:rPr lang="en-US" dirty="0"/>
              <a:t>Covalent</a:t>
            </a:r>
          </a:p>
          <a:p>
            <a:pPr lvl="2"/>
            <a:r>
              <a:rPr lang="en-US" dirty="0"/>
              <a:t>Ibrutinib</a:t>
            </a:r>
          </a:p>
          <a:p>
            <a:pPr lvl="2"/>
            <a:r>
              <a:rPr lang="en-US" dirty="0"/>
              <a:t>Acalabrutinib</a:t>
            </a:r>
          </a:p>
          <a:p>
            <a:pPr lvl="2"/>
            <a:r>
              <a:rPr lang="en-US" dirty="0"/>
              <a:t>Zanubrutinib</a:t>
            </a:r>
          </a:p>
          <a:p>
            <a:pPr lvl="1"/>
            <a:r>
              <a:rPr lang="en-US" dirty="0"/>
              <a:t>Non-covalent: </a:t>
            </a:r>
            <a:r>
              <a:rPr lang="en-US" dirty="0" err="1"/>
              <a:t>pirtobrutinib</a:t>
            </a:r>
            <a:endParaRPr lang="en-US" dirty="0"/>
          </a:p>
          <a:p>
            <a:r>
              <a:rPr lang="en-US" dirty="0"/>
              <a:t>CAR T-cell therapies</a:t>
            </a:r>
          </a:p>
          <a:p>
            <a:pPr lvl="1"/>
            <a:r>
              <a:rPr lang="en-US" dirty="0" err="1"/>
              <a:t>Brexucabtagene</a:t>
            </a:r>
            <a:r>
              <a:rPr lang="en-US" dirty="0"/>
              <a:t> </a:t>
            </a:r>
            <a:r>
              <a:rPr lang="en-US" dirty="0" err="1"/>
              <a:t>autolocel</a:t>
            </a:r>
            <a:endParaRPr lang="en-US" dirty="0"/>
          </a:p>
          <a:p>
            <a:pPr lvl="1"/>
            <a:r>
              <a:rPr lang="en-US" dirty="0" err="1"/>
              <a:t>Lisocabtagene</a:t>
            </a:r>
            <a:r>
              <a:rPr lang="en-US" dirty="0"/>
              <a:t> </a:t>
            </a:r>
            <a:r>
              <a:rPr lang="en-US" dirty="0" err="1"/>
              <a:t>maraleucel</a:t>
            </a:r>
            <a:r>
              <a:rPr lang="en-US" dirty="0"/>
              <a:t> (not approved)</a:t>
            </a:r>
          </a:p>
          <a:p>
            <a:r>
              <a:rPr lang="en-US" sz="4000" b="1" dirty="0">
                <a:solidFill>
                  <a:schemeClr val="accent1"/>
                </a:solidFill>
              </a:rPr>
              <a:t>BCL2 inhibitor: </a:t>
            </a:r>
            <a:r>
              <a:rPr lang="en-US" sz="4000" b="1" dirty="0" err="1">
                <a:solidFill>
                  <a:schemeClr val="accent1"/>
                </a:solidFill>
              </a:rPr>
              <a:t>venetoclax</a:t>
            </a:r>
            <a:r>
              <a:rPr lang="en-US" sz="4000" b="1" dirty="0">
                <a:solidFill>
                  <a:schemeClr val="accent1"/>
                </a:solidFill>
              </a:rPr>
              <a:t> (not approved)</a:t>
            </a:r>
          </a:p>
          <a:p>
            <a:r>
              <a:rPr lang="en-US" dirty="0"/>
              <a:t>Bispecific antibodies: </a:t>
            </a:r>
            <a:r>
              <a:rPr lang="en-US" dirty="0" err="1"/>
              <a:t>glofitamab</a:t>
            </a:r>
            <a:r>
              <a:rPr lang="en-US" dirty="0"/>
              <a:t> (not approved)</a:t>
            </a:r>
          </a:p>
          <a:p>
            <a:pPr lvl="1"/>
            <a:endParaRPr lang="en-US" dirty="0"/>
          </a:p>
          <a:p>
            <a:pPr lvl="1"/>
            <a:endParaRPr lang="en-US" dirty="0"/>
          </a:p>
          <a:p>
            <a:endParaRPr lang="en-US" dirty="0"/>
          </a:p>
          <a:p>
            <a:endParaRPr lang="en-US" dirty="0"/>
          </a:p>
          <a:p>
            <a:endParaRPr lang="en-US" dirty="0"/>
          </a:p>
        </p:txBody>
      </p:sp>
      <p:sp>
        <p:nvSpPr>
          <p:cNvPr id="4" name="Content Placeholder 3">
            <a:extLst>
              <a:ext uri="{FF2B5EF4-FFF2-40B4-BE49-F238E27FC236}">
                <a16:creationId xmlns:a16="http://schemas.microsoft.com/office/drawing/2014/main" id="{EBB1C0AC-0C8F-4979-9B55-4F6D79A91D90}"/>
              </a:ext>
            </a:extLst>
          </p:cNvPr>
          <p:cNvSpPr>
            <a:spLocks noGrp="1"/>
          </p:cNvSpPr>
          <p:nvPr>
            <p:ph sz="half" idx="2"/>
          </p:nvPr>
        </p:nvSpPr>
        <p:spPr/>
        <p:txBody>
          <a:bodyPr>
            <a:normAutofit fontScale="70000" lnSpcReduction="20000"/>
          </a:bodyPr>
          <a:lstStyle/>
          <a:p>
            <a:r>
              <a:rPr lang="en-US" dirty="0"/>
              <a:t>Combination studies</a:t>
            </a:r>
          </a:p>
          <a:p>
            <a:pPr lvl="1"/>
            <a:r>
              <a:rPr lang="en-US" dirty="0"/>
              <a:t>Treatment-naive</a:t>
            </a:r>
          </a:p>
          <a:p>
            <a:pPr lvl="2"/>
            <a:r>
              <a:rPr lang="en-US" dirty="0"/>
              <a:t>SHINE (ibrutinib + </a:t>
            </a:r>
            <a:r>
              <a:rPr lang="en-US" dirty="0" err="1"/>
              <a:t>bendamustine</a:t>
            </a:r>
            <a:r>
              <a:rPr lang="en-US" dirty="0"/>
              <a:t>-rituximab in transplant-ineligible)</a:t>
            </a:r>
          </a:p>
          <a:p>
            <a:pPr lvl="2"/>
            <a:r>
              <a:rPr lang="en-US" dirty="0"/>
              <a:t>TRIANGLE (ibrutinib + R-CHOP/R-DHAP in transplant-eligible)</a:t>
            </a:r>
          </a:p>
          <a:p>
            <a:pPr lvl="2"/>
            <a:r>
              <a:rPr lang="en-US" dirty="0"/>
              <a:t>WINDOW-1 and WINDOW-2 (Ibrutinib-rituximab +/- </a:t>
            </a:r>
            <a:r>
              <a:rPr lang="en-US" dirty="0" err="1"/>
              <a:t>venetoclax</a:t>
            </a:r>
            <a:r>
              <a:rPr lang="en-US" dirty="0"/>
              <a:t> +/- R-HCVAD)</a:t>
            </a:r>
          </a:p>
          <a:p>
            <a:pPr lvl="2"/>
            <a:r>
              <a:rPr lang="en-US" dirty="0"/>
              <a:t>BRIDGE (</a:t>
            </a:r>
            <a:r>
              <a:rPr lang="en-US" dirty="0" err="1"/>
              <a:t>zanubrutinib</a:t>
            </a:r>
            <a:r>
              <a:rPr lang="en-US" dirty="0"/>
              <a:t> + chemo in transplant-eligible)</a:t>
            </a:r>
          </a:p>
          <a:p>
            <a:pPr lvl="2"/>
            <a:r>
              <a:rPr lang="en-US" dirty="0"/>
              <a:t>Acalabrutinib-lenalidomide-rituximab</a:t>
            </a:r>
          </a:p>
          <a:p>
            <a:pPr lvl="1"/>
            <a:r>
              <a:rPr lang="en-US" dirty="0"/>
              <a:t>Relapsed-refractory</a:t>
            </a:r>
          </a:p>
          <a:p>
            <a:pPr lvl="2"/>
            <a:r>
              <a:rPr lang="en-US" dirty="0"/>
              <a:t>AIM (ibrutinib + </a:t>
            </a:r>
            <a:r>
              <a:rPr lang="en-US" dirty="0" err="1"/>
              <a:t>venetoclax</a:t>
            </a:r>
            <a:r>
              <a:rPr lang="en-US" dirty="0"/>
              <a:t>)</a:t>
            </a:r>
          </a:p>
          <a:p>
            <a:pPr lvl="2"/>
            <a:r>
              <a:rPr lang="en-US" dirty="0"/>
              <a:t>SYMPATICO (ibrutinib + </a:t>
            </a:r>
            <a:r>
              <a:rPr lang="en-US" dirty="0" err="1"/>
              <a:t>venetoclax</a:t>
            </a:r>
            <a:r>
              <a:rPr lang="en-US" dirty="0"/>
              <a:t>)</a:t>
            </a:r>
          </a:p>
          <a:p>
            <a:pPr lvl="2"/>
            <a:r>
              <a:rPr lang="en-US" dirty="0"/>
              <a:t>OASIS (ibrutinib + </a:t>
            </a:r>
            <a:r>
              <a:rPr lang="en-US" dirty="0" err="1"/>
              <a:t>venetoclax</a:t>
            </a:r>
            <a:r>
              <a:rPr lang="en-US" dirty="0"/>
              <a:t> + </a:t>
            </a:r>
            <a:r>
              <a:rPr lang="en-US" dirty="0" err="1"/>
              <a:t>obinutuzumab</a:t>
            </a:r>
            <a:r>
              <a:rPr lang="en-US" dirty="0"/>
              <a:t>)</a:t>
            </a:r>
          </a:p>
          <a:p>
            <a:pPr lvl="2"/>
            <a:r>
              <a:rPr lang="en-US" dirty="0"/>
              <a:t>BOVEN (</a:t>
            </a:r>
            <a:r>
              <a:rPr lang="en-US" dirty="0" err="1"/>
              <a:t>zanubrutinib</a:t>
            </a:r>
            <a:r>
              <a:rPr lang="en-US" dirty="0"/>
              <a:t> + </a:t>
            </a:r>
            <a:r>
              <a:rPr lang="en-US" dirty="0" err="1"/>
              <a:t>venetoclax</a:t>
            </a:r>
            <a:r>
              <a:rPr lang="en-US" dirty="0"/>
              <a:t> + </a:t>
            </a:r>
            <a:r>
              <a:rPr lang="en-US" dirty="0" err="1"/>
              <a:t>obinutuzumab</a:t>
            </a:r>
            <a:r>
              <a:rPr lang="en-US" dirty="0"/>
              <a:t>)</a:t>
            </a:r>
          </a:p>
          <a:p>
            <a:r>
              <a:rPr lang="en-US" dirty="0"/>
              <a:t>SHOCKING NEWS!</a:t>
            </a:r>
          </a:p>
          <a:p>
            <a:endParaRPr lang="en-US" dirty="0"/>
          </a:p>
        </p:txBody>
      </p:sp>
    </p:spTree>
    <p:extLst>
      <p:ext uri="{BB962C8B-B14F-4D97-AF65-F5344CB8AC3E}">
        <p14:creationId xmlns:p14="http://schemas.microsoft.com/office/powerpoint/2010/main" val="362004117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a:xfrm>
            <a:off x="609760" y="238127"/>
            <a:ext cx="10513870" cy="1259605"/>
          </a:xfrm>
        </p:spPr>
        <p:txBody>
          <a:bodyPr/>
          <a:lstStyle/>
          <a:p>
            <a:r>
              <a:rPr lang="en-US" sz="3400" dirty="0"/>
              <a:t>Long-Term Follow-Up of Patients With R/R NHL Treated With Venetoclax in a Phase I, First-in-Human Study: Study Design and Patients</a:t>
            </a:r>
          </a:p>
        </p:txBody>
      </p:sp>
      <p:sp>
        <p:nvSpPr>
          <p:cNvPr id="4" name="Text Placeholder 3">
            <a:extLst>
              <a:ext uri="{FF2B5EF4-FFF2-40B4-BE49-F238E27FC236}">
                <a16:creationId xmlns:a16="http://schemas.microsoft.com/office/drawing/2014/main" id="{9CF6BD29-C82A-8B4B-9365-B5AF0C7F9CF1}"/>
              </a:ext>
            </a:extLst>
          </p:cNvPr>
          <p:cNvSpPr>
            <a:spLocks noGrp="1"/>
          </p:cNvSpPr>
          <p:nvPr>
            <p:ph type="body" sz="quarter" idx="4294967295"/>
          </p:nvPr>
        </p:nvSpPr>
        <p:spPr>
          <a:xfrm>
            <a:off x="427871" y="6378941"/>
            <a:ext cx="8870623" cy="307777"/>
          </a:xfrm>
        </p:spPr>
        <p:txBody>
          <a:bodyPr/>
          <a:lstStyle/>
          <a:p>
            <a:pPr marL="0" indent="0">
              <a:buNone/>
            </a:pPr>
            <a:r>
              <a:rPr lang="en-US" sz="1200" dirty="0" err="1">
                <a:solidFill>
                  <a:schemeClr val="bg2"/>
                </a:solidFill>
              </a:rPr>
              <a:t>Davids</a:t>
            </a:r>
            <a:r>
              <a:rPr lang="en-US" sz="1200" dirty="0">
                <a:solidFill>
                  <a:schemeClr val="bg2"/>
                </a:solidFill>
              </a:rPr>
              <a:t>. Clin Cancer Res. 2021;27:4690. </a:t>
            </a:r>
            <a:r>
              <a:rPr lang="en-US" sz="1200" dirty="0" err="1">
                <a:solidFill>
                  <a:schemeClr val="bg2"/>
                </a:solidFill>
              </a:rPr>
              <a:t>Davids</a:t>
            </a:r>
            <a:r>
              <a:rPr lang="en-US" sz="1200" dirty="0">
                <a:solidFill>
                  <a:schemeClr val="bg2"/>
                </a:solidFill>
              </a:rPr>
              <a:t>. J Clin Oncol. 2017;35:826.</a:t>
            </a:r>
          </a:p>
        </p:txBody>
      </p:sp>
      <p:sp>
        <p:nvSpPr>
          <p:cNvPr id="14" name="Rectangle 13">
            <a:extLst>
              <a:ext uri="{FF2B5EF4-FFF2-40B4-BE49-F238E27FC236}">
                <a16:creationId xmlns:a16="http://schemas.microsoft.com/office/drawing/2014/main" id="{8E78606C-3CB0-7B4A-A461-A423E1977865}"/>
              </a:ext>
            </a:extLst>
          </p:cNvPr>
          <p:cNvSpPr/>
          <p:nvPr/>
        </p:nvSpPr>
        <p:spPr>
          <a:xfrm>
            <a:off x="703592" y="1600200"/>
            <a:ext cx="5430507" cy="1792935"/>
          </a:xfrm>
          <a:prstGeom prst="rect">
            <a:avLst/>
          </a:prstGeom>
          <a:solidFill>
            <a:schemeClr val="accent3">
              <a:lumMod val="20000"/>
              <a:lumOff val="80000"/>
              <a:alpha val="50196"/>
            </a:schemeClr>
          </a:solidFill>
          <a:ln w="12700" cap="flat" cmpd="sng" algn="ctr">
            <a:noFill/>
            <a:prstDash val="solid"/>
            <a:miter lim="800000"/>
          </a:ln>
          <a:effectLst/>
        </p:spPr>
        <p:txBody>
          <a:bodyPr lIns="108000" tIns="108000" rtlCol="0" anchor="t" anchorCtr="0"/>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Key Eligibility Criteria</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R/R Non-Hodgkin’s Lymphoma</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Adequate bone marrow function</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ECOG PS 0 or 1</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Creatinine clearance ≥50 mL/min</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Liver transaminases ≤3.0 × the upper limit of normal</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Bilirubin ≤1.5 × the upper limit of normal</a:t>
            </a:r>
          </a:p>
        </p:txBody>
      </p:sp>
      <p:sp>
        <p:nvSpPr>
          <p:cNvPr id="15" name="Rectangle 14">
            <a:extLst>
              <a:ext uri="{FF2B5EF4-FFF2-40B4-BE49-F238E27FC236}">
                <a16:creationId xmlns:a16="http://schemas.microsoft.com/office/drawing/2014/main" id="{494736BE-7BB7-1841-B738-274E471D5596}"/>
              </a:ext>
            </a:extLst>
          </p:cNvPr>
          <p:cNvSpPr/>
          <p:nvPr/>
        </p:nvSpPr>
        <p:spPr>
          <a:xfrm>
            <a:off x="6297105" y="4147215"/>
            <a:ext cx="5209095" cy="1793558"/>
          </a:xfrm>
          <a:prstGeom prst="rect">
            <a:avLst/>
          </a:prstGeom>
          <a:solidFill>
            <a:schemeClr val="accent3">
              <a:lumMod val="20000"/>
              <a:lumOff val="80000"/>
              <a:alpha val="5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177750" marR="0" lvl="0" indent="-177750" algn="l" defTabSz="914400" rtl="0" eaLnBrk="1" fontAlgn="auto" latinLnBrk="0" hangingPunct="1">
              <a:lnSpc>
                <a:spcPct val="100000"/>
              </a:lnSpc>
              <a:spcBef>
                <a:spcPts val="0"/>
              </a:spcBef>
              <a:spcAft>
                <a:spcPts val="60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Long-term efficacy endpoints: PFS and DOR</a:t>
            </a:r>
          </a:p>
          <a:p>
            <a:pPr marL="177750" marR="0" lvl="0" indent="-177750" algn="l" defTabSz="914400" rtl="0" eaLnBrk="1" fontAlgn="auto" latinLnBrk="0" hangingPunct="1">
              <a:lnSpc>
                <a:spcPct val="100000"/>
              </a:lnSpc>
              <a:spcBef>
                <a:spcPts val="0"/>
              </a:spcBef>
              <a:spcAft>
                <a:spcPts val="60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Safety: incidence and severity of TEAEs defined according</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to ICH guidelines</a:t>
            </a:r>
          </a:p>
          <a:p>
            <a:pPr marL="177750" marR="0" lvl="0" indent="-177750" algn="l" defTabSz="914400" rtl="0" eaLnBrk="1" fontAlgn="auto" latinLnBrk="0" hangingPunct="1">
              <a:lnSpc>
                <a:spcPct val="100000"/>
              </a:lnSpc>
              <a:spcBef>
                <a:spcPts val="0"/>
              </a:spcBef>
              <a:spcAft>
                <a:spcPts val="60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Long-term safety: frequency and severity of TEAEs among patients who received treatment with Ven beyond 1 </a:t>
            </a: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yr</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 name="TextBox 1">
            <a:extLst>
              <a:ext uri="{FF2B5EF4-FFF2-40B4-BE49-F238E27FC236}">
                <a16:creationId xmlns:a16="http://schemas.microsoft.com/office/drawing/2014/main" id="{E86699D9-E144-A245-B6BC-299B007B52A2}"/>
              </a:ext>
            </a:extLst>
          </p:cNvPr>
          <p:cNvSpPr txBox="1"/>
          <p:nvPr/>
        </p:nvSpPr>
        <p:spPr>
          <a:xfrm>
            <a:off x="720392" y="3448866"/>
            <a:ext cx="5413707" cy="307777"/>
          </a:xfrm>
          <a:prstGeom prst="rect">
            <a:avLst/>
          </a:prstGeom>
          <a:solidFill>
            <a:schemeClr val="accent3"/>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Patients With MCL (N = 28)</a:t>
            </a:r>
          </a:p>
        </p:txBody>
      </p:sp>
      <p:sp>
        <p:nvSpPr>
          <p:cNvPr id="19" name="TextBox 18">
            <a:extLst>
              <a:ext uri="{FF2B5EF4-FFF2-40B4-BE49-F238E27FC236}">
                <a16:creationId xmlns:a16="http://schemas.microsoft.com/office/drawing/2014/main" id="{18DB54ED-9E34-484F-BC3C-B939B02A1396}"/>
              </a:ext>
            </a:extLst>
          </p:cNvPr>
          <p:cNvSpPr txBox="1"/>
          <p:nvPr/>
        </p:nvSpPr>
        <p:spPr>
          <a:xfrm>
            <a:off x="719138" y="5633555"/>
            <a:ext cx="5414962" cy="307777"/>
          </a:xfrm>
          <a:prstGeom prst="rect">
            <a:avLst/>
          </a:prstGeom>
          <a:solidFill>
            <a:schemeClr val="accent3"/>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Patients Receiving Ven Beyond 2 </a:t>
            </a:r>
            <a:r>
              <a:rPr kumimoji="0" lang="en-US" sz="1400" b="0"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Yr</a:t>
            </a: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(n = 7) </a:t>
            </a:r>
          </a:p>
        </p:txBody>
      </p:sp>
      <p:sp>
        <p:nvSpPr>
          <p:cNvPr id="18" name="TextBox 17">
            <a:extLst>
              <a:ext uri="{FF2B5EF4-FFF2-40B4-BE49-F238E27FC236}">
                <a16:creationId xmlns:a16="http://schemas.microsoft.com/office/drawing/2014/main" id="{C5CFAD2C-861F-824B-B5DB-C11DA8940E8F}"/>
              </a:ext>
            </a:extLst>
          </p:cNvPr>
          <p:cNvSpPr txBox="1"/>
          <p:nvPr/>
        </p:nvSpPr>
        <p:spPr>
          <a:xfrm>
            <a:off x="718371" y="4126292"/>
            <a:ext cx="5415729" cy="1169551"/>
          </a:xfrm>
          <a:prstGeom prst="roundRect">
            <a:avLst>
              <a:gd name="adj" fmla="val 0"/>
            </a:avLst>
          </a:prstGeom>
          <a:solidFill>
            <a:schemeClr val="accent3">
              <a:lumMod val="20000"/>
              <a:lumOff val="80000"/>
              <a:alpha val="50196"/>
            </a:schemeClr>
          </a:solidFill>
          <a:ln>
            <a:noFill/>
          </a:ln>
        </p:spPr>
        <p:style>
          <a:lnRef idx="2">
            <a:schemeClr val="accent6"/>
          </a:lnRef>
          <a:fillRef idx="1">
            <a:schemeClr val="lt1"/>
          </a:fillRef>
          <a:effectRef idx="0">
            <a:schemeClr val="accent6"/>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Phase I 3+3 Design*</a:t>
            </a:r>
          </a:p>
          <a:p>
            <a:pPr marL="177750" marR="0" lvl="0" indent="-177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Patients in the initial dose-escalation cohorts reached target daily doses of 200-1200 mg </a:t>
            </a:r>
          </a:p>
          <a:p>
            <a:pPr marL="177750" marR="0" lvl="0" indent="-177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Patients continued receiving daily Ven until PD or unacceptable toxicity</a:t>
            </a:r>
          </a:p>
        </p:txBody>
      </p:sp>
      <p:sp>
        <p:nvSpPr>
          <p:cNvPr id="5" name="Triangle 4">
            <a:extLst>
              <a:ext uri="{FF2B5EF4-FFF2-40B4-BE49-F238E27FC236}">
                <a16:creationId xmlns:a16="http://schemas.microsoft.com/office/drawing/2014/main" id="{56F5C19E-87FF-A78A-0AD0-3F4520877599}"/>
              </a:ext>
            </a:extLst>
          </p:cNvPr>
          <p:cNvSpPr/>
          <p:nvPr/>
        </p:nvSpPr>
        <p:spPr>
          <a:xfrm rot="10800000">
            <a:off x="3218873" y="3812374"/>
            <a:ext cx="311973" cy="26894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 name="Triangle 6">
            <a:extLst>
              <a:ext uri="{FF2B5EF4-FFF2-40B4-BE49-F238E27FC236}">
                <a16:creationId xmlns:a16="http://schemas.microsoft.com/office/drawing/2014/main" id="{6E7DD466-C506-7720-F942-B2565D36155A}"/>
              </a:ext>
            </a:extLst>
          </p:cNvPr>
          <p:cNvSpPr/>
          <p:nvPr/>
        </p:nvSpPr>
        <p:spPr>
          <a:xfrm rot="10800000">
            <a:off x="3218873" y="5336058"/>
            <a:ext cx="311973" cy="26894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graphicFrame>
        <p:nvGraphicFramePr>
          <p:cNvPr id="17" name="Table 13">
            <a:extLst>
              <a:ext uri="{FF2B5EF4-FFF2-40B4-BE49-F238E27FC236}">
                <a16:creationId xmlns:a16="http://schemas.microsoft.com/office/drawing/2014/main" id="{067F5029-2C19-534E-9F6C-9AC2029540AD}"/>
              </a:ext>
            </a:extLst>
          </p:cNvPr>
          <p:cNvGraphicFramePr>
            <a:graphicFrameLocks noGrp="1"/>
          </p:cNvGraphicFramePr>
          <p:nvPr/>
        </p:nvGraphicFramePr>
        <p:xfrm>
          <a:off x="6297104" y="1609628"/>
          <a:ext cx="5225713" cy="2438400"/>
        </p:xfrm>
        <a:graphic>
          <a:graphicData uri="http://schemas.openxmlformats.org/drawingml/2006/table">
            <a:tbl>
              <a:tblPr firstRow="1" bandRow="1">
                <a:tableStyleId>{0505E3EF-67EA-436B-97B2-0124C06EBD24}</a:tableStyleId>
              </a:tblPr>
              <a:tblGrid>
                <a:gridCol w="2007074">
                  <a:extLst>
                    <a:ext uri="{9D8B030D-6E8A-4147-A177-3AD203B41FA5}">
                      <a16:colId xmlns:a16="http://schemas.microsoft.com/office/drawing/2014/main" val="1902234832"/>
                    </a:ext>
                  </a:extLst>
                </a:gridCol>
                <a:gridCol w="1243938">
                  <a:extLst>
                    <a:ext uri="{9D8B030D-6E8A-4147-A177-3AD203B41FA5}">
                      <a16:colId xmlns:a16="http://schemas.microsoft.com/office/drawing/2014/main" val="179719343"/>
                    </a:ext>
                  </a:extLst>
                </a:gridCol>
                <a:gridCol w="1974701">
                  <a:extLst>
                    <a:ext uri="{9D8B030D-6E8A-4147-A177-3AD203B41FA5}">
                      <a16:colId xmlns:a16="http://schemas.microsoft.com/office/drawing/2014/main" val="722923421"/>
                    </a:ext>
                  </a:extLst>
                </a:gridCol>
              </a:tblGrid>
              <a:tr h="160222">
                <a:tc gridSpan="2">
                  <a:txBody>
                    <a:bodyPr/>
                    <a:lstStyle/>
                    <a:p>
                      <a:r>
                        <a:rPr lang="en-US" sz="1400" b="1" baseline="0" dirty="0">
                          <a:solidFill>
                            <a:schemeClr val="tx1"/>
                          </a:solidFill>
                        </a:rPr>
                        <a:t>Initial Patient Demographics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a:txBody>
                    <a:bodyPr/>
                    <a:lstStyle/>
                    <a:p>
                      <a:pPr algn="ctr"/>
                      <a:r>
                        <a:rPr lang="en-US" sz="1400" b="1" dirty="0">
                          <a:solidFill>
                            <a:schemeClr val="tx1"/>
                          </a:solidFill>
                        </a:rPr>
                        <a:t>MCL (N = 28)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157055">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Median age, </a:t>
                      </a:r>
                      <a:r>
                        <a:rPr lang="en-US" sz="1400" b="0" dirty="0" err="1">
                          <a:solidFill>
                            <a:schemeClr val="bg1"/>
                          </a:solidFill>
                        </a:rPr>
                        <a:t>yr</a:t>
                      </a:r>
                      <a:r>
                        <a:rPr lang="en-US" sz="1400" b="0" dirty="0">
                          <a:solidFill>
                            <a:schemeClr val="bg1"/>
                          </a:solidFill>
                        </a:rPr>
                        <a:t>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72 (35-85)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30833449"/>
                  </a:ext>
                </a:extLst>
              </a:tr>
              <a:tr h="157055">
                <a:tc gridSpan="2">
                  <a:txBody>
                    <a:bodyPr/>
                    <a:lstStyle/>
                    <a:p>
                      <a:r>
                        <a:rPr lang="en-US" sz="1400" b="0" dirty="0">
                          <a:solidFill>
                            <a:schemeClr val="bg1"/>
                          </a:solidFill>
                        </a:rPr>
                        <a:t>Median previous therapies, n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r>
                        <a:rPr lang="en-US" sz="1400" b="0" dirty="0">
                          <a:solidFill>
                            <a:schemeClr val="accent2"/>
                          </a:solidFill>
                        </a:rPr>
                        <a:t>&lt;75</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400" b="0" dirty="0">
                          <a:solidFill>
                            <a:schemeClr val="bg1"/>
                          </a:solidFill>
                        </a:rPr>
                        <a:t>3 (1-7)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587626608"/>
                  </a:ext>
                </a:extLst>
              </a:tr>
              <a:tr h="157055">
                <a:tc gridSpan="2">
                  <a:txBody>
                    <a:bodyPr/>
                    <a:lstStyle/>
                    <a:p>
                      <a:r>
                        <a:rPr lang="en-US" sz="1400" b="0" dirty="0">
                          <a:solidFill>
                            <a:schemeClr val="bg1"/>
                          </a:solidFill>
                        </a:rPr>
                        <a:t>Prior ASCT, n</a:t>
                      </a:r>
                      <a:endParaRPr lang="en-US" b="0" dirty="0">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r>
                        <a:rPr lang="en-US" sz="1400" b="0" dirty="0">
                          <a:solidFill>
                            <a:schemeClr val="accent2"/>
                          </a:solidFill>
                        </a:rPr>
                        <a:t>≥ 75</a:t>
                      </a:r>
                      <a:endParaRPr lang="en-US" b="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751164364"/>
                  </a:ext>
                </a:extLst>
              </a:tr>
              <a:tr h="157055">
                <a:tc rowSpan="2">
                  <a:txBody>
                    <a:bodyPr/>
                    <a:lstStyle/>
                    <a:p>
                      <a:r>
                        <a:rPr lang="en-US" sz="1400" b="0" dirty="0">
                          <a:solidFill>
                            <a:schemeClr val="bg1"/>
                          </a:solidFill>
                        </a:rPr>
                        <a:t>Bulky nodes, n (%)</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400" b="0" dirty="0">
                          <a:solidFill>
                            <a:schemeClr val="bg1"/>
                          </a:solidFill>
                        </a:rPr>
                        <a:t>&gt;5 cm</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0" dirty="0">
                          <a:solidFill>
                            <a:schemeClr val="bg1"/>
                          </a:solidFill>
                        </a:rPr>
                        <a:t>14 (50)</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561937650"/>
                  </a:ext>
                </a:extLst>
              </a:tr>
              <a:tr h="157055">
                <a:tc vMerge="1">
                  <a:txBody>
                    <a:bodyPr/>
                    <a:lstStyle/>
                    <a:p>
                      <a:endParaRPr lang="en-US"/>
                    </a:p>
                  </a:txBody>
                  <a:tcP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400" b="0" dirty="0">
                          <a:solidFill>
                            <a:schemeClr val="bg1"/>
                          </a:solidFill>
                        </a:rPr>
                        <a:t>&gt;10 cm</a:t>
                      </a:r>
                      <a:endParaRPr lang="en-US" b="0" dirty="0">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3 (11)</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410405615"/>
                  </a:ext>
                </a:extLst>
              </a:tr>
              <a:tr h="157055">
                <a:tc gridSpan="2">
                  <a:txBody>
                    <a:bodyPr/>
                    <a:lstStyle/>
                    <a:p>
                      <a:r>
                        <a:rPr lang="en-US" sz="1400" b="0" dirty="0">
                          <a:solidFill>
                            <a:schemeClr val="bg1"/>
                          </a:solidFill>
                        </a:rPr>
                        <a:t>LDH &gt; upper limit of normal, n (%)</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b="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7 (25)</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182981328"/>
                  </a:ext>
                </a:extLst>
              </a:tr>
              <a:tr h="157055">
                <a:tc gridSpan="2">
                  <a:txBody>
                    <a:bodyPr/>
                    <a:lstStyle/>
                    <a:p>
                      <a:r>
                        <a:rPr lang="en-US" sz="1400" b="0" dirty="0">
                          <a:solidFill>
                            <a:schemeClr val="bg1"/>
                          </a:solidFill>
                        </a:rPr>
                        <a:t>High BCL-2 expression</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13 of 14</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449298862"/>
                  </a:ext>
                </a:extLst>
              </a:tr>
            </a:tbl>
          </a:graphicData>
        </a:graphic>
      </p:graphicFrame>
      <p:sp>
        <p:nvSpPr>
          <p:cNvPr id="6" name="TextBox 5">
            <a:extLst>
              <a:ext uri="{FF2B5EF4-FFF2-40B4-BE49-F238E27FC236}">
                <a16:creationId xmlns:a16="http://schemas.microsoft.com/office/drawing/2014/main" id="{56F52578-8153-BE7C-25E7-104C1C58372C}"/>
              </a:ext>
            </a:extLst>
          </p:cNvPr>
          <p:cNvSpPr txBox="1"/>
          <p:nvPr/>
        </p:nvSpPr>
        <p:spPr bwMode="auto">
          <a:xfrm>
            <a:off x="609759" y="5940773"/>
            <a:ext cx="89966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*Sequential dose-escalation cohorts of ≥3 patients were accrued to a 3+3 design. If progression occurred while on Ven, the patients could continue to receive Ven at the same dose or were allowed to increase the dose to 1200 mg and could be treated with rituximab at 375 mg/m</a:t>
            </a:r>
            <a:r>
              <a:rPr kumimoji="0" lang="en-US" sz="10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2</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weekly for 3 consecutive </a:t>
            </a:r>
            <a:r>
              <a:rPr kumimoji="0" lang="en-US" sz="10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wk</a:t>
            </a: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followed by a maintenance dosing schedule at the same dose for up to 1 yr.</a:t>
            </a:r>
          </a:p>
        </p:txBody>
      </p:sp>
    </p:spTree>
    <p:extLst>
      <p:ext uri="{BB962C8B-B14F-4D97-AF65-F5344CB8AC3E}">
        <p14:creationId xmlns:p14="http://schemas.microsoft.com/office/powerpoint/2010/main" val="368883380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a:xfrm>
            <a:off x="609759" y="238127"/>
            <a:ext cx="10872444" cy="1763300"/>
          </a:xfrm>
        </p:spPr>
        <p:txBody>
          <a:bodyPr/>
          <a:lstStyle/>
          <a:p>
            <a:r>
              <a:rPr lang="en-US" dirty="0"/>
              <a:t>Long-Term Follow-Up of Patients With R/R NHL Treated With Venetoclax in a Phase I, First-in-Human Study: Efficacy for MCL and FL Cohorts</a:t>
            </a:r>
          </a:p>
        </p:txBody>
      </p:sp>
      <p:sp>
        <p:nvSpPr>
          <p:cNvPr id="4" name="Text Placeholder 3">
            <a:extLst>
              <a:ext uri="{FF2B5EF4-FFF2-40B4-BE49-F238E27FC236}">
                <a16:creationId xmlns:a16="http://schemas.microsoft.com/office/drawing/2014/main" id="{9CF6BD29-C82A-8B4B-9365-B5AF0C7F9CF1}"/>
              </a:ext>
            </a:extLst>
          </p:cNvPr>
          <p:cNvSpPr>
            <a:spLocks noGrp="1"/>
          </p:cNvSpPr>
          <p:nvPr>
            <p:ph idx="1"/>
          </p:nvPr>
        </p:nvSpPr>
        <p:spPr>
          <a:xfrm>
            <a:off x="604675" y="2019678"/>
            <a:ext cx="10877529" cy="1724423"/>
          </a:xfrm>
        </p:spPr>
        <p:txBody>
          <a:bodyPr/>
          <a:lstStyle/>
          <a:p>
            <a:pPr lvl="0"/>
            <a:r>
              <a:rPr lang="en-US" sz="2000" noProof="0" dirty="0"/>
              <a:t>CR was achieved by 21% (6/28) in patients with MCL</a:t>
            </a:r>
          </a:p>
          <a:p>
            <a:pPr lvl="0"/>
            <a:r>
              <a:rPr lang="en-US" sz="2000" noProof="0" dirty="0"/>
              <a:t>The median follow-up time for patients in the MCL cohort was 45.3 </a:t>
            </a:r>
            <a:r>
              <a:rPr lang="en-US" sz="2000" noProof="0" dirty="0" err="1"/>
              <a:t>mo</a:t>
            </a:r>
            <a:r>
              <a:rPr lang="en-US" sz="2000" noProof="0" dirty="0"/>
              <a:t> (range, 0.3-77.0)</a:t>
            </a:r>
          </a:p>
          <a:p>
            <a:pPr lvl="0"/>
            <a:r>
              <a:rPr lang="en-US" sz="2000" noProof="0" dirty="0"/>
              <a:t>The median PFS and DOR for all patients with MCL treated with </a:t>
            </a:r>
            <a:r>
              <a:rPr lang="en-US" sz="2000" noProof="0" dirty="0" err="1"/>
              <a:t>venetoclax</a:t>
            </a:r>
            <a:r>
              <a:rPr lang="en-US" sz="2000" noProof="0" dirty="0"/>
              <a:t> were 11.3 </a:t>
            </a:r>
            <a:r>
              <a:rPr lang="en-US" sz="2000" noProof="0" dirty="0" err="1"/>
              <a:t>mo</a:t>
            </a:r>
            <a:r>
              <a:rPr lang="en-US" sz="2000" noProof="0" dirty="0"/>
              <a:t> </a:t>
            </a:r>
            <a:br>
              <a:rPr lang="en-US" sz="2000" noProof="0" dirty="0"/>
            </a:br>
            <a:r>
              <a:rPr lang="en-US" sz="2000" noProof="0" dirty="0"/>
              <a:t>(95% CI: 5.4-21.0) and 15.7 </a:t>
            </a:r>
            <a:r>
              <a:rPr lang="en-US" sz="2000" noProof="0" dirty="0" err="1"/>
              <a:t>mo</a:t>
            </a:r>
            <a:r>
              <a:rPr lang="en-US" sz="2000" noProof="0" dirty="0"/>
              <a:t> (95% CI: 4.2-30.4), respectively</a:t>
            </a:r>
          </a:p>
          <a:p>
            <a:endParaRPr lang="en-US" sz="2000" dirty="0"/>
          </a:p>
        </p:txBody>
      </p:sp>
      <p:sp>
        <p:nvSpPr>
          <p:cNvPr id="5" name="TextBox 4">
            <a:extLst>
              <a:ext uri="{FF2B5EF4-FFF2-40B4-BE49-F238E27FC236}">
                <a16:creationId xmlns:a16="http://schemas.microsoft.com/office/drawing/2014/main" id="{83A189C6-7BD2-5B74-7AE0-1BEE023C2E49}"/>
              </a:ext>
            </a:extLst>
          </p:cNvPr>
          <p:cNvSpPr txBox="1"/>
          <p:nvPr/>
        </p:nvSpPr>
        <p:spPr bwMode="auto">
          <a:xfrm>
            <a:off x="435789" y="6355231"/>
            <a:ext cx="484384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Davids</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Clin Cancer Res. 2021;27:4690.</a:t>
            </a:r>
          </a:p>
        </p:txBody>
      </p:sp>
      <p:sp>
        <p:nvSpPr>
          <p:cNvPr id="2" name="Freeform 117">
            <a:extLst>
              <a:ext uri="{FF2B5EF4-FFF2-40B4-BE49-F238E27FC236}">
                <a16:creationId xmlns:a16="http://schemas.microsoft.com/office/drawing/2014/main" id="{C53133C8-5C58-90EB-C21B-2FDDD83B64D7}"/>
              </a:ext>
            </a:extLst>
          </p:cNvPr>
          <p:cNvSpPr/>
          <p:nvPr/>
        </p:nvSpPr>
        <p:spPr bwMode="auto">
          <a:xfrm>
            <a:off x="1822450" y="4873625"/>
            <a:ext cx="3730625" cy="0"/>
          </a:xfrm>
          <a:custGeom>
            <a:avLst/>
            <a:gdLst>
              <a:gd name="connsiteX0" fmla="*/ 0 w 3730625"/>
              <a:gd name="connsiteY0" fmla="*/ 0 h 0"/>
              <a:gd name="connsiteX1" fmla="*/ 3730625 w 3730625"/>
              <a:gd name="connsiteY1" fmla="*/ 0 h 0"/>
            </a:gdLst>
            <a:ahLst/>
            <a:cxnLst>
              <a:cxn ang="0">
                <a:pos x="connsiteX0" y="connsiteY0"/>
              </a:cxn>
              <a:cxn ang="0">
                <a:pos x="connsiteX1" y="connsiteY1"/>
              </a:cxn>
            </a:cxnLst>
            <a:rect l="l" t="t" r="r" b="b"/>
            <a:pathLst>
              <a:path w="3730625">
                <a:moveTo>
                  <a:pt x="0" y="0"/>
                </a:moveTo>
                <a:lnTo>
                  <a:pt x="3730625" y="0"/>
                </a:lnTo>
              </a:path>
            </a:pathLst>
          </a:custGeom>
          <a:noFill/>
          <a:ln w="28575">
            <a:solidFill>
              <a:schemeClr val="tx2"/>
            </a:solidFill>
            <a:prstDash val="sysDash"/>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3" name="Freeform 118">
            <a:extLst>
              <a:ext uri="{FF2B5EF4-FFF2-40B4-BE49-F238E27FC236}">
                <a16:creationId xmlns:a16="http://schemas.microsoft.com/office/drawing/2014/main" id="{C63FFFF1-6574-3165-09BD-1811BAC11290}"/>
              </a:ext>
            </a:extLst>
          </p:cNvPr>
          <p:cNvSpPr/>
          <p:nvPr/>
        </p:nvSpPr>
        <p:spPr bwMode="auto">
          <a:xfrm>
            <a:off x="7023866" y="4875212"/>
            <a:ext cx="3730625" cy="0"/>
          </a:xfrm>
          <a:custGeom>
            <a:avLst/>
            <a:gdLst>
              <a:gd name="connsiteX0" fmla="*/ 0 w 3730625"/>
              <a:gd name="connsiteY0" fmla="*/ 0 h 0"/>
              <a:gd name="connsiteX1" fmla="*/ 3730625 w 3730625"/>
              <a:gd name="connsiteY1" fmla="*/ 0 h 0"/>
            </a:gdLst>
            <a:ahLst/>
            <a:cxnLst>
              <a:cxn ang="0">
                <a:pos x="connsiteX0" y="connsiteY0"/>
              </a:cxn>
              <a:cxn ang="0">
                <a:pos x="connsiteX1" y="connsiteY1"/>
              </a:cxn>
            </a:cxnLst>
            <a:rect l="l" t="t" r="r" b="b"/>
            <a:pathLst>
              <a:path w="3730625">
                <a:moveTo>
                  <a:pt x="0" y="0"/>
                </a:moveTo>
                <a:lnTo>
                  <a:pt x="3730625" y="0"/>
                </a:lnTo>
              </a:path>
            </a:pathLst>
          </a:custGeom>
          <a:noFill/>
          <a:ln w="28575">
            <a:solidFill>
              <a:schemeClr val="tx2"/>
            </a:solidFill>
            <a:prstDash val="sysDash"/>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6" name="TextBox 5">
            <a:extLst>
              <a:ext uri="{FF2B5EF4-FFF2-40B4-BE49-F238E27FC236}">
                <a16:creationId xmlns:a16="http://schemas.microsoft.com/office/drawing/2014/main" id="{494F0463-B339-6169-AB86-F385481C9D5F}"/>
              </a:ext>
            </a:extLst>
          </p:cNvPr>
          <p:cNvSpPr txBox="1"/>
          <p:nvPr/>
        </p:nvSpPr>
        <p:spPr>
          <a:xfrm>
            <a:off x="675064" y="3548621"/>
            <a:ext cx="670376"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DOR</a:t>
            </a:r>
          </a:p>
        </p:txBody>
      </p:sp>
      <p:sp>
        <p:nvSpPr>
          <p:cNvPr id="11" name="TextBox 10">
            <a:extLst>
              <a:ext uri="{FF2B5EF4-FFF2-40B4-BE49-F238E27FC236}">
                <a16:creationId xmlns:a16="http://schemas.microsoft.com/office/drawing/2014/main" id="{7D8C8061-DD59-E2B8-CE27-2BA946F32B74}"/>
              </a:ext>
            </a:extLst>
          </p:cNvPr>
          <p:cNvSpPr txBox="1"/>
          <p:nvPr/>
        </p:nvSpPr>
        <p:spPr>
          <a:xfrm>
            <a:off x="5912286" y="3548621"/>
            <a:ext cx="55637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PFS</a:t>
            </a:r>
          </a:p>
        </p:txBody>
      </p:sp>
      <p:sp>
        <p:nvSpPr>
          <p:cNvPr id="14" name="TextBox 13">
            <a:extLst>
              <a:ext uri="{FF2B5EF4-FFF2-40B4-BE49-F238E27FC236}">
                <a16:creationId xmlns:a16="http://schemas.microsoft.com/office/drawing/2014/main" id="{E54B8762-3C9B-3801-27CF-7AB41CD88FA5}"/>
              </a:ext>
            </a:extLst>
          </p:cNvPr>
          <p:cNvSpPr txBox="1"/>
          <p:nvPr/>
        </p:nvSpPr>
        <p:spPr bwMode="auto">
          <a:xfrm rot="16200000">
            <a:off x="180337" y="4591734"/>
            <a:ext cx="187615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Responders Who Have Not Yet Had</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PD or Death (%)</a:t>
            </a:r>
          </a:p>
        </p:txBody>
      </p:sp>
      <p:sp>
        <p:nvSpPr>
          <p:cNvPr id="15" name="TextBox 14">
            <a:extLst>
              <a:ext uri="{FF2B5EF4-FFF2-40B4-BE49-F238E27FC236}">
                <a16:creationId xmlns:a16="http://schemas.microsoft.com/office/drawing/2014/main" id="{1F1E09E6-358D-3B81-5780-C9907C251F3E}"/>
              </a:ext>
            </a:extLst>
          </p:cNvPr>
          <p:cNvSpPr txBox="1"/>
          <p:nvPr/>
        </p:nvSpPr>
        <p:spPr bwMode="auto">
          <a:xfrm rot="16200000">
            <a:off x="5478923" y="4591733"/>
            <a:ext cx="165465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Responders Who Have Not Yet Had</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PD or Death (%)</a:t>
            </a:r>
          </a:p>
        </p:txBody>
      </p:sp>
      <p:sp>
        <p:nvSpPr>
          <p:cNvPr id="16" name="TextBox 15">
            <a:extLst>
              <a:ext uri="{FF2B5EF4-FFF2-40B4-BE49-F238E27FC236}">
                <a16:creationId xmlns:a16="http://schemas.microsoft.com/office/drawing/2014/main" id="{51D6A67B-DA0B-90E6-C8EF-2DB8900767C5}"/>
              </a:ext>
            </a:extLst>
          </p:cNvPr>
          <p:cNvSpPr txBox="1"/>
          <p:nvPr/>
        </p:nvSpPr>
        <p:spPr bwMode="auto">
          <a:xfrm>
            <a:off x="8437817" y="5994856"/>
            <a:ext cx="85151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Time (Mo)</a:t>
            </a:r>
          </a:p>
        </p:txBody>
      </p:sp>
      <p:sp>
        <p:nvSpPr>
          <p:cNvPr id="17" name="TextBox 16">
            <a:extLst>
              <a:ext uri="{FF2B5EF4-FFF2-40B4-BE49-F238E27FC236}">
                <a16:creationId xmlns:a16="http://schemas.microsoft.com/office/drawing/2014/main" id="{014D4EF4-5471-0EAA-EB9C-4E53BFFC1CBE}"/>
              </a:ext>
            </a:extLst>
          </p:cNvPr>
          <p:cNvSpPr txBox="1"/>
          <p:nvPr/>
        </p:nvSpPr>
        <p:spPr bwMode="auto">
          <a:xfrm>
            <a:off x="3210174" y="5994856"/>
            <a:ext cx="85151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Time (Mo)</a:t>
            </a:r>
          </a:p>
        </p:txBody>
      </p:sp>
      <p:sp>
        <p:nvSpPr>
          <p:cNvPr id="18" name="Freeform 13">
            <a:extLst>
              <a:ext uri="{FF2B5EF4-FFF2-40B4-BE49-F238E27FC236}">
                <a16:creationId xmlns:a16="http://schemas.microsoft.com/office/drawing/2014/main" id="{5301C8A8-A061-D480-F38F-19911AEF8B9E}"/>
              </a:ext>
            </a:extLst>
          </p:cNvPr>
          <p:cNvSpPr/>
          <p:nvPr/>
        </p:nvSpPr>
        <p:spPr bwMode="auto">
          <a:xfrm>
            <a:off x="1812924" y="3937000"/>
            <a:ext cx="3743325" cy="1863725"/>
          </a:xfrm>
          <a:custGeom>
            <a:avLst/>
            <a:gdLst>
              <a:gd name="connsiteX0" fmla="*/ 0 w 3035300"/>
              <a:gd name="connsiteY0" fmla="*/ 0 h 1863725"/>
              <a:gd name="connsiteX1" fmla="*/ 0 w 3035300"/>
              <a:gd name="connsiteY1" fmla="*/ 1863725 h 1863725"/>
              <a:gd name="connsiteX2" fmla="*/ 3035300 w 3035300"/>
              <a:gd name="connsiteY2" fmla="*/ 1863725 h 1863725"/>
            </a:gdLst>
            <a:ahLst/>
            <a:cxnLst>
              <a:cxn ang="0">
                <a:pos x="connsiteX0" y="connsiteY0"/>
              </a:cxn>
              <a:cxn ang="0">
                <a:pos x="connsiteX1" y="connsiteY1"/>
              </a:cxn>
              <a:cxn ang="0">
                <a:pos x="connsiteX2" y="connsiteY2"/>
              </a:cxn>
            </a:cxnLst>
            <a:rect l="l" t="t" r="r" b="b"/>
            <a:pathLst>
              <a:path w="3035300" h="1863725">
                <a:moveTo>
                  <a:pt x="0" y="0"/>
                </a:moveTo>
                <a:lnTo>
                  <a:pt x="0" y="1863725"/>
                </a:lnTo>
                <a:lnTo>
                  <a:pt x="3035300" y="1863725"/>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19" name="Freeform 14">
            <a:extLst>
              <a:ext uri="{FF2B5EF4-FFF2-40B4-BE49-F238E27FC236}">
                <a16:creationId xmlns:a16="http://schemas.microsoft.com/office/drawing/2014/main" id="{7F7F37A4-305F-8A9E-F506-87A458DA919E}"/>
              </a:ext>
            </a:extLst>
          </p:cNvPr>
          <p:cNvSpPr/>
          <p:nvPr/>
        </p:nvSpPr>
        <p:spPr bwMode="auto">
          <a:xfrm>
            <a:off x="7024989" y="3937000"/>
            <a:ext cx="3798586" cy="1863725"/>
          </a:xfrm>
          <a:custGeom>
            <a:avLst/>
            <a:gdLst>
              <a:gd name="connsiteX0" fmla="*/ 0 w 3035300"/>
              <a:gd name="connsiteY0" fmla="*/ 0 h 1863725"/>
              <a:gd name="connsiteX1" fmla="*/ 0 w 3035300"/>
              <a:gd name="connsiteY1" fmla="*/ 1863725 h 1863725"/>
              <a:gd name="connsiteX2" fmla="*/ 3035300 w 3035300"/>
              <a:gd name="connsiteY2" fmla="*/ 1863725 h 1863725"/>
            </a:gdLst>
            <a:ahLst/>
            <a:cxnLst>
              <a:cxn ang="0">
                <a:pos x="connsiteX0" y="connsiteY0"/>
              </a:cxn>
              <a:cxn ang="0">
                <a:pos x="connsiteX1" y="connsiteY1"/>
              </a:cxn>
              <a:cxn ang="0">
                <a:pos x="connsiteX2" y="connsiteY2"/>
              </a:cxn>
            </a:cxnLst>
            <a:rect l="l" t="t" r="r" b="b"/>
            <a:pathLst>
              <a:path w="3035300" h="1863725">
                <a:moveTo>
                  <a:pt x="0" y="0"/>
                </a:moveTo>
                <a:lnTo>
                  <a:pt x="0" y="1863725"/>
                </a:lnTo>
                <a:lnTo>
                  <a:pt x="3035300" y="1863725"/>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1D874C8F-5077-8974-048E-72F19028EBB9}"/>
              </a:ext>
            </a:extLst>
          </p:cNvPr>
          <p:cNvSpPr txBox="1"/>
          <p:nvPr/>
        </p:nvSpPr>
        <p:spPr bwMode="auto">
          <a:xfrm>
            <a:off x="1430636" y="3848865"/>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21" name="TextBox 20">
            <a:extLst>
              <a:ext uri="{FF2B5EF4-FFF2-40B4-BE49-F238E27FC236}">
                <a16:creationId xmlns:a16="http://schemas.microsoft.com/office/drawing/2014/main" id="{45208E0B-A495-F224-B616-20240FA84155}"/>
              </a:ext>
            </a:extLst>
          </p:cNvPr>
          <p:cNvSpPr txBox="1"/>
          <p:nvPr/>
        </p:nvSpPr>
        <p:spPr bwMode="auto">
          <a:xfrm>
            <a:off x="1430636" y="4220166"/>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0.8</a:t>
            </a:r>
          </a:p>
        </p:txBody>
      </p:sp>
      <p:sp>
        <p:nvSpPr>
          <p:cNvPr id="22" name="TextBox 21">
            <a:extLst>
              <a:ext uri="{FF2B5EF4-FFF2-40B4-BE49-F238E27FC236}">
                <a16:creationId xmlns:a16="http://schemas.microsoft.com/office/drawing/2014/main" id="{97250003-0459-0541-39F0-03494D2F3DE7}"/>
              </a:ext>
            </a:extLst>
          </p:cNvPr>
          <p:cNvSpPr txBox="1"/>
          <p:nvPr/>
        </p:nvSpPr>
        <p:spPr bwMode="auto">
          <a:xfrm>
            <a:off x="1430636" y="4588633"/>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0.6</a:t>
            </a:r>
          </a:p>
        </p:txBody>
      </p:sp>
      <p:sp>
        <p:nvSpPr>
          <p:cNvPr id="23" name="TextBox 22">
            <a:extLst>
              <a:ext uri="{FF2B5EF4-FFF2-40B4-BE49-F238E27FC236}">
                <a16:creationId xmlns:a16="http://schemas.microsoft.com/office/drawing/2014/main" id="{E57A05F7-B3DE-F2C8-1840-9D78B465649D}"/>
              </a:ext>
            </a:extLst>
          </p:cNvPr>
          <p:cNvSpPr txBox="1"/>
          <p:nvPr/>
        </p:nvSpPr>
        <p:spPr bwMode="auto">
          <a:xfrm>
            <a:off x="1430636" y="4959934"/>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0.4</a:t>
            </a:r>
          </a:p>
        </p:txBody>
      </p:sp>
      <p:sp>
        <p:nvSpPr>
          <p:cNvPr id="24" name="TextBox 23">
            <a:extLst>
              <a:ext uri="{FF2B5EF4-FFF2-40B4-BE49-F238E27FC236}">
                <a16:creationId xmlns:a16="http://schemas.microsoft.com/office/drawing/2014/main" id="{000C2A80-6481-9D97-7857-0552C4357E9F}"/>
              </a:ext>
            </a:extLst>
          </p:cNvPr>
          <p:cNvSpPr txBox="1"/>
          <p:nvPr/>
        </p:nvSpPr>
        <p:spPr bwMode="auto">
          <a:xfrm>
            <a:off x="1430636" y="5322013"/>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0.2</a:t>
            </a:r>
          </a:p>
        </p:txBody>
      </p:sp>
      <p:sp>
        <p:nvSpPr>
          <p:cNvPr id="25" name="TextBox 24">
            <a:extLst>
              <a:ext uri="{FF2B5EF4-FFF2-40B4-BE49-F238E27FC236}">
                <a16:creationId xmlns:a16="http://schemas.microsoft.com/office/drawing/2014/main" id="{5F3E2EC0-A779-00D3-D8F0-02783676F9F1}"/>
              </a:ext>
            </a:extLst>
          </p:cNvPr>
          <p:cNvSpPr txBox="1"/>
          <p:nvPr/>
        </p:nvSpPr>
        <p:spPr bwMode="auto">
          <a:xfrm>
            <a:off x="1430636" y="5693314"/>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a:t>
            </a:r>
          </a:p>
        </p:txBody>
      </p:sp>
      <p:sp>
        <p:nvSpPr>
          <p:cNvPr id="26" name="TextBox 25">
            <a:extLst>
              <a:ext uri="{FF2B5EF4-FFF2-40B4-BE49-F238E27FC236}">
                <a16:creationId xmlns:a16="http://schemas.microsoft.com/office/drawing/2014/main" id="{BFD1C061-E859-CC52-B7A8-50B211B2EE8A}"/>
              </a:ext>
            </a:extLst>
          </p:cNvPr>
          <p:cNvSpPr txBox="1"/>
          <p:nvPr/>
        </p:nvSpPr>
        <p:spPr bwMode="auto">
          <a:xfrm>
            <a:off x="6620935" y="3848865"/>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27" name="TextBox 26">
            <a:extLst>
              <a:ext uri="{FF2B5EF4-FFF2-40B4-BE49-F238E27FC236}">
                <a16:creationId xmlns:a16="http://schemas.microsoft.com/office/drawing/2014/main" id="{0AE94CC7-00D0-14DC-48F5-D8A770FAD3F3}"/>
              </a:ext>
            </a:extLst>
          </p:cNvPr>
          <p:cNvSpPr txBox="1"/>
          <p:nvPr/>
        </p:nvSpPr>
        <p:spPr bwMode="auto">
          <a:xfrm>
            <a:off x="6620935" y="4220166"/>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0.8</a:t>
            </a:r>
          </a:p>
        </p:txBody>
      </p:sp>
      <p:sp>
        <p:nvSpPr>
          <p:cNvPr id="28" name="TextBox 27">
            <a:extLst>
              <a:ext uri="{FF2B5EF4-FFF2-40B4-BE49-F238E27FC236}">
                <a16:creationId xmlns:a16="http://schemas.microsoft.com/office/drawing/2014/main" id="{9DB4A9E8-F2BC-4F51-9AB6-E2268A30D92B}"/>
              </a:ext>
            </a:extLst>
          </p:cNvPr>
          <p:cNvSpPr txBox="1"/>
          <p:nvPr/>
        </p:nvSpPr>
        <p:spPr bwMode="auto">
          <a:xfrm>
            <a:off x="6620935" y="4588633"/>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0.6</a:t>
            </a:r>
          </a:p>
        </p:txBody>
      </p:sp>
      <p:sp>
        <p:nvSpPr>
          <p:cNvPr id="29" name="TextBox 28">
            <a:extLst>
              <a:ext uri="{FF2B5EF4-FFF2-40B4-BE49-F238E27FC236}">
                <a16:creationId xmlns:a16="http://schemas.microsoft.com/office/drawing/2014/main" id="{C72ABFBB-0F77-A13A-B713-215962E40C0A}"/>
              </a:ext>
            </a:extLst>
          </p:cNvPr>
          <p:cNvSpPr txBox="1"/>
          <p:nvPr/>
        </p:nvSpPr>
        <p:spPr bwMode="auto">
          <a:xfrm>
            <a:off x="6620935" y="4959934"/>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0.4</a:t>
            </a:r>
          </a:p>
        </p:txBody>
      </p:sp>
      <p:sp>
        <p:nvSpPr>
          <p:cNvPr id="30" name="TextBox 29">
            <a:extLst>
              <a:ext uri="{FF2B5EF4-FFF2-40B4-BE49-F238E27FC236}">
                <a16:creationId xmlns:a16="http://schemas.microsoft.com/office/drawing/2014/main" id="{6B4F3930-CBC8-7AB3-7226-CF6106FFD5D7}"/>
              </a:ext>
            </a:extLst>
          </p:cNvPr>
          <p:cNvSpPr txBox="1"/>
          <p:nvPr/>
        </p:nvSpPr>
        <p:spPr bwMode="auto">
          <a:xfrm>
            <a:off x="6620935" y="5322013"/>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0.2</a:t>
            </a:r>
          </a:p>
        </p:txBody>
      </p:sp>
      <p:sp>
        <p:nvSpPr>
          <p:cNvPr id="31" name="TextBox 30">
            <a:extLst>
              <a:ext uri="{FF2B5EF4-FFF2-40B4-BE49-F238E27FC236}">
                <a16:creationId xmlns:a16="http://schemas.microsoft.com/office/drawing/2014/main" id="{A042A437-E90D-CC21-3C6F-8C8AC580EE05}"/>
              </a:ext>
            </a:extLst>
          </p:cNvPr>
          <p:cNvSpPr txBox="1"/>
          <p:nvPr/>
        </p:nvSpPr>
        <p:spPr bwMode="auto">
          <a:xfrm>
            <a:off x="6620935" y="5693314"/>
            <a:ext cx="3802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0.0</a:t>
            </a:r>
          </a:p>
        </p:txBody>
      </p:sp>
      <p:grpSp>
        <p:nvGrpSpPr>
          <p:cNvPr id="32" name="Group 31">
            <a:extLst>
              <a:ext uri="{FF2B5EF4-FFF2-40B4-BE49-F238E27FC236}">
                <a16:creationId xmlns:a16="http://schemas.microsoft.com/office/drawing/2014/main" id="{9D4DB0C8-71A6-4182-C948-0BB7676D447A}"/>
              </a:ext>
            </a:extLst>
          </p:cNvPr>
          <p:cNvGrpSpPr/>
          <p:nvPr/>
        </p:nvGrpSpPr>
        <p:grpSpPr>
          <a:xfrm>
            <a:off x="1745474" y="3959049"/>
            <a:ext cx="69767" cy="1470686"/>
            <a:chOff x="1435070" y="1915347"/>
            <a:chExt cx="69767" cy="1470686"/>
          </a:xfrm>
        </p:grpSpPr>
        <p:cxnSp>
          <p:nvCxnSpPr>
            <p:cNvPr id="33" name="Straight Connector 32">
              <a:extLst>
                <a:ext uri="{FF2B5EF4-FFF2-40B4-BE49-F238E27FC236}">
                  <a16:creationId xmlns:a16="http://schemas.microsoft.com/office/drawing/2014/main" id="{07D7C8E0-3A15-1DA1-4B2B-111BDC98CB01}"/>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F420AEE6-B578-9207-2B99-7ED8BD5E3197}"/>
                </a:ext>
              </a:extLst>
            </p:cNvPr>
            <p:cNvCxnSpPr/>
            <p:nvPr/>
          </p:nvCxnSpPr>
          <p:spPr bwMode="auto">
            <a:xfrm>
              <a:off x="1435070" y="22772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E15AB38C-8D33-13C3-E227-620955870940}"/>
                </a:ext>
              </a:extLst>
            </p:cNvPr>
            <p:cNvCxnSpPr/>
            <p:nvPr/>
          </p:nvCxnSpPr>
          <p:spPr bwMode="auto">
            <a:xfrm>
              <a:off x="1435070" y="2652653"/>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801645DF-652D-6696-C0DE-EE434746C641}"/>
                </a:ext>
              </a:extLst>
            </p:cNvPr>
            <p:cNvCxnSpPr/>
            <p:nvPr/>
          </p:nvCxnSpPr>
          <p:spPr bwMode="auto">
            <a:xfrm>
              <a:off x="1435070" y="3023954"/>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7884F470-F521-9073-6194-D68624D47A0A}"/>
                </a:ext>
              </a:extLst>
            </p:cNvPr>
            <p:cNvCxnSpPr/>
            <p:nvPr/>
          </p:nvCxnSpPr>
          <p:spPr bwMode="auto">
            <a:xfrm>
              <a:off x="1435070" y="3386033"/>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38" name="Straight Connector 37">
            <a:extLst>
              <a:ext uri="{FF2B5EF4-FFF2-40B4-BE49-F238E27FC236}">
                <a16:creationId xmlns:a16="http://schemas.microsoft.com/office/drawing/2014/main" id="{7D82AFEE-FA76-139D-DD0A-283A383D838D}"/>
              </a:ext>
            </a:extLst>
          </p:cNvPr>
          <p:cNvCxnSpPr/>
          <p:nvPr/>
        </p:nvCxnSpPr>
        <p:spPr bwMode="auto">
          <a:xfrm>
            <a:off x="1745474" y="5797550"/>
            <a:ext cx="69767" cy="0"/>
          </a:xfrm>
          <a:prstGeom prst="line">
            <a:avLst/>
          </a:prstGeom>
          <a:noFill/>
          <a:ln w="28575" cap="flat" cmpd="sng" algn="ctr">
            <a:solidFill>
              <a:schemeClr val="bg1"/>
            </a:solidFill>
            <a:prstDash val="solid"/>
            <a:round/>
            <a:headEnd type="none" w="med" len="med"/>
            <a:tailEnd type="none" w="med" len="med"/>
          </a:ln>
          <a:effectLst/>
        </p:spPr>
      </p:cxnSp>
      <p:grpSp>
        <p:nvGrpSpPr>
          <p:cNvPr id="39" name="Group 38">
            <a:extLst>
              <a:ext uri="{FF2B5EF4-FFF2-40B4-BE49-F238E27FC236}">
                <a16:creationId xmlns:a16="http://schemas.microsoft.com/office/drawing/2014/main" id="{C449E997-3D7D-DB64-F18C-9DADF6086FCE}"/>
              </a:ext>
            </a:extLst>
          </p:cNvPr>
          <p:cNvGrpSpPr/>
          <p:nvPr/>
        </p:nvGrpSpPr>
        <p:grpSpPr>
          <a:xfrm>
            <a:off x="6954099" y="3959049"/>
            <a:ext cx="69767" cy="1470686"/>
            <a:chOff x="1435070" y="1915347"/>
            <a:chExt cx="69767" cy="1470686"/>
          </a:xfrm>
        </p:grpSpPr>
        <p:cxnSp>
          <p:nvCxnSpPr>
            <p:cNvPr id="40" name="Straight Connector 39">
              <a:extLst>
                <a:ext uri="{FF2B5EF4-FFF2-40B4-BE49-F238E27FC236}">
                  <a16:creationId xmlns:a16="http://schemas.microsoft.com/office/drawing/2014/main" id="{0E7433AE-CCF2-3964-C276-462BE9093FF7}"/>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558484ED-627A-CAF8-932C-24C3BB6C9715}"/>
                </a:ext>
              </a:extLst>
            </p:cNvPr>
            <p:cNvCxnSpPr/>
            <p:nvPr/>
          </p:nvCxnSpPr>
          <p:spPr bwMode="auto">
            <a:xfrm>
              <a:off x="1435070" y="22772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C19FAA3F-CD0F-15B1-B5D1-E1816BF2C000}"/>
                </a:ext>
              </a:extLst>
            </p:cNvPr>
            <p:cNvCxnSpPr/>
            <p:nvPr/>
          </p:nvCxnSpPr>
          <p:spPr bwMode="auto">
            <a:xfrm>
              <a:off x="1435070" y="2652653"/>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06CE7BC7-1531-C00A-DC00-26E7E9BD1C83}"/>
                </a:ext>
              </a:extLst>
            </p:cNvPr>
            <p:cNvCxnSpPr/>
            <p:nvPr/>
          </p:nvCxnSpPr>
          <p:spPr bwMode="auto">
            <a:xfrm>
              <a:off x="1435070" y="3023954"/>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2B096D4D-5B88-5EB2-F478-A47C07E6CF30}"/>
                </a:ext>
              </a:extLst>
            </p:cNvPr>
            <p:cNvCxnSpPr/>
            <p:nvPr/>
          </p:nvCxnSpPr>
          <p:spPr bwMode="auto">
            <a:xfrm>
              <a:off x="1435070" y="3386033"/>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45" name="Straight Connector 44">
            <a:extLst>
              <a:ext uri="{FF2B5EF4-FFF2-40B4-BE49-F238E27FC236}">
                <a16:creationId xmlns:a16="http://schemas.microsoft.com/office/drawing/2014/main" id="{F04D8B6F-9017-169A-B51A-072BF0D05E1E}"/>
              </a:ext>
            </a:extLst>
          </p:cNvPr>
          <p:cNvCxnSpPr/>
          <p:nvPr/>
        </p:nvCxnSpPr>
        <p:spPr bwMode="auto">
          <a:xfrm>
            <a:off x="6954099" y="5797550"/>
            <a:ext cx="69767" cy="0"/>
          </a:xfrm>
          <a:prstGeom prst="line">
            <a:avLst/>
          </a:prstGeom>
          <a:noFill/>
          <a:ln w="28575" cap="flat" cmpd="sng" algn="ctr">
            <a:solidFill>
              <a:schemeClr val="bg1"/>
            </a:solidFill>
            <a:prstDash val="solid"/>
            <a:round/>
            <a:headEnd type="none" w="med" len="med"/>
            <a:tailEnd type="none" w="med" len="med"/>
          </a:ln>
          <a:effectLst/>
        </p:spPr>
      </p:cxnSp>
      <p:sp>
        <p:nvSpPr>
          <p:cNvPr id="46" name="TextBox 45">
            <a:extLst>
              <a:ext uri="{FF2B5EF4-FFF2-40B4-BE49-F238E27FC236}">
                <a16:creationId xmlns:a16="http://schemas.microsoft.com/office/drawing/2014/main" id="{71B9F77E-B1FE-FC52-08D9-DABC953B94B2}"/>
              </a:ext>
            </a:extLst>
          </p:cNvPr>
          <p:cNvSpPr txBox="1"/>
          <p:nvPr/>
        </p:nvSpPr>
        <p:spPr bwMode="auto">
          <a:xfrm>
            <a:off x="1658138" y="5832134"/>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47" name="TextBox 46">
            <a:extLst>
              <a:ext uri="{FF2B5EF4-FFF2-40B4-BE49-F238E27FC236}">
                <a16:creationId xmlns:a16="http://schemas.microsoft.com/office/drawing/2014/main" id="{2C8BD51E-F84F-1571-078A-1C58BE4B0ED1}"/>
              </a:ext>
            </a:extLst>
          </p:cNvPr>
          <p:cNvSpPr txBox="1"/>
          <p:nvPr/>
        </p:nvSpPr>
        <p:spPr bwMode="auto">
          <a:xfrm>
            <a:off x="1894100" y="5832134"/>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p:txBody>
      </p:sp>
      <p:sp>
        <p:nvSpPr>
          <p:cNvPr id="48" name="TextBox 47">
            <a:extLst>
              <a:ext uri="{FF2B5EF4-FFF2-40B4-BE49-F238E27FC236}">
                <a16:creationId xmlns:a16="http://schemas.microsoft.com/office/drawing/2014/main" id="{1014F221-905C-884C-8B1C-E5594CA6A01A}"/>
              </a:ext>
            </a:extLst>
          </p:cNvPr>
          <p:cNvSpPr txBox="1"/>
          <p:nvPr/>
        </p:nvSpPr>
        <p:spPr bwMode="auto">
          <a:xfrm>
            <a:off x="2074075" y="583213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49" name="TextBox 48">
            <a:extLst>
              <a:ext uri="{FF2B5EF4-FFF2-40B4-BE49-F238E27FC236}">
                <a16:creationId xmlns:a16="http://schemas.microsoft.com/office/drawing/2014/main" id="{6706153E-E9C8-ABC5-B2D3-B17B77A3A6F6}"/>
              </a:ext>
            </a:extLst>
          </p:cNvPr>
          <p:cNvSpPr txBox="1"/>
          <p:nvPr/>
        </p:nvSpPr>
        <p:spPr bwMode="auto">
          <a:xfrm>
            <a:off x="2311162" y="583213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50" name="TextBox 49">
            <a:extLst>
              <a:ext uri="{FF2B5EF4-FFF2-40B4-BE49-F238E27FC236}">
                <a16:creationId xmlns:a16="http://schemas.microsoft.com/office/drawing/2014/main" id="{D3229169-727C-76F4-BB95-616B1F710E1A}"/>
              </a:ext>
            </a:extLst>
          </p:cNvPr>
          <p:cNvSpPr txBox="1"/>
          <p:nvPr/>
        </p:nvSpPr>
        <p:spPr bwMode="auto">
          <a:xfrm>
            <a:off x="2539848" y="583213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51" name="TextBox 50">
            <a:extLst>
              <a:ext uri="{FF2B5EF4-FFF2-40B4-BE49-F238E27FC236}">
                <a16:creationId xmlns:a16="http://schemas.microsoft.com/office/drawing/2014/main" id="{1326C141-4042-FFE0-5B93-3C3E0F8A29B8}"/>
              </a:ext>
            </a:extLst>
          </p:cNvPr>
          <p:cNvSpPr txBox="1"/>
          <p:nvPr/>
        </p:nvSpPr>
        <p:spPr bwMode="auto">
          <a:xfrm>
            <a:off x="2775961" y="583213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25</a:t>
            </a:r>
          </a:p>
        </p:txBody>
      </p:sp>
      <p:sp>
        <p:nvSpPr>
          <p:cNvPr id="52" name="TextBox 51">
            <a:extLst>
              <a:ext uri="{FF2B5EF4-FFF2-40B4-BE49-F238E27FC236}">
                <a16:creationId xmlns:a16="http://schemas.microsoft.com/office/drawing/2014/main" id="{028885E9-FD87-62C8-5C2C-3AB6396A470F}"/>
              </a:ext>
            </a:extLst>
          </p:cNvPr>
          <p:cNvSpPr txBox="1"/>
          <p:nvPr/>
        </p:nvSpPr>
        <p:spPr bwMode="auto">
          <a:xfrm>
            <a:off x="3004641" y="583213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53" name="TextBox 52">
            <a:extLst>
              <a:ext uri="{FF2B5EF4-FFF2-40B4-BE49-F238E27FC236}">
                <a16:creationId xmlns:a16="http://schemas.microsoft.com/office/drawing/2014/main" id="{A509FF4A-FEDE-3AB0-D0B1-F1C0B48335AC}"/>
              </a:ext>
            </a:extLst>
          </p:cNvPr>
          <p:cNvSpPr txBox="1"/>
          <p:nvPr/>
        </p:nvSpPr>
        <p:spPr bwMode="auto">
          <a:xfrm>
            <a:off x="3236692" y="583213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35</a:t>
            </a:r>
          </a:p>
        </p:txBody>
      </p:sp>
      <p:sp>
        <p:nvSpPr>
          <p:cNvPr id="54" name="TextBox 53">
            <a:extLst>
              <a:ext uri="{FF2B5EF4-FFF2-40B4-BE49-F238E27FC236}">
                <a16:creationId xmlns:a16="http://schemas.microsoft.com/office/drawing/2014/main" id="{7FA3DA73-D48F-76C7-441D-B6F02454DB68}"/>
              </a:ext>
            </a:extLst>
          </p:cNvPr>
          <p:cNvSpPr txBox="1"/>
          <p:nvPr/>
        </p:nvSpPr>
        <p:spPr bwMode="auto">
          <a:xfrm>
            <a:off x="3468367" y="583213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55" name="TextBox 54">
            <a:extLst>
              <a:ext uri="{FF2B5EF4-FFF2-40B4-BE49-F238E27FC236}">
                <a16:creationId xmlns:a16="http://schemas.microsoft.com/office/drawing/2014/main" id="{F2DED044-A527-6BB7-3150-0DECB8C0A59E}"/>
              </a:ext>
            </a:extLst>
          </p:cNvPr>
          <p:cNvSpPr txBox="1"/>
          <p:nvPr/>
        </p:nvSpPr>
        <p:spPr bwMode="auto">
          <a:xfrm>
            <a:off x="3700992" y="583523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45</a:t>
            </a:r>
          </a:p>
        </p:txBody>
      </p:sp>
      <p:sp>
        <p:nvSpPr>
          <p:cNvPr id="56" name="TextBox 55">
            <a:extLst>
              <a:ext uri="{FF2B5EF4-FFF2-40B4-BE49-F238E27FC236}">
                <a16:creationId xmlns:a16="http://schemas.microsoft.com/office/drawing/2014/main" id="{27F7586B-1FDA-9452-1CAC-55DA165B51DA}"/>
              </a:ext>
            </a:extLst>
          </p:cNvPr>
          <p:cNvSpPr txBox="1"/>
          <p:nvPr/>
        </p:nvSpPr>
        <p:spPr bwMode="auto">
          <a:xfrm>
            <a:off x="3936954" y="583523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57" name="TextBox 56">
            <a:extLst>
              <a:ext uri="{FF2B5EF4-FFF2-40B4-BE49-F238E27FC236}">
                <a16:creationId xmlns:a16="http://schemas.microsoft.com/office/drawing/2014/main" id="{BDB78B3E-B8C5-5111-1CA2-E5FB5DFA277B}"/>
              </a:ext>
            </a:extLst>
          </p:cNvPr>
          <p:cNvSpPr txBox="1"/>
          <p:nvPr/>
        </p:nvSpPr>
        <p:spPr bwMode="auto">
          <a:xfrm>
            <a:off x="4165803" y="583523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55</a:t>
            </a:r>
          </a:p>
        </p:txBody>
      </p:sp>
      <p:sp>
        <p:nvSpPr>
          <p:cNvPr id="58" name="TextBox 57">
            <a:extLst>
              <a:ext uri="{FF2B5EF4-FFF2-40B4-BE49-F238E27FC236}">
                <a16:creationId xmlns:a16="http://schemas.microsoft.com/office/drawing/2014/main" id="{33C30CC2-34C8-BCC8-D6F1-17CCC226268C}"/>
              </a:ext>
            </a:extLst>
          </p:cNvPr>
          <p:cNvSpPr txBox="1"/>
          <p:nvPr/>
        </p:nvSpPr>
        <p:spPr bwMode="auto">
          <a:xfrm>
            <a:off x="4394861" y="583523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59" name="TextBox 58">
            <a:extLst>
              <a:ext uri="{FF2B5EF4-FFF2-40B4-BE49-F238E27FC236}">
                <a16:creationId xmlns:a16="http://schemas.microsoft.com/office/drawing/2014/main" id="{4A93D9AF-8B1E-C37A-18A7-9739BD73CFAA}"/>
              </a:ext>
            </a:extLst>
          </p:cNvPr>
          <p:cNvSpPr txBox="1"/>
          <p:nvPr/>
        </p:nvSpPr>
        <p:spPr bwMode="auto">
          <a:xfrm>
            <a:off x="4632531" y="583523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65</a:t>
            </a:r>
          </a:p>
        </p:txBody>
      </p:sp>
      <p:sp>
        <p:nvSpPr>
          <p:cNvPr id="60" name="TextBox 59">
            <a:extLst>
              <a:ext uri="{FF2B5EF4-FFF2-40B4-BE49-F238E27FC236}">
                <a16:creationId xmlns:a16="http://schemas.microsoft.com/office/drawing/2014/main" id="{D978AF7A-C872-652E-31FD-4216C33EBA83}"/>
              </a:ext>
            </a:extLst>
          </p:cNvPr>
          <p:cNvSpPr txBox="1"/>
          <p:nvPr/>
        </p:nvSpPr>
        <p:spPr bwMode="auto">
          <a:xfrm>
            <a:off x="4858431" y="583523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61" name="TextBox 60">
            <a:extLst>
              <a:ext uri="{FF2B5EF4-FFF2-40B4-BE49-F238E27FC236}">
                <a16:creationId xmlns:a16="http://schemas.microsoft.com/office/drawing/2014/main" id="{90AE3510-18CD-5FB8-F973-6B88B9817448}"/>
              </a:ext>
            </a:extLst>
          </p:cNvPr>
          <p:cNvSpPr txBox="1"/>
          <p:nvPr/>
        </p:nvSpPr>
        <p:spPr bwMode="auto">
          <a:xfrm>
            <a:off x="5094725" y="583523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75</a:t>
            </a:r>
          </a:p>
        </p:txBody>
      </p:sp>
      <p:sp>
        <p:nvSpPr>
          <p:cNvPr id="62" name="TextBox 61">
            <a:extLst>
              <a:ext uri="{FF2B5EF4-FFF2-40B4-BE49-F238E27FC236}">
                <a16:creationId xmlns:a16="http://schemas.microsoft.com/office/drawing/2014/main" id="{69E26419-DF0C-F371-EAD4-F96166B5A822}"/>
              </a:ext>
            </a:extLst>
          </p:cNvPr>
          <p:cNvSpPr txBox="1"/>
          <p:nvPr/>
        </p:nvSpPr>
        <p:spPr bwMode="auto">
          <a:xfrm>
            <a:off x="5326090" y="583523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grpSp>
        <p:nvGrpSpPr>
          <p:cNvPr id="63" name="Group 62">
            <a:extLst>
              <a:ext uri="{FF2B5EF4-FFF2-40B4-BE49-F238E27FC236}">
                <a16:creationId xmlns:a16="http://schemas.microsoft.com/office/drawing/2014/main" id="{1D347CD8-EBAD-CE2C-1D0F-9DA6EE1AD92F}"/>
              </a:ext>
            </a:extLst>
          </p:cNvPr>
          <p:cNvGrpSpPr/>
          <p:nvPr/>
        </p:nvGrpSpPr>
        <p:grpSpPr>
          <a:xfrm>
            <a:off x="1817027" y="5792944"/>
            <a:ext cx="3007320" cy="69799"/>
            <a:chOff x="1500631" y="3084734"/>
            <a:chExt cx="3007320" cy="69799"/>
          </a:xfrm>
        </p:grpSpPr>
        <p:grpSp>
          <p:nvGrpSpPr>
            <p:cNvPr id="64" name="Group 63">
              <a:extLst>
                <a:ext uri="{FF2B5EF4-FFF2-40B4-BE49-F238E27FC236}">
                  <a16:creationId xmlns:a16="http://schemas.microsoft.com/office/drawing/2014/main" id="{0D8EF47D-1C02-228C-522B-ED3F318AA617}"/>
                </a:ext>
              </a:extLst>
            </p:cNvPr>
            <p:cNvGrpSpPr/>
            <p:nvPr/>
          </p:nvGrpSpPr>
          <p:grpSpPr>
            <a:xfrm rot="5400000">
              <a:off x="2041528" y="2543868"/>
              <a:ext cx="69768" cy="1151561"/>
              <a:chOff x="1435070" y="2550832"/>
              <a:chExt cx="69767" cy="537215"/>
            </a:xfrm>
          </p:grpSpPr>
          <p:cxnSp>
            <p:nvCxnSpPr>
              <p:cNvPr id="73" name="Straight Connector 72">
                <a:extLst>
                  <a:ext uri="{FF2B5EF4-FFF2-40B4-BE49-F238E27FC236}">
                    <a16:creationId xmlns:a16="http://schemas.microsoft.com/office/drawing/2014/main" id="{A81C5DA6-DAC8-B505-2216-6F8129DCB99A}"/>
                  </a:ext>
                </a:extLst>
              </p:cNvPr>
              <p:cNvCxnSpPr/>
              <p:nvPr/>
            </p:nvCxnSpPr>
            <p:spPr bwMode="auto">
              <a:xfrm>
                <a:off x="1435070" y="255083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C343C761-BAD2-2A36-74B4-93383D089729}"/>
                  </a:ext>
                </a:extLst>
              </p:cNvPr>
              <p:cNvCxnSpPr/>
              <p:nvPr/>
            </p:nvCxnSpPr>
            <p:spPr bwMode="auto">
              <a:xfrm>
                <a:off x="1435070" y="2657806"/>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FD3CB0AA-DE7E-4DF0-E750-57C4E68A8EB8}"/>
                  </a:ext>
                </a:extLst>
              </p:cNvPr>
              <p:cNvCxnSpPr/>
              <p:nvPr/>
            </p:nvCxnSpPr>
            <p:spPr bwMode="auto">
              <a:xfrm>
                <a:off x="1435070" y="2766113"/>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5E2312E3-FF1F-3392-CCE0-3BE438829BFA}"/>
                  </a:ext>
                </a:extLst>
              </p:cNvPr>
              <p:cNvCxnSpPr/>
              <p:nvPr/>
            </p:nvCxnSpPr>
            <p:spPr bwMode="auto">
              <a:xfrm>
                <a:off x="1435070" y="2874462"/>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F824DCA1-AC40-DB63-D43F-2962DFC4EEF9}"/>
                  </a:ext>
                </a:extLst>
              </p:cNvPr>
              <p:cNvCxnSpPr/>
              <p:nvPr/>
            </p:nvCxnSpPr>
            <p:spPr bwMode="auto">
              <a:xfrm>
                <a:off x="1435070" y="2983646"/>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57AE010F-84A1-498F-A94F-B199AE5D24C3}"/>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65" name="Straight Connector 64">
              <a:extLst>
                <a:ext uri="{FF2B5EF4-FFF2-40B4-BE49-F238E27FC236}">
                  <a16:creationId xmlns:a16="http://schemas.microsoft.com/office/drawing/2014/main" id="{38B9CAE5-B607-17EF-2EBB-DA42A5E54E8C}"/>
                </a:ext>
              </a:extLst>
            </p:cNvPr>
            <p:cNvCxnSpPr>
              <a:cxnSpLocks/>
            </p:cNvCxnSpPr>
            <p:nvPr/>
          </p:nvCxnSpPr>
          <p:spPr bwMode="auto">
            <a:xfrm rot="5400000">
              <a:off x="4473067"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BF4DF79F-2BF5-142B-006B-F58B575C684A}"/>
                </a:ext>
              </a:extLst>
            </p:cNvPr>
            <p:cNvCxnSpPr>
              <a:cxnSpLocks/>
            </p:cNvCxnSpPr>
            <p:nvPr/>
          </p:nvCxnSpPr>
          <p:spPr bwMode="auto">
            <a:xfrm rot="5400000">
              <a:off x="424069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CEC763E2-C018-ED93-2ED8-B32648DBB60E}"/>
                </a:ext>
              </a:extLst>
            </p:cNvPr>
            <p:cNvCxnSpPr>
              <a:cxnSpLocks/>
            </p:cNvCxnSpPr>
            <p:nvPr/>
          </p:nvCxnSpPr>
          <p:spPr bwMode="auto">
            <a:xfrm rot="5400000">
              <a:off x="4012598"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DE8FBBB2-1B2F-6C41-6E67-7C1C79117650}"/>
                </a:ext>
              </a:extLst>
            </p:cNvPr>
            <p:cNvCxnSpPr>
              <a:cxnSpLocks/>
            </p:cNvCxnSpPr>
            <p:nvPr/>
          </p:nvCxnSpPr>
          <p:spPr bwMode="auto">
            <a:xfrm rot="5400000">
              <a:off x="378122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DDD4087B-08B8-4023-77B7-F10307B01179}"/>
                </a:ext>
              </a:extLst>
            </p:cNvPr>
            <p:cNvCxnSpPr>
              <a:cxnSpLocks/>
            </p:cNvCxnSpPr>
            <p:nvPr/>
          </p:nvCxnSpPr>
          <p:spPr bwMode="auto">
            <a:xfrm rot="5400000">
              <a:off x="3549445"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18B27A6B-C8DB-CC8F-EB9C-82E72258AD0A}"/>
                </a:ext>
              </a:extLst>
            </p:cNvPr>
            <p:cNvCxnSpPr>
              <a:cxnSpLocks/>
            </p:cNvCxnSpPr>
            <p:nvPr/>
          </p:nvCxnSpPr>
          <p:spPr bwMode="auto">
            <a:xfrm rot="5400000">
              <a:off x="2857774"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62854A35-4CC4-1814-06E7-9FE8BC45CA25}"/>
                </a:ext>
              </a:extLst>
            </p:cNvPr>
            <p:cNvCxnSpPr>
              <a:cxnSpLocks/>
            </p:cNvCxnSpPr>
            <p:nvPr/>
          </p:nvCxnSpPr>
          <p:spPr bwMode="auto">
            <a:xfrm rot="5400000">
              <a:off x="3087533"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3F20B0B9-AFB9-4144-189F-53DEE8CB48D7}"/>
                </a:ext>
              </a:extLst>
            </p:cNvPr>
            <p:cNvCxnSpPr>
              <a:cxnSpLocks/>
            </p:cNvCxnSpPr>
            <p:nvPr/>
          </p:nvCxnSpPr>
          <p:spPr bwMode="auto">
            <a:xfrm rot="5400000">
              <a:off x="3319811" y="3119618"/>
              <a:ext cx="69768" cy="0"/>
            </a:xfrm>
            <a:prstGeom prst="line">
              <a:avLst/>
            </a:prstGeom>
            <a:noFill/>
            <a:ln w="28575" cap="flat" cmpd="sng" algn="ctr">
              <a:solidFill>
                <a:schemeClr val="bg1"/>
              </a:solidFill>
              <a:prstDash val="solid"/>
              <a:round/>
              <a:headEnd type="none" w="med" len="med"/>
              <a:tailEnd type="none" w="med" len="med"/>
            </a:ln>
            <a:effectLst/>
          </p:spPr>
        </p:cxnSp>
      </p:grpSp>
      <p:cxnSp>
        <p:nvCxnSpPr>
          <p:cNvPr id="79" name="Straight Connector 78">
            <a:extLst>
              <a:ext uri="{FF2B5EF4-FFF2-40B4-BE49-F238E27FC236}">
                <a16:creationId xmlns:a16="http://schemas.microsoft.com/office/drawing/2014/main" id="{1C9D6FAA-6CA2-F0B4-932D-628C39D08250}"/>
              </a:ext>
            </a:extLst>
          </p:cNvPr>
          <p:cNvCxnSpPr>
            <a:cxnSpLocks/>
          </p:cNvCxnSpPr>
          <p:nvPr/>
        </p:nvCxnSpPr>
        <p:spPr bwMode="auto">
          <a:xfrm rot="5400000">
            <a:off x="5482147" y="582782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0" name="Straight Connector 79">
            <a:extLst>
              <a:ext uri="{FF2B5EF4-FFF2-40B4-BE49-F238E27FC236}">
                <a16:creationId xmlns:a16="http://schemas.microsoft.com/office/drawing/2014/main" id="{7F0A6CFB-74C7-3BE9-ACC1-A1F0EEA0C374}"/>
              </a:ext>
            </a:extLst>
          </p:cNvPr>
          <p:cNvCxnSpPr>
            <a:cxnSpLocks/>
          </p:cNvCxnSpPr>
          <p:nvPr/>
        </p:nvCxnSpPr>
        <p:spPr bwMode="auto">
          <a:xfrm rot="5400000">
            <a:off x="5249771" y="582782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B9096B37-3123-4EA4-F701-2D7DDD3D4D7C}"/>
              </a:ext>
            </a:extLst>
          </p:cNvPr>
          <p:cNvCxnSpPr>
            <a:cxnSpLocks/>
          </p:cNvCxnSpPr>
          <p:nvPr/>
        </p:nvCxnSpPr>
        <p:spPr bwMode="auto">
          <a:xfrm rot="5400000">
            <a:off x="5021678" y="5827828"/>
            <a:ext cx="69768" cy="0"/>
          </a:xfrm>
          <a:prstGeom prst="line">
            <a:avLst/>
          </a:prstGeom>
          <a:noFill/>
          <a:ln w="28575" cap="flat" cmpd="sng" algn="ctr">
            <a:solidFill>
              <a:schemeClr val="bg1"/>
            </a:solidFill>
            <a:prstDash val="solid"/>
            <a:round/>
            <a:headEnd type="none" w="med" len="med"/>
            <a:tailEnd type="none" w="med" len="med"/>
          </a:ln>
          <a:effectLst/>
        </p:spPr>
      </p:cxnSp>
      <p:grpSp>
        <p:nvGrpSpPr>
          <p:cNvPr id="82" name="Group 81">
            <a:extLst>
              <a:ext uri="{FF2B5EF4-FFF2-40B4-BE49-F238E27FC236}">
                <a16:creationId xmlns:a16="http://schemas.microsoft.com/office/drawing/2014/main" id="{0B1A9794-B771-A6FD-F87B-00258575733E}"/>
              </a:ext>
            </a:extLst>
          </p:cNvPr>
          <p:cNvGrpSpPr/>
          <p:nvPr/>
        </p:nvGrpSpPr>
        <p:grpSpPr>
          <a:xfrm>
            <a:off x="7023891" y="5792916"/>
            <a:ext cx="2873945" cy="69805"/>
            <a:chOff x="1500656" y="3084734"/>
            <a:chExt cx="2873945" cy="69805"/>
          </a:xfrm>
        </p:grpSpPr>
        <p:grpSp>
          <p:nvGrpSpPr>
            <p:cNvPr id="83" name="Group 82">
              <a:extLst>
                <a:ext uri="{FF2B5EF4-FFF2-40B4-BE49-F238E27FC236}">
                  <a16:creationId xmlns:a16="http://schemas.microsoft.com/office/drawing/2014/main" id="{B1B751B1-B6F3-CFB6-9477-DF0DA38BCBBB}"/>
                </a:ext>
              </a:extLst>
            </p:cNvPr>
            <p:cNvGrpSpPr/>
            <p:nvPr/>
          </p:nvGrpSpPr>
          <p:grpSpPr>
            <a:xfrm rot="5400000">
              <a:off x="2017741" y="2567686"/>
              <a:ext cx="69768" cy="1103938"/>
              <a:chOff x="1435070" y="2573047"/>
              <a:chExt cx="69767" cy="515000"/>
            </a:xfrm>
          </p:grpSpPr>
          <p:cxnSp>
            <p:nvCxnSpPr>
              <p:cNvPr id="92" name="Straight Connector 91">
                <a:extLst>
                  <a:ext uri="{FF2B5EF4-FFF2-40B4-BE49-F238E27FC236}">
                    <a16:creationId xmlns:a16="http://schemas.microsoft.com/office/drawing/2014/main" id="{EE6E1678-AE13-6357-12B4-49AC59BE9F91}"/>
                  </a:ext>
                </a:extLst>
              </p:cNvPr>
              <p:cNvCxnSpPr/>
              <p:nvPr/>
            </p:nvCxnSpPr>
            <p:spPr bwMode="auto">
              <a:xfrm>
                <a:off x="1435070" y="25730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A4D383DE-254B-5429-67C1-47F123E10E96}"/>
                  </a:ext>
                </a:extLst>
              </p:cNvPr>
              <p:cNvCxnSpPr/>
              <p:nvPr/>
            </p:nvCxnSpPr>
            <p:spPr bwMode="auto">
              <a:xfrm>
                <a:off x="1435070" y="2677059"/>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0972B50B-E47A-0716-C580-8EC2E082EA09}"/>
                  </a:ext>
                </a:extLst>
              </p:cNvPr>
              <p:cNvCxnSpPr/>
              <p:nvPr/>
            </p:nvCxnSpPr>
            <p:spPr bwMode="auto">
              <a:xfrm>
                <a:off x="1435070" y="2780923"/>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A34F2165-D213-7AC7-671D-B94E93611532}"/>
                  </a:ext>
                </a:extLst>
              </p:cNvPr>
              <p:cNvCxnSpPr/>
              <p:nvPr/>
            </p:nvCxnSpPr>
            <p:spPr bwMode="auto">
              <a:xfrm>
                <a:off x="1435070" y="2883348"/>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10848569-0CF7-3FB4-770C-DBEA2EF0703F}"/>
                  </a:ext>
                </a:extLst>
              </p:cNvPr>
              <p:cNvCxnSpPr/>
              <p:nvPr/>
            </p:nvCxnSpPr>
            <p:spPr bwMode="auto">
              <a:xfrm>
                <a:off x="1435070" y="2986608"/>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5647507F-B6B8-9459-8BEF-AA4EEEA87139}"/>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84" name="Straight Connector 83">
              <a:extLst>
                <a:ext uri="{FF2B5EF4-FFF2-40B4-BE49-F238E27FC236}">
                  <a16:creationId xmlns:a16="http://schemas.microsoft.com/office/drawing/2014/main" id="{CC0663B8-5A92-5661-FDF9-963E02F14A27}"/>
                </a:ext>
              </a:extLst>
            </p:cNvPr>
            <p:cNvCxnSpPr>
              <a:cxnSpLocks/>
            </p:cNvCxnSpPr>
            <p:nvPr/>
          </p:nvCxnSpPr>
          <p:spPr bwMode="auto">
            <a:xfrm rot="5400000">
              <a:off x="4339717"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66059F5F-ECF2-9354-9CF0-3B6FC78E4C7F}"/>
                </a:ext>
              </a:extLst>
            </p:cNvPr>
            <p:cNvCxnSpPr>
              <a:cxnSpLocks/>
            </p:cNvCxnSpPr>
            <p:nvPr/>
          </p:nvCxnSpPr>
          <p:spPr bwMode="auto">
            <a:xfrm rot="5400000">
              <a:off x="4123216"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3CC933CA-D885-F9D3-CE31-0F7887BB5D2B}"/>
                </a:ext>
              </a:extLst>
            </p:cNvPr>
            <p:cNvCxnSpPr>
              <a:cxnSpLocks/>
            </p:cNvCxnSpPr>
            <p:nvPr/>
          </p:nvCxnSpPr>
          <p:spPr bwMode="auto">
            <a:xfrm rot="5400000">
              <a:off x="3898298"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B3291EF3-71D0-2379-18DC-F44C9E969A32}"/>
                </a:ext>
              </a:extLst>
            </p:cNvPr>
            <p:cNvCxnSpPr>
              <a:cxnSpLocks/>
            </p:cNvCxnSpPr>
            <p:nvPr/>
          </p:nvCxnSpPr>
          <p:spPr bwMode="auto">
            <a:xfrm rot="5400000">
              <a:off x="3676446"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468C14FE-CDC3-B532-774C-F3DAEDED3DFC}"/>
                </a:ext>
              </a:extLst>
            </p:cNvPr>
            <p:cNvCxnSpPr>
              <a:cxnSpLocks/>
            </p:cNvCxnSpPr>
            <p:nvPr/>
          </p:nvCxnSpPr>
          <p:spPr bwMode="auto">
            <a:xfrm rot="5400000">
              <a:off x="3451020"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3FF14162-50C9-1FB5-777A-A66F41BDCD39}"/>
                </a:ext>
              </a:extLst>
            </p:cNvPr>
            <p:cNvCxnSpPr>
              <a:cxnSpLocks/>
            </p:cNvCxnSpPr>
            <p:nvPr/>
          </p:nvCxnSpPr>
          <p:spPr bwMode="auto">
            <a:xfrm rot="5400000">
              <a:off x="2791099"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CDF8B36B-A0D0-5562-EC9B-B56DA658418E}"/>
                </a:ext>
              </a:extLst>
            </p:cNvPr>
            <p:cNvCxnSpPr>
              <a:cxnSpLocks/>
            </p:cNvCxnSpPr>
            <p:nvPr/>
          </p:nvCxnSpPr>
          <p:spPr bwMode="auto">
            <a:xfrm rot="5400000">
              <a:off x="3011333"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BF4E4B02-E97F-1564-6497-B6BC2AEBFE75}"/>
                </a:ext>
              </a:extLst>
            </p:cNvPr>
            <p:cNvCxnSpPr>
              <a:cxnSpLocks/>
            </p:cNvCxnSpPr>
            <p:nvPr/>
          </p:nvCxnSpPr>
          <p:spPr bwMode="auto">
            <a:xfrm rot="5400000">
              <a:off x="3234086" y="3119618"/>
              <a:ext cx="69768" cy="0"/>
            </a:xfrm>
            <a:prstGeom prst="line">
              <a:avLst/>
            </a:prstGeom>
            <a:noFill/>
            <a:ln w="28575" cap="flat" cmpd="sng" algn="ctr">
              <a:solidFill>
                <a:schemeClr val="bg1"/>
              </a:solidFill>
              <a:prstDash val="solid"/>
              <a:round/>
              <a:headEnd type="none" w="med" len="med"/>
              <a:tailEnd type="none" w="med" len="med"/>
            </a:ln>
            <a:effectLst/>
          </p:spPr>
        </p:cxnSp>
      </p:grpSp>
      <p:cxnSp>
        <p:nvCxnSpPr>
          <p:cNvPr id="98" name="Straight Connector 97">
            <a:extLst>
              <a:ext uri="{FF2B5EF4-FFF2-40B4-BE49-F238E27FC236}">
                <a16:creationId xmlns:a16="http://schemas.microsoft.com/office/drawing/2014/main" id="{67F05711-F5BF-F86D-04E8-AC9EE4829159}"/>
              </a:ext>
            </a:extLst>
          </p:cNvPr>
          <p:cNvCxnSpPr>
            <a:cxnSpLocks/>
          </p:cNvCxnSpPr>
          <p:nvPr/>
        </p:nvCxnSpPr>
        <p:spPr bwMode="auto">
          <a:xfrm rot="5400000">
            <a:off x="10746136" y="5827800"/>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CDE2CE51-349A-C69C-AEE3-3491BC0E6100}"/>
              </a:ext>
            </a:extLst>
          </p:cNvPr>
          <p:cNvCxnSpPr>
            <a:cxnSpLocks/>
          </p:cNvCxnSpPr>
          <p:nvPr/>
        </p:nvCxnSpPr>
        <p:spPr bwMode="auto">
          <a:xfrm rot="5400000">
            <a:off x="10526460" y="5827800"/>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B8266CE9-FE39-1B3D-B723-DAC73475A7C3}"/>
              </a:ext>
            </a:extLst>
          </p:cNvPr>
          <p:cNvCxnSpPr>
            <a:cxnSpLocks/>
          </p:cNvCxnSpPr>
          <p:nvPr/>
        </p:nvCxnSpPr>
        <p:spPr bwMode="auto">
          <a:xfrm rot="5400000">
            <a:off x="10298367" y="5827800"/>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B630847E-20EA-29A7-1F63-A7AB62E5797D}"/>
              </a:ext>
            </a:extLst>
          </p:cNvPr>
          <p:cNvCxnSpPr>
            <a:cxnSpLocks/>
          </p:cNvCxnSpPr>
          <p:nvPr/>
        </p:nvCxnSpPr>
        <p:spPr bwMode="auto">
          <a:xfrm rot="5400000">
            <a:off x="10088817" y="5835609"/>
            <a:ext cx="69768" cy="0"/>
          </a:xfrm>
          <a:prstGeom prst="line">
            <a:avLst/>
          </a:prstGeom>
          <a:noFill/>
          <a:ln w="28575" cap="flat" cmpd="sng" algn="ctr">
            <a:solidFill>
              <a:schemeClr val="bg1"/>
            </a:solidFill>
            <a:prstDash val="solid"/>
            <a:round/>
            <a:headEnd type="none" w="med" len="med"/>
            <a:tailEnd type="none" w="med" len="med"/>
          </a:ln>
          <a:effectLst/>
        </p:spPr>
      </p:cxnSp>
      <p:sp>
        <p:nvSpPr>
          <p:cNvPr id="102" name="TextBox 101">
            <a:extLst>
              <a:ext uri="{FF2B5EF4-FFF2-40B4-BE49-F238E27FC236}">
                <a16:creationId xmlns:a16="http://schemas.microsoft.com/office/drawing/2014/main" id="{9EA82268-540E-4EC5-1B8E-211A3D8430BC}"/>
              </a:ext>
            </a:extLst>
          </p:cNvPr>
          <p:cNvSpPr txBox="1"/>
          <p:nvPr/>
        </p:nvSpPr>
        <p:spPr bwMode="auto">
          <a:xfrm>
            <a:off x="8867850" y="3897202"/>
            <a:ext cx="4619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MCL</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FL</a:t>
            </a:r>
          </a:p>
        </p:txBody>
      </p:sp>
      <p:cxnSp>
        <p:nvCxnSpPr>
          <p:cNvPr id="103" name="Straight Connector 102">
            <a:extLst>
              <a:ext uri="{FF2B5EF4-FFF2-40B4-BE49-F238E27FC236}">
                <a16:creationId xmlns:a16="http://schemas.microsoft.com/office/drawing/2014/main" id="{5B17BE51-D5E1-FB8E-1169-59DCC182BFF4}"/>
              </a:ext>
            </a:extLst>
          </p:cNvPr>
          <p:cNvCxnSpPr/>
          <p:nvPr/>
        </p:nvCxnSpPr>
        <p:spPr bwMode="auto">
          <a:xfrm>
            <a:off x="8729342" y="4042768"/>
            <a:ext cx="190277" cy="0"/>
          </a:xfrm>
          <a:prstGeom prst="line">
            <a:avLst/>
          </a:prstGeom>
          <a:noFill/>
          <a:ln w="28575" cap="flat" cmpd="sng" algn="ctr">
            <a:solidFill>
              <a:schemeClr val="accent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2A295D3C-31A8-626B-FD3D-61607AE151CD}"/>
              </a:ext>
            </a:extLst>
          </p:cNvPr>
          <p:cNvCxnSpPr/>
          <p:nvPr/>
        </p:nvCxnSpPr>
        <p:spPr bwMode="auto">
          <a:xfrm>
            <a:off x="8729342" y="4240801"/>
            <a:ext cx="190277" cy="0"/>
          </a:xfrm>
          <a:prstGeom prst="line">
            <a:avLst/>
          </a:prstGeom>
          <a:noFill/>
          <a:ln w="28575" cap="flat" cmpd="sng" algn="ctr">
            <a:solidFill>
              <a:schemeClr val="accent3"/>
            </a:solidFill>
            <a:prstDash val="solid"/>
            <a:round/>
            <a:headEnd type="none" w="med" len="med"/>
            <a:tailEnd type="none" w="med" len="med"/>
          </a:ln>
          <a:effectLst/>
        </p:spPr>
      </p:cxnSp>
      <p:sp>
        <p:nvSpPr>
          <p:cNvPr id="105" name="Freeform 102">
            <a:extLst>
              <a:ext uri="{FF2B5EF4-FFF2-40B4-BE49-F238E27FC236}">
                <a16:creationId xmlns:a16="http://schemas.microsoft.com/office/drawing/2014/main" id="{0EC72FE2-893C-9F77-4C80-C70F059B84FE}"/>
              </a:ext>
            </a:extLst>
          </p:cNvPr>
          <p:cNvSpPr/>
          <p:nvPr/>
        </p:nvSpPr>
        <p:spPr bwMode="auto">
          <a:xfrm>
            <a:off x="7029450" y="4070350"/>
            <a:ext cx="2482850" cy="1727200"/>
          </a:xfrm>
          <a:custGeom>
            <a:avLst/>
            <a:gdLst>
              <a:gd name="connsiteX0" fmla="*/ 0 w 2482850"/>
              <a:gd name="connsiteY0" fmla="*/ 0 h 1727200"/>
              <a:gd name="connsiteX1" fmla="*/ 66675 w 2482850"/>
              <a:gd name="connsiteY1" fmla="*/ 0 h 1727200"/>
              <a:gd name="connsiteX2" fmla="*/ 66675 w 2482850"/>
              <a:gd name="connsiteY2" fmla="*/ 79375 h 1727200"/>
              <a:gd name="connsiteX3" fmla="*/ 104775 w 2482850"/>
              <a:gd name="connsiteY3" fmla="*/ 79375 h 1727200"/>
              <a:gd name="connsiteX4" fmla="*/ 104775 w 2482850"/>
              <a:gd name="connsiteY4" fmla="*/ 133350 h 1727200"/>
              <a:gd name="connsiteX5" fmla="*/ 120650 w 2482850"/>
              <a:gd name="connsiteY5" fmla="*/ 133350 h 1727200"/>
              <a:gd name="connsiteX6" fmla="*/ 120650 w 2482850"/>
              <a:gd name="connsiteY6" fmla="*/ 206375 h 1727200"/>
              <a:gd name="connsiteX7" fmla="*/ 142875 w 2482850"/>
              <a:gd name="connsiteY7" fmla="*/ 206375 h 1727200"/>
              <a:gd name="connsiteX8" fmla="*/ 142875 w 2482850"/>
              <a:gd name="connsiteY8" fmla="*/ 273050 h 1727200"/>
              <a:gd name="connsiteX9" fmla="*/ 228600 w 2482850"/>
              <a:gd name="connsiteY9" fmla="*/ 273050 h 1727200"/>
              <a:gd name="connsiteX10" fmla="*/ 228600 w 2482850"/>
              <a:gd name="connsiteY10" fmla="*/ 485775 h 1727200"/>
              <a:gd name="connsiteX11" fmla="*/ 228600 w 2482850"/>
              <a:gd name="connsiteY11" fmla="*/ 485775 h 1727200"/>
              <a:gd name="connsiteX12" fmla="*/ 228600 w 2482850"/>
              <a:gd name="connsiteY12" fmla="*/ 625475 h 1727200"/>
              <a:gd name="connsiteX13" fmla="*/ 361950 w 2482850"/>
              <a:gd name="connsiteY13" fmla="*/ 625475 h 1727200"/>
              <a:gd name="connsiteX14" fmla="*/ 361950 w 2482850"/>
              <a:gd name="connsiteY14" fmla="*/ 695325 h 1727200"/>
              <a:gd name="connsiteX15" fmla="*/ 457200 w 2482850"/>
              <a:gd name="connsiteY15" fmla="*/ 695325 h 1727200"/>
              <a:gd name="connsiteX16" fmla="*/ 457200 w 2482850"/>
              <a:gd name="connsiteY16" fmla="*/ 768350 h 1727200"/>
              <a:gd name="connsiteX17" fmla="*/ 492125 w 2482850"/>
              <a:gd name="connsiteY17" fmla="*/ 768350 h 1727200"/>
              <a:gd name="connsiteX18" fmla="*/ 492125 w 2482850"/>
              <a:gd name="connsiteY18" fmla="*/ 835025 h 1727200"/>
              <a:gd name="connsiteX19" fmla="*/ 600075 w 2482850"/>
              <a:gd name="connsiteY19" fmla="*/ 835025 h 1727200"/>
              <a:gd name="connsiteX20" fmla="*/ 600075 w 2482850"/>
              <a:gd name="connsiteY20" fmla="*/ 904875 h 1727200"/>
              <a:gd name="connsiteX21" fmla="*/ 711200 w 2482850"/>
              <a:gd name="connsiteY21" fmla="*/ 904875 h 1727200"/>
              <a:gd name="connsiteX22" fmla="*/ 711200 w 2482850"/>
              <a:gd name="connsiteY22" fmla="*/ 971550 h 1727200"/>
              <a:gd name="connsiteX23" fmla="*/ 825500 w 2482850"/>
              <a:gd name="connsiteY23" fmla="*/ 971550 h 1727200"/>
              <a:gd name="connsiteX24" fmla="*/ 825500 w 2482850"/>
              <a:gd name="connsiteY24" fmla="*/ 1047750 h 1727200"/>
              <a:gd name="connsiteX25" fmla="*/ 825500 w 2482850"/>
              <a:gd name="connsiteY25" fmla="*/ 1047750 h 1727200"/>
              <a:gd name="connsiteX26" fmla="*/ 854075 w 2482850"/>
              <a:gd name="connsiteY26" fmla="*/ 1047750 h 1727200"/>
              <a:gd name="connsiteX27" fmla="*/ 854075 w 2482850"/>
              <a:gd name="connsiteY27" fmla="*/ 1076325 h 1727200"/>
              <a:gd name="connsiteX28" fmla="*/ 854075 w 2482850"/>
              <a:gd name="connsiteY28" fmla="*/ 1120775 h 1727200"/>
              <a:gd name="connsiteX29" fmla="*/ 920750 w 2482850"/>
              <a:gd name="connsiteY29" fmla="*/ 1120775 h 1727200"/>
              <a:gd name="connsiteX30" fmla="*/ 920750 w 2482850"/>
              <a:gd name="connsiteY30" fmla="*/ 1187450 h 1727200"/>
              <a:gd name="connsiteX31" fmla="*/ 1355725 w 2482850"/>
              <a:gd name="connsiteY31" fmla="*/ 1187450 h 1727200"/>
              <a:gd name="connsiteX32" fmla="*/ 1355725 w 2482850"/>
              <a:gd name="connsiteY32" fmla="*/ 1260475 h 1727200"/>
              <a:gd name="connsiteX33" fmla="*/ 1425575 w 2482850"/>
              <a:gd name="connsiteY33" fmla="*/ 1260475 h 1727200"/>
              <a:gd name="connsiteX34" fmla="*/ 1425575 w 2482850"/>
              <a:gd name="connsiteY34" fmla="*/ 1352550 h 1727200"/>
              <a:gd name="connsiteX35" fmla="*/ 1447800 w 2482850"/>
              <a:gd name="connsiteY35" fmla="*/ 1352550 h 1727200"/>
              <a:gd name="connsiteX36" fmla="*/ 1447800 w 2482850"/>
              <a:gd name="connsiteY36" fmla="*/ 1422400 h 1727200"/>
              <a:gd name="connsiteX37" fmla="*/ 1568450 w 2482850"/>
              <a:gd name="connsiteY37" fmla="*/ 1422400 h 1727200"/>
              <a:gd name="connsiteX38" fmla="*/ 1568450 w 2482850"/>
              <a:gd name="connsiteY38" fmla="*/ 1504950 h 1727200"/>
              <a:gd name="connsiteX39" fmla="*/ 2482850 w 2482850"/>
              <a:gd name="connsiteY39" fmla="*/ 1504950 h 1727200"/>
              <a:gd name="connsiteX40" fmla="*/ 2482850 w 2482850"/>
              <a:gd name="connsiteY40" fmla="*/ 1727200 h 1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82850" h="1727200">
                <a:moveTo>
                  <a:pt x="0" y="0"/>
                </a:moveTo>
                <a:lnTo>
                  <a:pt x="66675" y="0"/>
                </a:lnTo>
                <a:lnTo>
                  <a:pt x="66675" y="79375"/>
                </a:lnTo>
                <a:lnTo>
                  <a:pt x="104775" y="79375"/>
                </a:lnTo>
                <a:lnTo>
                  <a:pt x="104775" y="133350"/>
                </a:lnTo>
                <a:lnTo>
                  <a:pt x="120650" y="133350"/>
                </a:lnTo>
                <a:lnTo>
                  <a:pt x="120650" y="206375"/>
                </a:lnTo>
                <a:lnTo>
                  <a:pt x="142875" y="206375"/>
                </a:lnTo>
                <a:lnTo>
                  <a:pt x="142875" y="273050"/>
                </a:lnTo>
                <a:lnTo>
                  <a:pt x="228600" y="273050"/>
                </a:lnTo>
                <a:lnTo>
                  <a:pt x="228600" y="485775"/>
                </a:lnTo>
                <a:lnTo>
                  <a:pt x="228600" y="485775"/>
                </a:lnTo>
                <a:lnTo>
                  <a:pt x="228600" y="625475"/>
                </a:lnTo>
                <a:lnTo>
                  <a:pt x="361950" y="625475"/>
                </a:lnTo>
                <a:lnTo>
                  <a:pt x="361950" y="695325"/>
                </a:lnTo>
                <a:lnTo>
                  <a:pt x="457200" y="695325"/>
                </a:lnTo>
                <a:lnTo>
                  <a:pt x="457200" y="768350"/>
                </a:lnTo>
                <a:lnTo>
                  <a:pt x="492125" y="768350"/>
                </a:lnTo>
                <a:lnTo>
                  <a:pt x="492125" y="835025"/>
                </a:lnTo>
                <a:lnTo>
                  <a:pt x="600075" y="835025"/>
                </a:lnTo>
                <a:lnTo>
                  <a:pt x="600075" y="904875"/>
                </a:lnTo>
                <a:lnTo>
                  <a:pt x="711200" y="904875"/>
                </a:lnTo>
                <a:lnTo>
                  <a:pt x="711200" y="971550"/>
                </a:lnTo>
                <a:lnTo>
                  <a:pt x="825500" y="971550"/>
                </a:lnTo>
                <a:lnTo>
                  <a:pt x="825500" y="1047750"/>
                </a:lnTo>
                <a:lnTo>
                  <a:pt x="825500" y="1047750"/>
                </a:lnTo>
                <a:lnTo>
                  <a:pt x="854075" y="1047750"/>
                </a:lnTo>
                <a:lnTo>
                  <a:pt x="854075" y="1076325"/>
                </a:lnTo>
                <a:lnTo>
                  <a:pt x="854075" y="1120775"/>
                </a:lnTo>
                <a:lnTo>
                  <a:pt x="920750" y="1120775"/>
                </a:lnTo>
                <a:lnTo>
                  <a:pt x="920750" y="1187450"/>
                </a:lnTo>
                <a:lnTo>
                  <a:pt x="1355725" y="1187450"/>
                </a:lnTo>
                <a:lnTo>
                  <a:pt x="1355725" y="1260475"/>
                </a:lnTo>
                <a:lnTo>
                  <a:pt x="1425575" y="1260475"/>
                </a:lnTo>
                <a:lnTo>
                  <a:pt x="1425575" y="1352550"/>
                </a:lnTo>
                <a:lnTo>
                  <a:pt x="1447800" y="1352550"/>
                </a:lnTo>
                <a:lnTo>
                  <a:pt x="1447800" y="1422400"/>
                </a:lnTo>
                <a:lnTo>
                  <a:pt x="1568450" y="1422400"/>
                </a:lnTo>
                <a:lnTo>
                  <a:pt x="1568450" y="1504950"/>
                </a:lnTo>
                <a:lnTo>
                  <a:pt x="2482850" y="1504950"/>
                </a:lnTo>
                <a:lnTo>
                  <a:pt x="2482850" y="1727200"/>
                </a:lnTo>
              </a:path>
            </a:pathLst>
          </a:custGeom>
          <a:noFill/>
          <a:ln w="19050">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106" name="Freeform 103">
            <a:extLst>
              <a:ext uri="{FF2B5EF4-FFF2-40B4-BE49-F238E27FC236}">
                <a16:creationId xmlns:a16="http://schemas.microsoft.com/office/drawing/2014/main" id="{5B71156B-FFA7-FC06-F7CB-07DE42A38663}"/>
              </a:ext>
            </a:extLst>
          </p:cNvPr>
          <p:cNvSpPr/>
          <p:nvPr/>
        </p:nvSpPr>
        <p:spPr bwMode="auto">
          <a:xfrm>
            <a:off x="1816100" y="4038600"/>
            <a:ext cx="2444750" cy="1752600"/>
          </a:xfrm>
          <a:custGeom>
            <a:avLst/>
            <a:gdLst>
              <a:gd name="connsiteX0" fmla="*/ 0 w 2444750"/>
              <a:gd name="connsiteY0" fmla="*/ 0 h 1752600"/>
              <a:gd name="connsiteX1" fmla="*/ 117475 w 2444750"/>
              <a:gd name="connsiteY1" fmla="*/ 0 h 1752600"/>
              <a:gd name="connsiteX2" fmla="*/ 117475 w 2444750"/>
              <a:gd name="connsiteY2" fmla="*/ 98425 h 1752600"/>
              <a:gd name="connsiteX3" fmla="*/ 180975 w 2444750"/>
              <a:gd name="connsiteY3" fmla="*/ 98425 h 1752600"/>
              <a:gd name="connsiteX4" fmla="*/ 180975 w 2444750"/>
              <a:gd name="connsiteY4" fmla="*/ 193675 h 1752600"/>
              <a:gd name="connsiteX5" fmla="*/ 203200 w 2444750"/>
              <a:gd name="connsiteY5" fmla="*/ 193675 h 1752600"/>
              <a:gd name="connsiteX6" fmla="*/ 203200 w 2444750"/>
              <a:gd name="connsiteY6" fmla="*/ 466725 h 1752600"/>
              <a:gd name="connsiteX7" fmla="*/ 431800 w 2444750"/>
              <a:gd name="connsiteY7" fmla="*/ 466725 h 1752600"/>
              <a:gd name="connsiteX8" fmla="*/ 431800 w 2444750"/>
              <a:gd name="connsiteY8" fmla="*/ 561975 h 1752600"/>
              <a:gd name="connsiteX9" fmla="*/ 469900 w 2444750"/>
              <a:gd name="connsiteY9" fmla="*/ 561975 h 1752600"/>
              <a:gd name="connsiteX10" fmla="*/ 469900 w 2444750"/>
              <a:gd name="connsiteY10" fmla="*/ 654050 h 1752600"/>
              <a:gd name="connsiteX11" fmla="*/ 581025 w 2444750"/>
              <a:gd name="connsiteY11" fmla="*/ 654050 h 1752600"/>
              <a:gd name="connsiteX12" fmla="*/ 581025 w 2444750"/>
              <a:gd name="connsiteY12" fmla="*/ 742950 h 1752600"/>
              <a:gd name="connsiteX13" fmla="*/ 682625 w 2444750"/>
              <a:gd name="connsiteY13" fmla="*/ 742950 h 1752600"/>
              <a:gd name="connsiteX14" fmla="*/ 682625 w 2444750"/>
              <a:gd name="connsiteY14" fmla="*/ 835025 h 1752600"/>
              <a:gd name="connsiteX15" fmla="*/ 727075 w 2444750"/>
              <a:gd name="connsiteY15" fmla="*/ 835025 h 1752600"/>
              <a:gd name="connsiteX16" fmla="*/ 727075 w 2444750"/>
              <a:gd name="connsiteY16" fmla="*/ 930275 h 1752600"/>
              <a:gd name="connsiteX17" fmla="*/ 835025 w 2444750"/>
              <a:gd name="connsiteY17" fmla="*/ 930275 h 1752600"/>
              <a:gd name="connsiteX18" fmla="*/ 835025 w 2444750"/>
              <a:gd name="connsiteY18" fmla="*/ 1025525 h 1752600"/>
              <a:gd name="connsiteX19" fmla="*/ 911225 w 2444750"/>
              <a:gd name="connsiteY19" fmla="*/ 1025525 h 1752600"/>
              <a:gd name="connsiteX20" fmla="*/ 911225 w 2444750"/>
              <a:gd name="connsiteY20" fmla="*/ 1114425 h 1752600"/>
              <a:gd name="connsiteX21" fmla="*/ 1374775 w 2444750"/>
              <a:gd name="connsiteY21" fmla="*/ 1114425 h 1752600"/>
              <a:gd name="connsiteX22" fmla="*/ 1374775 w 2444750"/>
              <a:gd name="connsiteY22" fmla="*/ 1209675 h 1752600"/>
              <a:gd name="connsiteX23" fmla="*/ 1416050 w 2444750"/>
              <a:gd name="connsiteY23" fmla="*/ 1209675 h 1752600"/>
              <a:gd name="connsiteX24" fmla="*/ 1416050 w 2444750"/>
              <a:gd name="connsiteY24" fmla="*/ 1301750 h 1752600"/>
              <a:gd name="connsiteX25" fmla="*/ 1454150 w 2444750"/>
              <a:gd name="connsiteY25" fmla="*/ 1301750 h 1752600"/>
              <a:gd name="connsiteX26" fmla="*/ 1454150 w 2444750"/>
              <a:gd name="connsiteY26" fmla="*/ 1400175 h 1752600"/>
              <a:gd name="connsiteX27" fmla="*/ 1473200 w 2444750"/>
              <a:gd name="connsiteY27" fmla="*/ 1400175 h 1752600"/>
              <a:gd name="connsiteX28" fmla="*/ 1473200 w 2444750"/>
              <a:gd name="connsiteY28" fmla="*/ 1485900 h 1752600"/>
              <a:gd name="connsiteX29" fmla="*/ 2444750 w 2444750"/>
              <a:gd name="connsiteY29" fmla="*/ 1485900 h 1752600"/>
              <a:gd name="connsiteX30" fmla="*/ 2444750 w 2444750"/>
              <a:gd name="connsiteY30" fmla="*/ 175260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44750" h="1752600">
                <a:moveTo>
                  <a:pt x="0" y="0"/>
                </a:moveTo>
                <a:lnTo>
                  <a:pt x="117475" y="0"/>
                </a:lnTo>
                <a:lnTo>
                  <a:pt x="117475" y="98425"/>
                </a:lnTo>
                <a:lnTo>
                  <a:pt x="180975" y="98425"/>
                </a:lnTo>
                <a:lnTo>
                  <a:pt x="180975" y="193675"/>
                </a:lnTo>
                <a:lnTo>
                  <a:pt x="203200" y="193675"/>
                </a:lnTo>
                <a:lnTo>
                  <a:pt x="203200" y="466725"/>
                </a:lnTo>
                <a:lnTo>
                  <a:pt x="431800" y="466725"/>
                </a:lnTo>
                <a:lnTo>
                  <a:pt x="431800" y="561975"/>
                </a:lnTo>
                <a:lnTo>
                  <a:pt x="469900" y="561975"/>
                </a:lnTo>
                <a:lnTo>
                  <a:pt x="469900" y="654050"/>
                </a:lnTo>
                <a:lnTo>
                  <a:pt x="581025" y="654050"/>
                </a:lnTo>
                <a:lnTo>
                  <a:pt x="581025" y="742950"/>
                </a:lnTo>
                <a:lnTo>
                  <a:pt x="682625" y="742950"/>
                </a:lnTo>
                <a:lnTo>
                  <a:pt x="682625" y="835025"/>
                </a:lnTo>
                <a:lnTo>
                  <a:pt x="727075" y="835025"/>
                </a:lnTo>
                <a:lnTo>
                  <a:pt x="727075" y="930275"/>
                </a:lnTo>
                <a:lnTo>
                  <a:pt x="835025" y="930275"/>
                </a:lnTo>
                <a:lnTo>
                  <a:pt x="835025" y="1025525"/>
                </a:lnTo>
                <a:lnTo>
                  <a:pt x="911225" y="1025525"/>
                </a:lnTo>
                <a:lnTo>
                  <a:pt x="911225" y="1114425"/>
                </a:lnTo>
                <a:lnTo>
                  <a:pt x="1374775" y="1114425"/>
                </a:lnTo>
                <a:lnTo>
                  <a:pt x="1374775" y="1209675"/>
                </a:lnTo>
                <a:lnTo>
                  <a:pt x="1416050" y="1209675"/>
                </a:lnTo>
                <a:lnTo>
                  <a:pt x="1416050" y="1301750"/>
                </a:lnTo>
                <a:lnTo>
                  <a:pt x="1454150" y="1301750"/>
                </a:lnTo>
                <a:lnTo>
                  <a:pt x="1454150" y="1400175"/>
                </a:lnTo>
                <a:lnTo>
                  <a:pt x="1473200" y="1400175"/>
                </a:lnTo>
                <a:lnTo>
                  <a:pt x="1473200" y="1485900"/>
                </a:lnTo>
                <a:lnTo>
                  <a:pt x="2444750" y="1485900"/>
                </a:lnTo>
                <a:lnTo>
                  <a:pt x="2444750" y="1752600"/>
                </a:lnTo>
              </a:path>
            </a:pathLst>
          </a:custGeom>
          <a:noFill/>
          <a:ln w="19050">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cxnSp>
        <p:nvCxnSpPr>
          <p:cNvPr id="107" name="Straight Connector 106">
            <a:extLst>
              <a:ext uri="{FF2B5EF4-FFF2-40B4-BE49-F238E27FC236}">
                <a16:creationId xmlns:a16="http://schemas.microsoft.com/office/drawing/2014/main" id="{25BC8408-6A20-9743-EE2F-FF9841FC8CA2}"/>
              </a:ext>
            </a:extLst>
          </p:cNvPr>
          <p:cNvCxnSpPr>
            <a:cxnSpLocks/>
          </p:cNvCxnSpPr>
          <p:nvPr/>
        </p:nvCxnSpPr>
        <p:spPr bwMode="auto">
          <a:xfrm rot="5400000">
            <a:off x="3775244" y="5529635"/>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1706FE46-EF8C-BBC7-5B44-04D51722DD16}"/>
              </a:ext>
            </a:extLst>
          </p:cNvPr>
          <p:cNvCxnSpPr>
            <a:cxnSpLocks/>
          </p:cNvCxnSpPr>
          <p:nvPr/>
        </p:nvCxnSpPr>
        <p:spPr bwMode="auto">
          <a:xfrm rot="5400000">
            <a:off x="3429457" y="5529635"/>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797E6512-BDFD-540A-B4B7-2AE211F70C6E}"/>
              </a:ext>
            </a:extLst>
          </p:cNvPr>
          <p:cNvCxnSpPr>
            <a:cxnSpLocks/>
          </p:cNvCxnSpPr>
          <p:nvPr/>
        </p:nvCxnSpPr>
        <p:spPr bwMode="auto">
          <a:xfrm rot="5400000">
            <a:off x="1886468" y="4038600"/>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B28F4FBC-9614-0CF7-919E-5E657281FB4E}"/>
              </a:ext>
            </a:extLst>
          </p:cNvPr>
          <p:cNvCxnSpPr>
            <a:cxnSpLocks/>
          </p:cNvCxnSpPr>
          <p:nvPr/>
        </p:nvCxnSpPr>
        <p:spPr bwMode="auto">
          <a:xfrm rot="5400000">
            <a:off x="7956719" y="5262853"/>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6F76B664-1F0F-67FF-D28E-BF9B227B731B}"/>
              </a:ext>
            </a:extLst>
          </p:cNvPr>
          <p:cNvCxnSpPr>
            <a:cxnSpLocks/>
          </p:cNvCxnSpPr>
          <p:nvPr/>
        </p:nvCxnSpPr>
        <p:spPr bwMode="auto">
          <a:xfrm rot="5400000">
            <a:off x="8718719" y="5572341"/>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34680FB9-B4ED-A4EB-FAED-F0A54E8CC7B9}"/>
              </a:ext>
            </a:extLst>
          </p:cNvPr>
          <p:cNvCxnSpPr>
            <a:cxnSpLocks/>
          </p:cNvCxnSpPr>
          <p:nvPr/>
        </p:nvCxnSpPr>
        <p:spPr bwMode="auto">
          <a:xfrm rot="5400000">
            <a:off x="8944144" y="5572341"/>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27B63804-EDF9-BA85-3111-66AF1DEEA7B8}"/>
              </a:ext>
            </a:extLst>
          </p:cNvPr>
          <p:cNvCxnSpPr>
            <a:cxnSpLocks/>
          </p:cNvCxnSpPr>
          <p:nvPr/>
        </p:nvCxnSpPr>
        <p:spPr bwMode="auto">
          <a:xfrm rot="5400000">
            <a:off x="7147094" y="4331063"/>
            <a:ext cx="69768" cy="0"/>
          </a:xfrm>
          <a:prstGeom prst="line">
            <a:avLst/>
          </a:prstGeom>
          <a:noFill/>
          <a:ln w="19050" cap="flat" cmpd="sng" algn="ctr">
            <a:solidFill>
              <a:schemeClr val="accent1"/>
            </a:solidFill>
            <a:prstDash val="solid"/>
            <a:round/>
            <a:headEnd type="none" w="med" len="med"/>
            <a:tailEnd type="none" w="med" len="med"/>
          </a:ln>
          <a:effectLst/>
        </p:spPr>
      </p:cxnSp>
      <p:sp>
        <p:nvSpPr>
          <p:cNvPr id="114" name="Freeform 112">
            <a:extLst>
              <a:ext uri="{FF2B5EF4-FFF2-40B4-BE49-F238E27FC236}">
                <a16:creationId xmlns:a16="http://schemas.microsoft.com/office/drawing/2014/main" id="{C003F335-4F0A-C6EC-8496-BF89A7EA9348}"/>
              </a:ext>
            </a:extLst>
          </p:cNvPr>
          <p:cNvSpPr/>
          <p:nvPr/>
        </p:nvSpPr>
        <p:spPr bwMode="auto">
          <a:xfrm>
            <a:off x="7016750" y="3937000"/>
            <a:ext cx="3619500" cy="1790700"/>
          </a:xfrm>
          <a:custGeom>
            <a:avLst/>
            <a:gdLst>
              <a:gd name="connsiteX0" fmla="*/ 3619500 w 3619500"/>
              <a:gd name="connsiteY0" fmla="*/ 1790700 h 1790700"/>
              <a:gd name="connsiteX1" fmla="*/ 2181225 w 3619500"/>
              <a:gd name="connsiteY1" fmla="*/ 1790700 h 1790700"/>
              <a:gd name="connsiteX2" fmla="*/ 2181225 w 3619500"/>
              <a:gd name="connsiteY2" fmla="*/ 1708150 h 1790700"/>
              <a:gd name="connsiteX3" fmla="*/ 1457325 w 3619500"/>
              <a:gd name="connsiteY3" fmla="*/ 1708150 h 1790700"/>
              <a:gd name="connsiteX4" fmla="*/ 1457325 w 3619500"/>
              <a:gd name="connsiteY4" fmla="*/ 1622425 h 1790700"/>
              <a:gd name="connsiteX5" fmla="*/ 1371600 w 3619500"/>
              <a:gd name="connsiteY5" fmla="*/ 1622425 h 1790700"/>
              <a:gd name="connsiteX6" fmla="*/ 1371600 w 3619500"/>
              <a:gd name="connsiteY6" fmla="*/ 1543050 h 1790700"/>
              <a:gd name="connsiteX7" fmla="*/ 1235075 w 3619500"/>
              <a:gd name="connsiteY7" fmla="*/ 1543050 h 1790700"/>
              <a:gd name="connsiteX8" fmla="*/ 1235075 w 3619500"/>
              <a:gd name="connsiteY8" fmla="*/ 1454150 h 1790700"/>
              <a:gd name="connsiteX9" fmla="*/ 860425 w 3619500"/>
              <a:gd name="connsiteY9" fmla="*/ 1454150 h 1790700"/>
              <a:gd name="connsiteX10" fmla="*/ 860425 w 3619500"/>
              <a:gd name="connsiteY10" fmla="*/ 1317625 h 1790700"/>
              <a:gd name="connsiteX11" fmla="*/ 711200 w 3619500"/>
              <a:gd name="connsiteY11" fmla="*/ 1317625 h 1790700"/>
              <a:gd name="connsiteX12" fmla="*/ 711200 w 3619500"/>
              <a:gd name="connsiteY12" fmla="*/ 1247775 h 1790700"/>
              <a:gd name="connsiteX13" fmla="*/ 615950 w 3619500"/>
              <a:gd name="connsiteY13" fmla="*/ 1247775 h 1790700"/>
              <a:gd name="connsiteX14" fmla="*/ 615950 w 3619500"/>
              <a:gd name="connsiteY14" fmla="*/ 1171575 h 1790700"/>
              <a:gd name="connsiteX15" fmla="*/ 615950 w 3619500"/>
              <a:gd name="connsiteY15" fmla="*/ 1171575 h 1790700"/>
              <a:gd name="connsiteX16" fmla="*/ 596900 w 3619500"/>
              <a:gd name="connsiteY16" fmla="*/ 1171575 h 1790700"/>
              <a:gd name="connsiteX17" fmla="*/ 596900 w 3619500"/>
              <a:gd name="connsiteY17" fmla="*/ 1114425 h 1790700"/>
              <a:gd name="connsiteX18" fmla="*/ 504825 w 3619500"/>
              <a:gd name="connsiteY18" fmla="*/ 1114425 h 1790700"/>
              <a:gd name="connsiteX19" fmla="*/ 504825 w 3619500"/>
              <a:gd name="connsiteY19" fmla="*/ 1028700 h 1790700"/>
              <a:gd name="connsiteX20" fmla="*/ 504825 w 3619500"/>
              <a:gd name="connsiteY20" fmla="*/ 1028700 h 1790700"/>
              <a:gd name="connsiteX21" fmla="*/ 482600 w 3619500"/>
              <a:gd name="connsiteY21" fmla="*/ 1028700 h 1790700"/>
              <a:gd name="connsiteX22" fmla="*/ 482600 w 3619500"/>
              <a:gd name="connsiteY22" fmla="*/ 882650 h 1790700"/>
              <a:gd name="connsiteX23" fmla="*/ 447675 w 3619500"/>
              <a:gd name="connsiteY23" fmla="*/ 882650 h 1790700"/>
              <a:gd name="connsiteX24" fmla="*/ 447675 w 3619500"/>
              <a:gd name="connsiteY24" fmla="*/ 822325 h 1790700"/>
              <a:gd name="connsiteX25" fmla="*/ 346075 w 3619500"/>
              <a:gd name="connsiteY25" fmla="*/ 822325 h 1790700"/>
              <a:gd name="connsiteX26" fmla="*/ 346075 w 3619500"/>
              <a:gd name="connsiteY26" fmla="*/ 685800 h 1790700"/>
              <a:gd name="connsiteX27" fmla="*/ 288925 w 3619500"/>
              <a:gd name="connsiteY27" fmla="*/ 685800 h 1790700"/>
              <a:gd name="connsiteX28" fmla="*/ 288925 w 3619500"/>
              <a:gd name="connsiteY28" fmla="*/ 619125 h 1790700"/>
              <a:gd name="connsiteX29" fmla="*/ 241300 w 3619500"/>
              <a:gd name="connsiteY29" fmla="*/ 619125 h 1790700"/>
              <a:gd name="connsiteX30" fmla="*/ 241300 w 3619500"/>
              <a:gd name="connsiteY30" fmla="*/ 346075 h 1790700"/>
              <a:gd name="connsiteX31" fmla="*/ 241300 w 3619500"/>
              <a:gd name="connsiteY31" fmla="*/ 346075 h 1790700"/>
              <a:gd name="connsiteX32" fmla="*/ 222250 w 3619500"/>
              <a:gd name="connsiteY32" fmla="*/ 346075 h 1790700"/>
              <a:gd name="connsiteX33" fmla="*/ 222250 w 3619500"/>
              <a:gd name="connsiteY33" fmla="*/ 273050 h 1790700"/>
              <a:gd name="connsiteX34" fmla="*/ 155575 w 3619500"/>
              <a:gd name="connsiteY34" fmla="*/ 273050 h 1790700"/>
              <a:gd name="connsiteX35" fmla="*/ 155575 w 3619500"/>
              <a:gd name="connsiteY35" fmla="*/ 136525 h 1790700"/>
              <a:gd name="connsiteX36" fmla="*/ 114300 w 3619500"/>
              <a:gd name="connsiteY36" fmla="*/ 136525 h 1790700"/>
              <a:gd name="connsiteX37" fmla="*/ 114300 w 3619500"/>
              <a:gd name="connsiteY37" fmla="*/ 66675 h 1790700"/>
              <a:gd name="connsiteX38" fmla="*/ 57150 w 3619500"/>
              <a:gd name="connsiteY38" fmla="*/ 66675 h 1790700"/>
              <a:gd name="connsiteX39" fmla="*/ 57150 w 3619500"/>
              <a:gd name="connsiteY39" fmla="*/ 0 h 1790700"/>
              <a:gd name="connsiteX40" fmla="*/ 0 w 3619500"/>
              <a:gd name="connsiteY40" fmla="*/ 0 h 179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19500" h="1790700">
                <a:moveTo>
                  <a:pt x="3619500" y="1790700"/>
                </a:moveTo>
                <a:lnTo>
                  <a:pt x="2181225" y="1790700"/>
                </a:lnTo>
                <a:lnTo>
                  <a:pt x="2181225" y="1708150"/>
                </a:lnTo>
                <a:lnTo>
                  <a:pt x="1457325" y="1708150"/>
                </a:lnTo>
                <a:lnTo>
                  <a:pt x="1457325" y="1622425"/>
                </a:lnTo>
                <a:lnTo>
                  <a:pt x="1371600" y="1622425"/>
                </a:lnTo>
                <a:lnTo>
                  <a:pt x="1371600" y="1543050"/>
                </a:lnTo>
                <a:lnTo>
                  <a:pt x="1235075" y="1543050"/>
                </a:lnTo>
                <a:lnTo>
                  <a:pt x="1235075" y="1454150"/>
                </a:lnTo>
                <a:lnTo>
                  <a:pt x="860425" y="1454150"/>
                </a:lnTo>
                <a:lnTo>
                  <a:pt x="860425" y="1317625"/>
                </a:lnTo>
                <a:lnTo>
                  <a:pt x="711200" y="1317625"/>
                </a:lnTo>
                <a:lnTo>
                  <a:pt x="711200" y="1247775"/>
                </a:lnTo>
                <a:lnTo>
                  <a:pt x="615950" y="1247775"/>
                </a:lnTo>
                <a:lnTo>
                  <a:pt x="615950" y="1171575"/>
                </a:lnTo>
                <a:lnTo>
                  <a:pt x="615950" y="1171575"/>
                </a:lnTo>
                <a:lnTo>
                  <a:pt x="596900" y="1171575"/>
                </a:lnTo>
                <a:lnTo>
                  <a:pt x="596900" y="1114425"/>
                </a:lnTo>
                <a:lnTo>
                  <a:pt x="504825" y="1114425"/>
                </a:lnTo>
                <a:lnTo>
                  <a:pt x="504825" y="1028700"/>
                </a:lnTo>
                <a:lnTo>
                  <a:pt x="504825" y="1028700"/>
                </a:lnTo>
                <a:lnTo>
                  <a:pt x="482600" y="1028700"/>
                </a:lnTo>
                <a:lnTo>
                  <a:pt x="482600" y="882650"/>
                </a:lnTo>
                <a:lnTo>
                  <a:pt x="447675" y="882650"/>
                </a:lnTo>
                <a:lnTo>
                  <a:pt x="447675" y="822325"/>
                </a:lnTo>
                <a:lnTo>
                  <a:pt x="346075" y="822325"/>
                </a:lnTo>
                <a:lnTo>
                  <a:pt x="346075" y="685800"/>
                </a:lnTo>
                <a:lnTo>
                  <a:pt x="288925" y="685800"/>
                </a:lnTo>
                <a:lnTo>
                  <a:pt x="288925" y="619125"/>
                </a:lnTo>
                <a:lnTo>
                  <a:pt x="241300" y="619125"/>
                </a:lnTo>
                <a:lnTo>
                  <a:pt x="241300" y="346075"/>
                </a:lnTo>
                <a:lnTo>
                  <a:pt x="241300" y="346075"/>
                </a:lnTo>
                <a:lnTo>
                  <a:pt x="222250" y="346075"/>
                </a:lnTo>
                <a:lnTo>
                  <a:pt x="222250" y="273050"/>
                </a:lnTo>
                <a:lnTo>
                  <a:pt x="155575" y="273050"/>
                </a:lnTo>
                <a:lnTo>
                  <a:pt x="155575" y="136525"/>
                </a:lnTo>
                <a:lnTo>
                  <a:pt x="114300" y="136525"/>
                </a:lnTo>
                <a:lnTo>
                  <a:pt x="114300" y="66675"/>
                </a:lnTo>
                <a:lnTo>
                  <a:pt x="57150" y="66675"/>
                </a:lnTo>
                <a:lnTo>
                  <a:pt x="57150" y="0"/>
                </a:lnTo>
                <a:lnTo>
                  <a:pt x="0" y="0"/>
                </a:lnTo>
              </a:path>
            </a:pathLst>
          </a:custGeom>
          <a:noFill/>
          <a:ln w="19050">
            <a:solidFill>
              <a:schemeClr val="accent3"/>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cxnSp>
        <p:nvCxnSpPr>
          <p:cNvPr id="115" name="Straight Connector 114">
            <a:extLst>
              <a:ext uri="{FF2B5EF4-FFF2-40B4-BE49-F238E27FC236}">
                <a16:creationId xmlns:a16="http://schemas.microsoft.com/office/drawing/2014/main" id="{C214C1F1-768A-C76F-2990-11A9646C48CF}"/>
              </a:ext>
            </a:extLst>
          </p:cNvPr>
          <p:cNvCxnSpPr>
            <a:cxnSpLocks/>
          </p:cNvCxnSpPr>
          <p:nvPr/>
        </p:nvCxnSpPr>
        <p:spPr bwMode="auto">
          <a:xfrm rot="5400000">
            <a:off x="8099423" y="5394851"/>
            <a:ext cx="69768" cy="0"/>
          </a:xfrm>
          <a:prstGeom prst="line">
            <a:avLst/>
          </a:prstGeom>
          <a:noFill/>
          <a:ln w="19050" cap="flat" cmpd="sng" algn="ctr">
            <a:solidFill>
              <a:schemeClr val="accent3"/>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FA6512C7-9F3D-AB7F-DFAA-D2580298B74F}"/>
              </a:ext>
            </a:extLst>
          </p:cNvPr>
          <p:cNvCxnSpPr>
            <a:cxnSpLocks/>
          </p:cNvCxnSpPr>
          <p:nvPr/>
        </p:nvCxnSpPr>
        <p:spPr bwMode="auto">
          <a:xfrm rot="5400000">
            <a:off x="7051673" y="3994541"/>
            <a:ext cx="69768" cy="0"/>
          </a:xfrm>
          <a:prstGeom prst="line">
            <a:avLst/>
          </a:prstGeom>
          <a:noFill/>
          <a:ln w="19050" cap="flat" cmpd="sng" algn="ctr">
            <a:solidFill>
              <a:schemeClr val="accent3"/>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A349BE0F-47E2-912A-AA91-3B58433E4B7E}"/>
              </a:ext>
            </a:extLst>
          </p:cNvPr>
          <p:cNvCxnSpPr>
            <a:cxnSpLocks/>
          </p:cNvCxnSpPr>
          <p:nvPr/>
        </p:nvCxnSpPr>
        <p:spPr bwMode="auto">
          <a:xfrm rot="5400000">
            <a:off x="7109977" y="4064309"/>
            <a:ext cx="69768" cy="0"/>
          </a:xfrm>
          <a:prstGeom prst="line">
            <a:avLst/>
          </a:prstGeom>
          <a:noFill/>
          <a:ln w="19050" cap="flat" cmpd="sng" algn="ctr">
            <a:solidFill>
              <a:schemeClr val="accent3"/>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1F645420-45FD-0646-CF34-9118543A2EA7}"/>
              </a:ext>
            </a:extLst>
          </p:cNvPr>
          <p:cNvCxnSpPr>
            <a:cxnSpLocks/>
          </p:cNvCxnSpPr>
          <p:nvPr/>
        </p:nvCxnSpPr>
        <p:spPr bwMode="auto">
          <a:xfrm rot="5400000">
            <a:off x="10602477" y="5724834"/>
            <a:ext cx="69768" cy="0"/>
          </a:xfrm>
          <a:prstGeom prst="line">
            <a:avLst/>
          </a:prstGeom>
          <a:noFill/>
          <a:ln w="19050" cap="flat" cmpd="sng" algn="ctr">
            <a:solidFill>
              <a:schemeClr val="accent3"/>
            </a:solidFill>
            <a:prstDash val="solid"/>
            <a:round/>
            <a:headEnd type="none" w="med" len="med"/>
            <a:tailEnd type="none" w="med" len="med"/>
          </a:ln>
          <a:effectLst/>
        </p:spPr>
      </p:cxnSp>
      <p:sp>
        <p:nvSpPr>
          <p:cNvPr id="119" name="Freeform 119">
            <a:extLst>
              <a:ext uri="{FF2B5EF4-FFF2-40B4-BE49-F238E27FC236}">
                <a16:creationId xmlns:a16="http://schemas.microsoft.com/office/drawing/2014/main" id="{EF11189A-2443-7A6D-BD0E-35C05DC9879E}"/>
              </a:ext>
            </a:extLst>
          </p:cNvPr>
          <p:cNvSpPr/>
          <p:nvPr/>
        </p:nvSpPr>
        <p:spPr bwMode="auto">
          <a:xfrm>
            <a:off x="1812925" y="3952875"/>
            <a:ext cx="3540125" cy="1628775"/>
          </a:xfrm>
          <a:custGeom>
            <a:avLst/>
            <a:gdLst>
              <a:gd name="connsiteX0" fmla="*/ 0 w 3540125"/>
              <a:gd name="connsiteY0" fmla="*/ 0 h 1628775"/>
              <a:gd name="connsiteX1" fmla="*/ 139700 w 3540125"/>
              <a:gd name="connsiteY1" fmla="*/ 0 h 1628775"/>
              <a:gd name="connsiteX2" fmla="*/ 139700 w 3540125"/>
              <a:gd name="connsiteY2" fmla="*/ 187325 h 1628775"/>
              <a:gd name="connsiteX3" fmla="*/ 307975 w 3540125"/>
              <a:gd name="connsiteY3" fmla="*/ 187325 h 1628775"/>
              <a:gd name="connsiteX4" fmla="*/ 307975 w 3540125"/>
              <a:gd name="connsiteY4" fmla="*/ 371475 h 1628775"/>
              <a:gd name="connsiteX5" fmla="*/ 447675 w 3540125"/>
              <a:gd name="connsiteY5" fmla="*/ 371475 h 1628775"/>
              <a:gd name="connsiteX6" fmla="*/ 447675 w 3540125"/>
              <a:gd name="connsiteY6" fmla="*/ 561975 h 1628775"/>
              <a:gd name="connsiteX7" fmla="*/ 647700 w 3540125"/>
              <a:gd name="connsiteY7" fmla="*/ 561975 h 1628775"/>
              <a:gd name="connsiteX8" fmla="*/ 647700 w 3540125"/>
              <a:gd name="connsiteY8" fmla="*/ 739775 h 1628775"/>
              <a:gd name="connsiteX9" fmla="*/ 1238250 w 3540125"/>
              <a:gd name="connsiteY9" fmla="*/ 739775 h 1628775"/>
              <a:gd name="connsiteX10" fmla="*/ 1238250 w 3540125"/>
              <a:gd name="connsiteY10" fmla="*/ 974725 h 1628775"/>
              <a:gd name="connsiteX11" fmla="*/ 1285875 w 3540125"/>
              <a:gd name="connsiteY11" fmla="*/ 974725 h 1628775"/>
              <a:gd name="connsiteX12" fmla="*/ 1285875 w 3540125"/>
              <a:gd name="connsiteY12" fmla="*/ 1187450 h 1628775"/>
              <a:gd name="connsiteX13" fmla="*/ 1377950 w 3540125"/>
              <a:gd name="connsiteY13" fmla="*/ 1187450 h 1628775"/>
              <a:gd name="connsiteX14" fmla="*/ 1377950 w 3540125"/>
              <a:gd name="connsiteY14" fmla="*/ 1406525 h 1628775"/>
              <a:gd name="connsiteX15" fmla="*/ 2117725 w 3540125"/>
              <a:gd name="connsiteY15" fmla="*/ 1406525 h 1628775"/>
              <a:gd name="connsiteX16" fmla="*/ 2117725 w 3540125"/>
              <a:gd name="connsiteY16" fmla="*/ 1628775 h 1628775"/>
              <a:gd name="connsiteX17" fmla="*/ 3540125 w 3540125"/>
              <a:gd name="connsiteY17" fmla="*/ 1628775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0125" h="1628775">
                <a:moveTo>
                  <a:pt x="0" y="0"/>
                </a:moveTo>
                <a:lnTo>
                  <a:pt x="139700" y="0"/>
                </a:lnTo>
                <a:lnTo>
                  <a:pt x="139700" y="187325"/>
                </a:lnTo>
                <a:lnTo>
                  <a:pt x="307975" y="187325"/>
                </a:lnTo>
                <a:lnTo>
                  <a:pt x="307975" y="371475"/>
                </a:lnTo>
                <a:lnTo>
                  <a:pt x="447675" y="371475"/>
                </a:lnTo>
                <a:lnTo>
                  <a:pt x="447675" y="561975"/>
                </a:lnTo>
                <a:lnTo>
                  <a:pt x="647700" y="561975"/>
                </a:lnTo>
                <a:lnTo>
                  <a:pt x="647700" y="739775"/>
                </a:lnTo>
                <a:lnTo>
                  <a:pt x="1238250" y="739775"/>
                </a:lnTo>
                <a:lnTo>
                  <a:pt x="1238250" y="974725"/>
                </a:lnTo>
                <a:lnTo>
                  <a:pt x="1285875" y="974725"/>
                </a:lnTo>
                <a:lnTo>
                  <a:pt x="1285875" y="1187450"/>
                </a:lnTo>
                <a:lnTo>
                  <a:pt x="1377950" y="1187450"/>
                </a:lnTo>
                <a:lnTo>
                  <a:pt x="1377950" y="1406525"/>
                </a:lnTo>
                <a:lnTo>
                  <a:pt x="2117725" y="1406525"/>
                </a:lnTo>
                <a:lnTo>
                  <a:pt x="2117725" y="1628775"/>
                </a:lnTo>
                <a:lnTo>
                  <a:pt x="3540125" y="1628775"/>
                </a:lnTo>
              </a:path>
            </a:pathLst>
          </a:custGeom>
          <a:noFill/>
          <a:ln w="19050">
            <a:solidFill>
              <a:schemeClr val="accent3"/>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cxnSp>
        <p:nvCxnSpPr>
          <p:cNvPr id="120" name="Straight Connector 119">
            <a:extLst>
              <a:ext uri="{FF2B5EF4-FFF2-40B4-BE49-F238E27FC236}">
                <a16:creationId xmlns:a16="http://schemas.microsoft.com/office/drawing/2014/main" id="{BD63E2E0-33A4-1F6B-9351-C08FD7B5869D}"/>
              </a:ext>
            </a:extLst>
          </p:cNvPr>
          <p:cNvCxnSpPr>
            <a:cxnSpLocks/>
          </p:cNvCxnSpPr>
          <p:nvPr/>
        </p:nvCxnSpPr>
        <p:spPr bwMode="auto">
          <a:xfrm rot="5400000">
            <a:off x="5305466" y="5580435"/>
            <a:ext cx="69768" cy="0"/>
          </a:xfrm>
          <a:prstGeom prst="line">
            <a:avLst/>
          </a:prstGeom>
          <a:noFill/>
          <a:ln w="19050" cap="flat" cmpd="sng" algn="ctr">
            <a:solidFill>
              <a:schemeClr val="accent3"/>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D35109D4-87F6-7FBD-EE7C-88476EB061BB}"/>
              </a:ext>
            </a:extLst>
          </p:cNvPr>
          <p:cNvCxnSpPr>
            <a:cxnSpLocks/>
          </p:cNvCxnSpPr>
          <p:nvPr/>
        </p:nvCxnSpPr>
        <p:spPr bwMode="auto">
          <a:xfrm rot="5400000">
            <a:off x="2901991" y="4691965"/>
            <a:ext cx="69768" cy="0"/>
          </a:xfrm>
          <a:prstGeom prst="line">
            <a:avLst/>
          </a:prstGeom>
          <a:noFill/>
          <a:ln w="19050" cap="flat" cmpd="sng" algn="ctr">
            <a:solidFill>
              <a:schemeClr val="accent3"/>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34AEEBA1-385B-6485-2EBF-D6E46DF588D6}"/>
              </a:ext>
            </a:extLst>
          </p:cNvPr>
          <p:cNvCxnSpPr>
            <a:cxnSpLocks/>
          </p:cNvCxnSpPr>
          <p:nvPr/>
        </p:nvCxnSpPr>
        <p:spPr bwMode="auto">
          <a:xfrm rot="5400000">
            <a:off x="1779160" y="3951660"/>
            <a:ext cx="69768" cy="0"/>
          </a:xfrm>
          <a:prstGeom prst="line">
            <a:avLst/>
          </a:prstGeom>
          <a:noFill/>
          <a:ln w="19050" cap="flat" cmpd="sng" algn="ctr">
            <a:solidFill>
              <a:schemeClr val="accent3"/>
            </a:solidFill>
            <a:prstDash val="solid"/>
            <a:round/>
            <a:headEnd type="none" w="med" len="med"/>
            <a:tailEnd type="none" w="med" len="med"/>
          </a:ln>
          <a:effectLst/>
        </p:spPr>
      </p:cxnSp>
      <p:sp>
        <p:nvSpPr>
          <p:cNvPr id="123" name="TextBox 122">
            <a:extLst>
              <a:ext uri="{FF2B5EF4-FFF2-40B4-BE49-F238E27FC236}">
                <a16:creationId xmlns:a16="http://schemas.microsoft.com/office/drawing/2014/main" id="{7920B3D4-116E-69FC-FBC8-758133B6B11E}"/>
              </a:ext>
            </a:extLst>
          </p:cNvPr>
          <p:cNvSpPr txBox="1"/>
          <p:nvPr/>
        </p:nvSpPr>
        <p:spPr bwMode="auto">
          <a:xfrm>
            <a:off x="7095107" y="5833255"/>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p:txBody>
      </p:sp>
      <p:sp>
        <p:nvSpPr>
          <p:cNvPr id="124" name="TextBox 123">
            <a:extLst>
              <a:ext uri="{FF2B5EF4-FFF2-40B4-BE49-F238E27FC236}">
                <a16:creationId xmlns:a16="http://schemas.microsoft.com/office/drawing/2014/main" id="{55A48C30-B5F3-5897-D524-B8AFD58C3E3F}"/>
              </a:ext>
            </a:extLst>
          </p:cNvPr>
          <p:cNvSpPr txBox="1"/>
          <p:nvPr/>
        </p:nvSpPr>
        <p:spPr bwMode="auto">
          <a:xfrm>
            <a:off x="7263930" y="5833255"/>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125" name="TextBox 124">
            <a:extLst>
              <a:ext uri="{FF2B5EF4-FFF2-40B4-BE49-F238E27FC236}">
                <a16:creationId xmlns:a16="http://schemas.microsoft.com/office/drawing/2014/main" id="{939C555C-99DA-92DE-02D0-7B3A42CDD40D}"/>
              </a:ext>
            </a:extLst>
          </p:cNvPr>
          <p:cNvSpPr txBox="1"/>
          <p:nvPr/>
        </p:nvSpPr>
        <p:spPr bwMode="auto">
          <a:xfrm>
            <a:off x="7484289" y="5833255"/>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126" name="TextBox 125">
            <a:extLst>
              <a:ext uri="{FF2B5EF4-FFF2-40B4-BE49-F238E27FC236}">
                <a16:creationId xmlns:a16="http://schemas.microsoft.com/office/drawing/2014/main" id="{B1325CB2-74CC-5322-2CDE-8066E1ED6A04}"/>
              </a:ext>
            </a:extLst>
          </p:cNvPr>
          <p:cNvSpPr txBox="1"/>
          <p:nvPr/>
        </p:nvSpPr>
        <p:spPr bwMode="auto">
          <a:xfrm>
            <a:off x="7712975" y="5833255"/>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127" name="TextBox 126">
            <a:extLst>
              <a:ext uri="{FF2B5EF4-FFF2-40B4-BE49-F238E27FC236}">
                <a16:creationId xmlns:a16="http://schemas.microsoft.com/office/drawing/2014/main" id="{4AD99300-88C9-0B3E-4B41-907ADD1B2BB6}"/>
              </a:ext>
            </a:extLst>
          </p:cNvPr>
          <p:cNvSpPr txBox="1"/>
          <p:nvPr/>
        </p:nvSpPr>
        <p:spPr bwMode="auto">
          <a:xfrm>
            <a:off x="7926784" y="5833255"/>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25</a:t>
            </a:r>
          </a:p>
        </p:txBody>
      </p:sp>
      <p:sp>
        <p:nvSpPr>
          <p:cNvPr id="128" name="TextBox 127">
            <a:extLst>
              <a:ext uri="{FF2B5EF4-FFF2-40B4-BE49-F238E27FC236}">
                <a16:creationId xmlns:a16="http://schemas.microsoft.com/office/drawing/2014/main" id="{BC103D55-7EF8-DDE9-894B-176F6C2D982F}"/>
              </a:ext>
            </a:extLst>
          </p:cNvPr>
          <p:cNvSpPr txBox="1"/>
          <p:nvPr/>
        </p:nvSpPr>
        <p:spPr bwMode="auto">
          <a:xfrm>
            <a:off x="8149888" y="5833255"/>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129" name="TextBox 128">
            <a:extLst>
              <a:ext uri="{FF2B5EF4-FFF2-40B4-BE49-F238E27FC236}">
                <a16:creationId xmlns:a16="http://schemas.microsoft.com/office/drawing/2014/main" id="{28EEB9DA-755B-4072-1C99-CBBEA9DD9882}"/>
              </a:ext>
            </a:extLst>
          </p:cNvPr>
          <p:cNvSpPr txBox="1"/>
          <p:nvPr/>
        </p:nvSpPr>
        <p:spPr bwMode="auto">
          <a:xfrm>
            <a:off x="8376363" y="5833255"/>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35</a:t>
            </a:r>
          </a:p>
        </p:txBody>
      </p:sp>
      <p:sp>
        <p:nvSpPr>
          <p:cNvPr id="130" name="TextBox 129">
            <a:extLst>
              <a:ext uri="{FF2B5EF4-FFF2-40B4-BE49-F238E27FC236}">
                <a16:creationId xmlns:a16="http://schemas.microsoft.com/office/drawing/2014/main" id="{26B3C295-F23D-F450-B371-F6CF5C22D462}"/>
              </a:ext>
            </a:extLst>
          </p:cNvPr>
          <p:cNvSpPr txBox="1"/>
          <p:nvPr/>
        </p:nvSpPr>
        <p:spPr bwMode="auto">
          <a:xfrm>
            <a:off x="8591310" y="5833255"/>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131" name="TextBox 130">
            <a:extLst>
              <a:ext uri="{FF2B5EF4-FFF2-40B4-BE49-F238E27FC236}">
                <a16:creationId xmlns:a16="http://schemas.microsoft.com/office/drawing/2014/main" id="{AEC70EE6-7ACA-8A33-CE4B-2027B0020CCA}"/>
              </a:ext>
            </a:extLst>
          </p:cNvPr>
          <p:cNvSpPr txBox="1"/>
          <p:nvPr/>
        </p:nvSpPr>
        <p:spPr bwMode="auto">
          <a:xfrm>
            <a:off x="8807207" y="58363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45</a:t>
            </a:r>
          </a:p>
        </p:txBody>
      </p:sp>
      <p:sp>
        <p:nvSpPr>
          <p:cNvPr id="132" name="TextBox 131">
            <a:extLst>
              <a:ext uri="{FF2B5EF4-FFF2-40B4-BE49-F238E27FC236}">
                <a16:creationId xmlns:a16="http://schemas.microsoft.com/office/drawing/2014/main" id="{1E3FFAB6-4756-17C6-6DAD-7783D6213DD1}"/>
              </a:ext>
            </a:extLst>
          </p:cNvPr>
          <p:cNvSpPr txBox="1"/>
          <p:nvPr/>
        </p:nvSpPr>
        <p:spPr bwMode="auto">
          <a:xfrm>
            <a:off x="9032017" y="58363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133" name="TextBox 132">
            <a:extLst>
              <a:ext uri="{FF2B5EF4-FFF2-40B4-BE49-F238E27FC236}">
                <a16:creationId xmlns:a16="http://schemas.microsoft.com/office/drawing/2014/main" id="{60212BAA-E93E-9671-FB65-56A26023A998}"/>
              </a:ext>
            </a:extLst>
          </p:cNvPr>
          <p:cNvSpPr txBox="1"/>
          <p:nvPr/>
        </p:nvSpPr>
        <p:spPr bwMode="auto">
          <a:xfrm>
            <a:off x="9255290" y="58363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55</a:t>
            </a:r>
          </a:p>
        </p:txBody>
      </p:sp>
      <p:sp>
        <p:nvSpPr>
          <p:cNvPr id="134" name="TextBox 133">
            <a:extLst>
              <a:ext uri="{FF2B5EF4-FFF2-40B4-BE49-F238E27FC236}">
                <a16:creationId xmlns:a16="http://schemas.microsoft.com/office/drawing/2014/main" id="{19774ED5-BD4B-5083-3351-F701710BCE6B}"/>
              </a:ext>
            </a:extLst>
          </p:cNvPr>
          <p:cNvSpPr txBox="1"/>
          <p:nvPr/>
        </p:nvSpPr>
        <p:spPr bwMode="auto">
          <a:xfrm>
            <a:off x="9484348" y="58363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135" name="TextBox 134">
            <a:extLst>
              <a:ext uri="{FF2B5EF4-FFF2-40B4-BE49-F238E27FC236}">
                <a16:creationId xmlns:a16="http://schemas.microsoft.com/office/drawing/2014/main" id="{249AD0D5-DB6D-114B-C3D7-4D821AC34581}"/>
              </a:ext>
            </a:extLst>
          </p:cNvPr>
          <p:cNvSpPr txBox="1"/>
          <p:nvPr/>
        </p:nvSpPr>
        <p:spPr bwMode="auto">
          <a:xfrm>
            <a:off x="9699714" y="58363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65</a:t>
            </a:r>
          </a:p>
        </p:txBody>
      </p:sp>
      <p:sp>
        <p:nvSpPr>
          <p:cNvPr id="136" name="TextBox 135">
            <a:extLst>
              <a:ext uri="{FF2B5EF4-FFF2-40B4-BE49-F238E27FC236}">
                <a16:creationId xmlns:a16="http://schemas.microsoft.com/office/drawing/2014/main" id="{5BCAB989-360F-058A-6FB4-23E36562B87E}"/>
              </a:ext>
            </a:extLst>
          </p:cNvPr>
          <p:cNvSpPr txBox="1"/>
          <p:nvPr/>
        </p:nvSpPr>
        <p:spPr bwMode="auto">
          <a:xfrm>
            <a:off x="9925614" y="58363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137" name="TextBox 136">
            <a:extLst>
              <a:ext uri="{FF2B5EF4-FFF2-40B4-BE49-F238E27FC236}">
                <a16:creationId xmlns:a16="http://schemas.microsoft.com/office/drawing/2014/main" id="{30DD800B-8080-7739-111A-3A87AF0B7052}"/>
              </a:ext>
            </a:extLst>
          </p:cNvPr>
          <p:cNvSpPr txBox="1"/>
          <p:nvPr/>
        </p:nvSpPr>
        <p:spPr bwMode="auto">
          <a:xfrm>
            <a:off x="10134028" y="58363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75</a:t>
            </a:r>
          </a:p>
        </p:txBody>
      </p:sp>
      <p:sp>
        <p:nvSpPr>
          <p:cNvPr id="138" name="TextBox 137">
            <a:extLst>
              <a:ext uri="{FF2B5EF4-FFF2-40B4-BE49-F238E27FC236}">
                <a16:creationId xmlns:a16="http://schemas.microsoft.com/office/drawing/2014/main" id="{62F90352-51CE-AE41-501E-F770C35A602E}"/>
              </a:ext>
            </a:extLst>
          </p:cNvPr>
          <p:cNvSpPr txBox="1"/>
          <p:nvPr/>
        </p:nvSpPr>
        <p:spPr bwMode="auto">
          <a:xfrm>
            <a:off x="10365393" y="58363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139" name="TextBox 138">
            <a:extLst>
              <a:ext uri="{FF2B5EF4-FFF2-40B4-BE49-F238E27FC236}">
                <a16:creationId xmlns:a16="http://schemas.microsoft.com/office/drawing/2014/main" id="{3B9FFA98-62D2-E6D0-E114-D6D0A895207C}"/>
              </a:ext>
            </a:extLst>
          </p:cNvPr>
          <p:cNvSpPr txBox="1"/>
          <p:nvPr/>
        </p:nvSpPr>
        <p:spPr bwMode="auto">
          <a:xfrm>
            <a:off x="10582888" y="583959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85</a:t>
            </a:r>
          </a:p>
        </p:txBody>
      </p:sp>
      <p:sp>
        <p:nvSpPr>
          <p:cNvPr id="140" name="TextBox 139">
            <a:extLst>
              <a:ext uri="{FF2B5EF4-FFF2-40B4-BE49-F238E27FC236}">
                <a16:creationId xmlns:a16="http://schemas.microsoft.com/office/drawing/2014/main" id="{2A94FB7E-CA8F-332F-46A8-148A61FD4BDD}"/>
              </a:ext>
            </a:extLst>
          </p:cNvPr>
          <p:cNvSpPr txBox="1"/>
          <p:nvPr/>
        </p:nvSpPr>
        <p:spPr bwMode="auto">
          <a:xfrm>
            <a:off x="6881000" y="5835230"/>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Tree>
    <p:extLst>
      <p:ext uri="{BB962C8B-B14F-4D97-AF65-F5344CB8AC3E}">
        <p14:creationId xmlns:p14="http://schemas.microsoft.com/office/powerpoint/2010/main" val="159278727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643CD4-590F-03AB-357A-55C06438A2B0}"/>
              </a:ext>
            </a:extLst>
          </p:cNvPr>
          <p:cNvSpPr>
            <a:spLocks noGrp="1"/>
          </p:cNvSpPr>
          <p:nvPr>
            <p:ph type="title"/>
          </p:nvPr>
        </p:nvSpPr>
        <p:spPr>
          <a:xfrm>
            <a:off x="609759" y="238127"/>
            <a:ext cx="10872444" cy="1103313"/>
          </a:xfrm>
        </p:spPr>
        <p:txBody>
          <a:bodyPr/>
          <a:lstStyle/>
          <a:p>
            <a:r>
              <a:rPr lang="en-US" dirty="0"/>
              <a:t>Covalent vs Noncovalent BTK Inhibitors</a:t>
            </a:r>
          </a:p>
        </p:txBody>
      </p:sp>
      <p:sp>
        <p:nvSpPr>
          <p:cNvPr id="4" name="TextBox 3">
            <a:extLst>
              <a:ext uri="{FF2B5EF4-FFF2-40B4-BE49-F238E27FC236}">
                <a16:creationId xmlns:a16="http://schemas.microsoft.com/office/drawing/2014/main" id="{AC652ED0-DDC9-BF5A-5519-15FB571F19C4}"/>
              </a:ext>
            </a:extLst>
          </p:cNvPr>
          <p:cNvSpPr txBox="1"/>
          <p:nvPr/>
        </p:nvSpPr>
        <p:spPr bwMode="auto">
          <a:xfrm>
            <a:off x="609759" y="1341440"/>
            <a:ext cx="3657441" cy="369332"/>
          </a:xfrm>
          <a:prstGeom prst="rect">
            <a:avLst/>
          </a:prstGeom>
          <a:solidFill>
            <a:srgbClr val="015873"/>
          </a:solidFill>
          <a:ln>
            <a:noFill/>
          </a:ln>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Irreversible Covalent BTK Inhibitors</a:t>
            </a:r>
          </a:p>
        </p:txBody>
      </p:sp>
      <p:sp>
        <p:nvSpPr>
          <p:cNvPr id="7" name="TextBox 6">
            <a:extLst>
              <a:ext uri="{FF2B5EF4-FFF2-40B4-BE49-F238E27FC236}">
                <a16:creationId xmlns:a16="http://schemas.microsoft.com/office/drawing/2014/main" id="{1717FB74-7446-E8A4-FE02-59C98FA243DA}"/>
              </a:ext>
            </a:extLst>
          </p:cNvPr>
          <p:cNvSpPr txBox="1"/>
          <p:nvPr/>
        </p:nvSpPr>
        <p:spPr bwMode="auto">
          <a:xfrm>
            <a:off x="609759" y="3709243"/>
            <a:ext cx="4966289" cy="369332"/>
          </a:xfrm>
          <a:prstGeom prst="rect">
            <a:avLst/>
          </a:prstGeom>
          <a:solidFill>
            <a:srgbClr val="E1471D"/>
          </a:solidFill>
          <a:ln>
            <a:noFill/>
          </a:ln>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Reversible Noncovalent BTK Inhibitors</a:t>
            </a:r>
          </a:p>
        </p:txBody>
      </p:sp>
      <p:sp>
        <p:nvSpPr>
          <p:cNvPr id="3" name="Text Box 15">
            <a:extLst>
              <a:ext uri="{FF2B5EF4-FFF2-40B4-BE49-F238E27FC236}">
                <a16:creationId xmlns:a16="http://schemas.microsoft.com/office/drawing/2014/main" id="{99E17424-CAC8-8060-CBD3-48008A876F18}"/>
              </a:ext>
            </a:extLst>
          </p:cNvPr>
          <p:cNvSpPr txBox="1">
            <a:spLocks noChangeArrowheads="1"/>
          </p:cNvSpPr>
          <p:nvPr/>
        </p:nvSpPr>
        <p:spPr bwMode="auto">
          <a:xfrm>
            <a:off x="430681" y="6362020"/>
            <a:ext cx="9000190" cy="276999"/>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Ran. Eur J Med Chem. 2022;229:114009.</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endParaRPr>
          </a:p>
        </p:txBody>
      </p:sp>
      <p:sp>
        <p:nvSpPr>
          <p:cNvPr id="5" name="TextBox 4">
            <a:extLst>
              <a:ext uri="{FF2B5EF4-FFF2-40B4-BE49-F238E27FC236}">
                <a16:creationId xmlns:a16="http://schemas.microsoft.com/office/drawing/2014/main" id="{3EF825DC-3F30-4A40-896A-6502BB76D484}"/>
              </a:ext>
            </a:extLst>
          </p:cNvPr>
          <p:cNvSpPr txBox="1"/>
          <p:nvPr/>
        </p:nvSpPr>
        <p:spPr bwMode="auto">
          <a:xfrm>
            <a:off x="496850" y="4214009"/>
            <a:ext cx="2452343" cy="338554"/>
          </a:xfrm>
          <a:prstGeom prst="rect">
            <a:avLst/>
          </a:prstGeom>
          <a:solidFill>
            <a:schemeClr val="tx1"/>
          </a:solidFill>
          <a:ln>
            <a:noFill/>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Nemtabrutinib (ARQ-531)</a:t>
            </a:r>
          </a:p>
        </p:txBody>
      </p:sp>
      <p:sp>
        <p:nvSpPr>
          <p:cNvPr id="35" name="Hexagon 34">
            <a:extLst>
              <a:ext uri="{FF2B5EF4-FFF2-40B4-BE49-F238E27FC236}">
                <a16:creationId xmlns:a16="http://schemas.microsoft.com/office/drawing/2014/main" id="{AA39A763-C554-27E4-F749-32806E849DE7}"/>
              </a:ext>
            </a:extLst>
          </p:cNvPr>
          <p:cNvSpPr/>
          <p:nvPr/>
        </p:nvSpPr>
        <p:spPr bwMode="auto">
          <a:xfrm rot="16200000">
            <a:off x="4608588" y="2847427"/>
            <a:ext cx="79183" cy="316733"/>
          </a:xfrm>
          <a:custGeom>
            <a:avLst/>
            <a:gdLst>
              <a:gd name="connsiteX0" fmla="*/ 0 w 335180"/>
              <a:gd name="connsiteY0" fmla="*/ 158367 h 316733"/>
              <a:gd name="connsiteX1" fmla="*/ 79183 w 335180"/>
              <a:gd name="connsiteY1" fmla="*/ 0 h 316733"/>
              <a:gd name="connsiteX2" fmla="*/ 255997 w 335180"/>
              <a:gd name="connsiteY2" fmla="*/ 0 h 316733"/>
              <a:gd name="connsiteX3" fmla="*/ 335180 w 335180"/>
              <a:gd name="connsiteY3" fmla="*/ 158367 h 316733"/>
              <a:gd name="connsiteX4" fmla="*/ 255997 w 335180"/>
              <a:gd name="connsiteY4" fmla="*/ 316733 h 316733"/>
              <a:gd name="connsiteX5" fmla="*/ 79183 w 335180"/>
              <a:gd name="connsiteY5" fmla="*/ 316733 h 316733"/>
              <a:gd name="connsiteX6" fmla="*/ 0 w 335180"/>
              <a:gd name="connsiteY6" fmla="*/ 158367 h 316733"/>
              <a:gd name="connsiteX0" fmla="*/ 255997 w 347437"/>
              <a:gd name="connsiteY0" fmla="*/ 0 h 316733"/>
              <a:gd name="connsiteX1" fmla="*/ 335180 w 347437"/>
              <a:gd name="connsiteY1" fmla="*/ 158367 h 316733"/>
              <a:gd name="connsiteX2" fmla="*/ 255997 w 347437"/>
              <a:gd name="connsiteY2" fmla="*/ 316733 h 316733"/>
              <a:gd name="connsiteX3" fmla="*/ 79183 w 347437"/>
              <a:gd name="connsiteY3" fmla="*/ 316733 h 316733"/>
              <a:gd name="connsiteX4" fmla="*/ 0 w 347437"/>
              <a:gd name="connsiteY4" fmla="*/ 158367 h 316733"/>
              <a:gd name="connsiteX5" fmla="*/ 79183 w 347437"/>
              <a:gd name="connsiteY5" fmla="*/ 0 h 316733"/>
              <a:gd name="connsiteX6" fmla="*/ 347437 w 347437"/>
              <a:gd name="connsiteY6" fmla="*/ 91440 h 316733"/>
              <a:gd name="connsiteX0" fmla="*/ 255997 w 335180"/>
              <a:gd name="connsiteY0" fmla="*/ 0 h 316733"/>
              <a:gd name="connsiteX1" fmla="*/ 335180 w 335180"/>
              <a:gd name="connsiteY1" fmla="*/ 158367 h 316733"/>
              <a:gd name="connsiteX2" fmla="*/ 255997 w 335180"/>
              <a:gd name="connsiteY2" fmla="*/ 316733 h 316733"/>
              <a:gd name="connsiteX3" fmla="*/ 79183 w 335180"/>
              <a:gd name="connsiteY3" fmla="*/ 316733 h 316733"/>
              <a:gd name="connsiteX4" fmla="*/ 0 w 335180"/>
              <a:gd name="connsiteY4" fmla="*/ 158367 h 316733"/>
              <a:gd name="connsiteX5" fmla="*/ 79183 w 335180"/>
              <a:gd name="connsiteY5" fmla="*/ 0 h 316733"/>
              <a:gd name="connsiteX0" fmla="*/ 335180 w 335180"/>
              <a:gd name="connsiteY0" fmla="*/ 158367 h 316733"/>
              <a:gd name="connsiteX1" fmla="*/ 255997 w 335180"/>
              <a:gd name="connsiteY1" fmla="*/ 316733 h 316733"/>
              <a:gd name="connsiteX2" fmla="*/ 79183 w 335180"/>
              <a:gd name="connsiteY2" fmla="*/ 316733 h 316733"/>
              <a:gd name="connsiteX3" fmla="*/ 0 w 335180"/>
              <a:gd name="connsiteY3" fmla="*/ 158367 h 316733"/>
              <a:gd name="connsiteX4" fmla="*/ 79183 w 335180"/>
              <a:gd name="connsiteY4" fmla="*/ 0 h 316733"/>
              <a:gd name="connsiteX0" fmla="*/ 255997 w 255997"/>
              <a:gd name="connsiteY0" fmla="*/ 316733 h 316733"/>
              <a:gd name="connsiteX1" fmla="*/ 79183 w 255997"/>
              <a:gd name="connsiteY1" fmla="*/ 316733 h 316733"/>
              <a:gd name="connsiteX2" fmla="*/ 0 w 255997"/>
              <a:gd name="connsiteY2" fmla="*/ 158367 h 316733"/>
              <a:gd name="connsiteX3" fmla="*/ 79183 w 255997"/>
              <a:gd name="connsiteY3" fmla="*/ 0 h 316733"/>
              <a:gd name="connsiteX0" fmla="*/ 79183 w 79183"/>
              <a:gd name="connsiteY0" fmla="*/ 316733 h 316733"/>
              <a:gd name="connsiteX1" fmla="*/ 0 w 79183"/>
              <a:gd name="connsiteY1" fmla="*/ 158367 h 316733"/>
              <a:gd name="connsiteX2" fmla="*/ 79183 w 79183"/>
              <a:gd name="connsiteY2" fmla="*/ 0 h 316733"/>
            </a:gdLst>
            <a:ahLst/>
            <a:cxnLst>
              <a:cxn ang="0">
                <a:pos x="connsiteX0" y="connsiteY0"/>
              </a:cxn>
              <a:cxn ang="0">
                <a:pos x="connsiteX1" y="connsiteY1"/>
              </a:cxn>
              <a:cxn ang="0">
                <a:pos x="connsiteX2" y="connsiteY2"/>
              </a:cxn>
            </a:cxnLst>
            <a:rect l="l" t="t" r="r" b="b"/>
            <a:pathLst>
              <a:path w="79183" h="316733">
                <a:moveTo>
                  <a:pt x="79183" y="316733"/>
                </a:moveTo>
                <a:lnTo>
                  <a:pt x="0" y="158367"/>
                </a:lnTo>
                <a:lnTo>
                  <a:pt x="79183" y="0"/>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 name="Hexagon 35">
            <a:extLst>
              <a:ext uri="{FF2B5EF4-FFF2-40B4-BE49-F238E27FC236}">
                <a16:creationId xmlns:a16="http://schemas.microsoft.com/office/drawing/2014/main" id="{B9889B7A-BEE3-B4CF-E1A8-5E129F53A43F}"/>
              </a:ext>
            </a:extLst>
          </p:cNvPr>
          <p:cNvSpPr/>
          <p:nvPr/>
        </p:nvSpPr>
        <p:spPr bwMode="auto">
          <a:xfrm rot="16200000">
            <a:off x="4914753" y="2974574"/>
            <a:ext cx="304256" cy="287511"/>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 name="Pentagon 37">
            <a:extLst>
              <a:ext uri="{FF2B5EF4-FFF2-40B4-BE49-F238E27FC236}">
                <a16:creationId xmlns:a16="http://schemas.microsoft.com/office/drawing/2014/main" id="{326F5926-3ECC-161E-A154-809A16F1AF1C}"/>
              </a:ext>
            </a:extLst>
          </p:cNvPr>
          <p:cNvSpPr/>
          <p:nvPr/>
        </p:nvSpPr>
        <p:spPr bwMode="auto">
          <a:xfrm rot="1151208">
            <a:off x="2655545" y="2903462"/>
            <a:ext cx="266760" cy="257212"/>
          </a:xfrm>
          <a:prstGeom prst="pent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40" name="Straight Connector 39">
            <a:extLst>
              <a:ext uri="{FF2B5EF4-FFF2-40B4-BE49-F238E27FC236}">
                <a16:creationId xmlns:a16="http://schemas.microsoft.com/office/drawing/2014/main" id="{F9BC5C22-F80B-5E2F-6173-63AA1D61DE25}"/>
              </a:ext>
            </a:extLst>
          </p:cNvPr>
          <p:cNvCxnSpPr>
            <a:cxnSpLocks/>
          </p:cNvCxnSpPr>
          <p:nvPr/>
        </p:nvCxnSpPr>
        <p:spPr bwMode="auto">
          <a:xfrm flipH="1" flipV="1">
            <a:off x="2627656" y="2337957"/>
            <a:ext cx="300317" cy="429548"/>
          </a:xfrm>
          <a:prstGeom prst="line">
            <a:avLst/>
          </a:prstGeom>
          <a:noFill/>
          <a:ln w="28575" cap="flat" cmpd="sng" algn="ctr">
            <a:solidFill>
              <a:schemeClr val="bg1"/>
            </a:solidFill>
            <a:prstDash val="solid"/>
            <a:round/>
            <a:headEnd type="none" w="med" len="med"/>
            <a:tailEnd type="none" w="med" len="med"/>
          </a:ln>
          <a:effectLst/>
        </p:spPr>
      </p:cxnSp>
      <p:grpSp>
        <p:nvGrpSpPr>
          <p:cNvPr id="11" name="Group 10">
            <a:extLst>
              <a:ext uri="{FF2B5EF4-FFF2-40B4-BE49-F238E27FC236}">
                <a16:creationId xmlns:a16="http://schemas.microsoft.com/office/drawing/2014/main" id="{EA99221F-166F-5DEA-148C-D2D964A70F98}"/>
              </a:ext>
            </a:extLst>
          </p:cNvPr>
          <p:cNvGrpSpPr/>
          <p:nvPr/>
        </p:nvGrpSpPr>
        <p:grpSpPr>
          <a:xfrm rot="4855915">
            <a:off x="2952239" y="2673912"/>
            <a:ext cx="51096" cy="106847"/>
            <a:chOff x="8245475" y="975285"/>
            <a:chExt cx="38100" cy="153888"/>
          </a:xfrm>
        </p:grpSpPr>
        <p:cxnSp>
          <p:nvCxnSpPr>
            <p:cNvPr id="33" name="Straight Connector 32">
              <a:extLst>
                <a:ext uri="{FF2B5EF4-FFF2-40B4-BE49-F238E27FC236}">
                  <a16:creationId xmlns:a16="http://schemas.microsoft.com/office/drawing/2014/main" id="{E791267F-3D24-E3E9-3D5C-F87A1B73AF24}"/>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B4E0954F-D3A1-2DBD-D439-F2BBF4C3CCB4}"/>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sp>
        <p:nvSpPr>
          <p:cNvPr id="12" name="TextBox 11">
            <a:extLst>
              <a:ext uri="{FF2B5EF4-FFF2-40B4-BE49-F238E27FC236}">
                <a16:creationId xmlns:a16="http://schemas.microsoft.com/office/drawing/2014/main" id="{5F74202D-0901-F7EE-9D9B-3BE22FE7DB13}"/>
              </a:ext>
            </a:extLst>
          </p:cNvPr>
          <p:cNvSpPr txBox="1"/>
          <p:nvPr/>
        </p:nvSpPr>
        <p:spPr bwMode="auto">
          <a:xfrm>
            <a:off x="832497" y="2857455"/>
            <a:ext cx="2718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14" name="Isosceles Triangle 13">
            <a:extLst>
              <a:ext uri="{FF2B5EF4-FFF2-40B4-BE49-F238E27FC236}">
                <a16:creationId xmlns:a16="http://schemas.microsoft.com/office/drawing/2014/main" id="{6D811A4C-CE42-8EAF-F01B-AB9B0BF07D78}"/>
              </a:ext>
            </a:extLst>
          </p:cNvPr>
          <p:cNvSpPr/>
          <p:nvPr/>
        </p:nvSpPr>
        <p:spPr bwMode="auto">
          <a:xfrm rot="7200000">
            <a:off x="5248698" y="3163019"/>
            <a:ext cx="45719" cy="140274"/>
          </a:xfrm>
          <a:prstGeom prst="triangle">
            <a:avLst/>
          </a:prstGeom>
          <a:solidFill>
            <a:schemeClr val="bg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 name="Hexagon 24">
            <a:extLst>
              <a:ext uri="{FF2B5EF4-FFF2-40B4-BE49-F238E27FC236}">
                <a16:creationId xmlns:a16="http://schemas.microsoft.com/office/drawing/2014/main" id="{22AFD71B-BBAC-8E13-36BA-4C09EE6C9369}"/>
              </a:ext>
            </a:extLst>
          </p:cNvPr>
          <p:cNvSpPr/>
          <p:nvPr/>
        </p:nvSpPr>
        <p:spPr bwMode="auto">
          <a:xfrm rot="15424458">
            <a:off x="1978641" y="2800208"/>
            <a:ext cx="291850" cy="251776"/>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8" name="Straight Connector 27">
            <a:extLst>
              <a:ext uri="{FF2B5EF4-FFF2-40B4-BE49-F238E27FC236}">
                <a16:creationId xmlns:a16="http://schemas.microsoft.com/office/drawing/2014/main" id="{A0FF70C2-CD58-F033-2133-5514356810F6}"/>
              </a:ext>
            </a:extLst>
          </p:cNvPr>
          <p:cNvCxnSpPr>
            <a:cxnSpLocks/>
          </p:cNvCxnSpPr>
          <p:nvPr/>
        </p:nvCxnSpPr>
        <p:spPr bwMode="auto">
          <a:xfrm flipH="1" flipV="1">
            <a:off x="1878559" y="2835946"/>
            <a:ext cx="114505" cy="49411"/>
          </a:xfrm>
          <a:prstGeom prst="line">
            <a:avLst/>
          </a:prstGeom>
          <a:noFill/>
          <a:ln w="28575" cap="flat" cmpd="sng" algn="ctr">
            <a:solidFill>
              <a:schemeClr val="bg1"/>
            </a:solidFill>
            <a:prstDash val="sysDot"/>
            <a:round/>
            <a:headEnd type="none" w="med" len="med"/>
            <a:tailEnd type="none" w="med" len="med"/>
          </a:ln>
          <a:effectLst/>
        </p:spPr>
      </p:cxnSp>
      <p:grpSp>
        <p:nvGrpSpPr>
          <p:cNvPr id="44" name="Group 43">
            <a:extLst>
              <a:ext uri="{FF2B5EF4-FFF2-40B4-BE49-F238E27FC236}">
                <a16:creationId xmlns:a16="http://schemas.microsoft.com/office/drawing/2014/main" id="{AB6FFC7B-F342-07B3-E5B4-607DAAE4DBDF}"/>
              </a:ext>
            </a:extLst>
          </p:cNvPr>
          <p:cNvGrpSpPr/>
          <p:nvPr/>
        </p:nvGrpSpPr>
        <p:grpSpPr>
          <a:xfrm>
            <a:off x="775078" y="3074924"/>
            <a:ext cx="266947" cy="392231"/>
            <a:chOff x="775078" y="3079519"/>
            <a:chExt cx="287846" cy="392231"/>
          </a:xfrm>
        </p:grpSpPr>
        <p:cxnSp>
          <p:nvCxnSpPr>
            <p:cNvPr id="29" name="Straight Connector 28">
              <a:extLst>
                <a:ext uri="{FF2B5EF4-FFF2-40B4-BE49-F238E27FC236}">
                  <a16:creationId xmlns:a16="http://schemas.microsoft.com/office/drawing/2014/main" id="{5D361A8C-2A77-3784-34BA-C7E48914CD93}"/>
                </a:ext>
              </a:extLst>
            </p:cNvPr>
            <p:cNvCxnSpPr>
              <a:cxnSpLocks/>
            </p:cNvCxnSpPr>
            <p:nvPr/>
          </p:nvCxnSpPr>
          <p:spPr bwMode="auto">
            <a:xfrm flipV="1">
              <a:off x="951849" y="3079519"/>
              <a:ext cx="15531" cy="91609"/>
            </a:xfrm>
            <a:prstGeom prst="line">
              <a:avLst/>
            </a:prstGeom>
            <a:noFill/>
            <a:ln w="28575" cap="flat" cmpd="sng" algn="ctr">
              <a:solidFill>
                <a:schemeClr val="bg1"/>
              </a:solidFill>
              <a:prstDash val="solid"/>
              <a:round/>
              <a:headEnd type="none" w="med" len="med"/>
              <a:tailEnd type="none" w="med" len="med"/>
            </a:ln>
            <a:effectLst/>
          </p:spPr>
        </p:cxnSp>
        <p:grpSp>
          <p:nvGrpSpPr>
            <p:cNvPr id="42" name="Group 41">
              <a:extLst>
                <a:ext uri="{FF2B5EF4-FFF2-40B4-BE49-F238E27FC236}">
                  <a16:creationId xmlns:a16="http://schemas.microsoft.com/office/drawing/2014/main" id="{5E82AB61-5C48-E798-B952-D07CCABF879B}"/>
                </a:ext>
              </a:extLst>
            </p:cNvPr>
            <p:cNvGrpSpPr/>
            <p:nvPr/>
          </p:nvGrpSpPr>
          <p:grpSpPr>
            <a:xfrm rot="1649011">
              <a:off x="775078" y="3167139"/>
              <a:ext cx="287846" cy="304611"/>
              <a:chOff x="775253" y="3157094"/>
              <a:chExt cx="316733" cy="335180"/>
            </a:xfrm>
          </p:grpSpPr>
          <p:sp>
            <p:nvSpPr>
              <p:cNvPr id="24" name="Hexagon 23">
                <a:extLst>
                  <a:ext uri="{FF2B5EF4-FFF2-40B4-BE49-F238E27FC236}">
                    <a16:creationId xmlns:a16="http://schemas.microsoft.com/office/drawing/2014/main" id="{C4348191-6747-29A3-6402-97E4C5D6D070}"/>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30" name="Straight Connector 29">
                <a:extLst>
                  <a:ext uri="{FF2B5EF4-FFF2-40B4-BE49-F238E27FC236}">
                    <a16:creationId xmlns:a16="http://schemas.microsoft.com/office/drawing/2014/main" id="{B2A8A914-4AEB-A2BB-AD25-98925D964197}"/>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2CCE1771-65AA-7C59-40C4-40B7B2411EE0}"/>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75FDC2CF-4139-E40F-DC73-94E973E8670B}"/>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grpSp>
      <p:sp>
        <p:nvSpPr>
          <p:cNvPr id="19" name="TextBox 18">
            <a:extLst>
              <a:ext uri="{FF2B5EF4-FFF2-40B4-BE49-F238E27FC236}">
                <a16:creationId xmlns:a16="http://schemas.microsoft.com/office/drawing/2014/main" id="{BFA4DF09-40D9-06F4-9E3B-E54DB13DED21}"/>
              </a:ext>
            </a:extLst>
          </p:cNvPr>
          <p:cNvSpPr txBox="1"/>
          <p:nvPr/>
        </p:nvSpPr>
        <p:spPr bwMode="auto">
          <a:xfrm>
            <a:off x="1115791" y="2401796"/>
            <a:ext cx="43152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a:t>
            </a:r>
            <a:r>
              <a:rPr kumimoji="0" lang="en-US" sz="1200" b="0" i="0" u="none" strike="noStrike" kern="1200" cap="none" spc="0" normalizeH="0" baseline="-25000" noProof="0" dirty="0">
                <a:ln>
                  <a:noFill/>
                </a:ln>
                <a:solidFill>
                  <a:srgbClr val="000000"/>
                </a:solidFill>
                <a:effectLst/>
                <a:uLnTx/>
                <a:uFillTx/>
                <a:latin typeface="Calibri" panose="020F0502020204030204" pitchFamily="34" charset="0"/>
                <a:ea typeface="+mn-ea"/>
                <a:cs typeface="Arial" panose="020B0604020202020204" pitchFamily="34" charset="0"/>
              </a:rPr>
              <a:t>2</a:t>
            </a: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cxnSp>
        <p:nvCxnSpPr>
          <p:cNvPr id="20" name="Straight Connector 19">
            <a:extLst>
              <a:ext uri="{FF2B5EF4-FFF2-40B4-BE49-F238E27FC236}">
                <a16:creationId xmlns:a16="http://schemas.microsoft.com/office/drawing/2014/main" id="{12A640B3-F6AF-F5CE-8FF3-47B18340F486}"/>
              </a:ext>
            </a:extLst>
          </p:cNvPr>
          <p:cNvCxnSpPr>
            <a:cxnSpLocks/>
          </p:cNvCxnSpPr>
          <p:nvPr/>
        </p:nvCxnSpPr>
        <p:spPr bwMode="auto">
          <a:xfrm>
            <a:off x="2164918" y="3117816"/>
            <a:ext cx="20808" cy="93879"/>
          </a:xfrm>
          <a:prstGeom prst="line">
            <a:avLst/>
          </a:prstGeom>
          <a:noFill/>
          <a:ln w="28575" cap="flat" cmpd="sng" algn="ctr">
            <a:solidFill>
              <a:schemeClr val="bg1"/>
            </a:solidFill>
            <a:prstDash val="solid"/>
            <a:round/>
            <a:headEnd type="none" w="med" len="med"/>
            <a:tailEnd type="none" w="med" len="med"/>
          </a:ln>
          <a:effectLst/>
        </p:spPr>
      </p:cxnSp>
      <p:grpSp>
        <p:nvGrpSpPr>
          <p:cNvPr id="45" name="Group 44">
            <a:extLst>
              <a:ext uri="{FF2B5EF4-FFF2-40B4-BE49-F238E27FC236}">
                <a16:creationId xmlns:a16="http://schemas.microsoft.com/office/drawing/2014/main" id="{42F4034B-137E-6FD2-AF3B-61E9A8FA0375}"/>
              </a:ext>
            </a:extLst>
          </p:cNvPr>
          <p:cNvGrpSpPr/>
          <p:nvPr/>
        </p:nvGrpSpPr>
        <p:grpSpPr>
          <a:xfrm rot="15992587" flipH="1">
            <a:off x="1110415" y="2714294"/>
            <a:ext cx="274518" cy="392231"/>
            <a:chOff x="775078" y="3079519"/>
            <a:chExt cx="287846" cy="392231"/>
          </a:xfrm>
        </p:grpSpPr>
        <p:cxnSp>
          <p:nvCxnSpPr>
            <p:cNvPr id="46" name="Straight Connector 45">
              <a:extLst>
                <a:ext uri="{FF2B5EF4-FFF2-40B4-BE49-F238E27FC236}">
                  <a16:creationId xmlns:a16="http://schemas.microsoft.com/office/drawing/2014/main" id="{F6569F4C-19D9-9A6D-519E-902D00341837}"/>
                </a:ext>
              </a:extLst>
            </p:cNvPr>
            <p:cNvCxnSpPr>
              <a:cxnSpLocks/>
            </p:cNvCxnSpPr>
            <p:nvPr/>
          </p:nvCxnSpPr>
          <p:spPr bwMode="auto">
            <a:xfrm flipV="1">
              <a:off x="951849" y="3079519"/>
              <a:ext cx="15531" cy="91609"/>
            </a:xfrm>
            <a:prstGeom prst="line">
              <a:avLst/>
            </a:prstGeom>
            <a:noFill/>
            <a:ln w="28575" cap="flat" cmpd="sng" algn="ctr">
              <a:solidFill>
                <a:schemeClr val="bg1"/>
              </a:solidFill>
              <a:prstDash val="solid"/>
              <a:round/>
              <a:headEnd type="none" w="med" len="med"/>
              <a:tailEnd type="none" w="med" len="med"/>
            </a:ln>
            <a:effectLst/>
          </p:spPr>
        </p:cxnSp>
        <p:grpSp>
          <p:nvGrpSpPr>
            <p:cNvPr id="47" name="Group 46">
              <a:extLst>
                <a:ext uri="{FF2B5EF4-FFF2-40B4-BE49-F238E27FC236}">
                  <a16:creationId xmlns:a16="http://schemas.microsoft.com/office/drawing/2014/main" id="{F7810176-4382-DA76-D7EF-FA3DBDFC2F0E}"/>
                </a:ext>
              </a:extLst>
            </p:cNvPr>
            <p:cNvGrpSpPr/>
            <p:nvPr/>
          </p:nvGrpSpPr>
          <p:grpSpPr>
            <a:xfrm rot="1649011">
              <a:off x="775078" y="3167139"/>
              <a:ext cx="287846" cy="304611"/>
              <a:chOff x="775253" y="3157094"/>
              <a:chExt cx="316733" cy="335180"/>
            </a:xfrm>
          </p:grpSpPr>
          <p:sp>
            <p:nvSpPr>
              <p:cNvPr id="48" name="Hexagon 47">
                <a:extLst>
                  <a:ext uri="{FF2B5EF4-FFF2-40B4-BE49-F238E27FC236}">
                    <a16:creationId xmlns:a16="http://schemas.microsoft.com/office/drawing/2014/main" id="{0D34AED9-F031-7B72-4332-2A92AC11520C}"/>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49" name="Straight Connector 48">
                <a:extLst>
                  <a:ext uri="{FF2B5EF4-FFF2-40B4-BE49-F238E27FC236}">
                    <a16:creationId xmlns:a16="http://schemas.microsoft.com/office/drawing/2014/main" id="{3EA1EBDA-1067-3687-C189-66AD324F9503}"/>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6D7EF6B9-22B5-6D97-2EB9-E340534210DA}"/>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048F2566-D1D0-4D3B-2DDC-501E4FBDFBD2}"/>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grpSp>
      <p:grpSp>
        <p:nvGrpSpPr>
          <p:cNvPr id="61" name="Group 60">
            <a:extLst>
              <a:ext uri="{FF2B5EF4-FFF2-40B4-BE49-F238E27FC236}">
                <a16:creationId xmlns:a16="http://schemas.microsoft.com/office/drawing/2014/main" id="{877F255C-FBB5-4D10-2CC6-3549EEF36597}"/>
              </a:ext>
            </a:extLst>
          </p:cNvPr>
          <p:cNvGrpSpPr/>
          <p:nvPr/>
        </p:nvGrpSpPr>
        <p:grpSpPr>
          <a:xfrm rot="15342569">
            <a:off x="1530984" y="2353293"/>
            <a:ext cx="266947" cy="392231"/>
            <a:chOff x="775078" y="3079519"/>
            <a:chExt cx="287846" cy="392231"/>
          </a:xfrm>
        </p:grpSpPr>
        <p:cxnSp>
          <p:nvCxnSpPr>
            <p:cNvPr id="62" name="Straight Connector 61">
              <a:extLst>
                <a:ext uri="{FF2B5EF4-FFF2-40B4-BE49-F238E27FC236}">
                  <a16:creationId xmlns:a16="http://schemas.microsoft.com/office/drawing/2014/main" id="{ABC8354B-EDB0-2DC5-1BA9-6D140455B900}"/>
                </a:ext>
              </a:extLst>
            </p:cNvPr>
            <p:cNvCxnSpPr>
              <a:cxnSpLocks/>
            </p:cNvCxnSpPr>
            <p:nvPr/>
          </p:nvCxnSpPr>
          <p:spPr bwMode="auto">
            <a:xfrm flipV="1">
              <a:off x="951849" y="3079519"/>
              <a:ext cx="15531" cy="91609"/>
            </a:xfrm>
            <a:prstGeom prst="line">
              <a:avLst/>
            </a:prstGeom>
            <a:noFill/>
            <a:ln w="28575" cap="flat" cmpd="sng" algn="ctr">
              <a:solidFill>
                <a:schemeClr val="bg1"/>
              </a:solidFill>
              <a:prstDash val="solid"/>
              <a:round/>
              <a:headEnd type="none" w="med" len="med"/>
              <a:tailEnd type="none" w="med" len="med"/>
            </a:ln>
            <a:effectLst/>
          </p:spPr>
        </p:cxnSp>
        <p:grpSp>
          <p:nvGrpSpPr>
            <p:cNvPr id="63" name="Group 62">
              <a:extLst>
                <a:ext uri="{FF2B5EF4-FFF2-40B4-BE49-F238E27FC236}">
                  <a16:creationId xmlns:a16="http://schemas.microsoft.com/office/drawing/2014/main" id="{677E7D40-C849-10AD-83CC-FBF3500810CD}"/>
                </a:ext>
              </a:extLst>
            </p:cNvPr>
            <p:cNvGrpSpPr/>
            <p:nvPr/>
          </p:nvGrpSpPr>
          <p:grpSpPr>
            <a:xfrm rot="1649011">
              <a:off x="775078" y="3167139"/>
              <a:ext cx="287846" cy="304611"/>
              <a:chOff x="775253" y="3157094"/>
              <a:chExt cx="316733" cy="335180"/>
            </a:xfrm>
          </p:grpSpPr>
          <p:sp>
            <p:nvSpPr>
              <p:cNvPr id="64" name="Hexagon 63">
                <a:extLst>
                  <a:ext uri="{FF2B5EF4-FFF2-40B4-BE49-F238E27FC236}">
                    <a16:creationId xmlns:a16="http://schemas.microsoft.com/office/drawing/2014/main" id="{3B9940E1-A848-C9B0-B3DB-38FB22D2E752}"/>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65" name="Straight Connector 64">
                <a:extLst>
                  <a:ext uri="{FF2B5EF4-FFF2-40B4-BE49-F238E27FC236}">
                    <a16:creationId xmlns:a16="http://schemas.microsoft.com/office/drawing/2014/main" id="{AE8491C3-0742-18D4-FC04-D0012A3176D8}"/>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41D35BD6-6EE3-D73E-151A-E0B09952A63A}"/>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5135742D-5E8C-B36C-71C4-4BDF61E531BD}"/>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grpSp>
      <p:sp>
        <p:nvSpPr>
          <p:cNvPr id="68" name="Rectangle 67">
            <a:extLst>
              <a:ext uri="{FF2B5EF4-FFF2-40B4-BE49-F238E27FC236}">
                <a16:creationId xmlns:a16="http://schemas.microsoft.com/office/drawing/2014/main" id="{9EB2971E-C598-9D97-5ED6-A1C31CEBC674}"/>
              </a:ext>
            </a:extLst>
          </p:cNvPr>
          <p:cNvSpPr/>
          <p:nvPr/>
        </p:nvSpPr>
        <p:spPr bwMode="auto">
          <a:xfrm>
            <a:off x="1505645" y="2339091"/>
            <a:ext cx="164097" cy="12185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C9559FB-239E-C576-3E56-F63C7D812EE1}"/>
              </a:ext>
            </a:extLst>
          </p:cNvPr>
          <p:cNvSpPr txBox="1"/>
          <p:nvPr/>
        </p:nvSpPr>
        <p:spPr bwMode="auto">
          <a:xfrm>
            <a:off x="1459845" y="2255637"/>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69" name="Rectangle 68">
            <a:extLst>
              <a:ext uri="{FF2B5EF4-FFF2-40B4-BE49-F238E27FC236}">
                <a16:creationId xmlns:a16="http://schemas.microsoft.com/office/drawing/2014/main" id="{F20966F8-2E51-D7DC-0FE1-D8FC04238620}"/>
              </a:ext>
            </a:extLst>
          </p:cNvPr>
          <p:cNvSpPr/>
          <p:nvPr/>
        </p:nvSpPr>
        <p:spPr bwMode="auto">
          <a:xfrm>
            <a:off x="1803031" y="2460949"/>
            <a:ext cx="164671" cy="154539"/>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70" name="TextBox 69">
            <a:extLst>
              <a:ext uri="{FF2B5EF4-FFF2-40B4-BE49-F238E27FC236}">
                <a16:creationId xmlns:a16="http://schemas.microsoft.com/office/drawing/2014/main" id="{8B7A77CC-AFD4-846D-D392-835608488EC1}"/>
              </a:ext>
            </a:extLst>
          </p:cNvPr>
          <p:cNvSpPr txBox="1"/>
          <p:nvPr/>
        </p:nvSpPr>
        <p:spPr bwMode="auto">
          <a:xfrm>
            <a:off x="1727870" y="2395948"/>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grpSp>
        <p:nvGrpSpPr>
          <p:cNvPr id="73" name="Group 72">
            <a:extLst>
              <a:ext uri="{FF2B5EF4-FFF2-40B4-BE49-F238E27FC236}">
                <a16:creationId xmlns:a16="http://schemas.microsoft.com/office/drawing/2014/main" id="{4B0E7E6A-AA89-0910-C092-E1BCBE346F18}"/>
              </a:ext>
            </a:extLst>
          </p:cNvPr>
          <p:cNvGrpSpPr/>
          <p:nvPr/>
        </p:nvGrpSpPr>
        <p:grpSpPr>
          <a:xfrm>
            <a:off x="1585942" y="2649849"/>
            <a:ext cx="241395" cy="229901"/>
            <a:chOff x="1585942" y="2649849"/>
            <a:chExt cx="241395" cy="229901"/>
          </a:xfrm>
        </p:grpSpPr>
        <p:sp>
          <p:nvSpPr>
            <p:cNvPr id="27" name="Pentagon 26">
              <a:extLst>
                <a:ext uri="{FF2B5EF4-FFF2-40B4-BE49-F238E27FC236}">
                  <a16:creationId xmlns:a16="http://schemas.microsoft.com/office/drawing/2014/main" id="{1C6341AD-D212-867F-2208-C606FA6DD570}"/>
                </a:ext>
              </a:extLst>
            </p:cNvPr>
            <p:cNvSpPr/>
            <p:nvPr/>
          </p:nvSpPr>
          <p:spPr bwMode="auto">
            <a:xfrm rot="2173779">
              <a:off x="1585942" y="2649849"/>
              <a:ext cx="241395" cy="229901"/>
            </a:xfrm>
            <a:prstGeom prst="pent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71" name="Straight Connector 70">
              <a:extLst>
                <a:ext uri="{FF2B5EF4-FFF2-40B4-BE49-F238E27FC236}">
                  <a16:creationId xmlns:a16="http://schemas.microsoft.com/office/drawing/2014/main" id="{92E340E6-72BC-D87D-9947-2A8EC65CB40C}"/>
                </a:ext>
              </a:extLst>
            </p:cNvPr>
            <p:cNvCxnSpPr>
              <a:cxnSpLocks/>
            </p:cNvCxnSpPr>
            <p:nvPr/>
          </p:nvCxnSpPr>
          <p:spPr bwMode="auto">
            <a:xfrm>
              <a:off x="1618636" y="2798829"/>
              <a:ext cx="75625" cy="52020"/>
            </a:xfrm>
            <a:prstGeom prst="line">
              <a:avLst/>
            </a:prstGeom>
            <a:noFill/>
            <a:ln w="28575" cap="flat" cmpd="sng" algn="ctr">
              <a:solidFill>
                <a:schemeClr val="bg1"/>
              </a:solidFill>
              <a:prstDash val="solid"/>
              <a:round/>
              <a:headEnd type="none" w="med" len="med"/>
              <a:tailEnd type="none" w="med" len="med"/>
            </a:ln>
            <a:effectLst/>
          </p:spPr>
        </p:cxnSp>
      </p:grpSp>
      <p:cxnSp>
        <p:nvCxnSpPr>
          <p:cNvPr id="79" name="Straight Connector 78">
            <a:extLst>
              <a:ext uri="{FF2B5EF4-FFF2-40B4-BE49-F238E27FC236}">
                <a16:creationId xmlns:a16="http://schemas.microsoft.com/office/drawing/2014/main" id="{C1B36A8A-C0C0-8083-C7ED-2F8989784115}"/>
              </a:ext>
            </a:extLst>
          </p:cNvPr>
          <p:cNvCxnSpPr/>
          <p:nvPr/>
        </p:nvCxnSpPr>
        <p:spPr bwMode="auto">
          <a:xfrm flipV="1">
            <a:off x="1436243" y="2797852"/>
            <a:ext cx="142287" cy="47229"/>
          </a:xfrm>
          <a:prstGeom prst="line">
            <a:avLst/>
          </a:prstGeom>
          <a:noFill/>
          <a:ln w="28575" cap="flat" cmpd="sng" algn="ctr">
            <a:solidFill>
              <a:schemeClr val="bg1"/>
            </a:solidFill>
            <a:prstDash val="solid"/>
            <a:round/>
            <a:headEnd type="none" w="med" len="med"/>
            <a:tailEnd type="none" w="med" len="med"/>
          </a:ln>
          <a:effectLst/>
        </p:spPr>
      </p:cxnSp>
      <p:sp>
        <p:nvSpPr>
          <p:cNvPr id="82" name="Rectangle 81">
            <a:extLst>
              <a:ext uri="{FF2B5EF4-FFF2-40B4-BE49-F238E27FC236}">
                <a16:creationId xmlns:a16="http://schemas.microsoft.com/office/drawing/2014/main" id="{CF82B5F1-FAAF-3F59-F068-1A764A4940DC}"/>
              </a:ext>
            </a:extLst>
          </p:cNvPr>
          <p:cNvSpPr/>
          <p:nvPr/>
        </p:nvSpPr>
        <p:spPr bwMode="auto">
          <a:xfrm>
            <a:off x="1767643" y="2716931"/>
            <a:ext cx="103342" cy="165635"/>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3" name="TextBox 82">
            <a:extLst>
              <a:ext uri="{FF2B5EF4-FFF2-40B4-BE49-F238E27FC236}">
                <a16:creationId xmlns:a16="http://schemas.microsoft.com/office/drawing/2014/main" id="{8EA956AF-A3C4-5B1D-C6BB-E327684EE049}"/>
              </a:ext>
            </a:extLst>
          </p:cNvPr>
          <p:cNvSpPr txBox="1"/>
          <p:nvPr/>
        </p:nvSpPr>
        <p:spPr bwMode="auto">
          <a:xfrm>
            <a:off x="1687158" y="2652797"/>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84" name="Rectangle 83">
            <a:extLst>
              <a:ext uri="{FF2B5EF4-FFF2-40B4-BE49-F238E27FC236}">
                <a16:creationId xmlns:a16="http://schemas.microsoft.com/office/drawing/2014/main" id="{CA94836B-7031-CF79-66C6-1F821C92B39D}"/>
              </a:ext>
            </a:extLst>
          </p:cNvPr>
          <p:cNvSpPr/>
          <p:nvPr/>
        </p:nvSpPr>
        <p:spPr bwMode="auto">
          <a:xfrm>
            <a:off x="1635920" y="2879330"/>
            <a:ext cx="143698" cy="165635"/>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5" name="TextBox 84">
            <a:extLst>
              <a:ext uri="{FF2B5EF4-FFF2-40B4-BE49-F238E27FC236}">
                <a16:creationId xmlns:a16="http://schemas.microsoft.com/office/drawing/2014/main" id="{E1546407-EDFF-4B76-351F-8E445302ABD2}"/>
              </a:ext>
            </a:extLst>
          </p:cNvPr>
          <p:cNvSpPr txBox="1"/>
          <p:nvPr/>
        </p:nvSpPr>
        <p:spPr bwMode="auto">
          <a:xfrm>
            <a:off x="1552235" y="2821507"/>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89" name="Rectangle 88">
            <a:extLst>
              <a:ext uri="{FF2B5EF4-FFF2-40B4-BE49-F238E27FC236}">
                <a16:creationId xmlns:a16="http://schemas.microsoft.com/office/drawing/2014/main" id="{0DD50DDA-D919-214A-9F47-95AFB7CE2B39}"/>
              </a:ext>
            </a:extLst>
          </p:cNvPr>
          <p:cNvSpPr/>
          <p:nvPr/>
        </p:nvSpPr>
        <p:spPr bwMode="auto">
          <a:xfrm>
            <a:off x="2076604" y="2993592"/>
            <a:ext cx="126785" cy="103586"/>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0" name="TextBox 89">
            <a:extLst>
              <a:ext uri="{FF2B5EF4-FFF2-40B4-BE49-F238E27FC236}">
                <a16:creationId xmlns:a16="http://schemas.microsoft.com/office/drawing/2014/main" id="{51348BD4-8182-2AD4-56EE-6C59945BD84D}"/>
              </a:ext>
            </a:extLst>
          </p:cNvPr>
          <p:cNvSpPr txBox="1"/>
          <p:nvPr/>
        </p:nvSpPr>
        <p:spPr bwMode="auto">
          <a:xfrm>
            <a:off x="2000988" y="2913814"/>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grpSp>
        <p:nvGrpSpPr>
          <p:cNvPr id="96" name="Group 95">
            <a:extLst>
              <a:ext uri="{FF2B5EF4-FFF2-40B4-BE49-F238E27FC236}">
                <a16:creationId xmlns:a16="http://schemas.microsoft.com/office/drawing/2014/main" id="{BB12883C-FD95-9015-41B1-4F0BEF3534F8}"/>
              </a:ext>
            </a:extLst>
          </p:cNvPr>
          <p:cNvGrpSpPr/>
          <p:nvPr/>
        </p:nvGrpSpPr>
        <p:grpSpPr>
          <a:xfrm rot="3983979">
            <a:off x="2095011" y="3171835"/>
            <a:ext cx="143548" cy="284858"/>
            <a:chOff x="777260" y="3173517"/>
            <a:chExt cx="182131" cy="335180"/>
          </a:xfrm>
        </p:grpSpPr>
        <p:sp>
          <p:nvSpPr>
            <p:cNvPr id="97" name="Hexagon 96">
              <a:extLst>
                <a:ext uri="{FF2B5EF4-FFF2-40B4-BE49-F238E27FC236}">
                  <a16:creationId xmlns:a16="http://schemas.microsoft.com/office/drawing/2014/main" id="{390443AB-45A2-031D-6538-470FA3D2A62B}"/>
                </a:ext>
              </a:extLst>
            </p:cNvPr>
            <p:cNvSpPr/>
            <p:nvPr/>
          </p:nvSpPr>
          <p:spPr bwMode="auto">
            <a:xfrm rot="15424458">
              <a:off x="688853" y="3261924"/>
              <a:ext cx="335180" cy="158366"/>
            </a:xfrm>
            <a:custGeom>
              <a:avLst/>
              <a:gdLst>
                <a:gd name="connsiteX0" fmla="*/ 0 w 284858"/>
                <a:gd name="connsiteY0" fmla="*/ 124818 h 249636"/>
                <a:gd name="connsiteX1" fmla="*/ 62409 w 284858"/>
                <a:gd name="connsiteY1" fmla="*/ 0 h 249636"/>
                <a:gd name="connsiteX2" fmla="*/ 222449 w 284858"/>
                <a:gd name="connsiteY2" fmla="*/ 0 h 249636"/>
                <a:gd name="connsiteX3" fmla="*/ 284858 w 284858"/>
                <a:gd name="connsiteY3" fmla="*/ 124818 h 249636"/>
                <a:gd name="connsiteX4" fmla="*/ 222449 w 284858"/>
                <a:gd name="connsiteY4" fmla="*/ 249636 h 249636"/>
                <a:gd name="connsiteX5" fmla="*/ 62409 w 284858"/>
                <a:gd name="connsiteY5" fmla="*/ 249636 h 249636"/>
                <a:gd name="connsiteX6" fmla="*/ 0 w 284858"/>
                <a:gd name="connsiteY6" fmla="*/ 124818 h 249636"/>
                <a:gd name="connsiteX0" fmla="*/ 222449 w 313889"/>
                <a:gd name="connsiteY0" fmla="*/ 249636 h 341076"/>
                <a:gd name="connsiteX1" fmla="*/ 62409 w 313889"/>
                <a:gd name="connsiteY1" fmla="*/ 249636 h 341076"/>
                <a:gd name="connsiteX2" fmla="*/ 0 w 313889"/>
                <a:gd name="connsiteY2" fmla="*/ 124818 h 341076"/>
                <a:gd name="connsiteX3" fmla="*/ 62409 w 313889"/>
                <a:gd name="connsiteY3" fmla="*/ 0 h 341076"/>
                <a:gd name="connsiteX4" fmla="*/ 222449 w 313889"/>
                <a:gd name="connsiteY4" fmla="*/ 0 h 341076"/>
                <a:gd name="connsiteX5" fmla="*/ 284858 w 313889"/>
                <a:gd name="connsiteY5" fmla="*/ 124818 h 341076"/>
                <a:gd name="connsiteX6" fmla="*/ 313889 w 313889"/>
                <a:gd name="connsiteY6" fmla="*/ 341076 h 341076"/>
                <a:gd name="connsiteX0" fmla="*/ 222449 w 284858"/>
                <a:gd name="connsiteY0" fmla="*/ 249636 h 249636"/>
                <a:gd name="connsiteX1" fmla="*/ 62409 w 284858"/>
                <a:gd name="connsiteY1" fmla="*/ 249636 h 249636"/>
                <a:gd name="connsiteX2" fmla="*/ 0 w 284858"/>
                <a:gd name="connsiteY2" fmla="*/ 124818 h 249636"/>
                <a:gd name="connsiteX3" fmla="*/ 62409 w 284858"/>
                <a:gd name="connsiteY3" fmla="*/ 0 h 249636"/>
                <a:gd name="connsiteX4" fmla="*/ 222449 w 284858"/>
                <a:gd name="connsiteY4" fmla="*/ 0 h 249636"/>
                <a:gd name="connsiteX5" fmla="*/ 284858 w 284858"/>
                <a:gd name="connsiteY5" fmla="*/ 124818 h 249636"/>
                <a:gd name="connsiteX0" fmla="*/ 62409 w 284858"/>
                <a:gd name="connsiteY0" fmla="*/ 249636 h 249636"/>
                <a:gd name="connsiteX1" fmla="*/ 0 w 284858"/>
                <a:gd name="connsiteY1" fmla="*/ 124818 h 249636"/>
                <a:gd name="connsiteX2" fmla="*/ 62409 w 284858"/>
                <a:gd name="connsiteY2" fmla="*/ 0 h 249636"/>
                <a:gd name="connsiteX3" fmla="*/ 222449 w 284858"/>
                <a:gd name="connsiteY3" fmla="*/ 0 h 249636"/>
                <a:gd name="connsiteX4" fmla="*/ 284858 w 284858"/>
                <a:gd name="connsiteY4" fmla="*/ 124818 h 249636"/>
                <a:gd name="connsiteX0" fmla="*/ 0 w 284858"/>
                <a:gd name="connsiteY0" fmla="*/ 124818 h 124818"/>
                <a:gd name="connsiteX1" fmla="*/ 62409 w 284858"/>
                <a:gd name="connsiteY1" fmla="*/ 0 h 124818"/>
                <a:gd name="connsiteX2" fmla="*/ 222449 w 284858"/>
                <a:gd name="connsiteY2" fmla="*/ 0 h 124818"/>
                <a:gd name="connsiteX3" fmla="*/ 284858 w 284858"/>
                <a:gd name="connsiteY3" fmla="*/ 124818 h 124818"/>
              </a:gdLst>
              <a:ahLst/>
              <a:cxnLst>
                <a:cxn ang="0">
                  <a:pos x="connsiteX0" y="connsiteY0"/>
                </a:cxn>
                <a:cxn ang="0">
                  <a:pos x="connsiteX1" y="connsiteY1"/>
                </a:cxn>
                <a:cxn ang="0">
                  <a:pos x="connsiteX2" y="connsiteY2"/>
                </a:cxn>
                <a:cxn ang="0">
                  <a:pos x="connsiteX3" y="connsiteY3"/>
                </a:cxn>
              </a:cxnLst>
              <a:rect l="l" t="t" r="r" b="b"/>
              <a:pathLst>
                <a:path w="284858" h="124818">
                  <a:moveTo>
                    <a:pt x="0" y="124818"/>
                  </a:moveTo>
                  <a:lnTo>
                    <a:pt x="62409" y="0"/>
                  </a:lnTo>
                  <a:lnTo>
                    <a:pt x="222449" y="0"/>
                  </a:lnTo>
                  <a:lnTo>
                    <a:pt x="284858" y="124818"/>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98" name="Straight Connector 97">
              <a:extLst>
                <a:ext uri="{FF2B5EF4-FFF2-40B4-BE49-F238E27FC236}">
                  <a16:creationId xmlns:a16="http://schemas.microsoft.com/office/drawing/2014/main" id="{D37B2BAE-5B06-C846-8A0E-4812EDF0EE53}"/>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grpSp>
      <p:cxnSp>
        <p:nvCxnSpPr>
          <p:cNvPr id="101" name="Straight Connector 100">
            <a:extLst>
              <a:ext uri="{FF2B5EF4-FFF2-40B4-BE49-F238E27FC236}">
                <a16:creationId xmlns:a16="http://schemas.microsoft.com/office/drawing/2014/main" id="{2E354290-203D-E4B2-5975-3681D6142F4C}"/>
              </a:ext>
            </a:extLst>
          </p:cNvPr>
          <p:cNvCxnSpPr>
            <a:cxnSpLocks/>
          </p:cNvCxnSpPr>
          <p:nvPr/>
        </p:nvCxnSpPr>
        <p:spPr bwMode="auto">
          <a:xfrm flipH="1" flipV="1">
            <a:off x="2222648" y="3175208"/>
            <a:ext cx="90885" cy="44062"/>
          </a:xfrm>
          <a:prstGeom prst="line">
            <a:avLst/>
          </a:prstGeom>
          <a:noFill/>
          <a:ln w="28575" cap="flat" cmpd="sng" algn="ctr">
            <a:solidFill>
              <a:schemeClr val="bg1"/>
            </a:solidFill>
            <a:prstDash val="solid"/>
            <a:round/>
            <a:headEnd type="none" w="med" len="med"/>
            <a:tailEnd type="none" w="med" len="med"/>
          </a:ln>
          <a:effectLst/>
        </p:spPr>
      </p:cxnSp>
      <p:sp>
        <p:nvSpPr>
          <p:cNvPr id="105" name="Rectangle 104">
            <a:extLst>
              <a:ext uri="{FF2B5EF4-FFF2-40B4-BE49-F238E27FC236}">
                <a16:creationId xmlns:a16="http://schemas.microsoft.com/office/drawing/2014/main" id="{FD503C18-366B-3821-F788-CBF7F8379E7D}"/>
              </a:ext>
            </a:extLst>
          </p:cNvPr>
          <p:cNvSpPr/>
          <p:nvPr/>
        </p:nvSpPr>
        <p:spPr bwMode="auto">
          <a:xfrm rot="1338434">
            <a:off x="2292557" y="3213633"/>
            <a:ext cx="96578" cy="12185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6" name="TextBox 105">
            <a:extLst>
              <a:ext uri="{FF2B5EF4-FFF2-40B4-BE49-F238E27FC236}">
                <a16:creationId xmlns:a16="http://schemas.microsoft.com/office/drawing/2014/main" id="{538FD0AE-9621-554C-F51D-16116BB85E20}"/>
              </a:ext>
            </a:extLst>
          </p:cNvPr>
          <p:cNvSpPr txBox="1"/>
          <p:nvPr/>
        </p:nvSpPr>
        <p:spPr bwMode="auto">
          <a:xfrm>
            <a:off x="2210204" y="3128291"/>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107" name="TextBox 106">
            <a:extLst>
              <a:ext uri="{FF2B5EF4-FFF2-40B4-BE49-F238E27FC236}">
                <a16:creationId xmlns:a16="http://schemas.microsoft.com/office/drawing/2014/main" id="{FA280D9C-96E0-25D3-8175-AEC516B45925}"/>
              </a:ext>
            </a:extLst>
          </p:cNvPr>
          <p:cNvSpPr txBox="1"/>
          <p:nvPr/>
        </p:nvSpPr>
        <p:spPr bwMode="auto">
          <a:xfrm>
            <a:off x="813864" y="1885507"/>
            <a:ext cx="1699710" cy="338554"/>
          </a:xfrm>
          <a:prstGeom prst="rect">
            <a:avLst/>
          </a:prstGeom>
          <a:solidFill>
            <a:schemeClr val="tx1"/>
          </a:solidFill>
          <a:ln>
            <a:noFill/>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Ibrutinib</a:t>
            </a:r>
          </a:p>
        </p:txBody>
      </p:sp>
      <p:sp>
        <p:nvSpPr>
          <p:cNvPr id="108" name="TextBox 107">
            <a:extLst>
              <a:ext uri="{FF2B5EF4-FFF2-40B4-BE49-F238E27FC236}">
                <a16:creationId xmlns:a16="http://schemas.microsoft.com/office/drawing/2014/main" id="{4A3D67FE-8FE1-2CA6-024C-C5C53ACD286D}"/>
              </a:ext>
            </a:extLst>
          </p:cNvPr>
          <p:cNvSpPr txBox="1"/>
          <p:nvPr/>
        </p:nvSpPr>
        <p:spPr bwMode="auto">
          <a:xfrm>
            <a:off x="2513574" y="1891268"/>
            <a:ext cx="1699710" cy="338554"/>
          </a:xfrm>
          <a:prstGeom prst="rect">
            <a:avLst/>
          </a:prstGeom>
          <a:solidFill>
            <a:schemeClr val="tx1"/>
          </a:solidFill>
          <a:ln>
            <a:noFill/>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Acalabrutinib</a:t>
            </a:r>
          </a:p>
        </p:txBody>
      </p:sp>
      <p:sp>
        <p:nvSpPr>
          <p:cNvPr id="109" name="TextBox 108">
            <a:extLst>
              <a:ext uri="{FF2B5EF4-FFF2-40B4-BE49-F238E27FC236}">
                <a16:creationId xmlns:a16="http://schemas.microsoft.com/office/drawing/2014/main" id="{B0EDC68B-06CD-9A56-F0BE-64160A26DF13}"/>
              </a:ext>
            </a:extLst>
          </p:cNvPr>
          <p:cNvSpPr txBox="1"/>
          <p:nvPr/>
        </p:nvSpPr>
        <p:spPr bwMode="auto">
          <a:xfrm>
            <a:off x="4541975" y="1891268"/>
            <a:ext cx="1699710" cy="338554"/>
          </a:xfrm>
          <a:prstGeom prst="rect">
            <a:avLst/>
          </a:prstGeom>
          <a:solidFill>
            <a:schemeClr val="tx1"/>
          </a:solidFill>
          <a:ln>
            <a:noFill/>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Zanubrutinib</a:t>
            </a:r>
          </a:p>
        </p:txBody>
      </p:sp>
      <p:sp>
        <p:nvSpPr>
          <p:cNvPr id="110" name="TextBox 109">
            <a:extLst>
              <a:ext uri="{FF2B5EF4-FFF2-40B4-BE49-F238E27FC236}">
                <a16:creationId xmlns:a16="http://schemas.microsoft.com/office/drawing/2014/main" id="{17B1238F-C803-59E0-9E73-DD9D1D3B601C}"/>
              </a:ext>
            </a:extLst>
          </p:cNvPr>
          <p:cNvSpPr txBox="1"/>
          <p:nvPr/>
        </p:nvSpPr>
        <p:spPr bwMode="auto">
          <a:xfrm>
            <a:off x="3167753" y="4223780"/>
            <a:ext cx="1699710" cy="338554"/>
          </a:xfrm>
          <a:prstGeom prst="rect">
            <a:avLst/>
          </a:prstGeom>
          <a:solidFill>
            <a:schemeClr val="tx1"/>
          </a:solidFill>
          <a:ln>
            <a:noFill/>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Vecabrutinib</a:t>
            </a:r>
          </a:p>
        </p:txBody>
      </p:sp>
      <p:sp>
        <p:nvSpPr>
          <p:cNvPr id="111" name="TextBox 110">
            <a:extLst>
              <a:ext uri="{FF2B5EF4-FFF2-40B4-BE49-F238E27FC236}">
                <a16:creationId xmlns:a16="http://schemas.microsoft.com/office/drawing/2014/main" id="{9B220984-36A0-243B-7978-F59E54447266}"/>
              </a:ext>
            </a:extLst>
          </p:cNvPr>
          <p:cNvSpPr txBox="1"/>
          <p:nvPr/>
        </p:nvSpPr>
        <p:spPr bwMode="auto">
          <a:xfrm>
            <a:off x="5156507" y="4214009"/>
            <a:ext cx="1699710" cy="338554"/>
          </a:xfrm>
          <a:prstGeom prst="rect">
            <a:avLst/>
          </a:prstGeom>
          <a:solidFill>
            <a:schemeClr val="tx1"/>
          </a:solidFill>
          <a:ln>
            <a:noFill/>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Fenebrutinib</a:t>
            </a:r>
          </a:p>
        </p:txBody>
      </p:sp>
      <p:sp>
        <p:nvSpPr>
          <p:cNvPr id="112" name="Rectangle 111">
            <a:extLst>
              <a:ext uri="{FF2B5EF4-FFF2-40B4-BE49-F238E27FC236}">
                <a16:creationId xmlns:a16="http://schemas.microsoft.com/office/drawing/2014/main" id="{4CC8B570-267D-96CB-4922-81AB30B6B6A0}"/>
              </a:ext>
            </a:extLst>
          </p:cNvPr>
          <p:cNvSpPr/>
          <p:nvPr/>
        </p:nvSpPr>
        <p:spPr bwMode="auto">
          <a:xfrm>
            <a:off x="2787848" y="2833436"/>
            <a:ext cx="164097" cy="12185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3" name="TextBox 112">
            <a:extLst>
              <a:ext uri="{FF2B5EF4-FFF2-40B4-BE49-F238E27FC236}">
                <a16:creationId xmlns:a16="http://schemas.microsoft.com/office/drawing/2014/main" id="{A8A69E8B-034D-A5FD-420B-CA9FB3748811}"/>
              </a:ext>
            </a:extLst>
          </p:cNvPr>
          <p:cNvSpPr txBox="1"/>
          <p:nvPr/>
        </p:nvSpPr>
        <p:spPr bwMode="auto">
          <a:xfrm>
            <a:off x="2715661" y="2749380"/>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cxnSp>
        <p:nvCxnSpPr>
          <p:cNvPr id="115" name="Straight Connector 114">
            <a:extLst>
              <a:ext uri="{FF2B5EF4-FFF2-40B4-BE49-F238E27FC236}">
                <a16:creationId xmlns:a16="http://schemas.microsoft.com/office/drawing/2014/main" id="{1FB4B740-98A7-1220-5C1F-E2ED371CC374}"/>
              </a:ext>
            </a:extLst>
          </p:cNvPr>
          <p:cNvCxnSpPr>
            <a:cxnSpLocks/>
          </p:cNvCxnSpPr>
          <p:nvPr/>
        </p:nvCxnSpPr>
        <p:spPr bwMode="auto">
          <a:xfrm flipH="1">
            <a:off x="2882596" y="2745417"/>
            <a:ext cx="46366" cy="76773"/>
          </a:xfrm>
          <a:prstGeom prst="line">
            <a:avLst/>
          </a:prstGeom>
          <a:noFill/>
          <a:ln w="28575" cap="flat" cmpd="sng" algn="ctr">
            <a:solidFill>
              <a:schemeClr val="bg1"/>
            </a:solidFill>
            <a:prstDash val="solid"/>
            <a:round/>
            <a:headEnd type="none" w="med" len="med"/>
            <a:tailEnd type="none" w="med" len="med"/>
          </a:ln>
          <a:effectLst/>
        </p:spPr>
      </p:cxnSp>
      <p:grpSp>
        <p:nvGrpSpPr>
          <p:cNvPr id="119" name="Group 118">
            <a:extLst>
              <a:ext uri="{FF2B5EF4-FFF2-40B4-BE49-F238E27FC236}">
                <a16:creationId xmlns:a16="http://schemas.microsoft.com/office/drawing/2014/main" id="{F2212C25-E176-47ED-C8B7-A9BFB6A2DB33}"/>
              </a:ext>
            </a:extLst>
          </p:cNvPr>
          <p:cNvGrpSpPr/>
          <p:nvPr/>
        </p:nvGrpSpPr>
        <p:grpSpPr>
          <a:xfrm rot="8685638">
            <a:off x="2732499" y="2449492"/>
            <a:ext cx="79001" cy="191592"/>
            <a:chOff x="8245475" y="975285"/>
            <a:chExt cx="38100" cy="153888"/>
          </a:xfrm>
        </p:grpSpPr>
        <p:cxnSp>
          <p:nvCxnSpPr>
            <p:cNvPr id="120" name="Straight Connector 119">
              <a:extLst>
                <a:ext uri="{FF2B5EF4-FFF2-40B4-BE49-F238E27FC236}">
                  <a16:creationId xmlns:a16="http://schemas.microsoft.com/office/drawing/2014/main" id="{F1302F7B-83F9-D42F-0041-EBB57C6C8396}"/>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8E7E9FDC-B2E6-9B51-CD05-5BBD41C6F8C9}"/>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cxnSp>
        <p:nvCxnSpPr>
          <p:cNvPr id="122" name="Straight Connector 121">
            <a:extLst>
              <a:ext uri="{FF2B5EF4-FFF2-40B4-BE49-F238E27FC236}">
                <a16:creationId xmlns:a16="http://schemas.microsoft.com/office/drawing/2014/main" id="{A9AA5B89-181A-1511-5FA2-0E3E8687F92E}"/>
              </a:ext>
            </a:extLst>
          </p:cNvPr>
          <p:cNvCxnSpPr>
            <a:cxnSpLocks/>
          </p:cNvCxnSpPr>
          <p:nvPr/>
        </p:nvCxnSpPr>
        <p:spPr bwMode="auto">
          <a:xfrm flipH="1">
            <a:off x="2930221" y="3047032"/>
            <a:ext cx="162682" cy="0"/>
          </a:xfrm>
          <a:prstGeom prst="line">
            <a:avLst/>
          </a:prstGeom>
          <a:noFill/>
          <a:ln w="28575" cap="flat" cmpd="sng" algn="ctr">
            <a:solidFill>
              <a:schemeClr val="bg1"/>
            </a:solidFill>
            <a:prstDash val="sysDot"/>
            <a:round/>
            <a:headEnd type="none" w="med" len="med"/>
            <a:tailEnd type="none" w="med" len="med"/>
          </a:ln>
          <a:effectLst/>
        </p:spPr>
      </p:cxnSp>
      <p:grpSp>
        <p:nvGrpSpPr>
          <p:cNvPr id="128" name="Group 127">
            <a:extLst>
              <a:ext uri="{FF2B5EF4-FFF2-40B4-BE49-F238E27FC236}">
                <a16:creationId xmlns:a16="http://schemas.microsoft.com/office/drawing/2014/main" id="{BA6FD81B-48D4-ABDA-EB43-B02C3FD05E7B}"/>
              </a:ext>
            </a:extLst>
          </p:cNvPr>
          <p:cNvGrpSpPr/>
          <p:nvPr/>
        </p:nvGrpSpPr>
        <p:grpSpPr>
          <a:xfrm rot="5400000">
            <a:off x="3113983" y="2932082"/>
            <a:ext cx="278278" cy="265028"/>
            <a:chOff x="3162100" y="2944024"/>
            <a:chExt cx="241395" cy="229901"/>
          </a:xfrm>
        </p:grpSpPr>
        <p:sp>
          <p:nvSpPr>
            <p:cNvPr id="125" name="Pentagon 124">
              <a:extLst>
                <a:ext uri="{FF2B5EF4-FFF2-40B4-BE49-F238E27FC236}">
                  <a16:creationId xmlns:a16="http://schemas.microsoft.com/office/drawing/2014/main" id="{9F8B9C9C-E299-830B-D259-4879149AC096}"/>
                </a:ext>
              </a:extLst>
            </p:cNvPr>
            <p:cNvSpPr/>
            <p:nvPr/>
          </p:nvSpPr>
          <p:spPr bwMode="auto">
            <a:xfrm rot="2173779">
              <a:off x="3162100" y="2944024"/>
              <a:ext cx="241395" cy="229901"/>
            </a:xfrm>
            <a:prstGeom prst="pent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126" name="Straight Connector 125">
              <a:extLst>
                <a:ext uri="{FF2B5EF4-FFF2-40B4-BE49-F238E27FC236}">
                  <a16:creationId xmlns:a16="http://schemas.microsoft.com/office/drawing/2014/main" id="{40FCFD67-747A-601F-47E1-43A4E5A0D640}"/>
                </a:ext>
              </a:extLst>
            </p:cNvPr>
            <p:cNvCxnSpPr>
              <a:cxnSpLocks/>
            </p:cNvCxnSpPr>
            <p:nvPr/>
          </p:nvCxnSpPr>
          <p:spPr bwMode="auto">
            <a:xfrm>
              <a:off x="3209881" y="3105633"/>
              <a:ext cx="75625" cy="52020"/>
            </a:xfrm>
            <a:prstGeom prst="line">
              <a:avLst/>
            </a:prstGeom>
            <a:noFill/>
            <a:ln w="28575" cap="flat" cmpd="sng" algn="ctr">
              <a:solidFill>
                <a:schemeClr val="bg1"/>
              </a:solidFill>
              <a:prstDash val="solid"/>
              <a:round/>
              <a:headEnd type="none" w="med" len="med"/>
              <a:tailEnd type="none" w="med" len="med"/>
            </a:ln>
            <a:effectLst/>
          </p:spPr>
        </p:cxnSp>
      </p:grpSp>
      <p:cxnSp>
        <p:nvCxnSpPr>
          <p:cNvPr id="129" name="Straight Connector 128">
            <a:extLst>
              <a:ext uri="{FF2B5EF4-FFF2-40B4-BE49-F238E27FC236}">
                <a16:creationId xmlns:a16="http://schemas.microsoft.com/office/drawing/2014/main" id="{464D1163-76AE-86E9-8715-CF6D72F17C83}"/>
              </a:ext>
            </a:extLst>
          </p:cNvPr>
          <p:cNvCxnSpPr>
            <a:cxnSpLocks/>
          </p:cNvCxnSpPr>
          <p:nvPr/>
        </p:nvCxnSpPr>
        <p:spPr bwMode="auto">
          <a:xfrm>
            <a:off x="3319749" y="2997548"/>
            <a:ext cx="0" cy="116543"/>
          </a:xfrm>
          <a:prstGeom prst="line">
            <a:avLst/>
          </a:prstGeom>
          <a:noFill/>
          <a:ln w="28575" cap="flat" cmpd="sng" algn="ctr">
            <a:solidFill>
              <a:schemeClr val="bg1"/>
            </a:solidFill>
            <a:prstDash val="solid"/>
            <a:round/>
            <a:headEnd type="none" w="med" len="med"/>
            <a:tailEnd type="none" w="med" len="med"/>
          </a:ln>
          <a:effectLst/>
        </p:spPr>
      </p:cxnSp>
      <p:grpSp>
        <p:nvGrpSpPr>
          <p:cNvPr id="131" name="Group 130">
            <a:extLst>
              <a:ext uri="{FF2B5EF4-FFF2-40B4-BE49-F238E27FC236}">
                <a16:creationId xmlns:a16="http://schemas.microsoft.com/office/drawing/2014/main" id="{282C9EFB-3CB2-0249-5A7A-A6DFA89933E3}"/>
              </a:ext>
            </a:extLst>
          </p:cNvPr>
          <p:cNvGrpSpPr/>
          <p:nvPr/>
        </p:nvGrpSpPr>
        <p:grpSpPr>
          <a:xfrm rot="5167030" flipH="1">
            <a:off x="3226169" y="3100088"/>
            <a:ext cx="274518" cy="392231"/>
            <a:chOff x="775078" y="3079519"/>
            <a:chExt cx="287846" cy="392231"/>
          </a:xfrm>
        </p:grpSpPr>
        <p:cxnSp>
          <p:nvCxnSpPr>
            <p:cNvPr id="132" name="Straight Connector 131">
              <a:extLst>
                <a:ext uri="{FF2B5EF4-FFF2-40B4-BE49-F238E27FC236}">
                  <a16:creationId xmlns:a16="http://schemas.microsoft.com/office/drawing/2014/main" id="{A03EEA3E-9E25-3310-E738-E4B852A690EA}"/>
                </a:ext>
              </a:extLst>
            </p:cNvPr>
            <p:cNvCxnSpPr>
              <a:cxnSpLocks/>
            </p:cNvCxnSpPr>
            <p:nvPr/>
          </p:nvCxnSpPr>
          <p:spPr bwMode="auto">
            <a:xfrm flipV="1">
              <a:off x="951849" y="3079519"/>
              <a:ext cx="15531" cy="91609"/>
            </a:xfrm>
            <a:prstGeom prst="line">
              <a:avLst/>
            </a:prstGeom>
            <a:noFill/>
            <a:ln w="28575" cap="flat" cmpd="sng" algn="ctr">
              <a:solidFill>
                <a:schemeClr val="bg1"/>
              </a:solidFill>
              <a:prstDash val="solid"/>
              <a:round/>
              <a:headEnd type="none" w="med" len="med"/>
              <a:tailEnd type="none" w="med" len="med"/>
            </a:ln>
            <a:effectLst/>
          </p:spPr>
        </p:cxnSp>
        <p:grpSp>
          <p:nvGrpSpPr>
            <p:cNvPr id="133" name="Group 132">
              <a:extLst>
                <a:ext uri="{FF2B5EF4-FFF2-40B4-BE49-F238E27FC236}">
                  <a16:creationId xmlns:a16="http://schemas.microsoft.com/office/drawing/2014/main" id="{994F87BD-B4CA-D261-BBF0-ED2883AF352F}"/>
                </a:ext>
              </a:extLst>
            </p:cNvPr>
            <p:cNvGrpSpPr/>
            <p:nvPr/>
          </p:nvGrpSpPr>
          <p:grpSpPr>
            <a:xfrm rot="1649011">
              <a:off x="775078" y="3167139"/>
              <a:ext cx="287846" cy="304611"/>
              <a:chOff x="775253" y="3157094"/>
              <a:chExt cx="316733" cy="335180"/>
            </a:xfrm>
          </p:grpSpPr>
          <p:sp>
            <p:nvSpPr>
              <p:cNvPr id="134" name="Hexagon 133">
                <a:extLst>
                  <a:ext uri="{FF2B5EF4-FFF2-40B4-BE49-F238E27FC236}">
                    <a16:creationId xmlns:a16="http://schemas.microsoft.com/office/drawing/2014/main" id="{C83C876A-A9FC-C737-B0D6-BE6C3978B50C}"/>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135" name="Straight Connector 134">
                <a:extLst>
                  <a:ext uri="{FF2B5EF4-FFF2-40B4-BE49-F238E27FC236}">
                    <a16:creationId xmlns:a16="http://schemas.microsoft.com/office/drawing/2014/main" id="{D3252A73-84F0-1090-9385-3C0F6A1032D3}"/>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F096C07D-46D8-DAA3-D8BA-0606A9DC8B86}"/>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grpSp>
      </p:grpSp>
      <p:grpSp>
        <p:nvGrpSpPr>
          <p:cNvPr id="138" name="Group 137">
            <a:extLst>
              <a:ext uri="{FF2B5EF4-FFF2-40B4-BE49-F238E27FC236}">
                <a16:creationId xmlns:a16="http://schemas.microsoft.com/office/drawing/2014/main" id="{6298C9E3-C1A1-FFEA-2AB7-80463C2EF00F}"/>
              </a:ext>
            </a:extLst>
          </p:cNvPr>
          <p:cNvGrpSpPr/>
          <p:nvPr/>
        </p:nvGrpSpPr>
        <p:grpSpPr>
          <a:xfrm rot="15176918" flipH="1">
            <a:off x="3438799" y="2587254"/>
            <a:ext cx="274518" cy="476080"/>
            <a:chOff x="775078" y="2995670"/>
            <a:chExt cx="287846" cy="476080"/>
          </a:xfrm>
        </p:grpSpPr>
        <p:cxnSp>
          <p:nvCxnSpPr>
            <p:cNvPr id="139" name="Straight Connector 138">
              <a:extLst>
                <a:ext uri="{FF2B5EF4-FFF2-40B4-BE49-F238E27FC236}">
                  <a16:creationId xmlns:a16="http://schemas.microsoft.com/office/drawing/2014/main" id="{AE18B149-D34A-983E-7C5A-403F08E932EC}"/>
                </a:ext>
              </a:extLst>
            </p:cNvPr>
            <p:cNvCxnSpPr>
              <a:cxnSpLocks/>
              <a:endCxn id="125" idx="1"/>
            </p:cNvCxnSpPr>
            <p:nvPr/>
          </p:nvCxnSpPr>
          <p:spPr bwMode="auto">
            <a:xfrm rot="15176918">
              <a:off x="892845" y="3027094"/>
              <a:ext cx="164823" cy="101975"/>
            </a:xfrm>
            <a:prstGeom prst="line">
              <a:avLst/>
            </a:prstGeom>
            <a:noFill/>
            <a:ln w="28575" cap="flat" cmpd="sng" algn="ctr">
              <a:solidFill>
                <a:schemeClr val="bg1"/>
              </a:solidFill>
              <a:prstDash val="solid"/>
              <a:round/>
              <a:headEnd type="none" w="med" len="med"/>
              <a:tailEnd type="none" w="med" len="med"/>
            </a:ln>
            <a:effectLst/>
          </p:spPr>
        </p:cxnSp>
        <p:grpSp>
          <p:nvGrpSpPr>
            <p:cNvPr id="140" name="Group 139">
              <a:extLst>
                <a:ext uri="{FF2B5EF4-FFF2-40B4-BE49-F238E27FC236}">
                  <a16:creationId xmlns:a16="http://schemas.microsoft.com/office/drawing/2014/main" id="{D46BABB9-1D6F-8062-F259-C993B67B4C11}"/>
                </a:ext>
              </a:extLst>
            </p:cNvPr>
            <p:cNvGrpSpPr/>
            <p:nvPr/>
          </p:nvGrpSpPr>
          <p:grpSpPr>
            <a:xfrm rot="1649011">
              <a:off x="775078" y="3167139"/>
              <a:ext cx="287846" cy="304611"/>
              <a:chOff x="775253" y="3157094"/>
              <a:chExt cx="316733" cy="335180"/>
            </a:xfrm>
          </p:grpSpPr>
          <p:sp>
            <p:nvSpPr>
              <p:cNvPr id="141" name="Hexagon 140">
                <a:extLst>
                  <a:ext uri="{FF2B5EF4-FFF2-40B4-BE49-F238E27FC236}">
                    <a16:creationId xmlns:a16="http://schemas.microsoft.com/office/drawing/2014/main" id="{A22DE5F6-A3B3-ABB7-A4E7-7A8CC4A60BE5}"/>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142" name="Straight Connector 141">
                <a:extLst>
                  <a:ext uri="{FF2B5EF4-FFF2-40B4-BE49-F238E27FC236}">
                    <a16:creationId xmlns:a16="http://schemas.microsoft.com/office/drawing/2014/main" id="{C0C90B23-9BC8-FF8A-0767-A05E97C89CDE}"/>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4AF0F987-A42E-FC3C-0AC2-EAABA06B8563}"/>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ABA87B93-1FBA-06FA-919B-BFB52BE1AE6E}"/>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grpSp>
      <p:sp>
        <p:nvSpPr>
          <p:cNvPr id="146" name="Hexagon 145">
            <a:extLst>
              <a:ext uri="{FF2B5EF4-FFF2-40B4-BE49-F238E27FC236}">
                <a16:creationId xmlns:a16="http://schemas.microsoft.com/office/drawing/2014/main" id="{FB85C060-D689-C0E9-B54C-1D44F08E6D76}"/>
              </a:ext>
            </a:extLst>
          </p:cNvPr>
          <p:cNvSpPr/>
          <p:nvPr/>
        </p:nvSpPr>
        <p:spPr bwMode="auto">
          <a:xfrm rot="15918194">
            <a:off x="3784945" y="2656284"/>
            <a:ext cx="312109" cy="269253"/>
          </a:xfrm>
          <a:custGeom>
            <a:avLst/>
            <a:gdLst>
              <a:gd name="connsiteX0" fmla="*/ 0 w 312109"/>
              <a:gd name="connsiteY0" fmla="*/ 134627 h 269253"/>
              <a:gd name="connsiteX1" fmla="*/ 67313 w 312109"/>
              <a:gd name="connsiteY1" fmla="*/ 0 h 269253"/>
              <a:gd name="connsiteX2" fmla="*/ 244796 w 312109"/>
              <a:gd name="connsiteY2" fmla="*/ 0 h 269253"/>
              <a:gd name="connsiteX3" fmla="*/ 312109 w 312109"/>
              <a:gd name="connsiteY3" fmla="*/ 134627 h 269253"/>
              <a:gd name="connsiteX4" fmla="*/ 244796 w 312109"/>
              <a:gd name="connsiteY4" fmla="*/ 269253 h 269253"/>
              <a:gd name="connsiteX5" fmla="*/ 67313 w 312109"/>
              <a:gd name="connsiteY5" fmla="*/ 269253 h 269253"/>
              <a:gd name="connsiteX6" fmla="*/ 0 w 312109"/>
              <a:gd name="connsiteY6" fmla="*/ 134627 h 269253"/>
              <a:gd name="connsiteX0" fmla="*/ 67313 w 312109"/>
              <a:gd name="connsiteY0" fmla="*/ 0 h 269253"/>
              <a:gd name="connsiteX1" fmla="*/ 244796 w 312109"/>
              <a:gd name="connsiteY1" fmla="*/ 0 h 269253"/>
              <a:gd name="connsiteX2" fmla="*/ 312109 w 312109"/>
              <a:gd name="connsiteY2" fmla="*/ 134627 h 269253"/>
              <a:gd name="connsiteX3" fmla="*/ 244796 w 312109"/>
              <a:gd name="connsiteY3" fmla="*/ 269253 h 269253"/>
              <a:gd name="connsiteX4" fmla="*/ 67313 w 312109"/>
              <a:gd name="connsiteY4" fmla="*/ 269253 h 269253"/>
              <a:gd name="connsiteX5" fmla="*/ 0 w 312109"/>
              <a:gd name="connsiteY5" fmla="*/ 134627 h 269253"/>
              <a:gd name="connsiteX6" fmla="*/ 158753 w 312109"/>
              <a:gd name="connsiteY6" fmla="*/ 91440 h 269253"/>
              <a:gd name="connsiteX0" fmla="*/ 67313 w 312109"/>
              <a:gd name="connsiteY0" fmla="*/ 0 h 269253"/>
              <a:gd name="connsiteX1" fmla="*/ 244796 w 312109"/>
              <a:gd name="connsiteY1" fmla="*/ 0 h 269253"/>
              <a:gd name="connsiteX2" fmla="*/ 312109 w 312109"/>
              <a:gd name="connsiteY2" fmla="*/ 134627 h 269253"/>
              <a:gd name="connsiteX3" fmla="*/ 244796 w 312109"/>
              <a:gd name="connsiteY3" fmla="*/ 269253 h 269253"/>
              <a:gd name="connsiteX4" fmla="*/ 67313 w 312109"/>
              <a:gd name="connsiteY4" fmla="*/ 269253 h 269253"/>
              <a:gd name="connsiteX5" fmla="*/ 0 w 312109"/>
              <a:gd name="connsiteY5" fmla="*/ 134627 h 269253"/>
              <a:gd name="connsiteX0" fmla="*/ 244796 w 312109"/>
              <a:gd name="connsiteY0" fmla="*/ 0 h 269253"/>
              <a:gd name="connsiteX1" fmla="*/ 312109 w 312109"/>
              <a:gd name="connsiteY1" fmla="*/ 134627 h 269253"/>
              <a:gd name="connsiteX2" fmla="*/ 244796 w 312109"/>
              <a:gd name="connsiteY2" fmla="*/ 269253 h 269253"/>
              <a:gd name="connsiteX3" fmla="*/ 67313 w 312109"/>
              <a:gd name="connsiteY3" fmla="*/ 269253 h 269253"/>
              <a:gd name="connsiteX4" fmla="*/ 0 w 312109"/>
              <a:gd name="connsiteY4" fmla="*/ 134627 h 269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109" h="269253">
                <a:moveTo>
                  <a:pt x="244796" y="0"/>
                </a:moveTo>
                <a:lnTo>
                  <a:pt x="312109" y="134627"/>
                </a:lnTo>
                <a:lnTo>
                  <a:pt x="244796" y="269253"/>
                </a:lnTo>
                <a:lnTo>
                  <a:pt x="67313" y="269253"/>
                </a:lnTo>
                <a:lnTo>
                  <a:pt x="0" y="134627"/>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147" name="Group 146">
            <a:extLst>
              <a:ext uri="{FF2B5EF4-FFF2-40B4-BE49-F238E27FC236}">
                <a16:creationId xmlns:a16="http://schemas.microsoft.com/office/drawing/2014/main" id="{44063A68-7C65-29F3-C1FA-7E437729C300}"/>
              </a:ext>
            </a:extLst>
          </p:cNvPr>
          <p:cNvGrpSpPr/>
          <p:nvPr/>
        </p:nvGrpSpPr>
        <p:grpSpPr>
          <a:xfrm rot="10800000">
            <a:off x="3900740" y="2536736"/>
            <a:ext cx="51096" cy="106847"/>
            <a:chOff x="8245475" y="975285"/>
            <a:chExt cx="38100" cy="153888"/>
          </a:xfrm>
        </p:grpSpPr>
        <p:cxnSp>
          <p:nvCxnSpPr>
            <p:cNvPr id="148" name="Straight Connector 147">
              <a:extLst>
                <a:ext uri="{FF2B5EF4-FFF2-40B4-BE49-F238E27FC236}">
                  <a16:creationId xmlns:a16="http://schemas.microsoft.com/office/drawing/2014/main" id="{0F92C85C-1B42-8B8D-DBA0-B3F77B44F752}"/>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927131A7-6056-196D-0FF5-F6A1CC91D567}"/>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grpSp>
        <p:nvGrpSpPr>
          <p:cNvPr id="152" name="Group 151">
            <a:extLst>
              <a:ext uri="{FF2B5EF4-FFF2-40B4-BE49-F238E27FC236}">
                <a16:creationId xmlns:a16="http://schemas.microsoft.com/office/drawing/2014/main" id="{C7F96ABE-02FA-C2F4-94EB-33E19FD26EF1}"/>
              </a:ext>
            </a:extLst>
          </p:cNvPr>
          <p:cNvGrpSpPr/>
          <p:nvPr/>
        </p:nvGrpSpPr>
        <p:grpSpPr>
          <a:xfrm rot="13527907" flipH="1">
            <a:off x="3937662" y="2879925"/>
            <a:ext cx="274518" cy="304611"/>
            <a:chOff x="775253" y="3157094"/>
            <a:chExt cx="316733" cy="335180"/>
          </a:xfrm>
        </p:grpSpPr>
        <p:sp>
          <p:nvSpPr>
            <p:cNvPr id="153" name="Hexagon 152">
              <a:extLst>
                <a:ext uri="{FF2B5EF4-FFF2-40B4-BE49-F238E27FC236}">
                  <a16:creationId xmlns:a16="http://schemas.microsoft.com/office/drawing/2014/main" id="{BEFC3EFC-7D53-7B53-92A3-D965D80F9CAF}"/>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154" name="Straight Connector 153">
              <a:extLst>
                <a:ext uri="{FF2B5EF4-FFF2-40B4-BE49-F238E27FC236}">
                  <a16:creationId xmlns:a16="http://schemas.microsoft.com/office/drawing/2014/main" id="{909D94E2-F17B-1686-C678-120A238193AB}"/>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8E28E57C-4DE1-5F4C-74AC-452855DD9699}"/>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F627C1B4-91EE-7D8B-4EBE-9B7551F4B96F}"/>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sp>
        <p:nvSpPr>
          <p:cNvPr id="157" name="TextBox 156">
            <a:extLst>
              <a:ext uri="{FF2B5EF4-FFF2-40B4-BE49-F238E27FC236}">
                <a16:creationId xmlns:a16="http://schemas.microsoft.com/office/drawing/2014/main" id="{A50CC72F-59C3-E9B3-CF7D-9EFE0C158AD1}"/>
              </a:ext>
            </a:extLst>
          </p:cNvPr>
          <p:cNvSpPr txBox="1"/>
          <p:nvPr/>
        </p:nvSpPr>
        <p:spPr bwMode="auto">
          <a:xfrm>
            <a:off x="2953789" y="2569582"/>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158" name="Rectangle 157">
            <a:extLst>
              <a:ext uri="{FF2B5EF4-FFF2-40B4-BE49-F238E27FC236}">
                <a16:creationId xmlns:a16="http://schemas.microsoft.com/office/drawing/2014/main" id="{B3BB31F4-A82B-32A3-0F4D-35C7F88EF61F}"/>
              </a:ext>
            </a:extLst>
          </p:cNvPr>
          <p:cNvSpPr/>
          <p:nvPr/>
        </p:nvSpPr>
        <p:spPr bwMode="auto">
          <a:xfrm>
            <a:off x="3089214" y="2832834"/>
            <a:ext cx="164097" cy="12185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9" name="TextBox 158">
            <a:extLst>
              <a:ext uri="{FF2B5EF4-FFF2-40B4-BE49-F238E27FC236}">
                <a16:creationId xmlns:a16="http://schemas.microsoft.com/office/drawing/2014/main" id="{6BC721F9-FEAF-C101-C9F3-7F3DB711D7AD}"/>
              </a:ext>
            </a:extLst>
          </p:cNvPr>
          <p:cNvSpPr txBox="1"/>
          <p:nvPr/>
        </p:nvSpPr>
        <p:spPr bwMode="auto">
          <a:xfrm>
            <a:off x="3043414" y="2749380"/>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160" name="Rectangle 159">
            <a:extLst>
              <a:ext uri="{FF2B5EF4-FFF2-40B4-BE49-F238E27FC236}">
                <a16:creationId xmlns:a16="http://schemas.microsoft.com/office/drawing/2014/main" id="{4B72B8FE-6C23-AF9A-91D2-245A8C146E95}"/>
              </a:ext>
            </a:extLst>
          </p:cNvPr>
          <p:cNvSpPr/>
          <p:nvPr/>
        </p:nvSpPr>
        <p:spPr bwMode="auto">
          <a:xfrm>
            <a:off x="3087731" y="3132852"/>
            <a:ext cx="164097" cy="12185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1" name="TextBox 160">
            <a:extLst>
              <a:ext uri="{FF2B5EF4-FFF2-40B4-BE49-F238E27FC236}">
                <a16:creationId xmlns:a16="http://schemas.microsoft.com/office/drawing/2014/main" id="{A2CCE22E-6D18-0B9A-2F30-F8088A1DAF60}"/>
              </a:ext>
            </a:extLst>
          </p:cNvPr>
          <p:cNvSpPr txBox="1"/>
          <p:nvPr/>
        </p:nvSpPr>
        <p:spPr bwMode="auto">
          <a:xfrm>
            <a:off x="3041931" y="3055556"/>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162" name="Rectangle 161">
            <a:extLst>
              <a:ext uri="{FF2B5EF4-FFF2-40B4-BE49-F238E27FC236}">
                <a16:creationId xmlns:a16="http://schemas.microsoft.com/office/drawing/2014/main" id="{70FB6653-5D4E-8223-DDC6-A46A28059545}"/>
              </a:ext>
            </a:extLst>
          </p:cNvPr>
          <p:cNvSpPr/>
          <p:nvPr/>
        </p:nvSpPr>
        <p:spPr bwMode="auto">
          <a:xfrm>
            <a:off x="3373266" y="3351063"/>
            <a:ext cx="164097" cy="12185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3" name="TextBox 162">
            <a:extLst>
              <a:ext uri="{FF2B5EF4-FFF2-40B4-BE49-F238E27FC236}">
                <a16:creationId xmlns:a16="http://schemas.microsoft.com/office/drawing/2014/main" id="{F559F8CD-029D-2BC1-C651-AC9A5D6DA679}"/>
              </a:ext>
            </a:extLst>
          </p:cNvPr>
          <p:cNvSpPr txBox="1"/>
          <p:nvPr/>
        </p:nvSpPr>
        <p:spPr bwMode="auto">
          <a:xfrm>
            <a:off x="3295029" y="3284865"/>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164" name="TextBox 163">
            <a:extLst>
              <a:ext uri="{FF2B5EF4-FFF2-40B4-BE49-F238E27FC236}">
                <a16:creationId xmlns:a16="http://schemas.microsoft.com/office/drawing/2014/main" id="{F4F30470-8F70-0DB5-A7B0-E317CB06E9F9}"/>
              </a:ext>
            </a:extLst>
          </p:cNvPr>
          <p:cNvSpPr txBox="1"/>
          <p:nvPr/>
        </p:nvSpPr>
        <p:spPr bwMode="auto">
          <a:xfrm>
            <a:off x="3492878" y="3075000"/>
            <a:ext cx="43152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NH</a:t>
            </a:r>
            <a:r>
              <a:rPr kumimoji="0" lang="en-US" sz="1200" b="0" i="0" u="none" strike="noStrike" kern="1200" cap="none" spc="0" normalizeH="0" baseline="-25000" noProof="0" dirty="0">
                <a:ln>
                  <a:noFill/>
                </a:ln>
                <a:solidFill>
                  <a:srgbClr val="000000"/>
                </a:solidFill>
                <a:effectLst/>
                <a:uLnTx/>
                <a:uFillTx/>
                <a:latin typeface="Calibri" panose="020F0502020204030204" pitchFamily="34" charset="0"/>
                <a:ea typeface="+mn-ea"/>
                <a:cs typeface="Arial" panose="020B0604020202020204" pitchFamily="34" charset="0"/>
              </a:rPr>
              <a:t>2</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65" name="TextBox 164">
            <a:extLst>
              <a:ext uri="{FF2B5EF4-FFF2-40B4-BE49-F238E27FC236}">
                <a16:creationId xmlns:a16="http://schemas.microsoft.com/office/drawing/2014/main" id="{A0F02DB9-6097-3373-579C-21F56D730D91}"/>
              </a:ext>
            </a:extLst>
          </p:cNvPr>
          <p:cNvSpPr txBox="1"/>
          <p:nvPr/>
        </p:nvSpPr>
        <p:spPr bwMode="auto">
          <a:xfrm>
            <a:off x="3787322" y="2307548"/>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167" name="Rectangle 166">
            <a:extLst>
              <a:ext uri="{FF2B5EF4-FFF2-40B4-BE49-F238E27FC236}">
                <a16:creationId xmlns:a16="http://schemas.microsoft.com/office/drawing/2014/main" id="{609467EE-48D3-3EC9-2793-C077A5BDC42E}"/>
              </a:ext>
            </a:extLst>
          </p:cNvPr>
          <p:cNvSpPr/>
          <p:nvPr/>
        </p:nvSpPr>
        <p:spPr bwMode="auto">
          <a:xfrm>
            <a:off x="4171082" y="2885787"/>
            <a:ext cx="164097" cy="12185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8" name="TextBox 167">
            <a:extLst>
              <a:ext uri="{FF2B5EF4-FFF2-40B4-BE49-F238E27FC236}">
                <a16:creationId xmlns:a16="http://schemas.microsoft.com/office/drawing/2014/main" id="{88194440-01DA-FEFD-891A-938AFBC62F6F}"/>
              </a:ext>
            </a:extLst>
          </p:cNvPr>
          <p:cNvSpPr txBox="1"/>
          <p:nvPr/>
        </p:nvSpPr>
        <p:spPr bwMode="auto">
          <a:xfrm>
            <a:off x="4098040" y="2794957"/>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169" name="Rectangle 168">
            <a:extLst>
              <a:ext uri="{FF2B5EF4-FFF2-40B4-BE49-F238E27FC236}">
                <a16:creationId xmlns:a16="http://schemas.microsoft.com/office/drawing/2014/main" id="{A4F5F10B-63A4-938A-F704-9A5BDC9AE501}"/>
              </a:ext>
            </a:extLst>
          </p:cNvPr>
          <p:cNvSpPr/>
          <p:nvPr/>
        </p:nvSpPr>
        <p:spPr bwMode="auto">
          <a:xfrm>
            <a:off x="4036628" y="2612401"/>
            <a:ext cx="164097" cy="12185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0" name="TextBox 169">
            <a:extLst>
              <a:ext uri="{FF2B5EF4-FFF2-40B4-BE49-F238E27FC236}">
                <a16:creationId xmlns:a16="http://schemas.microsoft.com/office/drawing/2014/main" id="{4E6ABD8D-E1F5-8397-D863-07700B234CF7}"/>
              </a:ext>
            </a:extLst>
          </p:cNvPr>
          <p:cNvSpPr txBox="1"/>
          <p:nvPr/>
        </p:nvSpPr>
        <p:spPr bwMode="auto">
          <a:xfrm>
            <a:off x="3963586" y="2524650"/>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NH</a:t>
            </a:r>
          </a:p>
        </p:txBody>
      </p:sp>
      <p:sp>
        <p:nvSpPr>
          <p:cNvPr id="171" name="TextBox 170">
            <a:extLst>
              <a:ext uri="{FF2B5EF4-FFF2-40B4-BE49-F238E27FC236}">
                <a16:creationId xmlns:a16="http://schemas.microsoft.com/office/drawing/2014/main" id="{D85088A6-070F-3A48-F3EB-44792F3A67CB}"/>
              </a:ext>
            </a:extLst>
          </p:cNvPr>
          <p:cNvSpPr txBox="1"/>
          <p:nvPr/>
        </p:nvSpPr>
        <p:spPr bwMode="auto">
          <a:xfrm>
            <a:off x="4641380" y="2663149"/>
            <a:ext cx="2718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181" name="TextBox 180">
            <a:extLst>
              <a:ext uri="{FF2B5EF4-FFF2-40B4-BE49-F238E27FC236}">
                <a16:creationId xmlns:a16="http://schemas.microsoft.com/office/drawing/2014/main" id="{95739231-29B0-0CC1-D1C3-71116B8EC42D}"/>
              </a:ext>
            </a:extLst>
          </p:cNvPr>
          <p:cNvSpPr txBox="1"/>
          <p:nvPr/>
        </p:nvSpPr>
        <p:spPr bwMode="auto">
          <a:xfrm>
            <a:off x="5813706" y="3247380"/>
            <a:ext cx="43152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NH</a:t>
            </a:r>
            <a:r>
              <a:rPr kumimoji="0" lang="en-US" sz="1200" b="0" i="0" u="none" strike="noStrike" kern="1200" cap="none" spc="0" normalizeH="0" baseline="-25000" noProof="0" dirty="0">
                <a:ln>
                  <a:noFill/>
                </a:ln>
                <a:solidFill>
                  <a:srgbClr val="000000"/>
                </a:solidFill>
                <a:effectLst/>
                <a:uLnTx/>
                <a:uFillTx/>
                <a:latin typeface="Calibri" panose="020F0502020204030204" pitchFamily="34" charset="0"/>
                <a:ea typeface="+mn-ea"/>
                <a:cs typeface="Arial" panose="020B0604020202020204" pitchFamily="34" charset="0"/>
              </a:rPr>
              <a:t>2</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16" name="TextBox 215">
            <a:extLst>
              <a:ext uri="{FF2B5EF4-FFF2-40B4-BE49-F238E27FC236}">
                <a16:creationId xmlns:a16="http://schemas.microsoft.com/office/drawing/2014/main" id="{444C13B8-BEB2-B80A-27C4-B9632DC66F2B}"/>
              </a:ext>
            </a:extLst>
          </p:cNvPr>
          <p:cNvSpPr txBox="1"/>
          <p:nvPr/>
        </p:nvSpPr>
        <p:spPr bwMode="auto">
          <a:xfrm>
            <a:off x="5825640" y="2344973"/>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cxnSp>
        <p:nvCxnSpPr>
          <p:cNvPr id="217" name="Straight Connector 216">
            <a:extLst>
              <a:ext uri="{FF2B5EF4-FFF2-40B4-BE49-F238E27FC236}">
                <a16:creationId xmlns:a16="http://schemas.microsoft.com/office/drawing/2014/main" id="{1339CA57-923C-AC9D-1907-A489C607D0CB}"/>
              </a:ext>
            </a:extLst>
          </p:cNvPr>
          <p:cNvCxnSpPr>
            <a:cxnSpLocks/>
          </p:cNvCxnSpPr>
          <p:nvPr/>
        </p:nvCxnSpPr>
        <p:spPr bwMode="auto">
          <a:xfrm flipH="1" flipV="1">
            <a:off x="4786520" y="2966740"/>
            <a:ext cx="95818" cy="40255"/>
          </a:xfrm>
          <a:prstGeom prst="line">
            <a:avLst/>
          </a:prstGeom>
          <a:noFill/>
          <a:ln w="28575" cap="flat" cmpd="sng" algn="ctr">
            <a:solidFill>
              <a:schemeClr val="bg1"/>
            </a:solidFill>
            <a:prstDash val="solid"/>
            <a:round/>
            <a:headEnd type="none" w="med" len="med"/>
            <a:tailEnd type="none" w="med" len="med"/>
          </a:ln>
          <a:effectLst/>
        </p:spPr>
      </p:cxnSp>
      <p:cxnSp>
        <p:nvCxnSpPr>
          <p:cNvPr id="219" name="Straight Connector 218">
            <a:extLst>
              <a:ext uri="{FF2B5EF4-FFF2-40B4-BE49-F238E27FC236}">
                <a16:creationId xmlns:a16="http://schemas.microsoft.com/office/drawing/2014/main" id="{F68FA5F1-1657-16A9-F207-B1D5F223F195}"/>
              </a:ext>
            </a:extLst>
          </p:cNvPr>
          <p:cNvCxnSpPr>
            <a:cxnSpLocks/>
          </p:cNvCxnSpPr>
          <p:nvPr/>
        </p:nvCxnSpPr>
        <p:spPr bwMode="auto">
          <a:xfrm>
            <a:off x="4521805" y="2928860"/>
            <a:ext cx="121116" cy="64732"/>
          </a:xfrm>
          <a:prstGeom prst="line">
            <a:avLst/>
          </a:prstGeom>
          <a:noFill/>
          <a:ln w="28575" cap="flat" cmpd="sng" algn="ctr">
            <a:solidFill>
              <a:schemeClr val="bg1"/>
            </a:solidFill>
            <a:prstDash val="solid"/>
            <a:round/>
            <a:headEnd type="none" w="med" len="med"/>
            <a:tailEnd type="none" w="med" len="med"/>
          </a:ln>
          <a:effectLst/>
        </p:spPr>
      </p:cxnSp>
      <p:grpSp>
        <p:nvGrpSpPr>
          <p:cNvPr id="221" name="Group 220">
            <a:extLst>
              <a:ext uri="{FF2B5EF4-FFF2-40B4-BE49-F238E27FC236}">
                <a16:creationId xmlns:a16="http://schemas.microsoft.com/office/drawing/2014/main" id="{80BA10F0-FD15-3F8C-A175-9F3FCA9C3795}"/>
              </a:ext>
            </a:extLst>
          </p:cNvPr>
          <p:cNvGrpSpPr/>
          <p:nvPr/>
        </p:nvGrpSpPr>
        <p:grpSpPr>
          <a:xfrm rot="10800000">
            <a:off x="4766028" y="2881854"/>
            <a:ext cx="51096" cy="106847"/>
            <a:chOff x="8245475" y="975285"/>
            <a:chExt cx="38100" cy="153888"/>
          </a:xfrm>
        </p:grpSpPr>
        <p:cxnSp>
          <p:nvCxnSpPr>
            <p:cNvPr id="222" name="Straight Connector 221">
              <a:extLst>
                <a:ext uri="{FF2B5EF4-FFF2-40B4-BE49-F238E27FC236}">
                  <a16:creationId xmlns:a16="http://schemas.microsoft.com/office/drawing/2014/main" id="{D48B5130-EFA1-784D-1747-F8DA4940B44A}"/>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223" name="Straight Connector 222">
              <a:extLst>
                <a:ext uri="{FF2B5EF4-FFF2-40B4-BE49-F238E27FC236}">
                  <a16:creationId xmlns:a16="http://schemas.microsoft.com/office/drawing/2014/main" id="{5CCA5528-E7A1-5CCC-6842-484F39FD7675}"/>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sp>
        <p:nvSpPr>
          <p:cNvPr id="224" name="Hexagon 223">
            <a:extLst>
              <a:ext uri="{FF2B5EF4-FFF2-40B4-BE49-F238E27FC236}">
                <a16:creationId xmlns:a16="http://schemas.microsoft.com/office/drawing/2014/main" id="{B4928F1A-FCDE-BC7B-4AC1-9A90F6978EE0}"/>
              </a:ext>
            </a:extLst>
          </p:cNvPr>
          <p:cNvSpPr/>
          <p:nvPr/>
        </p:nvSpPr>
        <p:spPr bwMode="auto">
          <a:xfrm rot="16200000">
            <a:off x="5324107" y="3205474"/>
            <a:ext cx="304256" cy="287511"/>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225" name="Group 224">
            <a:extLst>
              <a:ext uri="{FF2B5EF4-FFF2-40B4-BE49-F238E27FC236}">
                <a16:creationId xmlns:a16="http://schemas.microsoft.com/office/drawing/2014/main" id="{75A2DACD-B3CC-2137-32A9-F551B8BACFBE}"/>
              </a:ext>
            </a:extLst>
          </p:cNvPr>
          <p:cNvGrpSpPr/>
          <p:nvPr/>
        </p:nvGrpSpPr>
        <p:grpSpPr>
          <a:xfrm rot="8039744">
            <a:off x="5468417" y="3025116"/>
            <a:ext cx="254752" cy="242622"/>
            <a:chOff x="3162100" y="2944024"/>
            <a:chExt cx="241395" cy="229901"/>
          </a:xfrm>
        </p:grpSpPr>
        <p:sp>
          <p:nvSpPr>
            <p:cNvPr id="226" name="Pentagon 225">
              <a:extLst>
                <a:ext uri="{FF2B5EF4-FFF2-40B4-BE49-F238E27FC236}">
                  <a16:creationId xmlns:a16="http://schemas.microsoft.com/office/drawing/2014/main" id="{A8EDA7FD-2DC5-C2A8-3607-8F09DB0C7370}"/>
                </a:ext>
              </a:extLst>
            </p:cNvPr>
            <p:cNvSpPr/>
            <p:nvPr/>
          </p:nvSpPr>
          <p:spPr bwMode="auto">
            <a:xfrm rot="2173779">
              <a:off x="3162100" y="2944024"/>
              <a:ext cx="241395" cy="229901"/>
            </a:xfrm>
            <a:prstGeom prst="pent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27" name="Straight Connector 226">
              <a:extLst>
                <a:ext uri="{FF2B5EF4-FFF2-40B4-BE49-F238E27FC236}">
                  <a16:creationId xmlns:a16="http://schemas.microsoft.com/office/drawing/2014/main" id="{99313F8E-81F0-8850-740A-87010B3B7842}"/>
                </a:ext>
              </a:extLst>
            </p:cNvPr>
            <p:cNvCxnSpPr>
              <a:cxnSpLocks/>
            </p:cNvCxnSpPr>
            <p:nvPr/>
          </p:nvCxnSpPr>
          <p:spPr bwMode="auto">
            <a:xfrm>
              <a:off x="3200053" y="3095457"/>
              <a:ext cx="75625" cy="52020"/>
            </a:xfrm>
            <a:prstGeom prst="line">
              <a:avLst/>
            </a:prstGeom>
            <a:noFill/>
            <a:ln w="28575" cap="flat" cmpd="sng" algn="ctr">
              <a:solidFill>
                <a:schemeClr val="bg1"/>
              </a:solidFill>
              <a:prstDash val="solid"/>
              <a:round/>
              <a:headEnd type="none" w="med" len="med"/>
              <a:tailEnd type="none" w="med" len="med"/>
            </a:ln>
            <a:effectLst/>
          </p:spPr>
        </p:cxnSp>
      </p:grpSp>
      <p:cxnSp>
        <p:nvCxnSpPr>
          <p:cNvPr id="228" name="Straight Connector 227">
            <a:extLst>
              <a:ext uri="{FF2B5EF4-FFF2-40B4-BE49-F238E27FC236}">
                <a16:creationId xmlns:a16="http://schemas.microsoft.com/office/drawing/2014/main" id="{421B5BA1-57A7-1A9B-1B98-D84B9282F00A}"/>
              </a:ext>
            </a:extLst>
          </p:cNvPr>
          <p:cNvCxnSpPr>
            <a:cxnSpLocks/>
          </p:cNvCxnSpPr>
          <p:nvPr/>
        </p:nvCxnSpPr>
        <p:spPr bwMode="auto">
          <a:xfrm flipH="1">
            <a:off x="5593254" y="3130145"/>
            <a:ext cx="85949" cy="89125"/>
          </a:xfrm>
          <a:prstGeom prst="line">
            <a:avLst/>
          </a:prstGeom>
          <a:noFill/>
          <a:ln w="28575" cap="flat" cmpd="sng" algn="ctr">
            <a:solidFill>
              <a:schemeClr val="bg1"/>
            </a:solidFill>
            <a:prstDash val="solid"/>
            <a:round/>
            <a:headEnd type="none" w="med" len="med"/>
            <a:tailEnd type="none" w="med" len="med"/>
          </a:ln>
          <a:effectLst/>
        </p:spPr>
      </p:cxnSp>
      <p:sp>
        <p:nvSpPr>
          <p:cNvPr id="231" name="Hexagon 34">
            <a:extLst>
              <a:ext uri="{FF2B5EF4-FFF2-40B4-BE49-F238E27FC236}">
                <a16:creationId xmlns:a16="http://schemas.microsoft.com/office/drawing/2014/main" id="{E27CAAB9-7917-22AD-2011-DB2E2AD1B67C}"/>
              </a:ext>
            </a:extLst>
          </p:cNvPr>
          <p:cNvSpPr/>
          <p:nvPr/>
        </p:nvSpPr>
        <p:spPr bwMode="auto">
          <a:xfrm rot="7581774">
            <a:off x="5810540" y="3082993"/>
            <a:ext cx="57282" cy="242475"/>
          </a:xfrm>
          <a:custGeom>
            <a:avLst/>
            <a:gdLst>
              <a:gd name="connsiteX0" fmla="*/ 0 w 335180"/>
              <a:gd name="connsiteY0" fmla="*/ 158367 h 316733"/>
              <a:gd name="connsiteX1" fmla="*/ 79183 w 335180"/>
              <a:gd name="connsiteY1" fmla="*/ 0 h 316733"/>
              <a:gd name="connsiteX2" fmla="*/ 255997 w 335180"/>
              <a:gd name="connsiteY2" fmla="*/ 0 h 316733"/>
              <a:gd name="connsiteX3" fmla="*/ 335180 w 335180"/>
              <a:gd name="connsiteY3" fmla="*/ 158367 h 316733"/>
              <a:gd name="connsiteX4" fmla="*/ 255997 w 335180"/>
              <a:gd name="connsiteY4" fmla="*/ 316733 h 316733"/>
              <a:gd name="connsiteX5" fmla="*/ 79183 w 335180"/>
              <a:gd name="connsiteY5" fmla="*/ 316733 h 316733"/>
              <a:gd name="connsiteX6" fmla="*/ 0 w 335180"/>
              <a:gd name="connsiteY6" fmla="*/ 158367 h 316733"/>
              <a:gd name="connsiteX0" fmla="*/ 255997 w 347437"/>
              <a:gd name="connsiteY0" fmla="*/ 0 h 316733"/>
              <a:gd name="connsiteX1" fmla="*/ 335180 w 347437"/>
              <a:gd name="connsiteY1" fmla="*/ 158367 h 316733"/>
              <a:gd name="connsiteX2" fmla="*/ 255997 w 347437"/>
              <a:gd name="connsiteY2" fmla="*/ 316733 h 316733"/>
              <a:gd name="connsiteX3" fmla="*/ 79183 w 347437"/>
              <a:gd name="connsiteY3" fmla="*/ 316733 h 316733"/>
              <a:gd name="connsiteX4" fmla="*/ 0 w 347437"/>
              <a:gd name="connsiteY4" fmla="*/ 158367 h 316733"/>
              <a:gd name="connsiteX5" fmla="*/ 79183 w 347437"/>
              <a:gd name="connsiteY5" fmla="*/ 0 h 316733"/>
              <a:gd name="connsiteX6" fmla="*/ 347437 w 347437"/>
              <a:gd name="connsiteY6" fmla="*/ 91440 h 316733"/>
              <a:gd name="connsiteX0" fmla="*/ 255997 w 335180"/>
              <a:gd name="connsiteY0" fmla="*/ 0 h 316733"/>
              <a:gd name="connsiteX1" fmla="*/ 335180 w 335180"/>
              <a:gd name="connsiteY1" fmla="*/ 158367 h 316733"/>
              <a:gd name="connsiteX2" fmla="*/ 255997 w 335180"/>
              <a:gd name="connsiteY2" fmla="*/ 316733 h 316733"/>
              <a:gd name="connsiteX3" fmla="*/ 79183 w 335180"/>
              <a:gd name="connsiteY3" fmla="*/ 316733 h 316733"/>
              <a:gd name="connsiteX4" fmla="*/ 0 w 335180"/>
              <a:gd name="connsiteY4" fmla="*/ 158367 h 316733"/>
              <a:gd name="connsiteX5" fmla="*/ 79183 w 335180"/>
              <a:gd name="connsiteY5" fmla="*/ 0 h 316733"/>
              <a:gd name="connsiteX0" fmla="*/ 335180 w 335180"/>
              <a:gd name="connsiteY0" fmla="*/ 158367 h 316733"/>
              <a:gd name="connsiteX1" fmla="*/ 255997 w 335180"/>
              <a:gd name="connsiteY1" fmla="*/ 316733 h 316733"/>
              <a:gd name="connsiteX2" fmla="*/ 79183 w 335180"/>
              <a:gd name="connsiteY2" fmla="*/ 316733 h 316733"/>
              <a:gd name="connsiteX3" fmla="*/ 0 w 335180"/>
              <a:gd name="connsiteY3" fmla="*/ 158367 h 316733"/>
              <a:gd name="connsiteX4" fmla="*/ 79183 w 335180"/>
              <a:gd name="connsiteY4" fmla="*/ 0 h 316733"/>
              <a:gd name="connsiteX0" fmla="*/ 255997 w 255997"/>
              <a:gd name="connsiteY0" fmla="*/ 316733 h 316733"/>
              <a:gd name="connsiteX1" fmla="*/ 79183 w 255997"/>
              <a:gd name="connsiteY1" fmla="*/ 316733 h 316733"/>
              <a:gd name="connsiteX2" fmla="*/ 0 w 255997"/>
              <a:gd name="connsiteY2" fmla="*/ 158367 h 316733"/>
              <a:gd name="connsiteX3" fmla="*/ 79183 w 255997"/>
              <a:gd name="connsiteY3" fmla="*/ 0 h 316733"/>
              <a:gd name="connsiteX0" fmla="*/ 79183 w 79183"/>
              <a:gd name="connsiteY0" fmla="*/ 316733 h 316733"/>
              <a:gd name="connsiteX1" fmla="*/ 0 w 79183"/>
              <a:gd name="connsiteY1" fmla="*/ 158367 h 316733"/>
              <a:gd name="connsiteX2" fmla="*/ 79183 w 79183"/>
              <a:gd name="connsiteY2" fmla="*/ 0 h 316733"/>
            </a:gdLst>
            <a:ahLst/>
            <a:cxnLst>
              <a:cxn ang="0">
                <a:pos x="connsiteX0" y="connsiteY0"/>
              </a:cxn>
              <a:cxn ang="0">
                <a:pos x="connsiteX1" y="connsiteY1"/>
              </a:cxn>
              <a:cxn ang="0">
                <a:pos x="connsiteX2" y="connsiteY2"/>
              </a:cxn>
            </a:cxnLst>
            <a:rect l="l" t="t" r="r" b="b"/>
            <a:pathLst>
              <a:path w="79183" h="316733">
                <a:moveTo>
                  <a:pt x="79183" y="316733"/>
                </a:moveTo>
                <a:lnTo>
                  <a:pt x="0" y="158367"/>
                </a:lnTo>
                <a:lnTo>
                  <a:pt x="79183" y="0"/>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232" name="Group 231">
            <a:extLst>
              <a:ext uri="{FF2B5EF4-FFF2-40B4-BE49-F238E27FC236}">
                <a16:creationId xmlns:a16="http://schemas.microsoft.com/office/drawing/2014/main" id="{8346D499-3406-D9FA-4F46-7131AC20167E}"/>
              </a:ext>
            </a:extLst>
          </p:cNvPr>
          <p:cNvGrpSpPr/>
          <p:nvPr/>
        </p:nvGrpSpPr>
        <p:grpSpPr>
          <a:xfrm rot="2781559">
            <a:off x="5859953" y="3102914"/>
            <a:ext cx="51096" cy="106847"/>
            <a:chOff x="8245475" y="975285"/>
            <a:chExt cx="38100" cy="153888"/>
          </a:xfrm>
        </p:grpSpPr>
        <p:cxnSp>
          <p:nvCxnSpPr>
            <p:cNvPr id="233" name="Straight Connector 232">
              <a:extLst>
                <a:ext uri="{FF2B5EF4-FFF2-40B4-BE49-F238E27FC236}">
                  <a16:creationId xmlns:a16="http://schemas.microsoft.com/office/drawing/2014/main" id="{054F6205-7968-4B8E-F408-AFF718021C71}"/>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234" name="Straight Connector 233">
              <a:extLst>
                <a:ext uri="{FF2B5EF4-FFF2-40B4-BE49-F238E27FC236}">
                  <a16:creationId xmlns:a16="http://schemas.microsoft.com/office/drawing/2014/main" id="{CB0F804D-C422-9CAF-D1AC-3A9D93EA68FF}"/>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grpSp>
        <p:nvGrpSpPr>
          <p:cNvPr id="235" name="Group 234">
            <a:extLst>
              <a:ext uri="{FF2B5EF4-FFF2-40B4-BE49-F238E27FC236}">
                <a16:creationId xmlns:a16="http://schemas.microsoft.com/office/drawing/2014/main" id="{5C582044-2C3C-748A-B5C6-CEB1A838B5EA}"/>
              </a:ext>
            </a:extLst>
          </p:cNvPr>
          <p:cNvGrpSpPr/>
          <p:nvPr/>
        </p:nvGrpSpPr>
        <p:grpSpPr>
          <a:xfrm rot="13413588" flipH="1">
            <a:off x="5633580" y="2577679"/>
            <a:ext cx="274518" cy="447104"/>
            <a:chOff x="775078" y="3024646"/>
            <a:chExt cx="287846" cy="447104"/>
          </a:xfrm>
        </p:grpSpPr>
        <p:cxnSp>
          <p:nvCxnSpPr>
            <p:cNvPr id="236" name="Straight Connector 235">
              <a:extLst>
                <a:ext uri="{FF2B5EF4-FFF2-40B4-BE49-F238E27FC236}">
                  <a16:creationId xmlns:a16="http://schemas.microsoft.com/office/drawing/2014/main" id="{2BB237F5-61FF-B688-8E67-A874CAF6161D}"/>
                </a:ext>
              </a:extLst>
            </p:cNvPr>
            <p:cNvCxnSpPr>
              <a:cxnSpLocks/>
              <a:endCxn id="226" idx="2"/>
            </p:cNvCxnSpPr>
            <p:nvPr/>
          </p:nvCxnSpPr>
          <p:spPr bwMode="auto">
            <a:xfrm rot="13413588">
              <a:off x="921311" y="3024646"/>
              <a:ext cx="91908" cy="134846"/>
            </a:xfrm>
            <a:prstGeom prst="line">
              <a:avLst/>
            </a:prstGeom>
            <a:noFill/>
            <a:ln w="28575" cap="flat" cmpd="sng" algn="ctr">
              <a:solidFill>
                <a:schemeClr val="bg1"/>
              </a:solidFill>
              <a:prstDash val="solid"/>
              <a:round/>
              <a:headEnd type="none" w="med" len="med"/>
              <a:tailEnd type="none" w="med" len="med"/>
            </a:ln>
            <a:effectLst/>
          </p:spPr>
        </p:cxnSp>
        <p:grpSp>
          <p:nvGrpSpPr>
            <p:cNvPr id="237" name="Group 236">
              <a:extLst>
                <a:ext uri="{FF2B5EF4-FFF2-40B4-BE49-F238E27FC236}">
                  <a16:creationId xmlns:a16="http://schemas.microsoft.com/office/drawing/2014/main" id="{EF35C7A2-1218-98BD-9B0D-27FA34113B77}"/>
                </a:ext>
              </a:extLst>
            </p:cNvPr>
            <p:cNvGrpSpPr/>
            <p:nvPr/>
          </p:nvGrpSpPr>
          <p:grpSpPr>
            <a:xfrm rot="1649011">
              <a:off x="775078" y="3167139"/>
              <a:ext cx="287846" cy="304611"/>
              <a:chOff x="775253" y="3157094"/>
              <a:chExt cx="316733" cy="335180"/>
            </a:xfrm>
          </p:grpSpPr>
          <p:sp>
            <p:nvSpPr>
              <p:cNvPr id="238" name="Hexagon 237">
                <a:extLst>
                  <a:ext uri="{FF2B5EF4-FFF2-40B4-BE49-F238E27FC236}">
                    <a16:creationId xmlns:a16="http://schemas.microsoft.com/office/drawing/2014/main" id="{98BE0B42-DB54-86B3-BC2B-CA6E77DE2927}"/>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39" name="Straight Connector 238">
                <a:extLst>
                  <a:ext uri="{FF2B5EF4-FFF2-40B4-BE49-F238E27FC236}">
                    <a16:creationId xmlns:a16="http://schemas.microsoft.com/office/drawing/2014/main" id="{DD73011D-070E-EDBE-9258-F17F1C88F06E}"/>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240" name="Straight Connector 239">
                <a:extLst>
                  <a:ext uri="{FF2B5EF4-FFF2-40B4-BE49-F238E27FC236}">
                    <a16:creationId xmlns:a16="http://schemas.microsoft.com/office/drawing/2014/main" id="{C9DE6CD1-16A2-B4A7-4965-A4AF9A1FBA23}"/>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241" name="Straight Connector 240">
                <a:extLst>
                  <a:ext uri="{FF2B5EF4-FFF2-40B4-BE49-F238E27FC236}">
                    <a16:creationId xmlns:a16="http://schemas.microsoft.com/office/drawing/2014/main" id="{AECE7939-D410-2887-DB1D-581D6F5F9841}"/>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grpSp>
      <p:grpSp>
        <p:nvGrpSpPr>
          <p:cNvPr id="245" name="Group 244">
            <a:extLst>
              <a:ext uri="{FF2B5EF4-FFF2-40B4-BE49-F238E27FC236}">
                <a16:creationId xmlns:a16="http://schemas.microsoft.com/office/drawing/2014/main" id="{C96B8ECE-A5B6-E76C-772D-0241EC1EBB6A}"/>
              </a:ext>
            </a:extLst>
          </p:cNvPr>
          <p:cNvGrpSpPr/>
          <p:nvPr/>
        </p:nvGrpSpPr>
        <p:grpSpPr>
          <a:xfrm rot="780319">
            <a:off x="5912843" y="2461163"/>
            <a:ext cx="209520" cy="186876"/>
            <a:chOff x="5924580" y="2392270"/>
            <a:chExt cx="206761" cy="215803"/>
          </a:xfrm>
        </p:grpSpPr>
        <p:cxnSp>
          <p:nvCxnSpPr>
            <p:cNvPr id="243" name="Straight Connector 242">
              <a:extLst>
                <a:ext uri="{FF2B5EF4-FFF2-40B4-BE49-F238E27FC236}">
                  <a16:creationId xmlns:a16="http://schemas.microsoft.com/office/drawing/2014/main" id="{F89943B7-E465-776D-7308-97816AB26AC2}"/>
                </a:ext>
              </a:extLst>
            </p:cNvPr>
            <p:cNvCxnSpPr>
              <a:cxnSpLocks/>
            </p:cNvCxnSpPr>
            <p:nvPr/>
          </p:nvCxnSpPr>
          <p:spPr bwMode="auto">
            <a:xfrm flipV="1">
              <a:off x="5924580" y="2516464"/>
              <a:ext cx="14403" cy="91609"/>
            </a:xfrm>
            <a:prstGeom prst="line">
              <a:avLst/>
            </a:prstGeom>
            <a:noFill/>
            <a:ln w="28575" cap="flat" cmpd="sng" algn="ctr">
              <a:solidFill>
                <a:schemeClr val="bg1"/>
              </a:solidFill>
              <a:prstDash val="solid"/>
              <a:round/>
              <a:headEnd type="none" w="med" len="med"/>
              <a:tailEnd type="none" w="med" len="med"/>
            </a:ln>
            <a:effectLst/>
          </p:spPr>
        </p:cxnSp>
        <p:cxnSp>
          <p:nvCxnSpPr>
            <p:cNvPr id="244" name="Straight Connector 243">
              <a:extLst>
                <a:ext uri="{FF2B5EF4-FFF2-40B4-BE49-F238E27FC236}">
                  <a16:creationId xmlns:a16="http://schemas.microsoft.com/office/drawing/2014/main" id="{BBF925D9-BAF8-21FB-6832-AC9F49F851DB}"/>
                </a:ext>
              </a:extLst>
            </p:cNvPr>
            <p:cNvCxnSpPr>
              <a:cxnSpLocks/>
            </p:cNvCxnSpPr>
            <p:nvPr/>
          </p:nvCxnSpPr>
          <p:spPr bwMode="auto">
            <a:xfrm rot="15992587" flipH="1" flipV="1">
              <a:off x="6078131" y="2353871"/>
              <a:ext cx="14812" cy="91609"/>
            </a:xfrm>
            <a:prstGeom prst="line">
              <a:avLst/>
            </a:prstGeom>
            <a:noFill/>
            <a:ln w="28575" cap="flat" cmpd="sng" algn="ctr">
              <a:solidFill>
                <a:schemeClr val="bg1"/>
              </a:solidFill>
              <a:prstDash val="solid"/>
              <a:round/>
              <a:headEnd type="none" w="med" len="med"/>
              <a:tailEnd type="none" w="med" len="med"/>
            </a:ln>
            <a:effectLst/>
          </p:spPr>
        </p:cxnSp>
      </p:grpSp>
      <p:grpSp>
        <p:nvGrpSpPr>
          <p:cNvPr id="248" name="Group 247">
            <a:extLst>
              <a:ext uri="{FF2B5EF4-FFF2-40B4-BE49-F238E27FC236}">
                <a16:creationId xmlns:a16="http://schemas.microsoft.com/office/drawing/2014/main" id="{A160B752-76A8-8B23-3F83-37131FD7D0C7}"/>
              </a:ext>
            </a:extLst>
          </p:cNvPr>
          <p:cNvGrpSpPr/>
          <p:nvPr/>
        </p:nvGrpSpPr>
        <p:grpSpPr>
          <a:xfrm rot="963039" flipH="1">
            <a:off x="6157427" y="2326901"/>
            <a:ext cx="274518" cy="304611"/>
            <a:chOff x="775253" y="3157094"/>
            <a:chExt cx="316733" cy="335180"/>
          </a:xfrm>
        </p:grpSpPr>
        <p:sp>
          <p:nvSpPr>
            <p:cNvPr id="249" name="Hexagon 248">
              <a:extLst>
                <a:ext uri="{FF2B5EF4-FFF2-40B4-BE49-F238E27FC236}">
                  <a16:creationId xmlns:a16="http://schemas.microsoft.com/office/drawing/2014/main" id="{708756BD-84BB-4639-C5BD-002DC286825B}"/>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50" name="Straight Connector 249">
              <a:extLst>
                <a:ext uri="{FF2B5EF4-FFF2-40B4-BE49-F238E27FC236}">
                  <a16:creationId xmlns:a16="http://schemas.microsoft.com/office/drawing/2014/main" id="{52630179-C6CF-56EA-C8AC-6F6F543B3BA9}"/>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251" name="Straight Connector 250">
              <a:extLst>
                <a:ext uri="{FF2B5EF4-FFF2-40B4-BE49-F238E27FC236}">
                  <a16:creationId xmlns:a16="http://schemas.microsoft.com/office/drawing/2014/main" id="{D5AA1187-C17A-837C-86CC-BC7EE6FFC582}"/>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252" name="Straight Connector 251">
              <a:extLst>
                <a:ext uri="{FF2B5EF4-FFF2-40B4-BE49-F238E27FC236}">
                  <a16:creationId xmlns:a16="http://schemas.microsoft.com/office/drawing/2014/main" id="{DC085BC0-1CE5-6E49-AB9D-0D45FB22F6AE}"/>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sp>
        <p:nvSpPr>
          <p:cNvPr id="253" name="TextBox 252">
            <a:extLst>
              <a:ext uri="{FF2B5EF4-FFF2-40B4-BE49-F238E27FC236}">
                <a16:creationId xmlns:a16="http://schemas.microsoft.com/office/drawing/2014/main" id="{B7F5317F-05BE-4FF8-B1E9-3349D7DC0261}"/>
              </a:ext>
            </a:extLst>
          </p:cNvPr>
          <p:cNvSpPr txBox="1"/>
          <p:nvPr/>
        </p:nvSpPr>
        <p:spPr bwMode="auto">
          <a:xfrm>
            <a:off x="5847213" y="2941996"/>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209" name="Rectangle 208">
            <a:extLst>
              <a:ext uri="{FF2B5EF4-FFF2-40B4-BE49-F238E27FC236}">
                <a16:creationId xmlns:a16="http://schemas.microsoft.com/office/drawing/2014/main" id="{CD02E74E-13A6-C8F1-C4C1-B7C1D79BE00B}"/>
              </a:ext>
            </a:extLst>
          </p:cNvPr>
          <p:cNvSpPr/>
          <p:nvPr/>
        </p:nvSpPr>
        <p:spPr bwMode="auto">
          <a:xfrm>
            <a:off x="5409011" y="2979301"/>
            <a:ext cx="126785" cy="103586"/>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0" name="TextBox 209">
            <a:extLst>
              <a:ext uri="{FF2B5EF4-FFF2-40B4-BE49-F238E27FC236}">
                <a16:creationId xmlns:a16="http://schemas.microsoft.com/office/drawing/2014/main" id="{6691B3CB-C22A-2872-FF1D-48A65C79494A}"/>
              </a:ext>
            </a:extLst>
          </p:cNvPr>
          <p:cNvSpPr txBox="1"/>
          <p:nvPr/>
        </p:nvSpPr>
        <p:spPr bwMode="auto">
          <a:xfrm>
            <a:off x="5326737" y="2873399"/>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254" name="Rectangle 253">
            <a:extLst>
              <a:ext uri="{FF2B5EF4-FFF2-40B4-BE49-F238E27FC236}">
                <a16:creationId xmlns:a16="http://schemas.microsoft.com/office/drawing/2014/main" id="{09E47D30-CFF7-8705-1C37-ABF0AC823FDD}"/>
              </a:ext>
            </a:extLst>
          </p:cNvPr>
          <p:cNvSpPr/>
          <p:nvPr/>
        </p:nvSpPr>
        <p:spPr bwMode="auto">
          <a:xfrm>
            <a:off x="5561815" y="3371733"/>
            <a:ext cx="126785" cy="103586"/>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5" name="TextBox 254">
            <a:extLst>
              <a:ext uri="{FF2B5EF4-FFF2-40B4-BE49-F238E27FC236}">
                <a16:creationId xmlns:a16="http://schemas.microsoft.com/office/drawing/2014/main" id="{D9BB06F2-A31B-82F4-83C1-774618B22DC2}"/>
              </a:ext>
            </a:extLst>
          </p:cNvPr>
          <p:cNvSpPr txBox="1"/>
          <p:nvPr/>
        </p:nvSpPr>
        <p:spPr bwMode="auto">
          <a:xfrm>
            <a:off x="5482741" y="3305992"/>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NH</a:t>
            </a:r>
          </a:p>
        </p:txBody>
      </p:sp>
      <p:sp>
        <p:nvSpPr>
          <p:cNvPr id="256" name="TextBox 255">
            <a:extLst>
              <a:ext uri="{FF2B5EF4-FFF2-40B4-BE49-F238E27FC236}">
                <a16:creationId xmlns:a16="http://schemas.microsoft.com/office/drawing/2014/main" id="{B68201C6-E941-1AEE-1D58-8256BC6135DA}"/>
              </a:ext>
            </a:extLst>
          </p:cNvPr>
          <p:cNvSpPr txBox="1"/>
          <p:nvPr/>
        </p:nvSpPr>
        <p:spPr bwMode="auto">
          <a:xfrm>
            <a:off x="7222881" y="4219568"/>
            <a:ext cx="2279337" cy="338554"/>
          </a:xfrm>
          <a:prstGeom prst="rect">
            <a:avLst/>
          </a:prstGeom>
          <a:solidFill>
            <a:schemeClr val="tx1"/>
          </a:solidFill>
          <a:ln>
            <a:noFill/>
          </a:ln>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Pirtobrutinib (LOXO-305)</a:t>
            </a:r>
          </a:p>
        </p:txBody>
      </p:sp>
      <p:sp>
        <p:nvSpPr>
          <p:cNvPr id="257" name="Isosceles Triangle 256">
            <a:extLst>
              <a:ext uri="{FF2B5EF4-FFF2-40B4-BE49-F238E27FC236}">
                <a16:creationId xmlns:a16="http://schemas.microsoft.com/office/drawing/2014/main" id="{93B7A3BD-988A-812E-6120-6263EC6CDC08}"/>
              </a:ext>
            </a:extLst>
          </p:cNvPr>
          <p:cNvSpPr/>
          <p:nvPr/>
        </p:nvSpPr>
        <p:spPr bwMode="auto">
          <a:xfrm rot="3453129">
            <a:off x="1007934" y="5432043"/>
            <a:ext cx="45719" cy="140274"/>
          </a:xfrm>
          <a:prstGeom prst="triangle">
            <a:avLst/>
          </a:prstGeom>
          <a:solidFill>
            <a:schemeClr val="bg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58" name="Straight Connector 257">
            <a:extLst>
              <a:ext uri="{FF2B5EF4-FFF2-40B4-BE49-F238E27FC236}">
                <a16:creationId xmlns:a16="http://schemas.microsoft.com/office/drawing/2014/main" id="{B2CC8C01-9B5A-90A2-8214-D5FDF7208A54}"/>
              </a:ext>
            </a:extLst>
          </p:cNvPr>
          <p:cNvCxnSpPr>
            <a:cxnSpLocks/>
          </p:cNvCxnSpPr>
          <p:nvPr/>
        </p:nvCxnSpPr>
        <p:spPr bwMode="auto">
          <a:xfrm flipH="1" flipV="1">
            <a:off x="892740" y="5482151"/>
            <a:ext cx="92115" cy="72334"/>
          </a:xfrm>
          <a:prstGeom prst="line">
            <a:avLst/>
          </a:prstGeom>
          <a:noFill/>
          <a:ln w="28575" cap="flat" cmpd="sng" algn="ctr">
            <a:solidFill>
              <a:schemeClr val="bg1"/>
            </a:solidFill>
            <a:prstDash val="solid"/>
            <a:round/>
            <a:headEnd type="none" w="med" len="med"/>
            <a:tailEnd type="none" w="med" len="med"/>
          </a:ln>
          <a:effectLst/>
        </p:spPr>
      </p:cxnSp>
      <p:sp>
        <p:nvSpPr>
          <p:cNvPr id="260" name="Hexagon 259">
            <a:extLst>
              <a:ext uri="{FF2B5EF4-FFF2-40B4-BE49-F238E27FC236}">
                <a16:creationId xmlns:a16="http://schemas.microsoft.com/office/drawing/2014/main" id="{0B096FD8-8E25-D594-8F0C-3A898104472C}"/>
              </a:ext>
            </a:extLst>
          </p:cNvPr>
          <p:cNvSpPr/>
          <p:nvPr/>
        </p:nvSpPr>
        <p:spPr bwMode="auto">
          <a:xfrm rot="16200000">
            <a:off x="1079935" y="5256226"/>
            <a:ext cx="291850" cy="251776"/>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268" name="Group 267">
            <a:extLst>
              <a:ext uri="{FF2B5EF4-FFF2-40B4-BE49-F238E27FC236}">
                <a16:creationId xmlns:a16="http://schemas.microsoft.com/office/drawing/2014/main" id="{7E479B96-57AF-916C-DEA8-042456C57D80}"/>
              </a:ext>
            </a:extLst>
          </p:cNvPr>
          <p:cNvGrpSpPr/>
          <p:nvPr/>
        </p:nvGrpSpPr>
        <p:grpSpPr>
          <a:xfrm rot="944207">
            <a:off x="1385060" y="5246867"/>
            <a:ext cx="46102" cy="53128"/>
            <a:chOff x="1567778" y="5761714"/>
            <a:chExt cx="95941" cy="92399"/>
          </a:xfrm>
        </p:grpSpPr>
        <p:cxnSp>
          <p:nvCxnSpPr>
            <p:cNvPr id="262" name="Straight Connector 261">
              <a:extLst>
                <a:ext uri="{FF2B5EF4-FFF2-40B4-BE49-F238E27FC236}">
                  <a16:creationId xmlns:a16="http://schemas.microsoft.com/office/drawing/2014/main" id="{1F8DD0F2-E2CA-F3C2-DA42-4BD9F93FED5C}"/>
                </a:ext>
              </a:extLst>
            </p:cNvPr>
            <p:cNvCxnSpPr/>
            <p:nvPr/>
          </p:nvCxnSpPr>
          <p:spPr bwMode="auto">
            <a:xfrm>
              <a:off x="1601871" y="5761714"/>
              <a:ext cx="61848" cy="66847"/>
            </a:xfrm>
            <a:prstGeom prst="line">
              <a:avLst/>
            </a:prstGeom>
            <a:noFill/>
            <a:ln w="12700" cap="flat" cmpd="sng" algn="ctr">
              <a:solidFill>
                <a:schemeClr val="bg1"/>
              </a:solidFill>
              <a:prstDash val="solid"/>
              <a:round/>
              <a:headEnd type="none" w="med" len="med"/>
              <a:tailEnd type="none" w="med" len="med"/>
            </a:ln>
            <a:effectLst/>
          </p:spPr>
        </p:cxnSp>
        <p:cxnSp>
          <p:nvCxnSpPr>
            <p:cNvPr id="263" name="Straight Connector 262">
              <a:extLst>
                <a:ext uri="{FF2B5EF4-FFF2-40B4-BE49-F238E27FC236}">
                  <a16:creationId xmlns:a16="http://schemas.microsoft.com/office/drawing/2014/main" id="{E05A63EC-D541-AAEE-57B1-4EE590E17178}"/>
                </a:ext>
              </a:extLst>
            </p:cNvPr>
            <p:cNvCxnSpPr>
              <a:cxnSpLocks/>
            </p:cNvCxnSpPr>
            <p:nvPr/>
          </p:nvCxnSpPr>
          <p:spPr bwMode="auto">
            <a:xfrm>
              <a:off x="1567778" y="5838436"/>
              <a:ext cx="13372" cy="15677"/>
            </a:xfrm>
            <a:prstGeom prst="line">
              <a:avLst/>
            </a:prstGeom>
            <a:noFill/>
            <a:ln w="12700" cap="flat" cmpd="sng" algn="ctr">
              <a:solidFill>
                <a:schemeClr val="bg1"/>
              </a:solidFill>
              <a:prstDash val="solid"/>
              <a:round/>
              <a:headEnd type="none" w="med" len="med"/>
              <a:tailEnd type="none" w="med" len="med"/>
            </a:ln>
            <a:effectLst/>
          </p:spPr>
        </p:cxnSp>
        <p:cxnSp>
          <p:nvCxnSpPr>
            <p:cNvPr id="265" name="Straight Connector 264">
              <a:extLst>
                <a:ext uri="{FF2B5EF4-FFF2-40B4-BE49-F238E27FC236}">
                  <a16:creationId xmlns:a16="http://schemas.microsoft.com/office/drawing/2014/main" id="{E72AB54E-8B02-E6E9-C408-247FCB26CBDC}"/>
                </a:ext>
              </a:extLst>
            </p:cNvPr>
            <p:cNvCxnSpPr>
              <a:cxnSpLocks/>
            </p:cNvCxnSpPr>
            <p:nvPr/>
          </p:nvCxnSpPr>
          <p:spPr bwMode="auto">
            <a:xfrm>
              <a:off x="1582240" y="5797757"/>
              <a:ext cx="39262" cy="43296"/>
            </a:xfrm>
            <a:prstGeom prst="line">
              <a:avLst/>
            </a:prstGeom>
            <a:noFill/>
            <a:ln w="12700" cap="flat" cmpd="sng" algn="ctr">
              <a:solidFill>
                <a:schemeClr val="bg1"/>
              </a:solidFill>
              <a:prstDash val="solid"/>
              <a:round/>
              <a:headEnd type="none" w="med" len="med"/>
              <a:tailEnd type="none" w="med" len="med"/>
            </a:ln>
            <a:effectLst/>
          </p:spPr>
        </p:cxnSp>
      </p:grpSp>
      <p:grpSp>
        <p:nvGrpSpPr>
          <p:cNvPr id="269" name="Group 268">
            <a:extLst>
              <a:ext uri="{FF2B5EF4-FFF2-40B4-BE49-F238E27FC236}">
                <a16:creationId xmlns:a16="http://schemas.microsoft.com/office/drawing/2014/main" id="{77E9BCEA-4AA8-3680-7D24-DC544C2186F4}"/>
              </a:ext>
            </a:extLst>
          </p:cNvPr>
          <p:cNvGrpSpPr/>
          <p:nvPr/>
        </p:nvGrpSpPr>
        <p:grpSpPr>
          <a:xfrm rot="9900000">
            <a:off x="1351304" y="4797549"/>
            <a:ext cx="266947" cy="386484"/>
            <a:chOff x="775078" y="3085266"/>
            <a:chExt cx="287846" cy="386484"/>
          </a:xfrm>
        </p:grpSpPr>
        <p:cxnSp>
          <p:nvCxnSpPr>
            <p:cNvPr id="270" name="Straight Connector 269">
              <a:extLst>
                <a:ext uri="{FF2B5EF4-FFF2-40B4-BE49-F238E27FC236}">
                  <a16:creationId xmlns:a16="http://schemas.microsoft.com/office/drawing/2014/main" id="{B213B4DD-E068-EA35-A963-B0882C50E4A4}"/>
                </a:ext>
              </a:extLst>
            </p:cNvPr>
            <p:cNvCxnSpPr>
              <a:cxnSpLocks/>
            </p:cNvCxnSpPr>
            <p:nvPr/>
          </p:nvCxnSpPr>
          <p:spPr bwMode="auto">
            <a:xfrm rot="11700000">
              <a:off x="968992" y="3085266"/>
              <a:ext cx="0" cy="88561"/>
            </a:xfrm>
            <a:prstGeom prst="line">
              <a:avLst/>
            </a:prstGeom>
            <a:noFill/>
            <a:ln w="28575" cap="flat" cmpd="sng" algn="ctr">
              <a:solidFill>
                <a:schemeClr val="bg1"/>
              </a:solidFill>
              <a:prstDash val="solid"/>
              <a:round/>
              <a:headEnd type="none" w="med" len="med"/>
              <a:tailEnd type="none" w="med" len="med"/>
            </a:ln>
            <a:effectLst/>
          </p:spPr>
        </p:cxnSp>
        <p:grpSp>
          <p:nvGrpSpPr>
            <p:cNvPr id="271" name="Group 270">
              <a:extLst>
                <a:ext uri="{FF2B5EF4-FFF2-40B4-BE49-F238E27FC236}">
                  <a16:creationId xmlns:a16="http://schemas.microsoft.com/office/drawing/2014/main" id="{9D662081-57FE-75A8-BEDE-B9F9E7E5EAF6}"/>
                </a:ext>
              </a:extLst>
            </p:cNvPr>
            <p:cNvGrpSpPr/>
            <p:nvPr/>
          </p:nvGrpSpPr>
          <p:grpSpPr>
            <a:xfrm rot="1649011">
              <a:off x="775078" y="3167139"/>
              <a:ext cx="287846" cy="304611"/>
              <a:chOff x="775253" y="3157094"/>
              <a:chExt cx="316733" cy="335180"/>
            </a:xfrm>
          </p:grpSpPr>
          <p:sp>
            <p:nvSpPr>
              <p:cNvPr id="272" name="Hexagon 271">
                <a:extLst>
                  <a:ext uri="{FF2B5EF4-FFF2-40B4-BE49-F238E27FC236}">
                    <a16:creationId xmlns:a16="http://schemas.microsoft.com/office/drawing/2014/main" id="{8C73308E-FC92-B8BD-10D3-55DCF5D3AE2F}"/>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73" name="Straight Connector 272">
                <a:extLst>
                  <a:ext uri="{FF2B5EF4-FFF2-40B4-BE49-F238E27FC236}">
                    <a16:creationId xmlns:a16="http://schemas.microsoft.com/office/drawing/2014/main" id="{242B32E0-3749-BDA7-ECA3-2DB47F1B346D}"/>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274" name="Straight Connector 273">
                <a:extLst>
                  <a:ext uri="{FF2B5EF4-FFF2-40B4-BE49-F238E27FC236}">
                    <a16:creationId xmlns:a16="http://schemas.microsoft.com/office/drawing/2014/main" id="{D7AA7826-96FB-DBCD-908F-8D3D2C57FF33}"/>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275" name="Straight Connector 274">
                <a:extLst>
                  <a:ext uri="{FF2B5EF4-FFF2-40B4-BE49-F238E27FC236}">
                    <a16:creationId xmlns:a16="http://schemas.microsoft.com/office/drawing/2014/main" id="{4270A5D7-D10C-3707-7690-C5B8FDE8D6C1}"/>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grpSp>
      <p:grpSp>
        <p:nvGrpSpPr>
          <p:cNvPr id="277" name="Group 276">
            <a:extLst>
              <a:ext uri="{FF2B5EF4-FFF2-40B4-BE49-F238E27FC236}">
                <a16:creationId xmlns:a16="http://schemas.microsoft.com/office/drawing/2014/main" id="{55E255C9-7C79-CCF0-C0B6-01E33D1B949E}"/>
              </a:ext>
            </a:extLst>
          </p:cNvPr>
          <p:cNvGrpSpPr/>
          <p:nvPr/>
        </p:nvGrpSpPr>
        <p:grpSpPr>
          <a:xfrm rot="7477270">
            <a:off x="1598131" y="4839609"/>
            <a:ext cx="254752" cy="242622"/>
            <a:chOff x="3162100" y="2944024"/>
            <a:chExt cx="241395" cy="229901"/>
          </a:xfrm>
        </p:grpSpPr>
        <p:sp>
          <p:nvSpPr>
            <p:cNvPr id="278" name="Pentagon 277">
              <a:extLst>
                <a:ext uri="{FF2B5EF4-FFF2-40B4-BE49-F238E27FC236}">
                  <a16:creationId xmlns:a16="http://schemas.microsoft.com/office/drawing/2014/main" id="{DC795039-29CC-D51C-DCA9-246BEF3DC29C}"/>
                </a:ext>
              </a:extLst>
            </p:cNvPr>
            <p:cNvSpPr/>
            <p:nvPr/>
          </p:nvSpPr>
          <p:spPr bwMode="auto">
            <a:xfrm rot="2173779">
              <a:off x="3162100" y="2944024"/>
              <a:ext cx="241395" cy="229901"/>
            </a:xfrm>
            <a:prstGeom prst="pent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79" name="Straight Connector 278">
              <a:extLst>
                <a:ext uri="{FF2B5EF4-FFF2-40B4-BE49-F238E27FC236}">
                  <a16:creationId xmlns:a16="http://schemas.microsoft.com/office/drawing/2014/main" id="{81783004-7801-D1F9-B1D6-9644F08A531A}"/>
                </a:ext>
              </a:extLst>
            </p:cNvPr>
            <p:cNvCxnSpPr>
              <a:cxnSpLocks/>
            </p:cNvCxnSpPr>
            <p:nvPr/>
          </p:nvCxnSpPr>
          <p:spPr bwMode="auto">
            <a:xfrm rot="14122730" flipH="1">
              <a:off x="3248263" y="2974898"/>
              <a:ext cx="65762" cy="79943"/>
            </a:xfrm>
            <a:prstGeom prst="line">
              <a:avLst/>
            </a:prstGeom>
            <a:noFill/>
            <a:ln w="28575" cap="flat" cmpd="sng" algn="ctr">
              <a:solidFill>
                <a:schemeClr val="bg1"/>
              </a:solidFill>
              <a:prstDash val="solid"/>
              <a:round/>
              <a:headEnd type="none" w="med" len="med"/>
              <a:tailEnd type="none" w="med" len="med"/>
            </a:ln>
            <a:effectLst/>
          </p:spPr>
        </p:cxnSp>
      </p:grpSp>
      <p:sp>
        <p:nvSpPr>
          <p:cNvPr id="281" name="Hexagon 34">
            <a:extLst>
              <a:ext uri="{FF2B5EF4-FFF2-40B4-BE49-F238E27FC236}">
                <a16:creationId xmlns:a16="http://schemas.microsoft.com/office/drawing/2014/main" id="{EAA70289-1F1D-ED33-C3FE-AB4C50A0D6FA}"/>
              </a:ext>
            </a:extLst>
          </p:cNvPr>
          <p:cNvSpPr/>
          <p:nvPr/>
        </p:nvSpPr>
        <p:spPr bwMode="auto">
          <a:xfrm rot="18579176">
            <a:off x="1787687" y="5067603"/>
            <a:ext cx="76540" cy="237066"/>
          </a:xfrm>
          <a:custGeom>
            <a:avLst/>
            <a:gdLst>
              <a:gd name="connsiteX0" fmla="*/ 0 w 335180"/>
              <a:gd name="connsiteY0" fmla="*/ 158367 h 316733"/>
              <a:gd name="connsiteX1" fmla="*/ 79183 w 335180"/>
              <a:gd name="connsiteY1" fmla="*/ 0 h 316733"/>
              <a:gd name="connsiteX2" fmla="*/ 255997 w 335180"/>
              <a:gd name="connsiteY2" fmla="*/ 0 h 316733"/>
              <a:gd name="connsiteX3" fmla="*/ 335180 w 335180"/>
              <a:gd name="connsiteY3" fmla="*/ 158367 h 316733"/>
              <a:gd name="connsiteX4" fmla="*/ 255997 w 335180"/>
              <a:gd name="connsiteY4" fmla="*/ 316733 h 316733"/>
              <a:gd name="connsiteX5" fmla="*/ 79183 w 335180"/>
              <a:gd name="connsiteY5" fmla="*/ 316733 h 316733"/>
              <a:gd name="connsiteX6" fmla="*/ 0 w 335180"/>
              <a:gd name="connsiteY6" fmla="*/ 158367 h 316733"/>
              <a:gd name="connsiteX0" fmla="*/ 255997 w 347437"/>
              <a:gd name="connsiteY0" fmla="*/ 0 h 316733"/>
              <a:gd name="connsiteX1" fmla="*/ 335180 w 347437"/>
              <a:gd name="connsiteY1" fmla="*/ 158367 h 316733"/>
              <a:gd name="connsiteX2" fmla="*/ 255997 w 347437"/>
              <a:gd name="connsiteY2" fmla="*/ 316733 h 316733"/>
              <a:gd name="connsiteX3" fmla="*/ 79183 w 347437"/>
              <a:gd name="connsiteY3" fmla="*/ 316733 h 316733"/>
              <a:gd name="connsiteX4" fmla="*/ 0 w 347437"/>
              <a:gd name="connsiteY4" fmla="*/ 158367 h 316733"/>
              <a:gd name="connsiteX5" fmla="*/ 79183 w 347437"/>
              <a:gd name="connsiteY5" fmla="*/ 0 h 316733"/>
              <a:gd name="connsiteX6" fmla="*/ 347437 w 347437"/>
              <a:gd name="connsiteY6" fmla="*/ 91440 h 316733"/>
              <a:gd name="connsiteX0" fmla="*/ 255997 w 335180"/>
              <a:gd name="connsiteY0" fmla="*/ 0 h 316733"/>
              <a:gd name="connsiteX1" fmla="*/ 335180 w 335180"/>
              <a:gd name="connsiteY1" fmla="*/ 158367 h 316733"/>
              <a:gd name="connsiteX2" fmla="*/ 255997 w 335180"/>
              <a:gd name="connsiteY2" fmla="*/ 316733 h 316733"/>
              <a:gd name="connsiteX3" fmla="*/ 79183 w 335180"/>
              <a:gd name="connsiteY3" fmla="*/ 316733 h 316733"/>
              <a:gd name="connsiteX4" fmla="*/ 0 w 335180"/>
              <a:gd name="connsiteY4" fmla="*/ 158367 h 316733"/>
              <a:gd name="connsiteX5" fmla="*/ 79183 w 335180"/>
              <a:gd name="connsiteY5" fmla="*/ 0 h 316733"/>
              <a:gd name="connsiteX0" fmla="*/ 335180 w 335180"/>
              <a:gd name="connsiteY0" fmla="*/ 158367 h 316733"/>
              <a:gd name="connsiteX1" fmla="*/ 255997 w 335180"/>
              <a:gd name="connsiteY1" fmla="*/ 316733 h 316733"/>
              <a:gd name="connsiteX2" fmla="*/ 79183 w 335180"/>
              <a:gd name="connsiteY2" fmla="*/ 316733 h 316733"/>
              <a:gd name="connsiteX3" fmla="*/ 0 w 335180"/>
              <a:gd name="connsiteY3" fmla="*/ 158367 h 316733"/>
              <a:gd name="connsiteX4" fmla="*/ 79183 w 335180"/>
              <a:gd name="connsiteY4" fmla="*/ 0 h 316733"/>
              <a:gd name="connsiteX0" fmla="*/ 255997 w 255997"/>
              <a:gd name="connsiteY0" fmla="*/ 316733 h 316733"/>
              <a:gd name="connsiteX1" fmla="*/ 79183 w 255997"/>
              <a:gd name="connsiteY1" fmla="*/ 316733 h 316733"/>
              <a:gd name="connsiteX2" fmla="*/ 0 w 255997"/>
              <a:gd name="connsiteY2" fmla="*/ 158367 h 316733"/>
              <a:gd name="connsiteX3" fmla="*/ 79183 w 255997"/>
              <a:gd name="connsiteY3" fmla="*/ 0 h 316733"/>
              <a:gd name="connsiteX0" fmla="*/ 79183 w 79183"/>
              <a:gd name="connsiteY0" fmla="*/ 316733 h 316733"/>
              <a:gd name="connsiteX1" fmla="*/ 0 w 79183"/>
              <a:gd name="connsiteY1" fmla="*/ 158367 h 316733"/>
              <a:gd name="connsiteX2" fmla="*/ 79183 w 79183"/>
              <a:gd name="connsiteY2" fmla="*/ 0 h 316733"/>
            </a:gdLst>
            <a:ahLst/>
            <a:cxnLst>
              <a:cxn ang="0">
                <a:pos x="connsiteX0" y="connsiteY0"/>
              </a:cxn>
              <a:cxn ang="0">
                <a:pos x="connsiteX1" y="connsiteY1"/>
              </a:cxn>
              <a:cxn ang="0">
                <a:pos x="connsiteX2" y="connsiteY2"/>
              </a:cxn>
            </a:cxnLst>
            <a:rect l="l" t="t" r="r" b="b"/>
            <a:pathLst>
              <a:path w="79183" h="316733">
                <a:moveTo>
                  <a:pt x="79183" y="316733"/>
                </a:moveTo>
                <a:lnTo>
                  <a:pt x="0" y="158367"/>
                </a:lnTo>
                <a:lnTo>
                  <a:pt x="79183" y="0"/>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284" name="Group 283">
            <a:extLst>
              <a:ext uri="{FF2B5EF4-FFF2-40B4-BE49-F238E27FC236}">
                <a16:creationId xmlns:a16="http://schemas.microsoft.com/office/drawing/2014/main" id="{4D83E89C-9866-2848-50C3-A2118B071919}"/>
              </a:ext>
            </a:extLst>
          </p:cNvPr>
          <p:cNvGrpSpPr/>
          <p:nvPr/>
        </p:nvGrpSpPr>
        <p:grpSpPr>
          <a:xfrm rot="3577093">
            <a:off x="1959342" y="5127402"/>
            <a:ext cx="267759" cy="302783"/>
            <a:chOff x="775253" y="3157094"/>
            <a:chExt cx="316733" cy="335180"/>
          </a:xfrm>
        </p:grpSpPr>
        <p:sp>
          <p:nvSpPr>
            <p:cNvPr id="285" name="Hexagon 284">
              <a:extLst>
                <a:ext uri="{FF2B5EF4-FFF2-40B4-BE49-F238E27FC236}">
                  <a16:creationId xmlns:a16="http://schemas.microsoft.com/office/drawing/2014/main" id="{949AE9A9-7F26-13BB-655C-EE8A9A7D20ED}"/>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86" name="Straight Connector 285">
              <a:extLst>
                <a:ext uri="{FF2B5EF4-FFF2-40B4-BE49-F238E27FC236}">
                  <a16:creationId xmlns:a16="http://schemas.microsoft.com/office/drawing/2014/main" id="{0BD26A8A-45C8-4616-FDB4-D822C293FA60}"/>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287" name="Straight Connector 286">
              <a:extLst>
                <a:ext uri="{FF2B5EF4-FFF2-40B4-BE49-F238E27FC236}">
                  <a16:creationId xmlns:a16="http://schemas.microsoft.com/office/drawing/2014/main" id="{3AF21DB3-20E0-A748-6A07-C85DE9BEE6CB}"/>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288" name="Straight Connector 287">
              <a:extLst>
                <a:ext uri="{FF2B5EF4-FFF2-40B4-BE49-F238E27FC236}">
                  <a16:creationId xmlns:a16="http://schemas.microsoft.com/office/drawing/2014/main" id="{FC994F7A-0898-7B4D-7DA5-E8BB6769C3A7}"/>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cxnSp>
        <p:nvCxnSpPr>
          <p:cNvPr id="289" name="Straight Connector 288">
            <a:extLst>
              <a:ext uri="{FF2B5EF4-FFF2-40B4-BE49-F238E27FC236}">
                <a16:creationId xmlns:a16="http://schemas.microsoft.com/office/drawing/2014/main" id="{8C89B281-C549-E2DF-0C9A-FF1F8A802B37}"/>
              </a:ext>
            </a:extLst>
          </p:cNvPr>
          <p:cNvCxnSpPr>
            <a:cxnSpLocks/>
          </p:cNvCxnSpPr>
          <p:nvPr/>
        </p:nvCxnSpPr>
        <p:spPr bwMode="auto">
          <a:xfrm flipH="1" flipV="1">
            <a:off x="2029962" y="5030370"/>
            <a:ext cx="27479" cy="93716"/>
          </a:xfrm>
          <a:prstGeom prst="line">
            <a:avLst/>
          </a:prstGeom>
          <a:noFill/>
          <a:ln w="28575" cap="flat" cmpd="sng" algn="ctr">
            <a:solidFill>
              <a:schemeClr val="bg1"/>
            </a:solidFill>
            <a:prstDash val="solid"/>
            <a:round/>
            <a:headEnd type="none" w="med" len="med"/>
            <a:tailEnd type="none" w="med" len="med"/>
          </a:ln>
          <a:effectLst/>
        </p:spPr>
      </p:cxnSp>
      <p:cxnSp>
        <p:nvCxnSpPr>
          <p:cNvPr id="291" name="Straight Connector 290">
            <a:extLst>
              <a:ext uri="{FF2B5EF4-FFF2-40B4-BE49-F238E27FC236}">
                <a16:creationId xmlns:a16="http://schemas.microsoft.com/office/drawing/2014/main" id="{838BB9AF-4613-14A5-B6B8-9E923CF42084}"/>
              </a:ext>
            </a:extLst>
          </p:cNvPr>
          <p:cNvCxnSpPr>
            <a:cxnSpLocks/>
          </p:cNvCxnSpPr>
          <p:nvPr/>
        </p:nvCxnSpPr>
        <p:spPr bwMode="auto">
          <a:xfrm flipH="1" flipV="1">
            <a:off x="2247728" y="5313240"/>
            <a:ext cx="72780" cy="22774"/>
          </a:xfrm>
          <a:prstGeom prst="line">
            <a:avLst/>
          </a:prstGeom>
          <a:noFill/>
          <a:ln w="28575" cap="flat" cmpd="sng" algn="ctr">
            <a:solidFill>
              <a:schemeClr val="bg1"/>
            </a:solidFill>
            <a:prstDash val="solid"/>
            <a:round/>
            <a:headEnd type="none" w="med" len="med"/>
            <a:tailEnd type="none" w="med" len="med"/>
          </a:ln>
          <a:effectLst/>
        </p:spPr>
      </p:cxnSp>
      <p:grpSp>
        <p:nvGrpSpPr>
          <p:cNvPr id="293" name="Group 292">
            <a:extLst>
              <a:ext uri="{FF2B5EF4-FFF2-40B4-BE49-F238E27FC236}">
                <a16:creationId xmlns:a16="http://schemas.microsoft.com/office/drawing/2014/main" id="{B30AFCC8-B9D7-4C50-F7E3-44AEDA6E3842}"/>
              </a:ext>
            </a:extLst>
          </p:cNvPr>
          <p:cNvGrpSpPr/>
          <p:nvPr/>
        </p:nvGrpSpPr>
        <p:grpSpPr>
          <a:xfrm rot="20828895">
            <a:off x="2329577" y="5464100"/>
            <a:ext cx="267759" cy="302783"/>
            <a:chOff x="775253" y="3157094"/>
            <a:chExt cx="316733" cy="335180"/>
          </a:xfrm>
        </p:grpSpPr>
        <p:sp>
          <p:nvSpPr>
            <p:cNvPr id="294" name="Hexagon 293">
              <a:extLst>
                <a:ext uri="{FF2B5EF4-FFF2-40B4-BE49-F238E27FC236}">
                  <a16:creationId xmlns:a16="http://schemas.microsoft.com/office/drawing/2014/main" id="{89866042-0B89-9C05-D794-1E1C6673D2F2}"/>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95" name="Straight Connector 294">
              <a:extLst>
                <a:ext uri="{FF2B5EF4-FFF2-40B4-BE49-F238E27FC236}">
                  <a16:creationId xmlns:a16="http://schemas.microsoft.com/office/drawing/2014/main" id="{78D0ECBF-A720-E4CF-5C60-939131CBB0DB}"/>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296" name="Straight Connector 295">
              <a:extLst>
                <a:ext uri="{FF2B5EF4-FFF2-40B4-BE49-F238E27FC236}">
                  <a16:creationId xmlns:a16="http://schemas.microsoft.com/office/drawing/2014/main" id="{5606AD78-90E0-FBF8-F784-3D6F2CC6830E}"/>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297" name="Straight Connector 296">
              <a:extLst>
                <a:ext uri="{FF2B5EF4-FFF2-40B4-BE49-F238E27FC236}">
                  <a16:creationId xmlns:a16="http://schemas.microsoft.com/office/drawing/2014/main" id="{8003DC2C-72C9-CB74-AFD2-8F58BA3B23FE}"/>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cxnSp>
        <p:nvCxnSpPr>
          <p:cNvPr id="301" name="Straight Connector 300">
            <a:extLst>
              <a:ext uri="{FF2B5EF4-FFF2-40B4-BE49-F238E27FC236}">
                <a16:creationId xmlns:a16="http://schemas.microsoft.com/office/drawing/2014/main" id="{95585F22-6FFD-D6F6-6C2A-93A1E9D57E73}"/>
              </a:ext>
            </a:extLst>
          </p:cNvPr>
          <p:cNvCxnSpPr>
            <a:cxnSpLocks/>
          </p:cNvCxnSpPr>
          <p:nvPr/>
        </p:nvCxnSpPr>
        <p:spPr bwMode="auto">
          <a:xfrm>
            <a:off x="2384848" y="5404076"/>
            <a:ext cx="14201" cy="72452"/>
          </a:xfrm>
          <a:prstGeom prst="line">
            <a:avLst/>
          </a:prstGeom>
          <a:noFill/>
          <a:ln w="28575" cap="flat" cmpd="sng" algn="ctr">
            <a:solidFill>
              <a:schemeClr val="bg1"/>
            </a:solidFill>
            <a:prstDash val="solid"/>
            <a:round/>
            <a:headEnd type="none" w="med" len="med"/>
            <a:tailEnd type="none" w="med" len="med"/>
          </a:ln>
          <a:effectLst/>
        </p:spPr>
      </p:cxnSp>
      <p:grpSp>
        <p:nvGrpSpPr>
          <p:cNvPr id="303" name="Group 302">
            <a:extLst>
              <a:ext uri="{FF2B5EF4-FFF2-40B4-BE49-F238E27FC236}">
                <a16:creationId xmlns:a16="http://schemas.microsoft.com/office/drawing/2014/main" id="{58BE9ED0-A7E8-A968-E247-EF029ADFB1FD}"/>
              </a:ext>
            </a:extLst>
          </p:cNvPr>
          <p:cNvGrpSpPr/>
          <p:nvPr/>
        </p:nvGrpSpPr>
        <p:grpSpPr>
          <a:xfrm rot="2781559">
            <a:off x="1748196" y="5185710"/>
            <a:ext cx="51096" cy="106847"/>
            <a:chOff x="8245475" y="975285"/>
            <a:chExt cx="38100" cy="153888"/>
          </a:xfrm>
        </p:grpSpPr>
        <p:cxnSp>
          <p:nvCxnSpPr>
            <p:cNvPr id="304" name="Straight Connector 303">
              <a:extLst>
                <a:ext uri="{FF2B5EF4-FFF2-40B4-BE49-F238E27FC236}">
                  <a16:creationId xmlns:a16="http://schemas.microsoft.com/office/drawing/2014/main" id="{B13A5EBC-ACBF-E448-333A-1A06BCE096A7}"/>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305" name="Straight Connector 304">
              <a:extLst>
                <a:ext uri="{FF2B5EF4-FFF2-40B4-BE49-F238E27FC236}">
                  <a16:creationId xmlns:a16="http://schemas.microsoft.com/office/drawing/2014/main" id="{47AE2FF2-1589-5580-8AC0-4FA2A90C650C}"/>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sp>
        <p:nvSpPr>
          <p:cNvPr id="306" name="TextBox 305">
            <a:extLst>
              <a:ext uri="{FF2B5EF4-FFF2-40B4-BE49-F238E27FC236}">
                <a16:creationId xmlns:a16="http://schemas.microsoft.com/office/drawing/2014/main" id="{75115C0E-94ED-409D-203F-DFA89CCA4992}"/>
              </a:ext>
            </a:extLst>
          </p:cNvPr>
          <p:cNvSpPr txBox="1"/>
          <p:nvPr/>
        </p:nvSpPr>
        <p:spPr bwMode="auto">
          <a:xfrm>
            <a:off x="598671" y="5306758"/>
            <a:ext cx="3834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HO</a:t>
            </a:r>
          </a:p>
        </p:txBody>
      </p:sp>
      <p:sp>
        <p:nvSpPr>
          <p:cNvPr id="307" name="Rectangle 306">
            <a:extLst>
              <a:ext uri="{FF2B5EF4-FFF2-40B4-BE49-F238E27FC236}">
                <a16:creationId xmlns:a16="http://schemas.microsoft.com/office/drawing/2014/main" id="{8E73E018-0D92-EE06-5538-9931F82E3615}"/>
              </a:ext>
            </a:extLst>
          </p:cNvPr>
          <p:cNvSpPr/>
          <p:nvPr/>
        </p:nvSpPr>
        <p:spPr bwMode="auto">
          <a:xfrm>
            <a:off x="1047998" y="5259824"/>
            <a:ext cx="96578" cy="12185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8" name="TextBox 307">
            <a:extLst>
              <a:ext uri="{FF2B5EF4-FFF2-40B4-BE49-F238E27FC236}">
                <a16:creationId xmlns:a16="http://schemas.microsoft.com/office/drawing/2014/main" id="{BF4E449E-249A-1920-9EF6-7CE91E746DD6}"/>
              </a:ext>
            </a:extLst>
          </p:cNvPr>
          <p:cNvSpPr txBox="1"/>
          <p:nvPr/>
        </p:nvSpPr>
        <p:spPr bwMode="auto">
          <a:xfrm>
            <a:off x="925963" y="5174778"/>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309" name="TextBox 308">
            <a:extLst>
              <a:ext uri="{FF2B5EF4-FFF2-40B4-BE49-F238E27FC236}">
                <a16:creationId xmlns:a16="http://schemas.microsoft.com/office/drawing/2014/main" id="{DAAF2B9E-195D-A24A-B66E-7380E55184AA}"/>
              </a:ext>
            </a:extLst>
          </p:cNvPr>
          <p:cNvSpPr txBox="1"/>
          <p:nvPr/>
        </p:nvSpPr>
        <p:spPr bwMode="auto">
          <a:xfrm>
            <a:off x="1354311" y="5111201"/>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NH</a:t>
            </a:r>
          </a:p>
        </p:txBody>
      </p:sp>
      <p:sp>
        <p:nvSpPr>
          <p:cNvPr id="310" name="Rectangle 309">
            <a:extLst>
              <a:ext uri="{FF2B5EF4-FFF2-40B4-BE49-F238E27FC236}">
                <a16:creationId xmlns:a16="http://schemas.microsoft.com/office/drawing/2014/main" id="{10D1F57C-BC1C-4EAD-71AC-04B957150233}"/>
              </a:ext>
            </a:extLst>
          </p:cNvPr>
          <p:cNvSpPr/>
          <p:nvPr/>
        </p:nvSpPr>
        <p:spPr bwMode="auto">
          <a:xfrm rot="5400000">
            <a:off x="1387214" y="4702919"/>
            <a:ext cx="175083" cy="117555"/>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1" name="TextBox 310">
            <a:extLst>
              <a:ext uri="{FF2B5EF4-FFF2-40B4-BE49-F238E27FC236}">
                <a16:creationId xmlns:a16="http://schemas.microsoft.com/office/drawing/2014/main" id="{B163E778-FF9B-7FAA-EA57-89EEDD29DB6D}"/>
              </a:ext>
            </a:extLst>
          </p:cNvPr>
          <p:cNvSpPr txBox="1"/>
          <p:nvPr/>
        </p:nvSpPr>
        <p:spPr bwMode="auto">
          <a:xfrm>
            <a:off x="1337821" y="4618901"/>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312" name="Rectangle 311">
            <a:extLst>
              <a:ext uri="{FF2B5EF4-FFF2-40B4-BE49-F238E27FC236}">
                <a16:creationId xmlns:a16="http://schemas.microsoft.com/office/drawing/2014/main" id="{038C8DD2-908A-ED9D-C4A2-A289DC9AACE1}"/>
              </a:ext>
            </a:extLst>
          </p:cNvPr>
          <p:cNvSpPr/>
          <p:nvPr/>
        </p:nvSpPr>
        <p:spPr bwMode="auto">
          <a:xfrm rot="5400000">
            <a:off x="1645928" y="4741343"/>
            <a:ext cx="175083" cy="117555"/>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3" name="TextBox 312">
            <a:extLst>
              <a:ext uri="{FF2B5EF4-FFF2-40B4-BE49-F238E27FC236}">
                <a16:creationId xmlns:a16="http://schemas.microsoft.com/office/drawing/2014/main" id="{2F4A2DFA-4C67-2210-AD9C-AF83E3591DE1}"/>
              </a:ext>
            </a:extLst>
          </p:cNvPr>
          <p:cNvSpPr txBox="1"/>
          <p:nvPr/>
        </p:nvSpPr>
        <p:spPr bwMode="auto">
          <a:xfrm>
            <a:off x="1591677" y="4540124"/>
            <a:ext cx="289094"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90000"/>
              </a:lnSpc>
              <a:spcBef>
                <a:spcPts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HN</a:t>
            </a:r>
          </a:p>
        </p:txBody>
      </p:sp>
      <p:sp>
        <p:nvSpPr>
          <p:cNvPr id="314" name="TextBox 313">
            <a:extLst>
              <a:ext uri="{FF2B5EF4-FFF2-40B4-BE49-F238E27FC236}">
                <a16:creationId xmlns:a16="http://schemas.microsoft.com/office/drawing/2014/main" id="{741A208E-03AE-63C8-6B7D-AB48BD5576F5}"/>
              </a:ext>
            </a:extLst>
          </p:cNvPr>
          <p:cNvSpPr txBox="1"/>
          <p:nvPr/>
        </p:nvSpPr>
        <p:spPr bwMode="auto">
          <a:xfrm>
            <a:off x="1550132" y="5198172"/>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315" name="TextBox 314">
            <a:extLst>
              <a:ext uri="{FF2B5EF4-FFF2-40B4-BE49-F238E27FC236}">
                <a16:creationId xmlns:a16="http://schemas.microsoft.com/office/drawing/2014/main" id="{1363071C-358C-2B02-725F-12E2C7F8E82D}"/>
              </a:ext>
            </a:extLst>
          </p:cNvPr>
          <p:cNvSpPr txBox="1"/>
          <p:nvPr/>
        </p:nvSpPr>
        <p:spPr bwMode="auto">
          <a:xfrm>
            <a:off x="2248042" y="5198725"/>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316" name="TextBox 315">
            <a:extLst>
              <a:ext uri="{FF2B5EF4-FFF2-40B4-BE49-F238E27FC236}">
                <a16:creationId xmlns:a16="http://schemas.microsoft.com/office/drawing/2014/main" id="{6DA3CB15-82DF-B841-0C0D-195E4E74457A}"/>
              </a:ext>
            </a:extLst>
          </p:cNvPr>
          <p:cNvSpPr txBox="1"/>
          <p:nvPr/>
        </p:nvSpPr>
        <p:spPr bwMode="auto">
          <a:xfrm>
            <a:off x="1819611" y="4835220"/>
            <a:ext cx="30168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Cl</a:t>
            </a:r>
          </a:p>
        </p:txBody>
      </p:sp>
      <p:sp>
        <p:nvSpPr>
          <p:cNvPr id="317" name="TextBox 316">
            <a:extLst>
              <a:ext uri="{FF2B5EF4-FFF2-40B4-BE49-F238E27FC236}">
                <a16:creationId xmlns:a16="http://schemas.microsoft.com/office/drawing/2014/main" id="{158A32C2-5516-B93E-B981-EB6AFC3F4B41}"/>
              </a:ext>
            </a:extLst>
          </p:cNvPr>
          <p:cNvSpPr txBox="1"/>
          <p:nvPr/>
        </p:nvSpPr>
        <p:spPr bwMode="auto">
          <a:xfrm>
            <a:off x="2817690" y="5492028"/>
            <a:ext cx="43152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a:t>
            </a:r>
            <a:r>
              <a:rPr kumimoji="0" lang="en-US" sz="1200" b="0" i="0" u="none" strike="noStrike" kern="1200" cap="none" spc="0" normalizeH="0" baseline="-25000" noProof="0" dirty="0">
                <a:ln>
                  <a:noFill/>
                </a:ln>
                <a:solidFill>
                  <a:srgbClr val="000000"/>
                </a:solidFill>
                <a:effectLst/>
                <a:uLnTx/>
                <a:uFillTx/>
                <a:latin typeface="Calibri" panose="020F0502020204030204" pitchFamily="34" charset="0"/>
                <a:ea typeface="+mn-ea"/>
                <a:cs typeface="Arial" panose="020B0604020202020204" pitchFamily="34" charset="0"/>
              </a:rPr>
              <a:t>2</a:t>
            </a: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318" name="TextBox 317">
            <a:extLst>
              <a:ext uri="{FF2B5EF4-FFF2-40B4-BE49-F238E27FC236}">
                <a16:creationId xmlns:a16="http://schemas.microsoft.com/office/drawing/2014/main" id="{852F89B6-3534-7A26-D04E-A431A24D4B3D}"/>
              </a:ext>
            </a:extLst>
          </p:cNvPr>
          <p:cNvSpPr txBox="1"/>
          <p:nvPr/>
        </p:nvSpPr>
        <p:spPr bwMode="auto">
          <a:xfrm>
            <a:off x="3282165" y="5494612"/>
            <a:ext cx="2551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a:t>
            </a:r>
          </a:p>
        </p:txBody>
      </p:sp>
      <p:grpSp>
        <p:nvGrpSpPr>
          <p:cNvPr id="320" name="Group 319">
            <a:extLst>
              <a:ext uri="{FF2B5EF4-FFF2-40B4-BE49-F238E27FC236}">
                <a16:creationId xmlns:a16="http://schemas.microsoft.com/office/drawing/2014/main" id="{CBB58171-08AF-386E-EEF5-3678BE9CBD26}"/>
              </a:ext>
            </a:extLst>
          </p:cNvPr>
          <p:cNvGrpSpPr/>
          <p:nvPr/>
        </p:nvGrpSpPr>
        <p:grpSpPr>
          <a:xfrm rot="20828895">
            <a:off x="3131814" y="5187791"/>
            <a:ext cx="267759" cy="302783"/>
            <a:chOff x="775253" y="3157094"/>
            <a:chExt cx="316733" cy="335180"/>
          </a:xfrm>
        </p:grpSpPr>
        <p:sp>
          <p:nvSpPr>
            <p:cNvPr id="321" name="Hexagon 320">
              <a:extLst>
                <a:ext uri="{FF2B5EF4-FFF2-40B4-BE49-F238E27FC236}">
                  <a16:creationId xmlns:a16="http://schemas.microsoft.com/office/drawing/2014/main" id="{DADB6437-2BD7-3192-29C1-5B7C3DACA709}"/>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322" name="Straight Connector 321">
              <a:extLst>
                <a:ext uri="{FF2B5EF4-FFF2-40B4-BE49-F238E27FC236}">
                  <a16:creationId xmlns:a16="http://schemas.microsoft.com/office/drawing/2014/main" id="{B1DB1FC2-345C-2826-1418-782651890D19}"/>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323" name="Straight Connector 322">
              <a:extLst>
                <a:ext uri="{FF2B5EF4-FFF2-40B4-BE49-F238E27FC236}">
                  <a16:creationId xmlns:a16="http://schemas.microsoft.com/office/drawing/2014/main" id="{C8F78808-6D50-4B43-726E-67199C33A72A}"/>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324" name="Straight Connector 323">
              <a:extLst>
                <a:ext uri="{FF2B5EF4-FFF2-40B4-BE49-F238E27FC236}">
                  <a16:creationId xmlns:a16="http://schemas.microsoft.com/office/drawing/2014/main" id="{2107D953-E881-94B4-0766-9B026CA2A9AB}"/>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cxnSp>
        <p:nvCxnSpPr>
          <p:cNvPr id="326" name="Straight Connector 325">
            <a:extLst>
              <a:ext uri="{FF2B5EF4-FFF2-40B4-BE49-F238E27FC236}">
                <a16:creationId xmlns:a16="http://schemas.microsoft.com/office/drawing/2014/main" id="{1AE7C446-C8F1-91EF-6249-CC6EA5B4BB62}"/>
              </a:ext>
            </a:extLst>
          </p:cNvPr>
          <p:cNvCxnSpPr/>
          <p:nvPr/>
        </p:nvCxnSpPr>
        <p:spPr bwMode="auto">
          <a:xfrm flipH="1">
            <a:off x="3145628" y="5481408"/>
            <a:ext cx="35894" cy="80158"/>
          </a:xfrm>
          <a:prstGeom prst="line">
            <a:avLst/>
          </a:prstGeom>
          <a:noFill/>
          <a:ln w="28575" cap="flat" cmpd="sng" algn="ctr">
            <a:solidFill>
              <a:schemeClr val="bg1"/>
            </a:solidFill>
            <a:prstDash val="solid"/>
            <a:round/>
            <a:headEnd type="none" w="med" len="med"/>
            <a:tailEnd type="none" w="med" len="med"/>
          </a:ln>
          <a:effectLst/>
        </p:spPr>
      </p:cxnSp>
      <p:cxnSp>
        <p:nvCxnSpPr>
          <p:cNvPr id="327" name="Straight Connector 326">
            <a:extLst>
              <a:ext uri="{FF2B5EF4-FFF2-40B4-BE49-F238E27FC236}">
                <a16:creationId xmlns:a16="http://schemas.microsoft.com/office/drawing/2014/main" id="{45F9BCBA-4B65-689B-22E5-A36A0441B1D8}"/>
              </a:ext>
            </a:extLst>
          </p:cNvPr>
          <p:cNvCxnSpPr>
            <a:cxnSpLocks/>
            <a:stCxn id="321" idx="3"/>
          </p:cNvCxnSpPr>
          <p:nvPr/>
        </p:nvCxnSpPr>
        <p:spPr bwMode="auto">
          <a:xfrm>
            <a:off x="3331531" y="5475508"/>
            <a:ext cx="42507" cy="78692"/>
          </a:xfrm>
          <a:prstGeom prst="line">
            <a:avLst/>
          </a:prstGeom>
          <a:noFill/>
          <a:ln w="28575" cap="flat" cmpd="sng" algn="ctr">
            <a:solidFill>
              <a:schemeClr val="bg1"/>
            </a:solidFill>
            <a:prstDash val="solid"/>
            <a:round/>
            <a:headEnd type="none" w="med" len="med"/>
            <a:tailEnd type="none" w="med" len="med"/>
          </a:ln>
          <a:effectLst/>
        </p:spPr>
      </p:cxnSp>
      <p:cxnSp>
        <p:nvCxnSpPr>
          <p:cNvPr id="331" name="Straight Connector 330">
            <a:extLst>
              <a:ext uri="{FF2B5EF4-FFF2-40B4-BE49-F238E27FC236}">
                <a16:creationId xmlns:a16="http://schemas.microsoft.com/office/drawing/2014/main" id="{D56C9F8F-DE85-A69E-4A2A-C8E4A2FECDFA}"/>
              </a:ext>
            </a:extLst>
          </p:cNvPr>
          <p:cNvCxnSpPr>
            <a:cxnSpLocks/>
          </p:cNvCxnSpPr>
          <p:nvPr/>
        </p:nvCxnSpPr>
        <p:spPr bwMode="auto">
          <a:xfrm flipH="1">
            <a:off x="3425574" y="5324930"/>
            <a:ext cx="87505" cy="24818"/>
          </a:xfrm>
          <a:prstGeom prst="line">
            <a:avLst/>
          </a:prstGeom>
          <a:noFill/>
          <a:ln w="28575" cap="flat" cmpd="sng" algn="ctr">
            <a:solidFill>
              <a:schemeClr val="bg1"/>
            </a:solidFill>
            <a:prstDash val="solid"/>
            <a:round/>
            <a:headEnd type="none" w="med" len="med"/>
            <a:tailEnd type="none" w="med" len="med"/>
          </a:ln>
          <a:effectLst/>
        </p:spPr>
      </p:cxnSp>
      <p:sp>
        <p:nvSpPr>
          <p:cNvPr id="333" name="Hexagon 332">
            <a:extLst>
              <a:ext uri="{FF2B5EF4-FFF2-40B4-BE49-F238E27FC236}">
                <a16:creationId xmlns:a16="http://schemas.microsoft.com/office/drawing/2014/main" id="{4885B074-59F0-6AB3-1B6E-315B40FCBD2C}"/>
              </a:ext>
            </a:extLst>
          </p:cNvPr>
          <p:cNvSpPr/>
          <p:nvPr/>
        </p:nvSpPr>
        <p:spPr bwMode="auto">
          <a:xfrm rot="14733076">
            <a:off x="3516961" y="5039161"/>
            <a:ext cx="291850" cy="251776"/>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5" name="Isosceles Triangle 334">
            <a:extLst>
              <a:ext uri="{FF2B5EF4-FFF2-40B4-BE49-F238E27FC236}">
                <a16:creationId xmlns:a16="http://schemas.microsoft.com/office/drawing/2014/main" id="{A966A88D-C93C-BD30-307F-16CBE11ED7AC}"/>
              </a:ext>
            </a:extLst>
          </p:cNvPr>
          <p:cNvSpPr/>
          <p:nvPr/>
        </p:nvSpPr>
        <p:spPr bwMode="auto">
          <a:xfrm rot="16200000">
            <a:off x="3827876" y="5127086"/>
            <a:ext cx="59838" cy="127494"/>
          </a:xfrm>
          <a:prstGeom prst="triangle">
            <a:avLst/>
          </a:prstGeom>
          <a:solidFill>
            <a:schemeClr val="bg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336" name="Group 335">
            <a:extLst>
              <a:ext uri="{FF2B5EF4-FFF2-40B4-BE49-F238E27FC236}">
                <a16:creationId xmlns:a16="http://schemas.microsoft.com/office/drawing/2014/main" id="{96923BF3-5CE7-B085-1A90-7D710961446C}"/>
              </a:ext>
            </a:extLst>
          </p:cNvPr>
          <p:cNvGrpSpPr/>
          <p:nvPr/>
        </p:nvGrpSpPr>
        <p:grpSpPr>
          <a:xfrm>
            <a:off x="3766091" y="4930711"/>
            <a:ext cx="73610" cy="79110"/>
            <a:chOff x="1567778" y="5761714"/>
            <a:chExt cx="95941" cy="92399"/>
          </a:xfrm>
        </p:grpSpPr>
        <p:cxnSp>
          <p:nvCxnSpPr>
            <p:cNvPr id="337" name="Straight Connector 336">
              <a:extLst>
                <a:ext uri="{FF2B5EF4-FFF2-40B4-BE49-F238E27FC236}">
                  <a16:creationId xmlns:a16="http://schemas.microsoft.com/office/drawing/2014/main" id="{CECFFE20-D612-E1F0-CDE8-8AECE89EF81D}"/>
                </a:ext>
              </a:extLst>
            </p:cNvPr>
            <p:cNvCxnSpPr/>
            <p:nvPr/>
          </p:nvCxnSpPr>
          <p:spPr bwMode="auto">
            <a:xfrm>
              <a:off x="1601871" y="5761714"/>
              <a:ext cx="61848" cy="66847"/>
            </a:xfrm>
            <a:prstGeom prst="line">
              <a:avLst/>
            </a:prstGeom>
            <a:noFill/>
            <a:ln w="12700" cap="flat" cmpd="sng" algn="ctr">
              <a:solidFill>
                <a:schemeClr val="bg1"/>
              </a:solidFill>
              <a:prstDash val="solid"/>
              <a:round/>
              <a:headEnd type="none" w="med" len="med"/>
              <a:tailEnd type="none" w="med" len="med"/>
            </a:ln>
            <a:effectLst/>
          </p:spPr>
        </p:cxnSp>
        <p:cxnSp>
          <p:nvCxnSpPr>
            <p:cNvPr id="338" name="Straight Connector 337">
              <a:extLst>
                <a:ext uri="{FF2B5EF4-FFF2-40B4-BE49-F238E27FC236}">
                  <a16:creationId xmlns:a16="http://schemas.microsoft.com/office/drawing/2014/main" id="{771AD043-2118-654A-39CA-FF4E04BF59E1}"/>
                </a:ext>
              </a:extLst>
            </p:cNvPr>
            <p:cNvCxnSpPr>
              <a:cxnSpLocks/>
            </p:cNvCxnSpPr>
            <p:nvPr/>
          </p:nvCxnSpPr>
          <p:spPr bwMode="auto">
            <a:xfrm>
              <a:off x="1567778" y="5838436"/>
              <a:ext cx="13372" cy="15677"/>
            </a:xfrm>
            <a:prstGeom prst="line">
              <a:avLst/>
            </a:prstGeom>
            <a:noFill/>
            <a:ln w="12700" cap="flat" cmpd="sng" algn="ctr">
              <a:solidFill>
                <a:schemeClr val="bg1"/>
              </a:solidFill>
              <a:prstDash val="solid"/>
              <a:round/>
              <a:headEnd type="none" w="med" len="med"/>
              <a:tailEnd type="none" w="med" len="med"/>
            </a:ln>
            <a:effectLst/>
          </p:spPr>
        </p:cxnSp>
        <p:cxnSp>
          <p:nvCxnSpPr>
            <p:cNvPr id="339" name="Straight Connector 338">
              <a:extLst>
                <a:ext uri="{FF2B5EF4-FFF2-40B4-BE49-F238E27FC236}">
                  <a16:creationId xmlns:a16="http://schemas.microsoft.com/office/drawing/2014/main" id="{3963B9E9-4CB2-6993-EA87-DC5D2885AC9D}"/>
                </a:ext>
              </a:extLst>
            </p:cNvPr>
            <p:cNvCxnSpPr>
              <a:cxnSpLocks/>
            </p:cNvCxnSpPr>
            <p:nvPr/>
          </p:nvCxnSpPr>
          <p:spPr bwMode="auto">
            <a:xfrm>
              <a:off x="1582240" y="5797757"/>
              <a:ext cx="39262" cy="43296"/>
            </a:xfrm>
            <a:prstGeom prst="line">
              <a:avLst/>
            </a:prstGeom>
            <a:noFill/>
            <a:ln w="12700" cap="flat" cmpd="sng" algn="ctr">
              <a:solidFill>
                <a:schemeClr val="bg1"/>
              </a:solidFill>
              <a:prstDash val="solid"/>
              <a:round/>
              <a:headEnd type="none" w="med" len="med"/>
              <a:tailEnd type="none" w="med" len="med"/>
            </a:ln>
            <a:effectLst/>
          </p:spPr>
        </p:cxnSp>
      </p:grpSp>
      <p:grpSp>
        <p:nvGrpSpPr>
          <p:cNvPr id="340" name="Group 339">
            <a:extLst>
              <a:ext uri="{FF2B5EF4-FFF2-40B4-BE49-F238E27FC236}">
                <a16:creationId xmlns:a16="http://schemas.microsoft.com/office/drawing/2014/main" id="{58C62645-77B1-2189-89A5-EB3A33F6F6FB}"/>
              </a:ext>
            </a:extLst>
          </p:cNvPr>
          <p:cNvGrpSpPr/>
          <p:nvPr/>
        </p:nvGrpSpPr>
        <p:grpSpPr>
          <a:xfrm rot="9090217">
            <a:off x="3792561" y="4810393"/>
            <a:ext cx="45719" cy="114428"/>
            <a:chOff x="8245475" y="975285"/>
            <a:chExt cx="38100" cy="153888"/>
          </a:xfrm>
        </p:grpSpPr>
        <p:cxnSp>
          <p:nvCxnSpPr>
            <p:cNvPr id="341" name="Straight Connector 340">
              <a:extLst>
                <a:ext uri="{FF2B5EF4-FFF2-40B4-BE49-F238E27FC236}">
                  <a16:creationId xmlns:a16="http://schemas.microsoft.com/office/drawing/2014/main" id="{9692C704-7BC5-8D35-BB59-C61A346A7716}"/>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342" name="Straight Connector 341">
              <a:extLst>
                <a:ext uri="{FF2B5EF4-FFF2-40B4-BE49-F238E27FC236}">
                  <a16:creationId xmlns:a16="http://schemas.microsoft.com/office/drawing/2014/main" id="{C3956DFA-CC3F-E7B0-93BA-2107120117BA}"/>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cxnSp>
        <p:nvCxnSpPr>
          <p:cNvPr id="344" name="Straight Connector 343">
            <a:extLst>
              <a:ext uri="{FF2B5EF4-FFF2-40B4-BE49-F238E27FC236}">
                <a16:creationId xmlns:a16="http://schemas.microsoft.com/office/drawing/2014/main" id="{CFAFF2FA-122D-7D56-C574-9EE3BDA56CA2}"/>
              </a:ext>
            </a:extLst>
          </p:cNvPr>
          <p:cNvCxnSpPr>
            <a:cxnSpLocks/>
          </p:cNvCxnSpPr>
          <p:nvPr/>
        </p:nvCxnSpPr>
        <p:spPr bwMode="auto">
          <a:xfrm>
            <a:off x="3854810" y="4900554"/>
            <a:ext cx="97025" cy="2879"/>
          </a:xfrm>
          <a:prstGeom prst="line">
            <a:avLst/>
          </a:prstGeom>
          <a:noFill/>
          <a:ln w="28575" cap="flat" cmpd="sng" algn="ctr">
            <a:solidFill>
              <a:schemeClr val="bg1"/>
            </a:solidFill>
            <a:prstDash val="solid"/>
            <a:round/>
            <a:headEnd type="none" w="med" len="med"/>
            <a:tailEnd type="none" w="med" len="med"/>
          </a:ln>
          <a:effectLst/>
        </p:spPr>
      </p:cxnSp>
      <p:sp>
        <p:nvSpPr>
          <p:cNvPr id="346" name="TextBox 345">
            <a:extLst>
              <a:ext uri="{FF2B5EF4-FFF2-40B4-BE49-F238E27FC236}">
                <a16:creationId xmlns:a16="http://schemas.microsoft.com/office/drawing/2014/main" id="{D315802E-9501-2198-D753-150983940B03}"/>
              </a:ext>
            </a:extLst>
          </p:cNvPr>
          <p:cNvSpPr txBox="1"/>
          <p:nvPr/>
        </p:nvSpPr>
        <p:spPr bwMode="auto">
          <a:xfrm>
            <a:off x="3870065" y="4763957"/>
            <a:ext cx="43152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NH</a:t>
            </a:r>
            <a:r>
              <a:rPr kumimoji="0" lang="en-US" sz="1200" b="0" i="0" u="none" strike="noStrike" kern="1200" cap="none" spc="0" normalizeH="0" baseline="-25000" noProof="0" dirty="0">
                <a:ln>
                  <a:noFill/>
                </a:ln>
                <a:solidFill>
                  <a:srgbClr val="000000"/>
                </a:solidFill>
                <a:effectLst/>
                <a:uLnTx/>
                <a:uFillTx/>
                <a:latin typeface="Calibri" panose="020F0502020204030204" pitchFamily="34" charset="0"/>
                <a:ea typeface="+mn-ea"/>
                <a:cs typeface="Arial" panose="020B0604020202020204" pitchFamily="34" charset="0"/>
              </a:rPr>
              <a:t>2</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347" name="Hexagon 346">
            <a:extLst>
              <a:ext uri="{FF2B5EF4-FFF2-40B4-BE49-F238E27FC236}">
                <a16:creationId xmlns:a16="http://schemas.microsoft.com/office/drawing/2014/main" id="{CEA7FD80-7123-7E4E-3B56-DE9041F1E74F}"/>
              </a:ext>
            </a:extLst>
          </p:cNvPr>
          <p:cNvSpPr/>
          <p:nvPr/>
        </p:nvSpPr>
        <p:spPr bwMode="auto">
          <a:xfrm rot="14733076">
            <a:off x="3990952" y="5087917"/>
            <a:ext cx="291850" cy="251776"/>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8" name="Isosceles Triangle 347">
            <a:extLst>
              <a:ext uri="{FF2B5EF4-FFF2-40B4-BE49-F238E27FC236}">
                <a16:creationId xmlns:a16="http://schemas.microsoft.com/office/drawing/2014/main" id="{D84B4177-4C5E-B2EE-9033-694ACC197BA4}"/>
              </a:ext>
            </a:extLst>
          </p:cNvPr>
          <p:cNvSpPr/>
          <p:nvPr/>
        </p:nvSpPr>
        <p:spPr bwMode="auto">
          <a:xfrm rot="19342370">
            <a:off x="4205425" y="5332275"/>
            <a:ext cx="45719" cy="128081"/>
          </a:xfrm>
          <a:prstGeom prst="triangle">
            <a:avLst/>
          </a:prstGeom>
          <a:solidFill>
            <a:schemeClr val="bg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349" name="Group 348">
            <a:extLst>
              <a:ext uri="{FF2B5EF4-FFF2-40B4-BE49-F238E27FC236}">
                <a16:creationId xmlns:a16="http://schemas.microsoft.com/office/drawing/2014/main" id="{FFB718BC-F90B-A7FF-04DF-B3204D2004A8}"/>
              </a:ext>
            </a:extLst>
          </p:cNvPr>
          <p:cNvGrpSpPr/>
          <p:nvPr/>
        </p:nvGrpSpPr>
        <p:grpSpPr>
          <a:xfrm rot="1762994">
            <a:off x="4004707" y="5324608"/>
            <a:ext cx="45719" cy="114428"/>
            <a:chOff x="8245475" y="975285"/>
            <a:chExt cx="38100" cy="153888"/>
          </a:xfrm>
        </p:grpSpPr>
        <p:cxnSp>
          <p:nvCxnSpPr>
            <p:cNvPr id="350" name="Straight Connector 349">
              <a:extLst>
                <a:ext uri="{FF2B5EF4-FFF2-40B4-BE49-F238E27FC236}">
                  <a16:creationId xmlns:a16="http://schemas.microsoft.com/office/drawing/2014/main" id="{C235B470-C3D4-6917-42E1-5AB7F1BD389C}"/>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351" name="Straight Connector 350">
              <a:extLst>
                <a:ext uri="{FF2B5EF4-FFF2-40B4-BE49-F238E27FC236}">
                  <a16:creationId xmlns:a16="http://schemas.microsoft.com/office/drawing/2014/main" id="{873B25B2-885E-8EF2-0292-A90D9C0C6960}"/>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grpSp>
        <p:nvGrpSpPr>
          <p:cNvPr id="352" name="Group 351">
            <a:extLst>
              <a:ext uri="{FF2B5EF4-FFF2-40B4-BE49-F238E27FC236}">
                <a16:creationId xmlns:a16="http://schemas.microsoft.com/office/drawing/2014/main" id="{12E4ADFE-63A4-CFC7-3114-504405F3D8DE}"/>
              </a:ext>
            </a:extLst>
          </p:cNvPr>
          <p:cNvGrpSpPr/>
          <p:nvPr/>
        </p:nvGrpSpPr>
        <p:grpSpPr>
          <a:xfrm rot="20828895">
            <a:off x="4474574" y="5374238"/>
            <a:ext cx="267759" cy="302783"/>
            <a:chOff x="775253" y="3157094"/>
            <a:chExt cx="316733" cy="335180"/>
          </a:xfrm>
        </p:grpSpPr>
        <p:sp>
          <p:nvSpPr>
            <p:cNvPr id="353" name="Hexagon 352">
              <a:extLst>
                <a:ext uri="{FF2B5EF4-FFF2-40B4-BE49-F238E27FC236}">
                  <a16:creationId xmlns:a16="http://schemas.microsoft.com/office/drawing/2014/main" id="{ECF8EA68-A940-C3C4-1F5E-93F797F19AF5}"/>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354" name="Straight Connector 353">
              <a:extLst>
                <a:ext uri="{FF2B5EF4-FFF2-40B4-BE49-F238E27FC236}">
                  <a16:creationId xmlns:a16="http://schemas.microsoft.com/office/drawing/2014/main" id="{842145A4-338A-196E-2C37-D90AD74D8F2C}"/>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355" name="Straight Connector 354">
              <a:extLst>
                <a:ext uri="{FF2B5EF4-FFF2-40B4-BE49-F238E27FC236}">
                  <a16:creationId xmlns:a16="http://schemas.microsoft.com/office/drawing/2014/main" id="{7A0054E7-788F-5A2B-84C0-AF000CE99529}"/>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356" name="Straight Connector 355">
              <a:extLst>
                <a:ext uri="{FF2B5EF4-FFF2-40B4-BE49-F238E27FC236}">
                  <a16:creationId xmlns:a16="http://schemas.microsoft.com/office/drawing/2014/main" id="{B40B2F80-EB6D-FF52-62FC-C73C486732D2}"/>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cxnSp>
        <p:nvCxnSpPr>
          <p:cNvPr id="358" name="Straight Connector 357">
            <a:extLst>
              <a:ext uri="{FF2B5EF4-FFF2-40B4-BE49-F238E27FC236}">
                <a16:creationId xmlns:a16="http://schemas.microsoft.com/office/drawing/2014/main" id="{91D49DD4-A8F0-11F7-C406-4A3E70B6E79A}"/>
              </a:ext>
            </a:extLst>
          </p:cNvPr>
          <p:cNvCxnSpPr>
            <a:stCxn id="353" idx="5"/>
          </p:cNvCxnSpPr>
          <p:nvPr/>
        </p:nvCxnSpPr>
        <p:spPr bwMode="auto">
          <a:xfrm flipH="1">
            <a:off x="4360205" y="5507802"/>
            <a:ext cx="90965" cy="2121"/>
          </a:xfrm>
          <a:prstGeom prst="line">
            <a:avLst/>
          </a:prstGeom>
          <a:noFill/>
          <a:ln w="28575" cap="flat" cmpd="sng" algn="ctr">
            <a:solidFill>
              <a:schemeClr val="bg1"/>
            </a:solidFill>
            <a:prstDash val="solid"/>
            <a:round/>
            <a:headEnd type="none" w="med" len="med"/>
            <a:tailEnd type="none" w="med" len="med"/>
          </a:ln>
          <a:effectLst/>
        </p:spPr>
      </p:cxnSp>
      <p:cxnSp>
        <p:nvCxnSpPr>
          <p:cNvPr id="359" name="Straight Connector 358">
            <a:extLst>
              <a:ext uri="{FF2B5EF4-FFF2-40B4-BE49-F238E27FC236}">
                <a16:creationId xmlns:a16="http://schemas.microsoft.com/office/drawing/2014/main" id="{516F9EE2-0074-A97A-B366-56E71344A591}"/>
              </a:ext>
            </a:extLst>
          </p:cNvPr>
          <p:cNvCxnSpPr>
            <a:cxnSpLocks/>
          </p:cNvCxnSpPr>
          <p:nvPr/>
        </p:nvCxnSpPr>
        <p:spPr bwMode="auto">
          <a:xfrm flipH="1" flipV="1">
            <a:off x="4680191" y="5668458"/>
            <a:ext cx="38163" cy="63738"/>
          </a:xfrm>
          <a:prstGeom prst="line">
            <a:avLst/>
          </a:prstGeom>
          <a:noFill/>
          <a:ln w="28575" cap="flat" cmpd="sng" algn="ctr">
            <a:solidFill>
              <a:schemeClr val="bg1"/>
            </a:solidFill>
            <a:prstDash val="solid"/>
            <a:round/>
            <a:headEnd type="none" w="med" len="med"/>
            <a:tailEnd type="none" w="med" len="med"/>
          </a:ln>
          <a:effectLst/>
        </p:spPr>
      </p:cxnSp>
      <p:cxnSp>
        <p:nvCxnSpPr>
          <p:cNvPr id="361" name="Straight Connector 360">
            <a:extLst>
              <a:ext uri="{FF2B5EF4-FFF2-40B4-BE49-F238E27FC236}">
                <a16:creationId xmlns:a16="http://schemas.microsoft.com/office/drawing/2014/main" id="{938D97EA-E582-0D6D-BDAF-0ED0819B9058}"/>
              </a:ext>
            </a:extLst>
          </p:cNvPr>
          <p:cNvCxnSpPr>
            <a:cxnSpLocks/>
          </p:cNvCxnSpPr>
          <p:nvPr/>
        </p:nvCxnSpPr>
        <p:spPr bwMode="auto">
          <a:xfrm flipV="1">
            <a:off x="4690021" y="5155006"/>
            <a:ext cx="104529" cy="225035"/>
          </a:xfrm>
          <a:prstGeom prst="line">
            <a:avLst/>
          </a:prstGeom>
          <a:noFill/>
          <a:ln w="28575" cap="flat" cmpd="sng" algn="ctr">
            <a:solidFill>
              <a:schemeClr val="bg1"/>
            </a:solidFill>
            <a:prstDash val="solid"/>
            <a:round/>
            <a:headEnd type="none" w="med" len="med"/>
            <a:tailEnd type="none" w="med" len="med"/>
          </a:ln>
          <a:effectLst/>
        </p:spPr>
      </p:cxnSp>
      <p:cxnSp>
        <p:nvCxnSpPr>
          <p:cNvPr id="365" name="Straight Connector 364">
            <a:extLst>
              <a:ext uri="{FF2B5EF4-FFF2-40B4-BE49-F238E27FC236}">
                <a16:creationId xmlns:a16="http://schemas.microsoft.com/office/drawing/2014/main" id="{62291C0F-7AD2-D7BA-DE12-249C86FC56AB}"/>
              </a:ext>
            </a:extLst>
          </p:cNvPr>
          <p:cNvCxnSpPr/>
          <p:nvPr/>
        </p:nvCxnSpPr>
        <p:spPr bwMode="auto">
          <a:xfrm flipH="1" flipV="1">
            <a:off x="4705751" y="5141796"/>
            <a:ext cx="54924" cy="89359"/>
          </a:xfrm>
          <a:prstGeom prst="line">
            <a:avLst/>
          </a:prstGeom>
          <a:noFill/>
          <a:ln w="28575" cap="flat" cmpd="sng" algn="ctr">
            <a:solidFill>
              <a:schemeClr val="bg1"/>
            </a:solidFill>
            <a:prstDash val="solid"/>
            <a:round/>
            <a:headEnd type="none" w="med" len="med"/>
            <a:tailEnd type="none" w="med" len="med"/>
          </a:ln>
          <a:effectLst/>
        </p:spPr>
      </p:cxnSp>
      <p:cxnSp>
        <p:nvCxnSpPr>
          <p:cNvPr id="366" name="Straight Connector 365">
            <a:extLst>
              <a:ext uri="{FF2B5EF4-FFF2-40B4-BE49-F238E27FC236}">
                <a16:creationId xmlns:a16="http://schemas.microsoft.com/office/drawing/2014/main" id="{C95E8D12-7E2A-7275-EBB3-D89DE6F75062}"/>
              </a:ext>
            </a:extLst>
          </p:cNvPr>
          <p:cNvCxnSpPr>
            <a:cxnSpLocks/>
          </p:cNvCxnSpPr>
          <p:nvPr/>
        </p:nvCxnSpPr>
        <p:spPr bwMode="auto">
          <a:xfrm flipH="1">
            <a:off x="4760621" y="5225235"/>
            <a:ext cx="101733" cy="3594"/>
          </a:xfrm>
          <a:prstGeom prst="line">
            <a:avLst/>
          </a:prstGeom>
          <a:noFill/>
          <a:ln w="28575" cap="flat" cmpd="sng" algn="ctr">
            <a:solidFill>
              <a:schemeClr val="bg1"/>
            </a:solidFill>
            <a:prstDash val="solid"/>
            <a:round/>
            <a:headEnd type="none" w="med" len="med"/>
            <a:tailEnd type="none" w="med" len="med"/>
          </a:ln>
          <a:effectLst/>
        </p:spPr>
      </p:cxnSp>
      <p:sp>
        <p:nvSpPr>
          <p:cNvPr id="368" name="Rectangle 367">
            <a:extLst>
              <a:ext uri="{FF2B5EF4-FFF2-40B4-BE49-F238E27FC236}">
                <a16:creationId xmlns:a16="http://schemas.microsoft.com/office/drawing/2014/main" id="{A2CD0C7F-EAC9-2AD3-1622-B4D87A716CEE}"/>
              </a:ext>
            </a:extLst>
          </p:cNvPr>
          <p:cNvSpPr/>
          <p:nvPr/>
        </p:nvSpPr>
        <p:spPr bwMode="auto">
          <a:xfrm rot="5400000">
            <a:off x="3030024" y="5262097"/>
            <a:ext cx="154806" cy="151407"/>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9" name="TextBox 368">
            <a:extLst>
              <a:ext uri="{FF2B5EF4-FFF2-40B4-BE49-F238E27FC236}">
                <a16:creationId xmlns:a16="http://schemas.microsoft.com/office/drawing/2014/main" id="{4DD42DA2-ADA0-87FC-AD3F-A64C367B7F10}"/>
              </a:ext>
            </a:extLst>
          </p:cNvPr>
          <p:cNvSpPr txBox="1"/>
          <p:nvPr/>
        </p:nvSpPr>
        <p:spPr bwMode="auto">
          <a:xfrm>
            <a:off x="2975631" y="5203906"/>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370" name="Rectangle 369">
            <a:extLst>
              <a:ext uri="{FF2B5EF4-FFF2-40B4-BE49-F238E27FC236}">
                <a16:creationId xmlns:a16="http://schemas.microsoft.com/office/drawing/2014/main" id="{21F5522B-032A-3296-6E2E-3BCCAD26308F}"/>
              </a:ext>
            </a:extLst>
          </p:cNvPr>
          <p:cNvSpPr/>
          <p:nvPr/>
        </p:nvSpPr>
        <p:spPr bwMode="auto">
          <a:xfrm rot="5400000">
            <a:off x="3268832" y="5117564"/>
            <a:ext cx="154806" cy="151407"/>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1" name="TextBox 370">
            <a:extLst>
              <a:ext uri="{FF2B5EF4-FFF2-40B4-BE49-F238E27FC236}">
                <a16:creationId xmlns:a16="http://schemas.microsoft.com/office/drawing/2014/main" id="{3BE413BB-94F7-215E-B743-F1338A2E047F}"/>
              </a:ext>
            </a:extLst>
          </p:cNvPr>
          <p:cNvSpPr txBox="1"/>
          <p:nvPr/>
        </p:nvSpPr>
        <p:spPr bwMode="auto">
          <a:xfrm>
            <a:off x="3199847" y="5059373"/>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372" name="Rectangle 371">
            <a:extLst>
              <a:ext uri="{FF2B5EF4-FFF2-40B4-BE49-F238E27FC236}">
                <a16:creationId xmlns:a16="http://schemas.microsoft.com/office/drawing/2014/main" id="{498E15E2-90D2-7CA5-843E-56A4836A01CD}"/>
              </a:ext>
            </a:extLst>
          </p:cNvPr>
          <p:cNvSpPr/>
          <p:nvPr/>
        </p:nvSpPr>
        <p:spPr bwMode="auto">
          <a:xfrm rot="5400000">
            <a:off x="3503494" y="5251937"/>
            <a:ext cx="154806" cy="151407"/>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3" name="TextBox 372">
            <a:extLst>
              <a:ext uri="{FF2B5EF4-FFF2-40B4-BE49-F238E27FC236}">
                <a16:creationId xmlns:a16="http://schemas.microsoft.com/office/drawing/2014/main" id="{F34541FD-548D-BF1E-1D33-4BC6B5AF415E}"/>
              </a:ext>
            </a:extLst>
          </p:cNvPr>
          <p:cNvSpPr txBox="1"/>
          <p:nvPr/>
        </p:nvSpPr>
        <p:spPr bwMode="auto">
          <a:xfrm>
            <a:off x="3449101" y="5193746"/>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374" name="TextBox 373">
            <a:extLst>
              <a:ext uri="{FF2B5EF4-FFF2-40B4-BE49-F238E27FC236}">
                <a16:creationId xmlns:a16="http://schemas.microsoft.com/office/drawing/2014/main" id="{7F686A6E-9C18-C614-6539-91057CE7DF03}"/>
              </a:ext>
            </a:extLst>
          </p:cNvPr>
          <p:cNvSpPr txBox="1"/>
          <p:nvPr/>
        </p:nvSpPr>
        <p:spPr bwMode="auto">
          <a:xfrm>
            <a:off x="3606309" y="4607983"/>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375" name="TextBox 374">
            <a:extLst>
              <a:ext uri="{FF2B5EF4-FFF2-40B4-BE49-F238E27FC236}">
                <a16:creationId xmlns:a16="http://schemas.microsoft.com/office/drawing/2014/main" id="{4BEAC009-0B8C-D9AB-6406-6EAFB78FB782}"/>
              </a:ext>
            </a:extLst>
          </p:cNvPr>
          <p:cNvSpPr txBox="1"/>
          <p:nvPr/>
        </p:nvSpPr>
        <p:spPr bwMode="auto">
          <a:xfrm>
            <a:off x="3826561" y="5359971"/>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376" name="TextBox 375">
            <a:extLst>
              <a:ext uri="{FF2B5EF4-FFF2-40B4-BE49-F238E27FC236}">
                <a16:creationId xmlns:a16="http://schemas.microsoft.com/office/drawing/2014/main" id="{D0DB960F-4A98-3133-537E-0DAEC2F093DC}"/>
              </a:ext>
            </a:extLst>
          </p:cNvPr>
          <p:cNvSpPr txBox="1"/>
          <p:nvPr/>
        </p:nvSpPr>
        <p:spPr bwMode="auto">
          <a:xfrm>
            <a:off x="4047135" y="5389539"/>
            <a:ext cx="40403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HN</a:t>
            </a:r>
          </a:p>
        </p:txBody>
      </p:sp>
      <p:sp>
        <p:nvSpPr>
          <p:cNvPr id="377" name="TextBox 376">
            <a:extLst>
              <a:ext uri="{FF2B5EF4-FFF2-40B4-BE49-F238E27FC236}">
                <a16:creationId xmlns:a16="http://schemas.microsoft.com/office/drawing/2014/main" id="{C6BACB86-82DB-E1D8-32E5-CD50AC9E2A01}"/>
              </a:ext>
            </a:extLst>
          </p:cNvPr>
          <p:cNvSpPr txBox="1"/>
          <p:nvPr/>
        </p:nvSpPr>
        <p:spPr bwMode="auto">
          <a:xfrm>
            <a:off x="4555002" y="4937961"/>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a:t>
            </a:r>
          </a:p>
        </p:txBody>
      </p:sp>
      <p:sp>
        <p:nvSpPr>
          <p:cNvPr id="378" name="TextBox 377">
            <a:extLst>
              <a:ext uri="{FF2B5EF4-FFF2-40B4-BE49-F238E27FC236}">
                <a16:creationId xmlns:a16="http://schemas.microsoft.com/office/drawing/2014/main" id="{20AF6A1F-5FC8-F5E8-A99F-4C692CF2A2F2}"/>
              </a:ext>
            </a:extLst>
          </p:cNvPr>
          <p:cNvSpPr txBox="1"/>
          <p:nvPr/>
        </p:nvSpPr>
        <p:spPr bwMode="auto">
          <a:xfrm>
            <a:off x="4705751" y="4924202"/>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a:t>
            </a:r>
          </a:p>
        </p:txBody>
      </p:sp>
      <p:sp>
        <p:nvSpPr>
          <p:cNvPr id="379" name="TextBox 378">
            <a:extLst>
              <a:ext uri="{FF2B5EF4-FFF2-40B4-BE49-F238E27FC236}">
                <a16:creationId xmlns:a16="http://schemas.microsoft.com/office/drawing/2014/main" id="{2418B4B1-6527-B21E-691A-539650FBE57B}"/>
              </a:ext>
            </a:extLst>
          </p:cNvPr>
          <p:cNvSpPr txBox="1"/>
          <p:nvPr/>
        </p:nvSpPr>
        <p:spPr bwMode="auto">
          <a:xfrm>
            <a:off x="4804595" y="5087866"/>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a:t>
            </a:r>
          </a:p>
        </p:txBody>
      </p:sp>
      <p:sp>
        <p:nvSpPr>
          <p:cNvPr id="380" name="TextBox 379">
            <a:extLst>
              <a:ext uri="{FF2B5EF4-FFF2-40B4-BE49-F238E27FC236}">
                <a16:creationId xmlns:a16="http://schemas.microsoft.com/office/drawing/2014/main" id="{D1897512-BAD8-DF70-8259-7F4BD1ABDEC2}"/>
              </a:ext>
            </a:extLst>
          </p:cNvPr>
          <p:cNvSpPr txBox="1"/>
          <p:nvPr/>
        </p:nvSpPr>
        <p:spPr bwMode="auto">
          <a:xfrm>
            <a:off x="4626477" y="5656687"/>
            <a:ext cx="30168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Cl</a:t>
            </a:r>
          </a:p>
        </p:txBody>
      </p:sp>
      <p:sp>
        <p:nvSpPr>
          <p:cNvPr id="10" name="Rectangle 9">
            <a:extLst>
              <a:ext uri="{FF2B5EF4-FFF2-40B4-BE49-F238E27FC236}">
                <a16:creationId xmlns:a16="http://schemas.microsoft.com/office/drawing/2014/main" id="{E861BE56-A7C0-9F34-229F-6B7AE528F6A5}"/>
              </a:ext>
            </a:extLst>
          </p:cNvPr>
          <p:cNvSpPr/>
          <p:nvPr/>
        </p:nvSpPr>
        <p:spPr bwMode="auto">
          <a:xfrm rot="5400000">
            <a:off x="3923329" y="5135554"/>
            <a:ext cx="154806" cy="127494"/>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71AE9431-BA59-5F13-03B6-CBD5178553A6}"/>
              </a:ext>
            </a:extLst>
          </p:cNvPr>
          <p:cNvSpPr txBox="1"/>
          <p:nvPr/>
        </p:nvSpPr>
        <p:spPr bwMode="auto">
          <a:xfrm>
            <a:off x="3856980" y="5065406"/>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16" name="Rectangle 15">
            <a:extLst>
              <a:ext uri="{FF2B5EF4-FFF2-40B4-BE49-F238E27FC236}">
                <a16:creationId xmlns:a16="http://schemas.microsoft.com/office/drawing/2014/main" id="{2771CC29-AB31-3CCD-13DE-02DF33771094}"/>
              </a:ext>
            </a:extLst>
          </p:cNvPr>
          <p:cNvSpPr/>
          <p:nvPr/>
        </p:nvSpPr>
        <p:spPr bwMode="auto">
          <a:xfrm rot="5400000">
            <a:off x="5380866" y="3145560"/>
            <a:ext cx="154806" cy="151407"/>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7DFCF3A-060C-17EC-C787-8F1AD27C54C2}"/>
              </a:ext>
            </a:extLst>
          </p:cNvPr>
          <p:cNvSpPr txBox="1"/>
          <p:nvPr/>
        </p:nvSpPr>
        <p:spPr bwMode="auto">
          <a:xfrm>
            <a:off x="5326473" y="3087369"/>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grpSp>
        <p:nvGrpSpPr>
          <p:cNvPr id="54" name="Group 53">
            <a:extLst>
              <a:ext uri="{FF2B5EF4-FFF2-40B4-BE49-F238E27FC236}">
                <a16:creationId xmlns:a16="http://schemas.microsoft.com/office/drawing/2014/main" id="{8303E22E-9EEA-207D-4EBC-4D6B9B80B4A4}"/>
              </a:ext>
            </a:extLst>
          </p:cNvPr>
          <p:cNvGrpSpPr/>
          <p:nvPr/>
        </p:nvGrpSpPr>
        <p:grpSpPr>
          <a:xfrm>
            <a:off x="5591583" y="5531842"/>
            <a:ext cx="223861" cy="235053"/>
            <a:chOff x="5591583" y="5531842"/>
            <a:chExt cx="223861" cy="235053"/>
          </a:xfrm>
        </p:grpSpPr>
        <p:grpSp>
          <p:nvGrpSpPr>
            <p:cNvPr id="18" name="Group 17">
              <a:extLst>
                <a:ext uri="{FF2B5EF4-FFF2-40B4-BE49-F238E27FC236}">
                  <a16:creationId xmlns:a16="http://schemas.microsoft.com/office/drawing/2014/main" id="{716D7BAD-398F-F98E-8A50-925E52435FC9}"/>
                </a:ext>
              </a:extLst>
            </p:cNvPr>
            <p:cNvGrpSpPr/>
            <p:nvPr/>
          </p:nvGrpSpPr>
          <p:grpSpPr>
            <a:xfrm rot="5400000">
              <a:off x="5585987" y="5537438"/>
              <a:ext cx="235053" cy="223861"/>
              <a:chOff x="3162100" y="2944024"/>
              <a:chExt cx="241395" cy="229901"/>
            </a:xfrm>
          </p:grpSpPr>
          <p:sp>
            <p:nvSpPr>
              <p:cNvPr id="21" name="Pentagon 20">
                <a:extLst>
                  <a:ext uri="{FF2B5EF4-FFF2-40B4-BE49-F238E27FC236}">
                    <a16:creationId xmlns:a16="http://schemas.microsoft.com/office/drawing/2014/main" id="{6FB4A1E4-195C-E8ED-C942-98441A9AACEF}"/>
                  </a:ext>
                </a:extLst>
              </p:cNvPr>
              <p:cNvSpPr/>
              <p:nvPr/>
            </p:nvSpPr>
            <p:spPr bwMode="auto">
              <a:xfrm rot="2173779">
                <a:off x="3162100" y="2944024"/>
                <a:ext cx="241395" cy="229901"/>
              </a:xfrm>
              <a:prstGeom prst="pent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2" name="Straight Connector 21">
                <a:extLst>
                  <a:ext uri="{FF2B5EF4-FFF2-40B4-BE49-F238E27FC236}">
                    <a16:creationId xmlns:a16="http://schemas.microsoft.com/office/drawing/2014/main" id="{D961B3EE-4559-24FD-201D-52BEB829775C}"/>
                  </a:ext>
                </a:extLst>
              </p:cNvPr>
              <p:cNvCxnSpPr>
                <a:cxnSpLocks/>
              </p:cNvCxnSpPr>
              <p:nvPr/>
            </p:nvCxnSpPr>
            <p:spPr bwMode="auto">
              <a:xfrm>
                <a:off x="3209881" y="3105633"/>
                <a:ext cx="75625" cy="52020"/>
              </a:xfrm>
              <a:prstGeom prst="line">
                <a:avLst/>
              </a:prstGeom>
              <a:noFill/>
              <a:ln w="28575" cap="flat" cmpd="sng" algn="ctr">
                <a:solidFill>
                  <a:schemeClr val="bg1"/>
                </a:solidFill>
                <a:prstDash val="solid"/>
                <a:round/>
                <a:headEnd type="none" w="med" len="med"/>
                <a:tailEnd type="none" w="med" len="med"/>
              </a:ln>
              <a:effectLst/>
            </p:spPr>
          </p:cxnSp>
        </p:grpSp>
        <p:cxnSp>
          <p:nvCxnSpPr>
            <p:cNvPr id="37" name="Straight Connector 36">
              <a:extLst>
                <a:ext uri="{FF2B5EF4-FFF2-40B4-BE49-F238E27FC236}">
                  <a16:creationId xmlns:a16="http://schemas.microsoft.com/office/drawing/2014/main" id="{5B619F19-5AC6-5A93-3C05-E7A257C66397}"/>
                </a:ext>
              </a:extLst>
            </p:cNvPr>
            <p:cNvCxnSpPr>
              <a:cxnSpLocks/>
            </p:cNvCxnSpPr>
            <p:nvPr/>
          </p:nvCxnSpPr>
          <p:spPr bwMode="auto">
            <a:xfrm flipH="1">
              <a:off x="5657869" y="5685176"/>
              <a:ext cx="91287" cy="30301"/>
            </a:xfrm>
            <a:prstGeom prst="line">
              <a:avLst/>
            </a:prstGeom>
            <a:noFill/>
            <a:ln w="28575" cap="flat" cmpd="sng" algn="ctr">
              <a:solidFill>
                <a:schemeClr val="bg1"/>
              </a:solidFill>
              <a:prstDash val="solid"/>
              <a:round/>
              <a:headEnd type="none" w="med" len="med"/>
              <a:tailEnd type="none" w="med" len="med"/>
            </a:ln>
            <a:effectLst/>
          </p:spPr>
        </p:cxnSp>
      </p:grpSp>
      <p:sp>
        <p:nvSpPr>
          <p:cNvPr id="58" name="Pentagon 57">
            <a:extLst>
              <a:ext uri="{FF2B5EF4-FFF2-40B4-BE49-F238E27FC236}">
                <a16:creationId xmlns:a16="http://schemas.microsoft.com/office/drawing/2014/main" id="{9E2235F9-9BF8-3EE1-1A7A-D6676E14FDDF}"/>
              </a:ext>
            </a:extLst>
          </p:cNvPr>
          <p:cNvSpPr/>
          <p:nvPr/>
        </p:nvSpPr>
        <p:spPr bwMode="auto">
          <a:xfrm rot="5400000">
            <a:off x="5437852" y="5418939"/>
            <a:ext cx="221992" cy="211422"/>
          </a:xfrm>
          <a:prstGeom prst="pent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78" name="Group 77">
            <a:extLst>
              <a:ext uri="{FF2B5EF4-FFF2-40B4-BE49-F238E27FC236}">
                <a16:creationId xmlns:a16="http://schemas.microsoft.com/office/drawing/2014/main" id="{DF41774E-4A82-DD09-1BAB-673664C4E9F5}"/>
              </a:ext>
            </a:extLst>
          </p:cNvPr>
          <p:cNvGrpSpPr/>
          <p:nvPr/>
        </p:nvGrpSpPr>
        <p:grpSpPr>
          <a:xfrm>
            <a:off x="5296989" y="5319907"/>
            <a:ext cx="147692" cy="146313"/>
            <a:chOff x="5296989" y="5319907"/>
            <a:chExt cx="147692" cy="146313"/>
          </a:xfrm>
        </p:grpSpPr>
        <p:cxnSp>
          <p:nvCxnSpPr>
            <p:cNvPr id="72" name="Straight Connector 71">
              <a:extLst>
                <a:ext uri="{FF2B5EF4-FFF2-40B4-BE49-F238E27FC236}">
                  <a16:creationId xmlns:a16="http://schemas.microsoft.com/office/drawing/2014/main" id="{5CFB15A0-F208-57FE-789F-2051588DDEAB}"/>
                </a:ext>
              </a:extLst>
            </p:cNvPr>
            <p:cNvCxnSpPr>
              <a:cxnSpLocks/>
            </p:cNvCxnSpPr>
            <p:nvPr/>
          </p:nvCxnSpPr>
          <p:spPr bwMode="auto">
            <a:xfrm flipH="1">
              <a:off x="5296989" y="5458309"/>
              <a:ext cx="146148" cy="2683"/>
            </a:xfrm>
            <a:prstGeom prst="line">
              <a:avLst/>
            </a:prstGeom>
            <a:noFill/>
            <a:ln w="28575" cap="flat" cmpd="sng" algn="ctr">
              <a:solidFill>
                <a:schemeClr val="bg1"/>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1007E309-FA08-D5B3-7625-B9535A5A0B39}"/>
                </a:ext>
              </a:extLst>
            </p:cNvPr>
            <p:cNvCxnSpPr>
              <a:cxnSpLocks/>
            </p:cNvCxnSpPr>
            <p:nvPr/>
          </p:nvCxnSpPr>
          <p:spPr bwMode="auto">
            <a:xfrm>
              <a:off x="5404399" y="5319907"/>
              <a:ext cx="40282" cy="146313"/>
            </a:xfrm>
            <a:prstGeom prst="line">
              <a:avLst/>
            </a:prstGeom>
            <a:noFill/>
            <a:ln w="28575" cap="flat" cmpd="sng" algn="ctr">
              <a:solidFill>
                <a:schemeClr val="bg1"/>
              </a:solidFill>
              <a:prstDash val="solid"/>
              <a:round/>
              <a:headEnd type="none" w="med" len="med"/>
              <a:tailEnd type="none" w="med" len="med"/>
            </a:ln>
            <a:effectLst/>
          </p:spPr>
        </p:cxnSp>
      </p:grpSp>
      <p:sp>
        <p:nvSpPr>
          <p:cNvPr id="80" name="Hexagon 79">
            <a:extLst>
              <a:ext uri="{FF2B5EF4-FFF2-40B4-BE49-F238E27FC236}">
                <a16:creationId xmlns:a16="http://schemas.microsoft.com/office/drawing/2014/main" id="{CECD6448-0B1E-EC3B-1C1E-83B09C3EA2AD}"/>
              </a:ext>
            </a:extLst>
          </p:cNvPr>
          <p:cNvSpPr/>
          <p:nvPr/>
        </p:nvSpPr>
        <p:spPr bwMode="auto">
          <a:xfrm rot="16200000">
            <a:off x="5770280" y="5520947"/>
            <a:ext cx="274340" cy="236670"/>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1" name="Hexagon 80">
            <a:extLst>
              <a:ext uri="{FF2B5EF4-FFF2-40B4-BE49-F238E27FC236}">
                <a16:creationId xmlns:a16="http://schemas.microsoft.com/office/drawing/2014/main" id="{B858DE26-07E5-071D-DF6F-8514DBEA3945}"/>
              </a:ext>
            </a:extLst>
          </p:cNvPr>
          <p:cNvSpPr/>
          <p:nvPr/>
        </p:nvSpPr>
        <p:spPr bwMode="auto">
          <a:xfrm rot="16200000">
            <a:off x="6017647" y="5529016"/>
            <a:ext cx="258203" cy="236670"/>
          </a:xfrm>
          <a:custGeom>
            <a:avLst/>
            <a:gdLst>
              <a:gd name="connsiteX0" fmla="*/ 0 w 274340"/>
              <a:gd name="connsiteY0" fmla="*/ 118335 h 236670"/>
              <a:gd name="connsiteX1" fmla="*/ 59168 w 274340"/>
              <a:gd name="connsiteY1" fmla="*/ 0 h 236670"/>
              <a:gd name="connsiteX2" fmla="*/ 215173 w 274340"/>
              <a:gd name="connsiteY2" fmla="*/ 0 h 236670"/>
              <a:gd name="connsiteX3" fmla="*/ 274340 w 274340"/>
              <a:gd name="connsiteY3" fmla="*/ 118335 h 236670"/>
              <a:gd name="connsiteX4" fmla="*/ 215173 w 274340"/>
              <a:gd name="connsiteY4" fmla="*/ 236670 h 236670"/>
              <a:gd name="connsiteX5" fmla="*/ 59168 w 274340"/>
              <a:gd name="connsiteY5" fmla="*/ 236670 h 236670"/>
              <a:gd name="connsiteX6" fmla="*/ 0 w 274340"/>
              <a:gd name="connsiteY6" fmla="*/ 118335 h 236670"/>
              <a:gd name="connsiteX0" fmla="*/ 274340 w 365780"/>
              <a:gd name="connsiteY0" fmla="*/ 118335 h 236670"/>
              <a:gd name="connsiteX1" fmla="*/ 215173 w 365780"/>
              <a:gd name="connsiteY1" fmla="*/ 236670 h 236670"/>
              <a:gd name="connsiteX2" fmla="*/ 59168 w 365780"/>
              <a:gd name="connsiteY2" fmla="*/ 236670 h 236670"/>
              <a:gd name="connsiteX3" fmla="*/ 0 w 365780"/>
              <a:gd name="connsiteY3" fmla="*/ 118335 h 236670"/>
              <a:gd name="connsiteX4" fmla="*/ 59168 w 365780"/>
              <a:gd name="connsiteY4" fmla="*/ 0 h 236670"/>
              <a:gd name="connsiteX5" fmla="*/ 215173 w 365780"/>
              <a:gd name="connsiteY5" fmla="*/ 0 h 236670"/>
              <a:gd name="connsiteX6" fmla="*/ 365780 w 365780"/>
              <a:gd name="connsiteY6" fmla="*/ 209775 h 236670"/>
              <a:gd name="connsiteX0" fmla="*/ 274340 w 274340"/>
              <a:gd name="connsiteY0" fmla="*/ 118335 h 236670"/>
              <a:gd name="connsiteX1" fmla="*/ 215173 w 274340"/>
              <a:gd name="connsiteY1" fmla="*/ 236670 h 236670"/>
              <a:gd name="connsiteX2" fmla="*/ 59168 w 274340"/>
              <a:gd name="connsiteY2" fmla="*/ 236670 h 236670"/>
              <a:gd name="connsiteX3" fmla="*/ 0 w 274340"/>
              <a:gd name="connsiteY3" fmla="*/ 118335 h 236670"/>
              <a:gd name="connsiteX4" fmla="*/ 59168 w 274340"/>
              <a:gd name="connsiteY4" fmla="*/ 0 h 236670"/>
              <a:gd name="connsiteX5" fmla="*/ 215173 w 274340"/>
              <a:gd name="connsiteY5" fmla="*/ 0 h 236670"/>
              <a:gd name="connsiteX0" fmla="*/ 258203 w 258203"/>
              <a:gd name="connsiteY0" fmla="*/ 161366 h 236670"/>
              <a:gd name="connsiteX1" fmla="*/ 215173 w 258203"/>
              <a:gd name="connsiteY1" fmla="*/ 236670 h 236670"/>
              <a:gd name="connsiteX2" fmla="*/ 59168 w 258203"/>
              <a:gd name="connsiteY2" fmla="*/ 236670 h 236670"/>
              <a:gd name="connsiteX3" fmla="*/ 0 w 258203"/>
              <a:gd name="connsiteY3" fmla="*/ 118335 h 236670"/>
              <a:gd name="connsiteX4" fmla="*/ 59168 w 258203"/>
              <a:gd name="connsiteY4" fmla="*/ 0 h 236670"/>
              <a:gd name="connsiteX5" fmla="*/ 215173 w 258203"/>
              <a:gd name="connsiteY5" fmla="*/ 0 h 23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203" h="236670">
                <a:moveTo>
                  <a:pt x="258203" y="161366"/>
                </a:moveTo>
                <a:lnTo>
                  <a:pt x="215173" y="236670"/>
                </a:lnTo>
                <a:lnTo>
                  <a:pt x="59168" y="236670"/>
                </a:lnTo>
                <a:lnTo>
                  <a:pt x="0" y="118335"/>
                </a:lnTo>
                <a:lnTo>
                  <a:pt x="59168" y="0"/>
                </a:lnTo>
                <a:lnTo>
                  <a:pt x="215173" y="0"/>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86" name="Group 85">
            <a:extLst>
              <a:ext uri="{FF2B5EF4-FFF2-40B4-BE49-F238E27FC236}">
                <a16:creationId xmlns:a16="http://schemas.microsoft.com/office/drawing/2014/main" id="{CA07933D-8B44-0E7B-BD28-56293268243C}"/>
              </a:ext>
            </a:extLst>
          </p:cNvPr>
          <p:cNvGrpSpPr/>
          <p:nvPr/>
        </p:nvGrpSpPr>
        <p:grpSpPr>
          <a:xfrm rot="19187119">
            <a:off x="6143777" y="5723367"/>
            <a:ext cx="228817" cy="258747"/>
            <a:chOff x="775253" y="3157094"/>
            <a:chExt cx="316733" cy="335180"/>
          </a:xfrm>
        </p:grpSpPr>
        <p:sp>
          <p:nvSpPr>
            <p:cNvPr id="87" name="Hexagon 86">
              <a:extLst>
                <a:ext uri="{FF2B5EF4-FFF2-40B4-BE49-F238E27FC236}">
                  <a16:creationId xmlns:a16="http://schemas.microsoft.com/office/drawing/2014/main" id="{3EC2E4AF-2B81-7AC6-53C1-EA758878FB47}"/>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88" name="Straight Connector 87">
              <a:extLst>
                <a:ext uri="{FF2B5EF4-FFF2-40B4-BE49-F238E27FC236}">
                  <a16:creationId xmlns:a16="http://schemas.microsoft.com/office/drawing/2014/main" id="{70819389-7214-CE86-311E-348255535A29}"/>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B2353ACC-100E-503F-6D6F-DD4FE4E0B04F}"/>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C7BD9C83-76A4-461D-ACD9-1E65CF67C001}"/>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cxnSp>
        <p:nvCxnSpPr>
          <p:cNvPr id="94" name="Straight Connector 93">
            <a:extLst>
              <a:ext uri="{FF2B5EF4-FFF2-40B4-BE49-F238E27FC236}">
                <a16:creationId xmlns:a16="http://schemas.microsoft.com/office/drawing/2014/main" id="{D75BB615-B557-F181-FB9A-BE5854D2E73C}"/>
              </a:ext>
            </a:extLst>
          </p:cNvPr>
          <p:cNvCxnSpPr/>
          <p:nvPr/>
        </p:nvCxnSpPr>
        <p:spPr bwMode="auto">
          <a:xfrm flipV="1">
            <a:off x="6382441" y="5720114"/>
            <a:ext cx="127363" cy="75939"/>
          </a:xfrm>
          <a:prstGeom prst="line">
            <a:avLst/>
          </a:prstGeom>
          <a:noFill/>
          <a:ln w="28575" cap="flat" cmpd="sng" algn="ctr">
            <a:solidFill>
              <a:schemeClr val="bg1"/>
            </a:solidFill>
            <a:prstDash val="solid"/>
            <a:round/>
            <a:headEnd type="none" w="med" len="med"/>
            <a:tailEnd type="none" w="med" len="med"/>
          </a:ln>
          <a:effectLst/>
        </p:spPr>
      </p:cxnSp>
      <p:grpSp>
        <p:nvGrpSpPr>
          <p:cNvPr id="95" name="Group 94">
            <a:extLst>
              <a:ext uri="{FF2B5EF4-FFF2-40B4-BE49-F238E27FC236}">
                <a16:creationId xmlns:a16="http://schemas.microsoft.com/office/drawing/2014/main" id="{CC89D36F-FDBB-0FDC-22EA-A5D8760744F0}"/>
              </a:ext>
            </a:extLst>
          </p:cNvPr>
          <p:cNvGrpSpPr/>
          <p:nvPr/>
        </p:nvGrpSpPr>
        <p:grpSpPr>
          <a:xfrm rot="814332">
            <a:off x="6516017" y="5520661"/>
            <a:ext cx="228817" cy="258747"/>
            <a:chOff x="775253" y="3157094"/>
            <a:chExt cx="316733" cy="335180"/>
          </a:xfrm>
        </p:grpSpPr>
        <p:sp>
          <p:nvSpPr>
            <p:cNvPr id="99" name="Hexagon 98">
              <a:extLst>
                <a:ext uri="{FF2B5EF4-FFF2-40B4-BE49-F238E27FC236}">
                  <a16:creationId xmlns:a16="http://schemas.microsoft.com/office/drawing/2014/main" id="{8FF2ECB5-A0F1-14B1-2C2F-041157337996}"/>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100" name="Straight Connector 99">
              <a:extLst>
                <a:ext uri="{FF2B5EF4-FFF2-40B4-BE49-F238E27FC236}">
                  <a16:creationId xmlns:a16="http://schemas.microsoft.com/office/drawing/2014/main" id="{F9575DF6-895D-9458-91D1-3EC0C2E0828A}"/>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1C79B9A0-4D6F-31C0-CE2F-309666D3014C}"/>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778FEE68-DA9B-209E-0B74-7725089FF4C5}"/>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cxnSp>
        <p:nvCxnSpPr>
          <p:cNvPr id="114" name="Straight Connector 113">
            <a:extLst>
              <a:ext uri="{FF2B5EF4-FFF2-40B4-BE49-F238E27FC236}">
                <a16:creationId xmlns:a16="http://schemas.microsoft.com/office/drawing/2014/main" id="{B2700730-E81D-A96A-1260-DF9EEDF14606}"/>
              </a:ext>
            </a:extLst>
          </p:cNvPr>
          <p:cNvCxnSpPr>
            <a:stCxn id="99" idx="0"/>
          </p:cNvCxnSpPr>
          <p:nvPr/>
        </p:nvCxnSpPr>
        <p:spPr bwMode="auto">
          <a:xfrm flipH="1" flipV="1">
            <a:off x="6627161" y="5430134"/>
            <a:ext cx="4725" cy="90535"/>
          </a:xfrm>
          <a:prstGeom prst="line">
            <a:avLst/>
          </a:prstGeom>
          <a:noFill/>
          <a:ln w="28575" cap="flat" cmpd="sng" algn="ctr">
            <a:solidFill>
              <a:schemeClr val="bg1"/>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ABC77B96-EF27-ABB6-52C8-7C2A616F12AF}"/>
              </a:ext>
            </a:extLst>
          </p:cNvPr>
          <p:cNvCxnSpPr/>
          <p:nvPr/>
        </p:nvCxnSpPr>
        <p:spPr bwMode="auto">
          <a:xfrm>
            <a:off x="6834426" y="5752736"/>
            <a:ext cx="70363" cy="41012"/>
          </a:xfrm>
          <a:prstGeom prst="line">
            <a:avLst/>
          </a:prstGeom>
          <a:noFill/>
          <a:ln w="28575" cap="flat" cmpd="sng" algn="ctr">
            <a:solidFill>
              <a:schemeClr val="bg1"/>
            </a:solidFill>
            <a:prstDash val="solid"/>
            <a:round/>
            <a:headEnd type="none" w="med" len="med"/>
            <a:tailEnd type="none" w="med" len="med"/>
          </a:ln>
          <a:effectLst/>
        </p:spPr>
      </p:cxnSp>
      <p:grpSp>
        <p:nvGrpSpPr>
          <p:cNvPr id="118" name="Group 117">
            <a:extLst>
              <a:ext uri="{FF2B5EF4-FFF2-40B4-BE49-F238E27FC236}">
                <a16:creationId xmlns:a16="http://schemas.microsoft.com/office/drawing/2014/main" id="{63DA9023-7265-B5C1-C058-EA2F8DA5C21D}"/>
              </a:ext>
            </a:extLst>
          </p:cNvPr>
          <p:cNvGrpSpPr/>
          <p:nvPr/>
        </p:nvGrpSpPr>
        <p:grpSpPr>
          <a:xfrm rot="3876497">
            <a:off x="6769905" y="5503018"/>
            <a:ext cx="45719" cy="114428"/>
            <a:chOff x="8245475" y="975285"/>
            <a:chExt cx="38100" cy="153888"/>
          </a:xfrm>
        </p:grpSpPr>
        <p:cxnSp>
          <p:nvCxnSpPr>
            <p:cNvPr id="123" name="Straight Connector 122">
              <a:extLst>
                <a:ext uri="{FF2B5EF4-FFF2-40B4-BE49-F238E27FC236}">
                  <a16:creationId xmlns:a16="http://schemas.microsoft.com/office/drawing/2014/main" id="{786C4961-D867-5846-EA36-9E28DA377DA7}"/>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420F68DA-22CE-6326-DD81-C7BD175BA57C}"/>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grpSp>
        <p:nvGrpSpPr>
          <p:cNvPr id="127" name="Group 126">
            <a:extLst>
              <a:ext uri="{FF2B5EF4-FFF2-40B4-BE49-F238E27FC236}">
                <a16:creationId xmlns:a16="http://schemas.microsoft.com/office/drawing/2014/main" id="{C0624660-FC92-577A-6EE2-7348D0B72F11}"/>
              </a:ext>
            </a:extLst>
          </p:cNvPr>
          <p:cNvGrpSpPr/>
          <p:nvPr/>
        </p:nvGrpSpPr>
        <p:grpSpPr>
          <a:xfrm rot="814332">
            <a:off x="6275012" y="5091417"/>
            <a:ext cx="228817" cy="258747"/>
            <a:chOff x="775253" y="3157094"/>
            <a:chExt cx="316733" cy="335180"/>
          </a:xfrm>
        </p:grpSpPr>
        <p:sp>
          <p:nvSpPr>
            <p:cNvPr id="130" name="Hexagon 129">
              <a:extLst>
                <a:ext uri="{FF2B5EF4-FFF2-40B4-BE49-F238E27FC236}">
                  <a16:creationId xmlns:a16="http://schemas.microsoft.com/office/drawing/2014/main" id="{DE9A4136-2E79-E198-7E87-61D15D5F8056}"/>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137" name="Straight Connector 136">
              <a:extLst>
                <a:ext uri="{FF2B5EF4-FFF2-40B4-BE49-F238E27FC236}">
                  <a16:creationId xmlns:a16="http://schemas.microsoft.com/office/drawing/2014/main" id="{1F41131A-A2D4-8781-7F56-B0E8F5C3D03A}"/>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8F9B5A8D-9A3B-F7D9-81EB-BCF450499D1A}"/>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250570AC-0501-17E1-624C-339854854EDA}"/>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sp>
        <p:nvSpPr>
          <p:cNvPr id="151" name="Hexagon 150">
            <a:extLst>
              <a:ext uri="{FF2B5EF4-FFF2-40B4-BE49-F238E27FC236}">
                <a16:creationId xmlns:a16="http://schemas.microsoft.com/office/drawing/2014/main" id="{DF9F3B5B-D47A-A24D-BAAF-348CB071D587}"/>
              </a:ext>
            </a:extLst>
          </p:cNvPr>
          <p:cNvSpPr/>
          <p:nvPr/>
        </p:nvSpPr>
        <p:spPr bwMode="auto">
          <a:xfrm rot="16200000">
            <a:off x="5899607" y="4898865"/>
            <a:ext cx="274340" cy="236670"/>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6" name="Rectangle 165">
            <a:extLst>
              <a:ext uri="{FF2B5EF4-FFF2-40B4-BE49-F238E27FC236}">
                <a16:creationId xmlns:a16="http://schemas.microsoft.com/office/drawing/2014/main" id="{698DAEFC-4ECE-8588-FA59-05335E84CF08}"/>
              </a:ext>
            </a:extLst>
          </p:cNvPr>
          <p:cNvSpPr/>
          <p:nvPr/>
        </p:nvSpPr>
        <p:spPr bwMode="auto">
          <a:xfrm rot="4530133">
            <a:off x="5648458" y="4755624"/>
            <a:ext cx="143748" cy="143748"/>
          </a:xfrm>
          <a:prstGeom prst="rect">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175" name="Straight Connector 174">
            <a:extLst>
              <a:ext uri="{FF2B5EF4-FFF2-40B4-BE49-F238E27FC236}">
                <a16:creationId xmlns:a16="http://schemas.microsoft.com/office/drawing/2014/main" id="{F6DFA869-4273-B087-189F-1434E4642505}"/>
              </a:ext>
            </a:extLst>
          </p:cNvPr>
          <p:cNvCxnSpPr>
            <a:cxnSpLocks/>
          </p:cNvCxnSpPr>
          <p:nvPr/>
        </p:nvCxnSpPr>
        <p:spPr bwMode="auto">
          <a:xfrm>
            <a:off x="6509605" y="5288960"/>
            <a:ext cx="74539" cy="52803"/>
          </a:xfrm>
          <a:prstGeom prst="line">
            <a:avLst/>
          </a:prstGeom>
          <a:noFill/>
          <a:ln w="28575" cap="flat" cmpd="sng" algn="ctr">
            <a:solidFill>
              <a:schemeClr val="bg1"/>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E15257F8-91BA-EF7B-D004-3D7561556C96}"/>
              </a:ext>
            </a:extLst>
          </p:cNvPr>
          <p:cNvCxnSpPr>
            <a:cxnSpLocks/>
          </p:cNvCxnSpPr>
          <p:nvPr/>
        </p:nvCxnSpPr>
        <p:spPr bwMode="auto">
          <a:xfrm>
            <a:off x="6202241" y="5105182"/>
            <a:ext cx="74539" cy="52803"/>
          </a:xfrm>
          <a:prstGeom prst="line">
            <a:avLst/>
          </a:prstGeom>
          <a:noFill/>
          <a:ln w="28575" cap="flat" cmpd="sng" algn="ctr">
            <a:solidFill>
              <a:schemeClr val="bg1"/>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CF0000CA-A821-8E23-89CB-EB0CEDC2F41A}"/>
              </a:ext>
            </a:extLst>
          </p:cNvPr>
          <p:cNvCxnSpPr>
            <a:cxnSpLocks/>
          </p:cNvCxnSpPr>
          <p:nvPr/>
        </p:nvCxnSpPr>
        <p:spPr bwMode="auto">
          <a:xfrm>
            <a:off x="5788434" y="4858580"/>
            <a:ext cx="74539" cy="52803"/>
          </a:xfrm>
          <a:prstGeom prst="line">
            <a:avLst/>
          </a:prstGeom>
          <a:noFill/>
          <a:ln w="28575" cap="flat" cmpd="sng" algn="ctr">
            <a:solidFill>
              <a:schemeClr val="bg1"/>
            </a:solidFill>
            <a:prstDash val="solid"/>
            <a:round/>
            <a:headEnd type="none" w="med" len="med"/>
            <a:tailEnd type="none" w="med" len="med"/>
          </a:ln>
          <a:effectLst/>
        </p:spPr>
      </p:cxnSp>
      <p:grpSp>
        <p:nvGrpSpPr>
          <p:cNvPr id="180" name="Group 179">
            <a:extLst>
              <a:ext uri="{FF2B5EF4-FFF2-40B4-BE49-F238E27FC236}">
                <a16:creationId xmlns:a16="http://schemas.microsoft.com/office/drawing/2014/main" id="{9CF52F50-CCC3-31AF-7254-0689817CC771}"/>
              </a:ext>
            </a:extLst>
          </p:cNvPr>
          <p:cNvGrpSpPr/>
          <p:nvPr/>
        </p:nvGrpSpPr>
        <p:grpSpPr>
          <a:xfrm rot="661794">
            <a:off x="6191474" y="4859828"/>
            <a:ext cx="73610" cy="79110"/>
            <a:chOff x="1567778" y="5761714"/>
            <a:chExt cx="95941" cy="92399"/>
          </a:xfrm>
        </p:grpSpPr>
        <p:cxnSp>
          <p:nvCxnSpPr>
            <p:cNvPr id="182" name="Straight Connector 181">
              <a:extLst>
                <a:ext uri="{FF2B5EF4-FFF2-40B4-BE49-F238E27FC236}">
                  <a16:creationId xmlns:a16="http://schemas.microsoft.com/office/drawing/2014/main" id="{C20C9ADE-3D42-D985-522E-937A4C7A0C3B}"/>
                </a:ext>
              </a:extLst>
            </p:cNvPr>
            <p:cNvCxnSpPr/>
            <p:nvPr/>
          </p:nvCxnSpPr>
          <p:spPr bwMode="auto">
            <a:xfrm>
              <a:off x="1601871" y="5761714"/>
              <a:ext cx="61848" cy="66847"/>
            </a:xfrm>
            <a:prstGeom prst="line">
              <a:avLst/>
            </a:prstGeom>
            <a:noFill/>
            <a:ln w="12700" cap="flat" cmpd="sng" algn="ctr">
              <a:solidFill>
                <a:schemeClr val="bg1"/>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C71414EC-6E26-B46A-CF11-BF9CE2B4096D}"/>
                </a:ext>
              </a:extLst>
            </p:cNvPr>
            <p:cNvCxnSpPr>
              <a:cxnSpLocks/>
            </p:cNvCxnSpPr>
            <p:nvPr/>
          </p:nvCxnSpPr>
          <p:spPr bwMode="auto">
            <a:xfrm>
              <a:off x="1567778" y="5838436"/>
              <a:ext cx="13372" cy="15677"/>
            </a:xfrm>
            <a:prstGeom prst="line">
              <a:avLst/>
            </a:prstGeom>
            <a:noFill/>
            <a:ln w="12700" cap="flat" cmpd="sng" algn="ctr">
              <a:solidFill>
                <a:schemeClr val="bg1"/>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B6D83711-1DDA-BAC9-27B3-2B0BC99038B5}"/>
                </a:ext>
              </a:extLst>
            </p:cNvPr>
            <p:cNvCxnSpPr>
              <a:cxnSpLocks/>
            </p:cNvCxnSpPr>
            <p:nvPr/>
          </p:nvCxnSpPr>
          <p:spPr bwMode="auto">
            <a:xfrm>
              <a:off x="1582240" y="5797757"/>
              <a:ext cx="39262" cy="43296"/>
            </a:xfrm>
            <a:prstGeom prst="line">
              <a:avLst/>
            </a:prstGeom>
            <a:noFill/>
            <a:ln w="12700" cap="flat" cmpd="sng" algn="ctr">
              <a:solidFill>
                <a:schemeClr val="bg1"/>
              </a:solidFill>
              <a:prstDash val="solid"/>
              <a:round/>
              <a:headEnd type="none" w="med" len="med"/>
              <a:tailEnd type="none" w="med" len="med"/>
            </a:ln>
            <a:effectLst/>
          </p:spPr>
        </p:cxnSp>
      </p:grpSp>
      <p:grpSp>
        <p:nvGrpSpPr>
          <p:cNvPr id="185" name="Group 184">
            <a:extLst>
              <a:ext uri="{FF2B5EF4-FFF2-40B4-BE49-F238E27FC236}">
                <a16:creationId xmlns:a16="http://schemas.microsoft.com/office/drawing/2014/main" id="{A8EA6BB4-04F2-670F-91C5-4BD7860B7CB3}"/>
              </a:ext>
            </a:extLst>
          </p:cNvPr>
          <p:cNvGrpSpPr/>
          <p:nvPr/>
        </p:nvGrpSpPr>
        <p:grpSpPr>
          <a:xfrm rot="10800000">
            <a:off x="5880857" y="5761879"/>
            <a:ext cx="45719" cy="114428"/>
            <a:chOff x="8245475" y="975285"/>
            <a:chExt cx="38100" cy="153888"/>
          </a:xfrm>
        </p:grpSpPr>
        <p:cxnSp>
          <p:nvCxnSpPr>
            <p:cNvPr id="186" name="Straight Connector 185">
              <a:extLst>
                <a:ext uri="{FF2B5EF4-FFF2-40B4-BE49-F238E27FC236}">
                  <a16:creationId xmlns:a16="http://schemas.microsoft.com/office/drawing/2014/main" id="{CA02AA83-87A1-34D5-D2A6-82CD2F791BDE}"/>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F220D2B2-7B6A-D6FB-83FA-CB3EA35B611B}"/>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sp>
        <p:nvSpPr>
          <p:cNvPr id="188" name="TextBox 187">
            <a:extLst>
              <a:ext uri="{FF2B5EF4-FFF2-40B4-BE49-F238E27FC236}">
                <a16:creationId xmlns:a16="http://schemas.microsoft.com/office/drawing/2014/main" id="{4E42C329-E230-AA7C-CF83-55D669728C87}"/>
              </a:ext>
            </a:extLst>
          </p:cNvPr>
          <p:cNvSpPr txBox="1"/>
          <p:nvPr/>
        </p:nvSpPr>
        <p:spPr bwMode="auto">
          <a:xfrm>
            <a:off x="5758723" y="5823808"/>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189" name="TextBox 188">
            <a:extLst>
              <a:ext uri="{FF2B5EF4-FFF2-40B4-BE49-F238E27FC236}">
                <a16:creationId xmlns:a16="http://schemas.microsoft.com/office/drawing/2014/main" id="{43C0FB78-0577-1311-E41E-7C473DBCF6BA}"/>
              </a:ext>
            </a:extLst>
          </p:cNvPr>
          <p:cNvSpPr txBox="1"/>
          <p:nvPr/>
        </p:nvSpPr>
        <p:spPr bwMode="auto">
          <a:xfrm>
            <a:off x="6761160" y="5353212"/>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191" name="Rectangle 190">
            <a:extLst>
              <a:ext uri="{FF2B5EF4-FFF2-40B4-BE49-F238E27FC236}">
                <a16:creationId xmlns:a16="http://schemas.microsoft.com/office/drawing/2014/main" id="{D832ADB4-6CA0-140C-8472-9A6D5A2A8761}"/>
              </a:ext>
            </a:extLst>
          </p:cNvPr>
          <p:cNvSpPr/>
          <p:nvPr/>
        </p:nvSpPr>
        <p:spPr bwMode="auto">
          <a:xfrm rot="5400000">
            <a:off x="5729881" y="5492699"/>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2" name="TextBox 191">
            <a:extLst>
              <a:ext uri="{FF2B5EF4-FFF2-40B4-BE49-F238E27FC236}">
                <a16:creationId xmlns:a16="http://schemas.microsoft.com/office/drawing/2014/main" id="{2F094AC7-372D-E6A2-1EEF-37080E01C85B}"/>
              </a:ext>
            </a:extLst>
          </p:cNvPr>
          <p:cNvSpPr txBox="1"/>
          <p:nvPr/>
        </p:nvSpPr>
        <p:spPr bwMode="auto">
          <a:xfrm>
            <a:off x="5657637" y="5408177"/>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193" name="Rectangle 192">
            <a:extLst>
              <a:ext uri="{FF2B5EF4-FFF2-40B4-BE49-F238E27FC236}">
                <a16:creationId xmlns:a16="http://schemas.microsoft.com/office/drawing/2014/main" id="{B24B1029-727A-6132-9CD6-99C154715998}"/>
              </a:ext>
            </a:extLst>
          </p:cNvPr>
          <p:cNvSpPr/>
          <p:nvPr/>
        </p:nvSpPr>
        <p:spPr bwMode="auto">
          <a:xfrm rot="5400000">
            <a:off x="5557383" y="4702240"/>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0" name="TextBox 189">
            <a:extLst>
              <a:ext uri="{FF2B5EF4-FFF2-40B4-BE49-F238E27FC236}">
                <a16:creationId xmlns:a16="http://schemas.microsoft.com/office/drawing/2014/main" id="{C2ED2A5E-C0A0-686D-8CC6-33082A7BEFB8}"/>
              </a:ext>
            </a:extLst>
          </p:cNvPr>
          <p:cNvSpPr txBox="1"/>
          <p:nvPr/>
        </p:nvSpPr>
        <p:spPr bwMode="auto">
          <a:xfrm>
            <a:off x="5474064" y="4626537"/>
            <a:ext cx="2872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a:t>
            </a:r>
          </a:p>
        </p:txBody>
      </p:sp>
      <p:sp>
        <p:nvSpPr>
          <p:cNvPr id="194" name="Rectangle 193">
            <a:extLst>
              <a:ext uri="{FF2B5EF4-FFF2-40B4-BE49-F238E27FC236}">
                <a16:creationId xmlns:a16="http://schemas.microsoft.com/office/drawing/2014/main" id="{6D87A42E-B31D-CCBA-5100-4A4800321687}"/>
              </a:ext>
            </a:extLst>
          </p:cNvPr>
          <p:cNvSpPr/>
          <p:nvPr/>
        </p:nvSpPr>
        <p:spPr bwMode="auto">
          <a:xfrm rot="5400000">
            <a:off x="5964131" y="5668849"/>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5" name="TextBox 194">
            <a:extLst>
              <a:ext uri="{FF2B5EF4-FFF2-40B4-BE49-F238E27FC236}">
                <a16:creationId xmlns:a16="http://schemas.microsoft.com/office/drawing/2014/main" id="{EE0CDD27-D3C5-C3F2-8126-54937FCD6174}"/>
              </a:ext>
            </a:extLst>
          </p:cNvPr>
          <p:cNvSpPr txBox="1"/>
          <p:nvPr/>
        </p:nvSpPr>
        <p:spPr bwMode="auto">
          <a:xfrm>
            <a:off x="5891887" y="5584327"/>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196" name="Rectangle 195">
            <a:extLst>
              <a:ext uri="{FF2B5EF4-FFF2-40B4-BE49-F238E27FC236}">
                <a16:creationId xmlns:a16="http://schemas.microsoft.com/office/drawing/2014/main" id="{2C26D354-4000-742D-2CA4-5AD23C28B280}"/>
              </a:ext>
            </a:extLst>
          </p:cNvPr>
          <p:cNvSpPr/>
          <p:nvPr/>
        </p:nvSpPr>
        <p:spPr bwMode="auto">
          <a:xfrm rot="5400000">
            <a:off x="5835467" y="4884778"/>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7" name="TextBox 196">
            <a:extLst>
              <a:ext uri="{FF2B5EF4-FFF2-40B4-BE49-F238E27FC236}">
                <a16:creationId xmlns:a16="http://schemas.microsoft.com/office/drawing/2014/main" id="{E7B94732-AC00-349D-5AB9-EA7C8973DC86}"/>
              </a:ext>
            </a:extLst>
          </p:cNvPr>
          <p:cNvSpPr txBox="1"/>
          <p:nvPr/>
        </p:nvSpPr>
        <p:spPr bwMode="auto">
          <a:xfrm>
            <a:off x="5763223" y="4800256"/>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198" name="Rectangle 197">
            <a:extLst>
              <a:ext uri="{FF2B5EF4-FFF2-40B4-BE49-F238E27FC236}">
                <a16:creationId xmlns:a16="http://schemas.microsoft.com/office/drawing/2014/main" id="{569C16E2-17DC-6372-B2DF-D9316404341A}"/>
              </a:ext>
            </a:extLst>
          </p:cNvPr>
          <p:cNvSpPr/>
          <p:nvPr/>
        </p:nvSpPr>
        <p:spPr bwMode="auto">
          <a:xfrm rot="5400000">
            <a:off x="6084520" y="5030950"/>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9" name="TextBox 198">
            <a:extLst>
              <a:ext uri="{FF2B5EF4-FFF2-40B4-BE49-F238E27FC236}">
                <a16:creationId xmlns:a16="http://schemas.microsoft.com/office/drawing/2014/main" id="{4E19FE2B-D8FA-7C29-4666-7189EC8ABD7D}"/>
              </a:ext>
            </a:extLst>
          </p:cNvPr>
          <p:cNvSpPr txBox="1"/>
          <p:nvPr/>
        </p:nvSpPr>
        <p:spPr bwMode="auto">
          <a:xfrm>
            <a:off x="6012276" y="4946428"/>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200" name="Rectangle 199">
            <a:extLst>
              <a:ext uri="{FF2B5EF4-FFF2-40B4-BE49-F238E27FC236}">
                <a16:creationId xmlns:a16="http://schemas.microsoft.com/office/drawing/2014/main" id="{9073E154-2856-22D8-99DC-BE4918DDA5C8}"/>
              </a:ext>
            </a:extLst>
          </p:cNvPr>
          <p:cNvSpPr/>
          <p:nvPr/>
        </p:nvSpPr>
        <p:spPr bwMode="auto">
          <a:xfrm rot="5400000">
            <a:off x="6315383" y="5311135"/>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1" name="TextBox 200">
            <a:extLst>
              <a:ext uri="{FF2B5EF4-FFF2-40B4-BE49-F238E27FC236}">
                <a16:creationId xmlns:a16="http://schemas.microsoft.com/office/drawing/2014/main" id="{A35F69D4-5035-D067-F7DB-33C7254D14BB}"/>
              </a:ext>
            </a:extLst>
          </p:cNvPr>
          <p:cNvSpPr txBox="1"/>
          <p:nvPr/>
        </p:nvSpPr>
        <p:spPr bwMode="auto">
          <a:xfrm>
            <a:off x="6243139" y="5226613"/>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202" name="Rectangle 201">
            <a:extLst>
              <a:ext uri="{FF2B5EF4-FFF2-40B4-BE49-F238E27FC236}">
                <a16:creationId xmlns:a16="http://schemas.microsoft.com/office/drawing/2014/main" id="{474F5DE2-EF36-6301-2548-7E90372244C9}"/>
              </a:ext>
            </a:extLst>
          </p:cNvPr>
          <p:cNvSpPr/>
          <p:nvPr/>
        </p:nvSpPr>
        <p:spPr bwMode="auto">
          <a:xfrm rot="5400000">
            <a:off x="6718242" y="5667732"/>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3" name="TextBox 202">
            <a:extLst>
              <a:ext uri="{FF2B5EF4-FFF2-40B4-BE49-F238E27FC236}">
                <a16:creationId xmlns:a16="http://schemas.microsoft.com/office/drawing/2014/main" id="{DFB3B395-8698-9B23-3A28-F2971AC3F3AD}"/>
              </a:ext>
            </a:extLst>
          </p:cNvPr>
          <p:cNvSpPr txBox="1"/>
          <p:nvPr/>
        </p:nvSpPr>
        <p:spPr bwMode="auto">
          <a:xfrm>
            <a:off x="6645998" y="5583210"/>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204" name="Rectangle 203">
            <a:extLst>
              <a:ext uri="{FF2B5EF4-FFF2-40B4-BE49-F238E27FC236}">
                <a16:creationId xmlns:a16="http://schemas.microsoft.com/office/drawing/2014/main" id="{C2AC22E1-8C84-8403-25DC-026C3844D37D}"/>
              </a:ext>
            </a:extLst>
          </p:cNvPr>
          <p:cNvSpPr/>
          <p:nvPr/>
        </p:nvSpPr>
        <p:spPr bwMode="auto">
          <a:xfrm rot="5400000">
            <a:off x="6039778" y="5857258"/>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 name="TextBox 204">
            <a:extLst>
              <a:ext uri="{FF2B5EF4-FFF2-40B4-BE49-F238E27FC236}">
                <a16:creationId xmlns:a16="http://schemas.microsoft.com/office/drawing/2014/main" id="{EBBF457C-1BCE-1337-8247-B701944EDB4A}"/>
              </a:ext>
            </a:extLst>
          </p:cNvPr>
          <p:cNvSpPr txBox="1"/>
          <p:nvPr/>
        </p:nvSpPr>
        <p:spPr bwMode="auto">
          <a:xfrm>
            <a:off x="5967534" y="5772736"/>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207" name="Rectangle 206">
            <a:extLst>
              <a:ext uri="{FF2B5EF4-FFF2-40B4-BE49-F238E27FC236}">
                <a16:creationId xmlns:a16="http://schemas.microsoft.com/office/drawing/2014/main" id="{BE947E4C-8756-9C75-CB49-9B502A0BA3C2}"/>
              </a:ext>
            </a:extLst>
          </p:cNvPr>
          <p:cNvSpPr/>
          <p:nvPr/>
        </p:nvSpPr>
        <p:spPr bwMode="auto">
          <a:xfrm rot="5400000">
            <a:off x="5997723" y="5284197"/>
            <a:ext cx="137324" cy="152855"/>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8" name="TextBox 207">
            <a:extLst>
              <a:ext uri="{FF2B5EF4-FFF2-40B4-BE49-F238E27FC236}">
                <a16:creationId xmlns:a16="http://schemas.microsoft.com/office/drawing/2014/main" id="{0CC9D669-40C6-AE79-8470-7AE62C3B1F02}"/>
              </a:ext>
            </a:extLst>
          </p:cNvPr>
          <p:cNvSpPr txBox="1"/>
          <p:nvPr/>
        </p:nvSpPr>
        <p:spPr bwMode="auto">
          <a:xfrm>
            <a:off x="5906894" y="5343774"/>
            <a:ext cx="415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HO</a:t>
            </a:r>
          </a:p>
        </p:txBody>
      </p:sp>
      <p:sp>
        <p:nvSpPr>
          <p:cNvPr id="211" name="TextBox 210">
            <a:extLst>
              <a:ext uri="{FF2B5EF4-FFF2-40B4-BE49-F238E27FC236}">
                <a16:creationId xmlns:a16="http://schemas.microsoft.com/office/drawing/2014/main" id="{DC288127-744F-B2CD-84A8-9DB3BC1E621D}"/>
              </a:ext>
            </a:extLst>
          </p:cNvPr>
          <p:cNvSpPr txBox="1"/>
          <p:nvPr/>
        </p:nvSpPr>
        <p:spPr bwMode="auto">
          <a:xfrm>
            <a:off x="6518319" y="5224231"/>
            <a:ext cx="4154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NH</a:t>
            </a:r>
          </a:p>
        </p:txBody>
      </p:sp>
      <p:grpSp>
        <p:nvGrpSpPr>
          <p:cNvPr id="212" name="Group 211">
            <a:extLst>
              <a:ext uri="{FF2B5EF4-FFF2-40B4-BE49-F238E27FC236}">
                <a16:creationId xmlns:a16="http://schemas.microsoft.com/office/drawing/2014/main" id="{B4A0588D-5125-A729-0E47-2218F065E2BA}"/>
              </a:ext>
            </a:extLst>
          </p:cNvPr>
          <p:cNvGrpSpPr/>
          <p:nvPr/>
        </p:nvGrpSpPr>
        <p:grpSpPr>
          <a:xfrm rot="900000">
            <a:off x="7536707" y="5913294"/>
            <a:ext cx="247646" cy="280039"/>
            <a:chOff x="775253" y="3157094"/>
            <a:chExt cx="316733" cy="335180"/>
          </a:xfrm>
        </p:grpSpPr>
        <p:sp>
          <p:nvSpPr>
            <p:cNvPr id="213" name="Hexagon 212">
              <a:extLst>
                <a:ext uri="{FF2B5EF4-FFF2-40B4-BE49-F238E27FC236}">
                  <a16:creationId xmlns:a16="http://schemas.microsoft.com/office/drawing/2014/main" id="{51E277C7-90A3-711D-5AF3-FC206C91688F}"/>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14" name="Straight Connector 213">
              <a:extLst>
                <a:ext uri="{FF2B5EF4-FFF2-40B4-BE49-F238E27FC236}">
                  <a16:creationId xmlns:a16="http://schemas.microsoft.com/office/drawing/2014/main" id="{F2C76870-3EEB-8263-798F-AEAE2320609B}"/>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215" name="Straight Connector 214">
              <a:extLst>
                <a:ext uri="{FF2B5EF4-FFF2-40B4-BE49-F238E27FC236}">
                  <a16:creationId xmlns:a16="http://schemas.microsoft.com/office/drawing/2014/main" id="{3135F4AA-C592-5AFD-3632-4CDEDB2C099E}"/>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218" name="Straight Connector 217">
              <a:extLst>
                <a:ext uri="{FF2B5EF4-FFF2-40B4-BE49-F238E27FC236}">
                  <a16:creationId xmlns:a16="http://schemas.microsoft.com/office/drawing/2014/main" id="{41761C4B-1BC3-389E-1DB3-C960CFA7CB7C}"/>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grpSp>
        <p:nvGrpSpPr>
          <p:cNvPr id="220" name="Group 219">
            <a:extLst>
              <a:ext uri="{FF2B5EF4-FFF2-40B4-BE49-F238E27FC236}">
                <a16:creationId xmlns:a16="http://schemas.microsoft.com/office/drawing/2014/main" id="{B23A74BB-CCA7-96E8-4285-2E3E0DFE1F9B}"/>
              </a:ext>
            </a:extLst>
          </p:cNvPr>
          <p:cNvGrpSpPr/>
          <p:nvPr/>
        </p:nvGrpSpPr>
        <p:grpSpPr>
          <a:xfrm rot="900000">
            <a:off x="7897537" y="5290113"/>
            <a:ext cx="247646" cy="280039"/>
            <a:chOff x="775253" y="3157094"/>
            <a:chExt cx="316733" cy="335180"/>
          </a:xfrm>
        </p:grpSpPr>
        <p:sp>
          <p:nvSpPr>
            <p:cNvPr id="229" name="Hexagon 228">
              <a:extLst>
                <a:ext uri="{FF2B5EF4-FFF2-40B4-BE49-F238E27FC236}">
                  <a16:creationId xmlns:a16="http://schemas.microsoft.com/office/drawing/2014/main" id="{782410A1-A23B-CD56-B79E-91D91C92E5D3}"/>
                </a:ext>
              </a:extLst>
            </p:cNvPr>
            <p:cNvSpPr/>
            <p:nvPr/>
          </p:nvSpPr>
          <p:spPr bwMode="auto">
            <a:xfrm rot="15424458">
              <a:off x="766030" y="3166317"/>
              <a:ext cx="335180" cy="316733"/>
            </a:xfrm>
            <a:prstGeom prst="hex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30" name="Straight Connector 229">
              <a:extLst>
                <a:ext uri="{FF2B5EF4-FFF2-40B4-BE49-F238E27FC236}">
                  <a16:creationId xmlns:a16="http://schemas.microsoft.com/office/drawing/2014/main" id="{7F55CA01-7081-97C5-BBAB-ECC8D9BB6D44}"/>
                </a:ext>
              </a:extLst>
            </p:cNvPr>
            <p:cNvCxnSpPr>
              <a:cxnSpLocks/>
            </p:cNvCxnSpPr>
            <p:nvPr/>
          </p:nvCxnSpPr>
          <p:spPr bwMode="auto">
            <a:xfrm rot="20824458">
              <a:off x="824742" y="3388343"/>
              <a:ext cx="134649" cy="61478"/>
            </a:xfrm>
            <a:prstGeom prst="line">
              <a:avLst/>
            </a:prstGeom>
            <a:noFill/>
            <a:ln w="28575" cap="flat" cmpd="sng" algn="ctr">
              <a:solidFill>
                <a:schemeClr val="bg1"/>
              </a:solidFill>
              <a:prstDash val="solid"/>
              <a:round/>
              <a:headEnd type="none" w="med" len="med"/>
              <a:tailEnd type="none" w="med" len="med"/>
            </a:ln>
            <a:effectLst/>
          </p:spPr>
        </p:cxnSp>
        <p:cxnSp>
          <p:nvCxnSpPr>
            <p:cNvPr id="242" name="Straight Connector 241">
              <a:extLst>
                <a:ext uri="{FF2B5EF4-FFF2-40B4-BE49-F238E27FC236}">
                  <a16:creationId xmlns:a16="http://schemas.microsoft.com/office/drawing/2014/main" id="{CE946F66-D970-6D18-1B0F-C3D28CC747F5}"/>
                </a:ext>
              </a:extLst>
            </p:cNvPr>
            <p:cNvCxnSpPr>
              <a:cxnSpLocks/>
            </p:cNvCxnSpPr>
            <p:nvPr/>
          </p:nvCxnSpPr>
          <p:spPr bwMode="auto">
            <a:xfrm rot="20824458" flipH="1">
              <a:off x="786590" y="3216064"/>
              <a:ext cx="144209" cy="74760"/>
            </a:xfrm>
            <a:prstGeom prst="line">
              <a:avLst/>
            </a:prstGeom>
            <a:noFill/>
            <a:ln w="28575" cap="flat" cmpd="sng" algn="ctr">
              <a:solidFill>
                <a:schemeClr val="bg1"/>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96D3E874-0E5E-2D42-C771-12D47233169E}"/>
                </a:ext>
              </a:extLst>
            </p:cNvPr>
            <p:cNvCxnSpPr>
              <a:cxnSpLocks/>
            </p:cNvCxnSpPr>
            <p:nvPr/>
          </p:nvCxnSpPr>
          <p:spPr bwMode="auto">
            <a:xfrm rot="20824458" flipH="1">
              <a:off x="1038526" y="3213717"/>
              <a:ext cx="4203" cy="155965"/>
            </a:xfrm>
            <a:prstGeom prst="line">
              <a:avLst/>
            </a:prstGeom>
            <a:noFill/>
            <a:ln w="28575" cap="flat" cmpd="sng" algn="ctr">
              <a:solidFill>
                <a:schemeClr val="bg1"/>
              </a:solidFill>
              <a:prstDash val="solid"/>
              <a:round/>
              <a:headEnd type="none" w="med" len="med"/>
              <a:tailEnd type="none" w="med" len="med"/>
            </a:ln>
            <a:effectLst/>
          </p:spPr>
        </p:cxnSp>
      </p:grpSp>
      <p:grpSp>
        <p:nvGrpSpPr>
          <p:cNvPr id="247" name="Group 246">
            <a:extLst>
              <a:ext uri="{FF2B5EF4-FFF2-40B4-BE49-F238E27FC236}">
                <a16:creationId xmlns:a16="http://schemas.microsoft.com/office/drawing/2014/main" id="{C39621E1-9DDB-C8BB-8799-23AC027FEDC0}"/>
              </a:ext>
            </a:extLst>
          </p:cNvPr>
          <p:cNvGrpSpPr/>
          <p:nvPr/>
        </p:nvGrpSpPr>
        <p:grpSpPr>
          <a:xfrm rot="2700000">
            <a:off x="8260126" y="5131947"/>
            <a:ext cx="223861" cy="235053"/>
            <a:chOff x="5591583" y="5531842"/>
            <a:chExt cx="223861" cy="235053"/>
          </a:xfrm>
        </p:grpSpPr>
        <p:grpSp>
          <p:nvGrpSpPr>
            <p:cNvPr id="259" name="Group 258">
              <a:extLst>
                <a:ext uri="{FF2B5EF4-FFF2-40B4-BE49-F238E27FC236}">
                  <a16:creationId xmlns:a16="http://schemas.microsoft.com/office/drawing/2014/main" id="{C2080D8B-5FE7-5D23-63AA-F4BB44C03BE0}"/>
                </a:ext>
              </a:extLst>
            </p:cNvPr>
            <p:cNvGrpSpPr/>
            <p:nvPr/>
          </p:nvGrpSpPr>
          <p:grpSpPr>
            <a:xfrm rot="5400000">
              <a:off x="5585987" y="5537438"/>
              <a:ext cx="235053" cy="223861"/>
              <a:chOff x="3162100" y="2944024"/>
              <a:chExt cx="241395" cy="229901"/>
            </a:xfrm>
          </p:grpSpPr>
          <p:sp>
            <p:nvSpPr>
              <p:cNvPr id="264" name="Pentagon 263">
                <a:extLst>
                  <a:ext uri="{FF2B5EF4-FFF2-40B4-BE49-F238E27FC236}">
                    <a16:creationId xmlns:a16="http://schemas.microsoft.com/office/drawing/2014/main" id="{5C7DCA90-48F4-39FA-4FB2-8565ED15E3AF}"/>
                  </a:ext>
                </a:extLst>
              </p:cNvPr>
              <p:cNvSpPr/>
              <p:nvPr/>
            </p:nvSpPr>
            <p:spPr bwMode="auto">
              <a:xfrm rot="2173779">
                <a:off x="3162100" y="2944024"/>
                <a:ext cx="241395" cy="229901"/>
              </a:xfrm>
              <a:prstGeom prst="pentagon">
                <a:avLst/>
              </a:pr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66" name="Straight Connector 265">
                <a:extLst>
                  <a:ext uri="{FF2B5EF4-FFF2-40B4-BE49-F238E27FC236}">
                    <a16:creationId xmlns:a16="http://schemas.microsoft.com/office/drawing/2014/main" id="{B98DDAA1-B343-D4C4-D779-2749BF75EBCC}"/>
                  </a:ext>
                </a:extLst>
              </p:cNvPr>
              <p:cNvCxnSpPr>
                <a:cxnSpLocks/>
              </p:cNvCxnSpPr>
              <p:nvPr/>
            </p:nvCxnSpPr>
            <p:spPr bwMode="auto">
              <a:xfrm>
                <a:off x="3209881" y="3105633"/>
                <a:ext cx="75625" cy="52020"/>
              </a:xfrm>
              <a:prstGeom prst="line">
                <a:avLst/>
              </a:prstGeom>
              <a:noFill/>
              <a:ln w="28575" cap="flat" cmpd="sng" algn="ctr">
                <a:solidFill>
                  <a:schemeClr val="bg1"/>
                </a:solidFill>
                <a:prstDash val="solid"/>
                <a:round/>
                <a:headEnd type="none" w="med" len="med"/>
                <a:tailEnd type="none" w="med" len="med"/>
              </a:ln>
              <a:effectLst/>
            </p:spPr>
          </p:cxnSp>
        </p:grpSp>
        <p:cxnSp>
          <p:nvCxnSpPr>
            <p:cNvPr id="261" name="Straight Connector 260">
              <a:extLst>
                <a:ext uri="{FF2B5EF4-FFF2-40B4-BE49-F238E27FC236}">
                  <a16:creationId xmlns:a16="http://schemas.microsoft.com/office/drawing/2014/main" id="{95898140-51EB-7081-3B9E-71E3F06FBF5C}"/>
                </a:ext>
              </a:extLst>
            </p:cNvPr>
            <p:cNvCxnSpPr>
              <a:cxnSpLocks/>
            </p:cNvCxnSpPr>
            <p:nvPr/>
          </p:nvCxnSpPr>
          <p:spPr bwMode="auto">
            <a:xfrm flipH="1">
              <a:off x="5657869" y="5685176"/>
              <a:ext cx="91287" cy="30301"/>
            </a:xfrm>
            <a:prstGeom prst="line">
              <a:avLst/>
            </a:prstGeom>
            <a:noFill/>
            <a:ln w="28575" cap="flat" cmpd="sng" algn="ctr">
              <a:solidFill>
                <a:schemeClr val="bg1"/>
              </a:solidFill>
              <a:prstDash val="solid"/>
              <a:round/>
              <a:headEnd type="none" w="med" len="med"/>
              <a:tailEnd type="none" w="med" len="med"/>
            </a:ln>
            <a:effectLst/>
          </p:spPr>
        </p:cxnSp>
      </p:grpSp>
      <p:sp>
        <p:nvSpPr>
          <p:cNvPr id="267" name="Hexagon 34">
            <a:extLst>
              <a:ext uri="{FF2B5EF4-FFF2-40B4-BE49-F238E27FC236}">
                <a16:creationId xmlns:a16="http://schemas.microsoft.com/office/drawing/2014/main" id="{1564B9F6-7F11-C689-ADB5-8429179ACD7B}"/>
              </a:ext>
            </a:extLst>
          </p:cNvPr>
          <p:cNvSpPr/>
          <p:nvPr/>
        </p:nvSpPr>
        <p:spPr bwMode="auto">
          <a:xfrm rot="1800000">
            <a:off x="7650067" y="5703269"/>
            <a:ext cx="59845" cy="202350"/>
          </a:xfrm>
          <a:custGeom>
            <a:avLst/>
            <a:gdLst>
              <a:gd name="connsiteX0" fmla="*/ 0 w 335180"/>
              <a:gd name="connsiteY0" fmla="*/ 158367 h 316733"/>
              <a:gd name="connsiteX1" fmla="*/ 79183 w 335180"/>
              <a:gd name="connsiteY1" fmla="*/ 0 h 316733"/>
              <a:gd name="connsiteX2" fmla="*/ 255997 w 335180"/>
              <a:gd name="connsiteY2" fmla="*/ 0 h 316733"/>
              <a:gd name="connsiteX3" fmla="*/ 335180 w 335180"/>
              <a:gd name="connsiteY3" fmla="*/ 158367 h 316733"/>
              <a:gd name="connsiteX4" fmla="*/ 255997 w 335180"/>
              <a:gd name="connsiteY4" fmla="*/ 316733 h 316733"/>
              <a:gd name="connsiteX5" fmla="*/ 79183 w 335180"/>
              <a:gd name="connsiteY5" fmla="*/ 316733 h 316733"/>
              <a:gd name="connsiteX6" fmla="*/ 0 w 335180"/>
              <a:gd name="connsiteY6" fmla="*/ 158367 h 316733"/>
              <a:gd name="connsiteX0" fmla="*/ 255997 w 347437"/>
              <a:gd name="connsiteY0" fmla="*/ 0 h 316733"/>
              <a:gd name="connsiteX1" fmla="*/ 335180 w 347437"/>
              <a:gd name="connsiteY1" fmla="*/ 158367 h 316733"/>
              <a:gd name="connsiteX2" fmla="*/ 255997 w 347437"/>
              <a:gd name="connsiteY2" fmla="*/ 316733 h 316733"/>
              <a:gd name="connsiteX3" fmla="*/ 79183 w 347437"/>
              <a:gd name="connsiteY3" fmla="*/ 316733 h 316733"/>
              <a:gd name="connsiteX4" fmla="*/ 0 w 347437"/>
              <a:gd name="connsiteY4" fmla="*/ 158367 h 316733"/>
              <a:gd name="connsiteX5" fmla="*/ 79183 w 347437"/>
              <a:gd name="connsiteY5" fmla="*/ 0 h 316733"/>
              <a:gd name="connsiteX6" fmla="*/ 347437 w 347437"/>
              <a:gd name="connsiteY6" fmla="*/ 91440 h 316733"/>
              <a:gd name="connsiteX0" fmla="*/ 255997 w 335180"/>
              <a:gd name="connsiteY0" fmla="*/ 0 h 316733"/>
              <a:gd name="connsiteX1" fmla="*/ 335180 w 335180"/>
              <a:gd name="connsiteY1" fmla="*/ 158367 h 316733"/>
              <a:gd name="connsiteX2" fmla="*/ 255997 w 335180"/>
              <a:gd name="connsiteY2" fmla="*/ 316733 h 316733"/>
              <a:gd name="connsiteX3" fmla="*/ 79183 w 335180"/>
              <a:gd name="connsiteY3" fmla="*/ 316733 h 316733"/>
              <a:gd name="connsiteX4" fmla="*/ 0 w 335180"/>
              <a:gd name="connsiteY4" fmla="*/ 158367 h 316733"/>
              <a:gd name="connsiteX5" fmla="*/ 79183 w 335180"/>
              <a:gd name="connsiteY5" fmla="*/ 0 h 316733"/>
              <a:gd name="connsiteX0" fmla="*/ 335180 w 335180"/>
              <a:gd name="connsiteY0" fmla="*/ 158367 h 316733"/>
              <a:gd name="connsiteX1" fmla="*/ 255997 w 335180"/>
              <a:gd name="connsiteY1" fmla="*/ 316733 h 316733"/>
              <a:gd name="connsiteX2" fmla="*/ 79183 w 335180"/>
              <a:gd name="connsiteY2" fmla="*/ 316733 h 316733"/>
              <a:gd name="connsiteX3" fmla="*/ 0 w 335180"/>
              <a:gd name="connsiteY3" fmla="*/ 158367 h 316733"/>
              <a:gd name="connsiteX4" fmla="*/ 79183 w 335180"/>
              <a:gd name="connsiteY4" fmla="*/ 0 h 316733"/>
              <a:gd name="connsiteX0" fmla="*/ 255997 w 255997"/>
              <a:gd name="connsiteY0" fmla="*/ 316733 h 316733"/>
              <a:gd name="connsiteX1" fmla="*/ 79183 w 255997"/>
              <a:gd name="connsiteY1" fmla="*/ 316733 h 316733"/>
              <a:gd name="connsiteX2" fmla="*/ 0 w 255997"/>
              <a:gd name="connsiteY2" fmla="*/ 158367 h 316733"/>
              <a:gd name="connsiteX3" fmla="*/ 79183 w 255997"/>
              <a:gd name="connsiteY3" fmla="*/ 0 h 316733"/>
              <a:gd name="connsiteX0" fmla="*/ 79183 w 79183"/>
              <a:gd name="connsiteY0" fmla="*/ 316733 h 316733"/>
              <a:gd name="connsiteX1" fmla="*/ 0 w 79183"/>
              <a:gd name="connsiteY1" fmla="*/ 158367 h 316733"/>
              <a:gd name="connsiteX2" fmla="*/ 79183 w 79183"/>
              <a:gd name="connsiteY2" fmla="*/ 0 h 316733"/>
            </a:gdLst>
            <a:ahLst/>
            <a:cxnLst>
              <a:cxn ang="0">
                <a:pos x="connsiteX0" y="connsiteY0"/>
              </a:cxn>
              <a:cxn ang="0">
                <a:pos x="connsiteX1" y="connsiteY1"/>
              </a:cxn>
              <a:cxn ang="0">
                <a:pos x="connsiteX2" y="connsiteY2"/>
              </a:cxn>
            </a:cxnLst>
            <a:rect l="l" t="t" r="r" b="b"/>
            <a:pathLst>
              <a:path w="79183" h="316733">
                <a:moveTo>
                  <a:pt x="79183" y="316733"/>
                </a:moveTo>
                <a:lnTo>
                  <a:pt x="0" y="158367"/>
                </a:lnTo>
                <a:lnTo>
                  <a:pt x="79183" y="0"/>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6" name="Hexagon 34">
            <a:extLst>
              <a:ext uri="{FF2B5EF4-FFF2-40B4-BE49-F238E27FC236}">
                <a16:creationId xmlns:a16="http://schemas.microsoft.com/office/drawing/2014/main" id="{F1E3D414-DC95-4C7C-5F99-33D35AC177B3}"/>
              </a:ext>
            </a:extLst>
          </p:cNvPr>
          <p:cNvSpPr/>
          <p:nvPr/>
        </p:nvSpPr>
        <p:spPr bwMode="auto">
          <a:xfrm rot="1800000">
            <a:off x="7792315" y="5474238"/>
            <a:ext cx="59845" cy="202350"/>
          </a:xfrm>
          <a:custGeom>
            <a:avLst/>
            <a:gdLst>
              <a:gd name="connsiteX0" fmla="*/ 0 w 335180"/>
              <a:gd name="connsiteY0" fmla="*/ 158367 h 316733"/>
              <a:gd name="connsiteX1" fmla="*/ 79183 w 335180"/>
              <a:gd name="connsiteY1" fmla="*/ 0 h 316733"/>
              <a:gd name="connsiteX2" fmla="*/ 255997 w 335180"/>
              <a:gd name="connsiteY2" fmla="*/ 0 h 316733"/>
              <a:gd name="connsiteX3" fmla="*/ 335180 w 335180"/>
              <a:gd name="connsiteY3" fmla="*/ 158367 h 316733"/>
              <a:gd name="connsiteX4" fmla="*/ 255997 w 335180"/>
              <a:gd name="connsiteY4" fmla="*/ 316733 h 316733"/>
              <a:gd name="connsiteX5" fmla="*/ 79183 w 335180"/>
              <a:gd name="connsiteY5" fmla="*/ 316733 h 316733"/>
              <a:gd name="connsiteX6" fmla="*/ 0 w 335180"/>
              <a:gd name="connsiteY6" fmla="*/ 158367 h 316733"/>
              <a:gd name="connsiteX0" fmla="*/ 255997 w 347437"/>
              <a:gd name="connsiteY0" fmla="*/ 0 h 316733"/>
              <a:gd name="connsiteX1" fmla="*/ 335180 w 347437"/>
              <a:gd name="connsiteY1" fmla="*/ 158367 h 316733"/>
              <a:gd name="connsiteX2" fmla="*/ 255997 w 347437"/>
              <a:gd name="connsiteY2" fmla="*/ 316733 h 316733"/>
              <a:gd name="connsiteX3" fmla="*/ 79183 w 347437"/>
              <a:gd name="connsiteY3" fmla="*/ 316733 h 316733"/>
              <a:gd name="connsiteX4" fmla="*/ 0 w 347437"/>
              <a:gd name="connsiteY4" fmla="*/ 158367 h 316733"/>
              <a:gd name="connsiteX5" fmla="*/ 79183 w 347437"/>
              <a:gd name="connsiteY5" fmla="*/ 0 h 316733"/>
              <a:gd name="connsiteX6" fmla="*/ 347437 w 347437"/>
              <a:gd name="connsiteY6" fmla="*/ 91440 h 316733"/>
              <a:gd name="connsiteX0" fmla="*/ 255997 w 335180"/>
              <a:gd name="connsiteY0" fmla="*/ 0 h 316733"/>
              <a:gd name="connsiteX1" fmla="*/ 335180 w 335180"/>
              <a:gd name="connsiteY1" fmla="*/ 158367 h 316733"/>
              <a:gd name="connsiteX2" fmla="*/ 255997 w 335180"/>
              <a:gd name="connsiteY2" fmla="*/ 316733 h 316733"/>
              <a:gd name="connsiteX3" fmla="*/ 79183 w 335180"/>
              <a:gd name="connsiteY3" fmla="*/ 316733 h 316733"/>
              <a:gd name="connsiteX4" fmla="*/ 0 w 335180"/>
              <a:gd name="connsiteY4" fmla="*/ 158367 h 316733"/>
              <a:gd name="connsiteX5" fmla="*/ 79183 w 335180"/>
              <a:gd name="connsiteY5" fmla="*/ 0 h 316733"/>
              <a:gd name="connsiteX0" fmla="*/ 335180 w 335180"/>
              <a:gd name="connsiteY0" fmla="*/ 158367 h 316733"/>
              <a:gd name="connsiteX1" fmla="*/ 255997 w 335180"/>
              <a:gd name="connsiteY1" fmla="*/ 316733 h 316733"/>
              <a:gd name="connsiteX2" fmla="*/ 79183 w 335180"/>
              <a:gd name="connsiteY2" fmla="*/ 316733 h 316733"/>
              <a:gd name="connsiteX3" fmla="*/ 0 w 335180"/>
              <a:gd name="connsiteY3" fmla="*/ 158367 h 316733"/>
              <a:gd name="connsiteX4" fmla="*/ 79183 w 335180"/>
              <a:gd name="connsiteY4" fmla="*/ 0 h 316733"/>
              <a:gd name="connsiteX0" fmla="*/ 255997 w 255997"/>
              <a:gd name="connsiteY0" fmla="*/ 316733 h 316733"/>
              <a:gd name="connsiteX1" fmla="*/ 79183 w 255997"/>
              <a:gd name="connsiteY1" fmla="*/ 316733 h 316733"/>
              <a:gd name="connsiteX2" fmla="*/ 0 w 255997"/>
              <a:gd name="connsiteY2" fmla="*/ 158367 h 316733"/>
              <a:gd name="connsiteX3" fmla="*/ 79183 w 255997"/>
              <a:gd name="connsiteY3" fmla="*/ 0 h 316733"/>
              <a:gd name="connsiteX0" fmla="*/ 79183 w 79183"/>
              <a:gd name="connsiteY0" fmla="*/ 316733 h 316733"/>
              <a:gd name="connsiteX1" fmla="*/ 0 w 79183"/>
              <a:gd name="connsiteY1" fmla="*/ 158367 h 316733"/>
              <a:gd name="connsiteX2" fmla="*/ 79183 w 79183"/>
              <a:gd name="connsiteY2" fmla="*/ 0 h 316733"/>
            </a:gdLst>
            <a:ahLst/>
            <a:cxnLst>
              <a:cxn ang="0">
                <a:pos x="connsiteX0" y="connsiteY0"/>
              </a:cxn>
              <a:cxn ang="0">
                <a:pos x="connsiteX1" y="connsiteY1"/>
              </a:cxn>
              <a:cxn ang="0">
                <a:pos x="connsiteX2" y="connsiteY2"/>
              </a:cxn>
            </a:cxnLst>
            <a:rect l="l" t="t" r="r" b="b"/>
            <a:pathLst>
              <a:path w="79183" h="316733">
                <a:moveTo>
                  <a:pt x="79183" y="316733"/>
                </a:moveTo>
                <a:lnTo>
                  <a:pt x="0" y="158367"/>
                </a:lnTo>
                <a:lnTo>
                  <a:pt x="79183" y="0"/>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0" name="Hexagon 34">
            <a:extLst>
              <a:ext uri="{FF2B5EF4-FFF2-40B4-BE49-F238E27FC236}">
                <a16:creationId xmlns:a16="http://schemas.microsoft.com/office/drawing/2014/main" id="{701D3BD4-EC8E-5C95-2173-180D0CC5162C}"/>
              </a:ext>
            </a:extLst>
          </p:cNvPr>
          <p:cNvSpPr/>
          <p:nvPr/>
        </p:nvSpPr>
        <p:spPr bwMode="auto">
          <a:xfrm rot="20301633">
            <a:off x="8186716" y="4968247"/>
            <a:ext cx="59845" cy="202350"/>
          </a:xfrm>
          <a:custGeom>
            <a:avLst/>
            <a:gdLst>
              <a:gd name="connsiteX0" fmla="*/ 0 w 335180"/>
              <a:gd name="connsiteY0" fmla="*/ 158367 h 316733"/>
              <a:gd name="connsiteX1" fmla="*/ 79183 w 335180"/>
              <a:gd name="connsiteY1" fmla="*/ 0 h 316733"/>
              <a:gd name="connsiteX2" fmla="*/ 255997 w 335180"/>
              <a:gd name="connsiteY2" fmla="*/ 0 h 316733"/>
              <a:gd name="connsiteX3" fmla="*/ 335180 w 335180"/>
              <a:gd name="connsiteY3" fmla="*/ 158367 h 316733"/>
              <a:gd name="connsiteX4" fmla="*/ 255997 w 335180"/>
              <a:gd name="connsiteY4" fmla="*/ 316733 h 316733"/>
              <a:gd name="connsiteX5" fmla="*/ 79183 w 335180"/>
              <a:gd name="connsiteY5" fmla="*/ 316733 h 316733"/>
              <a:gd name="connsiteX6" fmla="*/ 0 w 335180"/>
              <a:gd name="connsiteY6" fmla="*/ 158367 h 316733"/>
              <a:gd name="connsiteX0" fmla="*/ 255997 w 347437"/>
              <a:gd name="connsiteY0" fmla="*/ 0 h 316733"/>
              <a:gd name="connsiteX1" fmla="*/ 335180 w 347437"/>
              <a:gd name="connsiteY1" fmla="*/ 158367 h 316733"/>
              <a:gd name="connsiteX2" fmla="*/ 255997 w 347437"/>
              <a:gd name="connsiteY2" fmla="*/ 316733 h 316733"/>
              <a:gd name="connsiteX3" fmla="*/ 79183 w 347437"/>
              <a:gd name="connsiteY3" fmla="*/ 316733 h 316733"/>
              <a:gd name="connsiteX4" fmla="*/ 0 w 347437"/>
              <a:gd name="connsiteY4" fmla="*/ 158367 h 316733"/>
              <a:gd name="connsiteX5" fmla="*/ 79183 w 347437"/>
              <a:gd name="connsiteY5" fmla="*/ 0 h 316733"/>
              <a:gd name="connsiteX6" fmla="*/ 347437 w 347437"/>
              <a:gd name="connsiteY6" fmla="*/ 91440 h 316733"/>
              <a:gd name="connsiteX0" fmla="*/ 255997 w 335180"/>
              <a:gd name="connsiteY0" fmla="*/ 0 h 316733"/>
              <a:gd name="connsiteX1" fmla="*/ 335180 w 335180"/>
              <a:gd name="connsiteY1" fmla="*/ 158367 h 316733"/>
              <a:gd name="connsiteX2" fmla="*/ 255997 w 335180"/>
              <a:gd name="connsiteY2" fmla="*/ 316733 h 316733"/>
              <a:gd name="connsiteX3" fmla="*/ 79183 w 335180"/>
              <a:gd name="connsiteY3" fmla="*/ 316733 h 316733"/>
              <a:gd name="connsiteX4" fmla="*/ 0 w 335180"/>
              <a:gd name="connsiteY4" fmla="*/ 158367 h 316733"/>
              <a:gd name="connsiteX5" fmla="*/ 79183 w 335180"/>
              <a:gd name="connsiteY5" fmla="*/ 0 h 316733"/>
              <a:gd name="connsiteX0" fmla="*/ 335180 w 335180"/>
              <a:gd name="connsiteY0" fmla="*/ 158367 h 316733"/>
              <a:gd name="connsiteX1" fmla="*/ 255997 w 335180"/>
              <a:gd name="connsiteY1" fmla="*/ 316733 h 316733"/>
              <a:gd name="connsiteX2" fmla="*/ 79183 w 335180"/>
              <a:gd name="connsiteY2" fmla="*/ 316733 h 316733"/>
              <a:gd name="connsiteX3" fmla="*/ 0 w 335180"/>
              <a:gd name="connsiteY3" fmla="*/ 158367 h 316733"/>
              <a:gd name="connsiteX4" fmla="*/ 79183 w 335180"/>
              <a:gd name="connsiteY4" fmla="*/ 0 h 316733"/>
              <a:gd name="connsiteX0" fmla="*/ 255997 w 255997"/>
              <a:gd name="connsiteY0" fmla="*/ 316733 h 316733"/>
              <a:gd name="connsiteX1" fmla="*/ 79183 w 255997"/>
              <a:gd name="connsiteY1" fmla="*/ 316733 h 316733"/>
              <a:gd name="connsiteX2" fmla="*/ 0 w 255997"/>
              <a:gd name="connsiteY2" fmla="*/ 158367 h 316733"/>
              <a:gd name="connsiteX3" fmla="*/ 79183 w 255997"/>
              <a:gd name="connsiteY3" fmla="*/ 0 h 316733"/>
              <a:gd name="connsiteX0" fmla="*/ 79183 w 79183"/>
              <a:gd name="connsiteY0" fmla="*/ 316733 h 316733"/>
              <a:gd name="connsiteX1" fmla="*/ 0 w 79183"/>
              <a:gd name="connsiteY1" fmla="*/ 158367 h 316733"/>
              <a:gd name="connsiteX2" fmla="*/ 79183 w 79183"/>
              <a:gd name="connsiteY2" fmla="*/ 0 h 316733"/>
            </a:gdLst>
            <a:ahLst/>
            <a:cxnLst>
              <a:cxn ang="0">
                <a:pos x="connsiteX0" y="connsiteY0"/>
              </a:cxn>
              <a:cxn ang="0">
                <a:pos x="connsiteX1" y="connsiteY1"/>
              </a:cxn>
              <a:cxn ang="0">
                <a:pos x="connsiteX2" y="connsiteY2"/>
              </a:cxn>
            </a:cxnLst>
            <a:rect l="l" t="t" r="r" b="b"/>
            <a:pathLst>
              <a:path w="79183" h="316733">
                <a:moveTo>
                  <a:pt x="79183" y="316733"/>
                </a:moveTo>
                <a:lnTo>
                  <a:pt x="0" y="158367"/>
                </a:lnTo>
                <a:lnTo>
                  <a:pt x="79183" y="0"/>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2" name="Hexagon 34">
            <a:extLst>
              <a:ext uri="{FF2B5EF4-FFF2-40B4-BE49-F238E27FC236}">
                <a16:creationId xmlns:a16="http://schemas.microsoft.com/office/drawing/2014/main" id="{F9E537A6-2DA1-9666-A0E2-E5AE22F6F1F1}"/>
              </a:ext>
            </a:extLst>
          </p:cNvPr>
          <p:cNvSpPr/>
          <p:nvPr/>
        </p:nvSpPr>
        <p:spPr bwMode="auto">
          <a:xfrm rot="7403134">
            <a:off x="8561279" y="5183471"/>
            <a:ext cx="110140" cy="300310"/>
          </a:xfrm>
          <a:custGeom>
            <a:avLst/>
            <a:gdLst>
              <a:gd name="connsiteX0" fmla="*/ 0 w 335180"/>
              <a:gd name="connsiteY0" fmla="*/ 158367 h 316733"/>
              <a:gd name="connsiteX1" fmla="*/ 79183 w 335180"/>
              <a:gd name="connsiteY1" fmla="*/ 0 h 316733"/>
              <a:gd name="connsiteX2" fmla="*/ 255997 w 335180"/>
              <a:gd name="connsiteY2" fmla="*/ 0 h 316733"/>
              <a:gd name="connsiteX3" fmla="*/ 335180 w 335180"/>
              <a:gd name="connsiteY3" fmla="*/ 158367 h 316733"/>
              <a:gd name="connsiteX4" fmla="*/ 255997 w 335180"/>
              <a:gd name="connsiteY4" fmla="*/ 316733 h 316733"/>
              <a:gd name="connsiteX5" fmla="*/ 79183 w 335180"/>
              <a:gd name="connsiteY5" fmla="*/ 316733 h 316733"/>
              <a:gd name="connsiteX6" fmla="*/ 0 w 335180"/>
              <a:gd name="connsiteY6" fmla="*/ 158367 h 316733"/>
              <a:gd name="connsiteX0" fmla="*/ 255997 w 347437"/>
              <a:gd name="connsiteY0" fmla="*/ 0 h 316733"/>
              <a:gd name="connsiteX1" fmla="*/ 335180 w 347437"/>
              <a:gd name="connsiteY1" fmla="*/ 158367 h 316733"/>
              <a:gd name="connsiteX2" fmla="*/ 255997 w 347437"/>
              <a:gd name="connsiteY2" fmla="*/ 316733 h 316733"/>
              <a:gd name="connsiteX3" fmla="*/ 79183 w 347437"/>
              <a:gd name="connsiteY3" fmla="*/ 316733 h 316733"/>
              <a:gd name="connsiteX4" fmla="*/ 0 w 347437"/>
              <a:gd name="connsiteY4" fmla="*/ 158367 h 316733"/>
              <a:gd name="connsiteX5" fmla="*/ 79183 w 347437"/>
              <a:gd name="connsiteY5" fmla="*/ 0 h 316733"/>
              <a:gd name="connsiteX6" fmla="*/ 347437 w 347437"/>
              <a:gd name="connsiteY6" fmla="*/ 91440 h 316733"/>
              <a:gd name="connsiteX0" fmla="*/ 255997 w 335180"/>
              <a:gd name="connsiteY0" fmla="*/ 0 h 316733"/>
              <a:gd name="connsiteX1" fmla="*/ 335180 w 335180"/>
              <a:gd name="connsiteY1" fmla="*/ 158367 h 316733"/>
              <a:gd name="connsiteX2" fmla="*/ 255997 w 335180"/>
              <a:gd name="connsiteY2" fmla="*/ 316733 h 316733"/>
              <a:gd name="connsiteX3" fmla="*/ 79183 w 335180"/>
              <a:gd name="connsiteY3" fmla="*/ 316733 h 316733"/>
              <a:gd name="connsiteX4" fmla="*/ 0 w 335180"/>
              <a:gd name="connsiteY4" fmla="*/ 158367 h 316733"/>
              <a:gd name="connsiteX5" fmla="*/ 79183 w 335180"/>
              <a:gd name="connsiteY5" fmla="*/ 0 h 316733"/>
              <a:gd name="connsiteX0" fmla="*/ 335180 w 335180"/>
              <a:gd name="connsiteY0" fmla="*/ 158367 h 316733"/>
              <a:gd name="connsiteX1" fmla="*/ 255997 w 335180"/>
              <a:gd name="connsiteY1" fmla="*/ 316733 h 316733"/>
              <a:gd name="connsiteX2" fmla="*/ 79183 w 335180"/>
              <a:gd name="connsiteY2" fmla="*/ 316733 h 316733"/>
              <a:gd name="connsiteX3" fmla="*/ 0 w 335180"/>
              <a:gd name="connsiteY3" fmla="*/ 158367 h 316733"/>
              <a:gd name="connsiteX4" fmla="*/ 79183 w 335180"/>
              <a:gd name="connsiteY4" fmla="*/ 0 h 316733"/>
              <a:gd name="connsiteX0" fmla="*/ 255997 w 255997"/>
              <a:gd name="connsiteY0" fmla="*/ 316733 h 316733"/>
              <a:gd name="connsiteX1" fmla="*/ 79183 w 255997"/>
              <a:gd name="connsiteY1" fmla="*/ 316733 h 316733"/>
              <a:gd name="connsiteX2" fmla="*/ 0 w 255997"/>
              <a:gd name="connsiteY2" fmla="*/ 158367 h 316733"/>
              <a:gd name="connsiteX3" fmla="*/ 79183 w 255997"/>
              <a:gd name="connsiteY3" fmla="*/ 0 h 316733"/>
              <a:gd name="connsiteX0" fmla="*/ 79183 w 79183"/>
              <a:gd name="connsiteY0" fmla="*/ 316733 h 316733"/>
              <a:gd name="connsiteX1" fmla="*/ 0 w 79183"/>
              <a:gd name="connsiteY1" fmla="*/ 158367 h 316733"/>
              <a:gd name="connsiteX2" fmla="*/ 79183 w 79183"/>
              <a:gd name="connsiteY2" fmla="*/ 0 h 316733"/>
              <a:gd name="connsiteX0" fmla="*/ 79183 w 143571"/>
              <a:gd name="connsiteY0" fmla="*/ 442568 h 442568"/>
              <a:gd name="connsiteX1" fmla="*/ 0 w 143571"/>
              <a:gd name="connsiteY1" fmla="*/ 284202 h 442568"/>
              <a:gd name="connsiteX2" fmla="*/ 143571 w 143571"/>
              <a:gd name="connsiteY2" fmla="*/ 0 h 442568"/>
            </a:gdLst>
            <a:ahLst/>
            <a:cxnLst>
              <a:cxn ang="0">
                <a:pos x="connsiteX0" y="connsiteY0"/>
              </a:cxn>
              <a:cxn ang="0">
                <a:pos x="connsiteX1" y="connsiteY1"/>
              </a:cxn>
              <a:cxn ang="0">
                <a:pos x="connsiteX2" y="connsiteY2"/>
              </a:cxn>
            </a:cxnLst>
            <a:rect l="l" t="t" r="r" b="b"/>
            <a:pathLst>
              <a:path w="143571" h="442568">
                <a:moveTo>
                  <a:pt x="79183" y="442568"/>
                </a:moveTo>
                <a:lnTo>
                  <a:pt x="0" y="284202"/>
                </a:lnTo>
                <a:cubicBezTo>
                  <a:pt x="26394" y="231413"/>
                  <a:pt x="117177" y="52789"/>
                  <a:pt x="143571" y="0"/>
                </a:cubicBez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90" name="Straight Connector 289">
            <a:extLst>
              <a:ext uri="{FF2B5EF4-FFF2-40B4-BE49-F238E27FC236}">
                <a16:creationId xmlns:a16="http://schemas.microsoft.com/office/drawing/2014/main" id="{9AA4E3B6-0701-D0A0-7776-02BD22FB0F89}"/>
              </a:ext>
            </a:extLst>
          </p:cNvPr>
          <p:cNvCxnSpPr/>
          <p:nvPr/>
        </p:nvCxnSpPr>
        <p:spPr bwMode="auto">
          <a:xfrm flipV="1">
            <a:off x="8562474" y="5331080"/>
            <a:ext cx="209556" cy="88981"/>
          </a:xfrm>
          <a:prstGeom prst="line">
            <a:avLst/>
          </a:prstGeom>
          <a:noFill/>
          <a:ln w="28575" cap="flat" cmpd="sng" algn="ctr">
            <a:solidFill>
              <a:schemeClr val="bg1"/>
            </a:solidFill>
            <a:prstDash val="solid"/>
            <a:round/>
            <a:headEnd type="none" w="med" len="med"/>
            <a:tailEnd type="none" w="med" len="med"/>
          </a:ln>
          <a:effectLst/>
        </p:spPr>
      </p:cxnSp>
      <p:cxnSp>
        <p:nvCxnSpPr>
          <p:cNvPr id="298" name="Straight Connector 297">
            <a:extLst>
              <a:ext uri="{FF2B5EF4-FFF2-40B4-BE49-F238E27FC236}">
                <a16:creationId xmlns:a16="http://schemas.microsoft.com/office/drawing/2014/main" id="{B84982ED-4E1C-505F-9375-4AC7D46EAEC2}"/>
              </a:ext>
            </a:extLst>
          </p:cNvPr>
          <p:cNvCxnSpPr/>
          <p:nvPr/>
        </p:nvCxnSpPr>
        <p:spPr bwMode="auto">
          <a:xfrm flipV="1">
            <a:off x="8428398" y="5036712"/>
            <a:ext cx="27458" cy="83090"/>
          </a:xfrm>
          <a:prstGeom prst="line">
            <a:avLst/>
          </a:prstGeom>
          <a:noFill/>
          <a:ln w="28575" cap="flat" cmpd="sng" algn="ctr">
            <a:solidFill>
              <a:schemeClr val="bg1"/>
            </a:solidFill>
            <a:prstDash val="solid"/>
            <a:round/>
            <a:headEnd type="none" w="med" len="med"/>
            <a:tailEnd type="none" w="med" len="med"/>
          </a:ln>
          <a:effectLst/>
        </p:spPr>
      </p:cxnSp>
      <p:cxnSp>
        <p:nvCxnSpPr>
          <p:cNvPr id="300" name="Straight Connector 299">
            <a:extLst>
              <a:ext uri="{FF2B5EF4-FFF2-40B4-BE49-F238E27FC236}">
                <a16:creationId xmlns:a16="http://schemas.microsoft.com/office/drawing/2014/main" id="{4B53A15D-7F0D-5AF3-7CA4-7DCCCA18BA7C}"/>
              </a:ext>
            </a:extLst>
          </p:cNvPr>
          <p:cNvCxnSpPr>
            <a:stCxn id="229" idx="1"/>
            <a:endCxn id="264" idx="5"/>
          </p:cNvCxnSpPr>
          <p:nvPr/>
        </p:nvCxnSpPr>
        <p:spPr bwMode="auto">
          <a:xfrm flipV="1">
            <a:off x="8147930" y="5293508"/>
            <a:ext cx="112003" cy="63049"/>
          </a:xfrm>
          <a:prstGeom prst="line">
            <a:avLst/>
          </a:prstGeom>
          <a:noFill/>
          <a:ln w="28575" cap="flat" cmpd="sng" algn="ctr">
            <a:solidFill>
              <a:schemeClr val="bg1"/>
            </a:solidFill>
            <a:prstDash val="solid"/>
            <a:round/>
            <a:headEnd type="none" w="med" len="med"/>
            <a:tailEnd type="none" w="med" len="med"/>
          </a:ln>
          <a:effectLst/>
        </p:spPr>
      </p:cxnSp>
      <p:sp>
        <p:nvSpPr>
          <p:cNvPr id="302" name="Hexagon 34">
            <a:extLst>
              <a:ext uri="{FF2B5EF4-FFF2-40B4-BE49-F238E27FC236}">
                <a16:creationId xmlns:a16="http://schemas.microsoft.com/office/drawing/2014/main" id="{8B4CCDA5-AC29-8FE5-1F10-21436FBF1D51}"/>
              </a:ext>
            </a:extLst>
          </p:cNvPr>
          <p:cNvSpPr/>
          <p:nvPr/>
        </p:nvSpPr>
        <p:spPr bwMode="auto">
          <a:xfrm rot="5400000">
            <a:off x="7378050" y="5822900"/>
            <a:ext cx="63435" cy="244585"/>
          </a:xfrm>
          <a:custGeom>
            <a:avLst/>
            <a:gdLst>
              <a:gd name="connsiteX0" fmla="*/ 0 w 335180"/>
              <a:gd name="connsiteY0" fmla="*/ 158367 h 316733"/>
              <a:gd name="connsiteX1" fmla="*/ 79183 w 335180"/>
              <a:gd name="connsiteY1" fmla="*/ 0 h 316733"/>
              <a:gd name="connsiteX2" fmla="*/ 255997 w 335180"/>
              <a:gd name="connsiteY2" fmla="*/ 0 h 316733"/>
              <a:gd name="connsiteX3" fmla="*/ 335180 w 335180"/>
              <a:gd name="connsiteY3" fmla="*/ 158367 h 316733"/>
              <a:gd name="connsiteX4" fmla="*/ 255997 w 335180"/>
              <a:gd name="connsiteY4" fmla="*/ 316733 h 316733"/>
              <a:gd name="connsiteX5" fmla="*/ 79183 w 335180"/>
              <a:gd name="connsiteY5" fmla="*/ 316733 h 316733"/>
              <a:gd name="connsiteX6" fmla="*/ 0 w 335180"/>
              <a:gd name="connsiteY6" fmla="*/ 158367 h 316733"/>
              <a:gd name="connsiteX0" fmla="*/ 255997 w 347437"/>
              <a:gd name="connsiteY0" fmla="*/ 0 h 316733"/>
              <a:gd name="connsiteX1" fmla="*/ 335180 w 347437"/>
              <a:gd name="connsiteY1" fmla="*/ 158367 h 316733"/>
              <a:gd name="connsiteX2" fmla="*/ 255997 w 347437"/>
              <a:gd name="connsiteY2" fmla="*/ 316733 h 316733"/>
              <a:gd name="connsiteX3" fmla="*/ 79183 w 347437"/>
              <a:gd name="connsiteY3" fmla="*/ 316733 h 316733"/>
              <a:gd name="connsiteX4" fmla="*/ 0 w 347437"/>
              <a:gd name="connsiteY4" fmla="*/ 158367 h 316733"/>
              <a:gd name="connsiteX5" fmla="*/ 79183 w 347437"/>
              <a:gd name="connsiteY5" fmla="*/ 0 h 316733"/>
              <a:gd name="connsiteX6" fmla="*/ 347437 w 347437"/>
              <a:gd name="connsiteY6" fmla="*/ 91440 h 316733"/>
              <a:gd name="connsiteX0" fmla="*/ 255997 w 335180"/>
              <a:gd name="connsiteY0" fmla="*/ 0 h 316733"/>
              <a:gd name="connsiteX1" fmla="*/ 335180 w 335180"/>
              <a:gd name="connsiteY1" fmla="*/ 158367 h 316733"/>
              <a:gd name="connsiteX2" fmla="*/ 255997 w 335180"/>
              <a:gd name="connsiteY2" fmla="*/ 316733 h 316733"/>
              <a:gd name="connsiteX3" fmla="*/ 79183 w 335180"/>
              <a:gd name="connsiteY3" fmla="*/ 316733 h 316733"/>
              <a:gd name="connsiteX4" fmla="*/ 0 w 335180"/>
              <a:gd name="connsiteY4" fmla="*/ 158367 h 316733"/>
              <a:gd name="connsiteX5" fmla="*/ 79183 w 335180"/>
              <a:gd name="connsiteY5" fmla="*/ 0 h 316733"/>
              <a:gd name="connsiteX0" fmla="*/ 335180 w 335180"/>
              <a:gd name="connsiteY0" fmla="*/ 158367 h 316733"/>
              <a:gd name="connsiteX1" fmla="*/ 255997 w 335180"/>
              <a:gd name="connsiteY1" fmla="*/ 316733 h 316733"/>
              <a:gd name="connsiteX2" fmla="*/ 79183 w 335180"/>
              <a:gd name="connsiteY2" fmla="*/ 316733 h 316733"/>
              <a:gd name="connsiteX3" fmla="*/ 0 w 335180"/>
              <a:gd name="connsiteY3" fmla="*/ 158367 h 316733"/>
              <a:gd name="connsiteX4" fmla="*/ 79183 w 335180"/>
              <a:gd name="connsiteY4" fmla="*/ 0 h 316733"/>
              <a:gd name="connsiteX0" fmla="*/ 255997 w 255997"/>
              <a:gd name="connsiteY0" fmla="*/ 316733 h 316733"/>
              <a:gd name="connsiteX1" fmla="*/ 79183 w 255997"/>
              <a:gd name="connsiteY1" fmla="*/ 316733 h 316733"/>
              <a:gd name="connsiteX2" fmla="*/ 0 w 255997"/>
              <a:gd name="connsiteY2" fmla="*/ 158367 h 316733"/>
              <a:gd name="connsiteX3" fmla="*/ 79183 w 255997"/>
              <a:gd name="connsiteY3" fmla="*/ 0 h 316733"/>
              <a:gd name="connsiteX0" fmla="*/ 79183 w 79183"/>
              <a:gd name="connsiteY0" fmla="*/ 316733 h 316733"/>
              <a:gd name="connsiteX1" fmla="*/ 0 w 79183"/>
              <a:gd name="connsiteY1" fmla="*/ 158367 h 316733"/>
              <a:gd name="connsiteX2" fmla="*/ 79183 w 79183"/>
              <a:gd name="connsiteY2" fmla="*/ 0 h 316733"/>
            </a:gdLst>
            <a:ahLst/>
            <a:cxnLst>
              <a:cxn ang="0">
                <a:pos x="connsiteX0" y="connsiteY0"/>
              </a:cxn>
              <a:cxn ang="0">
                <a:pos x="connsiteX1" y="connsiteY1"/>
              </a:cxn>
              <a:cxn ang="0">
                <a:pos x="connsiteX2" y="connsiteY2"/>
              </a:cxn>
            </a:cxnLst>
            <a:rect l="l" t="t" r="r" b="b"/>
            <a:pathLst>
              <a:path w="79183" h="316733">
                <a:moveTo>
                  <a:pt x="79183" y="316733"/>
                </a:moveTo>
                <a:lnTo>
                  <a:pt x="0" y="158367"/>
                </a:lnTo>
                <a:lnTo>
                  <a:pt x="79183" y="0"/>
                </a:lnTo>
              </a:path>
            </a:pathLst>
          </a:custGeom>
          <a:noFill/>
          <a:ln w="2857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328" name="Straight Connector 327">
            <a:extLst>
              <a:ext uri="{FF2B5EF4-FFF2-40B4-BE49-F238E27FC236}">
                <a16:creationId xmlns:a16="http://schemas.microsoft.com/office/drawing/2014/main" id="{7E41C967-5C15-3FED-EB6C-78FE3060CF9B}"/>
              </a:ext>
            </a:extLst>
          </p:cNvPr>
          <p:cNvCxnSpPr>
            <a:stCxn id="213" idx="2"/>
          </p:cNvCxnSpPr>
          <p:nvPr/>
        </p:nvCxnSpPr>
        <p:spPr bwMode="auto">
          <a:xfrm>
            <a:off x="7781445" y="6135851"/>
            <a:ext cx="75176" cy="50083"/>
          </a:xfrm>
          <a:prstGeom prst="line">
            <a:avLst/>
          </a:prstGeom>
          <a:noFill/>
          <a:ln w="28575" cap="flat" cmpd="sng" algn="ctr">
            <a:solidFill>
              <a:schemeClr val="bg1"/>
            </a:solidFill>
            <a:prstDash val="solid"/>
            <a:round/>
            <a:headEnd type="none" w="med" len="med"/>
            <a:tailEnd type="none" w="med" len="med"/>
          </a:ln>
          <a:effectLst/>
        </p:spPr>
      </p:cxnSp>
      <p:grpSp>
        <p:nvGrpSpPr>
          <p:cNvPr id="329" name="Group 328">
            <a:extLst>
              <a:ext uri="{FF2B5EF4-FFF2-40B4-BE49-F238E27FC236}">
                <a16:creationId xmlns:a16="http://schemas.microsoft.com/office/drawing/2014/main" id="{220E1809-81FA-EF74-D31A-2272128E1B35}"/>
              </a:ext>
            </a:extLst>
          </p:cNvPr>
          <p:cNvGrpSpPr/>
          <p:nvPr/>
        </p:nvGrpSpPr>
        <p:grpSpPr>
          <a:xfrm rot="3876497">
            <a:off x="8122784" y="5037647"/>
            <a:ext cx="45719" cy="114428"/>
            <a:chOff x="8245475" y="975285"/>
            <a:chExt cx="38100" cy="153888"/>
          </a:xfrm>
        </p:grpSpPr>
        <p:cxnSp>
          <p:nvCxnSpPr>
            <p:cNvPr id="330" name="Straight Connector 329">
              <a:extLst>
                <a:ext uri="{FF2B5EF4-FFF2-40B4-BE49-F238E27FC236}">
                  <a16:creationId xmlns:a16="http://schemas.microsoft.com/office/drawing/2014/main" id="{4462FDF7-07A7-6739-47C6-B6CA907874BA}"/>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332" name="Straight Connector 331">
              <a:extLst>
                <a:ext uri="{FF2B5EF4-FFF2-40B4-BE49-F238E27FC236}">
                  <a16:creationId xmlns:a16="http://schemas.microsoft.com/office/drawing/2014/main" id="{E7FC68C7-0F04-68CF-BFB7-994CDD55328D}"/>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grpSp>
        <p:nvGrpSpPr>
          <p:cNvPr id="334" name="Group 333">
            <a:extLst>
              <a:ext uri="{FF2B5EF4-FFF2-40B4-BE49-F238E27FC236}">
                <a16:creationId xmlns:a16="http://schemas.microsoft.com/office/drawing/2014/main" id="{BBE46D89-9245-B0B2-834D-6E2722AB939D}"/>
              </a:ext>
            </a:extLst>
          </p:cNvPr>
          <p:cNvGrpSpPr/>
          <p:nvPr/>
        </p:nvGrpSpPr>
        <p:grpSpPr>
          <a:xfrm rot="18257048">
            <a:off x="7596489" y="5707729"/>
            <a:ext cx="45719" cy="114428"/>
            <a:chOff x="8245475" y="975285"/>
            <a:chExt cx="38100" cy="153888"/>
          </a:xfrm>
        </p:grpSpPr>
        <p:cxnSp>
          <p:nvCxnSpPr>
            <p:cNvPr id="343" name="Straight Connector 342">
              <a:extLst>
                <a:ext uri="{FF2B5EF4-FFF2-40B4-BE49-F238E27FC236}">
                  <a16:creationId xmlns:a16="http://schemas.microsoft.com/office/drawing/2014/main" id="{CEFD1FEA-F12C-E22A-431B-189ECD5D458A}"/>
                </a:ext>
              </a:extLst>
            </p:cNvPr>
            <p:cNvCxnSpPr>
              <a:cxnSpLocks/>
            </p:cNvCxnSpPr>
            <p:nvPr/>
          </p:nvCxnSpPr>
          <p:spPr bwMode="auto">
            <a:xfrm>
              <a:off x="8245475" y="975285"/>
              <a:ext cx="0" cy="153888"/>
            </a:xfrm>
            <a:prstGeom prst="line">
              <a:avLst/>
            </a:prstGeom>
            <a:noFill/>
            <a:ln w="28575" cap="flat" cmpd="sng" algn="ctr">
              <a:solidFill>
                <a:schemeClr val="bg1"/>
              </a:solidFill>
              <a:prstDash val="solid"/>
              <a:round/>
              <a:headEnd type="none" w="med" len="med"/>
              <a:tailEnd type="none" w="med" len="med"/>
            </a:ln>
            <a:effectLst/>
          </p:spPr>
        </p:cxnSp>
        <p:cxnSp>
          <p:nvCxnSpPr>
            <p:cNvPr id="345" name="Straight Connector 344">
              <a:extLst>
                <a:ext uri="{FF2B5EF4-FFF2-40B4-BE49-F238E27FC236}">
                  <a16:creationId xmlns:a16="http://schemas.microsoft.com/office/drawing/2014/main" id="{BA83628F-E4A9-AE6F-1FF1-1A7E9B7753C6}"/>
                </a:ext>
              </a:extLst>
            </p:cNvPr>
            <p:cNvCxnSpPr>
              <a:cxnSpLocks/>
            </p:cNvCxnSpPr>
            <p:nvPr/>
          </p:nvCxnSpPr>
          <p:spPr bwMode="auto">
            <a:xfrm>
              <a:off x="8283575" y="975285"/>
              <a:ext cx="0" cy="153888"/>
            </a:xfrm>
            <a:prstGeom prst="line">
              <a:avLst/>
            </a:prstGeom>
            <a:noFill/>
            <a:ln w="28575" cap="flat" cmpd="sng" algn="ctr">
              <a:solidFill>
                <a:schemeClr val="bg1"/>
              </a:solidFill>
              <a:prstDash val="solid"/>
              <a:round/>
              <a:headEnd type="none" w="med" len="med"/>
              <a:tailEnd type="none" w="med" len="med"/>
            </a:ln>
            <a:effectLst/>
          </p:spPr>
        </p:cxnSp>
      </p:grpSp>
      <p:sp>
        <p:nvSpPr>
          <p:cNvPr id="357" name="TextBox 356">
            <a:extLst>
              <a:ext uri="{FF2B5EF4-FFF2-40B4-BE49-F238E27FC236}">
                <a16:creationId xmlns:a16="http://schemas.microsoft.com/office/drawing/2014/main" id="{C2B8721D-9A4D-00E0-D85F-9C0214C4E344}"/>
              </a:ext>
            </a:extLst>
          </p:cNvPr>
          <p:cNvSpPr txBox="1"/>
          <p:nvPr/>
        </p:nvSpPr>
        <p:spPr bwMode="auto">
          <a:xfrm>
            <a:off x="7781445" y="6071001"/>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F</a:t>
            </a:r>
          </a:p>
        </p:txBody>
      </p:sp>
      <p:sp>
        <p:nvSpPr>
          <p:cNvPr id="360" name="TextBox 359">
            <a:extLst>
              <a:ext uri="{FF2B5EF4-FFF2-40B4-BE49-F238E27FC236}">
                <a16:creationId xmlns:a16="http://schemas.microsoft.com/office/drawing/2014/main" id="{5EE1A62F-4918-B454-C89E-F7C3BE9071C5}"/>
              </a:ext>
            </a:extLst>
          </p:cNvPr>
          <p:cNvSpPr txBox="1"/>
          <p:nvPr/>
        </p:nvSpPr>
        <p:spPr bwMode="auto">
          <a:xfrm>
            <a:off x="7360482" y="5561252"/>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O</a:t>
            </a:r>
          </a:p>
        </p:txBody>
      </p:sp>
      <p:sp>
        <p:nvSpPr>
          <p:cNvPr id="362" name="TextBox 361">
            <a:extLst>
              <a:ext uri="{FF2B5EF4-FFF2-40B4-BE49-F238E27FC236}">
                <a16:creationId xmlns:a16="http://schemas.microsoft.com/office/drawing/2014/main" id="{A1D030DF-7EBF-E8CE-8A33-01A1B25176C4}"/>
              </a:ext>
            </a:extLst>
          </p:cNvPr>
          <p:cNvSpPr txBox="1"/>
          <p:nvPr/>
        </p:nvSpPr>
        <p:spPr bwMode="auto">
          <a:xfrm>
            <a:off x="7885004" y="5016509"/>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O</a:t>
            </a:r>
          </a:p>
        </p:txBody>
      </p:sp>
      <p:sp>
        <p:nvSpPr>
          <p:cNvPr id="363" name="TextBox 362">
            <a:extLst>
              <a:ext uri="{FF2B5EF4-FFF2-40B4-BE49-F238E27FC236}">
                <a16:creationId xmlns:a16="http://schemas.microsoft.com/office/drawing/2014/main" id="{A3A55119-E8BA-A1BD-341F-5B3454B796E8}"/>
              </a:ext>
            </a:extLst>
          </p:cNvPr>
          <p:cNvSpPr txBox="1"/>
          <p:nvPr/>
        </p:nvSpPr>
        <p:spPr bwMode="auto">
          <a:xfrm>
            <a:off x="8622661" y="5390842"/>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F</a:t>
            </a:r>
          </a:p>
        </p:txBody>
      </p:sp>
      <p:sp>
        <p:nvSpPr>
          <p:cNvPr id="364" name="TextBox 363">
            <a:extLst>
              <a:ext uri="{FF2B5EF4-FFF2-40B4-BE49-F238E27FC236}">
                <a16:creationId xmlns:a16="http://schemas.microsoft.com/office/drawing/2014/main" id="{AB8FAA95-095B-1B9A-4C78-DA0C4DE304CD}"/>
              </a:ext>
            </a:extLst>
          </p:cNvPr>
          <p:cNvSpPr txBox="1"/>
          <p:nvPr/>
        </p:nvSpPr>
        <p:spPr bwMode="auto">
          <a:xfrm>
            <a:off x="8378313" y="5328473"/>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F</a:t>
            </a:r>
          </a:p>
        </p:txBody>
      </p:sp>
      <p:sp>
        <p:nvSpPr>
          <p:cNvPr id="367" name="TextBox 366">
            <a:extLst>
              <a:ext uri="{FF2B5EF4-FFF2-40B4-BE49-F238E27FC236}">
                <a16:creationId xmlns:a16="http://schemas.microsoft.com/office/drawing/2014/main" id="{27D325E0-B7B3-6A6A-BFEA-93CCF954D432}"/>
              </a:ext>
            </a:extLst>
          </p:cNvPr>
          <p:cNvSpPr txBox="1"/>
          <p:nvPr/>
        </p:nvSpPr>
        <p:spPr bwMode="auto">
          <a:xfrm>
            <a:off x="8703657" y="5174778"/>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F</a:t>
            </a:r>
          </a:p>
        </p:txBody>
      </p:sp>
      <p:sp>
        <p:nvSpPr>
          <p:cNvPr id="381" name="TextBox 380">
            <a:extLst>
              <a:ext uri="{FF2B5EF4-FFF2-40B4-BE49-F238E27FC236}">
                <a16:creationId xmlns:a16="http://schemas.microsoft.com/office/drawing/2014/main" id="{891DC84A-EB5A-BB67-0951-48608EB7D52F}"/>
              </a:ext>
            </a:extLst>
          </p:cNvPr>
          <p:cNvSpPr txBox="1"/>
          <p:nvPr/>
        </p:nvSpPr>
        <p:spPr bwMode="auto">
          <a:xfrm>
            <a:off x="8074897" y="4759924"/>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N</a:t>
            </a:r>
          </a:p>
        </p:txBody>
      </p:sp>
      <p:sp>
        <p:nvSpPr>
          <p:cNvPr id="382" name="TextBox 381">
            <a:extLst>
              <a:ext uri="{FF2B5EF4-FFF2-40B4-BE49-F238E27FC236}">
                <a16:creationId xmlns:a16="http://schemas.microsoft.com/office/drawing/2014/main" id="{61E46814-B2BD-02A8-A697-DDD8854BFA4C}"/>
              </a:ext>
            </a:extLst>
          </p:cNvPr>
          <p:cNvSpPr txBox="1"/>
          <p:nvPr/>
        </p:nvSpPr>
        <p:spPr bwMode="auto">
          <a:xfrm>
            <a:off x="7988086" y="4674915"/>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a:t>
            </a:r>
          </a:p>
        </p:txBody>
      </p:sp>
      <p:sp>
        <p:nvSpPr>
          <p:cNvPr id="383" name="TextBox 382">
            <a:extLst>
              <a:ext uri="{FF2B5EF4-FFF2-40B4-BE49-F238E27FC236}">
                <a16:creationId xmlns:a16="http://schemas.microsoft.com/office/drawing/2014/main" id="{B976A168-279C-F63F-4AF7-7E3D15CB14FB}"/>
              </a:ext>
            </a:extLst>
          </p:cNvPr>
          <p:cNvSpPr txBox="1"/>
          <p:nvPr/>
        </p:nvSpPr>
        <p:spPr bwMode="auto">
          <a:xfrm>
            <a:off x="8164176" y="4675479"/>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a:t>
            </a:r>
          </a:p>
        </p:txBody>
      </p:sp>
      <p:sp>
        <p:nvSpPr>
          <p:cNvPr id="384" name="TextBox 383">
            <a:extLst>
              <a:ext uri="{FF2B5EF4-FFF2-40B4-BE49-F238E27FC236}">
                <a16:creationId xmlns:a16="http://schemas.microsoft.com/office/drawing/2014/main" id="{DF8CBD2B-5CEA-1792-3312-C71E7F4EA056}"/>
              </a:ext>
            </a:extLst>
          </p:cNvPr>
          <p:cNvSpPr txBox="1"/>
          <p:nvPr/>
        </p:nvSpPr>
        <p:spPr bwMode="auto">
          <a:xfrm>
            <a:off x="8362545" y="4840589"/>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N</a:t>
            </a:r>
          </a:p>
        </p:txBody>
      </p:sp>
      <p:sp>
        <p:nvSpPr>
          <p:cNvPr id="385" name="TextBox 384">
            <a:extLst>
              <a:ext uri="{FF2B5EF4-FFF2-40B4-BE49-F238E27FC236}">
                <a16:creationId xmlns:a16="http://schemas.microsoft.com/office/drawing/2014/main" id="{9FF80020-5F89-F4B8-DF83-73A18409EF5E}"/>
              </a:ext>
            </a:extLst>
          </p:cNvPr>
          <p:cNvSpPr txBox="1"/>
          <p:nvPr/>
        </p:nvSpPr>
        <p:spPr bwMode="auto">
          <a:xfrm>
            <a:off x="8275734" y="4755580"/>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a:t>
            </a:r>
          </a:p>
        </p:txBody>
      </p:sp>
      <p:sp>
        <p:nvSpPr>
          <p:cNvPr id="386" name="TextBox 385">
            <a:extLst>
              <a:ext uri="{FF2B5EF4-FFF2-40B4-BE49-F238E27FC236}">
                <a16:creationId xmlns:a16="http://schemas.microsoft.com/office/drawing/2014/main" id="{0527E63F-2D85-2A84-1F6F-71084FCB2F82}"/>
              </a:ext>
            </a:extLst>
          </p:cNvPr>
          <p:cNvSpPr txBox="1"/>
          <p:nvPr/>
        </p:nvSpPr>
        <p:spPr bwMode="auto">
          <a:xfrm>
            <a:off x="8451824" y="4756144"/>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a:t>
            </a:r>
          </a:p>
        </p:txBody>
      </p:sp>
      <p:sp>
        <p:nvSpPr>
          <p:cNvPr id="387" name="Rectangle 386">
            <a:extLst>
              <a:ext uri="{FF2B5EF4-FFF2-40B4-BE49-F238E27FC236}">
                <a16:creationId xmlns:a16="http://schemas.microsoft.com/office/drawing/2014/main" id="{C5AA0C16-8C72-B838-810F-3F4B244A5D30}"/>
              </a:ext>
            </a:extLst>
          </p:cNvPr>
          <p:cNvSpPr/>
          <p:nvPr/>
        </p:nvSpPr>
        <p:spPr bwMode="auto">
          <a:xfrm rot="5400000">
            <a:off x="7340759" y="5836124"/>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8" name="TextBox 387">
            <a:extLst>
              <a:ext uri="{FF2B5EF4-FFF2-40B4-BE49-F238E27FC236}">
                <a16:creationId xmlns:a16="http://schemas.microsoft.com/office/drawing/2014/main" id="{C8B43AC2-A24A-C553-E7DF-661C26A8B90B}"/>
              </a:ext>
            </a:extLst>
          </p:cNvPr>
          <p:cNvSpPr txBox="1"/>
          <p:nvPr/>
        </p:nvSpPr>
        <p:spPr bwMode="auto">
          <a:xfrm>
            <a:off x="7268515" y="5775668"/>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O</a:t>
            </a:r>
          </a:p>
        </p:txBody>
      </p:sp>
      <p:sp>
        <p:nvSpPr>
          <p:cNvPr id="389" name="Rectangle 388">
            <a:extLst>
              <a:ext uri="{FF2B5EF4-FFF2-40B4-BE49-F238E27FC236}">
                <a16:creationId xmlns:a16="http://schemas.microsoft.com/office/drawing/2014/main" id="{CBA36917-E8C3-F44E-48B5-8DE535373136}"/>
              </a:ext>
            </a:extLst>
          </p:cNvPr>
          <p:cNvSpPr/>
          <p:nvPr/>
        </p:nvSpPr>
        <p:spPr bwMode="auto">
          <a:xfrm rot="5400000">
            <a:off x="7710017" y="5648065"/>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0" name="TextBox 389">
            <a:extLst>
              <a:ext uri="{FF2B5EF4-FFF2-40B4-BE49-F238E27FC236}">
                <a16:creationId xmlns:a16="http://schemas.microsoft.com/office/drawing/2014/main" id="{1D15913C-5F6B-53F1-2E83-5FB6741B7B58}"/>
              </a:ext>
            </a:extLst>
          </p:cNvPr>
          <p:cNvSpPr txBox="1"/>
          <p:nvPr/>
        </p:nvSpPr>
        <p:spPr bwMode="auto">
          <a:xfrm>
            <a:off x="7640269" y="5568492"/>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N</a:t>
            </a:r>
          </a:p>
        </p:txBody>
      </p:sp>
      <p:sp>
        <p:nvSpPr>
          <p:cNvPr id="391" name="TextBox 390">
            <a:extLst>
              <a:ext uri="{FF2B5EF4-FFF2-40B4-BE49-F238E27FC236}">
                <a16:creationId xmlns:a16="http://schemas.microsoft.com/office/drawing/2014/main" id="{1B095404-90A7-CA84-4333-7BC3DF60E10F}"/>
              </a:ext>
            </a:extLst>
          </p:cNvPr>
          <p:cNvSpPr txBox="1"/>
          <p:nvPr/>
        </p:nvSpPr>
        <p:spPr bwMode="auto">
          <a:xfrm>
            <a:off x="7750092" y="5650770"/>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a:t>
            </a:r>
          </a:p>
        </p:txBody>
      </p:sp>
      <p:sp>
        <p:nvSpPr>
          <p:cNvPr id="392" name="Rectangle 391">
            <a:extLst>
              <a:ext uri="{FF2B5EF4-FFF2-40B4-BE49-F238E27FC236}">
                <a16:creationId xmlns:a16="http://schemas.microsoft.com/office/drawing/2014/main" id="{4592C0CB-1F8F-38C7-9DA8-B59C8DAD37E7}"/>
              </a:ext>
            </a:extLst>
          </p:cNvPr>
          <p:cNvSpPr/>
          <p:nvPr/>
        </p:nvSpPr>
        <p:spPr bwMode="auto">
          <a:xfrm rot="5400000">
            <a:off x="8294782" y="5310196"/>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3" name="TextBox 392">
            <a:extLst>
              <a:ext uri="{FF2B5EF4-FFF2-40B4-BE49-F238E27FC236}">
                <a16:creationId xmlns:a16="http://schemas.microsoft.com/office/drawing/2014/main" id="{0D969F30-B3BA-4F2A-97FB-49681AD58B13}"/>
              </a:ext>
            </a:extLst>
          </p:cNvPr>
          <p:cNvSpPr txBox="1"/>
          <p:nvPr/>
        </p:nvSpPr>
        <p:spPr bwMode="auto">
          <a:xfrm>
            <a:off x="8225034" y="5225428"/>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N</a:t>
            </a:r>
          </a:p>
        </p:txBody>
      </p:sp>
      <p:sp>
        <p:nvSpPr>
          <p:cNvPr id="394" name="Rectangle 393">
            <a:extLst>
              <a:ext uri="{FF2B5EF4-FFF2-40B4-BE49-F238E27FC236}">
                <a16:creationId xmlns:a16="http://schemas.microsoft.com/office/drawing/2014/main" id="{DA72EC95-BB77-8CFE-3528-F70657A1F834}"/>
              </a:ext>
            </a:extLst>
          </p:cNvPr>
          <p:cNvSpPr/>
          <p:nvPr/>
        </p:nvSpPr>
        <p:spPr bwMode="auto">
          <a:xfrm rot="5400000">
            <a:off x="8451792" y="5180384"/>
            <a:ext cx="137324" cy="116228"/>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5" name="TextBox 394">
            <a:extLst>
              <a:ext uri="{FF2B5EF4-FFF2-40B4-BE49-F238E27FC236}">
                <a16:creationId xmlns:a16="http://schemas.microsoft.com/office/drawing/2014/main" id="{B06477EC-EEE5-2A57-8BB2-9A28031F61C1}"/>
              </a:ext>
            </a:extLst>
          </p:cNvPr>
          <p:cNvSpPr txBox="1"/>
          <p:nvPr/>
        </p:nvSpPr>
        <p:spPr bwMode="auto">
          <a:xfrm>
            <a:off x="8382044" y="5111201"/>
            <a:ext cx="3267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N</a:t>
            </a:r>
          </a:p>
        </p:txBody>
      </p:sp>
      <p:sp>
        <p:nvSpPr>
          <p:cNvPr id="396" name="Isosceles Triangle 395">
            <a:extLst>
              <a:ext uri="{FF2B5EF4-FFF2-40B4-BE49-F238E27FC236}">
                <a16:creationId xmlns:a16="http://schemas.microsoft.com/office/drawing/2014/main" id="{1F88C0E1-EFB4-0B39-6C2C-CFCAD486FB1F}"/>
              </a:ext>
            </a:extLst>
          </p:cNvPr>
          <p:cNvSpPr/>
          <p:nvPr/>
        </p:nvSpPr>
        <p:spPr bwMode="auto">
          <a:xfrm rot="12834130">
            <a:off x="8622550" y="5150932"/>
            <a:ext cx="45719" cy="128081"/>
          </a:xfrm>
          <a:prstGeom prst="triangle">
            <a:avLst/>
          </a:prstGeom>
          <a:solidFill>
            <a:schemeClr val="bg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7" name="Rectangle 396">
            <a:extLst>
              <a:ext uri="{FF2B5EF4-FFF2-40B4-BE49-F238E27FC236}">
                <a16:creationId xmlns:a16="http://schemas.microsoft.com/office/drawing/2014/main" id="{D094CF17-93CA-BBEE-1AE7-4C78D5CC4F09}"/>
              </a:ext>
            </a:extLst>
          </p:cNvPr>
          <p:cNvSpPr/>
          <p:nvPr/>
        </p:nvSpPr>
        <p:spPr bwMode="auto">
          <a:xfrm rot="5400000">
            <a:off x="1263619" y="5030244"/>
            <a:ext cx="175083" cy="117555"/>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8" name="TextBox 397">
            <a:extLst>
              <a:ext uri="{FF2B5EF4-FFF2-40B4-BE49-F238E27FC236}">
                <a16:creationId xmlns:a16="http://schemas.microsoft.com/office/drawing/2014/main" id="{36B591B9-E971-010E-AD21-55F7314DDCB8}"/>
              </a:ext>
            </a:extLst>
          </p:cNvPr>
          <p:cNvSpPr txBox="1"/>
          <p:nvPr/>
        </p:nvSpPr>
        <p:spPr bwMode="auto">
          <a:xfrm>
            <a:off x="1209031" y="4935836"/>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
        <p:nvSpPr>
          <p:cNvPr id="8" name="Rectangle 7">
            <a:extLst>
              <a:ext uri="{FF2B5EF4-FFF2-40B4-BE49-F238E27FC236}">
                <a16:creationId xmlns:a16="http://schemas.microsoft.com/office/drawing/2014/main" id="{EB4E4D9D-EFFC-A8F5-5956-8694CED93B97}"/>
              </a:ext>
            </a:extLst>
          </p:cNvPr>
          <p:cNvSpPr/>
          <p:nvPr/>
        </p:nvSpPr>
        <p:spPr bwMode="auto">
          <a:xfrm>
            <a:off x="4862571" y="2959153"/>
            <a:ext cx="126785" cy="103586"/>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D61B8C09-9894-FE49-8228-BA334E05835F}"/>
              </a:ext>
            </a:extLst>
          </p:cNvPr>
          <p:cNvSpPr txBox="1"/>
          <p:nvPr/>
        </p:nvSpPr>
        <p:spPr bwMode="auto">
          <a:xfrm>
            <a:off x="4780297" y="2853251"/>
            <a:ext cx="2840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a:t>
            </a:r>
          </a:p>
        </p:txBody>
      </p:sp>
    </p:spTree>
    <p:extLst>
      <p:ext uri="{BB962C8B-B14F-4D97-AF65-F5344CB8AC3E}">
        <p14:creationId xmlns:p14="http://schemas.microsoft.com/office/powerpoint/2010/main" val="161890040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02E13-9272-412F-A1F4-3EBE6E382CD8}"/>
              </a:ext>
            </a:extLst>
          </p:cNvPr>
          <p:cNvSpPr>
            <a:spLocks noGrp="1"/>
          </p:cNvSpPr>
          <p:nvPr>
            <p:ph type="title"/>
          </p:nvPr>
        </p:nvSpPr>
        <p:spPr/>
        <p:txBody>
          <a:bodyPr/>
          <a:lstStyle/>
          <a:p>
            <a:r>
              <a:rPr lang="en-US" dirty="0"/>
              <a:t>Novel agents in mantle cell lymphoma</a:t>
            </a:r>
            <a:br>
              <a:rPr lang="en-US" dirty="0"/>
            </a:br>
            <a:r>
              <a:rPr lang="en-US" sz="3200" i="1" dirty="0">
                <a:solidFill>
                  <a:schemeClr val="accent1"/>
                </a:solidFill>
              </a:rPr>
              <a:t>Outline</a:t>
            </a:r>
            <a:endParaRPr lang="en-US" i="1" dirty="0">
              <a:solidFill>
                <a:schemeClr val="accent1"/>
              </a:solidFill>
            </a:endParaRPr>
          </a:p>
        </p:txBody>
      </p:sp>
      <p:sp>
        <p:nvSpPr>
          <p:cNvPr id="3" name="Content Placeholder 2">
            <a:extLst>
              <a:ext uri="{FF2B5EF4-FFF2-40B4-BE49-F238E27FC236}">
                <a16:creationId xmlns:a16="http://schemas.microsoft.com/office/drawing/2014/main" id="{1D6472D6-1960-4B64-9144-52174D2CDA59}"/>
              </a:ext>
            </a:extLst>
          </p:cNvPr>
          <p:cNvSpPr>
            <a:spLocks noGrp="1"/>
          </p:cNvSpPr>
          <p:nvPr>
            <p:ph sz="half" idx="1"/>
          </p:nvPr>
        </p:nvSpPr>
        <p:spPr/>
        <p:txBody>
          <a:bodyPr>
            <a:normAutofit fontScale="70000" lnSpcReduction="20000"/>
          </a:bodyPr>
          <a:lstStyle/>
          <a:p>
            <a:r>
              <a:rPr lang="en-US" dirty="0"/>
              <a:t>BTK inhibitors</a:t>
            </a:r>
          </a:p>
          <a:p>
            <a:pPr lvl="1"/>
            <a:r>
              <a:rPr lang="en-US" dirty="0"/>
              <a:t>Covalent</a:t>
            </a:r>
          </a:p>
          <a:p>
            <a:pPr lvl="2"/>
            <a:r>
              <a:rPr lang="en-US" dirty="0"/>
              <a:t>Ibrutinib</a:t>
            </a:r>
          </a:p>
          <a:p>
            <a:pPr lvl="2"/>
            <a:r>
              <a:rPr lang="en-US" dirty="0"/>
              <a:t>Acalabrutinib</a:t>
            </a:r>
          </a:p>
          <a:p>
            <a:pPr lvl="2"/>
            <a:r>
              <a:rPr lang="en-US" dirty="0"/>
              <a:t>Zanubrutinib</a:t>
            </a:r>
          </a:p>
          <a:p>
            <a:pPr lvl="1"/>
            <a:r>
              <a:rPr lang="en-US" dirty="0"/>
              <a:t>Non-covalent: </a:t>
            </a:r>
            <a:r>
              <a:rPr lang="en-US" dirty="0" err="1"/>
              <a:t>pirtobrutinib</a:t>
            </a:r>
            <a:endParaRPr lang="en-US" dirty="0"/>
          </a:p>
          <a:p>
            <a:r>
              <a:rPr lang="en-US" dirty="0"/>
              <a:t>CAR T-cell therapies</a:t>
            </a:r>
          </a:p>
          <a:p>
            <a:pPr lvl="1"/>
            <a:r>
              <a:rPr lang="en-US" dirty="0" err="1"/>
              <a:t>Brexucabtagene</a:t>
            </a:r>
            <a:r>
              <a:rPr lang="en-US" dirty="0"/>
              <a:t> </a:t>
            </a:r>
            <a:r>
              <a:rPr lang="en-US" dirty="0" err="1"/>
              <a:t>autolocel</a:t>
            </a:r>
            <a:endParaRPr lang="en-US" dirty="0"/>
          </a:p>
          <a:p>
            <a:pPr lvl="1"/>
            <a:r>
              <a:rPr lang="en-US" dirty="0" err="1"/>
              <a:t>Lisocabtagene</a:t>
            </a:r>
            <a:r>
              <a:rPr lang="en-US" dirty="0"/>
              <a:t> </a:t>
            </a:r>
            <a:r>
              <a:rPr lang="en-US" dirty="0" err="1"/>
              <a:t>maraleucel</a:t>
            </a:r>
            <a:r>
              <a:rPr lang="en-US" dirty="0"/>
              <a:t> (not approved)</a:t>
            </a:r>
          </a:p>
          <a:p>
            <a:r>
              <a:rPr lang="en-US" dirty="0"/>
              <a:t>BCL2 inhibitor: </a:t>
            </a:r>
            <a:r>
              <a:rPr lang="en-US" dirty="0" err="1"/>
              <a:t>venetoclax</a:t>
            </a:r>
            <a:r>
              <a:rPr lang="en-US" dirty="0"/>
              <a:t> (not approved)</a:t>
            </a:r>
          </a:p>
          <a:p>
            <a:r>
              <a:rPr lang="en-US" sz="4000" b="1" dirty="0">
                <a:solidFill>
                  <a:schemeClr val="accent1"/>
                </a:solidFill>
              </a:rPr>
              <a:t>Bispecific antibodies: </a:t>
            </a:r>
            <a:r>
              <a:rPr lang="en-US" sz="4000" b="1" dirty="0" err="1">
                <a:solidFill>
                  <a:schemeClr val="accent1"/>
                </a:solidFill>
              </a:rPr>
              <a:t>glofitamab</a:t>
            </a:r>
            <a:r>
              <a:rPr lang="en-US" sz="4000" b="1" dirty="0">
                <a:solidFill>
                  <a:schemeClr val="accent1"/>
                </a:solidFill>
              </a:rPr>
              <a:t> (not approved)</a:t>
            </a:r>
          </a:p>
          <a:p>
            <a:pPr lvl="1"/>
            <a:endParaRPr lang="en-US" dirty="0"/>
          </a:p>
          <a:p>
            <a:pPr lvl="1"/>
            <a:endParaRPr lang="en-US" dirty="0"/>
          </a:p>
          <a:p>
            <a:endParaRPr lang="en-US" dirty="0"/>
          </a:p>
          <a:p>
            <a:endParaRPr lang="en-US" dirty="0"/>
          </a:p>
          <a:p>
            <a:endParaRPr lang="en-US" dirty="0"/>
          </a:p>
        </p:txBody>
      </p:sp>
      <p:sp>
        <p:nvSpPr>
          <p:cNvPr id="4" name="Content Placeholder 3">
            <a:extLst>
              <a:ext uri="{FF2B5EF4-FFF2-40B4-BE49-F238E27FC236}">
                <a16:creationId xmlns:a16="http://schemas.microsoft.com/office/drawing/2014/main" id="{EBB1C0AC-0C8F-4979-9B55-4F6D79A91D90}"/>
              </a:ext>
            </a:extLst>
          </p:cNvPr>
          <p:cNvSpPr>
            <a:spLocks noGrp="1"/>
          </p:cNvSpPr>
          <p:nvPr>
            <p:ph sz="half" idx="2"/>
          </p:nvPr>
        </p:nvSpPr>
        <p:spPr/>
        <p:txBody>
          <a:bodyPr>
            <a:normAutofit fontScale="70000" lnSpcReduction="20000"/>
          </a:bodyPr>
          <a:lstStyle/>
          <a:p>
            <a:r>
              <a:rPr lang="en-US" dirty="0"/>
              <a:t>Combination studies</a:t>
            </a:r>
          </a:p>
          <a:p>
            <a:pPr lvl="1"/>
            <a:r>
              <a:rPr lang="en-US" dirty="0"/>
              <a:t>Treatment-naive</a:t>
            </a:r>
          </a:p>
          <a:p>
            <a:pPr lvl="2"/>
            <a:r>
              <a:rPr lang="en-US" dirty="0"/>
              <a:t>SHINE (ibrutinib + </a:t>
            </a:r>
            <a:r>
              <a:rPr lang="en-US" dirty="0" err="1"/>
              <a:t>bendamustine</a:t>
            </a:r>
            <a:r>
              <a:rPr lang="en-US" dirty="0"/>
              <a:t>-rituximab in transplant-ineligible)</a:t>
            </a:r>
          </a:p>
          <a:p>
            <a:pPr lvl="2"/>
            <a:r>
              <a:rPr lang="en-US" dirty="0"/>
              <a:t>TRIANGLE (ibrutinib + R-CHOP/R-DHAP in transplant-eligible)</a:t>
            </a:r>
          </a:p>
          <a:p>
            <a:pPr lvl="2"/>
            <a:r>
              <a:rPr lang="en-US" dirty="0"/>
              <a:t>WINDOW-1 and WINDOW-2 (Ibrutinib-rituximab +/- </a:t>
            </a:r>
            <a:r>
              <a:rPr lang="en-US" dirty="0" err="1"/>
              <a:t>venetoclax</a:t>
            </a:r>
            <a:r>
              <a:rPr lang="en-US" dirty="0"/>
              <a:t> +/- R-HCVAD)</a:t>
            </a:r>
          </a:p>
          <a:p>
            <a:pPr lvl="2"/>
            <a:r>
              <a:rPr lang="en-US" dirty="0"/>
              <a:t>BRIDGE (</a:t>
            </a:r>
            <a:r>
              <a:rPr lang="en-US" dirty="0" err="1"/>
              <a:t>zanubrutinib</a:t>
            </a:r>
            <a:r>
              <a:rPr lang="en-US" dirty="0"/>
              <a:t> + chemo in transplant-eligible)</a:t>
            </a:r>
          </a:p>
          <a:p>
            <a:pPr lvl="2"/>
            <a:r>
              <a:rPr lang="en-US" dirty="0"/>
              <a:t>Acalabrutinib-lenalidomide-rituximab</a:t>
            </a:r>
          </a:p>
          <a:p>
            <a:pPr lvl="1"/>
            <a:r>
              <a:rPr lang="en-US" dirty="0"/>
              <a:t>Relapsed-refractory</a:t>
            </a:r>
          </a:p>
          <a:p>
            <a:pPr lvl="2"/>
            <a:r>
              <a:rPr lang="en-US" dirty="0"/>
              <a:t>AIM (ibrutinib + </a:t>
            </a:r>
            <a:r>
              <a:rPr lang="en-US" dirty="0" err="1"/>
              <a:t>venetoclax</a:t>
            </a:r>
            <a:r>
              <a:rPr lang="en-US" dirty="0"/>
              <a:t>)</a:t>
            </a:r>
          </a:p>
          <a:p>
            <a:pPr lvl="2"/>
            <a:r>
              <a:rPr lang="en-US" dirty="0"/>
              <a:t>SYMPATICO (ibrutinib + </a:t>
            </a:r>
            <a:r>
              <a:rPr lang="en-US" dirty="0" err="1"/>
              <a:t>venetoclax</a:t>
            </a:r>
            <a:r>
              <a:rPr lang="en-US" dirty="0"/>
              <a:t>)</a:t>
            </a:r>
          </a:p>
          <a:p>
            <a:pPr lvl="2"/>
            <a:r>
              <a:rPr lang="en-US" dirty="0"/>
              <a:t>OASIS (ibrutinib + </a:t>
            </a:r>
            <a:r>
              <a:rPr lang="en-US" dirty="0" err="1"/>
              <a:t>venetoclax</a:t>
            </a:r>
            <a:r>
              <a:rPr lang="en-US" dirty="0"/>
              <a:t> + </a:t>
            </a:r>
            <a:r>
              <a:rPr lang="en-US" dirty="0" err="1"/>
              <a:t>obinutuzumab</a:t>
            </a:r>
            <a:r>
              <a:rPr lang="en-US" dirty="0"/>
              <a:t>)</a:t>
            </a:r>
          </a:p>
          <a:p>
            <a:pPr lvl="2"/>
            <a:r>
              <a:rPr lang="en-US" dirty="0"/>
              <a:t>BOVEN (</a:t>
            </a:r>
            <a:r>
              <a:rPr lang="en-US" dirty="0" err="1"/>
              <a:t>zanubrutinib</a:t>
            </a:r>
            <a:r>
              <a:rPr lang="en-US" dirty="0"/>
              <a:t> + </a:t>
            </a:r>
            <a:r>
              <a:rPr lang="en-US" dirty="0" err="1"/>
              <a:t>venetoclax</a:t>
            </a:r>
            <a:r>
              <a:rPr lang="en-US" dirty="0"/>
              <a:t> + </a:t>
            </a:r>
            <a:r>
              <a:rPr lang="en-US" dirty="0" err="1"/>
              <a:t>obinutuzumab</a:t>
            </a:r>
            <a:r>
              <a:rPr lang="en-US" dirty="0"/>
              <a:t>)</a:t>
            </a:r>
          </a:p>
          <a:p>
            <a:r>
              <a:rPr lang="en-US" dirty="0"/>
              <a:t>SHOCKING NEWS!</a:t>
            </a:r>
          </a:p>
          <a:p>
            <a:endParaRPr lang="en-US" dirty="0"/>
          </a:p>
        </p:txBody>
      </p:sp>
    </p:spTree>
    <p:extLst>
      <p:ext uri="{BB962C8B-B14F-4D97-AF65-F5344CB8AC3E}">
        <p14:creationId xmlns:p14="http://schemas.microsoft.com/office/powerpoint/2010/main" val="34382119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21A06A-872A-4B60-B325-6D6AD04943F5}"/>
              </a:ext>
            </a:extLst>
          </p:cNvPr>
          <p:cNvSpPr>
            <a:spLocks noGrp="1"/>
          </p:cNvSpPr>
          <p:nvPr>
            <p:ph type="title"/>
          </p:nvPr>
        </p:nvSpPr>
        <p:spPr/>
        <p:txBody>
          <a:bodyPr/>
          <a:lstStyle/>
          <a:p>
            <a:r>
              <a:rPr lang="en-US" dirty="0" err="1"/>
              <a:t>Glofitamab</a:t>
            </a:r>
            <a:br>
              <a:rPr lang="en-US" dirty="0"/>
            </a:br>
            <a:r>
              <a:rPr lang="en-US" sz="3200" i="1" dirty="0">
                <a:solidFill>
                  <a:schemeClr val="accent1"/>
                </a:solidFill>
              </a:rPr>
              <a:t>Structure and mechanism of action</a:t>
            </a:r>
            <a:endParaRPr lang="en-US" i="1" dirty="0">
              <a:solidFill>
                <a:schemeClr val="accent1"/>
              </a:solidFill>
            </a:endParaRPr>
          </a:p>
        </p:txBody>
      </p:sp>
      <p:pic>
        <p:nvPicPr>
          <p:cNvPr id="4" name="Picture 3" descr="Diagram&#10;&#10;Description automatically generated">
            <a:extLst>
              <a:ext uri="{FF2B5EF4-FFF2-40B4-BE49-F238E27FC236}">
                <a16:creationId xmlns:a16="http://schemas.microsoft.com/office/drawing/2014/main" id="{763EA88E-A551-4A9D-86DD-D3612B6A936C}"/>
              </a:ext>
            </a:extLst>
          </p:cNvPr>
          <p:cNvPicPr>
            <a:picLocks noChangeAspect="1"/>
          </p:cNvPicPr>
          <p:nvPr/>
        </p:nvPicPr>
        <p:blipFill>
          <a:blip r:embed="rId2"/>
          <a:stretch>
            <a:fillRect/>
          </a:stretch>
        </p:blipFill>
        <p:spPr>
          <a:xfrm>
            <a:off x="838199" y="2054240"/>
            <a:ext cx="4644515" cy="3432160"/>
          </a:xfrm>
          <a:prstGeom prst="rect">
            <a:avLst/>
          </a:prstGeom>
        </p:spPr>
      </p:pic>
      <p:pic>
        <p:nvPicPr>
          <p:cNvPr id="5" name="Picture 4">
            <a:extLst>
              <a:ext uri="{FF2B5EF4-FFF2-40B4-BE49-F238E27FC236}">
                <a16:creationId xmlns:a16="http://schemas.microsoft.com/office/drawing/2014/main" id="{FBD349F8-EC6A-4F4A-BDCE-3F91821872A3}"/>
              </a:ext>
            </a:extLst>
          </p:cNvPr>
          <p:cNvPicPr>
            <a:picLocks noChangeAspect="1"/>
          </p:cNvPicPr>
          <p:nvPr/>
        </p:nvPicPr>
        <p:blipFill>
          <a:blip r:embed="rId3"/>
          <a:stretch>
            <a:fillRect/>
          </a:stretch>
        </p:blipFill>
        <p:spPr>
          <a:xfrm>
            <a:off x="5946026" y="2054240"/>
            <a:ext cx="4007064" cy="3888256"/>
          </a:xfrm>
          <a:prstGeom prst="rect">
            <a:avLst/>
          </a:prstGeom>
        </p:spPr>
      </p:pic>
      <p:sp>
        <p:nvSpPr>
          <p:cNvPr id="6" name="TextBox 5">
            <a:extLst>
              <a:ext uri="{FF2B5EF4-FFF2-40B4-BE49-F238E27FC236}">
                <a16:creationId xmlns:a16="http://schemas.microsoft.com/office/drawing/2014/main" id="{0EA8C9EF-433F-49A7-9331-7F3E1F5084CB}"/>
              </a:ext>
            </a:extLst>
          </p:cNvPr>
          <p:cNvSpPr txBox="1"/>
          <p:nvPr/>
        </p:nvSpPr>
        <p:spPr>
          <a:xfrm>
            <a:off x="6096000" y="6262637"/>
            <a:ext cx="5651864" cy="584775"/>
          </a:xfrm>
          <a:prstGeom prst="rect">
            <a:avLst/>
          </a:prstGeom>
          <a:noFill/>
        </p:spPr>
        <p:txBody>
          <a:bodyPr wrap="square" rtlCol="0">
            <a:spAutoFit/>
          </a:bodyPr>
          <a:lstStyle/>
          <a:p>
            <a:r>
              <a:rPr lang="en-US" sz="1600" dirty="0" err="1"/>
              <a:t>Labrijn</a:t>
            </a:r>
            <a:r>
              <a:rPr lang="en-US" sz="1600" dirty="0"/>
              <a:t> AF et al. Nat Rev Drug Discovery 2019; 18:585-608.</a:t>
            </a:r>
          </a:p>
          <a:p>
            <a:r>
              <a:rPr lang="en-US" sz="1600" dirty="0"/>
              <a:t>Singh A et al. Br J Cancer 2021; 124:1037-48.</a:t>
            </a:r>
          </a:p>
        </p:txBody>
      </p:sp>
    </p:spTree>
    <p:extLst>
      <p:ext uri="{BB962C8B-B14F-4D97-AF65-F5344CB8AC3E}">
        <p14:creationId xmlns:p14="http://schemas.microsoft.com/office/powerpoint/2010/main" val="81332096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p:txBody>
          <a:bodyPr/>
          <a:lstStyle/>
          <a:p>
            <a:r>
              <a:rPr lang="en-US" dirty="0"/>
              <a:t>Phase I/II Study of Glofitamab in R/R MCL: </a:t>
            </a:r>
            <a:br>
              <a:rPr lang="en-US" dirty="0"/>
            </a:br>
            <a:r>
              <a:rPr lang="en-US" dirty="0"/>
              <a:t>Study Design and Patients</a:t>
            </a:r>
          </a:p>
        </p:txBody>
      </p:sp>
      <p:sp>
        <p:nvSpPr>
          <p:cNvPr id="4" name="Text Placeholder 3">
            <a:extLst>
              <a:ext uri="{FF2B5EF4-FFF2-40B4-BE49-F238E27FC236}">
                <a16:creationId xmlns:a16="http://schemas.microsoft.com/office/drawing/2014/main" id="{9CF6BD29-C82A-8B4B-9365-B5AF0C7F9CF1}"/>
              </a:ext>
            </a:extLst>
          </p:cNvPr>
          <p:cNvSpPr>
            <a:spLocks noGrp="1"/>
          </p:cNvSpPr>
          <p:nvPr>
            <p:ph type="body" sz="quarter" idx="4294967295"/>
          </p:nvPr>
        </p:nvSpPr>
        <p:spPr>
          <a:xfrm>
            <a:off x="446362" y="6171745"/>
            <a:ext cx="6288070" cy="443553"/>
          </a:xfrm>
        </p:spPr>
        <p:txBody>
          <a:bodyPr/>
          <a:lstStyle/>
          <a:p>
            <a:pPr marL="0" indent="0">
              <a:lnSpc>
                <a:spcPct val="100000"/>
              </a:lnSpc>
              <a:buNone/>
            </a:pPr>
            <a:r>
              <a:rPr lang="fr-FR" sz="1200" dirty="0"/>
              <a:t>*</a:t>
            </a:r>
            <a:r>
              <a:rPr lang="fr-FR" sz="1200" dirty="0" err="1"/>
              <a:t>Three</a:t>
            </a:r>
            <a:r>
              <a:rPr lang="fr-FR" sz="1200" dirty="0"/>
              <a:t> patients were treated with glofitamab in combination with obinutuzumab (G-combo).</a:t>
            </a:r>
            <a:br>
              <a:rPr lang="fr-FR" sz="1200" dirty="0"/>
            </a:br>
            <a:r>
              <a:rPr lang="fr-FR" sz="1200" dirty="0">
                <a:solidFill>
                  <a:schemeClr val="bg2"/>
                </a:solidFill>
              </a:rPr>
              <a:t>Phillips. ASH 2021. Abstract 623.</a:t>
            </a:r>
          </a:p>
        </p:txBody>
      </p:sp>
      <p:graphicFrame>
        <p:nvGraphicFramePr>
          <p:cNvPr id="16" name="Table 13">
            <a:extLst>
              <a:ext uri="{FF2B5EF4-FFF2-40B4-BE49-F238E27FC236}">
                <a16:creationId xmlns:a16="http://schemas.microsoft.com/office/drawing/2014/main" id="{4ABC755C-6BDD-C746-8F34-4A0CA9BEF50A}"/>
              </a:ext>
            </a:extLst>
          </p:cNvPr>
          <p:cNvGraphicFramePr>
            <a:graphicFrameLocks noGrp="1"/>
          </p:cNvGraphicFramePr>
          <p:nvPr/>
        </p:nvGraphicFramePr>
        <p:xfrm>
          <a:off x="7174551" y="1600200"/>
          <a:ext cx="4560249" cy="4358640"/>
        </p:xfrm>
        <a:graphic>
          <a:graphicData uri="http://schemas.openxmlformats.org/drawingml/2006/table">
            <a:tbl>
              <a:tblPr firstRow="1" bandRow="1">
                <a:tableStyleId>{0505E3EF-67EA-436B-97B2-0124C06EBD24}</a:tableStyleId>
              </a:tblPr>
              <a:tblGrid>
                <a:gridCol w="862208">
                  <a:extLst>
                    <a:ext uri="{9D8B030D-6E8A-4147-A177-3AD203B41FA5}">
                      <a16:colId xmlns:a16="http://schemas.microsoft.com/office/drawing/2014/main" val="1902234832"/>
                    </a:ext>
                  </a:extLst>
                </a:gridCol>
                <a:gridCol w="2694878">
                  <a:extLst>
                    <a:ext uri="{9D8B030D-6E8A-4147-A177-3AD203B41FA5}">
                      <a16:colId xmlns:a16="http://schemas.microsoft.com/office/drawing/2014/main" val="1814449209"/>
                    </a:ext>
                  </a:extLst>
                </a:gridCol>
                <a:gridCol w="1003163">
                  <a:extLst>
                    <a:ext uri="{9D8B030D-6E8A-4147-A177-3AD203B41FA5}">
                      <a16:colId xmlns:a16="http://schemas.microsoft.com/office/drawing/2014/main" val="722923421"/>
                    </a:ext>
                  </a:extLst>
                </a:gridCol>
              </a:tblGrid>
              <a:tr h="243321">
                <a:tc gridSpan="2">
                  <a:txBody>
                    <a:bodyPr/>
                    <a:lstStyle/>
                    <a:p>
                      <a:r>
                        <a:rPr lang="en-US" sz="1200" b="1" dirty="0">
                          <a:solidFill>
                            <a:schemeClr val="tx1"/>
                          </a:solidFill>
                        </a:rPr>
                        <a:t>Baseline Characteristics, n (%)</a:t>
                      </a:r>
                      <a:endParaRPr lang="en-US" sz="1200" b="1" baseline="300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a:txBody>
                    <a:bodyPr/>
                    <a:lstStyle/>
                    <a:p>
                      <a:pPr algn="ctr"/>
                      <a:r>
                        <a:rPr lang="en-US" sz="1200" b="1" dirty="0">
                          <a:solidFill>
                            <a:schemeClr val="tx1"/>
                          </a:solidFill>
                        </a:rPr>
                        <a:t>All Patients (N = 29</a:t>
                      </a:r>
                      <a:r>
                        <a:rPr lang="en-US" sz="1200" b="1" baseline="0" dirty="0">
                          <a:solidFill>
                            <a:schemeClr val="tx1"/>
                          </a:solidFill>
                        </a:rPr>
                        <a:t>*</a:t>
                      </a:r>
                      <a:r>
                        <a:rPr lang="en-US" sz="1200" b="1" dirty="0">
                          <a:solidFill>
                            <a:schemeClr val="tx1"/>
                          </a:solidFill>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145993">
                <a:tc gridSpan="2">
                  <a:txBody>
                    <a:bodyPr/>
                    <a:lstStyle/>
                    <a:p>
                      <a:r>
                        <a:rPr lang="en-US" sz="1200" b="0" dirty="0">
                          <a:solidFill>
                            <a:schemeClr val="bg1"/>
                          </a:solidFill>
                        </a:rPr>
                        <a:t>Median age, </a:t>
                      </a:r>
                      <a:r>
                        <a:rPr lang="en-US" sz="1200" b="0" dirty="0" err="1">
                          <a:solidFill>
                            <a:schemeClr val="bg1"/>
                          </a:solidFill>
                        </a:rPr>
                        <a:t>yr</a:t>
                      </a:r>
                      <a:r>
                        <a:rPr lang="en-US" sz="1200" b="0" dirty="0">
                          <a:solidFill>
                            <a:schemeClr val="bg1"/>
                          </a:solidFill>
                        </a:rPr>
                        <a:t>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200" b="0" dirty="0">
                          <a:solidFill>
                            <a:schemeClr val="bg1"/>
                          </a:solidFill>
                        </a:rPr>
                        <a:t>69 (41-84)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87626608"/>
                  </a:ext>
                </a:extLst>
              </a:tr>
              <a:tr h="145993">
                <a:tc gridSpan="2">
                  <a:txBody>
                    <a:bodyPr/>
                    <a:lstStyle/>
                    <a:p>
                      <a:r>
                        <a:rPr lang="en-US" sz="1200" dirty="0">
                          <a:solidFill>
                            <a:schemeClr val="bg1"/>
                          </a:solidFill>
                        </a:rPr>
                        <a:t>Male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200" dirty="0">
                          <a:solidFill>
                            <a:schemeClr val="bg1"/>
                          </a:solidFill>
                        </a:rPr>
                        <a:t>20 (69.0)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58588066"/>
                  </a:ext>
                </a:extLst>
              </a:tr>
              <a:tr h="145993">
                <a:tc gridSpan="2">
                  <a:txBody>
                    <a:bodyPr/>
                    <a:lstStyle/>
                    <a:p>
                      <a:r>
                        <a:rPr lang="en-US" sz="1200" i="0" dirty="0">
                          <a:solidFill>
                            <a:schemeClr val="bg1"/>
                          </a:solidFill>
                        </a:rPr>
                        <a:t>Ann Arbor stage (III-IV) at study entry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200" dirty="0">
                          <a:solidFill>
                            <a:schemeClr val="bg1"/>
                          </a:solidFill>
                        </a:rPr>
                        <a:t>24 (82.8)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561937650"/>
                  </a:ext>
                </a:extLst>
              </a:tr>
              <a:tr h="145993">
                <a:tc gridSpan="2">
                  <a:txBody>
                    <a:bodyPr/>
                    <a:lstStyle/>
                    <a:p>
                      <a:r>
                        <a:rPr lang="en-US" sz="1200" dirty="0">
                          <a:solidFill>
                            <a:schemeClr val="bg1"/>
                          </a:solidFill>
                        </a:rPr>
                        <a:t>MCL IPI score ≥6 at study entry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200" dirty="0">
                          <a:solidFill>
                            <a:schemeClr val="bg1"/>
                          </a:solidFill>
                        </a:rPr>
                        <a:t>18 (62.1)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410405615"/>
                  </a:ext>
                </a:extLst>
              </a:tr>
              <a:tr h="22357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Median time since last therapy, </a:t>
                      </a:r>
                      <a:r>
                        <a:rPr lang="en-US" sz="1200" dirty="0" err="1">
                          <a:solidFill>
                            <a:schemeClr val="bg1"/>
                          </a:solidFill>
                        </a:rPr>
                        <a:t>mo</a:t>
                      </a:r>
                      <a:r>
                        <a:rPr lang="en-US" sz="1200" dirty="0">
                          <a:solidFill>
                            <a:schemeClr val="bg1"/>
                          </a:solidFill>
                        </a:rPr>
                        <a:t>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1.7 </a:t>
                      </a:r>
                      <a:br>
                        <a:rPr lang="en-US" sz="1200" dirty="0">
                          <a:solidFill>
                            <a:schemeClr val="bg1"/>
                          </a:solidFill>
                        </a:rPr>
                      </a:br>
                      <a:r>
                        <a:rPr lang="en-US" sz="1200" dirty="0">
                          <a:solidFill>
                            <a:schemeClr val="bg1"/>
                          </a:solidFill>
                        </a:rPr>
                        <a:t>(0.1-107.5)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45587989"/>
                  </a:ext>
                </a:extLst>
              </a:tr>
              <a:tr h="63263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rPr>
                        <a:t>Prior therapy, n (range</a:t>
                      </a:r>
                      <a:r>
                        <a:rPr lang="en-US" sz="1400" dirty="0">
                          <a:solidFill>
                            <a:schemeClr val="bg1"/>
                          </a:solidFill>
                        </a:rPr>
                        <a:t>)</a:t>
                      </a:r>
                    </a:p>
                    <a:p>
                      <a:endParaRPr lang="en-US" sz="1400"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200" dirty="0">
                          <a:solidFill>
                            <a:schemeClr val="bg1"/>
                          </a:solidFill>
                        </a:rPr>
                        <a:t>Median prior lines of therapy</a:t>
                      </a:r>
                    </a:p>
                    <a:p>
                      <a:pPr lvl="1"/>
                      <a:r>
                        <a:rPr lang="en-US" sz="1200" dirty="0">
                          <a:solidFill>
                            <a:schemeClr val="bg1"/>
                          </a:solidFill>
                        </a:rPr>
                        <a:t>BTKi</a:t>
                      </a:r>
                    </a:p>
                    <a:p>
                      <a:pPr lvl="1"/>
                      <a:r>
                        <a:rPr lang="en-US" sz="1200" dirty="0">
                          <a:solidFill>
                            <a:schemeClr val="bg1"/>
                          </a:solidFill>
                        </a:rPr>
                        <a:t>Lenalidomide</a:t>
                      </a:r>
                    </a:p>
                    <a:p>
                      <a:pPr lvl="1"/>
                      <a:r>
                        <a:rPr lang="en-US" sz="1200" dirty="0">
                          <a:solidFill>
                            <a:schemeClr val="bg1"/>
                          </a:solidFill>
                        </a:rPr>
                        <a:t>Chemotherapy</a:t>
                      </a:r>
                    </a:p>
                    <a:p>
                      <a:pPr lvl="1"/>
                      <a:r>
                        <a:rPr lang="en-US" sz="1200" dirty="0">
                          <a:solidFill>
                            <a:schemeClr val="bg1"/>
                          </a:solidFill>
                        </a:rPr>
                        <a:t>Alkylator</a:t>
                      </a:r>
                    </a:p>
                    <a:p>
                      <a:pPr lvl="1"/>
                      <a:r>
                        <a:rPr lang="en-US" sz="1200" dirty="0">
                          <a:solidFill>
                            <a:schemeClr val="bg1"/>
                          </a:solidFill>
                        </a:rPr>
                        <a:t>Anti-CD20 monoclonal antibody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3 (1-6)</a:t>
                      </a:r>
                    </a:p>
                    <a:p>
                      <a:pPr algn="ctr"/>
                      <a:r>
                        <a:rPr lang="en-US" sz="1200" dirty="0">
                          <a:solidFill>
                            <a:schemeClr val="bg1"/>
                          </a:solidFill>
                        </a:rPr>
                        <a:t>20 (69.0)</a:t>
                      </a:r>
                    </a:p>
                    <a:p>
                      <a:pPr algn="ctr"/>
                      <a:r>
                        <a:rPr lang="en-US" sz="1200" dirty="0">
                          <a:solidFill>
                            <a:schemeClr val="bg1"/>
                          </a:solidFill>
                        </a:rPr>
                        <a:t>4 (13.8)</a:t>
                      </a:r>
                    </a:p>
                    <a:p>
                      <a:pPr algn="ctr"/>
                      <a:r>
                        <a:rPr lang="en-US" sz="1200" dirty="0">
                          <a:solidFill>
                            <a:schemeClr val="bg1"/>
                          </a:solidFill>
                        </a:rPr>
                        <a:t>28 (96.6)</a:t>
                      </a:r>
                    </a:p>
                    <a:p>
                      <a:pPr algn="ctr"/>
                      <a:r>
                        <a:rPr lang="en-US" sz="1200" dirty="0">
                          <a:solidFill>
                            <a:schemeClr val="bg1"/>
                          </a:solidFill>
                        </a:rPr>
                        <a:t>13 (44.8)</a:t>
                      </a:r>
                    </a:p>
                    <a:p>
                      <a:pPr algn="ctr"/>
                      <a:r>
                        <a:rPr lang="en-US" sz="1200" dirty="0">
                          <a:solidFill>
                            <a:schemeClr val="bg1"/>
                          </a:solidFill>
                        </a:rPr>
                        <a:t>23 (79.3)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085729941"/>
                  </a:ext>
                </a:extLst>
              </a:tr>
              <a:tr h="145993">
                <a:tc rowSpan="4">
                  <a:txBody>
                    <a:bodyPr/>
                    <a:lstStyle/>
                    <a:p>
                      <a:r>
                        <a:rPr lang="en-US" sz="1200" dirty="0">
                          <a:solidFill>
                            <a:schemeClr val="bg1"/>
                          </a:solidFill>
                        </a:rPr>
                        <a:t>Refractory status, n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200" dirty="0">
                          <a:solidFill>
                            <a:schemeClr val="bg1"/>
                          </a:solidFill>
                        </a:rPr>
                        <a:t>Refractory to any prior 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26 (89.7)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801483232"/>
                  </a:ext>
                </a:extLst>
              </a:tr>
              <a:tr h="145993">
                <a:tc vMerge="1">
                  <a:txBody>
                    <a:bodyPr/>
                    <a:lstStyle/>
                    <a:p>
                      <a:endParaRPr lang="en-US" sz="1400" dirty="0"/>
                    </a:p>
                  </a:txBody>
                  <a:tcPr/>
                </a:tc>
                <a:tc>
                  <a:txBody>
                    <a:bodyPr/>
                    <a:lstStyle/>
                    <a:p>
                      <a:r>
                        <a:rPr lang="en-US" sz="1200" dirty="0">
                          <a:solidFill>
                            <a:schemeClr val="bg1"/>
                          </a:solidFill>
                        </a:rPr>
                        <a:t>Refractory to prior anti-CD20 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15 (51.7)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55113133"/>
                  </a:ext>
                </a:extLst>
              </a:tr>
              <a:tr h="145993">
                <a:tc vMerge="1">
                  <a:txBody>
                    <a:bodyPr/>
                    <a:lstStyle/>
                    <a:p>
                      <a:endParaRPr lang="en-US" sz="1400" dirty="0"/>
                    </a:p>
                  </a:txBody>
                  <a:tcPr/>
                </a:tc>
                <a:tc>
                  <a:txBody>
                    <a:bodyPr/>
                    <a:lstStyle/>
                    <a:p>
                      <a:r>
                        <a:rPr lang="en-US" sz="1200" dirty="0">
                          <a:solidFill>
                            <a:schemeClr val="bg1"/>
                          </a:solidFill>
                        </a:rPr>
                        <a:t>Refractory to first-line 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15 (51.7)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30270375"/>
                  </a:ext>
                </a:extLst>
              </a:tr>
              <a:tr h="145993">
                <a:tc vMerge="1">
                  <a:txBody>
                    <a:bodyPr/>
                    <a:lstStyle/>
                    <a:p>
                      <a:endParaRPr lang="en-US" sz="1200"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200" dirty="0">
                          <a:solidFill>
                            <a:schemeClr val="bg1"/>
                          </a:solidFill>
                        </a:rPr>
                        <a:t>Refractory to last prior therapy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20 (69.0)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212341502"/>
                  </a:ext>
                </a:extLst>
              </a:tr>
            </a:tbl>
          </a:graphicData>
        </a:graphic>
      </p:graphicFrame>
      <p:graphicFrame>
        <p:nvGraphicFramePr>
          <p:cNvPr id="5" name="Table 5">
            <a:extLst>
              <a:ext uri="{FF2B5EF4-FFF2-40B4-BE49-F238E27FC236}">
                <a16:creationId xmlns:a16="http://schemas.microsoft.com/office/drawing/2014/main" id="{76A3173E-1006-005D-5B5F-E71B084C2CC6}"/>
              </a:ext>
            </a:extLst>
          </p:cNvPr>
          <p:cNvGraphicFramePr>
            <a:graphicFrameLocks noGrp="1"/>
          </p:cNvGraphicFramePr>
          <p:nvPr/>
        </p:nvGraphicFramePr>
        <p:xfrm>
          <a:off x="522288" y="3132139"/>
          <a:ext cx="6493534" cy="3017520"/>
        </p:xfrm>
        <a:graphic>
          <a:graphicData uri="http://schemas.openxmlformats.org/drawingml/2006/table">
            <a:tbl>
              <a:tblPr firstRow="1" bandRow="1">
                <a:tableStyleId>{5C22544A-7EE6-4342-B048-85BDC9FD1C3A}</a:tableStyleId>
              </a:tblPr>
              <a:tblGrid>
                <a:gridCol w="470848">
                  <a:extLst>
                    <a:ext uri="{9D8B030D-6E8A-4147-A177-3AD203B41FA5}">
                      <a16:colId xmlns:a16="http://schemas.microsoft.com/office/drawing/2014/main" val="2495052739"/>
                    </a:ext>
                  </a:extLst>
                </a:gridCol>
                <a:gridCol w="975327">
                  <a:extLst>
                    <a:ext uri="{9D8B030D-6E8A-4147-A177-3AD203B41FA5}">
                      <a16:colId xmlns:a16="http://schemas.microsoft.com/office/drawing/2014/main" val="2937440541"/>
                    </a:ext>
                  </a:extLst>
                </a:gridCol>
                <a:gridCol w="232060">
                  <a:extLst>
                    <a:ext uri="{9D8B030D-6E8A-4147-A177-3AD203B41FA5}">
                      <a16:colId xmlns:a16="http://schemas.microsoft.com/office/drawing/2014/main" val="2287705330"/>
                    </a:ext>
                  </a:extLst>
                </a:gridCol>
                <a:gridCol w="1244385">
                  <a:extLst>
                    <a:ext uri="{9D8B030D-6E8A-4147-A177-3AD203B41FA5}">
                      <a16:colId xmlns:a16="http://schemas.microsoft.com/office/drawing/2014/main" val="1642188038"/>
                    </a:ext>
                  </a:extLst>
                </a:gridCol>
                <a:gridCol w="232060">
                  <a:extLst>
                    <a:ext uri="{9D8B030D-6E8A-4147-A177-3AD203B41FA5}">
                      <a16:colId xmlns:a16="http://schemas.microsoft.com/office/drawing/2014/main" val="780088056"/>
                    </a:ext>
                  </a:extLst>
                </a:gridCol>
                <a:gridCol w="547177">
                  <a:extLst>
                    <a:ext uri="{9D8B030D-6E8A-4147-A177-3AD203B41FA5}">
                      <a16:colId xmlns:a16="http://schemas.microsoft.com/office/drawing/2014/main" val="3774903112"/>
                    </a:ext>
                  </a:extLst>
                </a:gridCol>
                <a:gridCol w="661279">
                  <a:extLst>
                    <a:ext uri="{9D8B030D-6E8A-4147-A177-3AD203B41FA5}">
                      <a16:colId xmlns:a16="http://schemas.microsoft.com/office/drawing/2014/main" val="474101089"/>
                    </a:ext>
                  </a:extLst>
                </a:gridCol>
                <a:gridCol w="232060">
                  <a:extLst>
                    <a:ext uri="{9D8B030D-6E8A-4147-A177-3AD203B41FA5}">
                      <a16:colId xmlns:a16="http://schemas.microsoft.com/office/drawing/2014/main" val="1471053448"/>
                    </a:ext>
                  </a:extLst>
                </a:gridCol>
                <a:gridCol w="949169">
                  <a:extLst>
                    <a:ext uri="{9D8B030D-6E8A-4147-A177-3AD203B41FA5}">
                      <a16:colId xmlns:a16="http://schemas.microsoft.com/office/drawing/2014/main" val="3963329837"/>
                    </a:ext>
                  </a:extLst>
                </a:gridCol>
                <a:gridCol w="949169">
                  <a:extLst>
                    <a:ext uri="{9D8B030D-6E8A-4147-A177-3AD203B41FA5}">
                      <a16:colId xmlns:a16="http://schemas.microsoft.com/office/drawing/2014/main" val="1990952401"/>
                    </a:ext>
                  </a:extLst>
                </a:gridCol>
              </a:tblGrid>
              <a:tr h="150939">
                <a:tc gridSpan="10">
                  <a:txBody>
                    <a:bodyPr/>
                    <a:lstStyle/>
                    <a:p>
                      <a:pPr algn="ctr"/>
                      <a:r>
                        <a:rPr lang="en-US" sz="1200" dirty="0"/>
                        <a:t>Dose Escalation (Phase I)</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98090578"/>
                  </a:ext>
                </a:extLst>
              </a:tr>
              <a:tr h="0">
                <a:tc gridSpan="10">
                  <a:txBody>
                    <a:bodyPr/>
                    <a:lstStyle/>
                    <a:p>
                      <a:r>
                        <a:rPr lang="en-US" sz="1200" dirty="0">
                          <a:solidFill>
                            <a:schemeClr val="bg1"/>
                          </a:solidFill>
                        </a:rPr>
                        <a:t>Glofitamab fixed dosing</a:t>
                      </a:r>
                    </a:p>
                  </a:txBody>
                  <a:tcPr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hMerge="1">
                  <a:txBody>
                    <a:bodyPr/>
                    <a:lstStyle/>
                    <a:p>
                      <a:endParaRPr lang="en-US" dirty="0"/>
                    </a:p>
                  </a:txBody>
                  <a:tcP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dirty="0"/>
                    </a:p>
                  </a:txBody>
                  <a:tcP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dirty="0"/>
                    </a:p>
                  </a:txBody>
                  <a:tcPr>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240668860"/>
                  </a:ext>
                </a:extLst>
              </a:tr>
              <a:tr h="137160">
                <a:tc rowSpan="2">
                  <a:txBody>
                    <a:bodyPr/>
                    <a:lstStyle/>
                    <a:p>
                      <a:pPr algn="ctr"/>
                      <a:r>
                        <a:rPr lang="en-US" sz="1200" dirty="0">
                          <a:solidFill>
                            <a:schemeClr val="bg1"/>
                          </a:solidFill>
                        </a:rPr>
                        <a:t>n = 3</a:t>
                      </a:r>
                    </a:p>
                  </a:txBody>
                  <a:tcPr marL="0" marR="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200" dirty="0">
                          <a:solidFill>
                            <a:schemeClr val="bg1"/>
                          </a:solidFill>
                        </a:rPr>
                        <a:t>C1D-7</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gridSpan="7">
                  <a:txBody>
                    <a:bodyPr/>
                    <a:lstStyle/>
                    <a:p>
                      <a:r>
                        <a:rPr lang="en-US" sz="1200" dirty="0">
                          <a:solidFill>
                            <a:schemeClr val="bg1"/>
                          </a:solidFill>
                        </a:rPr>
                        <a:t>C2D1 up to C12D1 (Q3W)</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dirty="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576041723"/>
                  </a:ext>
                </a:extLst>
              </a:tr>
              <a:tr h="0">
                <a:tc vMerge="1">
                  <a:txBody>
                    <a:bodyPr/>
                    <a:lstStyle/>
                    <a:p>
                      <a:endParaRPr lang="en-US" sz="1000" dirty="0">
                        <a:solidFill>
                          <a:schemeClr val="accent2"/>
                        </a:solidFill>
                      </a:endParaRP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alpha val="33000"/>
                      </a:schemeClr>
                    </a:solidFill>
                  </a:tcPr>
                </a:tc>
                <a:tc>
                  <a:txBody>
                    <a:bodyPr/>
                    <a:lstStyle/>
                    <a:p>
                      <a:r>
                        <a:rPr lang="en-US" sz="1200" dirty="0">
                          <a:solidFill>
                            <a:schemeClr val="bg1"/>
                          </a:solidFill>
                        </a:rPr>
                        <a:t>Gpt 1000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7">
                  <a:txBody>
                    <a:bodyPr/>
                    <a:lstStyle/>
                    <a:p>
                      <a:r>
                        <a:rPr lang="en-US" sz="1200" dirty="0">
                          <a:solidFill>
                            <a:schemeClr val="bg1"/>
                          </a:solidFill>
                        </a:rPr>
                        <a:t>Glofitamab 0.6 mg, 16 mg, or 25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dirty="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128344575"/>
                  </a:ext>
                </a:extLst>
              </a:tr>
              <a:tr h="186156">
                <a:tc>
                  <a:txBody>
                    <a:bodyPr/>
                    <a:lstStyle/>
                    <a:p>
                      <a:endParaRPr lang="en-US" sz="1200" dirty="0">
                        <a:solidFill>
                          <a:schemeClr val="bg1"/>
                        </a:solidFill>
                      </a:endParaRPr>
                    </a:p>
                  </a:txBody>
                  <a:tcPr marL="72000" marR="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gridSpan="2">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sz="40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6EDE8"/>
                    </a:solidFill>
                  </a:tcPr>
                </a:tc>
                <a:tc gridSpan="2">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sz="40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6EDE8"/>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400" dirty="0">
                        <a:solidFill>
                          <a:schemeClr val="accent2"/>
                        </a:solidFill>
                      </a:endParaRPr>
                    </a:p>
                  </a:txBody>
                  <a:tcPr marL="72000" marR="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148468545"/>
                  </a:ext>
                </a:extLst>
              </a:tr>
              <a:tr h="0">
                <a:tc gridSpan="10">
                  <a:txBody>
                    <a:bodyPr/>
                    <a:lstStyle/>
                    <a:p>
                      <a:r>
                        <a:rPr lang="en-US" sz="1200" dirty="0">
                          <a:solidFill>
                            <a:schemeClr val="bg1"/>
                          </a:solidFill>
                        </a:rPr>
                        <a:t>Glofitamab SUD</a:t>
                      </a:r>
                    </a:p>
                  </a:txBody>
                  <a:tcPr marL="72000" marR="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hMerge="1">
                  <a:txBody>
                    <a:bodyPr/>
                    <a:lstStyle/>
                    <a:p>
                      <a:endParaRPr lang="en-US"/>
                    </a:p>
                  </a:txBody>
                  <a:tcP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dirty="0"/>
                    </a:p>
                  </a:txBody>
                  <a:tcP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dirty="0"/>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104638287"/>
                  </a:ext>
                </a:extLst>
              </a:tr>
              <a:tr h="140416">
                <a:tc rowSpan="2">
                  <a:txBody>
                    <a:bodyPr/>
                    <a:lstStyle/>
                    <a:p>
                      <a:pPr algn="ctr"/>
                      <a:r>
                        <a:rPr lang="en-US" sz="1200" dirty="0">
                          <a:solidFill>
                            <a:schemeClr val="bg1"/>
                          </a:solidFill>
                        </a:rPr>
                        <a:t>n = 7</a:t>
                      </a:r>
                    </a:p>
                  </a:txBody>
                  <a:tcPr marL="0" marR="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200" dirty="0">
                          <a:solidFill>
                            <a:schemeClr val="bg1"/>
                          </a:solidFill>
                        </a:rPr>
                        <a:t>C1D-7</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200" dirty="0">
                          <a:solidFill>
                            <a:schemeClr val="bg1"/>
                          </a:solidFill>
                        </a:rPr>
                        <a:t>C1D1</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gridSpan="2">
                  <a:txBody>
                    <a:bodyPr/>
                    <a:lstStyle/>
                    <a:p>
                      <a:r>
                        <a:rPr lang="en-US" sz="1200" dirty="0">
                          <a:solidFill>
                            <a:schemeClr val="bg1"/>
                          </a:solidFill>
                        </a:rPr>
                        <a:t>C1D8</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r>
                        <a:rPr lang="en-US" sz="1200" dirty="0">
                          <a:solidFill>
                            <a:schemeClr val="bg1"/>
                          </a:solidFill>
                        </a:rPr>
                        <a:t>C1D8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gridSpan="2">
                  <a:txBody>
                    <a:bodyPr/>
                    <a:lstStyle/>
                    <a:p>
                      <a:r>
                        <a:rPr lang="en-US" sz="1200" dirty="0">
                          <a:solidFill>
                            <a:schemeClr val="bg1"/>
                          </a:solidFill>
                        </a:rPr>
                        <a:t>C2D1 up to C12D1 (Q3W)</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r>
                        <a:rPr lang="en-US" sz="1200" dirty="0">
                          <a:solidFill>
                            <a:schemeClr val="bg1"/>
                          </a:solidFill>
                        </a:rPr>
                        <a:t>C2D1 up to C12D1 (Q3W)</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982516471"/>
                  </a:ext>
                </a:extLst>
              </a:tr>
              <a:tr h="0">
                <a:tc vMerge="1">
                  <a:txBody>
                    <a:bodyPr/>
                    <a:lstStyle/>
                    <a:p>
                      <a:endParaRPr lang="en-US" sz="1000" dirty="0">
                        <a:solidFill>
                          <a:schemeClr val="accent2"/>
                        </a:solidFill>
                      </a:endParaRP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6EDE8">
                        <a:alpha val="20000"/>
                      </a:srgbClr>
                    </a:solidFill>
                  </a:tcPr>
                </a:tc>
                <a:tc>
                  <a:txBody>
                    <a:bodyPr/>
                    <a:lstStyle/>
                    <a:p>
                      <a:r>
                        <a:rPr lang="en-US" sz="1200" dirty="0">
                          <a:solidFill>
                            <a:schemeClr val="bg1"/>
                          </a:solidFill>
                        </a:rPr>
                        <a:t>Gpt 1000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200" dirty="0">
                          <a:solidFill>
                            <a:schemeClr val="bg1"/>
                          </a:solidFill>
                        </a:rPr>
                        <a:t>Glofitamab 2.5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r>
                        <a:rPr lang="en-US" sz="1200" dirty="0">
                          <a:solidFill>
                            <a:schemeClr val="bg1"/>
                          </a:solidFill>
                        </a:rPr>
                        <a:t>Glofitamab 10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r>
                        <a:rPr lang="en-US" sz="1000" dirty="0" err="1">
                          <a:solidFill>
                            <a:schemeClr val="accent2"/>
                          </a:solidFill>
                        </a:rPr>
                        <a:t>Glofitamab</a:t>
                      </a:r>
                      <a:r>
                        <a:rPr lang="en-US" sz="1000" dirty="0">
                          <a:solidFill>
                            <a:schemeClr val="accent2"/>
                          </a:solidFill>
                        </a:rPr>
                        <a:t> 10 mg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r>
                        <a:rPr lang="en-US" sz="1200" dirty="0">
                          <a:solidFill>
                            <a:schemeClr val="bg1"/>
                          </a:solidFill>
                        </a:rPr>
                        <a:t>Glofitamab 16 or 30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r>
                        <a:rPr lang="en-US" sz="1000" dirty="0" err="1">
                          <a:solidFill>
                            <a:schemeClr val="accent2"/>
                          </a:solidFill>
                        </a:rPr>
                        <a:t>Glofitamab</a:t>
                      </a:r>
                      <a:r>
                        <a:rPr lang="en-US" sz="1000" dirty="0">
                          <a:solidFill>
                            <a:schemeClr val="accent2"/>
                          </a:solidFill>
                        </a:rPr>
                        <a:t> 16 or 30 mg</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809872458"/>
                  </a:ext>
                </a:extLst>
              </a:tr>
              <a:tr h="186156">
                <a:tc>
                  <a:txBody>
                    <a:bodyPr/>
                    <a:lstStyle/>
                    <a:p>
                      <a:endParaRPr lang="en-US" sz="1200" dirty="0">
                        <a:solidFill>
                          <a:schemeClr val="bg1"/>
                        </a:solidFill>
                      </a:endParaRPr>
                    </a:p>
                  </a:txBody>
                  <a:tcPr marL="72000" marR="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gridSpan="2">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sz="100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gridSpan="2">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sz="1000">
                        <a:solidFill>
                          <a:schemeClr val="accent2"/>
                        </a:solidFill>
                      </a:endParaRP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955955609"/>
                  </a:ext>
                </a:extLst>
              </a:tr>
              <a:tr h="0">
                <a:tc rowSpan="2">
                  <a:txBody>
                    <a:bodyPr/>
                    <a:lstStyle/>
                    <a:p>
                      <a:pPr algn="ctr"/>
                      <a:r>
                        <a:rPr lang="en-US" sz="1200" dirty="0">
                          <a:solidFill>
                            <a:schemeClr val="bg1"/>
                          </a:solidFill>
                        </a:rPr>
                        <a:t>n = 19</a:t>
                      </a:r>
                    </a:p>
                  </a:txBody>
                  <a:tcPr marL="0" marR="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alpha val="80000"/>
                      </a:schemeClr>
                    </a:solidFill>
                  </a:tcPr>
                </a:tc>
                <a:tc>
                  <a:txBody>
                    <a:bodyPr/>
                    <a:lstStyle/>
                    <a:p>
                      <a:r>
                        <a:rPr lang="en-US" sz="1200" dirty="0">
                          <a:solidFill>
                            <a:schemeClr val="bg1"/>
                          </a:solidFill>
                        </a:rPr>
                        <a:t>C1D-7</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200" dirty="0">
                          <a:solidFill>
                            <a:schemeClr val="bg1"/>
                          </a:solidFill>
                        </a:rPr>
                        <a:t>C1D1</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r>
                        <a:rPr lang="en-US" sz="1200" dirty="0">
                          <a:solidFill>
                            <a:schemeClr val="bg1"/>
                          </a:solidFill>
                        </a:rPr>
                        <a:t>C1D8</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sz="1000" dirty="0">
                        <a:solidFill>
                          <a:schemeClr val="accent2"/>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r>
                        <a:rPr lang="en-US" sz="1200" dirty="0">
                          <a:solidFill>
                            <a:schemeClr val="bg1"/>
                          </a:solidFill>
                        </a:rPr>
                        <a:t>C2D1 up to C12D1 (Q3W)</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sz="1000" dirty="0">
                        <a:solidFill>
                          <a:schemeClr val="accent2"/>
                        </a:solidFill>
                      </a:endParaRP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654062827"/>
                  </a:ext>
                </a:extLst>
              </a:tr>
              <a:tr h="0">
                <a:tc vMerge="1">
                  <a:txBody>
                    <a:bodyPr/>
                    <a:lstStyle/>
                    <a:p>
                      <a:endParaRPr lang="en-US" sz="1000" dirty="0">
                        <a:solidFill>
                          <a:schemeClr val="accent2"/>
                        </a:solidFill>
                      </a:endParaRP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6EDE8"/>
                    </a:solidFill>
                  </a:tcPr>
                </a:tc>
                <a:tc>
                  <a:txBody>
                    <a:bodyPr/>
                    <a:lstStyle/>
                    <a:p>
                      <a:r>
                        <a:rPr lang="en-US" sz="1200" dirty="0">
                          <a:solidFill>
                            <a:schemeClr val="bg1"/>
                          </a:solidFill>
                        </a:rPr>
                        <a:t>Gpt 2000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r>
                        <a:rPr lang="en-US" sz="1200" dirty="0">
                          <a:solidFill>
                            <a:schemeClr val="bg1"/>
                          </a:solidFill>
                        </a:rPr>
                        <a:t>Glofitamab 2.5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gridSpan="2">
                  <a:txBody>
                    <a:bodyPr/>
                    <a:lstStyle/>
                    <a:p>
                      <a:r>
                        <a:rPr lang="en-US" sz="1200" dirty="0">
                          <a:solidFill>
                            <a:schemeClr val="bg1"/>
                          </a:solidFill>
                        </a:rPr>
                        <a:t>Glofitamab 10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endParaRPr lang="en-US" sz="1200" dirty="0">
                        <a:solidFill>
                          <a:schemeClr val="bg1"/>
                        </a:solidFill>
                      </a:endParaRP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gridSpan="2">
                  <a:txBody>
                    <a:bodyPr/>
                    <a:lstStyle/>
                    <a:p>
                      <a:r>
                        <a:rPr lang="en-US" sz="1200" dirty="0">
                          <a:solidFill>
                            <a:schemeClr val="bg1"/>
                          </a:solidFill>
                        </a:rPr>
                        <a:t>Glofitamab 30 mg</a:t>
                      </a:r>
                    </a:p>
                  </a:txBody>
                  <a:tcPr marL="7200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extLst>
                  <a:ext uri="{0D108BD9-81ED-4DB2-BD59-A6C34878D82A}">
                    <a16:rowId xmlns:a16="http://schemas.microsoft.com/office/drawing/2014/main" val="400269804"/>
                  </a:ext>
                </a:extLst>
              </a:tr>
            </a:tbl>
          </a:graphicData>
        </a:graphic>
      </p:graphicFrame>
      <p:sp>
        <p:nvSpPr>
          <p:cNvPr id="6" name="Triangle 5">
            <a:extLst>
              <a:ext uri="{FF2B5EF4-FFF2-40B4-BE49-F238E27FC236}">
                <a16:creationId xmlns:a16="http://schemas.microsoft.com/office/drawing/2014/main" id="{93AF2F79-AC79-899F-1C7D-BB2E2C2FFB95}"/>
              </a:ext>
            </a:extLst>
          </p:cNvPr>
          <p:cNvSpPr/>
          <p:nvPr/>
        </p:nvSpPr>
        <p:spPr>
          <a:xfrm rot="5400000">
            <a:off x="1978904" y="3855193"/>
            <a:ext cx="175756" cy="151514"/>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7" name="Triangle 6">
            <a:extLst>
              <a:ext uri="{FF2B5EF4-FFF2-40B4-BE49-F238E27FC236}">
                <a16:creationId xmlns:a16="http://schemas.microsoft.com/office/drawing/2014/main" id="{52573515-81DF-49DA-7811-CD54F14A0BFA}"/>
              </a:ext>
            </a:extLst>
          </p:cNvPr>
          <p:cNvSpPr/>
          <p:nvPr/>
        </p:nvSpPr>
        <p:spPr>
          <a:xfrm rot="5400000">
            <a:off x="1962982" y="4955904"/>
            <a:ext cx="175756" cy="15151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8" name="Triangle 7">
            <a:extLst>
              <a:ext uri="{FF2B5EF4-FFF2-40B4-BE49-F238E27FC236}">
                <a16:creationId xmlns:a16="http://schemas.microsoft.com/office/drawing/2014/main" id="{F1B5DF68-EC89-3208-D560-5E62B5E1D784}"/>
              </a:ext>
            </a:extLst>
          </p:cNvPr>
          <p:cNvSpPr/>
          <p:nvPr/>
        </p:nvSpPr>
        <p:spPr>
          <a:xfrm rot="5400000">
            <a:off x="1978904" y="5795205"/>
            <a:ext cx="175756" cy="15151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10" name="Triangle 9">
            <a:extLst>
              <a:ext uri="{FF2B5EF4-FFF2-40B4-BE49-F238E27FC236}">
                <a16:creationId xmlns:a16="http://schemas.microsoft.com/office/drawing/2014/main" id="{B8AEF7DB-8885-A901-A15D-379D4C57880E}"/>
              </a:ext>
            </a:extLst>
          </p:cNvPr>
          <p:cNvSpPr/>
          <p:nvPr/>
        </p:nvSpPr>
        <p:spPr>
          <a:xfrm rot="5400000">
            <a:off x="3517766" y="4961316"/>
            <a:ext cx="175756" cy="15151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17" name="Triangle 16">
            <a:extLst>
              <a:ext uri="{FF2B5EF4-FFF2-40B4-BE49-F238E27FC236}">
                <a16:creationId xmlns:a16="http://schemas.microsoft.com/office/drawing/2014/main" id="{B90DC8DF-26E4-A610-A52D-EDDC9394B311}"/>
              </a:ext>
            </a:extLst>
          </p:cNvPr>
          <p:cNvSpPr/>
          <p:nvPr/>
        </p:nvSpPr>
        <p:spPr>
          <a:xfrm rot="5400000">
            <a:off x="3517766" y="5811138"/>
            <a:ext cx="175756" cy="15151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18" name="Triangle 17">
            <a:extLst>
              <a:ext uri="{FF2B5EF4-FFF2-40B4-BE49-F238E27FC236}">
                <a16:creationId xmlns:a16="http://schemas.microsoft.com/office/drawing/2014/main" id="{ADA3AF91-2E08-72C1-2A9F-743251D99551}"/>
              </a:ext>
            </a:extLst>
          </p:cNvPr>
          <p:cNvSpPr/>
          <p:nvPr/>
        </p:nvSpPr>
        <p:spPr>
          <a:xfrm rot="5400000">
            <a:off x="4952362" y="4964381"/>
            <a:ext cx="175756" cy="15151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19" name="Triangle 18">
            <a:extLst>
              <a:ext uri="{FF2B5EF4-FFF2-40B4-BE49-F238E27FC236}">
                <a16:creationId xmlns:a16="http://schemas.microsoft.com/office/drawing/2014/main" id="{21F6D240-5CC0-4FDB-B70C-BD66582AAC7D}"/>
              </a:ext>
            </a:extLst>
          </p:cNvPr>
          <p:cNvSpPr/>
          <p:nvPr/>
        </p:nvSpPr>
        <p:spPr>
          <a:xfrm rot="5400000">
            <a:off x="5009630" y="5795205"/>
            <a:ext cx="175756" cy="151514"/>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15" name="Rectangle 14">
            <a:extLst>
              <a:ext uri="{FF2B5EF4-FFF2-40B4-BE49-F238E27FC236}">
                <a16:creationId xmlns:a16="http://schemas.microsoft.com/office/drawing/2014/main" id="{A0DD3C30-6025-5A42-8EE0-C1164E5BCBD2}"/>
              </a:ext>
            </a:extLst>
          </p:cNvPr>
          <p:cNvSpPr/>
          <p:nvPr/>
        </p:nvSpPr>
        <p:spPr>
          <a:xfrm>
            <a:off x="522288" y="1604968"/>
            <a:ext cx="6493536" cy="1409375"/>
          </a:xfrm>
          <a:prstGeom prst="rect">
            <a:avLst/>
          </a:prstGeom>
          <a:solidFill>
            <a:schemeClr val="accent3">
              <a:lumMod val="20000"/>
              <a:lumOff val="80000"/>
              <a:alpha val="50000"/>
            </a:schemeClr>
          </a:solidFill>
          <a:ln w="12700" cap="flat" cmpd="sng" algn="ctr">
            <a:noFill/>
            <a:prstDash val="solid"/>
            <a:miter lim="800000"/>
          </a:ln>
          <a:effectLst/>
        </p:spPr>
        <p:txBody>
          <a:bodyPr lIns="108000" tIns="108000" rtlCol="0" anchor="t" anchorCtr="0"/>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1" i="0" u="none" strike="noStrike" kern="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Population Characteristics</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≥18 </a:t>
            </a:r>
            <a:r>
              <a:rPr kumimoji="0" lang="en-US" sz="1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yr</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of age</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≥1 prior systemic therapy</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ECOG PS ≤1</a:t>
            </a:r>
          </a:p>
        </p:txBody>
      </p:sp>
    </p:spTree>
    <p:extLst>
      <p:ext uri="{BB962C8B-B14F-4D97-AF65-F5344CB8AC3E}">
        <p14:creationId xmlns:p14="http://schemas.microsoft.com/office/powerpoint/2010/main" val="24580693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p:txBody>
          <a:bodyPr/>
          <a:lstStyle/>
          <a:p>
            <a:r>
              <a:rPr lang="en-US" dirty="0"/>
              <a:t>Phase I/II Study of Glofitamab in R/R MCL: Efficacy</a:t>
            </a:r>
          </a:p>
        </p:txBody>
      </p:sp>
      <p:sp>
        <p:nvSpPr>
          <p:cNvPr id="2" name="Content Placeholder 1">
            <a:extLst>
              <a:ext uri="{FF2B5EF4-FFF2-40B4-BE49-F238E27FC236}">
                <a16:creationId xmlns:a16="http://schemas.microsoft.com/office/drawing/2014/main" id="{26A3E538-EAE8-A001-ADEC-233E2B93FE6F}"/>
              </a:ext>
            </a:extLst>
          </p:cNvPr>
          <p:cNvSpPr>
            <a:spLocks noGrp="1"/>
          </p:cNvSpPr>
          <p:nvPr>
            <p:ph idx="1"/>
          </p:nvPr>
        </p:nvSpPr>
        <p:spPr>
          <a:xfrm>
            <a:off x="604676" y="5352651"/>
            <a:ext cx="8507794" cy="811081"/>
          </a:xfrm>
        </p:spPr>
        <p:txBody>
          <a:bodyPr/>
          <a:lstStyle/>
          <a:p>
            <a:pPr lvl="0">
              <a:spcAft>
                <a:spcPts val="0"/>
              </a:spcAft>
            </a:pPr>
            <a:r>
              <a:rPr lang="en-US" sz="2000" noProof="0" dirty="0"/>
              <a:t>Median duration of CR follow-up was 2.4 </a:t>
            </a:r>
            <a:r>
              <a:rPr lang="en-US" sz="2000" noProof="0" dirty="0" err="1"/>
              <a:t>mo</a:t>
            </a:r>
            <a:r>
              <a:rPr lang="en-US" sz="2000" noProof="0" dirty="0"/>
              <a:t> (range, 0-25)</a:t>
            </a:r>
          </a:p>
          <a:p>
            <a:pPr lvl="0">
              <a:spcAft>
                <a:spcPts val="0"/>
              </a:spcAft>
            </a:pPr>
            <a:r>
              <a:rPr lang="en-US" sz="2000" noProof="0" dirty="0"/>
              <a:t>85.7% of patients (12/14) with a CR remained in remission at the data cutoff (median duration of response and median duration of CR were not reached)</a:t>
            </a:r>
          </a:p>
        </p:txBody>
      </p:sp>
      <p:graphicFrame>
        <p:nvGraphicFramePr>
          <p:cNvPr id="6" name="Chart 5">
            <a:extLst>
              <a:ext uri="{FF2B5EF4-FFF2-40B4-BE49-F238E27FC236}">
                <a16:creationId xmlns:a16="http://schemas.microsoft.com/office/drawing/2014/main" id="{9774E76E-00BB-EFBE-6B52-1473D2305094}"/>
              </a:ext>
            </a:extLst>
          </p:cNvPr>
          <p:cNvGraphicFramePr/>
          <p:nvPr/>
        </p:nvGraphicFramePr>
        <p:xfrm>
          <a:off x="641058" y="1712673"/>
          <a:ext cx="6278488" cy="3562643"/>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8CA321F5-EF14-9D31-2A75-0F9CE07CACB4}"/>
              </a:ext>
            </a:extLst>
          </p:cNvPr>
          <p:cNvSpPr txBox="1"/>
          <p:nvPr/>
        </p:nvSpPr>
        <p:spPr>
          <a:xfrm>
            <a:off x="1767255" y="2514532"/>
            <a:ext cx="53633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67</a:t>
            </a:r>
          </a:p>
        </p:txBody>
      </p:sp>
      <p:sp>
        <p:nvSpPr>
          <p:cNvPr id="8" name="TextBox 7">
            <a:extLst>
              <a:ext uri="{FF2B5EF4-FFF2-40B4-BE49-F238E27FC236}">
                <a16:creationId xmlns:a16="http://schemas.microsoft.com/office/drawing/2014/main" id="{BD46DEB3-7611-9081-41A6-6ED86C7D6A66}"/>
              </a:ext>
            </a:extLst>
          </p:cNvPr>
          <p:cNvSpPr txBox="1"/>
          <p:nvPr/>
        </p:nvSpPr>
        <p:spPr>
          <a:xfrm>
            <a:off x="2943956" y="2414886"/>
            <a:ext cx="53633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71</a:t>
            </a:r>
          </a:p>
        </p:txBody>
      </p:sp>
      <p:sp>
        <p:nvSpPr>
          <p:cNvPr id="10" name="TextBox 9">
            <a:extLst>
              <a:ext uri="{FF2B5EF4-FFF2-40B4-BE49-F238E27FC236}">
                <a16:creationId xmlns:a16="http://schemas.microsoft.com/office/drawing/2014/main" id="{67BC8D52-0F08-7BCD-7636-7D0C8B9A56F9}"/>
              </a:ext>
            </a:extLst>
          </p:cNvPr>
          <p:cNvSpPr txBox="1"/>
          <p:nvPr/>
        </p:nvSpPr>
        <p:spPr>
          <a:xfrm>
            <a:off x="4127986" y="1866834"/>
            <a:ext cx="53633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91</a:t>
            </a:r>
          </a:p>
        </p:txBody>
      </p:sp>
      <p:sp>
        <p:nvSpPr>
          <p:cNvPr id="11" name="TextBox 10">
            <a:extLst>
              <a:ext uri="{FF2B5EF4-FFF2-40B4-BE49-F238E27FC236}">
                <a16:creationId xmlns:a16="http://schemas.microsoft.com/office/drawing/2014/main" id="{FF05CDEE-4F7A-2F36-D32A-707690B8D46F}"/>
              </a:ext>
            </a:extLst>
          </p:cNvPr>
          <p:cNvSpPr txBox="1"/>
          <p:nvPr/>
        </p:nvSpPr>
        <p:spPr>
          <a:xfrm>
            <a:off x="5309088" y="2142323"/>
            <a:ext cx="53633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81</a:t>
            </a:r>
          </a:p>
        </p:txBody>
      </p:sp>
      <p:sp>
        <p:nvSpPr>
          <p:cNvPr id="12" name="TextBox 11">
            <a:extLst>
              <a:ext uri="{FF2B5EF4-FFF2-40B4-BE49-F238E27FC236}">
                <a16:creationId xmlns:a16="http://schemas.microsoft.com/office/drawing/2014/main" id="{A98F53E0-D6D8-20B2-1C1F-7AA64C4A7D63}"/>
              </a:ext>
            </a:extLst>
          </p:cNvPr>
          <p:cNvSpPr txBox="1"/>
          <p:nvPr/>
        </p:nvSpPr>
        <p:spPr>
          <a:xfrm>
            <a:off x="4138246" y="2441262"/>
            <a:ext cx="53633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27</a:t>
            </a:r>
          </a:p>
        </p:txBody>
      </p:sp>
      <p:sp>
        <p:nvSpPr>
          <p:cNvPr id="13" name="TextBox 12">
            <a:extLst>
              <a:ext uri="{FF2B5EF4-FFF2-40B4-BE49-F238E27FC236}">
                <a16:creationId xmlns:a16="http://schemas.microsoft.com/office/drawing/2014/main" id="{3C71FF26-88C7-4D08-B604-6E04A1F8B1F8}"/>
              </a:ext>
            </a:extLst>
          </p:cNvPr>
          <p:cNvSpPr txBox="1"/>
          <p:nvPr/>
        </p:nvSpPr>
        <p:spPr>
          <a:xfrm>
            <a:off x="5319346" y="2508670"/>
            <a:ext cx="53633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14</a:t>
            </a:r>
          </a:p>
        </p:txBody>
      </p:sp>
      <p:sp>
        <p:nvSpPr>
          <p:cNvPr id="14" name="TextBox 13">
            <a:extLst>
              <a:ext uri="{FF2B5EF4-FFF2-40B4-BE49-F238E27FC236}">
                <a16:creationId xmlns:a16="http://schemas.microsoft.com/office/drawing/2014/main" id="{29956B0B-F1F5-7187-DE84-5F31BC5F670E}"/>
              </a:ext>
            </a:extLst>
          </p:cNvPr>
          <p:cNvSpPr txBox="1"/>
          <p:nvPr/>
        </p:nvSpPr>
        <p:spPr>
          <a:xfrm>
            <a:off x="1436074" y="4775995"/>
            <a:ext cx="1230924" cy="553998"/>
          </a:xfrm>
          <a:prstGeom prst="rect">
            <a:avLst/>
          </a:prstGeom>
          <a:solidFill>
            <a:schemeClr val="tx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Fixed dosing + 1000 mg Gpt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 = 3)</a:t>
            </a:r>
            <a:endParaRPr kumimoji="0" lang="en-US" sz="1200" b="1"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 name="TextBox 14">
            <a:extLst>
              <a:ext uri="{FF2B5EF4-FFF2-40B4-BE49-F238E27FC236}">
                <a16:creationId xmlns:a16="http://schemas.microsoft.com/office/drawing/2014/main" id="{AC251AD3-34C5-F579-B94B-ADBBC637A6C9}"/>
              </a:ext>
            </a:extLst>
          </p:cNvPr>
          <p:cNvSpPr txBox="1"/>
          <p:nvPr/>
        </p:nvSpPr>
        <p:spPr>
          <a:xfrm>
            <a:off x="2666997" y="4775995"/>
            <a:ext cx="1090247" cy="553998"/>
          </a:xfrm>
          <a:prstGeom prst="rect">
            <a:avLst/>
          </a:prstGeom>
          <a:solidFill>
            <a:schemeClr val="tx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SUD +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1000 mg </a:t>
            </a:r>
            <a:r>
              <a:rPr kumimoji="0" lang="en-US" sz="12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Gpt</a:t>
            </a: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 = 7)</a:t>
            </a:r>
            <a:endParaRPr kumimoji="0" lang="en-US" sz="1200" b="1"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6" name="TextBox 15">
            <a:extLst>
              <a:ext uri="{FF2B5EF4-FFF2-40B4-BE49-F238E27FC236}">
                <a16:creationId xmlns:a16="http://schemas.microsoft.com/office/drawing/2014/main" id="{2015BDD3-1D06-146E-8152-EE8FA76CAC92}"/>
              </a:ext>
            </a:extLst>
          </p:cNvPr>
          <p:cNvSpPr txBox="1"/>
          <p:nvPr/>
        </p:nvSpPr>
        <p:spPr>
          <a:xfrm>
            <a:off x="3751381" y="4775995"/>
            <a:ext cx="1189893" cy="553998"/>
          </a:xfrm>
          <a:prstGeom prst="rect">
            <a:avLst/>
          </a:prstGeom>
          <a:solidFill>
            <a:schemeClr val="tx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SUD +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2000 mg </a:t>
            </a:r>
            <a:r>
              <a:rPr kumimoji="0" lang="en-US" sz="12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Gpt</a:t>
            </a: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 = 11)</a:t>
            </a:r>
          </a:p>
        </p:txBody>
      </p:sp>
      <p:sp>
        <p:nvSpPr>
          <p:cNvPr id="17" name="TextBox 16">
            <a:extLst>
              <a:ext uri="{FF2B5EF4-FFF2-40B4-BE49-F238E27FC236}">
                <a16:creationId xmlns:a16="http://schemas.microsoft.com/office/drawing/2014/main" id="{DEF37777-D9B7-BF66-1042-4BB949312E72}"/>
              </a:ext>
            </a:extLst>
          </p:cNvPr>
          <p:cNvSpPr txBox="1"/>
          <p:nvPr/>
        </p:nvSpPr>
        <p:spPr>
          <a:xfrm>
            <a:off x="4891453" y="4775995"/>
            <a:ext cx="1368670" cy="369332"/>
          </a:xfrm>
          <a:prstGeom prst="rect">
            <a:avLst/>
          </a:prstGeom>
          <a:solidFill>
            <a:schemeClr val="tx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All patients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 = 21)</a:t>
            </a:r>
          </a:p>
        </p:txBody>
      </p:sp>
      <p:graphicFrame>
        <p:nvGraphicFramePr>
          <p:cNvPr id="18" name="Chart 17">
            <a:extLst>
              <a:ext uri="{FF2B5EF4-FFF2-40B4-BE49-F238E27FC236}">
                <a16:creationId xmlns:a16="http://schemas.microsoft.com/office/drawing/2014/main" id="{3999BC78-983E-4895-D6F8-3C1D3697DACA}"/>
              </a:ext>
            </a:extLst>
          </p:cNvPr>
          <p:cNvGraphicFramePr/>
          <p:nvPr/>
        </p:nvGraphicFramePr>
        <p:xfrm>
          <a:off x="7350370" y="1248439"/>
          <a:ext cx="4528038" cy="4431323"/>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18">
            <a:extLst>
              <a:ext uri="{FF2B5EF4-FFF2-40B4-BE49-F238E27FC236}">
                <a16:creationId xmlns:a16="http://schemas.microsoft.com/office/drawing/2014/main" id="{B37C4421-194D-9AE9-0F68-E883C3DCC6EE}"/>
              </a:ext>
            </a:extLst>
          </p:cNvPr>
          <p:cNvSpPr txBox="1"/>
          <p:nvPr/>
        </p:nvSpPr>
        <p:spPr>
          <a:xfrm>
            <a:off x="8441005" y="2532119"/>
            <a:ext cx="53633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18</a:t>
            </a:r>
          </a:p>
        </p:txBody>
      </p:sp>
      <p:sp>
        <p:nvSpPr>
          <p:cNvPr id="20" name="TextBox 19">
            <a:extLst>
              <a:ext uri="{FF2B5EF4-FFF2-40B4-BE49-F238E27FC236}">
                <a16:creationId xmlns:a16="http://schemas.microsoft.com/office/drawing/2014/main" id="{835C66D7-106E-FD0B-218C-BFEC50A957BA}"/>
              </a:ext>
            </a:extLst>
          </p:cNvPr>
          <p:cNvSpPr txBox="1"/>
          <p:nvPr/>
        </p:nvSpPr>
        <p:spPr>
          <a:xfrm>
            <a:off x="9660598" y="2300586"/>
            <a:ext cx="53633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75</a:t>
            </a:r>
          </a:p>
        </p:txBody>
      </p:sp>
      <p:sp>
        <p:nvSpPr>
          <p:cNvPr id="21" name="TextBox 20">
            <a:extLst>
              <a:ext uri="{FF2B5EF4-FFF2-40B4-BE49-F238E27FC236}">
                <a16:creationId xmlns:a16="http://schemas.microsoft.com/office/drawing/2014/main" id="{82540DE7-E924-BA3A-4858-DE2A960B16C4}"/>
              </a:ext>
            </a:extLst>
          </p:cNvPr>
          <p:cNvSpPr txBox="1"/>
          <p:nvPr/>
        </p:nvSpPr>
        <p:spPr>
          <a:xfrm>
            <a:off x="8441005" y="2089568"/>
            <a:ext cx="536330"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83</a:t>
            </a:r>
          </a:p>
        </p:txBody>
      </p:sp>
      <p:sp>
        <p:nvSpPr>
          <p:cNvPr id="22" name="TextBox 21">
            <a:extLst>
              <a:ext uri="{FF2B5EF4-FFF2-40B4-BE49-F238E27FC236}">
                <a16:creationId xmlns:a16="http://schemas.microsoft.com/office/drawing/2014/main" id="{9CAF7065-8425-5FDC-38DB-1FCB7CB5EADB}"/>
              </a:ext>
            </a:extLst>
          </p:cNvPr>
          <p:cNvSpPr txBox="1"/>
          <p:nvPr/>
        </p:nvSpPr>
        <p:spPr>
          <a:xfrm>
            <a:off x="8033238" y="4630548"/>
            <a:ext cx="1392115" cy="369332"/>
          </a:xfrm>
          <a:prstGeom prst="rect">
            <a:avLst/>
          </a:prstGeom>
          <a:solidFill>
            <a:schemeClr val="tx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Prior BTKi therapy </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 = 17)</a:t>
            </a:r>
          </a:p>
        </p:txBody>
      </p:sp>
      <p:sp>
        <p:nvSpPr>
          <p:cNvPr id="23" name="TextBox 22">
            <a:extLst>
              <a:ext uri="{FF2B5EF4-FFF2-40B4-BE49-F238E27FC236}">
                <a16:creationId xmlns:a16="http://schemas.microsoft.com/office/drawing/2014/main" id="{514CF625-4013-4F23-3C83-252C24D28D74}"/>
              </a:ext>
            </a:extLst>
          </p:cNvPr>
          <p:cNvSpPr txBox="1"/>
          <p:nvPr/>
        </p:nvSpPr>
        <p:spPr>
          <a:xfrm>
            <a:off x="9407609" y="4630548"/>
            <a:ext cx="1248668" cy="369332"/>
          </a:xfrm>
          <a:prstGeom prst="rect">
            <a:avLst/>
          </a:prstGeom>
          <a:solidFill>
            <a:schemeClr val="tx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No prior BTKi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therapy (n = 4)</a:t>
            </a:r>
          </a:p>
        </p:txBody>
      </p:sp>
      <p:sp>
        <p:nvSpPr>
          <p:cNvPr id="24" name="TextBox 23">
            <a:extLst>
              <a:ext uri="{FF2B5EF4-FFF2-40B4-BE49-F238E27FC236}">
                <a16:creationId xmlns:a16="http://schemas.microsoft.com/office/drawing/2014/main" id="{2167C55D-2061-A92F-563E-8F50F765FF2D}"/>
              </a:ext>
            </a:extLst>
          </p:cNvPr>
          <p:cNvSpPr txBox="1"/>
          <p:nvPr/>
        </p:nvSpPr>
        <p:spPr>
          <a:xfrm>
            <a:off x="1688123" y="1389116"/>
            <a:ext cx="3789485" cy="246221"/>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Response Rates by Glofitamab Regimen</a:t>
            </a:r>
          </a:p>
        </p:txBody>
      </p:sp>
      <p:sp>
        <p:nvSpPr>
          <p:cNvPr id="25" name="TextBox 24">
            <a:extLst>
              <a:ext uri="{FF2B5EF4-FFF2-40B4-BE49-F238E27FC236}">
                <a16:creationId xmlns:a16="http://schemas.microsoft.com/office/drawing/2014/main" id="{10E1EC1E-633D-DE38-236A-D3F626E4D4C6}"/>
              </a:ext>
            </a:extLst>
          </p:cNvPr>
          <p:cNvSpPr txBox="1"/>
          <p:nvPr/>
        </p:nvSpPr>
        <p:spPr>
          <a:xfrm>
            <a:off x="7086600" y="1389116"/>
            <a:ext cx="3789485" cy="246221"/>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600" b="0" i="0" u="none" strike="noStrike" kern="1200" spc="0" baseline="0">
                <a:solidFill>
                  <a:srgbClr val="404040">
                    <a:lumMod val="65000"/>
                    <a:lumOff val="35000"/>
                  </a:srgbClr>
                </a:solidFill>
                <a:latin typeface="+mn-lt"/>
                <a:ea typeface="+mn-ea"/>
                <a:cs typeface="+mn-cs"/>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Response Rates by Prior BTKi Therapy</a:t>
            </a:r>
          </a:p>
        </p:txBody>
      </p:sp>
      <p:sp>
        <p:nvSpPr>
          <p:cNvPr id="26" name="TextBox 25">
            <a:extLst>
              <a:ext uri="{FF2B5EF4-FFF2-40B4-BE49-F238E27FC236}">
                <a16:creationId xmlns:a16="http://schemas.microsoft.com/office/drawing/2014/main" id="{E61FB1F8-7FF9-34D1-E7B2-E71C808E7B91}"/>
              </a:ext>
            </a:extLst>
          </p:cNvPr>
          <p:cNvSpPr txBox="1"/>
          <p:nvPr/>
        </p:nvSpPr>
        <p:spPr bwMode="auto">
          <a:xfrm>
            <a:off x="443414" y="6365013"/>
            <a:ext cx="44978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Phillips. ASH 2021. Abstract 623.</a:t>
            </a:r>
          </a:p>
        </p:txBody>
      </p:sp>
    </p:spTree>
    <p:extLst>
      <p:ext uri="{BB962C8B-B14F-4D97-AF65-F5344CB8AC3E}">
        <p14:creationId xmlns:p14="http://schemas.microsoft.com/office/powerpoint/2010/main" val="4655246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92C377-80E2-EB7F-44AE-13EB5218BFC3}"/>
              </a:ext>
            </a:extLst>
          </p:cNvPr>
          <p:cNvSpPr>
            <a:spLocks noGrp="1"/>
          </p:cNvSpPr>
          <p:nvPr>
            <p:ph type="title"/>
          </p:nvPr>
        </p:nvSpPr>
        <p:spPr/>
        <p:txBody>
          <a:bodyPr/>
          <a:lstStyle/>
          <a:p>
            <a:r>
              <a:rPr lang="en-US" dirty="0"/>
              <a:t>Glofitamab Monotherapy in Heavily Pretreated MCL: Duration of Response</a:t>
            </a:r>
          </a:p>
        </p:txBody>
      </p:sp>
      <p:sp>
        <p:nvSpPr>
          <p:cNvPr id="6" name="Text Box 15">
            <a:extLst>
              <a:ext uri="{FF2B5EF4-FFF2-40B4-BE49-F238E27FC236}">
                <a16:creationId xmlns:a16="http://schemas.microsoft.com/office/drawing/2014/main" id="{94DE76AB-FD53-333B-0DF8-BEE47D62F297}"/>
              </a:ext>
            </a:extLst>
          </p:cNvPr>
          <p:cNvSpPr txBox="1">
            <a:spLocks noChangeArrowheads="1"/>
          </p:cNvSpPr>
          <p:nvPr/>
        </p:nvSpPr>
        <p:spPr bwMode="auto">
          <a:xfrm>
            <a:off x="412751" y="6378029"/>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Phillips. ASH 2022. Abstr 74.</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pSp>
        <p:nvGrpSpPr>
          <p:cNvPr id="9" name="Group 8">
            <a:extLst>
              <a:ext uri="{FF2B5EF4-FFF2-40B4-BE49-F238E27FC236}">
                <a16:creationId xmlns:a16="http://schemas.microsoft.com/office/drawing/2014/main" id="{7A76B5A9-4EF3-1F8D-A641-3E1198F5A8B6}"/>
              </a:ext>
            </a:extLst>
          </p:cNvPr>
          <p:cNvGrpSpPr/>
          <p:nvPr/>
        </p:nvGrpSpPr>
        <p:grpSpPr>
          <a:xfrm>
            <a:off x="522288" y="1601288"/>
            <a:ext cx="4610580" cy="4421404"/>
            <a:chOff x="520700" y="1489053"/>
            <a:chExt cx="4195975" cy="2784330"/>
          </a:xfrm>
        </p:grpSpPr>
        <p:sp>
          <p:nvSpPr>
            <p:cNvPr id="10" name="Line 5">
              <a:extLst>
                <a:ext uri="{FF2B5EF4-FFF2-40B4-BE49-F238E27FC236}">
                  <a16:creationId xmlns:a16="http://schemas.microsoft.com/office/drawing/2014/main" id="{B64AF475-49C3-1E7A-4F68-8A7FD57B2E98}"/>
                </a:ext>
              </a:extLst>
            </p:cNvPr>
            <p:cNvSpPr>
              <a:spLocks noChangeShapeType="1"/>
            </p:cNvSpPr>
            <p:nvPr/>
          </p:nvSpPr>
          <p:spPr bwMode="auto">
            <a:xfrm flipV="1">
              <a:off x="3428340" y="2374733"/>
              <a:ext cx="163513" cy="198437"/>
            </a:xfrm>
            <a:prstGeom prst="line">
              <a:avLst/>
            </a:prstGeom>
            <a:noFill/>
            <a:ln w="25400" cap="flat">
              <a:solidFill>
                <a:srgbClr val="231F2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1" name="Freeform 6">
              <a:extLst>
                <a:ext uri="{FF2B5EF4-FFF2-40B4-BE49-F238E27FC236}">
                  <a16:creationId xmlns:a16="http://schemas.microsoft.com/office/drawing/2014/main" id="{87CF93A2-E8A2-E4FE-4BFF-D17C43771179}"/>
                </a:ext>
              </a:extLst>
            </p:cNvPr>
            <p:cNvSpPr>
              <a:spLocks/>
            </p:cNvSpPr>
            <p:nvPr/>
          </p:nvSpPr>
          <p:spPr bwMode="auto">
            <a:xfrm>
              <a:off x="2575853" y="3100221"/>
              <a:ext cx="122238" cy="319087"/>
            </a:xfrm>
            <a:custGeom>
              <a:avLst/>
              <a:gdLst>
                <a:gd name="T0" fmla="*/ 0 w 77"/>
                <a:gd name="T1" fmla="*/ 0 h 201"/>
                <a:gd name="T2" fmla="*/ 77 w 77"/>
                <a:gd name="T3" fmla="*/ 69 h 201"/>
                <a:gd name="T4" fmla="*/ 77 w 77"/>
                <a:gd name="T5" fmla="*/ 201 h 201"/>
              </a:gdLst>
              <a:ahLst/>
              <a:cxnLst>
                <a:cxn ang="0">
                  <a:pos x="T0" y="T1"/>
                </a:cxn>
                <a:cxn ang="0">
                  <a:pos x="T2" y="T3"/>
                </a:cxn>
                <a:cxn ang="0">
                  <a:pos x="T4" y="T5"/>
                </a:cxn>
              </a:cxnLst>
              <a:rect l="0" t="0" r="r" b="b"/>
              <a:pathLst>
                <a:path w="77" h="201">
                  <a:moveTo>
                    <a:pt x="0" y="0"/>
                  </a:moveTo>
                  <a:lnTo>
                    <a:pt x="77" y="69"/>
                  </a:lnTo>
                  <a:lnTo>
                    <a:pt x="77" y="201"/>
                  </a:lnTo>
                </a:path>
              </a:pathLst>
            </a:custGeom>
            <a:noFill/>
            <a:ln w="25400"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2" name="Freeform 7">
              <a:extLst>
                <a:ext uri="{FF2B5EF4-FFF2-40B4-BE49-F238E27FC236}">
                  <a16:creationId xmlns:a16="http://schemas.microsoft.com/office/drawing/2014/main" id="{5375F1AC-FD31-2902-4BC8-E2B0775027A2}"/>
                </a:ext>
              </a:extLst>
            </p:cNvPr>
            <p:cNvSpPr>
              <a:spLocks/>
            </p:cNvSpPr>
            <p:nvPr/>
          </p:nvSpPr>
          <p:spPr bwMode="auto">
            <a:xfrm>
              <a:off x="2904465" y="3100221"/>
              <a:ext cx="122238" cy="319087"/>
            </a:xfrm>
            <a:custGeom>
              <a:avLst/>
              <a:gdLst>
                <a:gd name="T0" fmla="*/ 77 w 77"/>
                <a:gd name="T1" fmla="*/ 0 h 201"/>
                <a:gd name="T2" fmla="*/ 0 w 77"/>
                <a:gd name="T3" fmla="*/ 69 h 201"/>
                <a:gd name="T4" fmla="*/ 0 w 77"/>
                <a:gd name="T5" fmla="*/ 201 h 201"/>
              </a:gdLst>
              <a:ahLst/>
              <a:cxnLst>
                <a:cxn ang="0">
                  <a:pos x="T0" y="T1"/>
                </a:cxn>
                <a:cxn ang="0">
                  <a:pos x="T2" y="T3"/>
                </a:cxn>
                <a:cxn ang="0">
                  <a:pos x="T4" y="T5"/>
                </a:cxn>
              </a:cxnLst>
              <a:rect l="0" t="0" r="r" b="b"/>
              <a:pathLst>
                <a:path w="77" h="201">
                  <a:moveTo>
                    <a:pt x="77" y="0"/>
                  </a:moveTo>
                  <a:lnTo>
                    <a:pt x="0" y="69"/>
                  </a:lnTo>
                  <a:lnTo>
                    <a:pt x="0" y="201"/>
                  </a:lnTo>
                </a:path>
              </a:pathLst>
            </a:custGeom>
            <a:noFill/>
            <a:ln w="25400" cap="flat">
              <a:solidFill>
                <a:srgbClr val="231F2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3" name="Line 9">
              <a:extLst>
                <a:ext uri="{FF2B5EF4-FFF2-40B4-BE49-F238E27FC236}">
                  <a16:creationId xmlns:a16="http://schemas.microsoft.com/office/drawing/2014/main" id="{F1D0FB26-6F73-4781-53DD-3EBD852DC46A}"/>
                </a:ext>
              </a:extLst>
            </p:cNvPr>
            <p:cNvSpPr>
              <a:spLocks noChangeShapeType="1"/>
            </p:cNvSpPr>
            <p:nvPr/>
          </p:nvSpPr>
          <p:spPr bwMode="auto">
            <a:xfrm>
              <a:off x="2698090" y="3260558"/>
              <a:ext cx="206375" cy="0"/>
            </a:xfrm>
            <a:prstGeom prst="line">
              <a:avLst/>
            </a:prstGeom>
            <a:noFill/>
            <a:ln w="25400" cap="flat">
              <a:solidFill>
                <a:srgbClr val="231F2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4" name="Freeform 13">
              <a:extLst>
                <a:ext uri="{FF2B5EF4-FFF2-40B4-BE49-F238E27FC236}">
                  <a16:creationId xmlns:a16="http://schemas.microsoft.com/office/drawing/2014/main" id="{CF726CAE-1945-EA14-FFBE-F197FD791E6F}"/>
                </a:ext>
              </a:extLst>
            </p:cNvPr>
            <p:cNvSpPr>
              <a:spLocks/>
            </p:cNvSpPr>
            <p:nvPr/>
          </p:nvSpPr>
          <p:spPr bwMode="auto">
            <a:xfrm>
              <a:off x="2929865" y="2795421"/>
              <a:ext cx="334963" cy="382587"/>
            </a:xfrm>
            <a:custGeom>
              <a:avLst/>
              <a:gdLst>
                <a:gd name="T0" fmla="*/ 46 w 104"/>
                <a:gd name="T1" fmla="*/ 108 h 119"/>
                <a:gd name="T2" fmla="*/ 14 w 104"/>
                <a:gd name="T3" fmla="*/ 110 h 119"/>
                <a:gd name="T4" fmla="*/ 7 w 104"/>
                <a:gd name="T5" fmla="*/ 79 h 119"/>
                <a:gd name="T6" fmla="*/ 58 w 104"/>
                <a:gd name="T7" fmla="*/ 10 h 119"/>
                <a:gd name="T8" fmla="*/ 90 w 104"/>
                <a:gd name="T9" fmla="*/ 8 h 119"/>
                <a:gd name="T10" fmla="*/ 97 w 104"/>
                <a:gd name="T11" fmla="*/ 40 h 119"/>
                <a:gd name="T12" fmla="*/ 46 w 104"/>
                <a:gd name="T13" fmla="*/ 108 h 119"/>
              </a:gdLst>
              <a:ahLst/>
              <a:cxnLst>
                <a:cxn ang="0">
                  <a:pos x="T0" y="T1"/>
                </a:cxn>
                <a:cxn ang="0">
                  <a:pos x="T2" y="T3"/>
                </a:cxn>
                <a:cxn ang="0">
                  <a:pos x="T4" y="T5"/>
                </a:cxn>
                <a:cxn ang="0">
                  <a:pos x="T6" y="T7"/>
                </a:cxn>
                <a:cxn ang="0">
                  <a:pos x="T8" y="T9"/>
                </a:cxn>
                <a:cxn ang="0">
                  <a:pos x="T10" y="T11"/>
                </a:cxn>
                <a:cxn ang="0">
                  <a:pos x="T12" y="T13"/>
                </a:cxn>
              </a:cxnLst>
              <a:rect l="0" t="0" r="r" b="b"/>
              <a:pathLst>
                <a:path w="104" h="119">
                  <a:moveTo>
                    <a:pt x="46" y="108"/>
                  </a:moveTo>
                  <a:cubicBezTo>
                    <a:pt x="39" y="118"/>
                    <a:pt x="25" y="119"/>
                    <a:pt x="14" y="110"/>
                  </a:cubicBezTo>
                  <a:cubicBezTo>
                    <a:pt x="3" y="102"/>
                    <a:pt x="0" y="88"/>
                    <a:pt x="7" y="79"/>
                  </a:cubicBezTo>
                  <a:cubicBezTo>
                    <a:pt x="58" y="10"/>
                    <a:pt x="58" y="10"/>
                    <a:pt x="58" y="10"/>
                  </a:cubicBezTo>
                  <a:cubicBezTo>
                    <a:pt x="65" y="1"/>
                    <a:pt x="79" y="0"/>
                    <a:pt x="90" y="8"/>
                  </a:cubicBezTo>
                  <a:cubicBezTo>
                    <a:pt x="101" y="16"/>
                    <a:pt x="104" y="30"/>
                    <a:pt x="97" y="40"/>
                  </a:cubicBezTo>
                  <a:lnTo>
                    <a:pt x="46" y="108"/>
                  </a:lnTo>
                  <a:close/>
                </a:path>
              </a:pathLst>
            </a:custGeom>
            <a:solidFill>
              <a:schemeClr val="accent4"/>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5" name="Freeform 14">
              <a:extLst>
                <a:ext uri="{FF2B5EF4-FFF2-40B4-BE49-F238E27FC236}">
                  <a16:creationId xmlns:a16="http://schemas.microsoft.com/office/drawing/2014/main" id="{6A1C9A9A-41D2-7F66-1D87-954870EB384A}"/>
                </a:ext>
              </a:extLst>
            </p:cNvPr>
            <p:cNvSpPr>
              <a:spLocks/>
            </p:cNvSpPr>
            <p:nvPr/>
          </p:nvSpPr>
          <p:spPr bwMode="auto">
            <a:xfrm>
              <a:off x="3183865" y="2463633"/>
              <a:ext cx="336550" cy="382587"/>
            </a:xfrm>
            <a:custGeom>
              <a:avLst/>
              <a:gdLst>
                <a:gd name="T0" fmla="*/ 47 w 105"/>
                <a:gd name="T1" fmla="*/ 108 h 119"/>
                <a:gd name="T2" fmla="*/ 14 w 105"/>
                <a:gd name="T3" fmla="*/ 111 h 119"/>
                <a:gd name="T4" fmla="*/ 7 w 105"/>
                <a:gd name="T5" fmla="*/ 79 h 119"/>
                <a:gd name="T6" fmla="*/ 59 w 105"/>
                <a:gd name="T7" fmla="*/ 11 h 119"/>
                <a:gd name="T8" fmla="*/ 91 w 105"/>
                <a:gd name="T9" fmla="*/ 8 h 119"/>
                <a:gd name="T10" fmla="*/ 98 w 105"/>
                <a:gd name="T11" fmla="*/ 40 h 119"/>
                <a:gd name="T12" fmla="*/ 47 w 105"/>
                <a:gd name="T13" fmla="*/ 108 h 119"/>
              </a:gdLst>
              <a:ahLst/>
              <a:cxnLst>
                <a:cxn ang="0">
                  <a:pos x="T0" y="T1"/>
                </a:cxn>
                <a:cxn ang="0">
                  <a:pos x="T2" y="T3"/>
                </a:cxn>
                <a:cxn ang="0">
                  <a:pos x="T4" y="T5"/>
                </a:cxn>
                <a:cxn ang="0">
                  <a:pos x="T6" y="T7"/>
                </a:cxn>
                <a:cxn ang="0">
                  <a:pos x="T8" y="T9"/>
                </a:cxn>
                <a:cxn ang="0">
                  <a:pos x="T10" y="T11"/>
                </a:cxn>
                <a:cxn ang="0">
                  <a:pos x="T12" y="T13"/>
                </a:cxn>
              </a:cxnLst>
              <a:rect l="0" t="0" r="r" b="b"/>
              <a:pathLst>
                <a:path w="105" h="119">
                  <a:moveTo>
                    <a:pt x="47" y="108"/>
                  </a:moveTo>
                  <a:cubicBezTo>
                    <a:pt x="40" y="118"/>
                    <a:pt x="25" y="119"/>
                    <a:pt x="14" y="111"/>
                  </a:cubicBezTo>
                  <a:cubicBezTo>
                    <a:pt x="4" y="102"/>
                    <a:pt x="0" y="88"/>
                    <a:pt x="7" y="79"/>
                  </a:cubicBezTo>
                  <a:cubicBezTo>
                    <a:pt x="59" y="11"/>
                    <a:pt x="59" y="11"/>
                    <a:pt x="59" y="11"/>
                  </a:cubicBezTo>
                  <a:cubicBezTo>
                    <a:pt x="65" y="1"/>
                    <a:pt x="80" y="0"/>
                    <a:pt x="91" y="8"/>
                  </a:cubicBezTo>
                  <a:cubicBezTo>
                    <a:pt x="102" y="17"/>
                    <a:pt x="105" y="31"/>
                    <a:pt x="98" y="40"/>
                  </a:cubicBezTo>
                  <a:lnTo>
                    <a:pt x="47" y="108"/>
                  </a:lnTo>
                  <a:close/>
                </a:path>
              </a:pathLst>
            </a:custGeom>
            <a:solidFill>
              <a:schemeClr val="accent4"/>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6" name="Freeform 15">
              <a:extLst>
                <a:ext uri="{FF2B5EF4-FFF2-40B4-BE49-F238E27FC236}">
                  <a16:creationId xmlns:a16="http://schemas.microsoft.com/office/drawing/2014/main" id="{8E02C6E3-0E58-0F98-A951-0B1659EA2465}"/>
                </a:ext>
              </a:extLst>
            </p:cNvPr>
            <p:cNvSpPr>
              <a:spLocks/>
            </p:cNvSpPr>
            <p:nvPr/>
          </p:nvSpPr>
          <p:spPr bwMode="auto">
            <a:xfrm>
              <a:off x="3093378" y="2911308"/>
              <a:ext cx="338138" cy="382587"/>
            </a:xfrm>
            <a:custGeom>
              <a:avLst/>
              <a:gdLst>
                <a:gd name="T0" fmla="*/ 47 w 105"/>
                <a:gd name="T1" fmla="*/ 108 h 119"/>
                <a:gd name="T2" fmla="*/ 14 w 105"/>
                <a:gd name="T3" fmla="*/ 110 h 119"/>
                <a:gd name="T4" fmla="*/ 7 w 105"/>
                <a:gd name="T5" fmla="*/ 79 h 119"/>
                <a:gd name="T6" fmla="*/ 59 w 105"/>
                <a:gd name="T7" fmla="*/ 10 h 119"/>
                <a:gd name="T8" fmla="*/ 91 w 105"/>
                <a:gd name="T9" fmla="*/ 8 h 119"/>
                <a:gd name="T10" fmla="*/ 98 w 105"/>
                <a:gd name="T11" fmla="*/ 40 h 119"/>
                <a:gd name="T12" fmla="*/ 47 w 105"/>
                <a:gd name="T13" fmla="*/ 108 h 119"/>
              </a:gdLst>
              <a:ahLst/>
              <a:cxnLst>
                <a:cxn ang="0">
                  <a:pos x="T0" y="T1"/>
                </a:cxn>
                <a:cxn ang="0">
                  <a:pos x="T2" y="T3"/>
                </a:cxn>
                <a:cxn ang="0">
                  <a:pos x="T4" y="T5"/>
                </a:cxn>
                <a:cxn ang="0">
                  <a:pos x="T6" y="T7"/>
                </a:cxn>
                <a:cxn ang="0">
                  <a:pos x="T8" y="T9"/>
                </a:cxn>
                <a:cxn ang="0">
                  <a:pos x="T10" y="T11"/>
                </a:cxn>
                <a:cxn ang="0">
                  <a:pos x="T12" y="T13"/>
                </a:cxn>
              </a:cxnLst>
              <a:rect l="0" t="0" r="r" b="b"/>
              <a:pathLst>
                <a:path w="105" h="119">
                  <a:moveTo>
                    <a:pt x="47" y="108"/>
                  </a:moveTo>
                  <a:cubicBezTo>
                    <a:pt x="40" y="118"/>
                    <a:pt x="25" y="119"/>
                    <a:pt x="14" y="110"/>
                  </a:cubicBezTo>
                  <a:cubicBezTo>
                    <a:pt x="4" y="102"/>
                    <a:pt x="0" y="88"/>
                    <a:pt x="7" y="79"/>
                  </a:cubicBezTo>
                  <a:cubicBezTo>
                    <a:pt x="59" y="10"/>
                    <a:pt x="59" y="10"/>
                    <a:pt x="59" y="10"/>
                  </a:cubicBezTo>
                  <a:cubicBezTo>
                    <a:pt x="65" y="1"/>
                    <a:pt x="80" y="0"/>
                    <a:pt x="91" y="8"/>
                  </a:cubicBezTo>
                  <a:cubicBezTo>
                    <a:pt x="102" y="16"/>
                    <a:pt x="105" y="30"/>
                    <a:pt x="98" y="40"/>
                  </a:cubicBezTo>
                  <a:lnTo>
                    <a:pt x="47" y="108"/>
                  </a:lnTo>
                  <a:close/>
                </a:path>
              </a:pathLst>
            </a:custGeom>
            <a:solidFill>
              <a:srgbClr val="92D050"/>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7" name="Freeform 16">
              <a:extLst>
                <a:ext uri="{FF2B5EF4-FFF2-40B4-BE49-F238E27FC236}">
                  <a16:creationId xmlns:a16="http://schemas.microsoft.com/office/drawing/2014/main" id="{9E43C34E-A24C-5EE4-8A5D-EE06D03C27A5}"/>
                </a:ext>
              </a:extLst>
            </p:cNvPr>
            <p:cNvSpPr>
              <a:spLocks/>
            </p:cNvSpPr>
            <p:nvPr/>
          </p:nvSpPr>
          <p:spPr bwMode="auto">
            <a:xfrm>
              <a:off x="3350553" y="2579521"/>
              <a:ext cx="334963" cy="382587"/>
            </a:xfrm>
            <a:custGeom>
              <a:avLst/>
              <a:gdLst>
                <a:gd name="T0" fmla="*/ 46 w 104"/>
                <a:gd name="T1" fmla="*/ 108 h 119"/>
                <a:gd name="T2" fmla="*/ 14 w 104"/>
                <a:gd name="T3" fmla="*/ 111 h 119"/>
                <a:gd name="T4" fmla="*/ 7 w 104"/>
                <a:gd name="T5" fmla="*/ 79 h 119"/>
                <a:gd name="T6" fmla="*/ 58 w 104"/>
                <a:gd name="T7" fmla="*/ 11 h 119"/>
                <a:gd name="T8" fmla="*/ 90 w 104"/>
                <a:gd name="T9" fmla="*/ 8 h 119"/>
                <a:gd name="T10" fmla="*/ 97 w 104"/>
                <a:gd name="T11" fmla="*/ 40 h 119"/>
                <a:gd name="T12" fmla="*/ 46 w 104"/>
                <a:gd name="T13" fmla="*/ 108 h 119"/>
              </a:gdLst>
              <a:ahLst/>
              <a:cxnLst>
                <a:cxn ang="0">
                  <a:pos x="T0" y="T1"/>
                </a:cxn>
                <a:cxn ang="0">
                  <a:pos x="T2" y="T3"/>
                </a:cxn>
                <a:cxn ang="0">
                  <a:pos x="T4" y="T5"/>
                </a:cxn>
                <a:cxn ang="0">
                  <a:pos x="T6" y="T7"/>
                </a:cxn>
                <a:cxn ang="0">
                  <a:pos x="T8" y="T9"/>
                </a:cxn>
                <a:cxn ang="0">
                  <a:pos x="T10" y="T11"/>
                </a:cxn>
                <a:cxn ang="0">
                  <a:pos x="T12" y="T13"/>
                </a:cxn>
              </a:cxnLst>
              <a:rect l="0" t="0" r="r" b="b"/>
              <a:pathLst>
                <a:path w="104" h="119">
                  <a:moveTo>
                    <a:pt x="46" y="108"/>
                  </a:moveTo>
                  <a:cubicBezTo>
                    <a:pt x="39" y="118"/>
                    <a:pt x="25" y="119"/>
                    <a:pt x="14" y="111"/>
                  </a:cubicBezTo>
                  <a:cubicBezTo>
                    <a:pt x="3" y="103"/>
                    <a:pt x="0" y="88"/>
                    <a:pt x="7" y="79"/>
                  </a:cubicBezTo>
                  <a:cubicBezTo>
                    <a:pt x="58" y="11"/>
                    <a:pt x="58" y="11"/>
                    <a:pt x="58" y="11"/>
                  </a:cubicBezTo>
                  <a:cubicBezTo>
                    <a:pt x="65" y="1"/>
                    <a:pt x="79" y="0"/>
                    <a:pt x="90" y="8"/>
                  </a:cubicBezTo>
                  <a:cubicBezTo>
                    <a:pt x="101" y="17"/>
                    <a:pt x="104" y="31"/>
                    <a:pt x="97" y="40"/>
                  </a:cubicBezTo>
                  <a:lnTo>
                    <a:pt x="46" y="108"/>
                  </a:lnTo>
                  <a:close/>
                </a:path>
              </a:pathLst>
            </a:custGeom>
            <a:solidFill>
              <a:srgbClr val="92D050"/>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8" name="TextBox 17">
              <a:extLst>
                <a:ext uri="{FF2B5EF4-FFF2-40B4-BE49-F238E27FC236}">
                  <a16:creationId xmlns:a16="http://schemas.microsoft.com/office/drawing/2014/main" id="{3F562736-4196-4EA5-651A-FE1F3AF49CBB}"/>
                </a:ext>
              </a:extLst>
            </p:cNvPr>
            <p:cNvSpPr txBox="1"/>
            <p:nvPr/>
          </p:nvSpPr>
          <p:spPr bwMode="auto">
            <a:xfrm rot="17941177">
              <a:off x="2827858" y="2822742"/>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CH1</a:t>
              </a:r>
            </a:p>
          </p:txBody>
        </p:sp>
        <p:sp>
          <p:nvSpPr>
            <p:cNvPr id="19" name="TextBox 18">
              <a:extLst>
                <a:ext uri="{FF2B5EF4-FFF2-40B4-BE49-F238E27FC236}">
                  <a16:creationId xmlns:a16="http://schemas.microsoft.com/office/drawing/2014/main" id="{0561DA44-0A9F-F84E-F97D-AC9C300A7F8F}"/>
                </a:ext>
              </a:extLst>
            </p:cNvPr>
            <p:cNvSpPr txBox="1"/>
            <p:nvPr/>
          </p:nvSpPr>
          <p:spPr bwMode="auto">
            <a:xfrm rot="18529725">
              <a:off x="3084091" y="2501196"/>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VL</a:t>
              </a:r>
            </a:p>
          </p:txBody>
        </p:sp>
        <p:sp>
          <p:nvSpPr>
            <p:cNvPr id="20" name="TextBox 19">
              <a:extLst>
                <a:ext uri="{FF2B5EF4-FFF2-40B4-BE49-F238E27FC236}">
                  <a16:creationId xmlns:a16="http://schemas.microsoft.com/office/drawing/2014/main" id="{AE1DDBF6-5B40-8D7F-06F5-222231C5FD74}"/>
                </a:ext>
              </a:extLst>
            </p:cNvPr>
            <p:cNvSpPr txBox="1"/>
            <p:nvPr/>
          </p:nvSpPr>
          <p:spPr bwMode="auto">
            <a:xfrm rot="18555018">
              <a:off x="2989338" y="2958353"/>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a:t>
              </a:r>
              <a:r>
                <a:rPr kumimoji="0" lang="el-GR"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κ</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1" name="TextBox 20">
              <a:extLst>
                <a:ext uri="{FF2B5EF4-FFF2-40B4-BE49-F238E27FC236}">
                  <a16:creationId xmlns:a16="http://schemas.microsoft.com/office/drawing/2014/main" id="{B11DFEEB-07E2-3C00-916C-732AE84ABA28}"/>
                </a:ext>
              </a:extLst>
            </p:cNvPr>
            <p:cNvSpPr txBox="1"/>
            <p:nvPr/>
          </p:nvSpPr>
          <p:spPr bwMode="auto">
            <a:xfrm rot="18529725">
              <a:off x="3239841" y="2616753"/>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VH</a:t>
              </a:r>
            </a:p>
          </p:txBody>
        </p:sp>
        <p:sp>
          <p:nvSpPr>
            <p:cNvPr id="22" name="Freeform 11">
              <a:extLst>
                <a:ext uri="{FF2B5EF4-FFF2-40B4-BE49-F238E27FC236}">
                  <a16:creationId xmlns:a16="http://schemas.microsoft.com/office/drawing/2014/main" id="{3087FBC1-5498-536C-BA61-8BFC5D29EFE2}"/>
                </a:ext>
              </a:extLst>
            </p:cNvPr>
            <p:cNvSpPr>
              <a:spLocks/>
            </p:cNvSpPr>
            <p:nvPr/>
          </p:nvSpPr>
          <p:spPr bwMode="auto">
            <a:xfrm>
              <a:off x="3498190" y="2074696"/>
              <a:ext cx="338138" cy="379412"/>
            </a:xfrm>
            <a:custGeom>
              <a:avLst/>
              <a:gdLst>
                <a:gd name="T0" fmla="*/ 47 w 105"/>
                <a:gd name="T1" fmla="*/ 108 h 118"/>
                <a:gd name="T2" fmla="*/ 14 w 105"/>
                <a:gd name="T3" fmla="*/ 110 h 118"/>
                <a:gd name="T4" fmla="*/ 7 w 105"/>
                <a:gd name="T5" fmla="*/ 78 h 118"/>
                <a:gd name="T6" fmla="*/ 59 w 105"/>
                <a:gd name="T7" fmla="*/ 10 h 118"/>
                <a:gd name="T8" fmla="*/ 91 w 105"/>
                <a:gd name="T9" fmla="*/ 8 h 118"/>
                <a:gd name="T10" fmla="*/ 98 w 105"/>
                <a:gd name="T11" fmla="*/ 39 h 118"/>
                <a:gd name="T12" fmla="*/ 47 w 105"/>
                <a:gd name="T13" fmla="*/ 108 h 118"/>
              </a:gdLst>
              <a:ahLst/>
              <a:cxnLst>
                <a:cxn ang="0">
                  <a:pos x="T0" y="T1"/>
                </a:cxn>
                <a:cxn ang="0">
                  <a:pos x="T2" y="T3"/>
                </a:cxn>
                <a:cxn ang="0">
                  <a:pos x="T4" y="T5"/>
                </a:cxn>
                <a:cxn ang="0">
                  <a:pos x="T6" y="T7"/>
                </a:cxn>
                <a:cxn ang="0">
                  <a:pos x="T8" y="T9"/>
                </a:cxn>
                <a:cxn ang="0">
                  <a:pos x="T10" y="T11"/>
                </a:cxn>
                <a:cxn ang="0">
                  <a:pos x="T12" y="T13"/>
                </a:cxn>
              </a:cxnLst>
              <a:rect l="0" t="0" r="r" b="b"/>
              <a:pathLst>
                <a:path w="105" h="118">
                  <a:moveTo>
                    <a:pt x="47" y="108"/>
                  </a:moveTo>
                  <a:cubicBezTo>
                    <a:pt x="40" y="117"/>
                    <a:pt x="25" y="118"/>
                    <a:pt x="14" y="110"/>
                  </a:cubicBezTo>
                  <a:cubicBezTo>
                    <a:pt x="4" y="102"/>
                    <a:pt x="0" y="88"/>
                    <a:pt x="7" y="78"/>
                  </a:cubicBezTo>
                  <a:cubicBezTo>
                    <a:pt x="59" y="10"/>
                    <a:pt x="59" y="10"/>
                    <a:pt x="59" y="10"/>
                  </a:cubicBezTo>
                  <a:cubicBezTo>
                    <a:pt x="66" y="0"/>
                    <a:pt x="80" y="0"/>
                    <a:pt x="91" y="8"/>
                  </a:cubicBezTo>
                  <a:cubicBezTo>
                    <a:pt x="102" y="16"/>
                    <a:pt x="105" y="30"/>
                    <a:pt x="98" y="39"/>
                  </a:cubicBezTo>
                  <a:lnTo>
                    <a:pt x="47" y="108"/>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3" name="Freeform 12">
              <a:extLst>
                <a:ext uri="{FF2B5EF4-FFF2-40B4-BE49-F238E27FC236}">
                  <a16:creationId xmlns:a16="http://schemas.microsoft.com/office/drawing/2014/main" id="{C26A4929-E12C-1D44-28D2-A5800A0016CA}"/>
                </a:ext>
              </a:extLst>
            </p:cNvPr>
            <p:cNvSpPr>
              <a:spLocks/>
            </p:cNvSpPr>
            <p:nvPr/>
          </p:nvSpPr>
          <p:spPr bwMode="auto">
            <a:xfrm>
              <a:off x="3755365" y="1744496"/>
              <a:ext cx="334963" cy="379412"/>
            </a:xfrm>
            <a:custGeom>
              <a:avLst/>
              <a:gdLst>
                <a:gd name="T0" fmla="*/ 46 w 104"/>
                <a:gd name="T1" fmla="*/ 108 h 118"/>
                <a:gd name="T2" fmla="*/ 14 w 104"/>
                <a:gd name="T3" fmla="*/ 110 h 118"/>
                <a:gd name="T4" fmla="*/ 7 w 104"/>
                <a:gd name="T5" fmla="*/ 78 h 118"/>
                <a:gd name="T6" fmla="*/ 58 w 104"/>
                <a:gd name="T7" fmla="*/ 10 h 118"/>
                <a:gd name="T8" fmla="*/ 90 w 104"/>
                <a:gd name="T9" fmla="*/ 8 h 118"/>
                <a:gd name="T10" fmla="*/ 97 w 104"/>
                <a:gd name="T11" fmla="*/ 39 h 118"/>
                <a:gd name="T12" fmla="*/ 46 w 104"/>
                <a:gd name="T13" fmla="*/ 108 h 118"/>
              </a:gdLst>
              <a:ahLst/>
              <a:cxnLst>
                <a:cxn ang="0">
                  <a:pos x="T0" y="T1"/>
                </a:cxn>
                <a:cxn ang="0">
                  <a:pos x="T2" y="T3"/>
                </a:cxn>
                <a:cxn ang="0">
                  <a:pos x="T4" y="T5"/>
                </a:cxn>
                <a:cxn ang="0">
                  <a:pos x="T6" y="T7"/>
                </a:cxn>
                <a:cxn ang="0">
                  <a:pos x="T8" y="T9"/>
                </a:cxn>
                <a:cxn ang="0">
                  <a:pos x="T10" y="T11"/>
                </a:cxn>
                <a:cxn ang="0">
                  <a:pos x="T12" y="T13"/>
                </a:cxn>
              </a:cxnLst>
              <a:rect l="0" t="0" r="r" b="b"/>
              <a:pathLst>
                <a:path w="104" h="118">
                  <a:moveTo>
                    <a:pt x="46" y="108"/>
                  </a:moveTo>
                  <a:cubicBezTo>
                    <a:pt x="39" y="117"/>
                    <a:pt x="25" y="118"/>
                    <a:pt x="14" y="110"/>
                  </a:cubicBezTo>
                  <a:cubicBezTo>
                    <a:pt x="3" y="102"/>
                    <a:pt x="0" y="88"/>
                    <a:pt x="7" y="78"/>
                  </a:cubicBezTo>
                  <a:cubicBezTo>
                    <a:pt x="58" y="10"/>
                    <a:pt x="58" y="10"/>
                    <a:pt x="58" y="10"/>
                  </a:cubicBezTo>
                  <a:cubicBezTo>
                    <a:pt x="65" y="1"/>
                    <a:pt x="79" y="0"/>
                    <a:pt x="90" y="8"/>
                  </a:cubicBezTo>
                  <a:cubicBezTo>
                    <a:pt x="101" y="16"/>
                    <a:pt x="104" y="30"/>
                    <a:pt x="97" y="39"/>
                  </a:cubicBezTo>
                  <a:lnTo>
                    <a:pt x="46" y="108"/>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4" name="TextBox 23">
              <a:extLst>
                <a:ext uri="{FF2B5EF4-FFF2-40B4-BE49-F238E27FC236}">
                  <a16:creationId xmlns:a16="http://schemas.microsoft.com/office/drawing/2014/main" id="{1FF25419-37D7-BA27-E4AC-B65F240B4F0A}"/>
                </a:ext>
              </a:extLst>
            </p:cNvPr>
            <p:cNvSpPr txBox="1"/>
            <p:nvPr/>
          </p:nvSpPr>
          <p:spPr bwMode="auto">
            <a:xfrm rot="18103965">
              <a:off x="3390566" y="2114332"/>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CH1</a:t>
              </a:r>
            </a:p>
          </p:txBody>
        </p:sp>
        <p:sp>
          <p:nvSpPr>
            <p:cNvPr id="25" name="TextBox 24">
              <a:extLst>
                <a:ext uri="{FF2B5EF4-FFF2-40B4-BE49-F238E27FC236}">
                  <a16:creationId xmlns:a16="http://schemas.microsoft.com/office/drawing/2014/main" id="{8E64F7BE-2E5F-18E8-DF0C-968DEC12A5B1}"/>
                </a:ext>
              </a:extLst>
            </p:cNvPr>
            <p:cNvSpPr txBox="1"/>
            <p:nvPr/>
          </p:nvSpPr>
          <p:spPr bwMode="auto">
            <a:xfrm rot="18529725">
              <a:off x="3650946" y="1784260"/>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VH</a:t>
              </a:r>
            </a:p>
          </p:txBody>
        </p:sp>
        <p:sp>
          <p:nvSpPr>
            <p:cNvPr id="26" name="Freeform 19">
              <a:extLst>
                <a:ext uri="{FF2B5EF4-FFF2-40B4-BE49-F238E27FC236}">
                  <a16:creationId xmlns:a16="http://schemas.microsoft.com/office/drawing/2014/main" id="{9DF871BA-8E0B-6A66-139C-D44843DE1098}"/>
                </a:ext>
              </a:extLst>
            </p:cNvPr>
            <p:cNvSpPr>
              <a:spLocks/>
            </p:cNvSpPr>
            <p:nvPr/>
          </p:nvSpPr>
          <p:spPr bwMode="auto">
            <a:xfrm>
              <a:off x="2151990" y="2911308"/>
              <a:ext cx="333375" cy="382587"/>
            </a:xfrm>
            <a:custGeom>
              <a:avLst/>
              <a:gdLst>
                <a:gd name="T0" fmla="*/ 58 w 104"/>
                <a:gd name="T1" fmla="*/ 108 h 119"/>
                <a:gd name="T2" fmla="*/ 90 w 104"/>
                <a:gd name="T3" fmla="*/ 110 h 119"/>
                <a:gd name="T4" fmla="*/ 97 w 104"/>
                <a:gd name="T5" fmla="*/ 79 h 119"/>
                <a:gd name="T6" fmla="*/ 46 w 104"/>
                <a:gd name="T7" fmla="*/ 10 h 119"/>
                <a:gd name="T8" fmla="*/ 14 w 104"/>
                <a:gd name="T9" fmla="*/ 8 h 119"/>
                <a:gd name="T10" fmla="*/ 7 w 104"/>
                <a:gd name="T11" fmla="*/ 40 h 119"/>
                <a:gd name="T12" fmla="*/ 58 w 104"/>
                <a:gd name="T13" fmla="*/ 108 h 119"/>
              </a:gdLst>
              <a:ahLst/>
              <a:cxnLst>
                <a:cxn ang="0">
                  <a:pos x="T0" y="T1"/>
                </a:cxn>
                <a:cxn ang="0">
                  <a:pos x="T2" y="T3"/>
                </a:cxn>
                <a:cxn ang="0">
                  <a:pos x="T4" y="T5"/>
                </a:cxn>
                <a:cxn ang="0">
                  <a:pos x="T6" y="T7"/>
                </a:cxn>
                <a:cxn ang="0">
                  <a:pos x="T8" y="T9"/>
                </a:cxn>
                <a:cxn ang="0">
                  <a:pos x="T10" y="T11"/>
                </a:cxn>
                <a:cxn ang="0">
                  <a:pos x="T12" y="T13"/>
                </a:cxn>
              </a:cxnLst>
              <a:rect l="0" t="0" r="r" b="b"/>
              <a:pathLst>
                <a:path w="104" h="119">
                  <a:moveTo>
                    <a:pt x="58" y="108"/>
                  </a:moveTo>
                  <a:cubicBezTo>
                    <a:pt x="65" y="118"/>
                    <a:pt x="79" y="119"/>
                    <a:pt x="90" y="110"/>
                  </a:cubicBezTo>
                  <a:cubicBezTo>
                    <a:pt x="101" y="102"/>
                    <a:pt x="104" y="88"/>
                    <a:pt x="97" y="79"/>
                  </a:cubicBezTo>
                  <a:cubicBezTo>
                    <a:pt x="46" y="10"/>
                    <a:pt x="46" y="10"/>
                    <a:pt x="46" y="10"/>
                  </a:cubicBezTo>
                  <a:cubicBezTo>
                    <a:pt x="39" y="1"/>
                    <a:pt x="25" y="0"/>
                    <a:pt x="14" y="8"/>
                  </a:cubicBezTo>
                  <a:cubicBezTo>
                    <a:pt x="3" y="16"/>
                    <a:pt x="0" y="30"/>
                    <a:pt x="7" y="40"/>
                  </a:cubicBezTo>
                  <a:lnTo>
                    <a:pt x="58" y="108"/>
                  </a:lnTo>
                  <a:close/>
                </a:path>
              </a:pathLst>
            </a:custGeom>
            <a:solidFill>
              <a:schemeClr val="accent3"/>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7" name="Freeform 20">
              <a:extLst>
                <a:ext uri="{FF2B5EF4-FFF2-40B4-BE49-F238E27FC236}">
                  <a16:creationId xmlns:a16="http://schemas.microsoft.com/office/drawing/2014/main" id="{925A64A3-2D87-AD31-DED0-EFC025050E99}"/>
                </a:ext>
              </a:extLst>
            </p:cNvPr>
            <p:cNvSpPr>
              <a:spLocks/>
            </p:cNvSpPr>
            <p:nvPr/>
          </p:nvSpPr>
          <p:spPr bwMode="auto">
            <a:xfrm>
              <a:off x="1894815" y="2579521"/>
              <a:ext cx="338138" cy="382587"/>
            </a:xfrm>
            <a:custGeom>
              <a:avLst/>
              <a:gdLst>
                <a:gd name="T0" fmla="*/ 58 w 105"/>
                <a:gd name="T1" fmla="*/ 108 h 119"/>
                <a:gd name="T2" fmla="*/ 91 w 105"/>
                <a:gd name="T3" fmla="*/ 111 h 119"/>
                <a:gd name="T4" fmla="*/ 98 w 105"/>
                <a:gd name="T5" fmla="*/ 79 h 119"/>
                <a:gd name="T6" fmla="*/ 46 w 105"/>
                <a:gd name="T7" fmla="*/ 11 h 119"/>
                <a:gd name="T8" fmla="*/ 14 w 105"/>
                <a:gd name="T9" fmla="*/ 8 h 119"/>
                <a:gd name="T10" fmla="*/ 7 w 105"/>
                <a:gd name="T11" fmla="*/ 40 h 119"/>
                <a:gd name="T12" fmla="*/ 58 w 105"/>
                <a:gd name="T13" fmla="*/ 108 h 119"/>
              </a:gdLst>
              <a:ahLst/>
              <a:cxnLst>
                <a:cxn ang="0">
                  <a:pos x="T0" y="T1"/>
                </a:cxn>
                <a:cxn ang="0">
                  <a:pos x="T2" y="T3"/>
                </a:cxn>
                <a:cxn ang="0">
                  <a:pos x="T4" y="T5"/>
                </a:cxn>
                <a:cxn ang="0">
                  <a:pos x="T6" y="T7"/>
                </a:cxn>
                <a:cxn ang="0">
                  <a:pos x="T8" y="T9"/>
                </a:cxn>
                <a:cxn ang="0">
                  <a:pos x="T10" y="T11"/>
                </a:cxn>
                <a:cxn ang="0">
                  <a:pos x="T12" y="T13"/>
                </a:cxn>
              </a:cxnLst>
              <a:rect l="0" t="0" r="r" b="b"/>
              <a:pathLst>
                <a:path w="105" h="119">
                  <a:moveTo>
                    <a:pt x="58" y="108"/>
                  </a:moveTo>
                  <a:cubicBezTo>
                    <a:pt x="65" y="118"/>
                    <a:pt x="80" y="119"/>
                    <a:pt x="91" y="111"/>
                  </a:cubicBezTo>
                  <a:cubicBezTo>
                    <a:pt x="101" y="103"/>
                    <a:pt x="105" y="88"/>
                    <a:pt x="98" y="79"/>
                  </a:cubicBezTo>
                  <a:cubicBezTo>
                    <a:pt x="46" y="11"/>
                    <a:pt x="46" y="11"/>
                    <a:pt x="46" y="11"/>
                  </a:cubicBezTo>
                  <a:cubicBezTo>
                    <a:pt x="39" y="1"/>
                    <a:pt x="25" y="0"/>
                    <a:pt x="14" y="8"/>
                  </a:cubicBezTo>
                  <a:cubicBezTo>
                    <a:pt x="3" y="17"/>
                    <a:pt x="0" y="31"/>
                    <a:pt x="7" y="40"/>
                  </a:cubicBezTo>
                  <a:lnTo>
                    <a:pt x="58" y="108"/>
                  </a:lnTo>
                  <a:close/>
                </a:path>
              </a:pathLst>
            </a:custGeom>
            <a:solidFill>
              <a:schemeClr val="accent3"/>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8" name="Freeform 21">
              <a:extLst>
                <a:ext uri="{FF2B5EF4-FFF2-40B4-BE49-F238E27FC236}">
                  <a16:creationId xmlns:a16="http://schemas.microsoft.com/office/drawing/2014/main" id="{BE57E411-06DE-4D61-F840-F0377915CC78}"/>
                </a:ext>
              </a:extLst>
            </p:cNvPr>
            <p:cNvSpPr>
              <a:spLocks/>
            </p:cNvSpPr>
            <p:nvPr/>
          </p:nvSpPr>
          <p:spPr bwMode="auto">
            <a:xfrm>
              <a:off x="3666465" y="2190583"/>
              <a:ext cx="333375" cy="379412"/>
            </a:xfrm>
            <a:custGeom>
              <a:avLst/>
              <a:gdLst>
                <a:gd name="T0" fmla="*/ 46 w 104"/>
                <a:gd name="T1" fmla="*/ 108 h 118"/>
                <a:gd name="T2" fmla="*/ 14 w 104"/>
                <a:gd name="T3" fmla="*/ 110 h 118"/>
                <a:gd name="T4" fmla="*/ 7 w 104"/>
                <a:gd name="T5" fmla="*/ 78 h 118"/>
                <a:gd name="T6" fmla="*/ 58 w 104"/>
                <a:gd name="T7" fmla="*/ 10 h 118"/>
                <a:gd name="T8" fmla="*/ 90 w 104"/>
                <a:gd name="T9" fmla="*/ 8 h 118"/>
                <a:gd name="T10" fmla="*/ 97 w 104"/>
                <a:gd name="T11" fmla="*/ 39 h 118"/>
                <a:gd name="T12" fmla="*/ 46 w 104"/>
                <a:gd name="T13" fmla="*/ 108 h 118"/>
              </a:gdLst>
              <a:ahLst/>
              <a:cxnLst>
                <a:cxn ang="0">
                  <a:pos x="T0" y="T1"/>
                </a:cxn>
                <a:cxn ang="0">
                  <a:pos x="T2" y="T3"/>
                </a:cxn>
                <a:cxn ang="0">
                  <a:pos x="T4" y="T5"/>
                </a:cxn>
                <a:cxn ang="0">
                  <a:pos x="T6" y="T7"/>
                </a:cxn>
                <a:cxn ang="0">
                  <a:pos x="T8" y="T9"/>
                </a:cxn>
                <a:cxn ang="0">
                  <a:pos x="T10" y="T11"/>
                </a:cxn>
                <a:cxn ang="0">
                  <a:pos x="T12" y="T13"/>
                </a:cxn>
              </a:cxnLst>
              <a:rect l="0" t="0" r="r" b="b"/>
              <a:pathLst>
                <a:path w="104" h="118">
                  <a:moveTo>
                    <a:pt x="46" y="108"/>
                  </a:moveTo>
                  <a:cubicBezTo>
                    <a:pt x="39" y="117"/>
                    <a:pt x="25" y="118"/>
                    <a:pt x="14" y="110"/>
                  </a:cubicBezTo>
                  <a:cubicBezTo>
                    <a:pt x="3" y="102"/>
                    <a:pt x="0" y="88"/>
                    <a:pt x="7" y="78"/>
                  </a:cubicBezTo>
                  <a:cubicBezTo>
                    <a:pt x="58" y="10"/>
                    <a:pt x="58" y="10"/>
                    <a:pt x="58" y="10"/>
                  </a:cubicBezTo>
                  <a:cubicBezTo>
                    <a:pt x="65" y="0"/>
                    <a:pt x="79" y="0"/>
                    <a:pt x="90" y="8"/>
                  </a:cubicBezTo>
                  <a:cubicBezTo>
                    <a:pt x="101" y="16"/>
                    <a:pt x="104" y="30"/>
                    <a:pt x="97" y="39"/>
                  </a:cubicBezTo>
                  <a:lnTo>
                    <a:pt x="46" y="108"/>
                  </a:lnTo>
                  <a:close/>
                </a:path>
              </a:pathLst>
            </a:custGeom>
            <a:solidFill>
              <a:schemeClr val="accent3"/>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9" name="Freeform 22">
              <a:extLst>
                <a:ext uri="{FF2B5EF4-FFF2-40B4-BE49-F238E27FC236}">
                  <a16:creationId xmlns:a16="http://schemas.microsoft.com/office/drawing/2014/main" id="{B77F2915-BDF2-61BF-B882-A5B60CD7AC71}"/>
                </a:ext>
              </a:extLst>
            </p:cNvPr>
            <p:cNvSpPr>
              <a:spLocks/>
            </p:cNvSpPr>
            <p:nvPr/>
          </p:nvSpPr>
          <p:spPr bwMode="auto">
            <a:xfrm>
              <a:off x="3920465" y="1860383"/>
              <a:ext cx="336550" cy="379412"/>
            </a:xfrm>
            <a:custGeom>
              <a:avLst/>
              <a:gdLst>
                <a:gd name="T0" fmla="*/ 47 w 105"/>
                <a:gd name="T1" fmla="*/ 108 h 118"/>
                <a:gd name="T2" fmla="*/ 14 w 105"/>
                <a:gd name="T3" fmla="*/ 110 h 118"/>
                <a:gd name="T4" fmla="*/ 7 w 105"/>
                <a:gd name="T5" fmla="*/ 79 h 118"/>
                <a:gd name="T6" fmla="*/ 59 w 105"/>
                <a:gd name="T7" fmla="*/ 10 h 118"/>
                <a:gd name="T8" fmla="*/ 91 w 105"/>
                <a:gd name="T9" fmla="*/ 8 h 118"/>
                <a:gd name="T10" fmla="*/ 98 w 105"/>
                <a:gd name="T11" fmla="*/ 39 h 118"/>
                <a:gd name="T12" fmla="*/ 47 w 105"/>
                <a:gd name="T13" fmla="*/ 108 h 118"/>
              </a:gdLst>
              <a:ahLst/>
              <a:cxnLst>
                <a:cxn ang="0">
                  <a:pos x="T0" y="T1"/>
                </a:cxn>
                <a:cxn ang="0">
                  <a:pos x="T2" y="T3"/>
                </a:cxn>
                <a:cxn ang="0">
                  <a:pos x="T4" y="T5"/>
                </a:cxn>
                <a:cxn ang="0">
                  <a:pos x="T6" y="T7"/>
                </a:cxn>
                <a:cxn ang="0">
                  <a:pos x="T8" y="T9"/>
                </a:cxn>
                <a:cxn ang="0">
                  <a:pos x="T10" y="T11"/>
                </a:cxn>
                <a:cxn ang="0">
                  <a:pos x="T12" y="T13"/>
                </a:cxn>
              </a:cxnLst>
              <a:rect l="0" t="0" r="r" b="b"/>
              <a:pathLst>
                <a:path w="105" h="118">
                  <a:moveTo>
                    <a:pt x="47" y="108"/>
                  </a:moveTo>
                  <a:cubicBezTo>
                    <a:pt x="40" y="117"/>
                    <a:pt x="25" y="118"/>
                    <a:pt x="14" y="110"/>
                  </a:cubicBezTo>
                  <a:cubicBezTo>
                    <a:pt x="4" y="102"/>
                    <a:pt x="0" y="88"/>
                    <a:pt x="7" y="79"/>
                  </a:cubicBezTo>
                  <a:cubicBezTo>
                    <a:pt x="59" y="10"/>
                    <a:pt x="59" y="10"/>
                    <a:pt x="59" y="10"/>
                  </a:cubicBezTo>
                  <a:cubicBezTo>
                    <a:pt x="65" y="1"/>
                    <a:pt x="80" y="0"/>
                    <a:pt x="91" y="8"/>
                  </a:cubicBezTo>
                  <a:cubicBezTo>
                    <a:pt x="102" y="16"/>
                    <a:pt x="105" y="30"/>
                    <a:pt x="98" y="39"/>
                  </a:cubicBezTo>
                  <a:lnTo>
                    <a:pt x="47" y="108"/>
                  </a:lnTo>
                  <a:close/>
                </a:path>
              </a:pathLst>
            </a:custGeom>
            <a:solidFill>
              <a:schemeClr val="accent3"/>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0" name="TextBox 29">
              <a:extLst>
                <a:ext uri="{FF2B5EF4-FFF2-40B4-BE49-F238E27FC236}">
                  <a16:creationId xmlns:a16="http://schemas.microsoft.com/office/drawing/2014/main" id="{5A3296B0-183D-F828-A1C4-A8588ACB2CBD}"/>
                </a:ext>
              </a:extLst>
            </p:cNvPr>
            <p:cNvSpPr txBox="1"/>
            <p:nvPr/>
          </p:nvSpPr>
          <p:spPr bwMode="auto">
            <a:xfrm rot="3284849">
              <a:off x="1793063" y="2616530"/>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VL</a:t>
              </a:r>
            </a:p>
          </p:txBody>
        </p:sp>
        <p:sp>
          <p:nvSpPr>
            <p:cNvPr id="31" name="TextBox 30">
              <a:extLst>
                <a:ext uri="{FF2B5EF4-FFF2-40B4-BE49-F238E27FC236}">
                  <a16:creationId xmlns:a16="http://schemas.microsoft.com/office/drawing/2014/main" id="{254A702F-9858-C544-D4AD-60467BB6FAFD}"/>
                </a:ext>
              </a:extLst>
            </p:cNvPr>
            <p:cNvSpPr txBox="1"/>
            <p:nvPr/>
          </p:nvSpPr>
          <p:spPr bwMode="auto">
            <a:xfrm rot="3284849">
              <a:off x="2049296" y="2933053"/>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a:t>
              </a:r>
              <a:r>
                <a:rPr kumimoji="0" lang="el-GR"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κ</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2" name="TextBox 31">
              <a:extLst>
                <a:ext uri="{FF2B5EF4-FFF2-40B4-BE49-F238E27FC236}">
                  <a16:creationId xmlns:a16="http://schemas.microsoft.com/office/drawing/2014/main" id="{F0BE3F4C-E8B6-6EBF-03D2-53AE52C6E63D}"/>
                </a:ext>
              </a:extLst>
            </p:cNvPr>
            <p:cNvSpPr txBox="1"/>
            <p:nvPr/>
          </p:nvSpPr>
          <p:spPr bwMode="auto">
            <a:xfrm rot="18053567">
              <a:off x="3552046" y="2249943"/>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a:t>
              </a:r>
              <a:r>
                <a:rPr kumimoji="0" lang="el-GR"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κ</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3" name="TextBox 32">
              <a:extLst>
                <a:ext uri="{FF2B5EF4-FFF2-40B4-BE49-F238E27FC236}">
                  <a16:creationId xmlns:a16="http://schemas.microsoft.com/office/drawing/2014/main" id="{C81C1E33-CD3B-A86A-12AA-A9C6327C1CA1}"/>
                </a:ext>
              </a:extLst>
            </p:cNvPr>
            <p:cNvSpPr txBox="1"/>
            <p:nvPr/>
          </p:nvSpPr>
          <p:spPr bwMode="auto">
            <a:xfrm rot="18070727">
              <a:off x="3802549" y="1908343"/>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VL</a:t>
              </a:r>
            </a:p>
          </p:txBody>
        </p:sp>
        <p:sp>
          <p:nvSpPr>
            <p:cNvPr id="34" name="Freeform 17">
              <a:extLst>
                <a:ext uri="{FF2B5EF4-FFF2-40B4-BE49-F238E27FC236}">
                  <a16:creationId xmlns:a16="http://schemas.microsoft.com/office/drawing/2014/main" id="{8BF5D6E5-23EC-94FB-E9B2-029DBD4AAE9C}"/>
                </a:ext>
              </a:extLst>
            </p:cNvPr>
            <p:cNvSpPr>
              <a:spLocks/>
            </p:cNvSpPr>
            <p:nvPr/>
          </p:nvSpPr>
          <p:spPr bwMode="auto">
            <a:xfrm>
              <a:off x="2315503" y="2795421"/>
              <a:ext cx="338138" cy="382587"/>
            </a:xfrm>
            <a:custGeom>
              <a:avLst/>
              <a:gdLst>
                <a:gd name="T0" fmla="*/ 58 w 105"/>
                <a:gd name="T1" fmla="*/ 108 h 119"/>
                <a:gd name="T2" fmla="*/ 91 w 105"/>
                <a:gd name="T3" fmla="*/ 110 h 119"/>
                <a:gd name="T4" fmla="*/ 98 w 105"/>
                <a:gd name="T5" fmla="*/ 79 h 119"/>
                <a:gd name="T6" fmla="*/ 46 w 105"/>
                <a:gd name="T7" fmla="*/ 10 h 119"/>
                <a:gd name="T8" fmla="*/ 14 w 105"/>
                <a:gd name="T9" fmla="*/ 8 h 119"/>
                <a:gd name="T10" fmla="*/ 7 w 105"/>
                <a:gd name="T11" fmla="*/ 40 h 119"/>
                <a:gd name="T12" fmla="*/ 58 w 105"/>
                <a:gd name="T13" fmla="*/ 108 h 119"/>
              </a:gdLst>
              <a:ahLst/>
              <a:cxnLst>
                <a:cxn ang="0">
                  <a:pos x="T0" y="T1"/>
                </a:cxn>
                <a:cxn ang="0">
                  <a:pos x="T2" y="T3"/>
                </a:cxn>
                <a:cxn ang="0">
                  <a:pos x="T4" y="T5"/>
                </a:cxn>
                <a:cxn ang="0">
                  <a:pos x="T6" y="T7"/>
                </a:cxn>
                <a:cxn ang="0">
                  <a:pos x="T8" y="T9"/>
                </a:cxn>
                <a:cxn ang="0">
                  <a:pos x="T10" y="T11"/>
                </a:cxn>
                <a:cxn ang="0">
                  <a:pos x="T12" y="T13"/>
                </a:cxn>
              </a:cxnLst>
              <a:rect l="0" t="0" r="r" b="b"/>
              <a:pathLst>
                <a:path w="105" h="119">
                  <a:moveTo>
                    <a:pt x="58" y="108"/>
                  </a:moveTo>
                  <a:cubicBezTo>
                    <a:pt x="65" y="118"/>
                    <a:pt x="80" y="119"/>
                    <a:pt x="91" y="110"/>
                  </a:cubicBezTo>
                  <a:cubicBezTo>
                    <a:pt x="101" y="102"/>
                    <a:pt x="105" y="88"/>
                    <a:pt x="98" y="79"/>
                  </a:cubicBezTo>
                  <a:cubicBezTo>
                    <a:pt x="46" y="10"/>
                    <a:pt x="46" y="10"/>
                    <a:pt x="46" y="10"/>
                  </a:cubicBezTo>
                  <a:cubicBezTo>
                    <a:pt x="39" y="1"/>
                    <a:pt x="25" y="0"/>
                    <a:pt x="14" y="8"/>
                  </a:cubicBezTo>
                  <a:cubicBezTo>
                    <a:pt x="3" y="16"/>
                    <a:pt x="0" y="30"/>
                    <a:pt x="7" y="40"/>
                  </a:cubicBezTo>
                  <a:lnTo>
                    <a:pt x="58" y="108"/>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5" name="Freeform 18">
              <a:extLst>
                <a:ext uri="{FF2B5EF4-FFF2-40B4-BE49-F238E27FC236}">
                  <a16:creationId xmlns:a16="http://schemas.microsoft.com/office/drawing/2014/main" id="{5F3F739C-BD90-89FB-BA32-F8EB8FDF3F57}"/>
                </a:ext>
              </a:extLst>
            </p:cNvPr>
            <p:cNvSpPr>
              <a:spLocks/>
            </p:cNvSpPr>
            <p:nvPr/>
          </p:nvSpPr>
          <p:spPr bwMode="auto">
            <a:xfrm>
              <a:off x="2061503" y="2463633"/>
              <a:ext cx="334963" cy="382587"/>
            </a:xfrm>
            <a:custGeom>
              <a:avLst/>
              <a:gdLst>
                <a:gd name="T0" fmla="*/ 58 w 104"/>
                <a:gd name="T1" fmla="*/ 108 h 119"/>
                <a:gd name="T2" fmla="*/ 90 w 104"/>
                <a:gd name="T3" fmla="*/ 111 h 119"/>
                <a:gd name="T4" fmla="*/ 97 w 104"/>
                <a:gd name="T5" fmla="*/ 79 h 119"/>
                <a:gd name="T6" fmla="*/ 46 w 104"/>
                <a:gd name="T7" fmla="*/ 11 h 119"/>
                <a:gd name="T8" fmla="*/ 14 w 104"/>
                <a:gd name="T9" fmla="*/ 8 h 119"/>
                <a:gd name="T10" fmla="*/ 7 w 104"/>
                <a:gd name="T11" fmla="*/ 40 h 119"/>
                <a:gd name="T12" fmla="*/ 58 w 104"/>
                <a:gd name="T13" fmla="*/ 108 h 119"/>
              </a:gdLst>
              <a:ahLst/>
              <a:cxnLst>
                <a:cxn ang="0">
                  <a:pos x="T0" y="T1"/>
                </a:cxn>
                <a:cxn ang="0">
                  <a:pos x="T2" y="T3"/>
                </a:cxn>
                <a:cxn ang="0">
                  <a:pos x="T4" y="T5"/>
                </a:cxn>
                <a:cxn ang="0">
                  <a:pos x="T6" y="T7"/>
                </a:cxn>
                <a:cxn ang="0">
                  <a:pos x="T8" y="T9"/>
                </a:cxn>
                <a:cxn ang="0">
                  <a:pos x="T10" y="T11"/>
                </a:cxn>
                <a:cxn ang="0">
                  <a:pos x="T12" y="T13"/>
                </a:cxn>
              </a:cxnLst>
              <a:rect l="0" t="0" r="r" b="b"/>
              <a:pathLst>
                <a:path w="104" h="119">
                  <a:moveTo>
                    <a:pt x="58" y="108"/>
                  </a:moveTo>
                  <a:cubicBezTo>
                    <a:pt x="65" y="118"/>
                    <a:pt x="79" y="119"/>
                    <a:pt x="90" y="111"/>
                  </a:cubicBezTo>
                  <a:cubicBezTo>
                    <a:pt x="101" y="102"/>
                    <a:pt x="104" y="88"/>
                    <a:pt x="97" y="79"/>
                  </a:cubicBezTo>
                  <a:cubicBezTo>
                    <a:pt x="46" y="11"/>
                    <a:pt x="46" y="11"/>
                    <a:pt x="46" y="11"/>
                  </a:cubicBezTo>
                  <a:cubicBezTo>
                    <a:pt x="39" y="1"/>
                    <a:pt x="25" y="0"/>
                    <a:pt x="14" y="8"/>
                  </a:cubicBezTo>
                  <a:cubicBezTo>
                    <a:pt x="3" y="17"/>
                    <a:pt x="0" y="31"/>
                    <a:pt x="7" y="40"/>
                  </a:cubicBezTo>
                  <a:lnTo>
                    <a:pt x="58" y="108"/>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6" name="TextBox 35">
              <a:extLst>
                <a:ext uri="{FF2B5EF4-FFF2-40B4-BE49-F238E27FC236}">
                  <a16:creationId xmlns:a16="http://schemas.microsoft.com/office/drawing/2014/main" id="{86450240-F6CA-BD5E-E4AB-38DFD78F3D38}"/>
                </a:ext>
              </a:extLst>
            </p:cNvPr>
            <p:cNvSpPr txBox="1"/>
            <p:nvPr/>
          </p:nvSpPr>
          <p:spPr bwMode="auto">
            <a:xfrm rot="3284849">
              <a:off x="1968909" y="2511023"/>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VH</a:t>
              </a:r>
            </a:p>
          </p:txBody>
        </p:sp>
        <p:sp>
          <p:nvSpPr>
            <p:cNvPr id="37" name="TextBox 36">
              <a:extLst>
                <a:ext uri="{FF2B5EF4-FFF2-40B4-BE49-F238E27FC236}">
                  <a16:creationId xmlns:a16="http://schemas.microsoft.com/office/drawing/2014/main" id="{FF326375-DED0-6103-4FA7-900A31336A18}"/>
                </a:ext>
              </a:extLst>
            </p:cNvPr>
            <p:cNvSpPr txBox="1"/>
            <p:nvPr/>
          </p:nvSpPr>
          <p:spPr bwMode="auto">
            <a:xfrm rot="3284849">
              <a:off x="2225142" y="2827546"/>
              <a:ext cx="5375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CH1</a:t>
              </a:r>
            </a:p>
          </p:txBody>
        </p:sp>
        <p:sp>
          <p:nvSpPr>
            <p:cNvPr id="38" name="Line 8">
              <a:extLst>
                <a:ext uri="{FF2B5EF4-FFF2-40B4-BE49-F238E27FC236}">
                  <a16:creationId xmlns:a16="http://schemas.microsoft.com/office/drawing/2014/main" id="{9AED471E-2F16-679B-7C83-A8501FAFD247}"/>
                </a:ext>
              </a:extLst>
            </p:cNvPr>
            <p:cNvSpPr>
              <a:spLocks noChangeShapeType="1"/>
            </p:cNvSpPr>
            <p:nvPr/>
          </p:nvSpPr>
          <p:spPr bwMode="auto">
            <a:xfrm>
              <a:off x="2698090" y="3209758"/>
              <a:ext cx="206375" cy="0"/>
            </a:xfrm>
            <a:prstGeom prst="line">
              <a:avLst/>
            </a:prstGeom>
            <a:noFill/>
            <a:ln w="25400" cap="flat">
              <a:solidFill>
                <a:srgbClr val="231F2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9" name="Freeform 10">
              <a:extLst>
                <a:ext uri="{FF2B5EF4-FFF2-40B4-BE49-F238E27FC236}">
                  <a16:creationId xmlns:a16="http://schemas.microsoft.com/office/drawing/2014/main" id="{B0289135-B26E-2057-F72D-AFFA7AECFCC5}"/>
                </a:ext>
              </a:extLst>
            </p:cNvPr>
            <p:cNvSpPr>
              <a:spLocks/>
            </p:cNvSpPr>
            <p:nvPr/>
          </p:nvSpPr>
          <p:spPr bwMode="auto">
            <a:xfrm>
              <a:off x="2618715" y="3335171"/>
              <a:ext cx="157163" cy="461962"/>
            </a:xfrm>
            <a:custGeom>
              <a:avLst/>
              <a:gdLst>
                <a:gd name="T0" fmla="*/ 49 w 49"/>
                <a:gd name="T1" fmla="*/ 120 h 144"/>
                <a:gd name="T2" fmla="*/ 25 w 49"/>
                <a:gd name="T3" fmla="*/ 144 h 144"/>
                <a:gd name="T4" fmla="*/ 0 w 49"/>
                <a:gd name="T5" fmla="*/ 120 h 144"/>
                <a:gd name="T6" fmla="*/ 0 w 49"/>
                <a:gd name="T7" fmla="*/ 23 h 144"/>
                <a:gd name="T8" fmla="*/ 25 w 49"/>
                <a:gd name="T9" fmla="*/ 0 h 144"/>
                <a:gd name="T10" fmla="*/ 49 w 49"/>
                <a:gd name="T11" fmla="*/ 23 h 144"/>
                <a:gd name="T12" fmla="*/ 49 w 49"/>
                <a:gd name="T13" fmla="*/ 120 h 144"/>
              </a:gdLst>
              <a:ahLst/>
              <a:cxnLst>
                <a:cxn ang="0">
                  <a:pos x="T0" y="T1"/>
                </a:cxn>
                <a:cxn ang="0">
                  <a:pos x="T2" y="T3"/>
                </a:cxn>
                <a:cxn ang="0">
                  <a:pos x="T4" y="T5"/>
                </a:cxn>
                <a:cxn ang="0">
                  <a:pos x="T6" y="T7"/>
                </a:cxn>
                <a:cxn ang="0">
                  <a:pos x="T8" y="T9"/>
                </a:cxn>
                <a:cxn ang="0">
                  <a:pos x="T10" y="T11"/>
                </a:cxn>
                <a:cxn ang="0">
                  <a:pos x="T12" y="T13"/>
                </a:cxn>
              </a:cxnLst>
              <a:rect l="0" t="0" r="r" b="b"/>
              <a:pathLst>
                <a:path w="49" h="144">
                  <a:moveTo>
                    <a:pt x="49" y="120"/>
                  </a:moveTo>
                  <a:cubicBezTo>
                    <a:pt x="49" y="133"/>
                    <a:pt x="38" y="144"/>
                    <a:pt x="25" y="144"/>
                  </a:cubicBezTo>
                  <a:cubicBezTo>
                    <a:pt x="11" y="144"/>
                    <a:pt x="0" y="133"/>
                    <a:pt x="0" y="120"/>
                  </a:cubicBezTo>
                  <a:cubicBezTo>
                    <a:pt x="0" y="23"/>
                    <a:pt x="0" y="23"/>
                    <a:pt x="0" y="23"/>
                  </a:cubicBezTo>
                  <a:cubicBezTo>
                    <a:pt x="0" y="10"/>
                    <a:pt x="11" y="0"/>
                    <a:pt x="25" y="0"/>
                  </a:cubicBezTo>
                  <a:cubicBezTo>
                    <a:pt x="38" y="0"/>
                    <a:pt x="49" y="10"/>
                    <a:pt x="49" y="23"/>
                  </a:cubicBezTo>
                  <a:lnTo>
                    <a:pt x="49" y="120"/>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0" name="Freeform 23">
              <a:extLst>
                <a:ext uri="{FF2B5EF4-FFF2-40B4-BE49-F238E27FC236}">
                  <a16:creationId xmlns:a16="http://schemas.microsoft.com/office/drawing/2014/main" id="{C4F62330-CBB6-97C4-7590-1A971466FE41}"/>
                </a:ext>
              </a:extLst>
            </p:cNvPr>
            <p:cNvSpPr>
              <a:spLocks/>
            </p:cNvSpPr>
            <p:nvPr/>
          </p:nvSpPr>
          <p:spPr bwMode="auto">
            <a:xfrm>
              <a:off x="2618715" y="3809833"/>
              <a:ext cx="157163" cy="463550"/>
            </a:xfrm>
            <a:custGeom>
              <a:avLst/>
              <a:gdLst>
                <a:gd name="T0" fmla="*/ 49 w 49"/>
                <a:gd name="T1" fmla="*/ 120 h 144"/>
                <a:gd name="T2" fmla="*/ 25 w 49"/>
                <a:gd name="T3" fmla="*/ 144 h 144"/>
                <a:gd name="T4" fmla="*/ 0 w 49"/>
                <a:gd name="T5" fmla="*/ 120 h 144"/>
                <a:gd name="T6" fmla="*/ 0 w 49"/>
                <a:gd name="T7" fmla="*/ 24 h 144"/>
                <a:gd name="T8" fmla="*/ 25 w 49"/>
                <a:gd name="T9" fmla="*/ 0 h 144"/>
                <a:gd name="T10" fmla="*/ 49 w 49"/>
                <a:gd name="T11" fmla="*/ 24 h 144"/>
                <a:gd name="T12" fmla="*/ 49 w 49"/>
                <a:gd name="T13" fmla="*/ 120 h 144"/>
              </a:gdLst>
              <a:ahLst/>
              <a:cxnLst>
                <a:cxn ang="0">
                  <a:pos x="T0" y="T1"/>
                </a:cxn>
                <a:cxn ang="0">
                  <a:pos x="T2" y="T3"/>
                </a:cxn>
                <a:cxn ang="0">
                  <a:pos x="T4" y="T5"/>
                </a:cxn>
                <a:cxn ang="0">
                  <a:pos x="T6" y="T7"/>
                </a:cxn>
                <a:cxn ang="0">
                  <a:pos x="T8" y="T9"/>
                </a:cxn>
                <a:cxn ang="0">
                  <a:pos x="T10" y="T11"/>
                </a:cxn>
                <a:cxn ang="0">
                  <a:pos x="T12" y="T13"/>
                </a:cxn>
              </a:cxnLst>
              <a:rect l="0" t="0" r="r" b="b"/>
              <a:pathLst>
                <a:path w="49" h="144">
                  <a:moveTo>
                    <a:pt x="49" y="120"/>
                  </a:moveTo>
                  <a:cubicBezTo>
                    <a:pt x="49" y="133"/>
                    <a:pt x="38" y="144"/>
                    <a:pt x="25" y="144"/>
                  </a:cubicBezTo>
                  <a:cubicBezTo>
                    <a:pt x="11" y="144"/>
                    <a:pt x="0" y="133"/>
                    <a:pt x="0" y="120"/>
                  </a:cubicBezTo>
                  <a:cubicBezTo>
                    <a:pt x="0" y="24"/>
                    <a:pt x="0" y="24"/>
                    <a:pt x="0" y="24"/>
                  </a:cubicBezTo>
                  <a:cubicBezTo>
                    <a:pt x="0" y="10"/>
                    <a:pt x="11" y="0"/>
                    <a:pt x="25" y="0"/>
                  </a:cubicBezTo>
                  <a:cubicBezTo>
                    <a:pt x="38" y="0"/>
                    <a:pt x="49" y="10"/>
                    <a:pt x="49" y="24"/>
                  </a:cubicBezTo>
                  <a:lnTo>
                    <a:pt x="49" y="120"/>
                  </a:lnTo>
                  <a:close/>
                </a:path>
              </a:pathLst>
            </a:custGeom>
            <a:solidFill>
              <a:schemeClr val="accent2"/>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1" name="Freeform 24">
              <a:extLst>
                <a:ext uri="{FF2B5EF4-FFF2-40B4-BE49-F238E27FC236}">
                  <a16:creationId xmlns:a16="http://schemas.microsoft.com/office/drawing/2014/main" id="{3A8BF18A-584A-B789-A958-BE7D24B49FBB}"/>
                </a:ext>
              </a:extLst>
            </p:cNvPr>
            <p:cNvSpPr>
              <a:spLocks/>
            </p:cNvSpPr>
            <p:nvPr/>
          </p:nvSpPr>
          <p:spPr bwMode="auto">
            <a:xfrm>
              <a:off x="2820328" y="3335171"/>
              <a:ext cx="157163" cy="461962"/>
            </a:xfrm>
            <a:custGeom>
              <a:avLst/>
              <a:gdLst>
                <a:gd name="T0" fmla="*/ 49 w 49"/>
                <a:gd name="T1" fmla="*/ 120 h 144"/>
                <a:gd name="T2" fmla="*/ 24 w 49"/>
                <a:gd name="T3" fmla="*/ 144 h 144"/>
                <a:gd name="T4" fmla="*/ 0 w 49"/>
                <a:gd name="T5" fmla="*/ 120 h 144"/>
                <a:gd name="T6" fmla="*/ 0 w 49"/>
                <a:gd name="T7" fmla="*/ 23 h 144"/>
                <a:gd name="T8" fmla="*/ 24 w 49"/>
                <a:gd name="T9" fmla="*/ 0 h 144"/>
                <a:gd name="T10" fmla="*/ 49 w 49"/>
                <a:gd name="T11" fmla="*/ 23 h 144"/>
                <a:gd name="T12" fmla="*/ 49 w 49"/>
                <a:gd name="T13" fmla="*/ 120 h 144"/>
              </a:gdLst>
              <a:ahLst/>
              <a:cxnLst>
                <a:cxn ang="0">
                  <a:pos x="T0" y="T1"/>
                </a:cxn>
                <a:cxn ang="0">
                  <a:pos x="T2" y="T3"/>
                </a:cxn>
                <a:cxn ang="0">
                  <a:pos x="T4" y="T5"/>
                </a:cxn>
                <a:cxn ang="0">
                  <a:pos x="T6" y="T7"/>
                </a:cxn>
                <a:cxn ang="0">
                  <a:pos x="T8" y="T9"/>
                </a:cxn>
                <a:cxn ang="0">
                  <a:pos x="T10" y="T11"/>
                </a:cxn>
                <a:cxn ang="0">
                  <a:pos x="T12" y="T13"/>
                </a:cxn>
              </a:cxnLst>
              <a:rect l="0" t="0" r="r" b="b"/>
              <a:pathLst>
                <a:path w="49" h="144">
                  <a:moveTo>
                    <a:pt x="49" y="120"/>
                  </a:moveTo>
                  <a:cubicBezTo>
                    <a:pt x="49" y="133"/>
                    <a:pt x="38" y="144"/>
                    <a:pt x="24" y="144"/>
                  </a:cubicBezTo>
                  <a:cubicBezTo>
                    <a:pt x="11" y="144"/>
                    <a:pt x="0" y="133"/>
                    <a:pt x="0" y="120"/>
                  </a:cubicBezTo>
                  <a:cubicBezTo>
                    <a:pt x="0" y="23"/>
                    <a:pt x="0" y="23"/>
                    <a:pt x="0" y="23"/>
                  </a:cubicBezTo>
                  <a:cubicBezTo>
                    <a:pt x="0" y="10"/>
                    <a:pt x="11" y="0"/>
                    <a:pt x="24" y="0"/>
                  </a:cubicBezTo>
                  <a:cubicBezTo>
                    <a:pt x="38" y="0"/>
                    <a:pt x="49" y="10"/>
                    <a:pt x="49" y="23"/>
                  </a:cubicBezTo>
                  <a:lnTo>
                    <a:pt x="49" y="120"/>
                  </a:lnTo>
                  <a:close/>
                </a:path>
              </a:pathLst>
            </a:custGeom>
            <a:solidFill>
              <a:schemeClr val="accent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2" name="Freeform 25">
              <a:extLst>
                <a:ext uri="{FF2B5EF4-FFF2-40B4-BE49-F238E27FC236}">
                  <a16:creationId xmlns:a16="http://schemas.microsoft.com/office/drawing/2014/main" id="{B3FD7E82-DFC0-478E-3EAC-75FFDC8DF293}"/>
                </a:ext>
              </a:extLst>
            </p:cNvPr>
            <p:cNvSpPr>
              <a:spLocks/>
            </p:cNvSpPr>
            <p:nvPr/>
          </p:nvSpPr>
          <p:spPr bwMode="auto">
            <a:xfrm>
              <a:off x="2820328" y="3809833"/>
              <a:ext cx="157163" cy="463550"/>
            </a:xfrm>
            <a:custGeom>
              <a:avLst/>
              <a:gdLst>
                <a:gd name="T0" fmla="*/ 49 w 49"/>
                <a:gd name="T1" fmla="*/ 120 h 144"/>
                <a:gd name="T2" fmla="*/ 24 w 49"/>
                <a:gd name="T3" fmla="*/ 144 h 144"/>
                <a:gd name="T4" fmla="*/ 0 w 49"/>
                <a:gd name="T5" fmla="*/ 120 h 144"/>
                <a:gd name="T6" fmla="*/ 0 w 49"/>
                <a:gd name="T7" fmla="*/ 24 h 144"/>
                <a:gd name="T8" fmla="*/ 24 w 49"/>
                <a:gd name="T9" fmla="*/ 0 h 144"/>
                <a:gd name="T10" fmla="*/ 49 w 49"/>
                <a:gd name="T11" fmla="*/ 24 h 144"/>
                <a:gd name="T12" fmla="*/ 49 w 49"/>
                <a:gd name="T13" fmla="*/ 120 h 144"/>
              </a:gdLst>
              <a:ahLst/>
              <a:cxnLst>
                <a:cxn ang="0">
                  <a:pos x="T0" y="T1"/>
                </a:cxn>
                <a:cxn ang="0">
                  <a:pos x="T2" y="T3"/>
                </a:cxn>
                <a:cxn ang="0">
                  <a:pos x="T4" y="T5"/>
                </a:cxn>
                <a:cxn ang="0">
                  <a:pos x="T6" y="T7"/>
                </a:cxn>
                <a:cxn ang="0">
                  <a:pos x="T8" y="T9"/>
                </a:cxn>
                <a:cxn ang="0">
                  <a:pos x="T10" y="T11"/>
                </a:cxn>
                <a:cxn ang="0">
                  <a:pos x="T12" y="T13"/>
                </a:cxn>
              </a:cxnLst>
              <a:rect l="0" t="0" r="r" b="b"/>
              <a:pathLst>
                <a:path w="49" h="144">
                  <a:moveTo>
                    <a:pt x="49" y="120"/>
                  </a:moveTo>
                  <a:cubicBezTo>
                    <a:pt x="49" y="133"/>
                    <a:pt x="38" y="144"/>
                    <a:pt x="24" y="144"/>
                  </a:cubicBezTo>
                  <a:cubicBezTo>
                    <a:pt x="11" y="144"/>
                    <a:pt x="0" y="133"/>
                    <a:pt x="0" y="120"/>
                  </a:cubicBezTo>
                  <a:cubicBezTo>
                    <a:pt x="0" y="24"/>
                    <a:pt x="0" y="24"/>
                    <a:pt x="0" y="24"/>
                  </a:cubicBezTo>
                  <a:cubicBezTo>
                    <a:pt x="0" y="10"/>
                    <a:pt x="11" y="0"/>
                    <a:pt x="24" y="0"/>
                  </a:cubicBezTo>
                  <a:cubicBezTo>
                    <a:pt x="38" y="0"/>
                    <a:pt x="49" y="10"/>
                    <a:pt x="49" y="24"/>
                  </a:cubicBezTo>
                  <a:lnTo>
                    <a:pt x="49" y="120"/>
                  </a:lnTo>
                  <a:close/>
                </a:path>
              </a:pathLst>
            </a:custGeom>
            <a:solidFill>
              <a:schemeClr val="accent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3" name="Freeform: Shape 42">
              <a:extLst>
                <a:ext uri="{FF2B5EF4-FFF2-40B4-BE49-F238E27FC236}">
                  <a16:creationId xmlns:a16="http://schemas.microsoft.com/office/drawing/2014/main" id="{D85C3CD1-5623-39FB-86B9-F1B71DA0B5E3}"/>
                </a:ext>
              </a:extLst>
            </p:cNvPr>
            <p:cNvSpPr/>
            <p:nvPr/>
          </p:nvSpPr>
          <p:spPr bwMode="auto">
            <a:xfrm>
              <a:off x="2451021" y="1870431"/>
              <a:ext cx="813917" cy="0"/>
            </a:xfrm>
            <a:custGeom>
              <a:avLst/>
              <a:gdLst>
                <a:gd name="connsiteX0" fmla="*/ 0 w 813917"/>
                <a:gd name="connsiteY0" fmla="*/ 0 h 0"/>
                <a:gd name="connsiteX1" fmla="*/ 813917 w 813917"/>
                <a:gd name="connsiteY1" fmla="*/ 0 h 0"/>
              </a:gdLst>
              <a:ahLst/>
              <a:cxnLst>
                <a:cxn ang="0">
                  <a:pos x="connsiteX0" y="connsiteY0"/>
                </a:cxn>
                <a:cxn ang="0">
                  <a:pos x="connsiteX1" y="connsiteY1"/>
                </a:cxn>
              </a:cxnLst>
              <a:rect l="l" t="t" r="r" b="b"/>
              <a:pathLst>
                <a:path w="813917">
                  <a:moveTo>
                    <a:pt x="0" y="0"/>
                  </a:moveTo>
                  <a:lnTo>
                    <a:pt x="813917" y="0"/>
                  </a:lnTo>
                </a:path>
              </a:pathLst>
            </a:custGeom>
            <a:noFill/>
            <a:ln w="28575">
              <a:solidFill>
                <a:srgbClr val="455560"/>
              </a:solidFill>
              <a:miter lim="800000"/>
              <a:headEnd type="oval" w="med" len="med"/>
              <a:tailEnd type="oval" w="med" len="me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4" name="Freeform: Shape 43">
              <a:extLst>
                <a:ext uri="{FF2B5EF4-FFF2-40B4-BE49-F238E27FC236}">
                  <a16:creationId xmlns:a16="http://schemas.microsoft.com/office/drawing/2014/main" id="{FFC94EDF-4CDC-088E-1822-C1C5C3F7B1BD}"/>
                </a:ext>
              </a:extLst>
            </p:cNvPr>
            <p:cNvSpPr/>
            <p:nvPr/>
          </p:nvSpPr>
          <p:spPr bwMode="auto">
            <a:xfrm rot="5400000">
              <a:off x="1835875" y="2026541"/>
              <a:ext cx="618385" cy="45719"/>
            </a:xfrm>
            <a:custGeom>
              <a:avLst/>
              <a:gdLst>
                <a:gd name="connsiteX0" fmla="*/ 0 w 813917"/>
                <a:gd name="connsiteY0" fmla="*/ 0 h 0"/>
                <a:gd name="connsiteX1" fmla="*/ 813917 w 813917"/>
                <a:gd name="connsiteY1" fmla="*/ 0 h 0"/>
              </a:gdLst>
              <a:ahLst/>
              <a:cxnLst>
                <a:cxn ang="0">
                  <a:pos x="connsiteX0" y="connsiteY0"/>
                </a:cxn>
                <a:cxn ang="0">
                  <a:pos x="connsiteX1" y="connsiteY1"/>
                </a:cxn>
              </a:cxnLst>
              <a:rect l="l" t="t" r="r" b="b"/>
              <a:pathLst>
                <a:path w="813917">
                  <a:moveTo>
                    <a:pt x="0" y="0"/>
                  </a:moveTo>
                  <a:lnTo>
                    <a:pt x="813917" y="0"/>
                  </a:lnTo>
                </a:path>
              </a:pathLst>
            </a:custGeom>
            <a:noFill/>
            <a:ln w="28575">
              <a:solidFill>
                <a:srgbClr val="455560"/>
              </a:solidFill>
              <a:miter lim="800000"/>
              <a:headEnd type="oval" w="med" len="med"/>
              <a:tailEnd type="oval" w="med" len="me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5" name="TextBox 44">
              <a:extLst>
                <a:ext uri="{FF2B5EF4-FFF2-40B4-BE49-F238E27FC236}">
                  <a16:creationId xmlns:a16="http://schemas.microsoft.com/office/drawing/2014/main" id="{283E503F-3BA3-761B-A2C7-3FE25C65B240}"/>
                </a:ext>
              </a:extLst>
            </p:cNvPr>
            <p:cNvSpPr txBox="1"/>
            <p:nvPr/>
          </p:nvSpPr>
          <p:spPr bwMode="auto">
            <a:xfrm>
              <a:off x="1143000" y="1489053"/>
              <a:ext cx="1697813" cy="534752"/>
            </a:xfrm>
            <a:prstGeom prst="rect">
              <a:avLst/>
            </a:prstGeom>
            <a:solidFill>
              <a:schemeClr val="bg2"/>
            </a:solidFill>
            <a:ln>
              <a:noFill/>
            </a:ln>
          </p:spPr>
          <p:txBody>
            <a:bodyPr wrap="square" tIns="0" bIns="0" rtlCol="0" anchor="ctr">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High avidity binding to CD20 on B-cells</a:t>
              </a:r>
            </a:p>
          </p:txBody>
        </p:sp>
        <p:sp>
          <p:nvSpPr>
            <p:cNvPr id="46" name="TextBox 45">
              <a:extLst>
                <a:ext uri="{FF2B5EF4-FFF2-40B4-BE49-F238E27FC236}">
                  <a16:creationId xmlns:a16="http://schemas.microsoft.com/office/drawing/2014/main" id="{AC757CED-2F97-0ED7-78FE-7D67F81634FA}"/>
                </a:ext>
              </a:extLst>
            </p:cNvPr>
            <p:cNvSpPr txBox="1"/>
            <p:nvPr/>
          </p:nvSpPr>
          <p:spPr bwMode="auto">
            <a:xfrm>
              <a:off x="3282902" y="1910260"/>
              <a:ext cx="3759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4DA1BB"/>
                  </a:solidFill>
                  <a:effectLst/>
                  <a:uLnTx/>
                  <a:uFillTx/>
                  <a:latin typeface="Calibri" panose="020F0502020204030204" pitchFamily="34" charset="0"/>
                  <a:ea typeface="+mn-ea"/>
                  <a:cs typeface="Calibri" panose="020F0502020204030204" pitchFamily="34" charset="0"/>
                </a:rPr>
                <a:t>--</a:t>
              </a:r>
            </a:p>
          </p:txBody>
        </p:sp>
        <p:sp>
          <p:nvSpPr>
            <p:cNvPr id="47" name="TextBox 46">
              <a:extLst>
                <a:ext uri="{FF2B5EF4-FFF2-40B4-BE49-F238E27FC236}">
                  <a16:creationId xmlns:a16="http://schemas.microsoft.com/office/drawing/2014/main" id="{A838FB8D-8868-F03E-766F-0DF6CAD02222}"/>
                </a:ext>
              </a:extLst>
            </p:cNvPr>
            <p:cNvSpPr txBox="1"/>
            <p:nvPr/>
          </p:nvSpPr>
          <p:spPr bwMode="auto">
            <a:xfrm>
              <a:off x="2499131" y="2628717"/>
              <a:ext cx="3759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4DA1BB"/>
                  </a:solidFill>
                  <a:effectLst/>
                  <a:uLnTx/>
                  <a:uFillTx/>
                  <a:latin typeface="Calibri" panose="020F0502020204030204" pitchFamily="34" charset="0"/>
                  <a:ea typeface="+mn-ea"/>
                  <a:cs typeface="Calibri" panose="020F0502020204030204" pitchFamily="34" charset="0"/>
                </a:rPr>
                <a:t>--</a:t>
              </a:r>
            </a:p>
          </p:txBody>
        </p:sp>
        <p:sp>
          <p:nvSpPr>
            <p:cNvPr id="48" name="TextBox 47">
              <a:extLst>
                <a:ext uri="{FF2B5EF4-FFF2-40B4-BE49-F238E27FC236}">
                  <a16:creationId xmlns:a16="http://schemas.microsoft.com/office/drawing/2014/main" id="{2321D703-209A-213E-CDB0-FE4F401BD805}"/>
                </a:ext>
              </a:extLst>
            </p:cNvPr>
            <p:cNvSpPr txBox="1"/>
            <p:nvPr/>
          </p:nvSpPr>
          <p:spPr bwMode="auto">
            <a:xfrm>
              <a:off x="1874977" y="2960566"/>
              <a:ext cx="43473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a:t>
              </a:r>
            </a:p>
          </p:txBody>
        </p:sp>
        <p:sp>
          <p:nvSpPr>
            <p:cNvPr id="49" name="TextBox 48">
              <a:extLst>
                <a:ext uri="{FF2B5EF4-FFF2-40B4-BE49-F238E27FC236}">
                  <a16:creationId xmlns:a16="http://schemas.microsoft.com/office/drawing/2014/main" id="{BEFE0F85-0F72-FB7C-AF51-0AE832D6A3DD}"/>
                </a:ext>
              </a:extLst>
            </p:cNvPr>
            <p:cNvSpPr txBox="1"/>
            <p:nvPr/>
          </p:nvSpPr>
          <p:spPr bwMode="auto">
            <a:xfrm>
              <a:off x="3869574" y="2262205"/>
              <a:ext cx="5429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a:t>
              </a:r>
            </a:p>
          </p:txBody>
        </p:sp>
        <p:sp>
          <p:nvSpPr>
            <p:cNvPr id="50" name="Freeform: Shape 49">
              <a:extLst>
                <a:ext uri="{FF2B5EF4-FFF2-40B4-BE49-F238E27FC236}">
                  <a16:creationId xmlns:a16="http://schemas.microsoft.com/office/drawing/2014/main" id="{3D26F0F3-96DC-1B39-1F3E-77D01E5DCB1B}"/>
                </a:ext>
              </a:extLst>
            </p:cNvPr>
            <p:cNvSpPr/>
            <p:nvPr/>
          </p:nvSpPr>
          <p:spPr bwMode="auto">
            <a:xfrm>
              <a:off x="1692370" y="3759521"/>
              <a:ext cx="813917" cy="0"/>
            </a:xfrm>
            <a:custGeom>
              <a:avLst/>
              <a:gdLst>
                <a:gd name="connsiteX0" fmla="*/ 0 w 813917"/>
                <a:gd name="connsiteY0" fmla="*/ 0 h 0"/>
                <a:gd name="connsiteX1" fmla="*/ 813917 w 813917"/>
                <a:gd name="connsiteY1" fmla="*/ 0 h 0"/>
              </a:gdLst>
              <a:ahLst/>
              <a:cxnLst>
                <a:cxn ang="0">
                  <a:pos x="connsiteX0" y="connsiteY0"/>
                </a:cxn>
                <a:cxn ang="0">
                  <a:pos x="connsiteX1" y="connsiteY1"/>
                </a:cxn>
              </a:cxnLst>
              <a:rect l="l" t="t" r="r" b="b"/>
              <a:pathLst>
                <a:path w="813917">
                  <a:moveTo>
                    <a:pt x="0" y="0"/>
                  </a:moveTo>
                  <a:lnTo>
                    <a:pt x="813917" y="0"/>
                  </a:lnTo>
                </a:path>
              </a:pathLst>
            </a:custGeom>
            <a:noFill/>
            <a:ln w="28575">
              <a:solidFill>
                <a:srgbClr val="455560"/>
              </a:solidFill>
              <a:miter lim="800000"/>
              <a:headEnd type="oval" w="med" len="med"/>
              <a:tailEnd type="oval" w="med" len="me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51" name="TextBox 50">
              <a:extLst>
                <a:ext uri="{FF2B5EF4-FFF2-40B4-BE49-F238E27FC236}">
                  <a16:creationId xmlns:a16="http://schemas.microsoft.com/office/drawing/2014/main" id="{DD66A954-20DE-3EBB-7E7F-1992D9053004}"/>
                </a:ext>
              </a:extLst>
            </p:cNvPr>
            <p:cNvSpPr txBox="1"/>
            <p:nvPr/>
          </p:nvSpPr>
          <p:spPr bwMode="auto">
            <a:xfrm>
              <a:off x="520700" y="3298972"/>
              <a:ext cx="1361305" cy="938047"/>
            </a:xfrm>
            <a:prstGeom prst="rect">
              <a:avLst/>
            </a:prstGeom>
            <a:solidFill>
              <a:schemeClr val="bg2"/>
            </a:solidFill>
            <a:ln>
              <a:noFill/>
            </a:ln>
          </p:spPr>
          <p:txBody>
            <a:bodyPr wrap="square" tIns="0" bIns="0" rtlCol="0" anchor="ctr">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Silent Fc region extends half-life and reduces toxicity</a:t>
              </a:r>
            </a:p>
          </p:txBody>
        </p:sp>
        <p:sp>
          <p:nvSpPr>
            <p:cNvPr id="52" name="Freeform: Shape 51">
              <a:extLst>
                <a:ext uri="{FF2B5EF4-FFF2-40B4-BE49-F238E27FC236}">
                  <a16:creationId xmlns:a16="http://schemas.microsoft.com/office/drawing/2014/main" id="{F8C2B629-4116-CA46-9BF8-B06208EEFBBF}"/>
                </a:ext>
              </a:extLst>
            </p:cNvPr>
            <p:cNvSpPr/>
            <p:nvPr/>
          </p:nvSpPr>
          <p:spPr bwMode="auto">
            <a:xfrm>
              <a:off x="3455856" y="3161644"/>
              <a:ext cx="813917" cy="0"/>
            </a:xfrm>
            <a:custGeom>
              <a:avLst/>
              <a:gdLst>
                <a:gd name="connsiteX0" fmla="*/ 0 w 813917"/>
                <a:gd name="connsiteY0" fmla="*/ 0 h 0"/>
                <a:gd name="connsiteX1" fmla="*/ 813917 w 813917"/>
                <a:gd name="connsiteY1" fmla="*/ 0 h 0"/>
              </a:gdLst>
              <a:ahLst/>
              <a:cxnLst>
                <a:cxn ang="0">
                  <a:pos x="connsiteX0" y="connsiteY0"/>
                </a:cxn>
                <a:cxn ang="0">
                  <a:pos x="connsiteX1" y="connsiteY1"/>
                </a:cxn>
              </a:cxnLst>
              <a:rect l="l" t="t" r="r" b="b"/>
              <a:pathLst>
                <a:path w="813917">
                  <a:moveTo>
                    <a:pt x="0" y="0"/>
                  </a:moveTo>
                  <a:lnTo>
                    <a:pt x="813917" y="0"/>
                  </a:lnTo>
                </a:path>
              </a:pathLst>
            </a:custGeom>
            <a:noFill/>
            <a:ln w="28575">
              <a:solidFill>
                <a:srgbClr val="455560"/>
              </a:solidFill>
              <a:miter lim="800000"/>
              <a:headEnd type="oval" w="med" len="med"/>
              <a:tailEnd type="oval" w="med" len="me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53" name="TextBox 52">
              <a:extLst>
                <a:ext uri="{FF2B5EF4-FFF2-40B4-BE49-F238E27FC236}">
                  <a16:creationId xmlns:a16="http://schemas.microsoft.com/office/drawing/2014/main" id="{D5AB1BCD-825C-FAE3-D236-7D11DBF1E0F2}"/>
                </a:ext>
              </a:extLst>
            </p:cNvPr>
            <p:cNvSpPr txBox="1"/>
            <p:nvPr/>
          </p:nvSpPr>
          <p:spPr bwMode="auto">
            <a:xfrm>
              <a:off x="3685850" y="2867911"/>
              <a:ext cx="1030825" cy="599152"/>
            </a:xfrm>
            <a:prstGeom prst="rect">
              <a:avLst/>
            </a:prstGeom>
            <a:solidFill>
              <a:schemeClr val="bg2"/>
            </a:solidFill>
            <a:ln>
              <a:noFill/>
            </a:ln>
          </p:spPr>
          <p:txBody>
            <a:bodyPr wrap="square" tIns="0" bIns="0" rtlCol="0" anchor="ctr">
              <a:no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CD3 T-cell engagement</a:t>
              </a:r>
            </a:p>
          </p:txBody>
        </p:sp>
      </p:grpSp>
      <p:cxnSp>
        <p:nvCxnSpPr>
          <p:cNvPr id="4" name="Straight Connector 3">
            <a:extLst>
              <a:ext uri="{FF2B5EF4-FFF2-40B4-BE49-F238E27FC236}">
                <a16:creationId xmlns:a16="http://schemas.microsoft.com/office/drawing/2014/main" id="{6BBE3C26-7C79-4B38-4C91-46D0A43BA6A3}"/>
              </a:ext>
            </a:extLst>
          </p:cNvPr>
          <p:cNvCxnSpPr>
            <a:cxnSpLocks/>
          </p:cNvCxnSpPr>
          <p:nvPr/>
        </p:nvCxnSpPr>
        <p:spPr bwMode="auto">
          <a:xfrm>
            <a:off x="6808137" y="1524940"/>
            <a:ext cx="0" cy="4072296"/>
          </a:xfrm>
          <a:prstGeom prst="line">
            <a:avLst/>
          </a:prstGeom>
          <a:noFill/>
          <a:ln w="28575" cap="flat" cmpd="sng" algn="ctr">
            <a:solidFill>
              <a:schemeClr val="bg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034B3E3A-5142-A932-E265-31F55DDD2074}"/>
              </a:ext>
            </a:extLst>
          </p:cNvPr>
          <p:cNvCxnSpPr/>
          <p:nvPr/>
        </p:nvCxnSpPr>
        <p:spPr bwMode="auto">
          <a:xfrm>
            <a:off x="6810895" y="5597236"/>
            <a:ext cx="4843549" cy="0"/>
          </a:xfrm>
          <a:prstGeom prst="line">
            <a:avLst/>
          </a:prstGeom>
          <a:noFill/>
          <a:ln w="28575" cap="flat" cmpd="sng" algn="ctr">
            <a:solidFill>
              <a:schemeClr val="bg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A68123FA-F12F-6A32-F892-5F91A365FD4E}"/>
              </a:ext>
            </a:extLst>
          </p:cNvPr>
          <p:cNvCxnSpPr/>
          <p:nvPr/>
        </p:nvCxnSpPr>
        <p:spPr bwMode="auto">
          <a:xfrm>
            <a:off x="6808137"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A26152DD-8AE9-6348-E98B-9B4446A8B0FE}"/>
              </a:ext>
            </a:extLst>
          </p:cNvPr>
          <p:cNvCxnSpPr/>
          <p:nvPr/>
        </p:nvCxnSpPr>
        <p:spPr bwMode="auto">
          <a:xfrm>
            <a:off x="7240398"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A998A6C0-09BA-9A7B-36D1-10723AE39B4B}"/>
              </a:ext>
            </a:extLst>
          </p:cNvPr>
          <p:cNvCxnSpPr/>
          <p:nvPr/>
        </p:nvCxnSpPr>
        <p:spPr bwMode="auto">
          <a:xfrm>
            <a:off x="7678202"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10420F08-87D4-8FEB-7FF0-08DAD1FA6485}"/>
              </a:ext>
            </a:extLst>
          </p:cNvPr>
          <p:cNvCxnSpPr>
            <a:cxnSpLocks/>
          </p:cNvCxnSpPr>
          <p:nvPr/>
        </p:nvCxnSpPr>
        <p:spPr bwMode="auto">
          <a:xfrm>
            <a:off x="8121547"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A92C2FA4-6F3C-C549-A83E-ABCC74A4EF0D}"/>
              </a:ext>
            </a:extLst>
          </p:cNvPr>
          <p:cNvCxnSpPr>
            <a:cxnSpLocks/>
          </p:cNvCxnSpPr>
          <p:nvPr/>
        </p:nvCxnSpPr>
        <p:spPr bwMode="auto">
          <a:xfrm>
            <a:off x="8559351"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B836F014-0361-70C2-9AC6-8C72B92284FF}"/>
              </a:ext>
            </a:extLst>
          </p:cNvPr>
          <p:cNvCxnSpPr>
            <a:cxnSpLocks/>
          </p:cNvCxnSpPr>
          <p:nvPr/>
        </p:nvCxnSpPr>
        <p:spPr bwMode="auto">
          <a:xfrm>
            <a:off x="9013780"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15C6C475-2AEC-DBE8-4D27-D9E85013047D}"/>
              </a:ext>
            </a:extLst>
          </p:cNvPr>
          <p:cNvCxnSpPr>
            <a:cxnSpLocks/>
          </p:cNvCxnSpPr>
          <p:nvPr/>
        </p:nvCxnSpPr>
        <p:spPr bwMode="auto">
          <a:xfrm>
            <a:off x="9446042"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0A1FC35C-D9F3-A645-B9E0-55DFEB7D07FE}"/>
              </a:ext>
            </a:extLst>
          </p:cNvPr>
          <p:cNvCxnSpPr>
            <a:cxnSpLocks/>
          </p:cNvCxnSpPr>
          <p:nvPr/>
        </p:nvCxnSpPr>
        <p:spPr bwMode="auto">
          <a:xfrm>
            <a:off x="9872762"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35CCA6EE-992D-C4F6-FE39-3AE993AF8F7B}"/>
              </a:ext>
            </a:extLst>
          </p:cNvPr>
          <p:cNvCxnSpPr>
            <a:cxnSpLocks/>
          </p:cNvCxnSpPr>
          <p:nvPr/>
        </p:nvCxnSpPr>
        <p:spPr bwMode="auto">
          <a:xfrm>
            <a:off x="10327191"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9AB07E83-D8F0-C075-3AF0-3A441F427619}"/>
              </a:ext>
            </a:extLst>
          </p:cNvPr>
          <p:cNvCxnSpPr>
            <a:cxnSpLocks/>
          </p:cNvCxnSpPr>
          <p:nvPr/>
        </p:nvCxnSpPr>
        <p:spPr bwMode="auto">
          <a:xfrm>
            <a:off x="10764994"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AAF835CC-0CBC-74BA-2E2E-83BFCB9A867C}"/>
              </a:ext>
            </a:extLst>
          </p:cNvPr>
          <p:cNvCxnSpPr>
            <a:cxnSpLocks/>
          </p:cNvCxnSpPr>
          <p:nvPr/>
        </p:nvCxnSpPr>
        <p:spPr bwMode="auto">
          <a:xfrm>
            <a:off x="11186172" y="5597236"/>
            <a:ext cx="0" cy="92673"/>
          </a:xfrm>
          <a:prstGeom prst="line">
            <a:avLst/>
          </a:prstGeom>
          <a:noFill/>
          <a:ln w="28575" cap="flat" cmpd="sng" algn="ctr">
            <a:solidFill>
              <a:schemeClr val="bg1"/>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5A1140B0-B557-712C-AD0C-B8C5D1D6AC8F}"/>
              </a:ext>
            </a:extLst>
          </p:cNvPr>
          <p:cNvCxnSpPr>
            <a:cxnSpLocks/>
          </p:cNvCxnSpPr>
          <p:nvPr/>
        </p:nvCxnSpPr>
        <p:spPr bwMode="auto">
          <a:xfrm>
            <a:off x="11640601" y="5597236"/>
            <a:ext cx="0" cy="92673"/>
          </a:xfrm>
          <a:prstGeom prst="line">
            <a:avLst/>
          </a:prstGeom>
          <a:noFill/>
          <a:ln w="28575" cap="flat" cmpd="sng" algn="ctr">
            <a:solidFill>
              <a:schemeClr val="bg1"/>
            </a:solidFill>
            <a:prstDash val="solid"/>
            <a:round/>
            <a:headEnd type="none" w="med" len="med"/>
            <a:tailEnd type="none" w="med" len="med"/>
          </a:ln>
          <a:effectLst/>
        </p:spPr>
      </p:cxnSp>
      <p:sp>
        <p:nvSpPr>
          <p:cNvPr id="69" name="TextBox 68">
            <a:extLst>
              <a:ext uri="{FF2B5EF4-FFF2-40B4-BE49-F238E27FC236}">
                <a16:creationId xmlns:a16="http://schemas.microsoft.com/office/drawing/2014/main" id="{A2377D03-368D-05F1-ED6B-AFA8189A0BD4}"/>
              </a:ext>
            </a:extLst>
          </p:cNvPr>
          <p:cNvSpPr txBox="1"/>
          <p:nvPr/>
        </p:nvSpPr>
        <p:spPr bwMode="auto">
          <a:xfrm>
            <a:off x="6621424"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70" name="TextBox 69">
            <a:extLst>
              <a:ext uri="{FF2B5EF4-FFF2-40B4-BE49-F238E27FC236}">
                <a16:creationId xmlns:a16="http://schemas.microsoft.com/office/drawing/2014/main" id="{FD0B5356-0544-B951-B507-29DA34EC0017}"/>
              </a:ext>
            </a:extLst>
          </p:cNvPr>
          <p:cNvSpPr txBox="1"/>
          <p:nvPr/>
        </p:nvSpPr>
        <p:spPr bwMode="auto">
          <a:xfrm>
            <a:off x="7053686"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71" name="TextBox 70">
            <a:extLst>
              <a:ext uri="{FF2B5EF4-FFF2-40B4-BE49-F238E27FC236}">
                <a16:creationId xmlns:a16="http://schemas.microsoft.com/office/drawing/2014/main" id="{18B40C9F-9FD9-E3F9-C8AB-3E6AE01AC4E6}"/>
              </a:ext>
            </a:extLst>
          </p:cNvPr>
          <p:cNvSpPr txBox="1"/>
          <p:nvPr/>
        </p:nvSpPr>
        <p:spPr bwMode="auto">
          <a:xfrm>
            <a:off x="7502573"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72" name="TextBox 71">
            <a:extLst>
              <a:ext uri="{FF2B5EF4-FFF2-40B4-BE49-F238E27FC236}">
                <a16:creationId xmlns:a16="http://schemas.microsoft.com/office/drawing/2014/main" id="{EBA649F8-9630-FBEF-1830-E49331133510}"/>
              </a:ext>
            </a:extLst>
          </p:cNvPr>
          <p:cNvSpPr txBox="1"/>
          <p:nvPr/>
        </p:nvSpPr>
        <p:spPr bwMode="auto">
          <a:xfrm>
            <a:off x="7945918"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a:t>
            </a:r>
          </a:p>
        </p:txBody>
      </p:sp>
      <p:sp>
        <p:nvSpPr>
          <p:cNvPr id="73" name="TextBox 72">
            <a:extLst>
              <a:ext uri="{FF2B5EF4-FFF2-40B4-BE49-F238E27FC236}">
                <a16:creationId xmlns:a16="http://schemas.microsoft.com/office/drawing/2014/main" id="{C5CBAB64-308D-2BB7-95C4-477B18E8FC64}"/>
              </a:ext>
            </a:extLst>
          </p:cNvPr>
          <p:cNvSpPr txBox="1"/>
          <p:nvPr/>
        </p:nvSpPr>
        <p:spPr bwMode="auto">
          <a:xfrm>
            <a:off x="8394805"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74" name="TextBox 73">
            <a:extLst>
              <a:ext uri="{FF2B5EF4-FFF2-40B4-BE49-F238E27FC236}">
                <a16:creationId xmlns:a16="http://schemas.microsoft.com/office/drawing/2014/main" id="{ED8F7E73-5B26-DAF7-2F79-C76CD54112AC}"/>
              </a:ext>
            </a:extLst>
          </p:cNvPr>
          <p:cNvSpPr txBox="1"/>
          <p:nvPr/>
        </p:nvSpPr>
        <p:spPr bwMode="auto">
          <a:xfrm>
            <a:off x="8838150"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15</a:t>
            </a:r>
          </a:p>
        </p:txBody>
      </p:sp>
      <p:sp>
        <p:nvSpPr>
          <p:cNvPr id="75" name="TextBox 74">
            <a:extLst>
              <a:ext uri="{FF2B5EF4-FFF2-40B4-BE49-F238E27FC236}">
                <a16:creationId xmlns:a16="http://schemas.microsoft.com/office/drawing/2014/main" id="{7E521BF7-B444-20C5-4D32-DE0472FB2005}"/>
              </a:ext>
            </a:extLst>
          </p:cNvPr>
          <p:cNvSpPr txBox="1"/>
          <p:nvPr/>
        </p:nvSpPr>
        <p:spPr bwMode="auto">
          <a:xfrm>
            <a:off x="9259328"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76" name="TextBox 75">
            <a:extLst>
              <a:ext uri="{FF2B5EF4-FFF2-40B4-BE49-F238E27FC236}">
                <a16:creationId xmlns:a16="http://schemas.microsoft.com/office/drawing/2014/main" id="{A795EBF3-1FC0-1AC5-93B8-381295D7CE65}"/>
              </a:ext>
            </a:extLst>
          </p:cNvPr>
          <p:cNvSpPr txBox="1"/>
          <p:nvPr/>
        </p:nvSpPr>
        <p:spPr bwMode="auto">
          <a:xfrm>
            <a:off x="9708216"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a:t>
            </a:r>
          </a:p>
        </p:txBody>
      </p:sp>
      <p:sp>
        <p:nvSpPr>
          <p:cNvPr id="77" name="TextBox 76">
            <a:extLst>
              <a:ext uri="{FF2B5EF4-FFF2-40B4-BE49-F238E27FC236}">
                <a16:creationId xmlns:a16="http://schemas.microsoft.com/office/drawing/2014/main" id="{228520AC-2744-5FB9-91EF-8878894FA50E}"/>
              </a:ext>
            </a:extLst>
          </p:cNvPr>
          <p:cNvSpPr txBox="1"/>
          <p:nvPr/>
        </p:nvSpPr>
        <p:spPr bwMode="auto">
          <a:xfrm>
            <a:off x="10146019"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p:txBody>
      </p:sp>
      <p:sp>
        <p:nvSpPr>
          <p:cNvPr id="78" name="TextBox 77">
            <a:extLst>
              <a:ext uri="{FF2B5EF4-FFF2-40B4-BE49-F238E27FC236}">
                <a16:creationId xmlns:a16="http://schemas.microsoft.com/office/drawing/2014/main" id="{75D6FCC2-C629-5B96-0187-EBAA4A1C8758}"/>
              </a:ext>
            </a:extLst>
          </p:cNvPr>
          <p:cNvSpPr txBox="1"/>
          <p:nvPr/>
        </p:nvSpPr>
        <p:spPr bwMode="auto">
          <a:xfrm>
            <a:off x="10578281"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27</a:t>
            </a:r>
          </a:p>
        </p:txBody>
      </p:sp>
      <p:sp>
        <p:nvSpPr>
          <p:cNvPr id="79" name="TextBox 78">
            <a:extLst>
              <a:ext uri="{FF2B5EF4-FFF2-40B4-BE49-F238E27FC236}">
                <a16:creationId xmlns:a16="http://schemas.microsoft.com/office/drawing/2014/main" id="{09D4E0B9-6215-5D85-B920-B95216154D22}"/>
              </a:ext>
            </a:extLst>
          </p:cNvPr>
          <p:cNvSpPr txBox="1"/>
          <p:nvPr/>
        </p:nvSpPr>
        <p:spPr bwMode="auto">
          <a:xfrm>
            <a:off x="11016084"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80" name="TextBox 79">
            <a:extLst>
              <a:ext uri="{FF2B5EF4-FFF2-40B4-BE49-F238E27FC236}">
                <a16:creationId xmlns:a16="http://schemas.microsoft.com/office/drawing/2014/main" id="{09D21691-DC0C-C5C5-4BC7-B72006349F08}"/>
              </a:ext>
            </a:extLst>
          </p:cNvPr>
          <p:cNvSpPr txBox="1"/>
          <p:nvPr/>
        </p:nvSpPr>
        <p:spPr bwMode="auto">
          <a:xfrm>
            <a:off x="11459430" y="5687944"/>
            <a:ext cx="37342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33</a:t>
            </a:r>
          </a:p>
        </p:txBody>
      </p:sp>
      <p:sp>
        <p:nvSpPr>
          <p:cNvPr id="81" name="TextBox 80">
            <a:extLst>
              <a:ext uri="{FF2B5EF4-FFF2-40B4-BE49-F238E27FC236}">
                <a16:creationId xmlns:a16="http://schemas.microsoft.com/office/drawing/2014/main" id="{3CE3A1F1-95F0-6937-7EEF-4EDCC92CC2E9}"/>
              </a:ext>
            </a:extLst>
          </p:cNvPr>
          <p:cNvSpPr txBox="1"/>
          <p:nvPr/>
        </p:nvSpPr>
        <p:spPr bwMode="auto">
          <a:xfrm>
            <a:off x="6790813" y="5894490"/>
            <a:ext cx="484978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Time From First Treatment (Mo)</a:t>
            </a:r>
          </a:p>
        </p:txBody>
      </p:sp>
      <p:sp>
        <p:nvSpPr>
          <p:cNvPr id="84" name="Rectangle 83">
            <a:extLst>
              <a:ext uri="{FF2B5EF4-FFF2-40B4-BE49-F238E27FC236}">
                <a16:creationId xmlns:a16="http://schemas.microsoft.com/office/drawing/2014/main" id="{BF89FB0A-6F3E-660D-1119-603331045167}"/>
              </a:ext>
            </a:extLst>
          </p:cNvPr>
          <p:cNvSpPr/>
          <p:nvPr/>
        </p:nvSpPr>
        <p:spPr bwMode="auto">
          <a:xfrm>
            <a:off x="6822465" y="1612732"/>
            <a:ext cx="172386"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5093F787-A02E-5E0F-129D-9673CD3A5B4D}"/>
              </a:ext>
            </a:extLst>
          </p:cNvPr>
          <p:cNvSpPr/>
          <p:nvPr/>
        </p:nvSpPr>
        <p:spPr bwMode="auto">
          <a:xfrm>
            <a:off x="6994850" y="1612732"/>
            <a:ext cx="327494"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83BE2965-7635-CA12-3184-E3D4339FAD5B}"/>
              </a:ext>
            </a:extLst>
          </p:cNvPr>
          <p:cNvSpPr/>
          <p:nvPr/>
        </p:nvSpPr>
        <p:spPr bwMode="auto">
          <a:xfrm>
            <a:off x="7322344" y="1612732"/>
            <a:ext cx="3276306"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7" name="Isosceles Triangle 86">
            <a:extLst>
              <a:ext uri="{FF2B5EF4-FFF2-40B4-BE49-F238E27FC236}">
                <a16:creationId xmlns:a16="http://schemas.microsoft.com/office/drawing/2014/main" id="{07BAB5A3-80DC-975F-7843-A342484D76A8}"/>
              </a:ext>
            </a:extLst>
          </p:cNvPr>
          <p:cNvSpPr/>
          <p:nvPr/>
        </p:nvSpPr>
        <p:spPr bwMode="auto">
          <a:xfrm rot="5400000">
            <a:off x="10575265" y="1612732"/>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8" name="Rectangle 87">
            <a:extLst>
              <a:ext uri="{FF2B5EF4-FFF2-40B4-BE49-F238E27FC236}">
                <a16:creationId xmlns:a16="http://schemas.microsoft.com/office/drawing/2014/main" id="{2490FD1B-E939-8217-9400-3EE0B35358C8}"/>
              </a:ext>
            </a:extLst>
          </p:cNvPr>
          <p:cNvSpPr/>
          <p:nvPr/>
        </p:nvSpPr>
        <p:spPr bwMode="auto">
          <a:xfrm>
            <a:off x="6822465" y="1710612"/>
            <a:ext cx="172386"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9" name="Rectangle 88">
            <a:extLst>
              <a:ext uri="{FF2B5EF4-FFF2-40B4-BE49-F238E27FC236}">
                <a16:creationId xmlns:a16="http://schemas.microsoft.com/office/drawing/2014/main" id="{B3BA2234-CC5D-36AC-6581-ACF848151068}"/>
              </a:ext>
            </a:extLst>
          </p:cNvPr>
          <p:cNvSpPr/>
          <p:nvPr/>
        </p:nvSpPr>
        <p:spPr bwMode="auto">
          <a:xfrm>
            <a:off x="6977190" y="1708035"/>
            <a:ext cx="860890"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9D12E393-BC92-FE95-E9AC-50B0B8F06D0A}"/>
              </a:ext>
            </a:extLst>
          </p:cNvPr>
          <p:cNvSpPr/>
          <p:nvPr/>
        </p:nvSpPr>
        <p:spPr bwMode="auto">
          <a:xfrm>
            <a:off x="6822464" y="1890915"/>
            <a:ext cx="186709"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3" name="Rectangle 92">
            <a:extLst>
              <a:ext uri="{FF2B5EF4-FFF2-40B4-BE49-F238E27FC236}">
                <a16:creationId xmlns:a16="http://schemas.microsoft.com/office/drawing/2014/main" id="{AD8EA28F-3C3F-65E7-3842-128D5010D495}"/>
              </a:ext>
            </a:extLst>
          </p:cNvPr>
          <p:cNvSpPr/>
          <p:nvPr/>
        </p:nvSpPr>
        <p:spPr bwMode="auto">
          <a:xfrm>
            <a:off x="7009178" y="1890915"/>
            <a:ext cx="3342860"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4" name="Isosceles Triangle 93">
            <a:extLst>
              <a:ext uri="{FF2B5EF4-FFF2-40B4-BE49-F238E27FC236}">
                <a16:creationId xmlns:a16="http://schemas.microsoft.com/office/drawing/2014/main" id="{6F2C61EE-2C93-4E83-DD9B-3DF9E3F555D4}"/>
              </a:ext>
            </a:extLst>
          </p:cNvPr>
          <p:cNvSpPr/>
          <p:nvPr/>
        </p:nvSpPr>
        <p:spPr bwMode="auto">
          <a:xfrm rot="5400000">
            <a:off x="10325415" y="1890917"/>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5" name="Rectangle 94">
            <a:extLst>
              <a:ext uri="{FF2B5EF4-FFF2-40B4-BE49-F238E27FC236}">
                <a16:creationId xmlns:a16="http://schemas.microsoft.com/office/drawing/2014/main" id="{5F467973-5938-9B38-111D-AD44F551FCC5}"/>
              </a:ext>
            </a:extLst>
          </p:cNvPr>
          <p:cNvSpPr/>
          <p:nvPr/>
        </p:nvSpPr>
        <p:spPr bwMode="auto">
          <a:xfrm>
            <a:off x="6822464" y="1993946"/>
            <a:ext cx="657586"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6" name="Rectangle 95">
            <a:extLst>
              <a:ext uri="{FF2B5EF4-FFF2-40B4-BE49-F238E27FC236}">
                <a16:creationId xmlns:a16="http://schemas.microsoft.com/office/drawing/2014/main" id="{A5EAF92C-9EB0-783D-789D-4DCC406A80DC}"/>
              </a:ext>
            </a:extLst>
          </p:cNvPr>
          <p:cNvSpPr/>
          <p:nvPr/>
        </p:nvSpPr>
        <p:spPr bwMode="auto">
          <a:xfrm>
            <a:off x="7474315" y="1993946"/>
            <a:ext cx="471603"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7" name="Rectangle 96">
            <a:extLst>
              <a:ext uri="{FF2B5EF4-FFF2-40B4-BE49-F238E27FC236}">
                <a16:creationId xmlns:a16="http://schemas.microsoft.com/office/drawing/2014/main" id="{DB364ED7-F1A6-E5CF-DA87-EA53DEBD7891}"/>
              </a:ext>
            </a:extLst>
          </p:cNvPr>
          <p:cNvSpPr/>
          <p:nvPr/>
        </p:nvSpPr>
        <p:spPr bwMode="auto">
          <a:xfrm>
            <a:off x="6822464" y="2086674"/>
            <a:ext cx="213786"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8" name="Rectangle 97">
            <a:extLst>
              <a:ext uri="{FF2B5EF4-FFF2-40B4-BE49-F238E27FC236}">
                <a16:creationId xmlns:a16="http://schemas.microsoft.com/office/drawing/2014/main" id="{6BDCFA53-30F1-6054-9CB2-7703BEBDD157}"/>
              </a:ext>
            </a:extLst>
          </p:cNvPr>
          <p:cNvSpPr/>
          <p:nvPr/>
        </p:nvSpPr>
        <p:spPr bwMode="auto">
          <a:xfrm>
            <a:off x="7036254" y="2086674"/>
            <a:ext cx="889405"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9" name="Rectangle 98">
            <a:extLst>
              <a:ext uri="{FF2B5EF4-FFF2-40B4-BE49-F238E27FC236}">
                <a16:creationId xmlns:a16="http://schemas.microsoft.com/office/drawing/2014/main" id="{CC3C7119-7D8B-A46C-226D-3C5B103958A8}"/>
              </a:ext>
            </a:extLst>
          </p:cNvPr>
          <p:cNvSpPr/>
          <p:nvPr/>
        </p:nvSpPr>
        <p:spPr bwMode="auto">
          <a:xfrm>
            <a:off x="6822464" y="2189705"/>
            <a:ext cx="198645"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1C034FFE-33D0-6074-33C0-50AA27DAA0EE}"/>
              </a:ext>
            </a:extLst>
          </p:cNvPr>
          <p:cNvSpPr/>
          <p:nvPr/>
        </p:nvSpPr>
        <p:spPr bwMode="auto">
          <a:xfrm>
            <a:off x="7002768" y="2189705"/>
            <a:ext cx="351682"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1" name="Rectangle 100">
            <a:extLst>
              <a:ext uri="{FF2B5EF4-FFF2-40B4-BE49-F238E27FC236}">
                <a16:creationId xmlns:a16="http://schemas.microsoft.com/office/drawing/2014/main" id="{F04B350E-FA4B-CBBC-B2FA-22367B9BE32D}"/>
              </a:ext>
            </a:extLst>
          </p:cNvPr>
          <p:cNvSpPr/>
          <p:nvPr/>
        </p:nvSpPr>
        <p:spPr bwMode="auto">
          <a:xfrm>
            <a:off x="7337604" y="2189705"/>
            <a:ext cx="575546"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4" name="Rectangle 103">
            <a:extLst>
              <a:ext uri="{FF2B5EF4-FFF2-40B4-BE49-F238E27FC236}">
                <a16:creationId xmlns:a16="http://schemas.microsoft.com/office/drawing/2014/main" id="{0DED94CC-6B90-6D8D-9F48-D20548CEDDF1}"/>
              </a:ext>
            </a:extLst>
          </p:cNvPr>
          <p:cNvSpPr/>
          <p:nvPr/>
        </p:nvSpPr>
        <p:spPr bwMode="auto">
          <a:xfrm>
            <a:off x="6822464" y="2290160"/>
            <a:ext cx="276370"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5" name="Rectangle 104">
            <a:extLst>
              <a:ext uri="{FF2B5EF4-FFF2-40B4-BE49-F238E27FC236}">
                <a16:creationId xmlns:a16="http://schemas.microsoft.com/office/drawing/2014/main" id="{802B4509-CF04-6CE9-B39B-5B8C73A7C9D3}"/>
              </a:ext>
            </a:extLst>
          </p:cNvPr>
          <p:cNvSpPr/>
          <p:nvPr/>
        </p:nvSpPr>
        <p:spPr bwMode="auto">
          <a:xfrm>
            <a:off x="7098833" y="2290160"/>
            <a:ext cx="284367"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6" name="Rectangle 105">
            <a:extLst>
              <a:ext uri="{FF2B5EF4-FFF2-40B4-BE49-F238E27FC236}">
                <a16:creationId xmlns:a16="http://schemas.microsoft.com/office/drawing/2014/main" id="{A368F49B-D047-8F54-6905-608E1DB893AB}"/>
              </a:ext>
            </a:extLst>
          </p:cNvPr>
          <p:cNvSpPr/>
          <p:nvPr/>
        </p:nvSpPr>
        <p:spPr bwMode="auto">
          <a:xfrm>
            <a:off x="7366713" y="2290160"/>
            <a:ext cx="509286"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7" name="Rectangle 106">
            <a:extLst>
              <a:ext uri="{FF2B5EF4-FFF2-40B4-BE49-F238E27FC236}">
                <a16:creationId xmlns:a16="http://schemas.microsoft.com/office/drawing/2014/main" id="{EB0ADFCA-DA86-8E38-7032-BB5782ABD429}"/>
              </a:ext>
            </a:extLst>
          </p:cNvPr>
          <p:cNvSpPr/>
          <p:nvPr/>
        </p:nvSpPr>
        <p:spPr bwMode="auto">
          <a:xfrm>
            <a:off x="6822464" y="2398342"/>
            <a:ext cx="172386"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8" name="Rectangle 107">
            <a:extLst>
              <a:ext uri="{FF2B5EF4-FFF2-40B4-BE49-F238E27FC236}">
                <a16:creationId xmlns:a16="http://schemas.microsoft.com/office/drawing/2014/main" id="{9D975119-E362-A7FA-E5DE-EF655A2CD5B3}"/>
              </a:ext>
            </a:extLst>
          </p:cNvPr>
          <p:cNvSpPr/>
          <p:nvPr/>
        </p:nvSpPr>
        <p:spPr bwMode="auto">
          <a:xfrm>
            <a:off x="6982162" y="2398342"/>
            <a:ext cx="794102"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9" name="Rectangle 108">
            <a:extLst>
              <a:ext uri="{FF2B5EF4-FFF2-40B4-BE49-F238E27FC236}">
                <a16:creationId xmlns:a16="http://schemas.microsoft.com/office/drawing/2014/main" id="{0FEE1786-B4A5-4C12-4628-AF1C5F28CAF3}"/>
              </a:ext>
            </a:extLst>
          </p:cNvPr>
          <p:cNvSpPr/>
          <p:nvPr/>
        </p:nvSpPr>
        <p:spPr bwMode="auto">
          <a:xfrm>
            <a:off x="6822464" y="2501373"/>
            <a:ext cx="198644"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0" name="Rectangle 109">
            <a:extLst>
              <a:ext uri="{FF2B5EF4-FFF2-40B4-BE49-F238E27FC236}">
                <a16:creationId xmlns:a16="http://schemas.microsoft.com/office/drawing/2014/main" id="{799DBE61-5A35-B163-CF3D-8F7D92228108}"/>
              </a:ext>
            </a:extLst>
          </p:cNvPr>
          <p:cNvSpPr/>
          <p:nvPr/>
        </p:nvSpPr>
        <p:spPr bwMode="auto">
          <a:xfrm>
            <a:off x="7009173" y="2501373"/>
            <a:ext cx="648604"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1" name="Rectangle 110">
            <a:extLst>
              <a:ext uri="{FF2B5EF4-FFF2-40B4-BE49-F238E27FC236}">
                <a16:creationId xmlns:a16="http://schemas.microsoft.com/office/drawing/2014/main" id="{D380679A-8D1A-E177-6214-31C455F0170A}"/>
              </a:ext>
            </a:extLst>
          </p:cNvPr>
          <p:cNvSpPr/>
          <p:nvPr/>
        </p:nvSpPr>
        <p:spPr bwMode="auto">
          <a:xfrm>
            <a:off x="6822464" y="2594101"/>
            <a:ext cx="198644"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2" name="Rectangle 111">
            <a:extLst>
              <a:ext uri="{FF2B5EF4-FFF2-40B4-BE49-F238E27FC236}">
                <a16:creationId xmlns:a16="http://schemas.microsoft.com/office/drawing/2014/main" id="{3BBCC4BD-2201-46CD-8A19-A85AB8716EEF}"/>
              </a:ext>
            </a:extLst>
          </p:cNvPr>
          <p:cNvSpPr/>
          <p:nvPr/>
        </p:nvSpPr>
        <p:spPr bwMode="auto">
          <a:xfrm>
            <a:off x="6964520" y="2594101"/>
            <a:ext cx="577347"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3" name="Rectangle 112">
            <a:extLst>
              <a:ext uri="{FF2B5EF4-FFF2-40B4-BE49-F238E27FC236}">
                <a16:creationId xmlns:a16="http://schemas.microsoft.com/office/drawing/2014/main" id="{8FD5C5AA-1C82-D370-F9F3-606315568E27}"/>
              </a:ext>
            </a:extLst>
          </p:cNvPr>
          <p:cNvSpPr/>
          <p:nvPr/>
        </p:nvSpPr>
        <p:spPr bwMode="auto">
          <a:xfrm>
            <a:off x="6822464" y="2697132"/>
            <a:ext cx="198644"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4" name="Rectangle 113">
            <a:extLst>
              <a:ext uri="{FF2B5EF4-FFF2-40B4-BE49-F238E27FC236}">
                <a16:creationId xmlns:a16="http://schemas.microsoft.com/office/drawing/2014/main" id="{5A765376-2529-42D1-9D34-13280FA93C7F}"/>
              </a:ext>
            </a:extLst>
          </p:cNvPr>
          <p:cNvSpPr/>
          <p:nvPr/>
        </p:nvSpPr>
        <p:spPr bwMode="auto">
          <a:xfrm>
            <a:off x="6973447" y="2697132"/>
            <a:ext cx="568419"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5" name="Rectangle 114">
            <a:extLst>
              <a:ext uri="{FF2B5EF4-FFF2-40B4-BE49-F238E27FC236}">
                <a16:creationId xmlns:a16="http://schemas.microsoft.com/office/drawing/2014/main" id="{6F5673C6-CAC7-3A65-887A-C2D2FD8F6746}"/>
              </a:ext>
            </a:extLst>
          </p:cNvPr>
          <p:cNvSpPr/>
          <p:nvPr/>
        </p:nvSpPr>
        <p:spPr bwMode="auto">
          <a:xfrm>
            <a:off x="6822463" y="2797587"/>
            <a:ext cx="266785"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6" name="Rectangle 115">
            <a:extLst>
              <a:ext uri="{FF2B5EF4-FFF2-40B4-BE49-F238E27FC236}">
                <a16:creationId xmlns:a16="http://schemas.microsoft.com/office/drawing/2014/main" id="{4E42D47E-4781-8562-8A28-1ECAA1389282}"/>
              </a:ext>
            </a:extLst>
          </p:cNvPr>
          <p:cNvSpPr/>
          <p:nvPr/>
        </p:nvSpPr>
        <p:spPr bwMode="auto">
          <a:xfrm>
            <a:off x="7089249" y="2797587"/>
            <a:ext cx="195042"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7" name="Rectangle 116">
            <a:extLst>
              <a:ext uri="{FF2B5EF4-FFF2-40B4-BE49-F238E27FC236}">
                <a16:creationId xmlns:a16="http://schemas.microsoft.com/office/drawing/2014/main" id="{DF6F9B8B-9F47-B719-A769-1008D2ACCFBE}"/>
              </a:ext>
            </a:extLst>
          </p:cNvPr>
          <p:cNvSpPr/>
          <p:nvPr/>
        </p:nvSpPr>
        <p:spPr bwMode="auto">
          <a:xfrm>
            <a:off x="6822463" y="2903194"/>
            <a:ext cx="276370"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8" name="Rectangle 117">
            <a:extLst>
              <a:ext uri="{FF2B5EF4-FFF2-40B4-BE49-F238E27FC236}">
                <a16:creationId xmlns:a16="http://schemas.microsoft.com/office/drawing/2014/main" id="{AAEFC4BC-935D-4C15-B6FC-54878D37B560}"/>
              </a:ext>
            </a:extLst>
          </p:cNvPr>
          <p:cNvSpPr/>
          <p:nvPr/>
        </p:nvSpPr>
        <p:spPr bwMode="auto">
          <a:xfrm>
            <a:off x="6822463" y="2998498"/>
            <a:ext cx="266784"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9" name="Rectangle 118">
            <a:extLst>
              <a:ext uri="{FF2B5EF4-FFF2-40B4-BE49-F238E27FC236}">
                <a16:creationId xmlns:a16="http://schemas.microsoft.com/office/drawing/2014/main" id="{E0468EC7-7A42-F453-27EA-FBDF956B9F6C}"/>
              </a:ext>
            </a:extLst>
          </p:cNvPr>
          <p:cNvSpPr/>
          <p:nvPr/>
        </p:nvSpPr>
        <p:spPr bwMode="auto">
          <a:xfrm>
            <a:off x="6822463" y="3096377"/>
            <a:ext cx="141080"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0" name="Rectangle 119">
            <a:extLst>
              <a:ext uri="{FF2B5EF4-FFF2-40B4-BE49-F238E27FC236}">
                <a16:creationId xmlns:a16="http://schemas.microsoft.com/office/drawing/2014/main" id="{BEFD81B3-9063-B2CF-E258-C1BEF1B2B50D}"/>
              </a:ext>
            </a:extLst>
          </p:cNvPr>
          <p:cNvSpPr/>
          <p:nvPr/>
        </p:nvSpPr>
        <p:spPr bwMode="auto">
          <a:xfrm>
            <a:off x="6822463" y="3201984"/>
            <a:ext cx="45719"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3" name="Rectangle 122">
            <a:extLst>
              <a:ext uri="{FF2B5EF4-FFF2-40B4-BE49-F238E27FC236}">
                <a16:creationId xmlns:a16="http://schemas.microsoft.com/office/drawing/2014/main" id="{F70FD209-D0E6-CE7D-7DEE-ECA6536735D7}"/>
              </a:ext>
            </a:extLst>
          </p:cNvPr>
          <p:cNvSpPr/>
          <p:nvPr/>
        </p:nvSpPr>
        <p:spPr bwMode="auto">
          <a:xfrm>
            <a:off x="6822464" y="3410622"/>
            <a:ext cx="213786"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4" name="Rectangle 123">
            <a:extLst>
              <a:ext uri="{FF2B5EF4-FFF2-40B4-BE49-F238E27FC236}">
                <a16:creationId xmlns:a16="http://schemas.microsoft.com/office/drawing/2014/main" id="{DEE76042-9C35-E908-BD7B-C82F5FFD5431}"/>
              </a:ext>
            </a:extLst>
          </p:cNvPr>
          <p:cNvSpPr/>
          <p:nvPr/>
        </p:nvSpPr>
        <p:spPr bwMode="auto">
          <a:xfrm>
            <a:off x="7005344" y="3410622"/>
            <a:ext cx="1860472"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5" name="Isosceles Triangle 124">
            <a:extLst>
              <a:ext uri="{FF2B5EF4-FFF2-40B4-BE49-F238E27FC236}">
                <a16:creationId xmlns:a16="http://schemas.microsoft.com/office/drawing/2014/main" id="{2AC2C871-684B-95F3-6FFE-4513072D99A3}"/>
              </a:ext>
            </a:extLst>
          </p:cNvPr>
          <p:cNvSpPr/>
          <p:nvPr/>
        </p:nvSpPr>
        <p:spPr bwMode="auto">
          <a:xfrm rot="5400000">
            <a:off x="8841769" y="3410625"/>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8" name="Rectangle 127">
            <a:extLst>
              <a:ext uri="{FF2B5EF4-FFF2-40B4-BE49-F238E27FC236}">
                <a16:creationId xmlns:a16="http://schemas.microsoft.com/office/drawing/2014/main" id="{8E2F0410-F1E8-ED7F-0A13-AD3F5CD2D496}"/>
              </a:ext>
            </a:extLst>
          </p:cNvPr>
          <p:cNvSpPr/>
          <p:nvPr/>
        </p:nvSpPr>
        <p:spPr bwMode="auto">
          <a:xfrm>
            <a:off x="6822464" y="3511077"/>
            <a:ext cx="180304"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9" name="Rectangle 128">
            <a:extLst>
              <a:ext uri="{FF2B5EF4-FFF2-40B4-BE49-F238E27FC236}">
                <a16:creationId xmlns:a16="http://schemas.microsoft.com/office/drawing/2014/main" id="{4A64C8C7-BEF2-2410-4C69-EBA2EFB7EDFB}"/>
              </a:ext>
            </a:extLst>
          </p:cNvPr>
          <p:cNvSpPr/>
          <p:nvPr/>
        </p:nvSpPr>
        <p:spPr bwMode="auto">
          <a:xfrm>
            <a:off x="7002768" y="3511077"/>
            <a:ext cx="1803806"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0" name="Isosceles Triangle 129">
            <a:extLst>
              <a:ext uri="{FF2B5EF4-FFF2-40B4-BE49-F238E27FC236}">
                <a16:creationId xmlns:a16="http://schemas.microsoft.com/office/drawing/2014/main" id="{3C5BC7E6-EBCD-CC73-A607-08E25204293B}"/>
              </a:ext>
            </a:extLst>
          </p:cNvPr>
          <p:cNvSpPr/>
          <p:nvPr/>
        </p:nvSpPr>
        <p:spPr bwMode="auto">
          <a:xfrm rot="5400000">
            <a:off x="8779950" y="3500778"/>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1" name="Rectangle 130">
            <a:extLst>
              <a:ext uri="{FF2B5EF4-FFF2-40B4-BE49-F238E27FC236}">
                <a16:creationId xmlns:a16="http://schemas.microsoft.com/office/drawing/2014/main" id="{72DB825E-EAF0-EE22-0621-29349D2819DC}"/>
              </a:ext>
            </a:extLst>
          </p:cNvPr>
          <p:cNvSpPr/>
          <p:nvPr/>
        </p:nvSpPr>
        <p:spPr bwMode="auto">
          <a:xfrm>
            <a:off x="6822463" y="3614108"/>
            <a:ext cx="126213"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2" name="Rectangle 131">
            <a:extLst>
              <a:ext uri="{FF2B5EF4-FFF2-40B4-BE49-F238E27FC236}">
                <a16:creationId xmlns:a16="http://schemas.microsoft.com/office/drawing/2014/main" id="{568A4D40-095E-7D01-2CA7-1152F2A7E8C2}"/>
              </a:ext>
            </a:extLst>
          </p:cNvPr>
          <p:cNvSpPr/>
          <p:nvPr/>
        </p:nvSpPr>
        <p:spPr bwMode="auto">
          <a:xfrm>
            <a:off x="6948676" y="3614108"/>
            <a:ext cx="291721"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3" name="Rectangle 132">
            <a:extLst>
              <a:ext uri="{FF2B5EF4-FFF2-40B4-BE49-F238E27FC236}">
                <a16:creationId xmlns:a16="http://schemas.microsoft.com/office/drawing/2014/main" id="{0F1E9F1E-1F4C-CC09-64A1-5C9FE27CC5BE}"/>
              </a:ext>
            </a:extLst>
          </p:cNvPr>
          <p:cNvSpPr/>
          <p:nvPr/>
        </p:nvSpPr>
        <p:spPr bwMode="auto">
          <a:xfrm>
            <a:off x="7214458" y="3614108"/>
            <a:ext cx="1578573"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4" name="Rectangle 133">
            <a:extLst>
              <a:ext uri="{FF2B5EF4-FFF2-40B4-BE49-F238E27FC236}">
                <a16:creationId xmlns:a16="http://schemas.microsoft.com/office/drawing/2014/main" id="{848C15FC-D4F5-F81D-4322-190F2FF85E95}"/>
              </a:ext>
            </a:extLst>
          </p:cNvPr>
          <p:cNvSpPr/>
          <p:nvPr/>
        </p:nvSpPr>
        <p:spPr bwMode="auto">
          <a:xfrm>
            <a:off x="6822463" y="3711987"/>
            <a:ext cx="309854"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5" name="Rectangle 134">
            <a:extLst>
              <a:ext uri="{FF2B5EF4-FFF2-40B4-BE49-F238E27FC236}">
                <a16:creationId xmlns:a16="http://schemas.microsoft.com/office/drawing/2014/main" id="{CB292BF4-814A-4995-9A1C-67703479D18D}"/>
              </a:ext>
            </a:extLst>
          </p:cNvPr>
          <p:cNvSpPr/>
          <p:nvPr/>
        </p:nvSpPr>
        <p:spPr bwMode="auto">
          <a:xfrm>
            <a:off x="7132317" y="3711987"/>
            <a:ext cx="1593500"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6" name="Isosceles Triangle 135">
            <a:extLst>
              <a:ext uri="{FF2B5EF4-FFF2-40B4-BE49-F238E27FC236}">
                <a16:creationId xmlns:a16="http://schemas.microsoft.com/office/drawing/2014/main" id="{5DF9C3FA-C688-21D8-9207-59D68692EE60}"/>
              </a:ext>
            </a:extLst>
          </p:cNvPr>
          <p:cNvSpPr/>
          <p:nvPr/>
        </p:nvSpPr>
        <p:spPr bwMode="auto">
          <a:xfrm rot="5400000">
            <a:off x="8692374" y="3711992"/>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9" name="Rectangle 138">
            <a:extLst>
              <a:ext uri="{FF2B5EF4-FFF2-40B4-BE49-F238E27FC236}">
                <a16:creationId xmlns:a16="http://schemas.microsoft.com/office/drawing/2014/main" id="{FACDE5F0-8A58-5F7B-F103-CFBBF7D0BC71}"/>
              </a:ext>
            </a:extLst>
          </p:cNvPr>
          <p:cNvSpPr/>
          <p:nvPr/>
        </p:nvSpPr>
        <p:spPr bwMode="auto">
          <a:xfrm>
            <a:off x="6822462" y="3815018"/>
            <a:ext cx="499879"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0" name="Rectangle 139">
            <a:extLst>
              <a:ext uri="{FF2B5EF4-FFF2-40B4-BE49-F238E27FC236}">
                <a16:creationId xmlns:a16="http://schemas.microsoft.com/office/drawing/2014/main" id="{CDCE061D-2F5C-15FB-E955-236B84AFDA6F}"/>
              </a:ext>
            </a:extLst>
          </p:cNvPr>
          <p:cNvSpPr/>
          <p:nvPr/>
        </p:nvSpPr>
        <p:spPr bwMode="auto">
          <a:xfrm>
            <a:off x="7300705" y="3815018"/>
            <a:ext cx="1330054"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3" name="Isosceles Triangle 142">
            <a:extLst>
              <a:ext uri="{FF2B5EF4-FFF2-40B4-BE49-F238E27FC236}">
                <a16:creationId xmlns:a16="http://schemas.microsoft.com/office/drawing/2014/main" id="{E5A974D6-C395-0643-9D7B-39BC4907A905}"/>
              </a:ext>
            </a:extLst>
          </p:cNvPr>
          <p:cNvSpPr/>
          <p:nvPr/>
        </p:nvSpPr>
        <p:spPr bwMode="auto">
          <a:xfrm rot="5400000">
            <a:off x="8617677" y="3811329"/>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6" name="Rectangle 145">
            <a:extLst>
              <a:ext uri="{FF2B5EF4-FFF2-40B4-BE49-F238E27FC236}">
                <a16:creationId xmlns:a16="http://schemas.microsoft.com/office/drawing/2014/main" id="{A5408F53-6418-B65A-5FCD-DA25918960A9}"/>
              </a:ext>
            </a:extLst>
          </p:cNvPr>
          <p:cNvSpPr/>
          <p:nvPr/>
        </p:nvSpPr>
        <p:spPr bwMode="auto">
          <a:xfrm>
            <a:off x="6822462" y="3912898"/>
            <a:ext cx="417935"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7" name="Rectangle 146">
            <a:extLst>
              <a:ext uri="{FF2B5EF4-FFF2-40B4-BE49-F238E27FC236}">
                <a16:creationId xmlns:a16="http://schemas.microsoft.com/office/drawing/2014/main" id="{13723B79-94A5-B16C-33B1-D22A349F0BCB}"/>
              </a:ext>
            </a:extLst>
          </p:cNvPr>
          <p:cNvSpPr/>
          <p:nvPr/>
        </p:nvSpPr>
        <p:spPr bwMode="auto">
          <a:xfrm>
            <a:off x="7218187" y="3912898"/>
            <a:ext cx="1328140"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0" name="Isosceles Triangle 149">
            <a:extLst>
              <a:ext uri="{FF2B5EF4-FFF2-40B4-BE49-F238E27FC236}">
                <a16:creationId xmlns:a16="http://schemas.microsoft.com/office/drawing/2014/main" id="{D1D1C67D-A54B-909C-4DCC-126A06F4B1BD}"/>
              </a:ext>
            </a:extLst>
          </p:cNvPr>
          <p:cNvSpPr/>
          <p:nvPr/>
        </p:nvSpPr>
        <p:spPr bwMode="auto">
          <a:xfrm rot="5400000">
            <a:off x="8509494" y="3911785"/>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3" name="Rectangle 152">
            <a:extLst>
              <a:ext uri="{FF2B5EF4-FFF2-40B4-BE49-F238E27FC236}">
                <a16:creationId xmlns:a16="http://schemas.microsoft.com/office/drawing/2014/main" id="{58D8E14B-940F-B3DF-F0CD-164A2B11522A}"/>
              </a:ext>
            </a:extLst>
          </p:cNvPr>
          <p:cNvSpPr/>
          <p:nvPr/>
        </p:nvSpPr>
        <p:spPr bwMode="auto">
          <a:xfrm>
            <a:off x="6822462" y="4013353"/>
            <a:ext cx="781225"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4" name="Rectangle 153">
            <a:extLst>
              <a:ext uri="{FF2B5EF4-FFF2-40B4-BE49-F238E27FC236}">
                <a16:creationId xmlns:a16="http://schemas.microsoft.com/office/drawing/2014/main" id="{AE95CF3C-853D-3236-F87A-A10083B73EFF}"/>
              </a:ext>
            </a:extLst>
          </p:cNvPr>
          <p:cNvSpPr/>
          <p:nvPr/>
        </p:nvSpPr>
        <p:spPr bwMode="auto">
          <a:xfrm>
            <a:off x="7600929" y="4013353"/>
            <a:ext cx="312221"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5" name="Rectangle 154">
            <a:extLst>
              <a:ext uri="{FF2B5EF4-FFF2-40B4-BE49-F238E27FC236}">
                <a16:creationId xmlns:a16="http://schemas.microsoft.com/office/drawing/2014/main" id="{4117F9A9-3470-27A7-4FCF-547A795D0F8F}"/>
              </a:ext>
            </a:extLst>
          </p:cNvPr>
          <p:cNvSpPr/>
          <p:nvPr/>
        </p:nvSpPr>
        <p:spPr bwMode="auto">
          <a:xfrm>
            <a:off x="7908426" y="4013353"/>
            <a:ext cx="552709"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6" name="Rectangle 155">
            <a:extLst>
              <a:ext uri="{FF2B5EF4-FFF2-40B4-BE49-F238E27FC236}">
                <a16:creationId xmlns:a16="http://schemas.microsoft.com/office/drawing/2014/main" id="{7E0B917F-6789-52C7-CF6A-BD8F545E01D7}"/>
              </a:ext>
            </a:extLst>
          </p:cNvPr>
          <p:cNvSpPr/>
          <p:nvPr/>
        </p:nvSpPr>
        <p:spPr bwMode="auto">
          <a:xfrm>
            <a:off x="6822463" y="4118960"/>
            <a:ext cx="172388"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7" name="Rectangle 156">
            <a:extLst>
              <a:ext uri="{FF2B5EF4-FFF2-40B4-BE49-F238E27FC236}">
                <a16:creationId xmlns:a16="http://schemas.microsoft.com/office/drawing/2014/main" id="{205F6E15-CBD7-ACD1-198D-115C60B951A2}"/>
              </a:ext>
            </a:extLst>
          </p:cNvPr>
          <p:cNvSpPr/>
          <p:nvPr/>
        </p:nvSpPr>
        <p:spPr bwMode="auto">
          <a:xfrm>
            <a:off x="6994849" y="4118960"/>
            <a:ext cx="1466285"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8" name="Rectangle 157">
            <a:extLst>
              <a:ext uri="{FF2B5EF4-FFF2-40B4-BE49-F238E27FC236}">
                <a16:creationId xmlns:a16="http://schemas.microsoft.com/office/drawing/2014/main" id="{D72409A3-92BA-F909-B2B6-B08099A1DA02}"/>
              </a:ext>
            </a:extLst>
          </p:cNvPr>
          <p:cNvSpPr/>
          <p:nvPr/>
        </p:nvSpPr>
        <p:spPr bwMode="auto">
          <a:xfrm>
            <a:off x="6822463" y="4216839"/>
            <a:ext cx="172388"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9" name="Rectangle 158">
            <a:extLst>
              <a:ext uri="{FF2B5EF4-FFF2-40B4-BE49-F238E27FC236}">
                <a16:creationId xmlns:a16="http://schemas.microsoft.com/office/drawing/2014/main" id="{EA892C94-84A0-67D9-6BCD-2B6F1A19A4AA}"/>
              </a:ext>
            </a:extLst>
          </p:cNvPr>
          <p:cNvSpPr/>
          <p:nvPr/>
        </p:nvSpPr>
        <p:spPr bwMode="auto">
          <a:xfrm>
            <a:off x="6994849" y="4216839"/>
            <a:ext cx="305856"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0" name="Rectangle 159">
            <a:extLst>
              <a:ext uri="{FF2B5EF4-FFF2-40B4-BE49-F238E27FC236}">
                <a16:creationId xmlns:a16="http://schemas.microsoft.com/office/drawing/2014/main" id="{BB87C7B1-9887-997C-08F7-D27597BEF9ED}"/>
              </a:ext>
            </a:extLst>
          </p:cNvPr>
          <p:cNvSpPr/>
          <p:nvPr/>
        </p:nvSpPr>
        <p:spPr bwMode="auto">
          <a:xfrm>
            <a:off x="7280759" y="4216839"/>
            <a:ext cx="1110163"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1" name="Isosceles Triangle 160">
            <a:extLst>
              <a:ext uri="{FF2B5EF4-FFF2-40B4-BE49-F238E27FC236}">
                <a16:creationId xmlns:a16="http://schemas.microsoft.com/office/drawing/2014/main" id="{C782EE54-09E6-AE40-0DBC-647C93C90ED4}"/>
              </a:ext>
            </a:extLst>
          </p:cNvPr>
          <p:cNvSpPr/>
          <p:nvPr/>
        </p:nvSpPr>
        <p:spPr bwMode="auto">
          <a:xfrm rot="5400000">
            <a:off x="8378129" y="4210576"/>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2" name="Rectangle 161">
            <a:extLst>
              <a:ext uri="{FF2B5EF4-FFF2-40B4-BE49-F238E27FC236}">
                <a16:creationId xmlns:a16="http://schemas.microsoft.com/office/drawing/2014/main" id="{E7FC2537-EF15-444B-8ECA-C1AE4DF3F0BB}"/>
              </a:ext>
            </a:extLst>
          </p:cNvPr>
          <p:cNvSpPr/>
          <p:nvPr/>
        </p:nvSpPr>
        <p:spPr bwMode="auto">
          <a:xfrm>
            <a:off x="6822463" y="4319870"/>
            <a:ext cx="222940"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3" name="Rectangle 162">
            <a:extLst>
              <a:ext uri="{FF2B5EF4-FFF2-40B4-BE49-F238E27FC236}">
                <a16:creationId xmlns:a16="http://schemas.microsoft.com/office/drawing/2014/main" id="{0C8AFA1B-A933-1B38-FB84-E079ABCC45B4}"/>
              </a:ext>
            </a:extLst>
          </p:cNvPr>
          <p:cNvSpPr/>
          <p:nvPr/>
        </p:nvSpPr>
        <p:spPr bwMode="auto">
          <a:xfrm>
            <a:off x="7020620" y="4319870"/>
            <a:ext cx="1370302"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4" name="Isosceles Triangle 163">
            <a:extLst>
              <a:ext uri="{FF2B5EF4-FFF2-40B4-BE49-F238E27FC236}">
                <a16:creationId xmlns:a16="http://schemas.microsoft.com/office/drawing/2014/main" id="{5E50564A-802B-CC4D-F6A0-948AC140CA56}"/>
              </a:ext>
            </a:extLst>
          </p:cNvPr>
          <p:cNvSpPr/>
          <p:nvPr/>
        </p:nvSpPr>
        <p:spPr bwMode="auto">
          <a:xfrm rot="5400000">
            <a:off x="8378129" y="4313608"/>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5" name="Rectangle 164">
            <a:extLst>
              <a:ext uri="{FF2B5EF4-FFF2-40B4-BE49-F238E27FC236}">
                <a16:creationId xmlns:a16="http://schemas.microsoft.com/office/drawing/2014/main" id="{4F59A2EF-3A9C-3C4E-D859-C2AF5ABC854E}"/>
              </a:ext>
            </a:extLst>
          </p:cNvPr>
          <p:cNvSpPr/>
          <p:nvPr/>
        </p:nvSpPr>
        <p:spPr bwMode="auto">
          <a:xfrm>
            <a:off x="6822463" y="4420325"/>
            <a:ext cx="499878"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6" name="Rectangle 165">
            <a:extLst>
              <a:ext uri="{FF2B5EF4-FFF2-40B4-BE49-F238E27FC236}">
                <a16:creationId xmlns:a16="http://schemas.microsoft.com/office/drawing/2014/main" id="{58B406B0-D4A9-ABE8-8245-C5541B179EDB}"/>
              </a:ext>
            </a:extLst>
          </p:cNvPr>
          <p:cNvSpPr/>
          <p:nvPr/>
        </p:nvSpPr>
        <p:spPr bwMode="auto">
          <a:xfrm>
            <a:off x="7295859" y="4420325"/>
            <a:ext cx="305070"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7" name="Rectangle 166">
            <a:extLst>
              <a:ext uri="{FF2B5EF4-FFF2-40B4-BE49-F238E27FC236}">
                <a16:creationId xmlns:a16="http://schemas.microsoft.com/office/drawing/2014/main" id="{55E45166-A757-FF59-F910-91B6A3220375}"/>
              </a:ext>
            </a:extLst>
          </p:cNvPr>
          <p:cNvSpPr/>
          <p:nvPr/>
        </p:nvSpPr>
        <p:spPr bwMode="auto">
          <a:xfrm>
            <a:off x="7582513" y="4420325"/>
            <a:ext cx="770723"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8" name="Isosceles Triangle 167">
            <a:extLst>
              <a:ext uri="{FF2B5EF4-FFF2-40B4-BE49-F238E27FC236}">
                <a16:creationId xmlns:a16="http://schemas.microsoft.com/office/drawing/2014/main" id="{A29338C1-741F-E7A2-0603-C46FCC6132B9}"/>
              </a:ext>
            </a:extLst>
          </p:cNvPr>
          <p:cNvSpPr/>
          <p:nvPr/>
        </p:nvSpPr>
        <p:spPr bwMode="auto">
          <a:xfrm rot="5400000">
            <a:off x="8339492" y="4416639"/>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9" name="Rectangle 168">
            <a:extLst>
              <a:ext uri="{FF2B5EF4-FFF2-40B4-BE49-F238E27FC236}">
                <a16:creationId xmlns:a16="http://schemas.microsoft.com/office/drawing/2014/main" id="{2FC04CDD-EA98-FE1B-1169-22E2738B5F86}"/>
              </a:ext>
            </a:extLst>
          </p:cNvPr>
          <p:cNvSpPr/>
          <p:nvPr/>
        </p:nvSpPr>
        <p:spPr bwMode="auto">
          <a:xfrm>
            <a:off x="6822463" y="4515628"/>
            <a:ext cx="150983"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0" name="Rectangle 169">
            <a:extLst>
              <a:ext uri="{FF2B5EF4-FFF2-40B4-BE49-F238E27FC236}">
                <a16:creationId xmlns:a16="http://schemas.microsoft.com/office/drawing/2014/main" id="{7736BE50-20ED-39DB-D089-CF6A00D7ABDF}"/>
              </a:ext>
            </a:extLst>
          </p:cNvPr>
          <p:cNvSpPr/>
          <p:nvPr/>
        </p:nvSpPr>
        <p:spPr bwMode="auto">
          <a:xfrm>
            <a:off x="6968957" y="4515628"/>
            <a:ext cx="1383616"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1" name="Isosceles Triangle 170">
            <a:extLst>
              <a:ext uri="{FF2B5EF4-FFF2-40B4-BE49-F238E27FC236}">
                <a16:creationId xmlns:a16="http://schemas.microsoft.com/office/drawing/2014/main" id="{421358E0-54A5-3438-60AB-6969238EF7B9}"/>
              </a:ext>
            </a:extLst>
          </p:cNvPr>
          <p:cNvSpPr/>
          <p:nvPr/>
        </p:nvSpPr>
        <p:spPr bwMode="auto">
          <a:xfrm rot="5400000">
            <a:off x="8324038" y="4514519"/>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4" name="Rectangle 173">
            <a:extLst>
              <a:ext uri="{FF2B5EF4-FFF2-40B4-BE49-F238E27FC236}">
                <a16:creationId xmlns:a16="http://schemas.microsoft.com/office/drawing/2014/main" id="{3EC5F32C-6E58-BEC1-8C8B-9177D5E43574}"/>
              </a:ext>
            </a:extLst>
          </p:cNvPr>
          <p:cNvSpPr/>
          <p:nvPr/>
        </p:nvSpPr>
        <p:spPr bwMode="auto">
          <a:xfrm>
            <a:off x="6822463" y="4618659"/>
            <a:ext cx="213787"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5" name="Rectangle 174">
            <a:extLst>
              <a:ext uri="{FF2B5EF4-FFF2-40B4-BE49-F238E27FC236}">
                <a16:creationId xmlns:a16="http://schemas.microsoft.com/office/drawing/2014/main" id="{8B81D327-3A3E-F835-2722-3BFF28B90514}"/>
              </a:ext>
            </a:extLst>
          </p:cNvPr>
          <p:cNvSpPr/>
          <p:nvPr/>
        </p:nvSpPr>
        <p:spPr bwMode="auto">
          <a:xfrm>
            <a:off x="7030401" y="4618659"/>
            <a:ext cx="1235712"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6" name="Isosceles Triangle 175">
            <a:extLst>
              <a:ext uri="{FF2B5EF4-FFF2-40B4-BE49-F238E27FC236}">
                <a16:creationId xmlns:a16="http://schemas.microsoft.com/office/drawing/2014/main" id="{B2393051-0BC1-2431-F14B-47604D2B1FCE}"/>
              </a:ext>
            </a:extLst>
          </p:cNvPr>
          <p:cNvSpPr/>
          <p:nvPr/>
        </p:nvSpPr>
        <p:spPr bwMode="auto">
          <a:xfrm rot="5400000">
            <a:off x="8249341" y="4617551"/>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7" name="Rectangle 176">
            <a:extLst>
              <a:ext uri="{FF2B5EF4-FFF2-40B4-BE49-F238E27FC236}">
                <a16:creationId xmlns:a16="http://schemas.microsoft.com/office/drawing/2014/main" id="{BBD319D7-B71D-70F3-7E4D-EF4A9A9BB64C}"/>
              </a:ext>
            </a:extLst>
          </p:cNvPr>
          <p:cNvSpPr/>
          <p:nvPr/>
        </p:nvSpPr>
        <p:spPr bwMode="auto">
          <a:xfrm>
            <a:off x="6822463" y="4719115"/>
            <a:ext cx="213787"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8" name="Rectangle 177">
            <a:extLst>
              <a:ext uri="{FF2B5EF4-FFF2-40B4-BE49-F238E27FC236}">
                <a16:creationId xmlns:a16="http://schemas.microsoft.com/office/drawing/2014/main" id="{7B679E26-AA10-7FE1-2207-5A5B9E41796B}"/>
              </a:ext>
            </a:extLst>
          </p:cNvPr>
          <p:cNvSpPr/>
          <p:nvPr/>
        </p:nvSpPr>
        <p:spPr bwMode="auto">
          <a:xfrm>
            <a:off x="7009173" y="4719115"/>
            <a:ext cx="345277"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9" name="Rectangle 178">
            <a:extLst>
              <a:ext uri="{FF2B5EF4-FFF2-40B4-BE49-F238E27FC236}">
                <a16:creationId xmlns:a16="http://schemas.microsoft.com/office/drawing/2014/main" id="{095E2114-548F-6B63-CBAC-A0261DFF934F}"/>
              </a:ext>
            </a:extLst>
          </p:cNvPr>
          <p:cNvSpPr/>
          <p:nvPr/>
        </p:nvSpPr>
        <p:spPr bwMode="auto">
          <a:xfrm>
            <a:off x="7329934" y="4719115"/>
            <a:ext cx="695196"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0" name="Rectangle 179">
            <a:extLst>
              <a:ext uri="{FF2B5EF4-FFF2-40B4-BE49-F238E27FC236}">
                <a16:creationId xmlns:a16="http://schemas.microsoft.com/office/drawing/2014/main" id="{0F19B3A6-24CC-769B-E1DB-225BD9E093E3}"/>
              </a:ext>
            </a:extLst>
          </p:cNvPr>
          <p:cNvSpPr/>
          <p:nvPr/>
        </p:nvSpPr>
        <p:spPr bwMode="auto">
          <a:xfrm>
            <a:off x="6822463" y="4822146"/>
            <a:ext cx="159699"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1" name="Rectangle 180">
            <a:extLst>
              <a:ext uri="{FF2B5EF4-FFF2-40B4-BE49-F238E27FC236}">
                <a16:creationId xmlns:a16="http://schemas.microsoft.com/office/drawing/2014/main" id="{B821B326-12B1-34C1-A4D7-A95C3AAA1A41}"/>
              </a:ext>
            </a:extLst>
          </p:cNvPr>
          <p:cNvSpPr/>
          <p:nvPr/>
        </p:nvSpPr>
        <p:spPr bwMode="auto">
          <a:xfrm>
            <a:off x="6977006" y="4822146"/>
            <a:ext cx="716833"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2" name="Rectangle 181">
            <a:extLst>
              <a:ext uri="{FF2B5EF4-FFF2-40B4-BE49-F238E27FC236}">
                <a16:creationId xmlns:a16="http://schemas.microsoft.com/office/drawing/2014/main" id="{10CCCA1F-1B99-78B8-DCA1-67241375B1EB}"/>
              </a:ext>
            </a:extLst>
          </p:cNvPr>
          <p:cNvSpPr/>
          <p:nvPr/>
        </p:nvSpPr>
        <p:spPr bwMode="auto">
          <a:xfrm>
            <a:off x="6822464" y="4922601"/>
            <a:ext cx="126212"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3" name="Rectangle 182">
            <a:extLst>
              <a:ext uri="{FF2B5EF4-FFF2-40B4-BE49-F238E27FC236}">
                <a16:creationId xmlns:a16="http://schemas.microsoft.com/office/drawing/2014/main" id="{39865364-42B5-F0B0-C153-76915F2042F9}"/>
              </a:ext>
            </a:extLst>
          </p:cNvPr>
          <p:cNvSpPr/>
          <p:nvPr/>
        </p:nvSpPr>
        <p:spPr bwMode="auto">
          <a:xfrm>
            <a:off x="6922998" y="4922601"/>
            <a:ext cx="618867"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4" name="Rectangle 183">
            <a:extLst>
              <a:ext uri="{FF2B5EF4-FFF2-40B4-BE49-F238E27FC236}">
                <a16:creationId xmlns:a16="http://schemas.microsoft.com/office/drawing/2014/main" id="{82D6C9D9-539B-C154-A8C5-0F43485B0513}"/>
              </a:ext>
            </a:extLst>
          </p:cNvPr>
          <p:cNvSpPr/>
          <p:nvPr/>
        </p:nvSpPr>
        <p:spPr bwMode="auto">
          <a:xfrm>
            <a:off x="6822463" y="5015328"/>
            <a:ext cx="141075"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F753E770-0BDB-560E-B38C-A81F2FA503B2}"/>
              </a:ext>
            </a:extLst>
          </p:cNvPr>
          <p:cNvSpPr/>
          <p:nvPr/>
        </p:nvSpPr>
        <p:spPr bwMode="auto">
          <a:xfrm>
            <a:off x="6954023" y="5015328"/>
            <a:ext cx="598340"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6" name="Rectangle 185">
            <a:extLst>
              <a:ext uri="{FF2B5EF4-FFF2-40B4-BE49-F238E27FC236}">
                <a16:creationId xmlns:a16="http://schemas.microsoft.com/office/drawing/2014/main" id="{2C8C8BBB-C4EA-B017-970C-6741062FB384}"/>
              </a:ext>
            </a:extLst>
          </p:cNvPr>
          <p:cNvSpPr/>
          <p:nvPr/>
        </p:nvSpPr>
        <p:spPr bwMode="auto">
          <a:xfrm>
            <a:off x="6822463" y="5120934"/>
            <a:ext cx="222940"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7" name="Rectangle 186">
            <a:extLst>
              <a:ext uri="{FF2B5EF4-FFF2-40B4-BE49-F238E27FC236}">
                <a16:creationId xmlns:a16="http://schemas.microsoft.com/office/drawing/2014/main" id="{6EAB81C7-A5AB-C054-737F-F69FB25C6F7F}"/>
              </a:ext>
            </a:extLst>
          </p:cNvPr>
          <p:cNvSpPr/>
          <p:nvPr/>
        </p:nvSpPr>
        <p:spPr bwMode="auto">
          <a:xfrm>
            <a:off x="7030252" y="5120934"/>
            <a:ext cx="237121" cy="67024"/>
          </a:xfrm>
          <a:prstGeom prst="rect">
            <a:avLst/>
          </a:prstGeom>
          <a:solidFill>
            <a:schemeClr val="accent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8" name="Rectangle 187">
            <a:extLst>
              <a:ext uri="{FF2B5EF4-FFF2-40B4-BE49-F238E27FC236}">
                <a16:creationId xmlns:a16="http://schemas.microsoft.com/office/drawing/2014/main" id="{380DF7BF-95B8-D39F-58D2-3D3CAC61A8AA}"/>
              </a:ext>
            </a:extLst>
          </p:cNvPr>
          <p:cNvSpPr/>
          <p:nvPr/>
        </p:nvSpPr>
        <p:spPr bwMode="auto">
          <a:xfrm>
            <a:off x="6822463" y="5221389"/>
            <a:ext cx="180305"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9" name="Rectangle 188">
            <a:extLst>
              <a:ext uri="{FF2B5EF4-FFF2-40B4-BE49-F238E27FC236}">
                <a16:creationId xmlns:a16="http://schemas.microsoft.com/office/drawing/2014/main" id="{0872023C-2493-ECA4-BCCC-580F70AD9379}"/>
              </a:ext>
            </a:extLst>
          </p:cNvPr>
          <p:cNvSpPr/>
          <p:nvPr/>
        </p:nvSpPr>
        <p:spPr bwMode="auto">
          <a:xfrm>
            <a:off x="6968957" y="5221389"/>
            <a:ext cx="271440" cy="67024"/>
          </a:xfrm>
          <a:prstGeom prst="rect">
            <a:avLst/>
          </a:prstGeom>
          <a:solidFill>
            <a:schemeClr val="accent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0" name="Rectangle 189">
            <a:extLst>
              <a:ext uri="{FF2B5EF4-FFF2-40B4-BE49-F238E27FC236}">
                <a16:creationId xmlns:a16="http://schemas.microsoft.com/office/drawing/2014/main" id="{F6FD5896-70D6-C63C-74C7-725D913379B9}"/>
              </a:ext>
            </a:extLst>
          </p:cNvPr>
          <p:cNvSpPr/>
          <p:nvPr/>
        </p:nvSpPr>
        <p:spPr bwMode="auto">
          <a:xfrm>
            <a:off x="6822463" y="5321844"/>
            <a:ext cx="126213"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1" name="Rectangle 190">
            <a:extLst>
              <a:ext uri="{FF2B5EF4-FFF2-40B4-BE49-F238E27FC236}">
                <a16:creationId xmlns:a16="http://schemas.microsoft.com/office/drawing/2014/main" id="{2B37F26D-1AB5-B7D7-ADF1-525A8ABDD1DD}"/>
              </a:ext>
            </a:extLst>
          </p:cNvPr>
          <p:cNvSpPr/>
          <p:nvPr/>
        </p:nvSpPr>
        <p:spPr bwMode="auto">
          <a:xfrm>
            <a:off x="6822463" y="5427451"/>
            <a:ext cx="45719" cy="67024"/>
          </a:xfrm>
          <a:prstGeom prst="rect">
            <a:avLst/>
          </a:prstGeom>
          <a:solidFill>
            <a:schemeClr val="accent4"/>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1" name="Oval 120">
            <a:extLst>
              <a:ext uri="{FF2B5EF4-FFF2-40B4-BE49-F238E27FC236}">
                <a16:creationId xmlns:a16="http://schemas.microsoft.com/office/drawing/2014/main" id="{A2A5DDF4-FA71-8B87-F85C-F8BCB25F873D}"/>
              </a:ext>
            </a:extLst>
          </p:cNvPr>
          <p:cNvSpPr/>
          <p:nvPr/>
        </p:nvSpPr>
        <p:spPr bwMode="auto">
          <a:xfrm>
            <a:off x="7267374" y="158709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2" name="Oval 121">
            <a:extLst>
              <a:ext uri="{FF2B5EF4-FFF2-40B4-BE49-F238E27FC236}">
                <a16:creationId xmlns:a16="http://schemas.microsoft.com/office/drawing/2014/main" id="{3401805D-3407-FE46-1D29-C0AF73E30105}"/>
              </a:ext>
            </a:extLst>
          </p:cNvPr>
          <p:cNvSpPr/>
          <p:nvPr/>
        </p:nvSpPr>
        <p:spPr bwMode="auto">
          <a:xfrm>
            <a:off x="7635710" y="158709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2" name="Oval 191">
            <a:extLst>
              <a:ext uri="{FF2B5EF4-FFF2-40B4-BE49-F238E27FC236}">
                <a16:creationId xmlns:a16="http://schemas.microsoft.com/office/drawing/2014/main" id="{F127725C-514E-7EFA-9759-8B5A90430C68}"/>
              </a:ext>
            </a:extLst>
          </p:cNvPr>
          <p:cNvSpPr/>
          <p:nvPr/>
        </p:nvSpPr>
        <p:spPr bwMode="auto">
          <a:xfrm>
            <a:off x="6915682" y="1692603"/>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3" name="Oval 192">
            <a:extLst>
              <a:ext uri="{FF2B5EF4-FFF2-40B4-BE49-F238E27FC236}">
                <a16:creationId xmlns:a16="http://schemas.microsoft.com/office/drawing/2014/main" id="{732C245F-6E2C-46EA-4D1E-DDFF253742D6}"/>
              </a:ext>
            </a:extLst>
          </p:cNvPr>
          <p:cNvSpPr/>
          <p:nvPr/>
        </p:nvSpPr>
        <p:spPr bwMode="auto">
          <a:xfrm>
            <a:off x="7267374" y="1692603"/>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4" name="Oval 193">
            <a:extLst>
              <a:ext uri="{FF2B5EF4-FFF2-40B4-BE49-F238E27FC236}">
                <a16:creationId xmlns:a16="http://schemas.microsoft.com/office/drawing/2014/main" id="{5EA4042F-AAAD-F16D-F471-E48472C3C791}"/>
              </a:ext>
            </a:extLst>
          </p:cNvPr>
          <p:cNvSpPr/>
          <p:nvPr/>
        </p:nvSpPr>
        <p:spPr bwMode="auto">
          <a:xfrm>
            <a:off x="7777161" y="1692603"/>
            <a:ext cx="99339" cy="99339"/>
          </a:xfrm>
          <a:prstGeom prst="ellipse">
            <a:avLst/>
          </a:prstGeom>
          <a:noFill/>
          <a:ln w="1905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5" name="Oval 194">
            <a:extLst>
              <a:ext uri="{FF2B5EF4-FFF2-40B4-BE49-F238E27FC236}">
                <a16:creationId xmlns:a16="http://schemas.microsoft.com/office/drawing/2014/main" id="{399F515B-3A4C-A365-20C6-3DAC6428FD44}"/>
              </a:ext>
            </a:extLst>
          </p:cNvPr>
          <p:cNvSpPr/>
          <p:nvPr/>
        </p:nvSpPr>
        <p:spPr bwMode="auto">
          <a:xfrm>
            <a:off x="6946944" y="1872357"/>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6" name="Oval 195">
            <a:extLst>
              <a:ext uri="{FF2B5EF4-FFF2-40B4-BE49-F238E27FC236}">
                <a16:creationId xmlns:a16="http://schemas.microsoft.com/office/drawing/2014/main" id="{053D42E4-D46B-AC1B-E5EF-A291315F472D}"/>
              </a:ext>
            </a:extLst>
          </p:cNvPr>
          <p:cNvSpPr/>
          <p:nvPr/>
        </p:nvSpPr>
        <p:spPr bwMode="auto">
          <a:xfrm>
            <a:off x="7251744" y="1872357"/>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7" name="Oval 196">
            <a:extLst>
              <a:ext uri="{FF2B5EF4-FFF2-40B4-BE49-F238E27FC236}">
                <a16:creationId xmlns:a16="http://schemas.microsoft.com/office/drawing/2014/main" id="{4D74BCB3-690E-3EC5-56BB-4A6B5950DBB6}"/>
              </a:ext>
            </a:extLst>
          </p:cNvPr>
          <p:cNvSpPr/>
          <p:nvPr/>
        </p:nvSpPr>
        <p:spPr bwMode="auto">
          <a:xfrm>
            <a:off x="7654236" y="1872357"/>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8" name="Oval 197">
            <a:extLst>
              <a:ext uri="{FF2B5EF4-FFF2-40B4-BE49-F238E27FC236}">
                <a16:creationId xmlns:a16="http://schemas.microsoft.com/office/drawing/2014/main" id="{65E0BF00-BDBE-0050-FCC7-73201A3AA506}"/>
              </a:ext>
            </a:extLst>
          </p:cNvPr>
          <p:cNvSpPr/>
          <p:nvPr/>
        </p:nvSpPr>
        <p:spPr bwMode="auto">
          <a:xfrm>
            <a:off x="8048913" y="1872357"/>
            <a:ext cx="99339" cy="99339"/>
          </a:xfrm>
          <a:prstGeom prst="ellipse">
            <a:avLst/>
          </a:prstGeom>
          <a:solidFill>
            <a:schemeClr val="tx2">
              <a:lumMod val="50000"/>
            </a:schemeClr>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9" name="Oval 198">
            <a:extLst>
              <a:ext uri="{FF2B5EF4-FFF2-40B4-BE49-F238E27FC236}">
                <a16:creationId xmlns:a16="http://schemas.microsoft.com/office/drawing/2014/main" id="{6954FF51-DCA9-B94F-6124-43CF4ED5BD22}"/>
              </a:ext>
            </a:extLst>
          </p:cNvPr>
          <p:cNvSpPr/>
          <p:nvPr/>
        </p:nvSpPr>
        <p:spPr bwMode="auto">
          <a:xfrm>
            <a:off x="8826544" y="1872357"/>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0" name="Oval 199">
            <a:extLst>
              <a:ext uri="{FF2B5EF4-FFF2-40B4-BE49-F238E27FC236}">
                <a16:creationId xmlns:a16="http://schemas.microsoft.com/office/drawing/2014/main" id="{931E7505-7380-FC9C-F384-E58D2773D89C}"/>
              </a:ext>
            </a:extLst>
          </p:cNvPr>
          <p:cNvSpPr/>
          <p:nvPr/>
        </p:nvSpPr>
        <p:spPr bwMode="auto">
          <a:xfrm>
            <a:off x="9533836" y="1872357"/>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1" name="Oval 200">
            <a:extLst>
              <a:ext uri="{FF2B5EF4-FFF2-40B4-BE49-F238E27FC236}">
                <a16:creationId xmlns:a16="http://schemas.microsoft.com/office/drawing/2014/main" id="{3D5CBF13-BF63-9117-83B6-1D1C8131D77C}"/>
              </a:ext>
            </a:extLst>
          </p:cNvPr>
          <p:cNvSpPr/>
          <p:nvPr/>
        </p:nvSpPr>
        <p:spPr bwMode="auto">
          <a:xfrm>
            <a:off x="7415867" y="1970049"/>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2" name="Oval 201">
            <a:extLst>
              <a:ext uri="{FF2B5EF4-FFF2-40B4-BE49-F238E27FC236}">
                <a16:creationId xmlns:a16="http://schemas.microsoft.com/office/drawing/2014/main" id="{1A9C5859-3582-6402-FE4A-4FA3F37392EE}"/>
              </a:ext>
            </a:extLst>
          </p:cNvPr>
          <p:cNvSpPr/>
          <p:nvPr/>
        </p:nvSpPr>
        <p:spPr bwMode="auto">
          <a:xfrm>
            <a:off x="7865251" y="1970049"/>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3" name="Oval 202">
            <a:extLst>
              <a:ext uri="{FF2B5EF4-FFF2-40B4-BE49-F238E27FC236}">
                <a16:creationId xmlns:a16="http://schemas.microsoft.com/office/drawing/2014/main" id="{5B56283D-606D-C6EA-66B9-E37BBE4DCBC9}"/>
              </a:ext>
            </a:extLst>
          </p:cNvPr>
          <p:cNvSpPr/>
          <p:nvPr/>
        </p:nvSpPr>
        <p:spPr bwMode="auto">
          <a:xfrm>
            <a:off x="7271282" y="2177157"/>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 name="Oval 203">
            <a:extLst>
              <a:ext uri="{FF2B5EF4-FFF2-40B4-BE49-F238E27FC236}">
                <a16:creationId xmlns:a16="http://schemas.microsoft.com/office/drawing/2014/main" id="{77981A02-2585-A02B-0460-E387C5DA6E65}"/>
              </a:ext>
            </a:extLst>
          </p:cNvPr>
          <p:cNvSpPr/>
          <p:nvPr/>
        </p:nvSpPr>
        <p:spPr bwMode="auto">
          <a:xfrm>
            <a:off x="7595621" y="2177157"/>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 name="Oval 204">
            <a:extLst>
              <a:ext uri="{FF2B5EF4-FFF2-40B4-BE49-F238E27FC236}">
                <a16:creationId xmlns:a16="http://schemas.microsoft.com/office/drawing/2014/main" id="{DFC438A5-D92B-827B-9E24-1D0B6D937E28}"/>
              </a:ext>
            </a:extLst>
          </p:cNvPr>
          <p:cNvSpPr/>
          <p:nvPr/>
        </p:nvSpPr>
        <p:spPr bwMode="auto">
          <a:xfrm>
            <a:off x="7318174" y="2270942"/>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6" name="Oval 205">
            <a:extLst>
              <a:ext uri="{FF2B5EF4-FFF2-40B4-BE49-F238E27FC236}">
                <a16:creationId xmlns:a16="http://schemas.microsoft.com/office/drawing/2014/main" id="{6B22A34D-0E6E-87EE-119F-98F94CD5266E}"/>
              </a:ext>
            </a:extLst>
          </p:cNvPr>
          <p:cNvSpPr/>
          <p:nvPr/>
        </p:nvSpPr>
        <p:spPr bwMode="auto">
          <a:xfrm>
            <a:off x="6927405" y="237645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7" name="Oval 206">
            <a:extLst>
              <a:ext uri="{FF2B5EF4-FFF2-40B4-BE49-F238E27FC236}">
                <a16:creationId xmlns:a16="http://schemas.microsoft.com/office/drawing/2014/main" id="{59A5873C-87E4-4F9E-07E4-15C3607491B4}"/>
              </a:ext>
            </a:extLst>
          </p:cNvPr>
          <p:cNvSpPr/>
          <p:nvPr/>
        </p:nvSpPr>
        <p:spPr bwMode="auto">
          <a:xfrm>
            <a:off x="7247836" y="237645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8" name="Oval 207">
            <a:extLst>
              <a:ext uri="{FF2B5EF4-FFF2-40B4-BE49-F238E27FC236}">
                <a16:creationId xmlns:a16="http://schemas.microsoft.com/office/drawing/2014/main" id="{0E9A4174-DFD1-8110-EFF9-1EFF247BAF7C}"/>
              </a:ext>
            </a:extLst>
          </p:cNvPr>
          <p:cNvSpPr/>
          <p:nvPr/>
        </p:nvSpPr>
        <p:spPr bwMode="auto">
          <a:xfrm>
            <a:off x="7537005" y="237645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9" name="Oval 208">
            <a:extLst>
              <a:ext uri="{FF2B5EF4-FFF2-40B4-BE49-F238E27FC236}">
                <a16:creationId xmlns:a16="http://schemas.microsoft.com/office/drawing/2014/main" id="{B421052C-5087-FB07-6397-4EC462145A4E}"/>
              </a:ext>
            </a:extLst>
          </p:cNvPr>
          <p:cNvSpPr/>
          <p:nvPr/>
        </p:nvSpPr>
        <p:spPr bwMode="auto">
          <a:xfrm>
            <a:off x="6954759" y="2481958"/>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0" name="Oval 209">
            <a:extLst>
              <a:ext uri="{FF2B5EF4-FFF2-40B4-BE49-F238E27FC236}">
                <a16:creationId xmlns:a16="http://schemas.microsoft.com/office/drawing/2014/main" id="{ED9B466F-76F0-5DBA-629D-1D9EA098F8CE}"/>
              </a:ext>
            </a:extLst>
          </p:cNvPr>
          <p:cNvSpPr/>
          <p:nvPr/>
        </p:nvSpPr>
        <p:spPr bwMode="auto">
          <a:xfrm>
            <a:off x="7259559" y="2481958"/>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1" name="Oval 210">
            <a:extLst>
              <a:ext uri="{FF2B5EF4-FFF2-40B4-BE49-F238E27FC236}">
                <a16:creationId xmlns:a16="http://schemas.microsoft.com/office/drawing/2014/main" id="{E4F70FA6-A19B-5BEB-4FFB-53D1323F463D}"/>
              </a:ext>
            </a:extLst>
          </p:cNvPr>
          <p:cNvSpPr/>
          <p:nvPr/>
        </p:nvSpPr>
        <p:spPr bwMode="auto">
          <a:xfrm>
            <a:off x="7595620" y="2481958"/>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2" name="Oval 211">
            <a:extLst>
              <a:ext uri="{FF2B5EF4-FFF2-40B4-BE49-F238E27FC236}">
                <a16:creationId xmlns:a16="http://schemas.microsoft.com/office/drawing/2014/main" id="{AE9F2780-791E-A720-B082-40F8283AA41C}"/>
              </a:ext>
            </a:extLst>
          </p:cNvPr>
          <p:cNvSpPr/>
          <p:nvPr/>
        </p:nvSpPr>
        <p:spPr bwMode="auto">
          <a:xfrm>
            <a:off x="6915682" y="2677343"/>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3" name="Oval 212">
            <a:extLst>
              <a:ext uri="{FF2B5EF4-FFF2-40B4-BE49-F238E27FC236}">
                <a16:creationId xmlns:a16="http://schemas.microsoft.com/office/drawing/2014/main" id="{F6962DC2-32DA-FDF7-E80C-9BC6026CE629}"/>
              </a:ext>
            </a:extLst>
          </p:cNvPr>
          <p:cNvSpPr/>
          <p:nvPr/>
        </p:nvSpPr>
        <p:spPr bwMode="auto">
          <a:xfrm>
            <a:off x="7236113" y="2677343"/>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4" name="Oval 213">
            <a:extLst>
              <a:ext uri="{FF2B5EF4-FFF2-40B4-BE49-F238E27FC236}">
                <a16:creationId xmlns:a16="http://schemas.microsoft.com/office/drawing/2014/main" id="{7AB42DEF-AB44-B3EC-C45D-FEFB0B79A466}"/>
              </a:ext>
            </a:extLst>
          </p:cNvPr>
          <p:cNvSpPr/>
          <p:nvPr/>
        </p:nvSpPr>
        <p:spPr bwMode="auto">
          <a:xfrm>
            <a:off x="7013375" y="2778943"/>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5" name="Oval 214">
            <a:extLst>
              <a:ext uri="{FF2B5EF4-FFF2-40B4-BE49-F238E27FC236}">
                <a16:creationId xmlns:a16="http://schemas.microsoft.com/office/drawing/2014/main" id="{62153ADE-8608-A050-CD9D-6425A90A8D5A}"/>
              </a:ext>
            </a:extLst>
          </p:cNvPr>
          <p:cNvSpPr/>
          <p:nvPr/>
        </p:nvSpPr>
        <p:spPr bwMode="auto">
          <a:xfrm>
            <a:off x="6943036" y="3388543"/>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6" name="Oval 215">
            <a:extLst>
              <a:ext uri="{FF2B5EF4-FFF2-40B4-BE49-F238E27FC236}">
                <a16:creationId xmlns:a16="http://schemas.microsoft.com/office/drawing/2014/main" id="{A61EBCBF-7557-F602-0937-DBEDDEDE9214}"/>
              </a:ext>
            </a:extLst>
          </p:cNvPr>
          <p:cNvSpPr/>
          <p:nvPr/>
        </p:nvSpPr>
        <p:spPr bwMode="auto">
          <a:xfrm>
            <a:off x="7220482" y="3388543"/>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7" name="Oval 216">
            <a:extLst>
              <a:ext uri="{FF2B5EF4-FFF2-40B4-BE49-F238E27FC236}">
                <a16:creationId xmlns:a16="http://schemas.microsoft.com/office/drawing/2014/main" id="{FC5A803A-F82F-FA87-3D26-8A45B195988A}"/>
              </a:ext>
            </a:extLst>
          </p:cNvPr>
          <p:cNvSpPr/>
          <p:nvPr/>
        </p:nvSpPr>
        <p:spPr bwMode="auto">
          <a:xfrm>
            <a:off x="7591713" y="3388543"/>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8" name="Oval 217">
            <a:extLst>
              <a:ext uri="{FF2B5EF4-FFF2-40B4-BE49-F238E27FC236}">
                <a16:creationId xmlns:a16="http://schemas.microsoft.com/office/drawing/2014/main" id="{D8D606FE-4FC6-5D38-D137-26923831BCE0}"/>
              </a:ext>
            </a:extLst>
          </p:cNvPr>
          <p:cNvSpPr/>
          <p:nvPr/>
        </p:nvSpPr>
        <p:spPr bwMode="auto">
          <a:xfrm>
            <a:off x="8002021" y="3388543"/>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9" name="Oval 218">
            <a:extLst>
              <a:ext uri="{FF2B5EF4-FFF2-40B4-BE49-F238E27FC236}">
                <a16:creationId xmlns:a16="http://schemas.microsoft.com/office/drawing/2014/main" id="{47A8CFE1-5437-A1A0-F1D0-92E0AFB7990F}"/>
              </a:ext>
            </a:extLst>
          </p:cNvPr>
          <p:cNvSpPr/>
          <p:nvPr/>
        </p:nvSpPr>
        <p:spPr bwMode="auto">
          <a:xfrm>
            <a:off x="6946944" y="3486235"/>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0" name="Oval 219">
            <a:extLst>
              <a:ext uri="{FF2B5EF4-FFF2-40B4-BE49-F238E27FC236}">
                <a16:creationId xmlns:a16="http://schemas.microsoft.com/office/drawing/2014/main" id="{7AFBE6F0-3288-8CF1-6692-CCE69D2B6E5B}"/>
              </a:ext>
            </a:extLst>
          </p:cNvPr>
          <p:cNvSpPr/>
          <p:nvPr/>
        </p:nvSpPr>
        <p:spPr bwMode="auto">
          <a:xfrm>
            <a:off x="7243929" y="3486235"/>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1" name="Oval 220">
            <a:extLst>
              <a:ext uri="{FF2B5EF4-FFF2-40B4-BE49-F238E27FC236}">
                <a16:creationId xmlns:a16="http://schemas.microsoft.com/office/drawing/2014/main" id="{AD172BC8-1B35-E5C1-DDA1-4867EF9B817A}"/>
              </a:ext>
            </a:extLst>
          </p:cNvPr>
          <p:cNvSpPr/>
          <p:nvPr/>
        </p:nvSpPr>
        <p:spPr bwMode="auto">
          <a:xfrm>
            <a:off x="7611252" y="3486235"/>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2" name="Oval 221">
            <a:extLst>
              <a:ext uri="{FF2B5EF4-FFF2-40B4-BE49-F238E27FC236}">
                <a16:creationId xmlns:a16="http://schemas.microsoft.com/office/drawing/2014/main" id="{A4D02C33-0750-3AB2-3FE3-E745D674CDB8}"/>
              </a:ext>
            </a:extLst>
          </p:cNvPr>
          <p:cNvSpPr/>
          <p:nvPr/>
        </p:nvSpPr>
        <p:spPr bwMode="auto">
          <a:xfrm>
            <a:off x="8017652" y="3486235"/>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3" name="Oval 222">
            <a:extLst>
              <a:ext uri="{FF2B5EF4-FFF2-40B4-BE49-F238E27FC236}">
                <a16:creationId xmlns:a16="http://schemas.microsoft.com/office/drawing/2014/main" id="{51B43B3F-72DB-FD22-BE6B-3DA71B5BE172}"/>
              </a:ext>
            </a:extLst>
          </p:cNvPr>
          <p:cNvSpPr/>
          <p:nvPr/>
        </p:nvSpPr>
        <p:spPr bwMode="auto">
          <a:xfrm>
            <a:off x="7154052" y="359565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4" name="Oval 223">
            <a:extLst>
              <a:ext uri="{FF2B5EF4-FFF2-40B4-BE49-F238E27FC236}">
                <a16:creationId xmlns:a16="http://schemas.microsoft.com/office/drawing/2014/main" id="{F71C9FA7-94E4-A24B-9D3C-911E81BF1B34}"/>
              </a:ext>
            </a:extLst>
          </p:cNvPr>
          <p:cNvSpPr/>
          <p:nvPr/>
        </p:nvSpPr>
        <p:spPr bwMode="auto">
          <a:xfrm>
            <a:off x="7857436" y="359565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5" name="Oval 224">
            <a:extLst>
              <a:ext uri="{FF2B5EF4-FFF2-40B4-BE49-F238E27FC236}">
                <a16:creationId xmlns:a16="http://schemas.microsoft.com/office/drawing/2014/main" id="{5E9EF484-329D-333E-97AC-0B5342A1D4C0}"/>
              </a:ext>
            </a:extLst>
          </p:cNvPr>
          <p:cNvSpPr/>
          <p:nvPr/>
        </p:nvSpPr>
        <p:spPr bwMode="auto">
          <a:xfrm>
            <a:off x="7075898" y="369725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6" name="Oval 225">
            <a:extLst>
              <a:ext uri="{FF2B5EF4-FFF2-40B4-BE49-F238E27FC236}">
                <a16:creationId xmlns:a16="http://schemas.microsoft.com/office/drawing/2014/main" id="{528E24CD-56BD-37D6-C5CF-E81F127B673E}"/>
              </a:ext>
            </a:extLst>
          </p:cNvPr>
          <p:cNvSpPr/>
          <p:nvPr/>
        </p:nvSpPr>
        <p:spPr bwMode="auto">
          <a:xfrm>
            <a:off x="7904329" y="369725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7" name="Oval 226">
            <a:extLst>
              <a:ext uri="{FF2B5EF4-FFF2-40B4-BE49-F238E27FC236}">
                <a16:creationId xmlns:a16="http://schemas.microsoft.com/office/drawing/2014/main" id="{120ABDC0-8A4F-BE32-C0FD-41087AF7ACD3}"/>
              </a:ext>
            </a:extLst>
          </p:cNvPr>
          <p:cNvSpPr/>
          <p:nvPr/>
        </p:nvSpPr>
        <p:spPr bwMode="auto">
          <a:xfrm>
            <a:off x="8478760" y="369725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0" name="Oval 229">
            <a:extLst>
              <a:ext uri="{FF2B5EF4-FFF2-40B4-BE49-F238E27FC236}">
                <a16:creationId xmlns:a16="http://schemas.microsoft.com/office/drawing/2014/main" id="{49030965-B556-28CA-0A03-A4D0ED4E39E5}"/>
              </a:ext>
            </a:extLst>
          </p:cNvPr>
          <p:cNvSpPr/>
          <p:nvPr/>
        </p:nvSpPr>
        <p:spPr bwMode="auto">
          <a:xfrm>
            <a:off x="7165775" y="3896542"/>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1" name="Oval 230">
            <a:extLst>
              <a:ext uri="{FF2B5EF4-FFF2-40B4-BE49-F238E27FC236}">
                <a16:creationId xmlns:a16="http://schemas.microsoft.com/office/drawing/2014/main" id="{06FF679C-6B84-5F59-1C87-32CB96F9E967}"/>
              </a:ext>
            </a:extLst>
          </p:cNvPr>
          <p:cNvSpPr/>
          <p:nvPr/>
        </p:nvSpPr>
        <p:spPr bwMode="auto">
          <a:xfrm>
            <a:off x="7283006" y="3896542"/>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2" name="Oval 231">
            <a:extLst>
              <a:ext uri="{FF2B5EF4-FFF2-40B4-BE49-F238E27FC236}">
                <a16:creationId xmlns:a16="http://schemas.microsoft.com/office/drawing/2014/main" id="{884D0C91-06B1-0FCB-B62F-9AA82C18E6D7}"/>
              </a:ext>
            </a:extLst>
          </p:cNvPr>
          <p:cNvSpPr/>
          <p:nvPr/>
        </p:nvSpPr>
        <p:spPr bwMode="auto">
          <a:xfrm>
            <a:off x="7486206" y="3896542"/>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3" name="Oval 232">
            <a:extLst>
              <a:ext uri="{FF2B5EF4-FFF2-40B4-BE49-F238E27FC236}">
                <a16:creationId xmlns:a16="http://schemas.microsoft.com/office/drawing/2014/main" id="{36097B0F-455C-F657-E8B1-838E85EE18CD}"/>
              </a:ext>
            </a:extLst>
          </p:cNvPr>
          <p:cNvSpPr/>
          <p:nvPr/>
        </p:nvSpPr>
        <p:spPr bwMode="auto">
          <a:xfrm>
            <a:off x="7865253" y="3994234"/>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4" name="Oval 233">
            <a:extLst>
              <a:ext uri="{FF2B5EF4-FFF2-40B4-BE49-F238E27FC236}">
                <a16:creationId xmlns:a16="http://schemas.microsoft.com/office/drawing/2014/main" id="{90939BF1-8F1D-420C-7623-7EBB4EFE96BC}"/>
              </a:ext>
            </a:extLst>
          </p:cNvPr>
          <p:cNvSpPr/>
          <p:nvPr/>
        </p:nvSpPr>
        <p:spPr bwMode="auto">
          <a:xfrm>
            <a:off x="8209130" y="3994234"/>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5" name="Oval 234">
            <a:extLst>
              <a:ext uri="{FF2B5EF4-FFF2-40B4-BE49-F238E27FC236}">
                <a16:creationId xmlns:a16="http://schemas.microsoft.com/office/drawing/2014/main" id="{D9464AE0-FB30-8DD2-5821-10CFAE5AA923}"/>
              </a:ext>
            </a:extLst>
          </p:cNvPr>
          <p:cNvSpPr/>
          <p:nvPr/>
        </p:nvSpPr>
        <p:spPr bwMode="auto">
          <a:xfrm>
            <a:off x="6943037" y="4095834"/>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6" name="Oval 235">
            <a:extLst>
              <a:ext uri="{FF2B5EF4-FFF2-40B4-BE49-F238E27FC236}">
                <a16:creationId xmlns:a16="http://schemas.microsoft.com/office/drawing/2014/main" id="{87858B19-416C-4FF1-4569-19EAC6F627D4}"/>
              </a:ext>
            </a:extLst>
          </p:cNvPr>
          <p:cNvSpPr/>
          <p:nvPr/>
        </p:nvSpPr>
        <p:spPr bwMode="auto">
          <a:xfrm>
            <a:off x="7240022" y="4095834"/>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7" name="Oval 236">
            <a:extLst>
              <a:ext uri="{FF2B5EF4-FFF2-40B4-BE49-F238E27FC236}">
                <a16:creationId xmlns:a16="http://schemas.microsoft.com/office/drawing/2014/main" id="{BE925E5F-CC40-D69F-3AB2-400750C55BF4}"/>
              </a:ext>
            </a:extLst>
          </p:cNvPr>
          <p:cNvSpPr/>
          <p:nvPr/>
        </p:nvSpPr>
        <p:spPr bwMode="auto">
          <a:xfrm>
            <a:off x="7548729" y="4095834"/>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8" name="Oval 237">
            <a:extLst>
              <a:ext uri="{FF2B5EF4-FFF2-40B4-BE49-F238E27FC236}">
                <a16:creationId xmlns:a16="http://schemas.microsoft.com/office/drawing/2014/main" id="{BDF6DAE9-7946-E247-2329-E20DDE06164D}"/>
              </a:ext>
            </a:extLst>
          </p:cNvPr>
          <p:cNvSpPr/>
          <p:nvPr/>
        </p:nvSpPr>
        <p:spPr bwMode="auto">
          <a:xfrm>
            <a:off x="7986391" y="4095834"/>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9" name="Oval 238">
            <a:extLst>
              <a:ext uri="{FF2B5EF4-FFF2-40B4-BE49-F238E27FC236}">
                <a16:creationId xmlns:a16="http://schemas.microsoft.com/office/drawing/2014/main" id="{147B92D7-F0B6-633B-81CE-0DFC5FD3A47D}"/>
              </a:ext>
            </a:extLst>
          </p:cNvPr>
          <p:cNvSpPr/>
          <p:nvPr/>
        </p:nvSpPr>
        <p:spPr bwMode="auto">
          <a:xfrm>
            <a:off x="7243929" y="4201341"/>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0" name="Oval 239">
            <a:extLst>
              <a:ext uri="{FF2B5EF4-FFF2-40B4-BE49-F238E27FC236}">
                <a16:creationId xmlns:a16="http://schemas.microsoft.com/office/drawing/2014/main" id="{9CBEF669-6574-9EB1-6823-1F49E4EDA3F8}"/>
              </a:ext>
            </a:extLst>
          </p:cNvPr>
          <p:cNvSpPr/>
          <p:nvPr/>
        </p:nvSpPr>
        <p:spPr bwMode="auto">
          <a:xfrm>
            <a:off x="7525283" y="4201341"/>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1" name="Oval 240">
            <a:extLst>
              <a:ext uri="{FF2B5EF4-FFF2-40B4-BE49-F238E27FC236}">
                <a16:creationId xmlns:a16="http://schemas.microsoft.com/office/drawing/2014/main" id="{96EEE692-1352-0730-9F16-CEB2996F7692}"/>
              </a:ext>
            </a:extLst>
          </p:cNvPr>
          <p:cNvSpPr/>
          <p:nvPr/>
        </p:nvSpPr>
        <p:spPr bwMode="auto">
          <a:xfrm>
            <a:off x="7955130" y="4201341"/>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2" name="Oval 241">
            <a:extLst>
              <a:ext uri="{FF2B5EF4-FFF2-40B4-BE49-F238E27FC236}">
                <a16:creationId xmlns:a16="http://schemas.microsoft.com/office/drawing/2014/main" id="{B57EFDE7-E282-C450-C5B4-6312B5A910C8}"/>
              </a:ext>
            </a:extLst>
          </p:cNvPr>
          <p:cNvSpPr/>
          <p:nvPr/>
        </p:nvSpPr>
        <p:spPr bwMode="auto">
          <a:xfrm>
            <a:off x="6982115" y="4295125"/>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3" name="Oval 242">
            <a:extLst>
              <a:ext uri="{FF2B5EF4-FFF2-40B4-BE49-F238E27FC236}">
                <a16:creationId xmlns:a16="http://schemas.microsoft.com/office/drawing/2014/main" id="{0E1BA71C-CF2D-C2F9-5A97-8B717E4140E2}"/>
              </a:ext>
            </a:extLst>
          </p:cNvPr>
          <p:cNvSpPr/>
          <p:nvPr/>
        </p:nvSpPr>
        <p:spPr bwMode="auto">
          <a:xfrm>
            <a:off x="7286915" y="4295125"/>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4" name="Oval 243">
            <a:extLst>
              <a:ext uri="{FF2B5EF4-FFF2-40B4-BE49-F238E27FC236}">
                <a16:creationId xmlns:a16="http://schemas.microsoft.com/office/drawing/2014/main" id="{B4165CF1-6EDC-CAE6-4CF4-6FAF19E14738}"/>
              </a:ext>
            </a:extLst>
          </p:cNvPr>
          <p:cNvSpPr/>
          <p:nvPr/>
        </p:nvSpPr>
        <p:spPr bwMode="auto">
          <a:xfrm>
            <a:off x="7583900" y="4295125"/>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5" name="Oval 244">
            <a:extLst>
              <a:ext uri="{FF2B5EF4-FFF2-40B4-BE49-F238E27FC236}">
                <a16:creationId xmlns:a16="http://schemas.microsoft.com/office/drawing/2014/main" id="{23D88886-73C1-20DB-2641-EA126B370E62}"/>
              </a:ext>
            </a:extLst>
          </p:cNvPr>
          <p:cNvSpPr/>
          <p:nvPr/>
        </p:nvSpPr>
        <p:spPr bwMode="auto">
          <a:xfrm>
            <a:off x="7853531" y="4295125"/>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6" name="Oval 245">
            <a:extLst>
              <a:ext uri="{FF2B5EF4-FFF2-40B4-BE49-F238E27FC236}">
                <a16:creationId xmlns:a16="http://schemas.microsoft.com/office/drawing/2014/main" id="{838476EC-8D64-DEDD-45E2-473E7F3A454B}"/>
              </a:ext>
            </a:extLst>
          </p:cNvPr>
          <p:cNvSpPr/>
          <p:nvPr/>
        </p:nvSpPr>
        <p:spPr bwMode="auto">
          <a:xfrm>
            <a:off x="8119254" y="4295125"/>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7" name="Oval 246">
            <a:extLst>
              <a:ext uri="{FF2B5EF4-FFF2-40B4-BE49-F238E27FC236}">
                <a16:creationId xmlns:a16="http://schemas.microsoft.com/office/drawing/2014/main" id="{CDE954B6-1EC4-0E99-8122-596A05C31AB3}"/>
              </a:ext>
            </a:extLst>
          </p:cNvPr>
          <p:cNvSpPr/>
          <p:nvPr/>
        </p:nvSpPr>
        <p:spPr bwMode="auto">
          <a:xfrm>
            <a:off x="7544823" y="4404541"/>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8" name="Oval 247">
            <a:extLst>
              <a:ext uri="{FF2B5EF4-FFF2-40B4-BE49-F238E27FC236}">
                <a16:creationId xmlns:a16="http://schemas.microsoft.com/office/drawing/2014/main" id="{F9681322-E81C-A661-33CC-D87E34B65699}"/>
              </a:ext>
            </a:extLst>
          </p:cNvPr>
          <p:cNvSpPr/>
          <p:nvPr/>
        </p:nvSpPr>
        <p:spPr bwMode="auto">
          <a:xfrm>
            <a:off x="7998115" y="4404541"/>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9" name="Oval 248">
            <a:extLst>
              <a:ext uri="{FF2B5EF4-FFF2-40B4-BE49-F238E27FC236}">
                <a16:creationId xmlns:a16="http://schemas.microsoft.com/office/drawing/2014/main" id="{8EDEDCB7-5E16-BE59-DB28-30A048EB275D}"/>
              </a:ext>
            </a:extLst>
          </p:cNvPr>
          <p:cNvSpPr/>
          <p:nvPr/>
        </p:nvSpPr>
        <p:spPr bwMode="auto">
          <a:xfrm>
            <a:off x="6919592" y="44983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0" name="Oval 249">
            <a:extLst>
              <a:ext uri="{FF2B5EF4-FFF2-40B4-BE49-F238E27FC236}">
                <a16:creationId xmlns:a16="http://schemas.microsoft.com/office/drawing/2014/main" id="{6F8BD6B9-8EF9-5775-5A2E-1D172B59EA3E}"/>
              </a:ext>
            </a:extLst>
          </p:cNvPr>
          <p:cNvSpPr/>
          <p:nvPr/>
        </p:nvSpPr>
        <p:spPr bwMode="auto">
          <a:xfrm>
            <a:off x="7310361" y="44983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1" name="Oval 250">
            <a:extLst>
              <a:ext uri="{FF2B5EF4-FFF2-40B4-BE49-F238E27FC236}">
                <a16:creationId xmlns:a16="http://schemas.microsoft.com/office/drawing/2014/main" id="{2240834D-9E0D-673B-F65F-A2D570010495}"/>
              </a:ext>
            </a:extLst>
          </p:cNvPr>
          <p:cNvSpPr/>
          <p:nvPr/>
        </p:nvSpPr>
        <p:spPr bwMode="auto">
          <a:xfrm>
            <a:off x="7599530" y="44983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2" name="Oval 251">
            <a:extLst>
              <a:ext uri="{FF2B5EF4-FFF2-40B4-BE49-F238E27FC236}">
                <a16:creationId xmlns:a16="http://schemas.microsoft.com/office/drawing/2014/main" id="{FAC84B01-A6E2-FB37-0B62-21D5A238162C}"/>
              </a:ext>
            </a:extLst>
          </p:cNvPr>
          <p:cNvSpPr/>
          <p:nvPr/>
        </p:nvSpPr>
        <p:spPr bwMode="auto">
          <a:xfrm>
            <a:off x="8091899" y="44983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3" name="Oval 252">
            <a:extLst>
              <a:ext uri="{FF2B5EF4-FFF2-40B4-BE49-F238E27FC236}">
                <a16:creationId xmlns:a16="http://schemas.microsoft.com/office/drawing/2014/main" id="{EDB610A3-B72D-4B2E-C4EF-67F0E67BBCAD}"/>
              </a:ext>
            </a:extLst>
          </p:cNvPr>
          <p:cNvSpPr/>
          <p:nvPr/>
        </p:nvSpPr>
        <p:spPr bwMode="auto">
          <a:xfrm>
            <a:off x="6978207" y="45999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4" name="Oval 253">
            <a:extLst>
              <a:ext uri="{FF2B5EF4-FFF2-40B4-BE49-F238E27FC236}">
                <a16:creationId xmlns:a16="http://schemas.microsoft.com/office/drawing/2014/main" id="{B3059AFE-C9CF-34B0-12BA-A269614FE3C8}"/>
              </a:ext>
            </a:extLst>
          </p:cNvPr>
          <p:cNvSpPr/>
          <p:nvPr/>
        </p:nvSpPr>
        <p:spPr bwMode="auto">
          <a:xfrm>
            <a:off x="7259561" y="45999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5" name="Oval 254">
            <a:extLst>
              <a:ext uri="{FF2B5EF4-FFF2-40B4-BE49-F238E27FC236}">
                <a16:creationId xmlns:a16="http://schemas.microsoft.com/office/drawing/2014/main" id="{C8A07138-EBA7-E172-65B3-5EB551A13622}"/>
              </a:ext>
            </a:extLst>
          </p:cNvPr>
          <p:cNvSpPr/>
          <p:nvPr/>
        </p:nvSpPr>
        <p:spPr bwMode="auto">
          <a:xfrm>
            <a:off x="7564361" y="45999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6" name="Oval 255">
            <a:extLst>
              <a:ext uri="{FF2B5EF4-FFF2-40B4-BE49-F238E27FC236}">
                <a16:creationId xmlns:a16="http://schemas.microsoft.com/office/drawing/2014/main" id="{55D2D943-15BE-B198-AEAF-FC418300EC5B}"/>
              </a:ext>
            </a:extLst>
          </p:cNvPr>
          <p:cNvSpPr/>
          <p:nvPr/>
        </p:nvSpPr>
        <p:spPr bwMode="auto">
          <a:xfrm>
            <a:off x="7916053" y="45999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7" name="Oval 256">
            <a:extLst>
              <a:ext uri="{FF2B5EF4-FFF2-40B4-BE49-F238E27FC236}">
                <a16:creationId xmlns:a16="http://schemas.microsoft.com/office/drawing/2014/main" id="{30D6ED09-8B97-9BB9-0A43-75641EFC8577}"/>
              </a:ext>
            </a:extLst>
          </p:cNvPr>
          <p:cNvSpPr/>
          <p:nvPr/>
        </p:nvSpPr>
        <p:spPr bwMode="auto">
          <a:xfrm>
            <a:off x="7271283" y="47015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8" name="Oval 257">
            <a:extLst>
              <a:ext uri="{FF2B5EF4-FFF2-40B4-BE49-F238E27FC236}">
                <a16:creationId xmlns:a16="http://schemas.microsoft.com/office/drawing/2014/main" id="{3A3BF698-90FB-98DA-F636-C67E77425B86}"/>
              </a:ext>
            </a:extLst>
          </p:cNvPr>
          <p:cNvSpPr/>
          <p:nvPr/>
        </p:nvSpPr>
        <p:spPr bwMode="auto">
          <a:xfrm>
            <a:off x="7642514" y="47015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9" name="Oval 258">
            <a:extLst>
              <a:ext uri="{FF2B5EF4-FFF2-40B4-BE49-F238E27FC236}">
                <a16:creationId xmlns:a16="http://schemas.microsoft.com/office/drawing/2014/main" id="{1B64C7E6-2D3E-C1AF-3D46-21EA80A0E4DB}"/>
              </a:ext>
            </a:extLst>
          </p:cNvPr>
          <p:cNvSpPr/>
          <p:nvPr/>
        </p:nvSpPr>
        <p:spPr bwMode="auto">
          <a:xfrm>
            <a:off x="6923498" y="48031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0" name="Oval 259">
            <a:extLst>
              <a:ext uri="{FF2B5EF4-FFF2-40B4-BE49-F238E27FC236}">
                <a16:creationId xmlns:a16="http://schemas.microsoft.com/office/drawing/2014/main" id="{94B2E757-0C86-6FE6-39C4-79983EF0E026}"/>
              </a:ext>
            </a:extLst>
          </p:cNvPr>
          <p:cNvSpPr/>
          <p:nvPr/>
        </p:nvSpPr>
        <p:spPr bwMode="auto">
          <a:xfrm>
            <a:off x="7263468" y="48031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1" name="Oval 260">
            <a:extLst>
              <a:ext uri="{FF2B5EF4-FFF2-40B4-BE49-F238E27FC236}">
                <a16:creationId xmlns:a16="http://schemas.microsoft.com/office/drawing/2014/main" id="{023B2D4F-D8E3-5E1B-4D50-87B9FDE569ED}"/>
              </a:ext>
            </a:extLst>
          </p:cNvPr>
          <p:cNvSpPr/>
          <p:nvPr/>
        </p:nvSpPr>
        <p:spPr bwMode="auto">
          <a:xfrm>
            <a:off x="6876606" y="4900818"/>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2" name="Oval 261">
            <a:extLst>
              <a:ext uri="{FF2B5EF4-FFF2-40B4-BE49-F238E27FC236}">
                <a16:creationId xmlns:a16="http://schemas.microsoft.com/office/drawing/2014/main" id="{5B427712-42C6-F9A9-CA03-5FA55188010C}"/>
              </a:ext>
            </a:extLst>
          </p:cNvPr>
          <p:cNvSpPr/>
          <p:nvPr/>
        </p:nvSpPr>
        <p:spPr bwMode="auto">
          <a:xfrm>
            <a:off x="7118883" y="4900818"/>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3" name="Oval 262">
            <a:extLst>
              <a:ext uri="{FF2B5EF4-FFF2-40B4-BE49-F238E27FC236}">
                <a16:creationId xmlns:a16="http://schemas.microsoft.com/office/drawing/2014/main" id="{38116A4D-7019-ADC7-F9FF-3D1B66DA3718}"/>
              </a:ext>
            </a:extLst>
          </p:cNvPr>
          <p:cNvSpPr/>
          <p:nvPr/>
        </p:nvSpPr>
        <p:spPr bwMode="auto">
          <a:xfrm>
            <a:off x="6907868" y="499851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4" name="Oval 263">
            <a:extLst>
              <a:ext uri="{FF2B5EF4-FFF2-40B4-BE49-F238E27FC236}">
                <a16:creationId xmlns:a16="http://schemas.microsoft.com/office/drawing/2014/main" id="{3B610187-8526-A99A-AC1C-BCF31185B3B0}"/>
              </a:ext>
            </a:extLst>
          </p:cNvPr>
          <p:cNvSpPr/>
          <p:nvPr/>
        </p:nvSpPr>
        <p:spPr bwMode="auto">
          <a:xfrm>
            <a:off x="7173591" y="4998510"/>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5" name="Oval 264">
            <a:extLst>
              <a:ext uri="{FF2B5EF4-FFF2-40B4-BE49-F238E27FC236}">
                <a16:creationId xmlns:a16="http://schemas.microsoft.com/office/drawing/2014/main" id="{86CFC58F-50BC-1CB7-8B14-0D98F0310EDB}"/>
              </a:ext>
            </a:extLst>
          </p:cNvPr>
          <p:cNvSpPr/>
          <p:nvPr/>
        </p:nvSpPr>
        <p:spPr bwMode="auto">
          <a:xfrm>
            <a:off x="6982114" y="5107926"/>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6" name="Rectangle 265">
            <a:extLst>
              <a:ext uri="{FF2B5EF4-FFF2-40B4-BE49-F238E27FC236}">
                <a16:creationId xmlns:a16="http://schemas.microsoft.com/office/drawing/2014/main" id="{DDA62809-2BDD-3AA1-9A1D-CAF021726E42}"/>
              </a:ext>
            </a:extLst>
          </p:cNvPr>
          <p:cNvSpPr/>
          <p:nvPr/>
        </p:nvSpPr>
        <p:spPr bwMode="auto">
          <a:xfrm rot="2700000">
            <a:off x="6982348" y="2078491"/>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7" name="Rectangle 266">
            <a:extLst>
              <a:ext uri="{FF2B5EF4-FFF2-40B4-BE49-F238E27FC236}">
                <a16:creationId xmlns:a16="http://schemas.microsoft.com/office/drawing/2014/main" id="{9FCE9030-4C8D-BD50-1A3C-4C4FB8E3368C}"/>
              </a:ext>
            </a:extLst>
          </p:cNvPr>
          <p:cNvSpPr/>
          <p:nvPr/>
        </p:nvSpPr>
        <p:spPr bwMode="auto">
          <a:xfrm rot="2700000">
            <a:off x="7294963" y="2078491"/>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8" name="Rectangle 267">
            <a:extLst>
              <a:ext uri="{FF2B5EF4-FFF2-40B4-BE49-F238E27FC236}">
                <a16:creationId xmlns:a16="http://schemas.microsoft.com/office/drawing/2014/main" id="{C5674E3B-F233-04C7-C44B-69FA46678A23}"/>
              </a:ext>
            </a:extLst>
          </p:cNvPr>
          <p:cNvSpPr/>
          <p:nvPr/>
        </p:nvSpPr>
        <p:spPr bwMode="auto">
          <a:xfrm rot="2700000">
            <a:off x="7658379" y="2078491"/>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9" name="Rectangle 268">
            <a:extLst>
              <a:ext uri="{FF2B5EF4-FFF2-40B4-BE49-F238E27FC236}">
                <a16:creationId xmlns:a16="http://schemas.microsoft.com/office/drawing/2014/main" id="{FC6FEBD4-C622-81BE-8C19-F8F205CB682F}"/>
              </a:ext>
            </a:extLst>
          </p:cNvPr>
          <p:cNvSpPr/>
          <p:nvPr/>
        </p:nvSpPr>
        <p:spPr bwMode="auto">
          <a:xfrm rot="2700000">
            <a:off x="6962809" y="2180092"/>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0" name="Rectangle 269">
            <a:extLst>
              <a:ext uri="{FF2B5EF4-FFF2-40B4-BE49-F238E27FC236}">
                <a16:creationId xmlns:a16="http://schemas.microsoft.com/office/drawing/2014/main" id="{CD40EDF1-44D7-1B91-BD8C-D83E312300DE}"/>
              </a:ext>
            </a:extLst>
          </p:cNvPr>
          <p:cNvSpPr/>
          <p:nvPr/>
        </p:nvSpPr>
        <p:spPr bwMode="auto">
          <a:xfrm rot="2700000">
            <a:off x="7044871" y="2269970"/>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1" name="Rectangle 270">
            <a:extLst>
              <a:ext uri="{FF2B5EF4-FFF2-40B4-BE49-F238E27FC236}">
                <a16:creationId xmlns:a16="http://schemas.microsoft.com/office/drawing/2014/main" id="{DA8F9A4C-C340-854E-CC11-148C757578FF}"/>
              </a:ext>
            </a:extLst>
          </p:cNvPr>
          <p:cNvSpPr/>
          <p:nvPr/>
        </p:nvSpPr>
        <p:spPr bwMode="auto">
          <a:xfrm rot="2700000">
            <a:off x="6923733" y="2586493"/>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2" name="Rectangle 271">
            <a:extLst>
              <a:ext uri="{FF2B5EF4-FFF2-40B4-BE49-F238E27FC236}">
                <a16:creationId xmlns:a16="http://schemas.microsoft.com/office/drawing/2014/main" id="{2EAE46DF-6182-03A7-08C6-DCA1F9C4E787}"/>
              </a:ext>
            </a:extLst>
          </p:cNvPr>
          <p:cNvSpPr/>
          <p:nvPr/>
        </p:nvSpPr>
        <p:spPr bwMode="auto">
          <a:xfrm rot="2700000">
            <a:off x="7255887" y="2586494"/>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3" name="Rectangle 272">
            <a:extLst>
              <a:ext uri="{FF2B5EF4-FFF2-40B4-BE49-F238E27FC236}">
                <a16:creationId xmlns:a16="http://schemas.microsoft.com/office/drawing/2014/main" id="{78539382-9FB3-EC8F-0C1B-EED3B3760ADC}"/>
              </a:ext>
            </a:extLst>
          </p:cNvPr>
          <p:cNvSpPr/>
          <p:nvPr/>
        </p:nvSpPr>
        <p:spPr bwMode="auto">
          <a:xfrm rot="2700000">
            <a:off x="6904196" y="3606399"/>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4" name="Rectangle 273">
            <a:extLst>
              <a:ext uri="{FF2B5EF4-FFF2-40B4-BE49-F238E27FC236}">
                <a16:creationId xmlns:a16="http://schemas.microsoft.com/office/drawing/2014/main" id="{23E84641-89B4-DDF7-9202-941378DE112F}"/>
              </a:ext>
            </a:extLst>
          </p:cNvPr>
          <p:cNvSpPr/>
          <p:nvPr/>
        </p:nvSpPr>
        <p:spPr bwMode="auto">
          <a:xfrm rot="2700000">
            <a:off x="7271519" y="3801785"/>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5" name="Rectangle 274">
            <a:extLst>
              <a:ext uri="{FF2B5EF4-FFF2-40B4-BE49-F238E27FC236}">
                <a16:creationId xmlns:a16="http://schemas.microsoft.com/office/drawing/2014/main" id="{7BC4942C-C900-4F0A-9B9B-BE0DA807DEE7}"/>
              </a:ext>
            </a:extLst>
          </p:cNvPr>
          <p:cNvSpPr/>
          <p:nvPr/>
        </p:nvSpPr>
        <p:spPr bwMode="auto">
          <a:xfrm rot="2700000">
            <a:off x="7548964" y="3801785"/>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6" name="Rectangle 275">
            <a:extLst>
              <a:ext uri="{FF2B5EF4-FFF2-40B4-BE49-F238E27FC236}">
                <a16:creationId xmlns:a16="http://schemas.microsoft.com/office/drawing/2014/main" id="{0BBEA961-E611-6E39-A39B-D0526C7E6568}"/>
              </a:ext>
            </a:extLst>
          </p:cNvPr>
          <p:cNvSpPr/>
          <p:nvPr/>
        </p:nvSpPr>
        <p:spPr bwMode="auto">
          <a:xfrm rot="2700000">
            <a:off x="8013980" y="3801785"/>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7" name="Rectangle 276">
            <a:extLst>
              <a:ext uri="{FF2B5EF4-FFF2-40B4-BE49-F238E27FC236}">
                <a16:creationId xmlns:a16="http://schemas.microsoft.com/office/drawing/2014/main" id="{D1583766-FECD-7D1C-F30A-0871B92CAD20}"/>
              </a:ext>
            </a:extLst>
          </p:cNvPr>
          <p:cNvSpPr/>
          <p:nvPr/>
        </p:nvSpPr>
        <p:spPr bwMode="auto">
          <a:xfrm rot="2700000">
            <a:off x="7548965" y="4001076"/>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8" name="Rectangle 277">
            <a:extLst>
              <a:ext uri="{FF2B5EF4-FFF2-40B4-BE49-F238E27FC236}">
                <a16:creationId xmlns:a16="http://schemas.microsoft.com/office/drawing/2014/main" id="{65F1ED97-34D1-9B0F-C69F-9A6D3C662D81}"/>
              </a:ext>
            </a:extLst>
          </p:cNvPr>
          <p:cNvSpPr/>
          <p:nvPr/>
        </p:nvSpPr>
        <p:spPr bwMode="auto">
          <a:xfrm rot="2700000">
            <a:off x="6943272" y="4208184"/>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9" name="Rectangle 278">
            <a:extLst>
              <a:ext uri="{FF2B5EF4-FFF2-40B4-BE49-F238E27FC236}">
                <a16:creationId xmlns:a16="http://schemas.microsoft.com/office/drawing/2014/main" id="{3C38F730-F70B-30FF-319D-B7E2AE148A7B}"/>
              </a:ext>
            </a:extLst>
          </p:cNvPr>
          <p:cNvSpPr/>
          <p:nvPr/>
        </p:nvSpPr>
        <p:spPr bwMode="auto">
          <a:xfrm rot="2700000">
            <a:off x="7255887" y="4407477"/>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0" name="Rectangle 279">
            <a:extLst>
              <a:ext uri="{FF2B5EF4-FFF2-40B4-BE49-F238E27FC236}">
                <a16:creationId xmlns:a16="http://schemas.microsoft.com/office/drawing/2014/main" id="{C96EF1C7-E95A-2C03-CFB5-6DA01FFCF9C8}"/>
              </a:ext>
            </a:extLst>
          </p:cNvPr>
          <p:cNvSpPr/>
          <p:nvPr/>
        </p:nvSpPr>
        <p:spPr bwMode="auto">
          <a:xfrm rot="2700000">
            <a:off x="6962811" y="4708371"/>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1" name="Rectangle 280">
            <a:extLst>
              <a:ext uri="{FF2B5EF4-FFF2-40B4-BE49-F238E27FC236}">
                <a16:creationId xmlns:a16="http://schemas.microsoft.com/office/drawing/2014/main" id="{70A1BFCE-6DF3-05F3-C7CF-7F7090BC9EF2}"/>
              </a:ext>
            </a:extLst>
          </p:cNvPr>
          <p:cNvSpPr/>
          <p:nvPr/>
        </p:nvSpPr>
        <p:spPr bwMode="auto">
          <a:xfrm rot="2700000">
            <a:off x="6935457" y="5216371"/>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2" name="Rectangle 281">
            <a:extLst>
              <a:ext uri="{FF2B5EF4-FFF2-40B4-BE49-F238E27FC236}">
                <a16:creationId xmlns:a16="http://schemas.microsoft.com/office/drawing/2014/main" id="{E64E64EA-A966-013F-DEC7-FC1831ED7B71}"/>
              </a:ext>
            </a:extLst>
          </p:cNvPr>
          <p:cNvSpPr/>
          <p:nvPr/>
        </p:nvSpPr>
        <p:spPr bwMode="auto">
          <a:xfrm>
            <a:off x="8741132" y="3591996"/>
            <a:ext cx="99339" cy="99339"/>
          </a:xfrm>
          <a:prstGeom prst="rect">
            <a:avLst/>
          </a:prstGeom>
          <a:solidFill>
            <a:schemeClr val="bg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3" name="Rectangle 282">
            <a:extLst>
              <a:ext uri="{FF2B5EF4-FFF2-40B4-BE49-F238E27FC236}">
                <a16:creationId xmlns:a16="http://schemas.microsoft.com/office/drawing/2014/main" id="{16D4FFBB-6DFD-19CB-F7C1-6CCC445705E4}"/>
              </a:ext>
            </a:extLst>
          </p:cNvPr>
          <p:cNvSpPr/>
          <p:nvPr/>
        </p:nvSpPr>
        <p:spPr bwMode="auto">
          <a:xfrm>
            <a:off x="8408978" y="4099996"/>
            <a:ext cx="99339" cy="99339"/>
          </a:xfrm>
          <a:prstGeom prst="rect">
            <a:avLst/>
          </a:prstGeom>
          <a:solidFill>
            <a:schemeClr val="bg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4" name="Rectangle 283">
            <a:extLst>
              <a:ext uri="{FF2B5EF4-FFF2-40B4-BE49-F238E27FC236}">
                <a16:creationId xmlns:a16="http://schemas.microsoft.com/office/drawing/2014/main" id="{A2A5D6B3-5966-6AF8-4D9D-C0654107F20A}"/>
              </a:ext>
            </a:extLst>
          </p:cNvPr>
          <p:cNvSpPr/>
          <p:nvPr/>
        </p:nvSpPr>
        <p:spPr bwMode="auto">
          <a:xfrm>
            <a:off x="7646978" y="4807288"/>
            <a:ext cx="99339" cy="99339"/>
          </a:xfrm>
          <a:prstGeom prst="rect">
            <a:avLst/>
          </a:prstGeom>
          <a:solidFill>
            <a:schemeClr val="bg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5" name="Rectangle 284">
            <a:extLst>
              <a:ext uri="{FF2B5EF4-FFF2-40B4-BE49-F238E27FC236}">
                <a16:creationId xmlns:a16="http://schemas.microsoft.com/office/drawing/2014/main" id="{A8D1AB64-4EAB-2447-8859-8D6D24146517}"/>
              </a:ext>
            </a:extLst>
          </p:cNvPr>
          <p:cNvSpPr/>
          <p:nvPr/>
        </p:nvSpPr>
        <p:spPr bwMode="auto">
          <a:xfrm>
            <a:off x="7498486" y="4998765"/>
            <a:ext cx="99339" cy="99339"/>
          </a:xfrm>
          <a:prstGeom prst="rect">
            <a:avLst/>
          </a:prstGeom>
          <a:solidFill>
            <a:schemeClr val="bg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6" name="Rectangle 285">
            <a:extLst>
              <a:ext uri="{FF2B5EF4-FFF2-40B4-BE49-F238E27FC236}">
                <a16:creationId xmlns:a16="http://schemas.microsoft.com/office/drawing/2014/main" id="{E77114D0-4E37-9D72-9CD6-49F16992E5C0}"/>
              </a:ext>
            </a:extLst>
          </p:cNvPr>
          <p:cNvSpPr/>
          <p:nvPr/>
        </p:nvSpPr>
        <p:spPr bwMode="auto">
          <a:xfrm>
            <a:off x="6892794" y="5303565"/>
            <a:ext cx="99339" cy="99339"/>
          </a:xfrm>
          <a:prstGeom prst="rect">
            <a:avLst/>
          </a:prstGeom>
          <a:solidFill>
            <a:schemeClr val="bg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7" name="Isosceles Triangle 286">
            <a:extLst>
              <a:ext uri="{FF2B5EF4-FFF2-40B4-BE49-F238E27FC236}">
                <a16:creationId xmlns:a16="http://schemas.microsoft.com/office/drawing/2014/main" id="{84BA1F17-6CE0-F769-FBAB-3C2183E183EC}"/>
              </a:ext>
            </a:extLst>
          </p:cNvPr>
          <p:cNvSpPr/>
          <p:nvPr/>
        </p:nvSpPr>
        <p:spPr bwMode="auto">
          <a:xfrm>
            <a:off x="7195900" y="2774013"/>
            <a:ext cx="127318" cy="109757"/>
          </a:xfrm>
          <a:prstGeom prst="triangle">
            <a:avLst/>
          </a:prstGeom>
          <a:solidFill>
            <a:srgbClr val="C00000"/>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8" name="Isosceles Triangle 287">
            <a:extLst>
              <a:ext uri="{FF2B5EF4-FFF2-40B4-BE49-F238E27FC236}">
                <a16:creationId xmlns:a16="http://schemas.microsoft.com/office/drawing/2014/main" id="{F4E76D41-D1EF-EF30-EFCC-940C32BE7E61}"/>
              </a:ext>
            </a:extLst>
          </p:cNvPr>
          <p:cNvSpPr/>
          <p:nvPr/>
        </p:nvSpPr>
        <p:spPr bwMode="auto">
          <a:xfrm>
            <a:off x="7027869" y="2867798"/>
            <a:ext cx="127318" cy="109757"/>
          </a:xfrm>
          <a:prstGeom prst="triangle">
            <a:avLst/>
          </a:prstGeom>
          <a:solidFill>
            <a:srgbClr val="C00000"/>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9" name="Isosceles Triangle 288">
            <a:extLst>
              <a:ext uri="{FF2B5EF4-FFF2-40B4-BE49-F238E27FC236}">
                <a16:creationId xmlns:a16="http://schemas.microsoft.com/office/drawing/2014/main" id="{F0CBFA0A-1D65-A876-B29D-0F7A0C7E33C2}"/>
              </a:ext>
            </a:extLst>
          </p:cNvPr>
          <p:cNvSpPr/>
          <p:nvPr/>
        </p:nvSpPr>
        <p:spPr bwMode="auto">
          <a:xfrm>
            <a:off x="7008331" y="2973306"/>
            <a:ext cx="127318" cy="109757"/>
          </a:xfrm>
          <a:prstGeom prst="triangle">
            <a:avLst/>
          </a:prstGeom>
          <a:solidFill>
            <a:srgbClr val="C00000"/>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0" name="Isosceles Triangle 289">
            <a:extLst>
              <a:ext uri="{FF2B5EF4-FFF2-40B4-BE49-F238E27FC236}">
                <a16:creationId xmlns:a16="http://schemas.microsoft.com/office/drawing/2014/main" id="{2B3DAB68-C621-4561-C91D-7F3ED7F260F0}"/>
              </a:ext>
            </a:extLst>
          </p:cNvPr>
          <p:cNvSpPr/>
          <p:nvPr/>
        </p:nvSpPr>
        <p:spPr bwMode="auto">
          <a:xfrm>
            <a:off x="6902823" y="3067091"/>
            <a:ext cx="127318" cy="109757"/>
          </a:xfrm>
          <a:prstGeom prst="triangle">
            <a:avLst/>
          </a:prstGeom>
          <a:solidFill>
            <a:srgbClr val="C00000"/>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1" name="Isosceles Triangle 290">
            <a:extLst>
              <a:ext uri="{FF2B5EF4-FFF2-40B4-BE49-F238E27FC236}">
                <a16:creationId xmlns:a16="http://schemas.microsoft.com/office/drawing/2014/main" id="{07961647-CB17-973E-DE63-CD32E150FAD1}"/>
              </a:ext>
            </a:extLst>
          </p:cNvPr>
          <p:cNvSpPr/>
          <p:nvPr/>
        </p:nvSpPr>
        <p:spPr bwMode="auto">
          <a:xfrm>
            <a:off x="6793408" y="3172598"/>
            <a:ext cx="127318" cy="109757"/>
          </a:xfrm>
          <a:prstGeom prst="triangle">
            <a:avLst/>
          </a:prstGeom>
          <a:solidFill>
            <a:srgbClr val="C00000"/>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2" name="Isosceles Triangle 291">
            <a:extLst>
              <a:ext uri="{FF2B5EF4-FFF2-40B4-BE49-F238E27FC236}">
                <a16:creationId xmlns:a16="http://schemas.microsoft.com/office/drawing/2014/main" id="{57D1ADE1-D75B-7DEF-A81A-1A021AA7E400}"/>
              </a:ext>
            </a:extLst>
          </p:cNvPr>
          <p:cNvSpPr/>
          <p:nvPr/>
        </p:nvSpPr>
        <p:spPr bwMode="auto">
          <a:xfrm>
            <a:off x="7485069" y="4895890"/>
            <a:ext cx="127318" cy="109757"/>
          </a:xfrm>
          <a:prstGeom prst="triangle">
            <a:avLst/>
          </a:prstGeom>
          <a:solidFill>
            <a:srgbClr val="C00000"/>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3" name="Isosceles Triangle 292">
            <a:extLst>
              <a:ext uri="{FF2B5EF4-FFF2-40B4-BE49-F238E27FC236}">
                <a16:creationId xmlns:a16="http://schemas.microsoft.com/office/drawing/2014/main" id="{7751931B-1465-B0B4-A6FE-FAE662FDC13B}"/>
              </a:ext>
            </a:extLst>
          </p:cNvPr>
          <p:cNvSpPr/>
          <p:nvPr/>
        </p:nvSpPr>
        <p:spPr bwMode="auto">
          <a:xfrm>
            <a:off x="7203715" y="5095182"/>
            <a:ext cx="127318" cy="109757"/>
          </a:xfrm>
          <a:prstGeom prst="triangle">
            <a:avLst/>
          </a:prstGeom>
          <a:solidFill>
            <a:srgbClr val="C00000"/>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4" name="Isosceles Triangle 293">
            <a:extLst>
              <a:ext uri="{FF2B5EF4-FFF2-40B4-BE49-F238E27FC236}">
                <a16:creationId xmlns:a16="http://schemas.microsoft.com/office/drawing/2014/main" id="{636589D4-EFB0-6D3E-F441-87F1DE92FCBB}"/>
              </a:ext>
            </a:extLst>
          </p:cNvPr>
          <p:cNvSpPr/>
          <p:nvPr/>
        </p:nvSpPr>
        <p:spPr bwMode="auto">
          <a:xfrm>
            <a:off x="7168545" y="5196782"/>
            <a:ext cx="127318" cy="109757"/>
          </a:xfrm>
          <a:prstGeom prst="triangle">
            <a:avLst/>
          </a:prstGeom>
          <a:solidFill>
            <a:srgbClr val="C00000"/>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5" name="Isosceles Triangle 294">
            <a:extLst>
              <a:ext uri="{FF2B5EF4-FFF2-40B4-BE49-F238E27FC236}">
                <a16:creationId xmlns:a16="http://schemas.microsoft.com/office/drawing/2014/main" id="{A09F30AB-57DF-34F1-0683-E66C778B30F3}"/>
              </a:ext>
            </a:extLst>
          </p:cNvPr>
          <p:cNvSpPr/>
          <p:nvPr/>
        </p:nvSpPr>
        <p:spPr bwMode="auto">
          <a:xfrm>
            <a:off x="6816853" y="5388258"/>
            <a:ext cx="127318" cy="109757"/>
          </a:xfrm>
          <a:prstGeom prst="triangle">
            <a:avLst/>
          </a:prstGeom>
          <a:solidFill>
            <a:srgbClr val="C00000"/>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6" name="Rectangle 295">
            <a:extLst>
              <a:ext uri="{FF2B5EF4-FFF2-40B4-BE49-F238E27FC236}">
                <a16:creationId xmlns:a16="http://schemas.microsoft.com/office/drawing/2014/main" id="{DC87B381-CA79-5DD2-490C-B534972546F9}"/>
              </a:ext>
            </a:extLst>
          </p:cNvPr>
          <p:cNvSpPr/>
          <p:nvPr/>
        </p:nvSpPr>
        <p:spPr bwMode="auto">
          <a:xfrm>
            <a:off x="7268483" y="3700204"/>
            <a:ext cx="86102" cy="86102"/>
          </a:xfrm>
          <a:prstGeom prst="rect">
            <a:avLst/>
          </a:prstGeom>
          <a:solidFill>
            <a:schemeClr val="accent6">
              <a:lumMod val="60000"/>
              <a:lumOff val="4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8" name="Star: 7 Points 297">
            <a:extLst>
              <a:ext uri="{FF2B5EF4-FFF2-40B4-BE49-F238E27FC236}">
                <a16:creationId xmlns:a16="http://schemas.microsoft.com/office/drawing/2014/main" id="{C50DE147-8551-4175-ED24-1E492CDDE0A2}"/>
              </a:ext>
            </a:extLst>
          </p:cNvPr>
          <p:cNvSpPr/>
          <p:nvPr/>
        </p:nvSpPr>
        <p:spPr bwMode="auto">
          <a:xfrm>
            <a:off x="6920660" y="1586815"/>
            <a:ext cx="96727" cy="96727"/>
          </a:xfrm>
          <a:prstGeom prst="star7">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9" name="TextBox 298">
            <a:extLst>
              <a:ext uri="{FF2B5EF4-FFF2-40B4-BE49-F238E27FC236}">
                <a16:creationId xmlns:a16="http://schemas.microsoft.com/office/drawing/2014/main" id="{514AF1E7-A1A8-40A3-AB3F-FDAF0681D249}"/>
              </a:ext>
            </a:extLst>
          </p:cNvPr>
          <p:cNvSpPr txBox="1"/>
          <p:nvPr/>
        </p:nvSpPr>
        <p:spPr bwMode="auto">
          <a:xfrm>
            <a:off x="7963838" y="1911364"/>
            <a:ext cx="148642" cy="276999"/>
          </a:xfrm>
          <a:prstGeom prst="rect">
            <a:avLst/>
          </a:prstGeom>
          <a:noFill/>
          <a:ln w="9525" algn="ctr">
            <a:noFill/>
            <a:miter lim="800000"/>
            <a:headEnd/>
            <a:tailEnd/>
          </a:ln>
          <a:extLst>
            <a:ext uri="{909E8E84-426E-40DD-AFC4-6F175D3DCCD1}">
              <a14:hiddenFill xmlns:a14="http://schemas.microsoft.com/office/drawing/2010/main">
                <a:solidFill>
                  <a:srgbClr val="FFFFFF"/>
                </a:solidFill>
              </a14:hiddenFill>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0" name="TextBox 299">
            <a:extLst>
              <a:ext uri="{FF2B5EF4-FFF2-40B4-BE49-F238E27FC236}">
                <a16:creationId xmlns:a16="http://schemas.microsoft.com/office/drawing/2014/main" id="{A76A149D-9AC5-8409-0A5C-F50CD579FCB0}"/>
              </a:ext>
            </a:extLst>
          </p:cNvPr>
          <p:cNvSpPr txBox="1"/>
          <p:nvPr/>
        </p:nvSpPr>
        <p:spPr bwMode="auto">
          <a:xfrm>
            <a:off x="7944299" y="2016871"/>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1" name="TextBox 300">
            <a:extLst>
              <a:ext uri="{FF2B5EF4-FFF2-40B4-BE49-F238E27FC236}">
                <a16:creationId xmlns:a16="http://schemas.microsoft.com/office/drawing/2014/main" id="{35426CCC-916F-3DD7-ED9B-7C0A507FC886}"/>
              </a:ext>
            </a:extLst>
          </p:cNvPr>
          <p:cNvSpPr txBox="1"/>
          <p:nvPr/>
        </p:nvSpPr>
        <p:spPr bwMode="auto">
          <a:xfrm>
            <a:off x="7916945" y="2118471"/>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2" name="TextBox 301">
            <a:extLst>
              <a:ext uri="{FF2B5EF4-FFF2-40B4-BE49-F238E27FC236}">
                <a16:creationId xmlns:a16="http://schemas.microsoft.com/office/drawing/2014/main" id="{7B3638C4-EFCC-F556-E59C-5A6C64F33647}"/>
              </a:ext>
            </a:extLst>
          </p:cNvPr>
          <p:cNvSpPr txBox="1"/>
          <p:nvPr/>
        </p:nvSpPr>
        <p:spPr bwMode="auto">
          <a:xfrm>
            <a:off x="7873961" y="2212255"/>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3" name="TextBox 302">
            <a:extLst>
              <a:ext uri="{FF2B5EF4-FFF2-40B4-BE49-F238E27FC236}">
                <a16:creationId xmlns:a16="http://schemas.microsoft.com/office/drawing/2014/main" id="{A00D6E63-783A-8543-E024-AC98E952C1FA}"/>
              </a:ext>
            </a:extLst>
          </p:cNvPr>
          <p:cNvSpPr txBox="1"/>
          <p:nvPr/>
        </p:nvSpPr>
        <p:spPr bwMode="auto">
          <a:xfrm>
            <a:off x="7784084" y="2321671"/>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4" name="TextBox 303">
            <a:extLst>
              <a:ext uri="{FF2B5EF4-FFF2-40B4-BE49-F238E27FC236}">
                <a16:creationId xmlns:a16="http://schemas.microsoft.com/office/drawing/2014/main" id="{EAE00D9B-8479-EAB2-8080-1C7CB2889A58}"/>
              </a:ext>
            </a:extLst>
          </p:cNvPr>
          <p:cNvSpPr txBox="1"/>
          <p:nvPr/>
        </p:nvSpPr>
        <p:spPr bwMode="auto">
          <a:xfrm>
            <a:off x="7717653" y="2411548"/>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5" name="TextBox 304">
            <a:extLst>
              <a:ext uri="{FF2B5EF4-FFF2-40B4-BE49-F238E27FC236}">
                <a16:creationId xmlns:a16="http://schemas.microsoft.com/office/drawing/2014/main" id="{CE14E76E-6A5E-8CD2-68FB-9018C93D5C4E}"/>
              </a:ext>
            </a:extLst>
          </p:cNvPr>
          <p:cNvSpPr txBox="1"/>
          <p:nvPr/>
        </p:nvSpPr>
        <p:spPr bwMode="auto">
          <a:xfrm>
            <a:off x="7537899" y="2524871"/>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6" name="TextBox 305">
            <a:extLst>
              <a:ext uri="{FF2B5EF4-FFF2-40B4-BE49-F238E27FC236}">
                <a16:creationId xmlns:a16="http://schemas.microsoft.com/office/drawing/2014/main" id="{C90CC7DE-F461-BE89-C172-1C97BCA0BFA6}"/>
              </a:ext>
            </a:extLst>
          </p:cNvPr>
          <p:cNvSpPr txBox="1"/>
          <p:nvPr/>
        </p:nvSpPr>
        <p:spPr bwMode="auto">
          <a:xfrm>
            <a:off x="7537899" y="2618656"/>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7" name="TextBox 306">
            <a:extLst>
              <a:ext uri="{FF2B5EF4-FFF2-40B4-BE49-F238E27FC236}">
                <a16:creationId xmlns:a16="http://schemas.microsoft.com/office/drawing/2014/main" id="{6D5C98AB-1689-2049-5606-13C042664C60}"/>
              </a:ext>
            </a:extLst>
          </p:cNvPr>
          <p:cNvSpPr txBox="1"/>
          <p:nvPr/>
        </p:nvSpPr>
        <p:spPr bwMode="auto">
          <a:xfrm>
            <a:off x="8479653" y="3931640"/>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8" name="TextBox 307">
            <a:extLst>
              <a:ext uri="{FF2B5EF4-FFF2-40B4-BE49-F238E27FC236}">
                <a16:creationId xmlns:a16="http://schemas.microsoft.com/office/drawing/2014/main" id="{843B71D3-C805-AF79-5BF7-6A02576931E6}"/>
              </a:ext>
            </a:extLst>
          </p:cNvPr>
          <p:cNvSpPr txBox="1"/>
          <p:nvPr/>
        </p:nvSpPr>
        <p:spPr bwMode="auto">
          <a:xfrm>
            <a:off x="8041991" y="4646748"/>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09" name="TextBox 308">
            <a:extLst>
              <a:ext uri="{FF2B5EF4-FFF2-40B4-BE49-F238E27FC236}">
                <a16:creationId xmlns:a16="http://schemas.microsoft.com/office/drawing/2014/main" id="{D66692F9-2422-BB2E-0B75-36C550243B6F}"/>
              </a:ext>
            </a:extLst>
          </p:cNvPr>
          <p:cNvSpPr txBox="1"/>
          <p:nvPr/>
        </p:nvSpPr>
        <p:spPr bwMode="auto">
          <a:xfrm>
            <a:off x="9859084" y="4002534"/>
            <a:ext cx="1532148" cy="1479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ts val="12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Active in follow-up</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Complete response</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Death</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Partial response</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Progressive disease</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Response by CT only</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Still on treatment</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Study discontinued</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310" name="Isosceles Triangle 309">
            <a:extLst>
              <a:ext uri="{FF2B5EF4-FFF2-40B4-BE49-F238E27FC236}">
                <a16:creationId xmlns:a16="http://schemas.microsoft.com/office/drawing/2014/main" id="{C70F7EEF-308C-7B23-5EDE-CC3E1743CCCC}"/>
              </a:ext>
            </a:extLst>
          </p:cNvPr>
          <p:cNvSpPr/>
          <p:nvPr/>
        </p:nvSpPr>
        <p:spPr bwMode="auto">
          <a:xfrm rot="5400000">
            <a:off x="9814893" y="4073175"/>
            <a:ext cx="93187" cy="67024"/>
          </a:xfrm>
          <a:prstGeom prst="triangle">
            <a:avLst/>
          </a:prstGeom>
          <a:solidFill>
            <a:srgbClr val="013763"/>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1" name="Oval 310">
            <a:extLst>
              <a:ext uri="{FF2B5EF4-FFF2-40B4-BE49-F238E27FC236}">
                <a16:creationId xmlns:a16="http://schemas.microsoft.com/office/drawing/2014/main" id="{4226FFD8-0A12-0712-983E-83CAAA706BA3}"/>
              </a:ext>
            </a:extLst>
          </p:cNvPr>
          <p:cNvSpPr/>
          <p:nvPr/>
        </p:nvSpPr>
        <p:spPr bwMode="auto">
          <a:xfrm>
            <a:off x="9804853" y="4222644"/>
            <a:ext cx="99339" cy="99339"/>
          </a:xfrm>
          <a:prstGeom prst="ellipse">
            <a:avLst/>
          </a:prstGeom>
          <a:solidFill>
            <a:schemeClr val="tx2">
              <a:lumMod val="5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2" name="Rectangle 311">
            <a:extLst>
              <a:ext uri="{FF2B5EF4-FFF2-40B4-BE49-F238E27FC236}">
                <a16:creationId xmlns:a16="http://schemas.microsoft.com/office/drawing/2014/main" id="{3C5AD1CA-BF08-F98F-7000-42FE87113643}"/>
              </a:ext>
            </a:extLst>
          </p:cNvPr>
          <p:cNvSpPr/>
          <p:nvPr/>
        </p:nvSpPr>
        <p:spPr bwMode="auto">
          <a:xfrm>
            <a:off x="9809318" y="4379206"/>
            <a:ext cx="99339" cy="99339"/>
          </a:xfrm>
          <a:prstGeom prst="rect">
            <a:avLst/>
          </a:prstGeom>
          <a:solidFill>
            <a:schemeClr val="bg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3" name="Rectangle 312">
            <a:extLst>
              <a:ext uri="{FF2B5EF4-FFF2-40B4-BE49-F238E27FC236}">
                <a16:creationId xmlns:a16="http://schemas.microsoft.com/office/drawing/2014/main" id="{5CEAC16C-7984-FBBF-5B65-551F24D595F5}"/>
              </a:ext>
            </a:extLst>
          </p:cNvPr>
          <p:cNvSpPr/>
          <p:nvPr/>
        </p:nvSpPr>
        <p:spPr bwMode="auto">
          <a:xfrm rot="2700000">
            <a:off x="9812904" y="4534285"/>
            <a:ext cx="86102" cy="86102"/>
          </a:xfrm>
          <a:prstGeom prst="rect">
            <a:avLst/>
          </a:prstGeom>
          <a:solidFill>
            <a:schemeClr val="accent2"/>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4" name="Isosceles Triangle 313">
            <a:extLst>
              <a:ext uri="{FF2B5EF4-FFF2-40B4-BE49-F238E27FC236}">
                <a16:creationId xmlns:a16="http://schemas.microsoft.com/office/drawing/2014/main" id="{7E6A575F-CEE2-8640-9D14-899047C69546}"/>
              </a:ext>
            </a:extLst>
          </p:cNvPr>
          <p:cNvSpPr/>
          <p:nvPr/>
        </p:nvSpPr>
        <p:spPr bwMode="auto">
          <a:xfrm>
            <a:off x="9788086" y="4663192"/>
            <a:ext cx="127318" cy="109757"/>
          </a:xfrm>
          <a:prstGeom prst="triangle">
            <a:avLst/>
          </a:prstGeom>
          <a:solidFill>
            <a:srgbClr val="C00000"/>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5" name="Rectangle 314">
            <a:extLst>
              <a:ext uri="{FF2B5EF4-FFF2-40B4-BE49-F238E27FC236}">
                <a16:creationId xmlns:a16="http://schemas.microsoft.com/office/drawing/2014/main" id="{0ED089B2-0D95-E6A3-7110-02FB85F3C825}"/>
              </a:ext>
            </a:extLst>
          </p:cNvPr>
          <p:cNvSpPr/>
          <p:nvPr/>
        </p:nvSpPr>
        <p:spPr bwMode="auto">
          <a:xfrm>
            <a:off x="9813777" y="4835199"/>
            <a:ext cx="86102" cy="86102"/>
          </a:xfrm>
          <a:prstGeom prst="rect">
            <a:avLst/>
          </a:prstGeom>
          <a:solidFill>
            <a:schemeClr val="accent6">
              <a:lumMod val="60000"/>
              <a:lumOff val="40000"/>
            </a:schemeClr>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6" name="TextBox 315">
            <a:extLst>
              <a:ext uri="{FF2B5EF4-FFF2-40B4-BE49-F238E27FC236}">
                <a16:creationId xmlns:a16="http://schemas.microsoft.com/office/drawing/2014/main" id="{E6FFAA03-2E68-CC9E-A44A-D31241D4B97A}"/>
              </a:ext>
            </a:extLst>
          </p:cNvPr>
          <p:cNvSpPr txBox="1"/>
          <p:nvPr/>
        </p:nvSpPr>
        <p:spPr bwMode="auto">
          <a:xfrm>
            <a:off x="9794023" y="4929865"/>
            <a:ext cx="148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17" name="Oval 316">
            <a:extLst>
              <a:ext uri="{FF2B5EF4-FFF2-40B4-BE49-F238E27FC236}">
                <a16:creationId xmlns:a16="http://schemas.microsoft.com/office/drawing/2014/main" id="{C64649B0-FC02-29A6-30A0-66256B53D878}"/>
              </a:ext>
            </a:extLst>
          </p:cNvPr>
          <p:cNvSpPr/>
          <p:nvPr/>
        </p:nvSpPr>
        <p:spPr bwMode="auto">
          <a:xfrm>
            <a:off x="9812667" y="5140951"/>
            <a:ext cx="99339" cy="99339"/>
          </a:xfrm>
          <a:prstGeom prst="ellipse">
            <a:avLst/>
          </a:prstGeom>
          <a:noFill/>
          <a:ln w="1905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 name="TextBox 317">
            <a:extLst>
              <a:ext uri="{FF2B5EF4-FFF2-40B4-BE49-F238E27FC236}">
                <a16:creationId xmlns:a16="http://schemas.microsoft.com/office/drawing/2014/main" id="{0CB140F8-2D04-12BF-25C4-B138EEABD065}"/>
              </a:ext>
            </a:extLst>
          </p:cNvPr>
          <p:cNvSpPr txBox="1"/>
          <p:nvPr/>
        </p:nvSpPr>
        <p:spPr bwMode="auto">
          <a:xfrm>
            <a:off x="5170349" y="1391060"/>
            <a:ext cx="1532148" cy="556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ts val="12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Glofitamab</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SUD 2.5/10/16 mg</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+ 1000 mg Opt</a:t>
            </a:r>
          </a:p>
        </p:txBody>
      </p:sp>
      <p:sp>
        <p:nvSpPr>
          <p:cNvPr id="319" name="TextBox 318">
            <a:extLst>
              <a:ext uri="{FF2B5EF4-FFF2-40B4-BE49-F238E27FC236}">
                <a16:creationId xmlns:a16="http://schemas.microsoft.com/office/drawing/2014/main" id="{CEC6BC83-866F-75FC-AFF4-B9C8218FF55E}"/>
              </a:ext>
            </a:extLst>
          </p:cNvPr>
          <p:cNvSpPr txBox="1"/>
          <p:nvPr/>
        </p:nvSpPr>
        <p:spPr bwMode="auto">
          <a:xfrm>
            <a:off x="5170349" y="2298265"/>
            <a:ext cx="1532148" cy="556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ts val="12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Glofitamab</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SUD 2.5/10/30 mg</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+ 1000 mg Opt</a:t>
            </a:r>
          </a:p>
        </p:txBody>
      </p:sp>
      <p:sp>
        <p:nvSpPr>
          <p:cNvPr id="320" name="TextBox 319">
            <a:extLst>
              <a:ext uri="{FF2B5EF4-FFF2-40B4-BE49-F238E27FC236}">
                <a16:creationId xmlns:a16="http://schemas.microsoft.com/office/drawing/2014/main" id="{1EDDCE75-59C6-0BDC-5F71-4CCE1DEC5EFF}"/>
              </a:ext>
            </a:extLst>
          </p:cNvPr>
          <p:cNvSpPr txBox="1"/>
          <p:nvPr/>
        </p:nvSpPr>
        <p:spPr bwMode="auto">
          <a:xfrm>
            <a:off x="5170349" y="4250936"/>
            <a:ext cx="1532148" cy="556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ts val="12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Glofitamab</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SUD 2.5/10/30 mg</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+ 2000 mg Opt</a:t>
            </a:r>
          </a:p>
        </p:txBody>
      </p:sp>
      <p:sp>
        <p:nvSpPr>
          <p:cNvPr id="321" name="Freeform: Shape 320">
            <a:extLst>
              <a:ext uri="{FF2B5EF4-FFF2-40B4-BE49-F238E27FC236}">
                <a16:creationId xmlns:a16="http://schemas.microsoft.com/office/drawing/2014/main" id="{A2B03600-E3B2-C831-6BED-B38292EF621D}"/>
              </a:ext>
            </a:extLst>
          </p:cNvPr>
          <p:cNvSpPr/>
          <p:nvPr/>
        </p:nvSpPr>
        <p:spPr bwMode="auto">
          <a:xfrm>
            <a:off x="6669331" y="1558758"/>
            <a:ext cx="94438" cy="249559"/>
          </a:xfrm>
          <a:custGeom>
            <a:avLst/>
            <a:gdLst>
              <a:gd name="connsiteX0" fmla="*/ 244698 w 257577"/>
              <a:gd name="connsiteY0" fmla="*/ 0 h 1191296"/>
              <a:gd name="connsiteX1" fmla="*/ 0 w 257577"/>
              <a:gd name="connsiteY1" fmla="*/ 0 h 1191296"/>
              <a:gd name="connsiteX2" fmla="*/ 6439 w 257577"/>
              <a:gd name="connsiteY2" fmla="*/ 1191296 h 1191296"/>
              <a:gd name="connsiteX3" fmla="*/ 257577 w 257577"/>
              <a:gd name="connsiteY3" fmla="*/ 1191296 h 1191296"/>
            </a:gdLst>
            <a:ahLst/>
            <a:cxnLst>
              <a:cxn ang="0">
                <a:pos x="connsiteX0" y="connsiteY0"/>
              </a:cxn>
              <a:cxn ang="0">
                <a:pos x="connsiteX1" y="connsiteY1"/>
              </a:cxn>
              <a:cxn ang="0">
                <a:pos x="connsiteX2" y="connsiteY2"/>
              </a:cxn>
              <a:cxn ang="0">
                <a:pos x="connsiteX3" y="connsiteY3"/>
              </a:cxn>
            </a:cxnLst>
            <a:rect l="l" t="t" r="r" b="b"/>
            <a:pathLst>
              <a:path w="257577" h="1191296">
                <a:moveTo>
                  <a:pt x="244698" y="0"/>
                </a:moveTo>
                <a:lnTo>
                  <a:pt x="0" y="0"/>
                </a:lnTo>
                <a:cubicBezTo>
                  <a:pt x="2146" y="397099"/>
                  <a:pt x="4293" y="794197"/>
                  <a:pt x="6439" y="1191296"/>
                </a:cubicBezTo>
                <a:lnTo>
                  <a:pt x="257577" y="1191296"/>
                </a:lnTo>
              </a:path>
            </a:pathLst>
          </a:custGeom>
          <a:noFill/>
          <a:ln w="12700">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2" name="Freeform: Shape 321">
            <a:extLst>
              <a:ext uri="{FF2B5EF4-FFF2-40B4-BE49-F238E27FC236}">
                <a16:creationId xmlns:a16="http://schemas.microsoft.com/office/drawing/2014/main" id="{EEAB12EA-6E58-41EA-C283-3611E87EB928}"/>
              </a:ext>
            </a:extLst>
          </p:cNvPr>
          <p:cNvSpPr/>
          <p:nvPr/>
        </p:nvSpPr>
        <p:spPr bwMode="auto">
          <a:xfrm>
            <a:off x="6669331" y="1854070"/>
            <a:ext cx="94438" cy="1446622"/>
          </a:xfrm>
          <a:custGeom>
            <a:avLst/>
            <a:gdLst>
              <a:gd name="connsiteX0" fmla="*/ 244698 w 257577"/>
              <a:gd name="connsiteY0" fmla="*/ 0 h 1191296"/>
              <a:gd name="connsiteX1" fmla="*/ 0 w 257577"/>
              <a:gd name="connsiteY1" fmla="*/ 0 h 1191296"/>
              <a:gd name="connsiteX2" fmla="*/ 6439 w 257577"/>
              <a:gd name="connsiteY2" fmla="*/ 1191296 h 1191296"/>
              <a:gd name="connsiteX3" fmla="*/ 257577 w 257577"/>
              <a:gd name="connsiteY3" fmla="*/ 1191296 h 1191296"/>
            </a:gdLst>
            <a:ahLst/>
            <a:cxnLst>
              <a:cxn ang="0">
                <a:pos x="connsiteX0" y="connsiteY0"/>
              </a:cxn>
              <a:cxn ang="0">
                <a:pos x="connsiteX1" y="connsiteY1"/>
              </a:cxn>
              <a:cxn ang="0">
                <a:pos x="connsiteX2" y="connsiteY2"/>
              </a:cxn>
              <a:cxn ang="0">
                <a:pos x="connsiteX3" y="connsiteY3"/>
              </a:cxn>
            </a:cxnLst>
            <a:rect l="l" t="t" r="r" b="b"/>
            <a:pathLst>
              <a:path w="257577" h="1191296">
                <a:moveTo>
                  <a:pt x="244698" y="0"/>
                </a:moveTo>
                <a:lnTo>
                  <a:pt x="0" y="0"/>
                </a:lnTo>
                <a:cubicBezTo>
                  <a:pt x="2146" y="397099"/>
                  <a:pt x="4293" y="794197"/>
                  <a:pt x="6439" y="1191296"/>
                </a:cubicBezTo>
                <a:lnTo>
                  <a:pt x="257577" y="1191296"/>
                </a:lnTo>
              </a:path>
            </a:pathLst>
          </a:custGeom>
          <a:noFill/>
          <a:ln w="12700">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3" name="Freeform: Shape 322">
            <a:extLst>
              <a:ext uri="{FF2B5EF4-FFF2-40B4-BE49-F238E27FC236}">
                <a16:creationId xmlns:a16="http://schemas.microsoft.com/office/drawing/2014/main" id="{831D17EC-3D52-6FC6-C25F-59A69130F12A}"/>
              </a:ext>
            </a:extLst>
          </p:cNvPr>
          <p:cNvSpPr/>
          <p:nvPr/>
        </p:nvSpPr>
        <p:spPr bwMode="auto">
          <a:xfrm>
            <a:off x="6669331" y="3383998"/>
            <a:ext cx="94438" cy="2155771"/>
          </a:xfrm>
          <a:custGeom>
            <a:avLst/>
            <a:gdLst>
              <a:gd name="connsiteX0" fmla="*/ 244698 w 257577"/>
              <a:gd name="connsiteY0" fmla="*/ 0 h 1191296"/>
              <a:gd name="connsiteX1" fmla="*/ 0 w 257577"/>
              <a:gd name="connsiteY1" fmla="*/ 0 h 1191296"/>
              <a:gd name="connsiteX2" fmla="*/ 6439 w 257577"/>
              <a:gd name="connsiteY2" fmla="*/ 1191296 h 1191296"/>
              <a:gd name="connsiteX3" fmla="*/ 257577 w 257577"/>
              <a:gd name="connsiteY3" fmla="*/ 1191296 h 1191296"/>
            </a:gdLst>
            <a:ahLst/>
            <a:cxnLst>
              <a:cxn ang="0">
                <a:pos x="connsiteX0" y="connsiteY0"/>
              </a:cxn>
              <a:cxn ang="0">
                <a:pos x="connsiteX1" y="connsiteY1"/>
              </a:cxn>
              <a:cxn ang="0">
                <a:pos x="connsiteX2" y="connsiteY2"/>
              </a:cxn>
              <a:cxn ang="0">
                <a:pos x="connsiteX3" y="connsiteY3"/>
              </a:cxn>
            </a:cxnLst>
            <a:rect l="l" t="t" r="r" b="b"/>
            <a:pathLst>
              <a:path w="257577" h="1191296">
                <a:moveTo>
                  <a:pt x="244698" y="0"/>
                </a:moveTo>
                <a:lnTo>
                  <a:pt x="0" y="0"/>
                </a:lnTo>
                <a:cubicBezTo>
                  <a:pt x="2146" y="397099"/>
                  <a:pt x="4293" y="794197"/>
                  <a:pt x="6439" y="1191296"/>
                </a:cubicBezTo>
                <a:lnTo>
                  <a:pt x="257577" y="1191296"/>
                </a:lnTo>
              </a:path>
            </a:pathLst>
          </a:custGeom>
          <a:noFill/>
          <a:ln w="12700">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27912294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p:txBody>
          <a:bodyPr/>
          <a:lstStyle/>
          <a:p>
            <a:r>
              <a:rPr lang="en-US" dirty="0"/>
              <a:t>Phase I/II Study of Glofitamab in R/R MCL: Safety</a:t>
            </a:r>
          </a:p>
        </p:txBody>
      </p:sp>
      <p:sp>
        <p:nvSpPr>
          <p:cNvPr id="27" name="Content Placeholder 26">
            <a:extLst>
              <a:ext uri="{FF2B5EF4-FFF2-40B4-BE49-F238E27FC236}">
                <a16:creationId xmlns:a16="http://schemas.microsoft.com/office/drawing/2014/main" id="{C3C9D4B0-71C1-5FA3-72F8-E47A1828B6F8}"/>
              </a:ext>
            </a:extLst>
          </p:cNvPr>
          <p:cNvSpPr>
            <a:spLocks noGrp="1"/>
          </p:cNvSpPr>
          <p:nvPr>
            <p:ph idx="1"/>
          </p:nvPr>
        </p:nvSpPr>
        <p:spPr>
          <a:xfrm>
            <a:off x="604675" y="5080311"/>
            <a:ext cx="10877529" cy="1083421"/>
          </a:xfrm>
        </p:spPr>
        <p:txBody>
          <a:bodyPr/>
          <a:lstStyle/>
          <a:p>
            <a:pPr lvl="0">
              <a:spcBef>
                <a:spcPts val="500"/>
              </a:spcBef>
              <a:spcAft>
                <a:spcPts val="0"/>
              </a:spcAft>
            </a:pPr>
            <a:r>
              <a:rPr lang="en-US" sz="1600" noProof="0" dirty="0"/>
              <a:t>No AEs leading to treatment discontinuation were reported</a:t>
            </a:r>
          </a:p>
          <a:p>
            <a:pPr lvl="0">
              <a:spcBef>
                <a:spcPts val="500"/>
              </a:spcBef>
              <a:spcAft>
                <a:spcPts val="0"/>
              </a:spcAft>
            </a:pPr>
            <a:r>
              <a:rPr lang="en-US" sz="1600" noProof="0" dirty="0"/>
              <a:t>The most common AE (all grades) was CRS</a:t>
            </a:r>
          </a:p>
          <a:p>
            <a:pPr lvl="0">
              <a:spcBef>
                <a:spcPts val="500"/>
              </a:spcBef>
              <a:spcAft>
                <a:spcPts val="0"/>
              </a:spcAft>
            </a:pPr>
            <a:r>
              <a:rPr lang="en-US" sz="1600" noProof="0" dirty="0"/>
              <a:t>Most CRS events occurred during C1, were grade 1 or 2, and resolved</a:t>
            </a:r>
          </a:p>
          <a:p>
            <a:pPr lvl="0">
              <a:spcBef>
                <a:spcPts val="500"/>
              </a:spcBef>
              <a:spcAft>
                <a:spcPts val="0"/>
              </a:spcAft>
            </a:pPr>
            <a:r>
              <a:rPr lang="en-US" sz="1600" noProof="0" dirty="0"/>
              <a:t>No grade ≥2 immune effector cell-associated neurotoxicity syndrome or grade ≥3 tumor flare events</a:t>
            </a:r>
            <a:endParaRPr lang="en-US" sz="1600" dirty="0"/>
          </a:p>
        </p:txBody>
      </p:sp>
      <p:graphicFrame>
        <p:nvGraphicFramePr>
          <p:cNvPr id="8" name="Table 13">
            <a:extLst>
              <a:ext uri="{FF2B5EF4-FFF2-40B4-BE49-F238E27FC236}">
                <a16:creationId xmlns:a16="http://schemas.microsoft.com/office/drawing/2014/main" id="{79FD0193-45CB-BE4F-8398-9CC719E17EC4}"/>
              </a:ext>
            </a:extLst>
          </p:cNvPr>
          <p:cNvGraphicFramePr>
            <a:graphicFrameLocks noGrp="1"/>
          </p:cNvGraphicFramePr>
          <p:nvPr/>
        </p:nvGraphicFramePr>
        <p:xfrm>
          <a:off x="736847" y="1518573"/>
          <a:ext cx="7338888" cy="3511296"/>
        </p:xfrm>
        <a:graphic>
          <a:graphicData uri="http://schemas.openxmlformats.org/drawingml/2006/table">
            <a:tbl>
              <a:tblPr firstRow="1" bandRow="1">
                <a:tableStyleId>{0505E3EF-67EA-436B-97B2-0124C06EBD24}</a:tableStyleId>
              </a:tblPr>
              <a:tblGrid>
                <a:gridCol w="1984801">
                  <a:extLst>
                    <a:ext uri="{9D8B030D-6E8A-4147-A177-3AD203B41FA5}">
                      <a16:colId xmlns:a16="http://schemas.microsoft.com/office/drawing/2014/main" val="1902234832"/>
                    </a:ext>
                  </a:extLst>
                </a:gridCol>
                <a:gridCol w="1332000">
                  <a:extLst>
                    <a:ext uri="{9D8B030D-6E8A-4147-A177-3AD203B41FA5}">
                      <a16:colId xmlns:a16="http://schemas.microsoft.com/office/drawing/2014/main" val="722923421"/>
                    </a:ext>
                  </a:extLst>
                </a:gridCol>
                <a:gridCol w="1332000">
                  <a:extLst>
                    <a:ext uri="{9D8B030D-6E8A-4147-A177-3AD203B41FA5}">
                      <a16:colId xmlns:a16="http://schemas.microsoft.com/office/drawing/2014/main" val="1517093466"/>
                    </a:ext>
                  </a:extLst>
                </a:gridCol>
                <a:gridCol w="1332000">
                  <a:extLst>
                    <a:ext uri="{9D8B030D-6E8A-4147-A177-3AD203B41FA5}">
                      <a16:colId xmlns:a16="http://schemas.microsoft.com/office/drawing/2014/main" val="3394449992"/>
                    </a:ext>
                  </a:extLst>
                </a:gridCol>
                <a:gridCol w="1358087">
                  <a:extLst>
                    <a:ext uri="{9D8B030D-6E8A-4147-A177-3AD203B41FA5}">
                      <a16:colId xmlns:a16="http://schemas.microsoft.com/office/drawing/2014/main" val="4070275686"/>
                    </a:ext>
                  </a:extLst>
                </a:gridCol>
              </a:tblGrid>
              <a:tr h="381449">
                <a:tc>
                  <a:txBody>
                    <a:bodyPr/>
                    <a:lstStyle/>
                    <a:p>
                      <a:pPr>
                        <a:lnSpc>
                          <a:spcPct val="90000"/>
                        </a:lnSpc>
                      </a:pPr>
                      <a:r>
                        <a:rPr lang="en-US" sz="1400" b="1" dirty="0">
                          <a:solidFill>
                            <a:schemeClr val="tx1"/>
                          </a:solidFill>
                        </a:rPr>
                        <a:t>AEs, n (%) </a:t>
                      </a:r>
                      <a:endParaRPr lang="en-US" sz="1400" b="1" baseline="300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b="1" dirty="0">
                          <a:solidFill>
                            <a:schemeClr val="tx1"/>
                          </a:solidFill>
                        </a:rPr>
                        <a:t>Glofitamab </a:t>
                      </a:r>
                    </a:p>
                    <a:p>
                      <a:pPr algn="ctr">
                        <a:lnSpc>
                          <a:spcPct val="90000"/>
                        </a:lnSpc>
                      </a:pPr>
                      <a:r>
                        <a:rPr lang="en-US" sz="1400" b="1" dirty="0">
                          <a:solidFill>
                            <a:schemeClr val="tx1"/>
                          </a:solidFill>
                        </a:rPr>
                        <a:t>Fixed Dosing + </a:t>
                      </a:r>
                    </a:p>
                    <a:p>
                      <a:pPr algn="ctr">
                        <a:lnSpc>
                          <a:spcPct val="90000"/>
                        </a:lnSpc>
                      </a:pPr>
                      <a:r>
                        <a:rPr lang="en-US" sz="1400" b="1" dirty="0">
                          <a:solidFill>
                            <a:schemeClr val="tx1"/>
                          </a:solidFill>
                        </a:rPr>
                        <a:t>1000 mg </a:t>
                      </a:r>
                    </a:p>
                    <a:p>
                      <a:pPr algn="ctr">
                        <a:lnSpc>
                          <a:spcPct val="90000"/>
                        </a:lnSpc>
                      </a:pPr>
                      <a:r>
                        <a:rPr lang="en-US" sz="1400" b="1" dirty="0">
                          <a:solidFill>
                            <a:schemeClr val="tx1"/>
                          </a:solidFill>
                        </a:rPr>
                        <a:t>Gpt (n = 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b="1" dirty="0">
                          <a:solidFill>
                            <a:schemeClr val="tx1"/>
                          </a:solidFill>
                        </a:rPr>
                        <a:t>Glofitamab SUD + </a:t>
                      </a:r>
                    </a:p>
                    <a:p>
                      <a:pPr marL="0" marR="0" lvl="0" indent="0" algn="ctr" defTabSz="914400" rtl="0" eaLnBrk="1" fontAlgn="auto" latinLnBrk="0" hangingPunct="1">
                        <a:lnSpc>
                          <a:spcPct val="90000"/>
                        </a:lnSpc>
                        <a:spcBef>
                          <a:spcPts val="0"/>
                        </a:spcBef>
                        <a:spcAft>
                          <a:spcPts val="0"/>
                        </a:spcAft>
                        <a:buClrTx/>
                        <a:buSzTx/>
                        <a:buFontTx/>
                        <a:buNone/>
                        <a:tabLst/>
                        <a:defRPr/>
                      </a:pPr>
                      <a:r>
                        <a:rPr lang="en-US" sz="1400" b="1" dirty="0">
                          <a:solidFill>
                            <a:schemeClr val="tx1"/>
                          </a:solidFill>
                        </a:rPr>
                        <a:t>1000 mg </a:t>
                      </a:r>
                    </a:p>
                    <a:p>
                      <a:pPr marL="0" marR="0" lvl="0" indent="0" algn="ctr" defTabSz="914400" rtl="0" eaLnBrk="1" fontAlgn="auto" latinLnBrk="0" hangingPunct="1">
                        <a:lnSpc>
                          <a:spcPct val="90000"/>
                        </a:lnSpc>
                        <a:spcBef>
                          <a:spcPts val="0"/>
                        </a:spcBef>
                        <a:spcAft>
                          <a:spcPts val="0"/>
                        </a:spcAft>
                        <a:buClrTx/>
                        <a:buSzTx/>
                        <a:buFontTx/>
                        <a:buNone/>
                        <a:tabLst/>
                        <a:defRPr/>
                      </a:pPr>
                      <a:r>
                        <a:rPr lang="en-US" sz="1400" b="1" dirty="0">
                          <a:solidFill>
                            <a:schemeClr val="tx1"/>
                          </a:solidFill>
                        </a:rPr>
                        <a:t>Gpt (n = 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US" sz="1400" b="1" dirty="0">
                          <a:solidFill>
                            <a:schemeClr val="tx1"/>
                          </a:solidFill>
                        </a:rPr>
                        <a:t>Glofitamab SUD + </a:t>
                      </a:r>
                    </a:p>
                    <a:p>
                      <a:pPr marL="0" marR="0" lvl="0" indent="0" algn="ctr" defTabSz="914400" rtl="0" eaLnBrk="1" fontAlgn="auto" latinLnBrk="0" hangingPunct="1">
                        <a:lnSpc>
                          <a:spcPct val="90000"/>
                        </a:lnSpc>
                        <a:spcBef>
                          <a:spcPts val="0"/>
                        </a:spcBef>
                        <a:spcAft>
                          <a:spcPts val="0"/>
                        </a:spcAft>
                        <a:buClrTx/>
                        <a:buSzTx/>
                        <a:buFontTx/>
                        <a:buNone/>
                        <a:tabLst/>
                        <a:defRPr/>
                      </a:pPr>
                      <a:r>
                        <a:rPr lang="en-US" sz="1400" b="1" dirty="0">
                          <a:solidFill>
                            <a:schemeClr val="tx1"/>
                          </a:solidFill>
                        </a:rPr>
                        <a:t>2000 mg </a:t>
                      </a:r>
                    </a:p>
                    <a:p>
                      <a:pPr marL="0" marR="0" lvl="0" indent="0" algn="ctr" defTabSz="914400" rtl="0" eaLnBrk="1" fontAlgn="auto" latinLnBrk="0" hangingPunct="1">
                        <a:lnSpc>
                          <a:spcPct val="90000"/>
                        </a:lnSpc>
                        <a:spcBef>
                          <a:spcPts val="0"/>
                        </a:spcBef>
                        <a:spcAft>
                          <a:spcPts val="0"/>
                        </a:spcAft>
                        <a:buClrTx/>
                        <a:buSzTx/>
                        <a:buFontTx/>
                        <a:buNone/>
                        <a:tabLst/>
                        <a:defRPr/>
                      </a:pPr>
                      <a:r>
                        <a:rPr lang="en-US" sz="1400" b="1" dirty="0">
                          <a:solidFill>
                            <a:schemeClr val="tx1"/>
                          </a:solidFill>
                        </a:rPr>
                        <a:t>Gpt (n = 19)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b="1" dirty="0">
                          <a:solidFill>
                            <a:schemeClr val="tx1"/>
                          </a:solidFill>
                        </a:rPr>
                        <a:t>All Patients </a:t>
                      </a:r>
                      <a:br>
                        <a:rPr lang="en-US" sz="1400" b="1" dirty="0">
                          <a:solidFill>
                            <a:schemeClr val="tx1"/>
                          </a:solidFill>
                        </a:rPr>
                      </a:br>
                      <a:r>
                        <a:rPr lang="en-US" sz="1400" b="1" dirty="0">
                          <a:solidFill>
                            <a:schemeClr val="tx1"/>
                          </a:solidFill>
                        </a:rPr>
                        <a:t>(N = 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121739">
                <a:tc>
                  <a:txBody>
                    <a:bodyPr/>
                    <a:lstStyle/>
                    <a:p>
                      <a:r>
                        <a:rPr lang="en-US" sz="1200" b="0" dirty="0">
                          <a:solidFill>
                            <a:schemeClr val="bg1"/>
                          </a:solidFill>
                        </a:rPr>
                        <a:t>Any grade AE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3 (100)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7 (100)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16 (84.2)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26 (89.7)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87626608"/>
                  </a:ext>
                </a:extLst>
              </a:tr>
              <a:tr h="121739">
                <a:tc>
                  <a:txBody>
                    <a:bodyPr/>
                    <a:lstStyle/>
                    <a:p>
                      <a:pPr lvl="1"/>
                      <a:r>
                        <a:rPr lang="en-US" sz="1200" b="0" dirty="0">
                          <a:solidFill>
                            <a:schemeClr val="bg1"/>
                          </a:solidFill>
                        </a:rPr>
                        <a:t>Glofitamab related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3 (100)</a:t>
                      </a:r>
                      <a:endParaRPr lang="en-US" sz="1200" dirty="0">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7 (100)</a:t>
                      </a:r>
                      <a:endParaRPr lang="en-US" sz="1200" dirty="0">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15 (78.9)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25 (86.2)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58588066"/>
                  </a:ext>
                </a:extLst>
              </a:tr>
              <a:tr h="121739">
                <a:tc>
                  <a:txBody>
                    <a:bodyPr/>
                    <a:lstStyle/>
                    <a:p>
                      <a:r>
                        <a:rPr lang="en-US" sz="1200" b="0" i="0" dirty="0">
                          <a:solidFill>
                            <a:schemeClr val="bg1"/>
                          </a:solidFill>
                        </a:rPr>
                        <a:t>Serious AE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3 (100)</a:t>
                      </a:r>
                      <a:endParaRPr lang="en-US" sz="1200" dirty="0">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6 (85.7)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9 (47.4)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18 (62.1)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561937650"/>
                  </a:ext>
                </a:extLst>
              </a:tr>
              <a:tr h="121739">
                <a:tc>
                  <a:txBody>
                    <a:bodyPr/>
                    <a:lstStyle/>
                    <a:p>
                      <a:pPr lvl="1"/>
                      <a:r>
                        <a:rPr lang="en-US" sz="1200" b="0" dirty="0">
                          <a:solidFill>
                            <a:schemeClr val="bg1"/>
                          </a:solidFill>
                        </a:rPr>
                        <a:t>Glofitamab related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2 (66.7)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6 (85.7)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7 (36.8)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15 (51.7)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410405615"/>
                  </a:ext>
                </a:extLst>
              </a:tr>
              <a:tr h="121739">
                <a:tc>
                  <a:txBody>
                    <a:bodyPr/>
                    <a:lstStyle/>
                    <a:p>
                      <a:r>
                        <a:rPr lang="en-US" sz="1200" b="0" dirty="0">
                          <a:solidFill>
                            <a:schemeClr val="bg1"/>
                          </a:solidFill>
                        </a:rPr>
                        <a:t>Grade 3/4 AE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6 (85.7)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6 (31.6)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12 (41.4)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183276138"/>
                  </a:ext>
                </a:extLst>
              </a:tr>
              <a:tr h="121739">
                <a:tc>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Glofitamab related</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3 (42.9)</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4 (21.1)</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7 (24.1)</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085729941"/>
                  </a:ext>
                </a:extLst>
              </a:tr>
              <a:tr h="121739">
                <a:tc>
                  <a:txBody>
                    <a:bodyPr/>
                    <a:lstStyle/>
                    <a:p>
                      <a:r>
                        <a:rPr lang="en-US" sz="1200" b="0" dirty="0">
                          <a:solidFill>
                            <a:schemeClr val="bg1"/>
                          </a:solidFill>
                        </a:rPr>
                        <a:t>Grade 5 (fatal) AE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a:t>
                      </a:r>
                      <a:r>
                        <a:rPr lang="en-US" sz="1200" baseline="30000" dirty="0">
                          <a:solidFill>
                            <a:schemeClr val="bg1"/>
                          </a:solidFill>
                        </a:rPr>
                        <a:t>a,b</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801483232"/>
                  </a:ext>
                </a:extLst>
              </a:tr>
              <a:tr h="202898">
                <a:tc>
                  <a:txBody>
                    <a:bodyPr/>
                    <a:lstStyle/>
                    <a:p>
                      <a:r>
                        <a:rPr lang="en-US" sz="1200" b="0" dirty="0">
                          <a:solidFill>
                            <a:schemeClr val="bg1"/>
                          </a:solidFill>
                        </a:rPr>
                        <a:t>AE leading to treatment discontinuation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697588227"/>
                  </a:ext>
                </a:extLst>
              </a:tr>
              <a:tr h="121739">
                <a:tc>
                  <a:txBody>
                    <a:bodyPr/>
                    <a:lstStyle/>
                    <a:p>
                      <a:r>
                        <a:rPr lang="en-US" sz="1200" b="0" dirty="0">
                          <a:solidFill>
                            <a:schemeClr val="bg1"/>
                          </a:solidFill>
                        </a:rPr>
                        <a:t>Deaths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 (14.3)</a:t>
                      </a:r>
                      <a:r>
                        <a:rPr lang="en-US" sz="1200" baseline="0" dirty="0">
                          <a:solidFill>
                            <a:schemeClr val="bg1"/>
                          </a:solidFill>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2 (10.5)</a:t>
                      </a:r>
                      <a:r>
                        <a:rPr lang="en-US" sz="1200" baseline="0" dirty="0">
                          <a:solidFill>
                            <a:schemeClr val="bg1"/>
                          </a:solidFill>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3 (10.3)</a:t>
                      </a:r>
                      <a:r>
                        <a:rPr lang="en-US" sz="1200" strike="noStrike" baseline="0" dirty="0">
                          <a:solidFill>
                            <a:schemeClr val="bg1"/>
                          </a:solidFill>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47238433"/>
                  </a:ext>
                </a:extLst>
              </a:tr>
            </a:tbl>
          </a:graphicData>
        </a:graphic>
      </p:graphicFrame>
      <p:graphicFrame>
        <p:nvGraphicFramePr>
          <p:cNvPr id="5" name="Chart 4">
            <a:extLst>
              <a:ext uri="{FF2B5EF4-FFF2-40B4-BE49-F238E27FC236}">
                <a16:creationId xmlns:a16="http://schemas.microsoft.com/office/drawing/2014/main" id="{7137CDBC-8227-D3C1-0278-B2F34598CEF0}"/>
              </a:ext>
            </a:extLst>
          </p:cNvPr>
          <p:cNvGraphicFramePr/>
          <p:nvPr/>
        </p:nvGraphicFramePr>
        <p:xfrm>
          <a:off x="8302870" y="2031024"/>
          <a:ext cx="3622430" cy="33147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E2347343-39A3-377C-2010-FB8E81C1D8D5}"/>
              </a:ext>
            </a:extLst>
          </p:cNvPr>
          <p:cNvSpPr txBox="1"/>
          <p:nvPr/>
        </p:nvSpPr>
        <p:spPr>
          <a:xfrm>
            <a:off x="8979877" y="4903178"/>
            <a:ext cx="817684" cy="430887"/>
          </a:xfrm>
          <a:prstGeom prst="rect">
            <a:avLst/>
          </a:prstGeom>
          <a:solidFill>
            <a:schemeClr val="tx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C1D1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 = 28</a:t>
            </a:r>
          </a:p>
        </p:txBody>
      </p:sp>
      <p:sp>
        <p:nvSpPr>
          <p:cNvPr id="10" name="TextBox 9">
            <a:extLst>
              <a:ext uri="{FF2B5EF4-FFF2-40B4-BE49-F238E27FC236}">
                <a16:creationId xmlns:a16="http://schemas.microsoft.com/office/drawing/2014/main" id="{036F0F74-6C32-0CBB-0C67-05C5656FC4FC}"/>
              </a:ext>
            </a:extLst>
          </p:cNvPr>
          <p:cNvSpPr txBox="1"/>
          <p:nvPr/>
        </p:nvSpPr>
        <p:spPr>
          <a:xfrm>
            <a:off x="9976336" y="4903178"/>
            <a:ext cx="817684" cy="430887"/>
          </a:xfrm>
          <a:prstGeom prst="rect">
            <a:avLst/>
          </a:prstGeom>
          <a:solidFill>
            <a:schemeClr val="tx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C1D8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 = 23</a:t>
            </a:r>
          </a:p>
        </p:txBody>
      </p:sp>
      <p:sp>
        <p:nvSpPr>
          <p:cNvPr id="11" name="TextBox 10">
            <a:extLst>
              <a:ext uri="{FF2B5EF4-FFF2-40B4-BE49-F238E27FC236}">
                <a16:creationId xmlns:a16="http://schemas.microsoft.com/office/drawing/2014/main" id="{AC0315EF-B7FC-19CB-72D4-44058A4249F0}"/>
              </a:ext>
            </a:extLst>
          </p:cNvPr>
          <p:cNvSpPr txBox="1"/>
          <p:nvPr/>
        </p:nvSpPr>
        <p:spPr>
          <a:xfrm>
            <a:off x="10958144" y="4903178"/>
            <a:ext cx="817684" cy="430887"/>
          </a:xfrm>
          <a:prstGeom prst="rect">
            <a:avLst/>
          </a:prstGeom>
          <a:solidFill>
            <a:schemeClr val="tx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C2D1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 = 23</a:t>
            </a:r>
          </a:p>
        </p:txBody>
      </p:sp>
      <p:sp>
        <p:nvSpPr>
          <p:cNvPr id="12" name="TextBox 11">
            <a:extLst>
              <a:ext uri="{FF2B5EF4-FFF2-40B4-BE49-F238E27FC236}">
                <a16:creationId xmlns:a16="http://schemas.microsoft.com/office/drawing/2014/main" id="{90A782B6-7125-FA7F-3C55-6FFB6C75B6D0}"/>
              </a:ext>
            </a:extLst>
          </p:cNvPr>
          <p:cNvSpPr txBox="1"/>
          <p:nvPr/>
        </p:nvSpPr>
        <p:spPr>
          <a:xfrm>
            <a:off x="9120945" y="3311767"/>
            <a:ext cx="536330"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46.4</a:t>
            </a:r>
          </a:p>
        </p:txBody>
      </p:sp>
      <p:sp>
        <p:nvSpPr>
          <p:cNvPr id="13" name="TextBox 12">
            <a:extLst>
              <a:ext uri="{FF2B5EF4-FFF2-40B4-BE49-F238E27FC236}">
                <a16:creationId xmlns:a16="http://schemas.microsoft.com/office/drawing/2014/main" id="{D20201A3-DD8F-7871-1A9E-3E29C7F49565}"/>
              </a:ext>
            </a:extLst>
          </p:cNvPr>
          <p:cNvSpPr txBox="1"/>
          <p:nvPr/>
        </p:nvSpPr>
        <p:spPr>
          <a:xfrm>
            <a:off x="10102360" y="4114800"/>
            <a:ext cx="536330"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17.4</a:t>
            </a:r>
          </a:p>
        </p:txBody>
      </p:sp>
      <p:sp>
        <p:nvSpPr>
          <p:cNvPr id="14" name="TextBox 13">
            <a:extLst>
              <a:ext uri="{FF2B5EF4-FFF2-40B4-BE49-F238E27FC236}">
                <a16:creationId xmlns:a16="http://schemas.microsoft.com/office/drawing/2014/main" id="{C7DAFA5E-C96D-0746-DB49-F02F158D036E}"/>
              </a:ext>
            </a:extLst>
          </p:cNvPr>
          <p:cNvSpPr txBox="1"/>
          <p:nvPr/>
        </p:nvSpPr>
        <p:spPr>
          <a:xfrm>
            <a:off x="11092960" y="4217376"/>
            <a:ext cx="536330"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13.0</a:t>
            </a:r>
          </a:p>
        </p:txBody>
      </p:sp>
      <p:sp>
        <p:nvSpPr>
          <p:cNvPr id="15" name="TextBox 14">
            <a:extLst>
              <a:ext uri="{FF2B5EF4-FFF2-40B4-BE49-F238E27FC236}">
                <a16:creationId xmlns:a16="http://schemas.microsoft.com/office/drawing/2014/main" id="{14CFD336-638B-63EE-8601-97FE35CE805E}"/>
              </a:ext>
            </a:extLst>
          </p:cNvPr>
          <p:cNvSpPr txBox="1"/>
          <p:nvPr/>
        </p:nvSpPr>
        <p:spPr>
          <a:xfrm>
            <a:off x="8370279" y="1629469"/>
            <a:ext cx="3555021" cy="246221"/>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600" b="0" i="0" u="none" strike="noStrike" kern="1200" spc="0" baseline="0">
                <a:solidFill>
                  <a:srgbClr val="404040">
                    <a:lumMod val="65000"/>
                    <a:lumOff val="35000"/>
                  </a:srgbClr>
                </a:solidFill>
                <a:latin typeface="+mn-lt"/>
                <a:ea typeface="+mn-ea"/>
                <a:cs typeface="+mn-cs"/>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CRS by Cycle and Grade </a:t>
            </a:r>
          </a:p>
        </p:txBody>
      </p:sp>
      <p:grpSp>
        <p:nvGrpSpPr>
          <p:cNvPr id="16" name="Group 15">
            <a:extLst>
              <a:ext uri="{FF2B5EF4-FFF2-40B4-BE49-F238E27FC236}">
                <a16:creationId xmlns:a16="http://schemas.microsoft.com/office/drawing/2014/main" id="{7BE301C1-D2C9-535F-FC5E-B76097CA45D3}"/>
              </a:ext>
            </a:extLst>
          </p:cNvPr>
          <p:cNvGrpSpPr/>
          <p:nvPr/>
        </p:nvGrpSpPr>
        <p:grpSpPr>
          <a:xfrm>
            <a:off x="10894719" y="2347052"/>
            <a:ext cx="769092" cy="651044"/>
            <a:chOff x="9836508" y="468000"/>
            <a:chExt cx="769092" cy="651044"/>
          </a:xfrm>
        </p:grpSpPr>
        <p:grpSp>
          <p:nvGrpSpPr>
            <p:cNvPr id="17" name="Group 16">
              <a:extLst>
                <a:ext uri="{FF2B5EF4-FFF2-40B4-BE49-F238E27FC236}">
                  <a16:creationId xmlns:a16="http://schemas.microsoft.com/office/drawing/2014/main" id="{8D8AAFB1-7AF1-4DBA-4CE2-8B15DCF2D937}"/>
                </a:ext>
              </a:extLst>
            </p:cNvPr>
            <p:cNvGrpSpPr/>
            <p:nvPr/>
          </p:nvGrpSpPr>
          <p:grpSpPr>
            <a:xfrm>
              <a:off x="9836508" y="468000"/>
              <a:ext cx="769092" cy="215444"/>
              <a:chOff x="9836508" y="457200"/>
              <a:chExt cx="769092" cy="215444"/>
            </a:xfrm>
          </p:grpSpPr>
          <p:sp>
            <p:nvSpPr>
              <p:cNvPr id="24" name="TextBox 23">
                <a:extLst>
                  <a:ext uri="{FF2B5EF4-FFF2-40B4-BE49-F238E27FC236}">
                    <a16:creationId xmlns:a16="http://schemas.microsoft.com/office/drawing/2014/main" id="{ED76D4E5-146A-F727-A659-A50D01AFB623}"/>
                  </a:ext>
                </a:extLst>
              </p:cNvPr>
              <p:cNvSpPr txBox="1"/>
              <p:nvPr/>
            </p:nvSpPr>
            <p:spPr>
              <a:xfrm>
                <a:off x="9982200" y="457200"/>
                <a:ext cx="623400"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Grade 1</a:t>
                </a:r>
              </a:p>
            </p:txBody>
          </p:sp>
          <p:sp>
            <p:nvSpPr>
              <p:cNvPr id="25" name="Rectangle 24">
                <a:extLst>
                  <a:ext uri="{FF2B5EF4-FFF2-40B4-BE49-F238E27FC236}">
                    <a16:creationId xmlns:a16="http://schemas.microsoft.com/office/drawing/2014/main" id="{7AF11444-1708-B3FC-6FA4-C1C4F341F98C}"/>
                  </a:ext>
                </a:extLst>
              </p:cNvPr>
              <p:cNvSpPr/>
              <p:nvPr/>
            </p:nvSpPr>
            <p:spPr>
              <a:xfrm>
                <a:off x="9836508" y="509921"/>
                <a:ext cx="91279" cy="912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18" name="Group 17">
              <a:extLst>
                <a:ext uri="{FF2B5EF4-FFF2-40B4-BE49-F238E27FC236}">
                  <a16:creationId xmlns:a16="http://schemas.microsoft.com/office/drawing/2014/main" id="{B31BF0CF-7183-9B89-E67A-FC46FFC5A880}"/>
                </a:ext>
              </a:extLst>
            </p:cNvPr>
            <p:cNvGrpSpPr/>
            <p:nvPr/>
          </p:nvGrpSpPr>
          <p:grpSpPr>
            <a:xfrm>
              <a:off x="9836508" y="685800"/>
              <a:ext cx="769092" cy="215444"/>
              <a:chOff x="9836508" y="457200"/>
              <a:chExt cx="769092" cy="215444"/>
            </a:xfrm>
          </p:grpSpPr>
          <p:sp>
            <p:nvSpPr>
              <p:cNvPr id="22" name="TextBox 21">
                <a:extLst>
                  <a:ext uri="{FF2B5EF4-FFF2-40B4-BE49-F238E27FC236}">
                    <a16:creationId xmlns:a16="http://schemas.microsoft.com/office/drawing/2014/main" id="{3B410067-5D9B-5FD2-1BD1-70F5B0A96211}"/>
                  </a:ext>
                </a:extLst>
              </p:cNvPr>
              <p:cNvSpPr txBox="1"/>
              <p:nvPr/>
            </p:nvSpPr>
            <p:spPr>
              <a:xfrm>
                <a:off x="9982200" y="457200"/>
                <a:ext cx="623400"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Grade 2</a:t>
                </a:r>
              </a:p>
            </p:txBody>
          </p:sp>
          <p:sp>
            <p:nvSpPr>
              <p:cNvPr id="23" name="Rectangle 22">
                <a:extLst>
                  <a:ext uri="{FF2B5EF4-FFF2-40B4-BE49-F238E27FC236}">
                    <a16:creationId xmlns:a16="http://schemas.microsoft.com/office/drawing/2014/main" id="{59941430-56C6-C801-EDCF-E879CD84ABA2}"/>
                  </a:ext>
                </a:extLst>
              </p:cNvPr>
              <p:cNvSpPr/>
              <p:nvPr/>
            </p:nvSpPr>
            <p:spPr>
              <a:xfrm>
                <a:off x="9836508" y="530469"/>
                <a:ext cx="91279" cy="912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19" name="Group 18">
              <a:extLst>
                <a:ext uri="{FF2B5EF4-FFF2-40B4-BE49-F238E27FC236}">
                  <a16:creationId xmlns:a16="http://schemas.microsoft.com/office/drawing/2014/main" id="{AED1F159-FEF6-8264-1067-9044BE1656FE}"/>
                </a:ext>
              </a:extLst>
            </p:cNvPr>
            <p:cNvGrpSpPr/>
            <p:nvPr/>
          </p:nvGrpSpPr>
          <p:grpSpPr>
            <a:xfrm>
              <a:off x="9836508" y="903600"/>
              <a:ext cx="769092" cy="215444"/>
              <a:chOff x="9836508" y="457200"/>
              <a:chExt cx="769092" cy="215444"/>
            </a:xfrm>
          </p:grpSpPr>
          <p:sp>
            <p:nvSpPr>
              <p:cNvPr id="20" name="TextBox 19">
                <a:extLst>
                  <a:ext uri="{FF2B5EF4-FFF2-40B4-BE49-F238E27FC236}">
                    <a16:creationId xmlns:a16="http://schemas.microsoft.com/office/drawing/2014/main" id="{C62235E6-12EC-AB6D-CD7A-ABC7DABCE192}"/>
                  </a:ext>
                </a:extLst>
              </p:cNvPr>
              <p:cNvSpPr txBox="1"/>
              <p:nvPr/>
            </p:nvSpPr>
            <p:spPr>
              <a:xfrm>
                <a:off x="9982200" y="457200"/>
                <a:ext cx="623400"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Grade 4</a:t>
                </a:r>
              </a:p>
            </p:txBody>
          </p:sp>
          <p:sp>
            <p:nvSpPr>
              <p:cNvPr id="21" name="Rectangle 20">
                <a:extLst>
                  <a:ext uri="{FF2B5EF4-FFF2-40B4-BE49-F238E27FC236}">
                    <a16:creationId xmlns:a16="http://schemas.microsoft.com/office/drawing/2014/main" id="{952E3D37-DB17-CE7D-B288-DBD2C4BCCDD8}"/>
                  </a:ext>
                </a:extLst>
              </p:cNvPr>
              <p:cNvSpPr/>
              <p:nvPr/>
            </p:nvSpPr>
            <p:spPr>
              <a:xfrm>
                <a:off x="9836508" y="540743"/>
                <a:ext cx="91279" cy="912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sp>
        <p:nvSpPr>
          <p:cNvPr id="26" name="TextBox 25">
            <a:extLst>
              <a:ext uri="{FF2B5EF4-FFF2-40B4-BE49-F238E27FC236}">
                <a16:creationId xmlns:a16="http://schemas.microsoft.com/office/drawing/2014/main" id="{27290F8C-3D6F-74AB-EA84-4C37A1062078}"/>
              </a:ext>
            </a:extLst>
          </p:cNvPr>
          <p:cNvSpPr txBox="1"/>
          <p:nvPr/>
        </p:nvSpPr>
        <p:spPr bwMode="auto">
          <a:xfrm>
            <a:off x="427677" y="6186812"/>
            <a:ext cx="73388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*Reported deaths were considered unrelated to study treatment: PD (n = 2); cardiac arrest (n = 1). </a:t>
            </a:r>
            <a:r>
              <a:rPr kumimoji="0" lang="en-US" sz="12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b </a:t>
            </a: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Cardiac arrest.</a:t>
            </a:r>
            <a:br>
              <a:rPr kumimoji="0" lang="fr-FR"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fr-FR"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Phillips. ASH 2021. Abstract 623.</a:t>
            </a:r>
          </a:p>
        </p:txBody>
      </p:sp>
    </p:spTree>
    <p:extLst>
      <p:ext uri="{BB962C8B-B14F-4D97-AF65-F5344CB8AC3E}">
        <p14:creationId xmlns:p14="http://schemas.microsoft.com/office/powerpoint/2010/main" val="355630250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02E13-9272-412F-A1F4-3EBE6E382CD8}"/>
              </a:ext>
            </a:extLst>
          </p:cNvPr>
          <p:cNvSpPr>
            <a:spLocks noGrp="1"/>
          </p:cNvSpPr>
          <p:nvPr>
            <p:ph type="title"/>
          </p:nvPr>
        </p:nvSpPr>
        <p:spPr/>
        <p:txBody>
          <a:bodyPr/>
          <a:lstStyle/>
          <a:p>
            <a:r>
              <a:rPr lang="en-US" dirty="0"/>
              <a:t>Novel agents in mantle cell lymphoma</a:t>
            </a:r>
            <a:br>
              <a:rPr lang="en-US" dirty="0"/>
            </a:br>
            <a:r>
              <a:rPr lang="en-US" sz="3200" i="1" dirty="0">
                <a:solidFill>
                  <a:schemeClr val="accent1"/>
                </a:solidFill>
              </a:rPr>
              <a:t>Outline</a:t>
            </a:r>
            <a:endParaRPr lang="en-US" i="1" dirty="0">
              <a:solidFill>
                <a:schemeClr val="accent1"/>
              </a:solidFill>
            </a:endParaRPr>
          </a:p>
        </p:txBody>
      </p:sp>
      <p:sp>
        <p:nvSpPr>
          <p:cNvPr id="3" name="Content Placeholder 2">
            <a:extLst>
              <a:ext uri="{FF2B5EF4-FFF2-40B4-BE49-F238E27FC236}">
                <a16:creationId xmlns:a16="http://schemas.microsoft.com/office/drawing/2014/main" id="{1D6472D6-1960-4B64-9144-52174D2CDA59}"/>
              </a:ext>
            </a:extLst>
          </p:cNvPr>
          <p:cNvSpPr>
            <a:spLocks noGrp="1"/>
          </p:cNvSpPr>
          <p:nvPr>
            <p:ph sz="half" idx="1"/>
          </p:nvPr>
        </p:nvSpPr>
        <p:spPr/>
        <p:txBody>
          <a:bodyPr>
            <a:normAutofit fontScale="62500" lnSpcReduction="20000"/>
          </a:bodyPr>
          <a:lstStyle/>
          <a:p>
            <a:r>
              <a:rPr lang="en-US" dirty="0"/>
              <a:t>BTK inhibitors</a:t>
            </a:r>
          </a:p>
          <a:p>
            <a:pPr lvl="1"/>
            <a:r>
              <a:rPr lang="en-US" dirty="0"/>
              <a:t>Covalent</a:t>
            </a:r>
          </a:p>
          <a:p>
            <a:pPr lvl="2"/>
            <a:r>
              <a:rPr lang="en-US" dirty="0"/>
              <a:t>Ibrutinib</a:t>
            </a:r>
          </a:p>
          <a:p>
            <a:pPr lvl="2"/>
            <a:r>
              <a:rPr lang="en-US" dirty="0"/>
              <a:t>Acalabrutinib</a:t>
            </a:r>
          </a:p>
          <a:p>
            <a:pPr lvl="2"/>
            <a:r>
              <a:rPr lang="en-US" dirty="0"/>
              <a:t>Zanubrutinib</a:t>
            </a:r>
          </a:p>
          <a:p>
            <a:pPr lvl="1"/>
            <a:r>
              <a:rPr lang="en-US" dirty="0"/>
              <a:t>Non-covalent: </a:t>
            </a:r>
            <a:r>
              <a:rPr lang="en-US" dirty="0" err="1"/>
              <a:t>pirtobrutinib</a:t>
            </a:r>
            <a:endParaRPr lang="en-US" dirty="0"/>
          </a:p>
          <a:p>
            <a:r>
              <a:rPr lang="en-US" dirty="0"/>
              <a:t>CAR T-cell therapies</a:t>
            </a:r>
          </a:p>
          <a:p>
            <a:pPr lvl="1"/>
            <a:r>
              <a:rPr lang="en-US" dirty="0" err="1"/>
              <a:t>Brexucabtagene</a:t>
            </a:r>
            <a:r>
              <a:rPr lang="en-US" dirty="0"/>
              <a:t> </a:t>
            </a:r>
            <a:r>
              <a:rPr lang="en-US" dirty="0" err="1"/>
              <a:t>autolocel</a:t>
            </a:r>
            <a:endParaRPr lang="en-US" dirty="0"/>
          </a:p>
          <a:p>
            <a:pPr lvl="1"/>
            <a:r>
              <a:rPr lang="en-US" dirty="0" err="1"/>
              <a:t>Lisocabtagene</a:t>
            </a:r>
            <a:r>
              <a:rPr lang="en-US" dirty="0"/>
              <a:t> </a:t>
            </a:r>
            <a:r>
              <a:rPr lang="en-US" dirty="0" err="1"/>
              <a:t>maraleucel</a:t>
            </a:r>
            <a:r>
              <a:rPr lang="en-US" dirty="0"/>
              <a:t> (not approved)</a:t>
            </a:r>
          </a:p>
          <a:p>
            <a:r>
              <a:rPr lang="en-US" dirty="0"/>
              <a:t>BCL2 inhibitor: </a:t>
            </a:r>
            <a:r>
              <a:rPr lang="en-US" dirty="0" err="1"/>
              <a:t>venetoclax</a:t>
            </a:r>
            <a:r>
              <a:rPr lang="en-US" dirty="0"/>
              <a:t> (not approved)</a:t>
            </a:r>
          </a:p>
          <a:p>
            <a:r>
              <a:rPr lang="en-US" dirty="0"/>
              <a:t>Bispecific antibodies: </a:t>
            </a:r>
            <a:r>
              <a:rPr lang="en-US" dirty="0" err="1"/>
              <a:t>glofitamab</a:t>
            </a:r>
            <a:r>
              <a:rPr lang="en-US" dirty="0"/>
              <a:t> (not approved)</a:t>
            </a:r>
          </a:p>
          <a:p>
            <a:pPr lvl="1"/>
            <a:endParaRPr lang="en-US" dirty="0"/>
          </a:p>
          <a:p>
            <a:pPr lvl="1"/>
            <a:endParaRPr lang="en-US" dirty="0"/>
          </a:p>
          <a:p>
            <a:endParaRPr lang="en-US" dirty="0"/>
          </a:p>
          <a:p>
            <a:endParaRPr lang="en-US" dirty="0"/>
          </a:p>
          <a:p>
            <a:endParaRPr lang="en-US" dirty="0"/>
          </a:p>
        </p:txBody>
      </p:sp>
      <p:sp>
        <p:nvSpPr>
          <p:cNvPr id="4" name="Content Placeholder 3">
            <a:extLst>
              <a:ext uri="{FF2B5EF4-FFF2-40B4-BE49-F238E27FC236}">
                <a16:creationId xmlns:a16="http://schemas.microsoft.com/office/drawing/2014/main" id="{EBB1C0AC-0C8F-4979-9B55-4F6D79A91D90}"/>
              </a:ext>
            </a:extLst>
          </p:cNvPr>
          <p:cNvSpPr>
            <a:spLocks noGrp="1"/>
          </p:cNvSpPr>
          <p:nvPr>
            <p:ph sz="half" idx="2"/>
          </p:nvPr>
        </p:nvSpPr>
        <p:spPr/>
        <p:txBody>
          <a:bodyPr>
            <a:normAutofit fontScale="62500" lnSpcReduction="20000"/>
          </a:bodyPr>
          <a:lstStyle/>
          <a:p>
            <a:r>
              <a:rPr lang="en-US" sz="4000" b="1" dirty="0">
                <a:solidFill>
                  <a:schemeClr val="accent1"/>
                </a:solidFill>
              </a:rPr>
              <a:t>Combination studies</a:t>
            </a:r>
          </a:p>
          <a:p>
            <a:pPr lvl="1"/>
            <a:r>
              <a:rPr lang="en-US" sz="2900" b="1" dirty="0">
                <a:solidFill>
                  <a:schemeClr val="accent1"/>
                </a:solidFill>
              </a:rPr>
              <a:t>Treatment-naive</a:t>
            </a:r>
          </a:p>
          <a:p>
            <a:pPr lvl="2"/>
            <a:r>
              <a:rPr lang="en-US" sz="2600" b="1" dirty="0">
                <a:solidFill>
                  <a:schemeClr val="accent1"/>
                </a:solidFill>
              </a:rPr>
              <a:t>SHINE (ibrutinib + </a:t>
            </a:r>
            <a:r>
              <a:rPr lang="en-US" sz="2600" b="1" dirty="0" err="1">
                <a:solidFill>
                  <a:schemeClr val="accent1"/>
                </a:solidFill>
              </a:rPr>
              <a:t>bendamustine</a:t>
            </a:r>
            <a:r>
              <a:rPr lang="en-US" sz="2600" b="1" dirty="0">
                <a:solidFill>
                  <a:schemeClr val="accent1"/>
                </a:solidFill>
              </a:rPr>
              <a:t>-rituximab in transplant-ineligible)</a:t>
            </a:r>
          </a:p>
          <a:p>
            <a:pPr lvl="2"/>
            <a:r>
              <a:rPr lang="en-US" sz="2600" b="1" dirty="0">
                <a:solidFill>
                  <a:schemeClr val="accent1"/>
                </a:solidFill>
              </a:rPr>
              <a:t>TRIANGLE (ibrutinib + R-CHOP/R-DHAP in transplant-eligible)</a:t>
            </a:r>
          </a:p>
          <a:p>
            <a:pPr lvl="2"/>
            <a:r>
              <a:rPr lang="en-US" sz="2600" b="1" dirty="0">
                <a:solidFill>
                  <a:schemeClr val="accent1"/>
                </a:solidFill>
              </a:rPr>
              <a:t>WINDOW-1 and WINDOW-2 (Ibrutinib-rituximab +/- </a:t>
            </a:r>
            <a:r>
              <a:rPr lang="en-US" sz="2600" b="1" dirty="0" err="1">
                <a:solidFill>
                  <a:schemeClr val="accent1"/>
                </a:solidFill>
              </a:rPr>
              <a:t>venetoclax</a:t>
            </a:r>
            <a:r>
              <a:rPr lang="en-US" sz="2600" b="1" dirty="0">
                <a:solidFill>
                  <a:schemeClr val="accent1"/>
                </a:solidFill>
              </a:rPr>
              <a:t> +/- R-HCVAD)</a:t>
            </a:r>
          </a:p>
          <a:p>
            <a:pPr lvl="2"/>
            <a:r>
              <a:rPr lang="en-US" sz="2600" b="1" dirty="0">
                <a:solidFill>
                  <a:schemeClr val="accent1"/>
                </a:solidFill>
              </a:rPr>
              <a:t>BRIDGE (</a:t>
            </a:r>
            <a:r>
              <a:rPr lang="en-US" sz="2600" b="1" dirty="0" err="1">
                <a:solidFill>
                  <a:schemeClr val="accent1"/>
                </a:solidFill>
              </a:rPr>
              <a:t>zanubrutinib</a:t>
            </a:r>
            <a:r>
              <a:rPr lang="en-US" sz="2600" b="1" dirty="0">
                <a:solidFill>
                  <a:schemeClr val="accent1"/>
                </a:solidFill>
              </a:rPr>
              <a:t> + chemo in transplant-eligible)</a:t>
            </a:r>
          </a:p>
          <a:p>
            <a:pPr lvl="2"/>
            <a:r>
              <a:rPr lang="en-US" sz="2600" b="1" dirty="0">
                <a:solidFill>
                  <a:schemeClr val="accent1"/>
                </a:solidFill>
              </a:rPr>
              <a:t>Acalabrutinib-lenalidomide-rituximab</a:t>
            </a:r>
          </a:p>
          <a:p>
            <a:pPr lvl="1"/>
            <a:r>
              <a:rPr lang="en-US" sz="2900" b="1" dirty="0">
                <a:solidFill>
                  <a:schemeClr val="accent1"/>
                </a:solidFill>
              </a:rPr>
              <a:t>Relapsed-refractory</a:t>
            </a:r>
          </a:p>
          <a:p>
            <a:pPr lvl="2"/>
            <a:r>
              <a:rPr lang="en-US" sz="2600" b="1" dirty="0">
                <a:solidFill>
                  <a:schemeClr val="accent1"/>
                </a:solidFill>
              </a:rPr>
              <a:t>AIM (ibrutinib + </a:t>
            </a:r>
            <a:r>
              <a:rPr lang="en-US" sz="2600" b="1" dirty="0" err="1">
                <a:solidFill>
                  <a:schemeClr val="accent1"/>
                </a:solidFill>
              </a:rPr>
              <a:t>venetoclax</a:t>
            </a:r>
            <a:r>
              <a:rPr lang="en-US" sz="2600" b="1" dirty="0">
                <a:solidFill>
                  <a:schemeClr val="accent1"/>
                </a:solidFill>
              </a:rPr>
              <a:t>)</a:t>
            </a:r>
          </a:p>
          <a:p>
            <a:pPr lvl="2"/>
            <a:r>
              <a:rPr lang="en-US" sz="2600" b="1" dirty="0">
                <a:solidFill>
                  <a:schemeClr val="accent1"/>
                </a:solidFill>
              </a:rPr>
              <a:t>SYMPATICO (ibrutinib + </a:t>
            </a:r>
            <a:r>
              <a:rPr lang="en-US" sz="2600" b="1" dirty="0" err="1">
                <a:solidFill>
                  <a:schemeClr val="accent1"/>
                </a:solidFill>
              </a:rPr>
              <a:t>venetoclax</a:t>
            </a:r>
            <a:r>
              <a:rPr lang="en-US" sz="2600" b="1" dirty="0">
                <a:solidFill>
                  <a:schemeClr val="accent1"/>
                </a:solidFill>
              </a:rPr>
              <a:t>)</a:t>
            </a:r>
          </a:p>
          <a:p>
            <a:pPr lvl="2"/>
            <a:r>
              <a:rPr lang="en-US" sz="2600" b="1" dirty="0">
                <a:solidFill>
                  <a:schemeClr val="accent1"/>
                </a:solidFill>
              </a:rPr>
              <a:t>OASIS (ibrutinib + </a:t>
            </a:r>
            <a:r>
              <a:rPr lang="en-US" sz="2600" b="1" dirty="0" err="1">
                <a:solidFill>
                  <a:schemeClr val="accent1"/>
                </a:solidFill>
              </a:rPr>
              <a:t>venetoclax</a:t>
            </a:r>
            <a:r>
              <a:rPr lang="en-US" sz="2600" b="1" dirty="0">
                <a:solidFill>
                  <a:schemeClr val="accent1"/>
                </a:solidFill>
              </a:rPr>
              <a:t> + </a:t>
            </a:r>
            <a:r>
              <a:rPr lang="en-US" sz="2600" b="1" dirty="0" err="1">
                <a:solidFill>
                  <a:schemeClr val="accent1"/>
                </a:solidFill>
              </a:rPr>
              <a:t>obinutuzumab</a:t>
            </a:r>
            <a:r>
              <a:rPr lang="en-US" sz="2600" b="1" dirty="0">
                <a:solidFill>
                  <a:schemeClr val="accent1"/>
                </a:solidFill>
              </a:rPr>
              <a:t>)</a:t>
            </a:r>
          </a:p>
          <a:p>
            <a:pPr lvl="2"/>
            <a:r>
              <a:rPr lang="en-US" sz="2600" b="1" dirty="0">
                <a:solidFill>
                  <a:schemeClr val="accent1"/>
                </a:solidFill>
              </a:rPr>
              <a:t>BOVEN (</a:t>
            </a:r>
            <a:r>
              <a:rPr lang="en-US" sz="2600" b="1" dirty="0" err="1">
                <a:solidFill>
                  <a:schemeClr val="accent1"/>
                </a:solidFill>
              </a:rPr>
              <a:t>zanubrutinib</a:t>
            </a:r>
            <a:r>
              <a:rPr lang="en-US" sz="2600" b="1" dirty="0">
                <a:solidFill>
                  <a:schemeClr val="accent1"/>
                </a:solidFill>
              </a:rPr>
              <a:t> + </a:t>
            </a:r>
            <a:r>
              <a:rPr lang="en-US" sz="2600" b="1" dirty="0" err="1">
                <a:solidFill>
                  <a:schemeClr val="accent1"/>
                </a:solidFill>
              </a:rPr>
              <a:t>venetoclax</a:t>
            </a:r>
            <a:r>
              <a:rPr lang="en-US" sz="2600" b="1" dirty="0">
                <a:solidFill>
                  <a:schemeClr val="accent1"/>
                </a:solidFill>
              </a:rPr>
              <a:t> + </a:t>
            </a:r>
            <a:r>
              <a:rPr lang="en-US" sz="2600" b="1" dirty="0" err="1">
                <a:solidFill>
                  <a:schemeClr val="accent1"/>
                </a:solidFill>
              </a:rPr>
              <a:t>obinutuzumab</a:t>
            </a:r>
            <a:r>
              <a:rPr lang="en-US" sz="2600" b="1" dirty="0">
                <a:solidFill>
                  <a:schemeClr val="accent1"/>
                </a:solidFill>
              </a:rPr>
              <a:t>)</a:t>
            </a:r>
          </a:p>
          <a:p>
            <a:r>
              <a:rPr lang="en-US" dirty="0"/>
              <a:t>SHOCKING NEWS!</a:t>
            </a:r>
          </a:p>
          <a:p>
            <a:endParaRPr lang="en-US" dirty="0"/>
          </a:p>
        </p:txBody>
      </p:sp>
    </p:spTree>
    <p:extLst>
      <p:ext uri="{BB962C8B-B14F-4D97-AF65-F5344CB8AC3E}">
        <p14:creationId xmlns:p14="http://schemas.microsoft.com/office/powerpoint/2010/main" val="63976527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lang="en-US" sz="3200" dirty="0"/>
              <a:t>SHINE: </a:t>
            </a:r>
            <a:r>
              <a:rPr lang="en-US" altLang="en-US" sz="3200" dirty="0"/>
              <a:t>First-line Ibrutinib + Bendamustine/Rituximab Followed by Rituximab Maintenance in Older Patients With MCL</a:t>
            </a:r>
          </a:p>
        </p:txBody>
      </p:sp>
      <p:sp>
        <p:nvSpPr>
          <p:cNvPr id="31747" name="Rectangle 3">
            <a:extLst>
              <a:ext uri="{FF2B5EF4-FFF2-40B4-BE49-F238E27FC236}">
                <a16:creationId xmlns:a16="http://schemas.microsoft.com/office/drawing/2014/main" id="{151303B2-FE26-4833-8BD6-2C6BA6349571}"/>
              </a:ext>
            </a:extLst>
          </p:cNvPr>
          <p:cNvSpPr>
            <a:spLocks noGrp="1" noChangeArrowheads="1"/>
          </p:cNvSpPr>
          <p:nvPr>
            <p:ph idx="1"/>
          </p:nvPr>
        </p:nvSpPr>
        <p:spPr/>
        <p:txBody>
          <a:bodyPr/>
          <a:lstStyle/>
          <a:p>
            <a:r>
              <a:rPr lang="en-US" altLang="en-US" sz="2000" dirty="0"/>
              <a:t>Multicenter, randomized, double-blind, placebo-controlled phase III trial</a:t>
            </a:r>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21297" y="6371823"/>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ASCO 2022. Abstr LBA7502. Wang. NEJM. 2022;386:2482.</a:t>
            </a:r>
          </a:p>
        </p:txBody>
      </p:sp>
      <p:sp>
        <p:nvSpPr>
          <p:cNvPr id="6" name="TextBox 23">
            <a:extLst>
              <a:ext uri="{FF2B5EF4-FFF2-40B4-BE49-F238E27FC236}">
                <a16:creationId xmlns:a16="http://schemas.microsoft.com/office/drawing/2014/main" id="{BEDD3093-7A5D-8144-84E1-CA6729929CC1}"/>
              </a:ext>
            </a:extLst>
          </p:cNvPr>
          <p:cNvSpPr txBox="1">
            <a:spLocks noChangeArrowheads="1"/>
          </p:cNvSpPr>
          <p:nvPr/>
        </p:nvSpPr>
        <p:spPr bwMode="auto">
          <a:xfrm>
            <a:off x="467731" y="3159130"/>
            <a:ext cx="2117538" cy="1588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6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a:solidFill>
                  <a:srgbClr val="FEFDDE"/>
                </a:solidFill>
                <a:latin typeface="Arial" panose="020B0604020202020204" pitchFamily="34" charset="0"/>
              </a:defRPr>
            </a:lvl9pPr>
          </a:lstStyle>
          <a:p>
            <a:pPr marL="0" marR="0" lvl="0" indent="0" algn="ctr" defTabSz="914400" rtl="0" eaLnBrk="1" fontAlgn="base" latinLnBrk="0" hangingPunct="1">
              <a:lnSpc>
                <a:spcPct val="90000"/>
              </a:lnSpc>
              <a:spcBef>
                <a:spcPts val="0"/>
              </a:spcBef>
              <a:spcAft>
                <a:spcPts val="0"/>
              </a:spcAft>
              <a:buClr>
                <a:srgbClr val="FEFDDE"/>
              </a:buClr>
              <a:buSzTx/>
              <a:buFont typeface="Wingdings" panose="05000000000000000000" pitchFamily="2" charset="2"/>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rPr>
              <a:t>Patients aged ≥65 yr with previously untreated </a:t>
            </a:r>
            <a:b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rPr>
              <a:t>stage II-IV MCL; </a:t>
            </a:r>
            <a:b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rPr>
              <a:t>no planned SCT</a:t>
            </a:r>
          </a:p>
          <a:p>
            <a:pPr marL="0" marR="0" lvl="0" indent="0" algn="ctr" defTabSz="914400" rtl="0" eaLnBrk="1" fontAlgn="base" latinLnBrk="0" hangingPunct="1">
              <a:lnSpc>
                <a:spcPct val="90000"/>
              </a:lnSpc>
              <a:spcBef>
                <a:spcPts val="0"/>
              </a:spcBef>
              <a:spcAft>
                <a:spcPts val="0"/>
              </a:spcAft>
              <a:buClr>
                <a:srgbClr val="FEFDDE"/>
              </a:buClr>
              <a:buSzTx/>
              <a:buFont typeface="Wingdings" panose="05000000000000000000" pitchFamily="2" charset="2"/>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rPr>
              <a:t>(</a:t>
            </a:r>
            <a:r>
              <a:rPr kumimoji="0" lang="en-GB"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Arial" panose="020B0604020202020204" pitchFamily="34" charset="0"/>
              </a:rPr>
              <a:t>N = 523)</a:t>
            </a:r>
            <a:endPar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cxnSp>
        <p:nvCxnSpPr>
          <p:cNvPr id="9" name="Straight Arrow Connector 8">
            <a:extLst>
              <a:ext uri="{FF2B5EF4-FFF2-40B4-BE49-F238E27FC236}">
                <a16:creationId xmlns:a16="http://schemas.microsoft.com/office/drawing/2014/main" id="{F71274AA-8B20-8A45-9299-C7CC62EAE165}"/>
              </a:ext>
            </a:extLst>
          </p:cNvPr>
          <p:cNvCxnSpPr>
            <a:cxnSpLocks/>
          </p:cNvCxnSpPr>
          <p:nvPr/>
        </p:nvCxnSpPr>
        <p:spPr>
          <a:xfrm>
            <a:off x="6990943" y="2798997"/>
            <a:ext cx="863273" cy="0"/>
          </a:xfrm>
          <a:prstGeom prst="straightConnector1">
            <a:avLst/>
          </a:prstGeom>
          <a:noFill/>
          <a:ln w="28575" cap="flat" cmpd="sng" algn="ctr">
            <a:solidFill>
              <a:schemeClr val="bg1"/>
            </a:solidFill>
            <a:prstDash val="solid"/>
            <a:headEnd type="none" w="med" len="med"/>
            <a:tailEnd type="triangle" w="med" len="med"/>
          </a:ln>
          <a:effectLst/>
        </p:spPr>
      </p:cxnSp>
      <p:cxnSp>
        <p:nvCxnSpPr>
          <p:cNvPr id="10" name="Straight Arrow Connector 9">
            <a:extLst>
              <a:ext uri="{FF2B5EF4-FFF2-40B4-BE49-F238E27FC236}">
                <a16:creationId xmlns:a16="http://schemas.microsoft.com/office/drawing/2014/main" id="{5A27E75F-F712-C649-AC63-42AE728A5291}"/>
              </a:ext>
            </a:extLst>
          </p:cNvPr>
          <p:cNvCxnSpPr>
            <a:cxnSpLocks/>
          </p:cNvCxnSpPr>
          <p:nvPr/>
        </p:nvCxnSpPr>
        <p:spPr>
          <a:xfrm flipV="1">
            <a:off x="2518017" y="3102020"/>
            <a:ext cx="439489" cy="615552"/>
          </a:xfrm>
          <a:prstGeom prst="straightConnector1">
            <a:avLst/>
          </a:prstGeom>
          <a:noFill/>
          <a:ln w="28575" cap="flat" cmpd="sng" algn="ctr">
            <a:solidFill>
              <a:schemeClr val="bg1"/>
            </a:solidFill>
            <a:prstDash val="solid"/>
            <a:headEnd type="none" w="med" len="med"/>
            <a:tailEnd type="triangle" w="med" len="med"/>
          </a:ln>
          <a:effectLst/>
        </p:spPr>
      </p:cxnSp>
      <p:cxnSp>
        <p:nvCxnSpPr>
          <p:cNvPr id="22" name="Straight Arrow Connector 21">
            <a:extLst>
              <a:ext uri="{FF2B5EF4-FFF2-40B4-BE49-F238E27FC236}">
                <a16:creationId xmlns:a16="http://schemas.microsoft.com/office/drawing/2014/main" id="{D1D6A9AC-5C94-DC4B-A2DA-0FA460452C64}"/>
              </a:ext>
            </a:extLst>
          </p:cNvPr>
          <p:cNvCxnSpPr>
            <a:cxnSpLocks/>
          </p:cNvCxnSpPr>
          <p:nvPr/>
        </p:nvCxnSpPr>
        <p:spPr>
          <a:xfrm>
            <a:off x="2518017" y="3847549"/>
            <a:ext cx="444746" cy="615554"/>
          </a:xfrm>
          <a:prstGeom prst="straightConnector1">
            <a:avLst/>
          </a:prstGeom>
          <a:noFill/>
          <a:ln w="28575" cap="flat" cmpd="sng" algn="ctr">
            <a:solidFill>
              <a:schemeClr val="bg1"/>
            </a:solidFill>
            <a:prstDash val="solid"/>
            <a:headEnd type="none" w="med" len="med"/>
            <a:tailEnd type="triangle" w="med" len="med"/>
          </a:ln>
          <a:effectLst/>
        </p:spPr>
      </p:cxnSp>
      <p:sp>
        <p:nvSpPr>
          <p:cNvPr id="25" name="Rectangle 3">
            <a:extLst>
              <a:ext uri="{FF2B5EF4-FFF2-40B4-BE49-F238E27FC236}">
                <a16:creationId xmlns:a16="http://schemas.microsoft.com/office/drawing/2014/main" id="{F3717533-D956-C342-963D-A7AD5F737AFB}"/>
              </a:ext>
            </a:extLst>
          </p:cNvPr>
          <p:cNvSpPr txBox="1">
            <a:spLocks noChangeArrowheads="1"/>
          </p:cNvSpPr>
          <p:nvPr/>
        </p:nvSpPr>
        <p:spPr bwMode="auto">
          <a:xfrm>
            <a:off x="604674" y="5582398"/>
            <a:ext cx="10877529" cy="759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alt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Primary endpoint: </a:t>
            </a:r>
            <a:r>
              <a:rPr kumimoji="0" lang="en-US" alt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investigator-assessed PFS (in ITT)</a:t>
            </a:r>
          </a:p>
          <a:p>
            <a:pPr marL="342900" marR="0" lvl="0" indent="-342900" algn="l" defTabSz="914400" rtl="0" eaLnBrk="1" fontAlgn="base" latinLnBrk="0" hangingPunct="1">
              <a:lnSpc>
                <a:spcPct val="90000"/>
              </a:lnSpc>
              <a:spcBef>
                <a:spcPts val="600"/>
              </a:spcBef>
              <a:spcAft>
                <a:spcPts val="700"/>
              </a:spcAft>
              <a:buClr>
                <a:srgbClr val="000000"/>
              </a:buClr>
              <a:buSzTx/>
              <a:buFont typeface="Wingdings" panose="05000000000000000000" pitchFamily="2" charset="2"/>
              <a:buChar char="§"/>
              <a:tabLst/>
              <a:defRPr/>
            </a:pPr>
            <a:r>
              <a:rPr kumimoji="0" lang="en-US" alt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Key secondary endpoints: </a:t>
            </a:r>
            <a:r>
              <a:rPr kumimoji="0" lang="en-US" alt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ORR, time to next treatment, OS, safety</a:t>
            </a:r>
          </a:p>
        </p:txBody>
      </p:sp>
      <p:sp>
        <p:nvSpPr>
          <p:cNvPr id="26" name="Rectangle 49">
            <a:extLst>
              <a:ext uri="{FF2B5EF4-FFF2-40B4-BE49-F238E27FC236}">
                <a16:creationId xmlns:a16="http://schemas.microsoft.com/office/drawing/2014/main" id="{78802AC0-C000-FF48-BCD8-568A06952818}"/>
              </a:ext>
            </a:extLst>
          </p:cNvPr>
          <p:cNvSpPr>
            <a:spLocks noChangeArrowheads="1"/>
          </p:cNvSpPr>
          <p:nvPr/>
        </p:nvSpPr>
        <p:spPr bwMode="auto">
          <a:xfrm>
            <a:off x="3248118" y="2447366"/>
            <a:ext cx="3135747" cy="703262"/>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BR induction for 6 cycles</a:t>
            </a:r>
          </a:p>
        </p:txBody>
      </p:sp>
      <p:sp>
        <p:nvSpPr>
          <p:cNvPr id="27" name="Rectangle 50">
            <a:extLst>
              <a:ext uri="{FF2B5EF4-FFF2-40B4-BE49-F238E27FC236}">
                <a16:creationId xmlns:a16="http://schemas.microsoft.com/office/drawing/2014/main" id="{7C461901-FEDA-A041-A27F-F74115600E15}"/>
              </a:ext>
            </a:extLst>
          </p:cNvPr>
          <p:cNvSpPr>
            <a:spLocks noChangeArrowheads="1"/>
          </p:cNvSpPr>
          <p:nvPr/>
        </p:nvSpPr>
        <p:spPr bwMode="auto">
          <a:xfrm>
            <a:off x="3248118" y="4014068"/>
            <a:ext cx="3135747" cy="726385"/>
          </a:xfrm>
          <a:prstGeom prst="rect">
            <a:avLst/>
          </a:prstGeom>
          <a:solidFill>
            <a:schemeClr val="accent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BR induction for 6 cycles</a:t>
            </a:r>
          </a:p>
        </p:txBody>
      </p:sp>
      <p:sp>
        <p:nvSpPr>
          <p:cNvPr id="28" name="Rectangle 49">
            <a:extLst>
              <a:ext uri="{FF2B5EF4-FFF2-40B4-BE49-F238E27FC236}">
                <a16:creationId xmlns:a16="http://schemas.microsoft.com/office/drawing/2014/main" id="{A2391E4B-5132-B84E-9AF9-96C2ADA0087A}"/>
              </a:ext>
            </a:extLst>
          </p:cNvPr>
          <p:cNvSpPr>
            <a:spLocks noChangeArrowheads="1"/>
          </p:cNvSpPr>
          <p:nvPr/>
        </p:nvSpPr>
        <p:spPr bwMode="auto">
          <a:xfrm>
            <a:off x="3248117" y="3170440"/>
            <a:ext cx="8183463" cy="703262"/>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Ibrutinib 560 mg QD until PD or unacceptable toxicity</a:t>
            </a:r>
          </a:p>
        </p:txBody>
      </p:sp>
      <p:sp>
        <p:nvSpPr>
          <p:cNvPr id="30" name="Rectangle 49">
            <a:extLst>
              <a:ext uri="{FF2B5EF4-FFF2-40B4-BE49-F238E27FC236}">
                <a16:creationId xmlns:a16="http://schemas.microsoft.com/office/drawing/2014/main" id="{77089A41-C611-CE4A-814D-91D1F9CEE609}"/>
              </a:ext>
            </a:extLst>
          </p:cNvPr>
          <p:cNvSpPr>
            <a:spLocks noChangeArrowheads="1"/>
          </p:cNvSpPr>
          <p:nvPr/>
        </p:nvSpPr>
        <p:spPr bwMode="auto">
          <a:xfrm>
            <a:off x="7902341" y="2447366"/>
            <a:ext cx="3529240" cy="703262"/>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R maintenance Q8W for 12 cycles</a:t>
            </a:r>
          </a:p>
        </p:txBody>
      </p:sp>
      <p:sp>
        <p:nvSpPr>
          <p:cNvPr id="3" name="TextBox 2">
            <a:extLst>
              <a:ext uri="{FF2B5EF4-FFF2-40B4-BE49-F238E27FC236}">
                <a16:creationId xmlns:a16="http://schemas.microsoft.com/office/drawing/2014/main" id="{8C9092BF-0A5C-E54D-B9A2-CE18DC081778}"/>
              </a:ext>
            </a:extLst>
          </p:cNvPr>
          <p:cNvSpPr txBox="1"/>
          <p:nvPr/>
        </p:nvSpPr>
        <p:spPr bwMode="auto">
          <a:xfrm>
            <a:off x="6321950" y="2517760"/>
            <a:ext cx="669468" cy="518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If CR or PR</a:t>
            </a:r>
          </a:p>
        </p:txBody>
      </p:sp>
      <p:sp>
        <p:nvSpPr>
          <p:cNvPr id="34" name="Rectangle 49">
            <a:extLst>
              <a:ext uri="{FF2B5EF4-FFF2-40B4-BE49-F238E27FC236}">
                <a16:creationId xmlns:a16="http://schemas.microsoft.com/office/drawing/2014/main" id="{0CC68C48-669A-9645-B4AD-6F148D10542E}"/>
              </a:ext>
            </a:extLst>
          </p:cNvPr>
          <p:cNvSpPr>
            <a:spLocks noChangeArrowheads="1"/>
          </p:cNvSpPr>
          <p:nvPr/>
        </p:nvSpPr>
        <p:spPr bwMode="auto">
          <a:xfrm>
            <a:off x="7902340" y="4037191"/>
            <a:ext cx="3529239" cy="703262"/>
          </a:xfrm>
          <a:prstGeom prst="rect">
            <a:avLst/>
          </a:prstGeom>
          <a:solidFill>
            <a:schemeClr val="accent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R maintenance Q8W for 12 cycles</a:t>
            </a:r>
          </a:p>
        </p:txBody>
      </p:sp>
      <p:sp>
        <p:nvSpPr>
          <p:cNvPr id="35" name="TextBox 34">
            <a:extLst>
              <a:ext uri="{FF2B5EF4-FFF2-40B4-BE49-F238E27FC236}">
                <a16:creationId xmlns:a16="http://schemas.microsoft.com/office/drawing/2014/main" id="{04FF7432-26FC-0F49-9D61-1B5013E85A8F}"/>
              </a:ext>
            </a:extLst>
          </p:cNvPr>
          <p:cNvSpPr txBox="1"/>
          <p:nvPr/>
        </p:nvSpPr>
        <p:spPr bwMode="auto">
          <a:xfrm>
            <a:off x="6383865" y="4129574"/>
            <a:ext cx="669468" cy="518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If CR or PR</a:t>
            </a:r>
          </a:p>
        </p:txBody>
      </p:sp>
      <p:sp>
        <p:nvSpPr>
          <p:cNvPr id="36" name="Rectangle 49">
            <a:extLst>
              <a:ext uri="{FF2B5EF4-FFF2-40B4-BE49-F238E27FC236}">
                <a16:creationId xmlns:a16="http://schemas.microsoft.com/office/drawing/2014/main" id="{A2AE6C31-CF7F-CB4F-815E-257209A155C5}"/>
              </a:ext>
            </a:extLst>
          </p:cNvPr>
          <p:cNvSpPr>
            <a:spLocks noChangeArrowheads="1"/>
          </p:cNvSpPr>
          <p:nvPr/>
        </p:nvSpPr>
        <p:spPr bwMode="auto">
          <a:xfrm>
            <a:off x="3248117" y="4780509"/>
            <a:ext cx="8183463" cy="703262"/>
          </a:xfrm>
          <a:prstGeom prst="rect">
            <a:avLst/>
          </a:prstGeom>
          <a:solidFill>
            <a:schemeClr val="accent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Placebo until PD or unacceptable toxicity</a:t>
            </a:r>
          </a:p>
        </p:txBody>
      </p:sp>
      <p:sp>
        <p:nvSpPr>
          <p:cNvPr id="32" name="TextBox 31">
            <a:extLst>
              <a:ext uri="{FF2B5EF4-FFF2-40B4-BE49-F238E27FC236}">
                <a16:creationId xmlns:a16="http://schemas.microsoft.com/office/drawing/2014/main" id="{CD67CCA9-0141-DF46-BF7F-2456D552C046}"/>
              </a:ext>
            </a:extLst>
          </p:cNvPr>
          <p:cNvSpPr txBox="1"/>
          <p:nvPr/>
        </p:nvSpPr>
        <p:spPr bwMode="auto">
          <a:xfrm>
            <a:off x="1601873" y="1843390"/>
            <a:ext cx="227177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Stratification by MIPI score</a:t>
            </a:r>
            <a:b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(low vs intermediate vs high)</a:t>
            </a:r>
          </a:p>
        </p:txBody>
      </p:sp>
      <p:cxnSp>
        <p:nvCxnSpPr>
          <p:cNvPr id="39" name="Straight Arrow Connector 38">
            <a:extLst>
              <a:ext uri="{FF2B5EF4-FFF2-40B4-BE49-F238E27FC236}">
                <a16:creationId xmlns:a16="http://schemas.microsoft.com/office/drawing/2014/main" id="{E7696049-344D-A941-8C27-9997BFF079C5}"/>
              </a:ext>
            </a:extLst>
          </p:cNvPr>
          <p:cNvCxnSpPr>
            <a:cxnSpLocks/>
          </p:cNvCxnSpPr>
          <p:nvPr/>
        </p:nvCxnSpPr>
        <p:spPr>
          <a:xfrm flipH="1">
            <a:off x="2664346" y="2447366"/>
            <a:ext cx="0" cy="645233"/>
          </a:xfrm>
          <a:prstGeom prst="straightConnector1">
            <a:avLst/>
          </a:prstGeom>
          <a:noFill/>
          <a:ln w="28575" cap="flat" cmpd="sng" algn="ctr">
            <a:solidFill>
              <a:schemeClr val="bg1"/>
            </a:solidFill>
            <a:prstDash val="sysDot"/>
            <a:headEnd type="none" w="med" len="med"/>
            <a:tailEnd type="triangle" w="med" len="med"/>
          </a:ln>
          <a:effectLst/>
        </p:spPr>
      </p:cxnSp>
      <p:cxnSp>
        <p:nvCxnSpPr>
          <p:cNvPr id="23" name="Straight Arrow Connector 22">
            <a:extLst>
              <a:ext uri="{FF2B5EF4-FFF2-40B4-BE49-F238E27FC236}">
                <a16:creationId xmlns:a16="http://schemas.microsoft.com/office/drawing/2014/main" id="{CF44DE2D-60EC-F3C8-3D19-3EF245DBA7CD}"/>
              </a:ext>
            </a:extLst>
          </p:cNvPr>
          <p:cNvCxnSpPr>
            <a:cxnSpLocks/>
          </p:cNvCxnSpPr>
          <p:nvPr/>
        </p:nvCxnSpPr>
        <p:spPr>
          <a:xfrm>
            <a:off x="6989338" y="4375936"/>
            <a:ext cx="863273" cy="0"/>
          </a:xfrm>
          <a:prstGeom prst="straightConnector1">
            <a:avLst/>
          </a:prstGeom>
          <a:noFill/>
          <a:ln w="28575" cap="flat" cmpd="sng" algn="ctr">
            <a:solidFill>
              <a:schemeClr val="bg1"/>
            </a:solidFill>
            <a:prstDash val="solid"/>
            <a:headEnd type="none" w="med" len="med"/>
            <a:tailEnd type="triangle" w="med" len="med"/>
          </a:ln>
          <a:effectLst/>
        </p:spPr>
      </p:cxnSp>
    </p:spTree>
    <p:extLst>
      <p:ext uri="{BB962C8B-B14F-4D97-AF65-F5344CB8AC3E}">
        <p14:creationId xmlns:p14="http://schemas.microsoft.com/office/powerpoint/2010/main" val="287358504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ACC67D-DAC6-3698-D29D-27976ECFC085}"/>
              </a:ext>
            </a:extLst>
          </p:cNvPr>
          <p:cNvSpPr>
            <a:spLocks noGrp="1"/>
          </p:cNvSpPr>
          <p:nvPr>
            <p:ph type="title"/>
          </p:nvPr>
        </p:nvSpPr>
        <p:spPr/>
        <p:txBody>
          <a:bodyPr/>
          <a:lstStyle/>
          <a:p>
            <a:r>
              <a:rPr lang="en-US" dirty="0"/>
              <a:t>SHINE: PFS (Primary Endpoint)</a:t>
            </a:r>
          </a:p>
        </p:txBody>
      </p:sp>
      <p:sp>
        <p:nvSpPr>
          <p:cNvPr id="7" name="Text Box 15">
            <a:extLst>
              <a:ext uri="{FF2B5EF4-FFF2-40B4-BE49-F238E27FC236}">
                <a16:creationId xmlns:a16="http://schemas.microsoft.com/office/drawing/2014/main" id="{976621F0-666A-F7C2-1E30-17DFC17A4B1D}"/>
              </a:ext>
            </a:extLst>
          </p:cNvPr>
          <p:cNvSpPr txBox="1">
            <a:spLocks noChangeArrowheads="1"/>
          </p:cNvSpPr>
          <p:nvPr/>
        </p:nvSpPr>
        <p:spPr bwMode="auto">
          <a:xfrm>
            <a:off x="421297" y="6371823"/>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ASCO 2022. Abstr LBA7502. Wang. NEJM. 2022;386:2482. </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9" name="Group 3">
            <a:extLst>
              <a:ext uri="{FF2B5EF4-FFF2-40B4-BE49-F238E27FC236}">
                <a16:creationId xmlns:a16="http://schemas.microsoft.com/office/drawing/2014/main" id="{96085C77-C2AF-3764-FFB9-B6A6AD69DD81}"/>
              </a:ext>
            </a:extLst>
          </p:cNvPr>
          <p:cNvGraphicFramePr>
            <a:graphicFrameLocks/>
          </p:cNvGraphicFramePr>
          <p:nvPr/>
        </p:nvGraphicFramePr>
        <p:xfrm>
          <a:off x="6359252" y="1610854"/>
          <a:ext cx="5402537" cy="2225088"/>
        </p:xfrm>
        <a:graphic>
          <a:graphicData uri="http://schemas.openxmlformats.org/drawingml/2006/table">
            <a:tbl>
              <a:tblPr/>
              <a:tblGrid>
                <a:gridCol w="2280529">
                  <a:extLst>
                    <a:ext uri="{9D8B030D-6E8A-4147-A177-3AD203B41FA5}">
                      <a16:colId xmlns:a16="http://schemas.microsoft.com/office/drawing/2014/main" val="20000"/>
                    </a:ext>
                  </a:extLst>
                </a:gridCol>
                <a:gridCol w="1086044">
                  <a:extLst>
                    <a:ext uri="{9D8B030D-6E8A-4147-A177-3AD203B41FA5}">
                      <a16:colId xmlns:a16="http://schemas.microsoft.com/office/drawing/2014/main" val="20001"/>
                    </a:ext>
                  </a:extLst>
                </a:gridCol>
                <a:gridCol w="1003081">
                  <a:extLst>
                    <a:ext uri="{9D8B030D-6E8A-4147-A177-3AD203B41FA5}">
                      <a16:colId xmlns:a16="http://schemas.microsoft.com/office/drawing/2014/main" val="20002"/>
                    </a:ext>
                  </a:extLst>
                </a:gridCol>
                <a:gridCol w="1032883">
                  <a:extLst>
                    <a:ext uri="{9D8B030D-6E8A-4147-A177-3AD203B41FA5}">
                      <a16:colId xmlns:a16="http://schemas.microsoft.com/office/drawing/2014/main" val="3707945839"/>
                    </a:ext>
                  </a:extLst>
                </a:gridCol>
              </a:tblGrid>
              <a:tr h="24740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600" b="1" i="0" u="none" strike="noStrike" cap="none" normalizeH="0" baseline="0" dirty="0">
                          <a:ln>
                            <a:noFill/>
                          </a:ln>
                          <a:solidFill>
                            <a:schemeClr val="tx1"/>
                          </a:solidFill>
                          <a:effectLst/>
                          <a:latin typeface="Calibri" panose="020F0502020204030204" pitchFamily="34" charset="0"/>
                        </a:rPr>
                        <a:t>Median PFS, Mo</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Ibrutinib + BR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Placebo + BR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HR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(95% CI)</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1"/>
                  </a:ext>
                </a:extLst>
              </a:tr>
              <a:tr h="427331">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Patients with blastoid/</a:t>
                      </a:r>
                    </a:p>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pleiomorphic histology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25.6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10.3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0.66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(0.32-1.35)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24740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Patients with </a:t>
                      </a:r>
                      <a:r>
                        <a:rPr kumimoji="0" lang="en-US" sz="1600" b="0" i="1" u="none" strike="noStrike" cap="none" normalizeH="0" baseline="0" dirty="0">
                          <a:ln>
                            <a:noFill/>
                          </a:ln>
                          <a:solidFill>
                            <a:schemeClr val="bg2">
                              <a:lumMod val="10000"/>
                            </a:schemeClr>
                          </a:solidFill>
                          <a:effectLst/>
                          <a:latin typeface="Calibri" panose="020F0502020204030204" pitchFamily="34" charset="0"/>
                        </a:rPr>
                        <a:t>TP53</a:t>
                      </a:r>
                      <a:r>
                        <a:rPr kumimoji="0" lang="en-US" sz="1600" b="0" i="0" u="none" strike="noStrike" cap="none" normalizeH="0" baseline="0" dirty="0">
                          <a:ln>
                            <a:noFill/>
                          </a:ln>
                          <a:solidFill>
                            <a:schemeClr val="bg2">
                              <a:lumMod val="10000"/>
                            </a:schemeClr>
                          </a:solidFill>
                          <a:effectLst/>
                          <a:latin typeface="Calibri" panose="020F0502020204030204" pitchFamily="34" charset="0"/>
                        </a:rPr>
                        <a:t> mutation</a:t>
                      </a:r>
                      <a:r>
                        <a:rPr kumimoji="0" lang="en-US" sz="1600" b="0" i="0" u="none" strike="noStrike" cap="none" normalizeH="0" baseline="30000" dirty="0">
                          <a:ln>
                            <a:noFill/>
                          </a:ln>
                          <a:solidFill>
                            <a:schemeClr val="bg2">
                              <a:lumMod val="10000"/>
                            </a:schemeClr>
                          </a:solidFill>
                          <a:effectLst/>
                          <a:latin typeface="Calibri" panose="020F0502020204030204" pitchFamily="34" charset="0"/>
                        </a:rPr>
                        <a:t>†</a:t>
                      </a:r>
                      <a:endParaRPr kumimoji="0" lang="en-US" sz="16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28.8</a:t>
                      </a:r>
                      <a:endParaRPr kumimoji="0" lang="en-US" sz="1600" b="0" i="0" u="none" strike="noStrike" cap="none" normalizeH="0" baseline="3000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11.0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0.95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(0.50-1.80)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bl>
          </a:graphicData>
        </a:graphic>
      </p:graphicFrame>
      <p:sp>
        <p:nvSpPr>
          <p:cNvPr id="10" name="Content Placeholder 7">
            <a:extLst>
              <a:ext uri="{FF2B5EF4-FFF2-40B4-BE49-F238E27FC236}">
                <a16:creationId xmlns:a16="http://schemas.microsoft.com/office/drawing/2014/main" id="{EB56F960-C08F-A689-E223-6824970B65D8}"/>
              </a:ext>
            </a:extLst>
          </p:cNvPr>
          <p:cNvSpPr txBox="1">
            <a:spLocks/>
          </p:cNvSpPr>
          <p:nvPr/>
        </p:nvSpPr>
        <p:spPr bwMode="auto">
          <a:xfrm>
            <a:off x="621927" y="5036459"/>
            <a:ext cx="11110492" cy="13353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18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8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8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8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8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altLang="en-US" sz="24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Median follow-up: </a:t>
            </a:r>
            <a:r>
              <a:rPr kumimoji="0" lang="en-US" alt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84.7 mo (7.1 yr)</a:t>
            </a: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2.3-yr statistically significant and clinically meaningful improvement in median PFS observed in ibrutinib arm vs placebo arm  </a:t>
            </a:r>
            <a:endPar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6" name="TextBox 5">
            <a:extLst>
              <a:ext uri="{FF2B5EF4-FFF2-40B4-BE49-F238E27FC236}">
                <a16:creationId xmlns:a16="http://schemas.microsoft.com/office/drawing/2014/main" id="{63856366-9B94-53E5-4B58-F8ACE18E3B57}"/>
              </a:ext>
            </a:extLst>
          </p:cNvPr>
          <p:cNvSpPr txBox="1"/>
          <p:nvPr/>
        </p:nvSpPr>
        <p:spPr bwMode="auto">
          <a:xfrm>
            <a:off x="6359252" y="3860454"/>
            <a:ext cx="511678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455560">
                    <a:lumMod val="10000"/>
                  </a:srgbClr>
                </a:solidFill>
                <a:effectLst/>
                <a:uLnTx/>
                <a:uFillTx/>
                <a:latin typeface="Calibri"/>
                <a:ea typeface="+mn-ea"/>
                <a:cs typeface="Arial" panose="020B0604020202020204" pitchFamily="34" charset="0"/>
              </a:rPr>
              <a:t>*In this analysis, there were 19 patients in the ibrutinib plus BR arm and 26 in the BR + placebo arm. </a:t>
            </a:r>
            <a:r>
              <a:rPr kumimoji="0" lang="en-US" sz="1400" b="0" i="0" u="none" strike="noStrike" kern="1200" cap="none" spc="0" normalizeH="0" baseline="30000" noProof="0" dirty="0">
                <a:ln>
                  <a:noFill/>
                </a:ln>
                <a:solidFill>
                  <a:srgbClr val="455560">
                    <a:lumMod val="10000"/>
                  </a:srgbClr>
                </a:solidFill>
                <a:effectLst/>
                <a:uLnTx/>
                <a:uFillTx/>
                <a:latin typeface="Calibri"/>
                <a:ea typeface="+mn-ea"/>
                <a:cs typeface="Arial" panose="020B0604020202020204" pitchFamily="34" charset="0"/>
              </a:rPr>
              <a:t>†</a:t>
            </a:r>
            <a:r>
              <a:rPr kumimoji="0" lang="en-US" sz="1400" b="0" i="0" u="none" strike="noStrike" kern="1200" cap="none" spc="0" normalizeH="0" baseline="0" noProof="0" dirty="0">
                <a:ln>
                  <a:noFill/>
                </a:ln>
                <a:solidFill>
                  <a:srgbClr val="455560">
                    <a:lumMod val="10000"/>
                  </a:srgbClr>
                </a:solidFill>
                <a:effectLst/>
                <a:uLnTx/>
                <a:uFillTx/>
                <a:latin typeface="Calibri"/>
                <a:ea typeface="+mn-ea"/>
                <a:cs typeface="Arial" panose="020B0604020202020204" pitchFamily="34" charset="0"/>
              </a:rPr>
              <a:t>In this analysis, there were 26 patients in the ibrutinib + BR arm and 24 in the BR + placebo arm.</a:t>
            </a:r>
            <a:endParaRPr kumimoji="0" lang="en-US" sz="14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endParaRPr>
          </a:p>
        </p:txBody>
      </p:sp>
      <p:grpSp>
        <p:nvGrpSpPr>
          <p:cNvPr id="249" name="Group 248">
            <a:extLst>
              <a:ext uri="{FF2B5EF4-FFF2-40B4-BE49-F238E27FC236}">
                <a16:creationId xmlns:a16="http://schemas.microsoft.com/office/drawing/2014/main" id="{D47696A8-E7F3-1DD2-7D4D-A74F40E5B3D8}"/>
              </a:ext>
            </a:extLst>
          </p:cNvPr>
          <p:cNvGrpSpPr/>
          <p:nvPr/>
        </p:nvGrpSpPr>
        <p:grpSpPr>
          <a:xfrm>
            <a:off x="847293" y="1649128"/>
            <a:ext cx="5392282" cy="2888083"/>
            <a:chOff x="847293" y="1649128"/>
            <a:chExt cx="5392282" cy="2888083"/>
          </a:xfrm>
        </p:grpSpPr>
        <p:sp>
          <p:nvSpPr>
            <p:cNvPr id="14" name="TextBox 13">
              <a:extLst>
                <a:ext uri="{FF2B5EF4-FFF2-40B4-BE49-F238E27FC236}">
                  <a16:creationId xmlns:a16="http://schemas.microsoft.com/office/drawing/2014/main" id="{12DBDBC9-7601-8546-963D-7FBE46754F93}"/>
                </a:ext>
              </a:extLst>
            </p:cNvPr>
            <p:cNvSpPr txBox="1"/>
            <p:nvPr/>
          </p:nvSpPr>
          <p:spPr bwMode="auto">
            <a:xfrm rot="16200000">
              <a:off x="636722" y="2729258"/>
              <a:ext cx="72891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PFS (%)</a:t>
              </a:r>
            </a:p>
          </p:txBody>
        </p:sp>
        <p:sp>
          <p:nvSpPr>
            <p:cNvPr id="15" name="TextBox 14">
              <a:extLst>
                <a:ext uri="{FF2B5EF4-FFF2-40B4-BE49-F238E27FC236}">
                  <a16:creationId xmlns:a16="http://schemas.microsoft.com/office/drawing/2014/main" id="{FB85F5DB-1084-A0DF-E4BF-E3976E031972}"/>
                </a:ext>
              </a:extLst>
            </p:cNvPr>
            <p:cNvSpPr txBox="1"/>
            <p:nvPr/>
          </p:nvSpPr>
          <p:spPr bwMode="auto">
            <a:xfrm>
              <a:off x="3486760" y="4229434"/>
              <a:ext cx="43794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Mo</a:t>
              </a:r>
            </a:p>
          </p:txBody>
        </p:sp>
        <p:grpSp>
          <p:nvGrpSpPr>
            <p:cNvPr id="16" name="Group 15">
              <a:extLst>
                <a:ext uri="{FF2B5EF4-FFF2-40B4-BE49-F238E27FC236}">
                  <a16:creationId xmlns:a16="http://schemas.microsoft.com/office/drawing/2014/main" id="{C1508F5E-80A5-7912-D2DD-25EE84D5A048}"/>
                </a:ext>
              </a:extLst>
            </p:cNvPr>
            <p:cNvGrpSpPr/>
            <p:nvPr/>
          </p:nvGrpSpPr>
          <p:grpSpPr>
            <a:xfrm>
              <a:off x="975978" y="1649128"/>
              <a:ext cx="420308" cy="2474795"/>
              <a:chOff x="752305" y="1569166"/>
              <a:chExt cx="420308" cy="3117938"/>
            </a:xfrm>
          </p:grpSpPr>
          <p:sp>
            <p:nvSpPr>
              <p:cNvPr id="81" name="TextBox 80">
                <a:extLst>
                  <a:ext uri="{FF2B5EF4-FFF2-40B4-BE49-F238E27FC236}">
                    <a16:creationId xmlns:a16="http://schemas.microsoft.com/office/drawing/2014/main" id="{E7CDDC0B-9331-A232-D172-FDEA8343ACB4}"/>
                  </a:ext>
                </a:extLst>
              </p:cNvPr>
              <p:cNvSpPr txBox="1"/>
              <p:nvPr/>
            </p:nvSpPr>
            <p:spPr bwMode="auto">
              <a:xfrm>
                <a:off x="909400" y="4361385"/>
                <a:ext cx="263213" cy="32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0</a:t>
                </a:r>
              </a:p>
            </p:txBody>
          </p:sp>
          <p:sp>
            <p:nvSpPr>
              <p:cNvPr id="82" name="TextBox 81">
                <a:extLst>
                  <a:ext uri="{FF2B5EF4-FFF2-40B4-BE49-F238E27FC236}">
                    <a16:creationId xmlns:a16="http://schemas.microsoft.com/office/drawing/2014/main" id="{1C7CDB1D-0AD2-B492-40E3-A9F9849BD7B6}"/>
                  </a:ext>
                </a:extLst>
              </p:cNvPr>
              <p:cNvSpPr txBox="1"/>
              <p:nvPr/>
            </p:nvSpPr>
            <p:spPr bwMode="auto">
              <a:xfrm>
                <a:off x="830853" y="3802942"/>
                <a:ext cx="341760" cy="32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20</a:t>
                </a:r>
              </a:p>
            </p:txBody>
          </p:sp>
          <p:sp>
            <p:nvSpPr>
              <p:cNvPr id="83" name="TextBox 82">
                <a:extLst>
                  <a:ext uri="{FF2B5EF4-FFF2-40B4-BE49-F238E27FC236}">
                    <a16:creationId xmlns:a16="http://schemas.microsoft.com/office/drawing/2014/main" id="{F0F68EDB-BC2D-D49B-FC5C-BAA38BE8BF29}"/>
                  </a:ext>
                </a:extLst>
              </p:cNvPr>
              <p:cNvSpPr txBox="1"/>
              <p:nvPr/>
            </p:nvSpPr>
            <p:spPr bwMode="auto">
              <a:xfrm>
                <a:off x="830853" y="3244498"/>
                <a:ext cx="341760" cy="32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40</a:t>
                </a:r>
              </a:p>
            </p:txBody>
          </p:sp>
          <p:sp>
            <p:nvSpPr>
              <p:cNvPr id="84" name="TextBox 83">
                <a:extLst>
                  <a:ext uri="{FF2B5EF4-FFF2-40B4-BE49-F238E27FC236}">
                    <a16:creationId xmlns:a16="http://schemas.microsoft.com/office/drawing/2014/main" id="{DB6E5054-499A-6601-167F-6DC6C89BC1EB}"/>
                  </a:ext>
                </a:extLst>
              </p:cNvPr>
              <p:cNvSpPr txBox="1"/>
              <p:nvPr/>
            </p:nvSpPr>
            <p:spPr bwMode="auto">
              <a:xfrm>
                <a:off x="830853" y="2686054"/>
                <a:ext cx="341760" cy="32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60</a:t>
                </a:r>
              </a:p>
            </p:txBody>
          </p:sp>
          <p:sp>
            <p:nvSpPr>
              <p:cNvPr id="85" name="TextBox 84">
                <a:extLst>
                  <a:ext uri="{FF2B5EF4-FFF2-40B4-BE49-F238E27FC236}">
                    <a16:creationId xmlns:a16="http://schemas.microsoft.com/office/drawing/2014/main" id="{FE01F1FA-A096-B174-74E1-C9C7F7CB7212}"/>
                  </a:ext>
                </a:extLst>
              </p:cNvPr>
              <p:cNvSpPr txBox="1"/>
              <p:nvPr/>
            </p:nvSpPr>
            <p:spPr bwMode="auto">
              <a:xfrm>
                <a:off x="830853" y="2127610"/>
                <a:ext cx="341760" cy="32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80</a:t>
                </a:r>
              </a:p>
            </p:txBody>
          </p:sp>
          <p:sp>
            <p:nvSpPr>
              <p:cNvPr id="86" name="TextBox 85">
                <a:extLst>
                  <a:ext uri="{FF2B5EF4-FFF2-40B4-BE49-F238E27FC236}">
                    <a16:creationId xmlns:a16="http://schemas.microsoft.com/office/drawing/2014/main" id="{5B8D8B25-3D98-8114-3754-D139383A28F4}"/>
                  </a:ext>
                </a:extLst>
              </p:cNvPr>
              <p:cNvSpPr txBox="1"/>
              <p:nvPr/>
            </p:nvSpPr>
            <p:spPr bwMode="auto">
              <a:xfrm>
                <a:off x="752305" y="1569166"/>
                <a:ext cx="420308" cy="32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100</a:t>
                </a:r>
              </a:p>
            </p:txBody>
          </p:sp>
        </p:grpSp>
        <p:grpSp>
          <p:nvGrpSpPr>
            <p:cNvPr id="17" name="Group 16">
              <a:extLst>
                <a:ext uri="{FF2B5EF4-FFF2-40B4-BE49-F238E27FC236}">
                  <a16:creationId xmlns:a16="http://schemas.microsoft.com/office/drawing/2014/main" id="{ABFD414F-E6F1-ADDC-816A-6E2E375004C1}"/>
                </a:ext>
              </a:extLst>
            </p:cNvPr>
            <p:cNvGrpSpPr/>
            <p:nvPr/>
          </p:nvGrpSpPr>
          <p:grpSpPr>
            <a:xfrm>
              <a:off x="1260415" y="4028736"/>
              <a:ext cx="4891972" cy="258532"/>
              <a:chOff x="1209864" y="4647617"/>
              <a:chExt cx="13941504" cy="280966"/>
            </a:xfrm>
          </p:grpSpPr>
          <p:sp>
            <p:nvSpPr>
              <p:cNvPr id="56" name="TextBox 55">
                <a:extLst>
                  <a:ext uri="{FF2B5EF4-FFF2-40B4-BE49-F238E27FC236}">
                    <a16:creationId xmlns:a16="http://schemas.microsoft.com/office/drawing/2014/main" id="{09B4996C-5F56-007B-2696-C97529FAC352}"/>
                  </a:ext>
                </a:extLst>
              </p:cNvPr>
              <p:cNvSpPr txBox="1"/>
              <p:nvPr/>
            </p:nvSpPr>
            <p:spPr bwMode="auto">
              <a:xfrm>
                <a:off x="1209864" y="4647617"/>
                <a:ext cx="750127"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0</a:t>
                </a:r>
              </a:p>
            </p:txBody>
          </p:sp>
          <p:sp>
            <p:nvSpPr>
              <p:cNvPr id="58" name="TextBox 57">
                <a:extLst>
                  <a:ext uri="{FF2B5EF4-FFF2-40B4-BE49-F238E27FC236}">
                    <a16:creationId xmlns:a16="http://schemas.microsoft.com/office/drawing/2014/main" id="{EA13477B-9ADF-4967-37F6-9BC3B31E7FF8}"/>
                  </a:ext>
                </a:extLst>
              </p:cNvPr>
              <p:cNvSpPr txBox="1"/>
              <p:nvPr/>
            </p:nvSpPr>
            <p:spPr bwMode="auto">
              <a:xfrm>
                <a:off x="2011442" y="4647617"/>
                <a:ext cx="750127"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6</a:t>
                </a:r>
              </a:p>
            </p:txBody>
          </p:sp>
          <p:sp>
            <p:nvSpPr>
              <p:cNvPr id="60" name="TextBox 59">
                <a:extLst>
                  <a:ext uri="{FF2B5EF4-FFF2-40B4-BE49-F238E27FC236}">
                    <a16:creationId xmlns:a16="http://schemas.microsoft.com/office/drawing/2014/main" id="{53FABCA1-3E39-D2D9-E28A-90DEE3E15147}"/>
                  </a:ext>
                </a:extLst>
              </p:cNvPr>
              <p:cNvSpPr txBox="1"/>
              <p:nvPr/>
            </p:nvSpPr>
            <p:spPr bwMode="auto">
              <a:xfrm>
                <a:off x="2715110"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12</a:t>
                </a:r>
              </a:p>
            </p:txBody>
          </p:sp>
          <p:sp>
            <p:nvSpPr>
              <p:cNvPr id="62" name="TextBox 61">
                <a:extLst>
                  <a:ext uri="{FF2B5EF4-FFF2-40B4-BE49-F238E27FC236}">
                    <a16:creationId xmlns:a16="http://schemas.microsoft.com/office/drawing/2014/main" id="{F00E277C-058F-F80F-C832-F1FC77B066B4}"/>
                  </a:ext>
                </a:extLst>
              </p:cNvPr>
              <p:cNvSpPr txBox="1"/>
              <p:nvPr/>
            </p:nvSpPr>
            <p:spPr bwMode="auto">
              <a:xfrm>
                <a:off x="3516689"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18</a:t>
                </a:r>
              </a:p>
            </p:txBody>
          </p:sp>
          <p:sp>
            <p:nvSpPr>
              <p:cNvPr id="64" name="TextBox 63">
                <a:extLst>
                  <a:ext uri="{FF2B5EF4-FFF2-40B4-BE49-F238E27FC236}">
                    <a16:creationId xmlns:a16="http://schemas.microsoft.com/office/drawing/2014/main" id="{91DDE971-2400-5D58-F314-64745AF673B1}"/>
                  </a:ext>
                </a:extLst>
              </p:cNvPr>
              <p:cNvSpPr txBox="1"/>
              <p:nvPr/>
            </p:nvSpPr>
            <p:spPr bwMode="auto">
              <a:xfrm>
                <a:off x="4353819"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24</a:t>
                </a:r>
              </a:p>
            </p:txBody>
          </p:sp>
          <p:sp>
            <p:nvSpPr>
              <p:cNvPr id="66" name="TextBox 65">
                <a:extLst>
                  <a:ext uri="{FF2B5EF4-FFF2-40B4-BE49-F238E27FC236}">
                    <a16:creationId xmlns:a16="http://schemas.microsoft.com/office/drawing/2014/main" id="{5FC48949-EA81-BB3E-48F3-03EDF8CDB87C}"/>
                  </a:ext>
                </a:extLst>
              </p:cNvPr>
              <p:cNvSpPr txBox="1"/>
              <p:nvPr/>
            </p:nvSpPr>
            <p:spPr bwMode="auto">
              <a:xfrm>
                <a:off x="5180796"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30</a:t>
                </a:r>
              </a:p>
            </p:txBody>
          </p:sp>
          <p:sp>
            <p:nvSpPr>
              <p:cNvPr id="68" name="TextBox 67">
                <a:extLst>
                  <a:ext uri="{FF2B5EF4-FFF2-40B4-BE49-F238E27FC236}">
                    <a16:creationId xmlns:a16="http://schemas.microsoft.com/office/drawing/2014/main" id="{2F632C9A-419E-0814-7496-C7986510F780}"/>
                  </a:ext>
                </a:extLst>
              </p:cNvPr>
              <p:cNvSpPr txBox="1"/>
              <p:nvPr/>
            </p:nvSpPr>
            <p:spPr bwMode="auto">
              <a:xfrm>
                <a:off x="5992155"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36</a:t>
                </a:r>
              </a:p>
            </p:txBody>
          </p:sp>
          <p:sp>
            <p:nvSpPr>
              <p:cNvPr id="70" name="TextBox 69">
                <a:extLst>
                  <a:ext uri="{FF2B5EF4-FFF2-40B4-BE49-F238E27FC236}">
                    <a16:creationId xmlns:a16="http://schemas.microsoft.com/office/drawing/2014/main" id="{648BB5EA-3272-4DF0-359D-6A74A03DF598}"/>
                  </a:ext>
                </a:extLst>
              </p:cNvPr>
              <p:cNvSpPr txBox="1"/>
              <p:nvPr/>
            </p:nvSpPr>
            <p:spPr bwMode="auto">
              <a:xfrm>
                <a:off x="6818758"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42</a:t>
                </a:r>
              </a:p>
            </p:txBody>
          </p:sp>
          <p:sp>
            <p:nvSpPr>
              <p:cNvPr id="72" name="TextBox 71">
                <a:extLst>
                  <a:ext uri="{FF2B5EF4-FFF2-40B4-BE49-F238E27FC236}">
                    <a16:creationId xmlns:a16="http://schemas.microsoft.com/office/drawing/2014/main" id="{AD70DD56-67EC-02CB-BEFF-FA3AC621A69C}"/>
                  </a:ext>
                </a:extLst>
              </p:cNvPr>
              <p:cNvSpPr txBox="1"/>
              <p:nvPr/>
            </p:nvSpPr>
            <p:spPr bwMode="auto">
              <a:xfrm>
                <a:off x="7640650"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48</a:t>
                </a:r>
              </a:p>
            </p:txBody>
          </p:sp>
          <p:sp>
            <p:nvSpPr>
              <p:cNvPr id="74" name="TextBox 73">
                <a:extLst>
                  <a:ext uri="{FF2B5EF4-FFF2-40B4-BE49-F238E27FC236}">
                    <a16:creationId xmlns:a16="http://schemas.microsoft.com/office/drawing/2014/main" id="{E07B0DF1-0EAB-A3CE-D77B-4DBB447EDE2A}"/>
                  </a:ext>
                </a:extLst>
              </p:cNvPr>
              <p:cNvSpPr txBox="1"/>
              <p:nvPr/>
            </p:nvSpPr>
            <p:spPr bwMode="auto">
              <a:xfrm>
                <a:off x="8447307"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54</a:t>
                </a:r>
              </a:p>
            </p:txBody>
          </p:sp>
          <p:sp>
            <p:nvSpPr>
              <p:cNvPr id="76" name="TextBox 75">
                <a:extLst>
                  <a:ext uri="{FF2B5EF4-FFF2-40B4-BE49-F238E27FC236}">
                    <a16:creationId xmlns:a16="http://schemas.microsoft.com/office/drawing/2014/main" id="{E375E6C3-D5E2-FA94-A5E1-D03CC045F548}"/>
                  </a:ext>
                </a:extLst>
              </p:cNvPr>
              <p:cNvSpPr txBox="1"/>
              <p:nvPr/>
            </p:nvSpPr>
            <p:spPr bwMode="auto">
              <a:xfrm>
                <a:off x="9278986"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60</a:t>
                </a:r>
              </a:p>
            </p:txBody>
          </p:sp>
          <p:sp>
            <p:nvSpPr>
              <p:cNvPr id="78" name="TextBox 77">
                <a:extLst>
                  <a:ext uri="{FF2B5EF4-FFF2-40B4-BE49-F238E27FC236}">
                    <a16:creationId xmlns:a16="http://schemas.microsoft.com/office/drawing/2014/main" id="{FB335EFC-AEC0-D504-732A-7826016A3713}"/>
                  </a:ext>
                </a:extLst>
              </p:cNvPr>
              <p:cNvSpPr txBox="1"/>
              <p:nvPr/>
            </p:nvSpPr>
            <p:spPr bwMode="auto">
              <a:xfrm>
                <a:off x="10085267"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66</a:t>
                </a:r>
              </a:p>
            </p:txBody>
          </p:sp>
          <p:sp>
            <p:nvSpPr>
              <p:cNvPr id="80" name="TextBox 79">
                <a:extLst>
                  <a:ext uri="{FF2B5EF4-FFF2-40B4-BE49-F238E27FC236}">
                    <a16:creationId xmlns:a16="http://schemas.microsoft.com/office/drawing/2014/main" id="{78B06DAA-58AB-0989-28BB-01546B08536C}"/>
                  </a:ext>
                </a:extLst>
              </p:cNvPr>
              <p:cNvSpPr txBox="1"/>
              <p:nvPr/>
            </p:nvSpPr>
            <p:spPr bwMode="auto">
              <a:xfrm>
                <a:off x="10905472" y="4647617"/>
                <a:ext cx="973976"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72</a:t>
                </a:r>
              </a:p>
            </p:txBody>
          </p:sp>
          <p:sp>
            <p:nvSpPr>
              <p:cNvPr id="102" name="TextBox 101">
                <a:extLst>
                  <a:ext uri="{FF2B5EF4-FFF2-40B4-BE49-F238E27FC236}">
                    <a16:creationId xmlns:a16="http://schemas.microsoft.com/office/drawing/2014/main" id="{386BE371-A195-0FC1-9118-AA85D9BD44BF}"/>
                  </a:ext>
                </a:extLst>
              </p:cNvPr>
              <p:cNvSpPr txBox="1"/>
              <p:nvPr/>
            </p:nvSpPr>
            <p:spPr bwMode="auto">
              <a:xfrm>
                <a:off x="11700954" y="4647617"/>
                <a:ext cx="973973"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78</a:t>
                </a:r>
              </a:p>
            </p:txBody>
          </p:sp>
          <p:sp>
            <p:nvSpPr>
              <p:cNvPr id="103" name="TextBox 102">
                <a:extLst>
                  <a:ext uri="{FF2B5EF4-FFF2-40B4-BE49-F238E27FC236}">
                    <a16:creationId xmlns:a16="http://schemas.microsoft.com/office/drawing/2014/main" id="{4EFC6CE1-EE63-7A10-6A2E-7CB08507EA91}"/>
                  </a:ext>
                </a:extLst>
              </p:cNvPr>
              <p:cNvSpPr txBox="1"/>
              <p:nvPr/>
            </p:nvSpPr>
            <p:spPr bwMode="auto">
              <a:xfrm>
                <a:off x="12532630" y="4647617"/>
                <a:ext cx="973973"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84</a:t>
                </a:r>
              </a:p>
            </p:txBody>
          </p:sp>
          <p:sp>
            <p:nvSpPr>
              <p:cNvPr id="104" name="TextBox 103">
                <a:extLst>
                  <a:ext uri="{FF2B5EF4-FFF2-40B4-BE49-F238E27FC236}">
                    <a16:creationId xmlns:a16="http://schemas.microsoft.com/office/drawing/2014/main" id="{043BAA03-E45D-91C1-CEF8-9F633FBB7345}"/>
                  </a:ext>
                </a:extLst>
              </p:cNvPr>
              <p:cNvSpPr txBox="1"/>
              <p:nvPr/>
            </p:nvSpPr>
            <p:spPr bwMode="auto">
              <a:xfrm>
                <a:off x="13338916" y="4647617"/>
                <a:ext cx="973973"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90</a:t>
                </a:r>
              </a:p>
            </p:txBody>
          </p:sp>
          <p:sp>
            <p:nvSpPr>
              <p:cNvPr id="105" name="TextBox 104">
                <a:extLst>
                  <a:ext uri="{FF2B5EF4-FFF2-40B4-BE49-F238E27FC236}">
                    <a16:creationId xmlns:a16="http://schemas.microsoft.com/office/drawing/2014/main" id="{2428AF58-D14D-B77A-B588-21AB17FA7B32}"/>
                  </a:ext>
                </a:extLst>
              </p:cNvPr>
              <p:cNvSpPr txBox="1"/>
              <p:nvPr/>
            </p:nvSpPr>
            <p:spPr bwMode="auto">
              <a:xfrm>
                <a:off x="14140845" y="4647617"/>
                <a:ext cx="1010523" cy="280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96</a:t>
                </a:r>
              </a:p>
            </p:txBody>
          </p:sp>
        </p:grpSp>
        <p:sp>
          <p:nvSpPr>
            <p:cNvPr id="18" name="Freeform: Shape 17">
              <a:extLst>
                <a:ext uri="{FF2B5EF4-FFF2-40B4-BE49-F238E27FC236}">
                  <a16:creationId xmlns:a16="http://schemas.microsoft.com/office/drawing/2014/main" id="{9CD81F4A-0E5D-BBBF-2F93-3CD8C9DDCA82}"/>
                </a:ext>
              </a:extLst>
            </p:cNvPr>
            <p:cNvSpPr/>
            <p:nvPr/>
          </p:nvSpPr>
          <p:spPr bwMode="auto">
            <a:xfrm>
              <a:off x="1387383" y="1753335"/>
              <a:ext cx="4852192" cy="2236826"/>
            </a:xfrm>
            <a:custGeom>
              <a:avLst/>
              <a:gdLst>
                <a:gd name="connsiteX0" fmla="*/ 0 w 10549467"/>
                <a:gd name="connsiteY0" fmla="*/ 0 h 2861734"/>
                <a:gd name="connsiteX1" fmla="*/ 0 w 10549467"/>
                <a:gd name="connsiteY1" fmla="*/ 2861734 h 2861734"/>
                <a:gd name="connsiteX2" fmla="*/ 10549467 w 10549467"/>
                <a:gd name="connsiteY2" fmla="*/ 2861734 h 2861734"/>
              </a:gdLst>
              <a:ahLst/>
              <a:cxnLst>
                <a:cxn ang="0">
                  <a:pos x="connsiteX0" y="connsiteY0"/>
                </a:cxn>
                <a:cxn ang="0">
                  <a:pos x="connsiteX1" y="connsiteY1"/>
                </a:cxn>
                <a:cxn ang="0">
                  <a:pos x="connsiteX2" y="connsiteY2"/>
                </a:cxn>
              </a:cxnLst>
              <a:rect l="l" t="t" r="r" b="b"/>
              <a:pathLst>
                <a:path w="10549467" h="2861734">
                  <a:moveTo>
                    <a:pt x="0" y="0"/>
                  </a:moveTo>
                  <a:lnTo>
                    <a:pt x="0" y="2861734"/>
                  </a:lnTo>
                  <a:lnTo>
                    <a:pt x="10549467" y="2861734"/>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FFFFFF"/>
                </a:solidFill>
                <a:effectLst/>
                <a:uLnTx/>
                <a:uFillTx/>
                <a:latin typeface="Calibri"/>
                <a:ea typeface="+mn-ea"/>
                <a:cs typeface="Arial" panose="020B0604020202020204" pitchFamily="34" charset="0"/>
              </a:endParaRPr>
            </a:p>
          </p:txBody>
        </p:sp>
        <p:grpSp>
          <p:nvGrpSpPr>
            <p:cNvPr id="19" name="Group 18">
              <a:extLst>
                <a:ext uri="{FF2B5EF4-FFF2-40B4-BE49-F238E27FC236}">
                  <a16:creationId xmlns:a16="http://schemas.microsoft.com/office/drawing/2014/main" id="{3ADF9CA7-C80F-4E67-F06B-C2EE4CF491AC}"/>
                </a:ext>
              </a:extLst>
            </p:cNvPr>
            <p:cNvGrpSpPr/>
            <p:nvPr/>
          </p:nvGrpSpPr>
          <p:grpSpPr>
            <a:xfrm>
              <a:off x="1316700" y="1767660"/>
              <a:ext cx="85438" cy="2222501"/>
              <a:chOff x="901264" y="1705026"/>
              <a:chExt cx="1347222" cy="2802492"/>
            </a:xfrm>
          </p:grpSpPr>
          <p:cxnSp>
            <p:nvCxnSpPr>
              <p:cNvPr id="50" name="Straight Connector 49">
                <a:extLst>
                  <a:ext uri="{FF2B5EF4-FFF2-40B4-BE49-F238E27FC236}">
                    <a16:creationId xmlns:a16="http://schemas.microsoft.com/office/drawing/2014/main" id="{A2F5996E-34B4-F76B-BC1A-1767FA61FF4B}"/>
                  </a:ext>
                </a:extLst>
              </p:cNvPr>
              <p:cNvCxnSpPr>
                <a:cxnSpLocks/>
              </p:cNvCxnSpPr>
              <p:nvPr/>
            </p:nvCxnSpPr>
            <p:spPr bwMode="auto">
              <a:xfrm>
                <a:off x="901264" y="3376346"/>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47053A6C-36E1-BC7B-B31E-9D51A14975F0}"/>
                  </a:ext>
                </a:extLst>
              </p:cNvPr>
              <p:cNvCxnSpPr>
                <a:cxnSpLocks/>
              </p:cNvCxnSpPr>
              <p:nvPr/>
            </p:nvCxnSpPr>
            <p:spPr bwMode="auto">
              <a:xfrm>
                <a:off x="901264" y="3951453"/>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C77333BE-5895-48FF-A999-DBB235C094B3}"/>
                  </a:ext>
                </a:extLst>
              </p:cNvPr>
              <p:cNvCxnSpPr>
                <a:cxnSpLocks/>
              </p:cNvCxnSpPr>
              <p:nvPr/>
            </p:nvCxnSpPr>
            <p:spPr bwMode="auto">
              <a:xfrm>
                <a:off x="901264" y="4507518"/>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4E6CB8A4-272B-F192-8A8F-D4FBE5C67FE9}"/>
                  </a:ext>
                </a:extLst>
              </p:cNvPr>
              <p:cNvCxnSpPr>
                <a:cxnSpLocks/>
              </p:cNvCxnSpPr>
              <p:nvPr/>
            </p:nvCxnSpPr>
            <p:spPr bwMode="auto">
              <a:xfrm>
                <a:off x="901264" y="1705026"/>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F2E46585-DAC7-85D3-865A-1E506EA7A766}"/>
                  </a:ext>
                </a:extLst>
              </p:cNvPr>
              <p:cNvCxnSpPr>
                <a:cxnSpLocks/>
              </p:cNvCxnSpPr>
              <p:nvPr/>
            </p:nvCxnSpPr>
            <p:spPr bwMode="auto">
              <a:xfrm>
                <a:off x="901264" y="2254733"/>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A1FF8FF5-5F99-36D8-76CB-67305AC3498C}"/>
                  </a:ext>
                </a:extLst>
              </p:cNvPr>
              <p:cNvCxnSpPr>
                <a:cxnSpLocks/>
              </p:cNvCxnSpPr>
              <p:nvPr/>
            </p:nvCxnSpPr>
            <p:spPr bwMode="auto">
              <a:xfrm>
                <a:off x="901264" y="2836198"/>
                <a:ext cx="1347222" cy="0"/>
              </a:xfrm>
              <a:prstGeom prst="line">
                <a:avLst/>
              </a:prstGeom>
              <a:noFill/>
              <a:ln w="28575" cap="flat" cmpd="sng" algn="ctr">
                <a:solidFill>
                  <a:schemeClr val="bg1"/>
                </a:solidFill>
                <a:prstDash val="solid"/>
                <a:round/>
                <a:headEnd type="none" w="med" len="med"/>
                <a:tailEnd type="none" w="med" len="med"/>
              </a:ln>
              <a:effectLst/>
            </p:spPr>
          </p:cxnSp>
        </p:grpSp>
        <p:grpSp>
          <p:nvGrpSpPr>
            <p:cNvPr id="20" name="Group 19">
              <a:extLst>
                <a:ext uri="{FF2B5EF4-FFF2-40B4-BE49-F238E27FC236}">
                  <a16:creationId xmlns:a16="http://schemas.microsoft.com/office/drawing/2014/main" id="{04B676DE-4F74-EC17-A57A-2541D003FDC3}"/>
                </a:ext>
              </a:extLst>
            </p:cNvPr>
            <p:cNvGrpSpPr/>
            <p:nvPr/>
          </p:nvGrpSpPr>
          <p:grpSpPr>
            <a:xfrm>
              <a:off x="1396642" y="3990162"/>
              <a:ext cx="4576233" cy="80434"/>
              <a:chOff x="1575240" y="3687258"/>
              <a:chExt cx="6550553" cy="1098522"/>
            </a:xfrm>
          </p:grpSpPr>
          <p:grpSp>
            <p:nvGrpSpPr>
              <p:cNvPr id="21" name="Group 20">
                <a:extLst>
                  <a:ext uri="{FF2B5EF4-FFF2-40B4-BE49-F238E27FC236}">
                    <a16:creationId xmlns:a16="http://schemas.microsoft.com/office/drawing/2014/main" id="{CCB39049-5842-3EE2-AEA5-1F697ED0523B}"/>
                  </a:ext>
                </a:extLst>
              </p:cNvPr>
              <p:cNvGrpSpPr/>
              <p:nvPr/>
            </p:nvGrpSpPr>
            <p:grpSpPr>
              <a:xfrm rot="5400000">
                <a:off x="2041759" y="3220739"/>
                <a:ext cx="1098521" cy="2031560"/>
                <a:chOff x="901264" y="1705026"/>
                <a:chExt cx="1347222" cy="2802492"/>
              </a:xfrm>
            </p:grpSpPr>
            <p:cxnSp>
              <p:nvCxnSpPr>
                <p:cNvPr id="44" name="Straight Connector 43">
                  <a:extLst>
                    <a:ext uri="{FF2B5EF4-FFF2-40B4-BE49-F238E27FC236}">
                      <a16:creationId xmlns:a16="http://schemas.microsoft.com/office/drawing/2014/main" id="{92F3E3A5-B9A0-9F55-A160-7191506A345F}"/>
                    </a:ext>
                  </a:extLst>
                </p:cNvPr>
                <p:cNvCxnSpPr>
                  <a:cxnSpLocks/>
                </p:cNvCxnSpPr>
                <p:nvPr/>
              </p:nvCxnSpPr>
              <p:spPr bwMode="auto">
                <a:xfrm>
                  <a:off x="901264" y="3376346"/>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DD02C024-A5B7-1C54-734F-437336D3A6C3}"/>
                    </a:ext>
                  </a:extLst>
                </p:cNvPr>
                <p:cNvCxnSpPr>
                  <a:cxnSpLocks/>
                </p:cNvCxnSpPr>
                <p:nvPr/>
              </p:nvCxnSpPr>
              <p:spPr bwMode="auto">
                <a:xfrm>
                  <a:off x="901264" y="3951453"/>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568384FF-72E7-8F31-8131-40B48C9061DB}"/>
                    </a:ext>
                  </a:extLst>
                </p:cNvPr>
                <p:cNvCxnSpPr>
                  <a:cxnSpLocks/>
                </p:cNvCxnSpPr>
                <p:nvPr/>
              </p:nvCxnSpPr>
              <p:spPr bwMode="auto">
                <a:xfrm>
                  <a:off x="901264" y="4507518"/>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1982AB2D-A196-6927-D883-F08785F95020}"/>
                    </a:ext>
                  </a:extLst>
                </p:cNvPr>
                <p:cNvCxnSpPr>
                  <a:cxnSpLocks/>
                </p:cNvCxnSpPr>
                <p:nvPr/>
              </p:nvCxnSpPr>
              <p:spPr bwMode="auto">
                <a:xfrm>
                  <a:off x="901264" y="1705026"/>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DC0460FF-FDCC-85E7-CFAD-5142EFE11F5F}"/>
                    </a:ext>
                  </a:extLst>
                </p:cNvPr>
                <p:cNvCxnSpPr>
                  <a:cxnSpLocks/>
                </p:cNvCxnSpPr>
                <p:nvPr/>
              </p:nvCxnSpPr>
              <p:spPr bwMode="auto">
                <a:xfrm>
                  <a:off x="901264" y="2254733"/>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4A69AF7A-EE0B-3D13-3EDC-A7DD7B9FF508}"/>
                    </a:ext>
                  </a:extLst>
                </p:cNvPr>
                <p:cNvCxnSpPr>
                  <a:cxnSpLocks/>
                </p:cNvCxnSpPr>
                <p:nvPr/>
              </p:nvCxnSpPr>
              <p:spPr bwMode="auto">
                <a:xfrm>
                  <a:off x="901264" y="2836198"/>
                  <a:ext cx="1347222" cy="0"/>
                </a:xfrm>
                <a:prstGeom prst="line">
                  <a:avLst/>
                </a:prstGeom>
                <a:noFill/>
                <a:ln w="28575" cap="flat" cmpd="sng" algn="ctr">
                  <a:solidFill>
                    <a:schemeClr val="bg1"/>
                  </a:solidFill>
                  <a:prstDash val="solid"/>
                  <a:round/>
                  <a:headEnd type="none" w="med" len="med"/>
                  <a:tailEnd type="none" w="med" len="med"/>
                </a:ln>
                <a:effectLst/>
              </p:spPr>
            </p:cxnSp>
          </p:grpSp>
          <p:grpSp>
            <p:nvGrpSpPr>
              <p:cNvPr id="22" name="Group 21">
                <a:extLst>
                  <a:ext uri="{FF2B5EF4-FFF2-40B4-BE49-F238E27FC236}">
                    <a16:creationId xmlns:a16="http://schemas.microsoft.com/office/drawing/2014/main" id="{8DA3376F-80A8-82A9-4BCB-41850069D3D8}"/>
                  </a:ext>
                </a:extLst>
              </p:cNvPr>
              <p:cNvGrpSpPr/>
              <p:nvPr/>
            </p:nvGrpSpPr>
            <p:grpSpPr>
              <a:xfrm rot="5400000">
                <a:off x="4485342" y="3220739"/>
                <a:ext cx="1098521" cy="2031560"/>
                <a:chOff x="901264" y="1705026"/>
                <a:chExt cx="1347222" cy="2802492"/>
              </a:xfrm>
            </p:grpSpPr>
            <p:cxnSp>
              <p:nvCxnSpPr>
                <p:cNvPr id="38" name="Straight Connector 37">
                  <a:extLst>
                    <a:ext uri="{FF2B5EF4-FFF2-40B4-BE49-F238E27FC236}">
                      <a16:creationId xmlns:a16="http://schemas.microsoft.com/office/drawing/2014/main" id="{5335914E-8BB4-9F06-3322-A9B9AC277005}"/>
                    </a:ext>
                  </a:extLst>
                </p:cNvPr>
                <p:cNvCxnSpPr>
                  <a:cxnSpLocks/>
                </p:cNvCxnSpPr>
                <p:nvPr/>
              </p:nvCxnSpPr>
              <p:spPr bwMode="auto">
                <a:xfrm>
                  <a:off x="901264" y="3376346"/>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F9260FF2-21E9-F406-515D-B9A946D66349}"/>
                    </a:ext>
                  </a:extLst>
                </p:cNvPr>
                <p:cNvCxnSpPr>
                  <a:cxnSpLocks/>
                </p:cNvCxnSpPr>
                <p:nvPr/>
              </p:nvCxnSpPr>
              <p:spPr bwMode="auto">
                <a:xfrm>
                  <a:off x="901264" y="3951453"/>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62CE8911-AC2A-0DAC-D192-A5A7851CC930}"/>
                    </a:ext>
                  </a:extLst>
                </p:cNvPr>
                <p:cNvCxnSpPr>
                  <a:cxnSpLocks/>
                </p:cNvCxnSpPr>
                <p:nvPr/>
              </p:nvCxnSpPr>
              <p:spPr bwMode="auto">
                <a:xfrm>
                  <a:off x="901264" y="4507518"/>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16E38D55-73AC-8C10-1805-B0A220741EC3}"/>
                    </a:ext>
                  </a:extLst>
                </p:cNvPr>
                <p:cNvCxnSpPr>
                  <a:cxnSpLocks/>
                </p:cNvCxnSpPr>
                <p:nvPr/>
              </p:nvCxnSpPr>
              <p:spPr bwMode="auto">
                <a:xfrm>
                  <a:off x="901264" y="1705026"/>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14BFECD1-FE02-F85D-C4A1-4DA756EDFE10}"/>
                    </a:ext>
                  </a:extLst>
                </p:cNvPr>
                <p:cNvCxnSpPr>
                  <a:cxnSpLocks/>
                </p:cNvCxnSpPr>
                <p:nvPr/>
              </p:nvCxnSpPr>
              <p:spPr bwMode="auto">
                <a:xfrm>
                  <a:off x="901264" y="2254733"/>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98A882FE-B8E4-910C-C6EF-1E0FD150EAB4}"/>
                    </a:ext>
                  </a:extLst>
                </p:cNvPr>
                <p:cNvCxnSpPr>
                  <a:cxnSpLocks/>
                </p:cNvCxnSpPr>
                <p:nvPr/>
              </p:nvCxnSpPr>
              <p:spPr bwMode="auto">
                <a:xfrm>
                  <a:off x="901264" y="2836198"/>
                  <a:ext cx="1347222" cy="0"/>
                </a:xfrm>
                <a:prstGeom prst="line">
                  <a:avLst/>
                </a:prstGeom>
                <a:noFill/>
                <a:ln w="28575" cap="flat" cmpd="sng" algn="ctr">
                  <a:solidFill>
                    <a:schemeClr val="bg1"/>
                  </a:solidFill>
                  <a:prstDash val="solid"/>
                  <a:round/>
                  <a:headEnd type="none" w="med" len="med"/>
                  <a:tailEnd type="none" w="med" len="med"/>
                </a:ln>
                <a:effectLst/>
              </p:spPr>
            </p:cxnSp>
          </p:grpSp>
          <p:grpSp>
            <p:nvGrpSpPr>
              <p:cNvPr id="23" name="Group 22">
                <a:extLst>
                  <a:ext uri="{FF2B5EF4-FFF2-40B4-BE49-F238E27FC236}">
                    <a16:creationId xmlns:a16="http://schemas.microsoft.com/office/drawing/2014/main" id="{9BBE85D9-2C81-DFFA-E61B-55C016073A53}"/>
                  </a:ext>
                </a:extLst>
              </p:cNvPr>
              <p:cNvGrpSpPr/>
              <p:nvPr/>
            </p:nvGrpSpPr>
            <p:grpSpPr>
              <a:xfrm rot="5400000">
                <a:off x="6744032" y="3404019"/>
                <a:ext cx="1098521" cy="1665001"/>
                <a:chOff x="901264" y="2254733"/>
                <a:chExt cx="1347222" cy="2252785"/>
              </a:xfrm>
            </p:grpSpPr>
            <p:cxnSp>
              <p:nvCxnSpPr>
                <p:cNvPr id="32" name="Straight Connector 31">
                  <a:extLst>
                    <a:ext uri="{FF2B5EF4-FFF2-40B4-BE49-F238E27FC236}">
                      <a16:creationId xmlns:a16="http://schemas.microsoft.com/office/drawing/2014/main" id="{B9A393CD-7692-2108-9584-652B74232A40}"/>
                    </a:ext>
                  </a:extLst>
                </p:cNvPr>
                <p:cNvCxnSpPr>
                  <a:cxnSpLocks/>
                </p:cNvCxnSpPr>
                <p:nvPr/>
              </p:nvCxnSpPr>
              <p:spPr bwMode="auto">
                <a:xfrm>
                  <a:off x="901264" y="3376346"/>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ED1ADA24-B639-FC57-2FCD-12CE06B4834E}"/>
                    </a:ext>
                  </a:extLst>
                </p:cNvPr>
                <p:cNvCxnSpPr>
                  <a:cxnSpLocks/>
                </p:cNvCxnSpPr>
                <p:nvPr/>
              </p:nvCxnSpPr>
              <p:spPr bwMode="auto">
                <a:xfrm>
                  <a:off x="901264" y="3951453"/>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784D02BB-4875-FA27-7217-8B07E08EC225}"/>
                    </a:ext>
                  </a:extLst>
                </p:cNvPr>
                <p:cNvCxnSpPr>
                  <a:cxnSpLocks/>
                </p:cNvCxnSpPr>
                <p:nvPr/>
              </p:nvCxnSpPr>
              <p:spPr bwMode="auto">
                <a:xfrm>
                  <a:off x="901264" y="4507518"/>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20702994-8A21-D5FE-7FCE-CF326834227D}"/>
                    </a:ext>
                  </a:extLst>
                </p:cNvPr>
                <p:cNvCxnSpPr>
                  <a:cxnSpLocks/>
                </p:cNvCxnSpPr>
                <p:nvPr/>
              </p:nvCxnSpPr>
              <p:spPr bwMode="auto">
                <a:xfrm>
                  <a:off x="901264" y="2254733"/>
                  <a:ext cx="1347222" cy="0"/>
                </a:xfrm>
                <a:prstGeom prst="line">
                  <a:avLst/>
                </a:prstGeom>
                <a:noFill/>
                <a:ln w="28575" cap="flat" cmpd="sng" algn="ctr">
                  <a:solidFill>
                    <a:schemeClr val="bg1"/>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D4E60244-1521-E29A-E99A-69481AA2E951}"/>
                    </a:ext>
                  </a:extLst>
                </p:cNvPr>
                <p:cNvCxnSpPr>
                  <a:cxnSpLocks/>
                </p:cNvCxnSpPr>
                <p:nvPr/>
              </p:nvCxnSpPr>
              <p:spPr bwMode="auto">
                <a:xfrm>
                  <a:off x="901264" y="2836198"/>
                  <a:ext cx="1347222" cy="0"/>
                </a:xfrm>
                <a:prstGeom prst="line">
                  <a:avLst/>
                </a:prstGeom>
                <a:noFill/>
                <a:ln w="28575" cap="flat" cmpd="sng" algn="ctr">
                  <a:solidFill>
                    <a:schemeClr val="bg1"/>
                  </a:solidFill>
                  <a:prstDash val="solid"/>
                  <a:round/>
                  <a:headEnd type="none" w="med" len="med"/>
                  <a:tailEnd type="none" w="med" len="med"/>
                </a:ln>
                <a:effectLst/>
              </p:spPr>
            </p:cxnSp>
          </p:grpSp>
        </p:grpSp>
      </p:grpSp>
      <p:sp>
        <p:nvSpPr>
          <p:cNvPr id="106" name="TextBox 105">
            <a:extLst>
              <a:ext uri="{FF2B5EF4-FFF2-40B4-BE49-F238E27FC236}">
                <a16:creationId xmlns:a16="http://schemas.microsoft.com/office/drawing/2014/main" id="{6A1053B8-4462-8745-62E4-D04503DAEC6D}"/>
              </a:ext>
            </a:extLst>
          </p:cNvPr>
          <p:cNvSpPr txBox="1"/>
          <p:nvPr/>
        </p:nvSpPr>
        <p:spPr bwMode="auto">
          <a:xfrm>
            <a:off x="170425" y="4190416"/>
            <a:ext cx="1146275"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Risk, n</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Ibrutinib + BR</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Placebo + BR</a:t>
            </a:r>
          </a:p>
        </p:txBody>
      </p:sp>
      <p:grpSp>
        <p:nvGrpSpPr>
          <p:cNvPr id="107" name="Group 106">
            <a:extLst>
              <a:ext uri="{FF2B5EF4-FFF2-40B4-BE49-F238E27FC236}">
                <a16:creationId xmlns:a16="http://schemas.microsoft.com/office/drawing/2014/main" id="{B8EB8C96-02C6-7355-0BCE-2BF9BAB28B4A}"/>
              </a:ext>
            </a:extLst>
          </p:cNvPr>
          <p:cNvGrpSpPr/>
          <p:nvPr/>
        </p:nvGrpSpPr>
        <p:grpSpPr>
          <a:xfrm>
            <a:off x="1181868" y="4522814"/>
            <a:ext cx="4928039" cy="424732"/>
            <a:chOff x="986015" y="4647617"/>
            <a:chExt cx="14044290" cy="461588"/>
          </a:xfrm>
        </p:grpSpPr>
        <p:sp>
          <p:nvSpPr>
            <p:cNvPr id="108" name="TextBox 107">
              <a:extLst>
                <a:ext uri="{FF2B5EF4-FFF2-40B4-BE49-F238E27FC236}">
                  <a16:creationId xmlns:a16="http://schemas.microsoft.com/office/drawing/2014/main" id="{ECD1A89A-139A-5AF4-38C3-139F1AE9839F}"/>
                </a:ext>
              </a:extLst>
            </p:cNvPr>
            <p:cNvSpPr txBox="1"/>
            <p:nvPr/>
          </p:nvSpPr>
          <p:spPr bwMode="auto">
            <a:xfrm>
              <a:off x="986015"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261</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262</a:t>
              </a:r>
            </a:p>
          </p:txBody>
        </p:sp>
        <p:sp>
          <p:nvSpPr>
            <p:cNvPr id="109" name="TextBox 108">
              <a:extLst>
                <a:ext uri="{FF2B5EF4-FFF2-40B4-BE49-F238E27FC236}">
                  <a16:creationId xmlns:a16="http://schemas.microsoft.com/office/drawing/2014/main" id="{AF03AFC5-4AA9-EECF-1945-EDE3ED5D7097}"/>
                </a:ext>
              </a:extLst>
            </p:cNvPr>
            <p:cNvSpPr txBox="1"/>
            <p:nvPr/>
          </p:nvSpPr>
          <p:spPr bwMode="auto">
            <a:xfrm>
              <a:off x="1787593"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228</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226</a:t>
              </a:r>
            </a:p>
          </p:txBody>
        </p:sp>
        <p:sp>
          <p:nvSpPr>
            <p:cNvPr id="110" name="TextBox 109">
              <a:extLst>
                <a:ext uri="{FF2B5EF4-FFF2-40B4-BE49-F238E27FC236}">
                  <a16:creationId xmlns:a16="http://schemas.microsoft.com/office/drawing/2014/main" id="{5C406696-65EE-2F48-E870-AAF18FBEEC92}"/>
                </a:ext>
              </a:extLst>
            </p:cNvPr>
            <p:cNvSpPr txBox="1"/>
            <p:nvPr/>
          </p:nvSpPr>
          <p:spPr bwMode="auto">
            <a:xfrm>
              <a:off x="2603187"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207</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199</a:t>
              </a:r>
            </a:p>
          </p:txBody>
        </p:sp>
        <p:sp>
          <p:nvSpPr>
            <p:cNvPr id="111" name="TextBox 110">
              <a:extLst>
                <a:ext uri="{FF2B5EF4-FFF2-40B4-BE49-F238E27FC236}">
                  <a16:creationId xmlns:a16="http://schemas.microsoft.com/office/drawing/2014/main" id="{63F817E9-7AD1-DC88-5465-3BE8CAF1C2C7}"/>
                </a:ext>
              </a:extLst>
            </p:cNvPr>
            <p:cNvSpPr txBox="1"/>
            <p:nvPr/>
          </p:nvSpPr>
          <p:spPr bwMode="auto">
            <a:xfrm>
              <a:off x="3404766"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191</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177</a:t>
              </a:r>
            </a:p>
          </p:txBody>
        </p:sp>
        <p:sp>
          <p:nvSpPr>
            <p:cNvPr id="112" name="TextBox 111">
              <a:extLst>
                <a:ext uri="{FF2B5EF4-FFF2-40B4-BE49-F238E27FC236}">
                  <a16:creationId xmlns:a16="http://schemas.microsoft.com/office/drawing/2014/main" id="{A798B2CD-D3BD-BDD7-A05F-ACBD339CDB0D}"/>
                </a:ext>
              </a:extLst>
            </p:cNvPr>
            <p:cNvSpPr txBox="1"/>
            <p:nvPr/>
          </p:nvSpPr>
          <p:spPr bwMode="auto">
            <a:xfrm>
              <a:off x="4241896"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182</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166</a:t>
              </a:r>
            </a:p>
          </p:txBody>
        </p:sp>
        <p:sp>
          <p:nvSpPr>
            <p:cNvPr id="113" name="TextBox 112">
              <a:extLst>
                <a:ext uri="{FF2B5EF4-FFF2-40B4-BE49-F238E27FC236}">
                  <a16:creationId xmlns:a16="http://schemas.microsoft.com/office/drawing/2014/main" id="{8CADD2FD-DD08-2A9D-D352-AC2A357A5BB9}"/>
                </a:ext>
              </a:extLst>
            </p:cNvPr>
            <p:cNvSpPr txBox="1"/>
            <p:nvPr/>
          </p:nvSpPr>
          <p:spPr bwMode="auto">
            <a:xfrm>
              <a:off x="5068873"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167</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158</a:t>
              </a:r>
            </a:p>
          </p:txBody>
        </p:sp>
        <p:sp>
          <p:nvSpPr>
            <p:cNvPr id="114" name="TextBox 113">
              <a:extLst>
                <a:ext uri="{FF2B5EF4-FFF2-40B4-BE49-F238E27FC236}">
                  <a16:creationId xmlns:a16="http://schemas.microsoft.com/office/drawing/2014/main" id="{48BFC22E-10A0-735D-2FBA-C78A7016EB7B}"/>
                </a:ext>
              </a:extLst>
            </p:cNvPr>
            <p:cNvSpPr txBox="1"/>
            <p:nvPr/>
          </p:nvSpPr>
          <p:spPr bwMode="auto">
            <a:xfrm>
              <a:off x="5880232"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152</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148</a:t>
              </a:r>
            </a:p>
          </p:txBody>
        </p:sp>
        <p:sp>
          <p:nvSpPr>
            <p:cNvPr id="115" name="TextBox 114">
              <a:extLst>
                <a:ext uri="{FF2B5EF4-FFF2-40B4-BE49-F238E27FC236}">
                  <a16:creationId xmlns:a16="http://schemas.microsoft.com/office/drawing/2014/main" id="{75230E0C-F139-763F-C654-BC13E4204C30}"/>
                </a:ext>
              </a:extLst>
            </p:cNvPr>
            <p:cNvSpPr txBox="1"/>
            <p:nvPr/>
          </p:nvSpPr>
          <p:spPr bwMode="auto">
            <a:xfrm>
              <a:off x="6706835"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139</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135</a:t>
              </a:r>
            </a:p>
          </p:txBody>
        </p:sp>
        <p:sp>
          <p:nvSpPr>
            <p:cNvPr id="116" name="TextBox 115">
              <a:extLst>
                <a:ext uri="{FF2B5EF4-FFF2-40B4-BE49-F238E27FC236}">
                  <a16:creationId xmlns:a16="http://schemas.microsoft.com/office/drawing/2014/main" id="{1776333A-30B4-0526-81D9-51D03B070262}"/>
                </a:ext>
              </a:extLst>
            </p:cNvPr>
            <p:cNvSpPr txBox="1"/>
            <p:nvPr/>
          </p:nvSpPr>
          <p:spPr bwMode="auto">
            <a:xfrm>
              <a:off x="7528727"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130</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119</a:t>
              </a:r>
            </a:p>
          </p:txBody>
        </p:sp>
        <p:sp>
          <p:nvSpPr>
            <p:cNvPr id="117" name="TextBox 116">
              <a:extLst>
                <a:ext uri="{FF2B5EF4-FFF2-40B4-BE49-F238E27FC236}">
                  <a16:creationId xmlns:a16="http://schemas.microsoft.com/office/drawing/2014/main" id="{328F8961-436C-9B80-67B8-21BA84E10DB1}"/>
                </a:ext>
              </a:extLst>
            </p:cNvPr>
            <p:cNvSpPr txBox="1"/>
            <p:nvPr/>
          </p:nvSpPr>
          <p:spPr bwMode="auto">
            <a:xfrm>
              <a:off x="8335384"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120</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109</a:t>
              </a:r>
            </a:p>
          </p:txBody>
        </p:sp>
        <p:sp>
          <p:nvSpPr>
            <p:cNvPr id="118" name="TextBox 117">
              <a:extLst>
                <a:ext uri="{FF2B5EF4-FFF2-40B4-BE49-F238E27FC236}">
                  <a16:creationId xmlns:a16="http://schemas.microsoft.com/office/drawing/2014/main" id="{B7AAD5E9-2D42-C1CF-F044-8BDE9912EEF2}"/>
                </a:ext>
              </a:extLst>
            </p:cNvPr>
            <p:cNvSpPr txBox="1"/>
            <p:nvPr/>
          </p:nvSpPr>
          <p:spPr bwMode="auto">
            <a:xfrm>
              <a:off x="9167063"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115</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103</a:t>
              </a:r>
            </a:p>
          </p:txBody>
        </p:sp>
        <p:sp>
          <p:nvSpPr>
            <p:cNvPr id="119" name="TextBox 118">
              <a:extLst>
                <a:ext uri="{FF2B5EF4-FFF2-40B4-BE49-F238E27FC236}">
                  <a16:creationId xmlns:a16="http://schemas.microsoft.com/office/drawing/2014/main" id="{C4C8BD2D-EF99-09B6-BECD-F834C06EB501}"/>
                </a:ext>
              </a:extLst>
            </p:cNvPr>
            <p:cNvSpPr txBox="1"/>
            <p:nvPr/>
          </p:nvSpPr>
          <p:spPr bwMode="auto">
            <a:xfrm>
              <a:off x="9973346" y="4647617"/>
              <a:ext cx="1197822"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106</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98</a:t>
              </a:r>
            </a:p>
          </p:txBody>
        </p:sp>
        <p:sp>
          <p:nvSpPr>
            <p:cNvPr id="120" name="TextBox 119">
              <a:extLst>
                <a:ext uri="{FF2B5EF4-FFF2-40B4-BE49-F238E27FC236}">
                  <a16:creationId xmlns:a16="http://schemas.microsoft.com/office/drawing/2014/main" id="{753EC62B-034A-7F3F-139A-9408820DDA83}"/>
                </a:ext>
              </a:extLst>
            </p:cNvPr>
            <p:cNvSpPr txBox="1"/>
            <p:nvPr/>
          </p:nvSpPr>
          <p:spPr bwMode="auto">
            <a:xfrm>
              <a:off x="10887201" y="4647617"/>
              <a:ext cx="1010523"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95</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90</a:t>
              </a:r>
            </a:p>
          </p:txBody>
        </p:sp>
        <p:sp>
          <p:nvSpPr>
            <p:cNvPr id="121" name="TextBox 120">
              <a:extLst>
                <a:ext uri="{FF2B5EF4-FFF2-40B4-BE49-F238E27FC236}">
                  <a16:creationId xmlns:a16="http://schemas.microsoft.com/office/drawing/2014/main" id="{D16AFD31-ABCA-2B1D-8979-B84178125A4D}"/>
                </a:ext>
              </a:extLst>
            </p:cNvPr>
            <p:cNvSpPr txBox="1"/>
            <p:nvPr/>
          </p:nvSpPr>
          <p:spPr bwMode="auto">
            <a:xfrm>
              <a:off x="11682680" y="4647617"/>
              <a:ext cx="1010523"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78</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78</a:t>
              </a:r>
            </a:p>
          </p:txBody>
        </p:sp>
        <p:sp>
          <p:nvSpPr>
            <p:cNvPr id="122" name="TextBox 121">
              <a:extLst>
                <a:ext uri="{FF2B5EF4-FFF2-40B4-BE49-F238E27FC236}">
                  <a16:creationId xmlns:a16="http://schemas.microsoft.com/office/drawing/2014/main" id="{4772DCA7-0B19-5A6D-FED9-942865E2A97B}"/>
                </a:ext>
              </a:extLst>
            </p:cNvPr>
            <p:cNvSpPr txBox="1"/>
            <p:nvPr/>
          </p:nvSpPr>
          <p:spPr bwMode="auto">
            <a:xfrm>
              <a:off x="12514356" y="4647617"/>
              <a:ext cx="1010523"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39</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41</a:t>
              </a:r>
            </a:p>
          </p:txBody>
        </p:sp>
        <p:sp>
          <p:nvSpPr>
            <p:cNvPr id="123" name="TextBox 122">
              <a:extLst>
                <a:ext uri="{FF2B5EF4-FFF2-40B4-BE49-F238E27FC236}">
                  <a16:creationId xmlns:a16="http://schemas.microsoft.com/office/drawing/2014/main" id="{39888F5D-7A06-8E98-67BF-F68C28CAB314}"/>
                </a:ext>
              </a:extLst>
            </p:cNvPr>
            <p:cNvSpPr txBox="1"/>
            <p:nvPr/>
          </p:nvSpPr>
          <p:spPr bwMode="auto">
            <a:xfrm>
              <a:off x="13338916" y="4647617"/>
              <a:ext cx="973973"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11</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11</a:t>
              </a:r>
            </a:p>
          </p:txBody>
        </p:sp>
        <p:sp>
          <p:nvSpPr>
            <p:cNvPr id="124" name="TextBox 123">
              <a:extLst>
                <a:ext uri="{FF2B5EF4-FFF2-40B4-BE49-F238E27FC236}">
                  <a16:creationId xmlns:a16="http://schemas.microsoft.com/office/drawing/2014/main" id="{A876247F-FC8B-9BA3-AD1F-9A2EE6B56EF2}"/>
                </a:ext>
              </a:extLst>
            </p:cNvPr>
            <p:cNvSpPr txBox="1"/>
            <p:nvPr/>
          </p:nvSpPr>
          <p:spPr bwMode="auto">
            <a:xfrm>
              <a:off x="14261905" y="4647617"/>
              <a:ext cx="768400" cy="46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0</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0</a:t>
              </a:r>
            </a:p>
          </p:txBody>
        </p:sp>
      </p:grpSp>
      <p:grpSp>
        <p:nvGrpSpPr>
          <p:cNvPr id="250" name="Group 249">
            <a:extLst>
              <a:ext uri="{FF2B5EF4-FFF2-40B4-BE49-F238E27FC236}">
                <a16:creationId xmlns:a16="http://schemas.microsoft.com/office/drawing/2014/main" id="{CA504B77-A29B-C6A5-AE4E-4AC774E9E565}"/>
              </a:ext>
            </a:extLst>
          </p:cNvPr>
          <p:cNvGrpSpPr/>
          <p:nvPr/>
        </p:nvGrpSpPr>
        <p:grpSpPr>
          <a:xfrm>
            <a:off x="1511192" y="3413278"/>
            <a:ext cx="1442774" cy="424732"/>
            <a:chOff x="1511192" y="3413278"/>
            <a:chExt cx="1442774" cy="424732"/>
          </a:xfrm>
        </p:grpSpPr>
        <p:sp>
          <p:nvSpPr>
            <p:cNvPr id="125" name="TextBox 124">
              <a:extLst>
                <a:ext uri="{FF2B5EF4-FFF2-40B4-BE49-F238E27FC236}">
                  <a16:creationId xmlns:a16="http://schemas.microsoft.com/office/drawing/2014/main" id="{F5147A58-9D1D-9859-6E07-D249262C86BF}"/>
                </a:ext>
              </a:extLst>
            </p:cNvPr>
            <p:cNvSpPr txBox="1"/>
            <p:nvPr/>
          </p:nvSpPr>
          <p:spPr bwMode="auto">
            <a:xfrm>
              <a:off x="1807691" y="3413278"/>
              <a:ext cx="1146275" cy="42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Ibrutinib + BR</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Placebo + BR</a:t>
              </a:r>
            </a:p>
          </p:txBody>
        </p:sp>
        <p:grpSp>
          <p:nvGrpSpPr>
            <p:cNvPr id="127" name="Group 126">
              <a:extLst>
                <a:ext uri="{FF2B5EF4-FFF2-40B4-BE49-F238E27FC236}">
                  <a16:creationId xmlns:a16="http://schemas.microsoft.com/office/drawing/2014/main" id="{8B74E581-DAE5-E87D-60C3-2BB69FCB3874}"/>
                </a:ext>
              </a:extLst>
            </p:cNvPr>
            <p:cNvGrpSpPr/>
            <p:nvPr/>
          </p:nvGrpSpPr>
          <p:grpSpPr>
            <a:xfrm>
              <a:off x="1511192" y="3500736"/>
              <a:ext cx="330200" cy="69031"/>
              <a:chOff x="1737021" y="3108586"/>
              <a:chExt cx="330200" cy="69031"/>
            </a:xfrm>
          </p:grpSpPr>
          <p:cxnSp>
            <p:nvCxnSpPr>
              <p:cNvPr id="11" name="Straight Connector 10">
                <a:extLst>
                  <a:ext uri="{FF2B5EF4-FFF2-40B4-BE49-F238E27FC236}">
                    <a16:creationId xmlns:a16="http://schemas.microsoft.com/office/drawing/2014/main" id="{43D7CB70-D775-A337-FF46-E8E9CEC1BB35}"/>
                  </a:ext>
                </a:extLst>
              </p:cNvPr>
              <p:cNvCxnSpPr>
                <a:cxnSpLocks/>
              </p:cNvCxnSpPr>
              <p:nvPr/>
            </p:nvCxnSpPr>
            <p:spPr bwMode="auto">
              <a:xfrm>
                <a:off x="1737021" y="3141632"/>
                <a:ext cx="330200" cy="0"/>
              </a:xfrm>
              <a:prstGeom prst="line">
                <a:avLst/>
              </a:prstGeom>
              <a:noFill/>
              <a:ln w="28575" cap="flat" cmpd="sng" algn="ctr">
                <a:solidFill>
                  <a:schemeClr val="accent1"/>
                </a:solidFill>
                <a:prstDash val="solid"/>
                <a:round/>
                <a:headEnd type="none" w="med" len="med"/>
                <a:tailEnd type="none" w="med" len="med"/>
              </a:ln>
              <a:effectLst/>
            </p:spPr>
          </p:cxnSp>
          <p:sp>
            <p:nvSpPr>
              <p:cNvPr id="126" name="Oval 125">
                <a:extLst>
                  <a:ext uri="{FF2B5EF4-FFF2-40B4-BE49-F238E27FC236}">
                    <a16:creationId xmlns:a16="http://schemas.microsoft.com/office/drawing/2014/main" id="{475470B7-9347-19D9-4F15-F077AFC2E88C}"/>
                  </a:ext>
                </a:extLst>
              </p:cNvPr>
              <p:cNvSpPr/>
              <p:nvPr/>
            </p:nvSpPr>
            <p:spPr bwMode="auto">
              <a:xfrm>
                <a:off x="1867606" y="3108586"/>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129" name="Group 128">
              <a:extLst>
                <a:ext uri="{FF2B5EF4-FFF2-40B4-BE49-F238E27FC236}">
                  <a16:creationId xmlns:a16="http://schemas.microsoft.com/office/drawing/2014/main" id="{0DA342D9-EF67-CA47-1592-4CF2D704391B}"/>
                </a:ext>
              </a:extLst>
            </p:cNvPr>
            <p:cNvGrpSpPr/>
            <p:nvPr/>
          </p:nvGrpSpPr>
          <p:grpSpPr>
            <a:xfrm>
              <a:off x="1511192" y="3654286"/>
              <a:ext cx="330200" cy="70399"/>
              <a:chOff x="1737021" y="3262136"/>
              <a:chExt cx="330200" cy="70399"/>
            </a:xfrm>
          </p:grpSpPr>
          <p:cxnSp>
            <p:nvCxnSpPr>
              <p:cNvPr id="12" name="Straight Connector 11">
                <a:extLst>
                  <a:ext uri="{FF2B5EF4-FFF2-40B4-BE49-F238E27FC236}">
                    <a16:creationId xmlns:a16="http://schemas.microsoft.com/office/drawing/2014/main" id="{6AEC6E10-2C13-368D-ADA0-88E430380919}"/>
                  </a:ext>
                </a:extLst>
              </p:cNvPr>
              <p:cNvCxnSpPr>
                <a:cxnSpLocks/>
              </p:cNvCxnSpPr>
              <p:nvPr/>
            </p:nvCxnSpPr>
            <p:spPr bwMode="auto">
              <a:xfrm>
                <a:off x="1737021" y="3304615"/>
                <a:ext cx="330200" cy="0"/>
              </a:xfrm>
              <a:prstGeom prst="line">
                <a:avLst/>
              </a:prstGeom>
              <a:noFill/>
              <a:ln w="28575" cap="flat" cmpd="sng" algn="ctr">
                <a:solidFill>
                  <a:schemeClr val="accent3"/>
                </a:solidFill>
                <a:prstDash val="solid"/>
                <a:round/>
                <a:headEnd type="none" w="med" len="med"/>
                <a:tailEnd type="none" w="med" len="med"/>
              </a:ln>
              <a:effectLst/>
            </p:spPr>
          </p:cxnSp>
          <p:sp>
            <p:nvSpPr>
              <p:cNvPr id="128" name="Isosceles Triangle 127">
                <a:extLst>
                  <a:ext uri="{FF2B5EF4-FFF2-40B4-BE49-F238E27FC236}">
                    <a16:creationId xmlns:a16="http://schemas.microsoft.com/office/drawing/2014/main" id="{62F36206-8517-FF00-4760-9E28C4438011}"/>
                  </a:ext>
                </a:extLst>
              </p:cNvPr>
              <p:cNvSpPr/>
              <p:nvPr/>
            </p:nvSpPr>
            <p:spPr bwMode="auto">
              <a:xfrm>
                <a:off x="1867606" y="3262136"/>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graphicFrame>
        <p:nvGraphicFramePr>
          <p:cNvPr id="130" name="Group 3">
            <a:extLst>
              <a:ext uri="{FF2B5EF4-FFF2-40B4-BE49-F238E27FC236}">
                <a16:creationId xmlns:a16="http://schemas.microsoft.com/office/drawing/2014/main" id="{7D48B519-2C60-D9A3-644A-7B8783F32722}"/>
              </a:ext>
            </a:extLst>
          </p:cNvPr>
          <p:cNvGraphicFramePr>
            <a:graphicFrameLocks/>
          </p:cNvGraphicFramePr>
          <p:nvPr/>
        </p:nvGraphicFramePr>
        <p:xfrm>
          <a:off x="3438593" y="1306355"/>
          <a:ext cx="2783843" cy="1188784"/>
        </p:xfrm>
        <a:graphic>
          <a:graphicData uri="http://schemas.openxmlformats.org/drawingml/2006/table">
            <a:tbl>
              <a:tblPr/>
              <a:tblGrid>
                <a:gridCol w="1182705">
                  <a:extLst>
                    <a:ext uri="{9D8B030D-6E8A-4147-A177-3AD203B41FA5}">
                      <a16:colId xmlns:a16="http://schemas.microsoft.com/office/drawing/2014/main" val="20000"/>
                    </a:ext>
                  </a:extLst>
                </a:gridCol>
                <a:gridCol w="793058">
                  <a:extLst>
                    <a:ext uri="{9D8B030D-6E8A-4147-A177-3AD203B41FA5}">
                      <a16:colId xmlns:a16="http://schemas.microsoft.com/office/drawing/2014/main" val="20001"/>
                    </a:ext>
                  </a:extLst>
                </a:gridCol>
                <a:gridCol w="808080">
                  <a:extLst>
                    <a:ext uri="{9D8B030D-6E8A-4147-A177-3AD203B41FA5}">
                      <a16:colId xmlns:a16="http://schemas.microsoft.com/office/drawing/2014/main" val="20002"/>
                    </a:ext>
                  </a:extLst>
                </a:gridCol>
              </a:tblGrid>
              <a:tr h="195074">
                <a:tc>
                  <a:txBody>
                    <a:body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pPr>
                      <a:endParaRPr kumimoji="0" lang="en-GB" sz="1000" b="1" i="0" u="none" strike="noStrike" cap="none" normalizeH="0" baseline="0" dirty="0">
                        <a:ln>
                          <a:noFill/>
                        </a:ln>
                        <a:solidFill>
                          <a:schemeClr val="bg1"/>
                        </a:solidFill>
                        <a:effectLst/>
                        <a:latin typeface="Calibri" panose="020F0502020204030204" pitchFamily="34" charset="0"/>
                      </a:endParaRP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000" b="1" i="0" u="none" strike="noStrike" cap="none" normalizeH="0" baseline="0" dirty="0">
                          <a:ln>
                            <a:noFill/>
                          </a:ln>
                          <a:solidFill>
                            <a:schemeClr val="bg1"/>
                          </a:solidFill>
                          <a:effectLst/>
                          <a:latin typeface="Calibri" panose="020F0502020204030204" pitchFamily="34" charset="0"/>
                        </a:rPr>
                        <a:t>Ibrutinib + BR </a:t>
                      </a:r>
                      <a:br>
                        <a:rPr kumimoji="0" lang="en-US" sz="1000" b="1" i="0" u="none" strike="noStrike" cap="none" normalizeH="0" baseline="0" dirty="0">
                          <a:ln>
                            <a:noFill/>
                          </a:ln>
                          <a:solidFill>
                            <a:schemeClr val="bg1"/>
                          </a:solidFill>
                          <a:effectLst/>
                          <a:latin typeface="Calibri" panose="020F0502020204030204" pitchFamily="34" charset="0"/>
                        </a:rPr>
                      </a:br>
                      <a:r>
                        <a:rPr kumimoji="0" lang="en-US" sz="1000" b="1" i="0" u="none" strike="noStrike" cap="none" normalizeH="0" baseline="0" dirty="0">
                          <a:ln>
                            <a:noFill/>
                          </a:ln>
                          <a:solidFill>
                            <a:schemeClr val="bg1"/>
                          </a:solidFill>
                          <a:effectLst/>
                          <a:latin typeface="Calibri" panose="020F0502020204030204" pitchFamily="34" charset="0"/>
                        </a:rPr>
                        <a:t>(N = 261) </a:t>
                      </a: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000" b="1" i="0" u="none" strike="noStrike" cap="none" normalizeH="0" baseline="0" dirty="0">
                          <a:ln>
                            <a:noFill/>
                          </a:ln>
                          <a:solidFill>
                            <a:schemeClr val="bg1"/>
                          </a:solidFill>
                          <a:effectLst/>
                          <a:latin typeface="Calibri" panose="020F0502020204030204" pitchFamily="34" charset="0"/>
                        </a:rPr>
                        <a:t>Placebo + BR </a:t>
                      </a:r>
                      <a:br>
                        <a:rPr kumimoji="0" lang="en-US" sz="1000" b="1" i="0" u="none" strike="noStrike" cap="none" normalizeH="0" baseline="0" dirty="0">
                          <a:ln>
                            <a:noFill/>
                          </a:ln>
                          <a:solidFill>
                            <a:schemeClr val="bg1"/>
                          </a:solidFill>
                          <a:effectLst/>
                          <a:latin typeface="Calibri" panose="020F0502020204030204" pitchFamily="34" charset="0"/>
                        </a:rPr>
                      </a:br>
                      <a:r>
                        <a:rPr kumimoji="0" lang="en-US" sz="1000" b="1" i="0" u="none" strike="noStrike" cap="none" normalizeH="0" baseline="0" dirty="0">
                          <a:ln>
                            <a:noFill/>
                          </a:ln>
                          <a:solidFill>
                            <a:schemeClr val="bg1"/>
                          </a:solidFill>
                          <a:effectLst/>
                          <a:latin typeface="Calibri" panose="020F0502020204030204" pitchFamily="34" charset="0"/>
                        </a:rPr>
                        <a:t>(N = 262)</a:t>
                      </a: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5074">
                <a:tc>
                  <a:txBody>
                    <a:body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GB" sz="1000" b="0" i="0" u="none" strike="noStrike" cap="none" normalizeH="0" baseline="0" dirty="0">
                          <a:ln>
                            <a:noFill/>
                          </a:ln>
                          <a:solidFill>
                            <a:schemeClr val="bg1"/>
                          </a:solidFill>
                          <a:effectLst/>
                          <a:latin typeface="Calibri" panose="020F0502020204030204" pitchFamily="34" charset="0"/>
                        </a:rPr>
                        <a:t>Median PFS, mo </a:t>
                      </a:r>
                      <a:br>
                        <a:rPr kumimoji="0" lang="en-GB" sz="1000" b="0" i="0" u="none" strike="noStrike" cap="none" normalizeH="0" baseline="0" dirty="0">
                          <a:ln>
                            <a:noFill/>
                          </a:ln>
                          <a:solidFill>
                            <a:schemeClr val="bg1"/>
                          </a:solidFill>
                          <a:effectLst/>
                          <a:latin typeface="Calibri" panose="020F0502020204030204" pitchFamily="34" charset="0"/>
                        </a:rPr>
                      </a:br>
                      <a:r>
                        <a:rPr kumimoji="0" lang="en-GB" sz="1000" b="0" i="0" u="none" strike="noStrike" cap="none" normalizeH="0" baseline="0" dirty="0">
                          <a:ln>
                            <a:noFill/>
                          </a:ln>
                          <a:solidFill>
                            <a:schemeClr val="bg1"/>
                          </a:solidFill>
                          <a:effectLst/>
                          <a:latin typeface="Calibri" panose="020F0502020204030204" pitchFamily="34" charset="0"/>
                        </a:rPr>
                        <a:t>(95% CI)</a:t>
                      </a: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000" b="0" i="0" u="none" strike="noStrike" cap="none" normalizeH="0" baseline="0" dirty="0">
                          <a:ln>
                            <a:noFill/>
                          </a:ln>
                          <a:solidFill>
                            <a:schemeClr val="bg1"/>
                          </a:solidFill>
                          <a:effectLst/>
                          <a:latin typeface="Calibri" panose="020F0502020204030204" pitchFamily="34" charset="0"/>
                        </a:rPr>
                        <a:t>80.6</a:t>
                      </a:r>
                      <a:br>
                        <a:rPr kumimoji="0" lang="en-US" sz="1000" b="0" i="0" u="none" strike="noStrike" cap="none" normalizeH="0" baseline="0" dirty="0">
                          <a:ln>
                            <a:noFill/>
                          </a:ln>
                          <a:solidFill>
                            <a:schemeClr val="bg1"/>
                          </a:solidFill>
                          <a:effectLst/>
                          <a:latin typeface="Calibri" panose="020F0502020204030204" pitchFamily="34" charset="0"/>
                        </a:rPr>
                      </a:br>
                      <a:r>
                        <a:rPr kumimoji="0" lang="en-US" sz="1000" b="0" i="0" u="none" strike="noStrike" cap="none" normalizeH="0" baseline="0" dirty="0">
                          <a:ln>
                            <a:noFill/>
                          </a:ln>
                          <a:solidFill>
                            <a:schemeClr val="bg1"/>
                          </a:solidFill>
                          <a:effectLst/>
                          <a:latin typeface="Calibri" panose="020F0502020204030204" pitchFamily="34" charset="0"/>
                        </a:rPr>
                        <a:t>(61.9-NE)</a:t>
                      </a: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000" b="0" i="0" u="none" strike="noStrike" cap="none" normalizeH="0" baseline="0" dirty="0">
                          <a:ln>
                            <a:noFill/>
                          </a:ln>
                          <a:solidFill>
                            <a:schemeClr val="bg1"/>
                          </a:solidFill>
                          <a:effectLst/>
                          <a:latin typeface="Calibri" panose="020F0502020204030204" pitchFamily="34" charset="0"/>
                        </a:rPr>
                        <a:t>52.9</a:t>
                      </a:r>
                      <a:br>
                        <a:rPr kumimoji="0" lang="en-US" sz="1000" b="0" i="0" u="none" strike="noStrike" cap="none" normalizeH="0" baseline="0" dirty="0">
                          <a:ln>
                            <a:noFill/>
                          </a:ln>
                          <a:solidFill>
                            <a:schemeClr val="bg1"/>
                          </a:solidFill>
                          <a:effectLst/>
                          <a:latin typeface="Calibri" panose="020F0502020204030204" pitchFamily="34" charset="0"/>
                        </a:rPr>
                      </a:br>
                      <a:r>
                        <a:rPr kumimoji="0" lang="en-US" sz="1000" b="0" i="0" u="none" strike="noStrike" cap="none" normalizeH="0" baseline="0" dirty="0">
                          <a:ln>
                            <a:noFill/>
                          </a:ln>
                          <a:solidFill>
                            <a:schemeClr val="bg1"/>
                          </a:solidFill>
                          <a:effectLst/>
                          <a:latin typeface="Calibri" panose="020F0502020204030204" pitchFamily="34" charset="0"/>
                        </a:rPr>
                        <a:t>(43.7-71.0)</a:t>
                      </a: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1925">
                <a:tc>
                  <a:txBody>
                    <a:body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000" b="0" i="0" u="none" strike="noStrike" cap="none" normalizeH="0" baseline="0" dirty="0">
                          <a:ln>
                            <a:noFill/>
                          </a:ln>
                          <a:solidFill>
                            <a:schemeClr val="bg1"/>
                          </a:solidFill>
                          <a:effectLst/>
                          <a:latin typeface="Calibri" panose="020F0502020204030204" pitchFamily="34" charset="0"/>
                        </a:rPr>
                        <a:t>Stratified HR (95% CI)</a:t>
                      </a: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000" b="0" i="0" u="none" strike="noStrike" cap="none" normalizeH="0" baseline="0" dirty="0">
                          <a:ln>
                            <a:noFill/>
                          </a:ln>
                          <a:solidFill>
                            <a:schemeClr val="bg1"/>
                          </a:solidFill>
                          <a:effectLst/>
                          <a:latin typeface="Calibri" panose="020F0502020204030204" pitchFamily="34" charset="0"/>
                        </a:rPr>
                        <a:t>0.75 (0.59-0.96)</a:t>
                      </a: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000" b="0" i="0" u="none" strike="noStrike" cap="none" normalizeH="0" baseline="0" dirty="0">
                        <a:ln>
                          <a:noFill/>
                        </a:ln>
                        <a:solidFill>
                          <a:schemeClr val="bg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121925">
                <a:tc>
                  <a:txBody>
                    <a:bodyPr/>
                    <a:lstStyle/>
                    <a:p>
                      <a:pPr marL="0" marR="0" lvl="0" indent="0" algn="l"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000" b="0" i="1" u="none" strike="noStrike" cap="none" normalizeH="0" baseline="0" dirty="0">
                          <a:ln>
                            <a:noFill/>
                          </a:ln>
                          <a:solidFill>
                            <a:schemeClr val="bg1"/>
                          </a:solidFill>
                          <a:effectLst/>
                          <a:latin typeface="Calibri" panose="020F0502020204030204" pitchFamily="34" charset="0"/>
                        </a:rPr>
                        <a:t>P </a:t>
                      </a:r>
                      <a:r>
                        <a:rPr kumimoji="0" lang="en-US" sz="1000" b="0" i="0" u="none" strike="noStrike" cap="none" normalizeH="0" baseline="0" dirty="0">
                          <a:ln>
                            <a:noFill/>
                          </a:ln>
                          <a:solidFill>
                            <a:schemeClr val="bg1"/>
                          </a:solidFill>
                          <a:effectLst/>
                          <a:latin typeface="Calibri" panose="020F0502020204030204" pitchFamily="34" charset="0"/>
                        </a:rPr>
                        <a:t>value</a:t>
                      </a: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
                          <a:schemeClr val="accent2"/>
                        </a:buClr>
                        <a:buSzTx/>
                        <a:buFont typeface="Wingdings" pitchFamily="2" charset="2"/>
                        <a:buNone/>
                        <a:tabLst/>
                      </a:pPr>
                      <a:r>
                        <a:rPr kumimoji="0" lang="en-US" sz="1000" b="0" i="0" u="none" strike="noStrike" cap="none" normalizeH="0" baseline="0" dirty="0">
                          <a:ln>
                            <a:noFill/>
                          </a:ln>
                          <a:solidFill>
                            <a:schemeClr val="bg1"/>
                          </a:solidFill>
                          <a:effectLst/>
                          <a:latin typeface="Calibri" panose="020F0502020204030204" pitchFamily="34" charset="0"/>
                        </a:rPr>
                        <a:t>.011*</a:t>
                      </a:r>
                    </a:p>
                  </a:txBody>
                  <a:tcPr marL="18288" marR="18288"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000" b="0" i="0" u="none" strike="noStrike" cap="none" normalizeH="0" baseline="0" dirty="0">
                        <a:ln>
                          <a:noFill/>
                        </a:ln>
                        <a:solidFill>
                          <a:schemeClr val="bg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416052367"/>
                  </a:ext>
                </a:extLst>
              </a:tr>
            </a:tbl>
          </a:graphicData>
        </a:graphic>
      </p:graphicFrame>
      <p:grpSp>
        <p:nvGrpSpPr>
          <p:cNvPr id="135" name="Group 134">
            <a:extLst>
              <a:ext uri="{FF2B5EF4-FFF2-40B4-BE49-F238E27FC236}">
                <a16:creationId xmlns:a16="http://schemas.microsoft.com/office/drawing/2014/main" id="{D6512E48-220D-FB5C-157F-7CFF1DF89370}"/>
              </a:ext>
            </a:extLst>
          </p:cNvPr>
          <p:cNvGrpSpPr/>
          <p:nvPr/>
        </p:nvGrpSpPr>
        <p:grpSpPr>
          <a:xfrm>
            <a:off x="1387475" y="1766889"/>
            <a:ext cx="4540250" cy="1611311"/>
            <a:chOff x="1387475" y="1766889"/>
            <a:chExt cx="4540250" cy="1611311"/>
          </a:xfrm>
        </p:grpSpPr>
        <p:sp>
          <p:nvSpPr>
            <p:cNvPr id="131" name="Freeform: Shape 130">
              <a:extLst>
                <a:ext uri="{FF2B5EF4-FFF2-40B4-BE49-F238E27FC236}">
                  <a16:creationId xmlns:a16="http://schemas.microsoft.com/office/drawing/2014/main" id="{7C59AD8C-5044-2F66-D88D-B1230BB4B223}"/>
                </a:ext>
              </a:extLst>
            </p:cNvPr>
            <p:cNvSpPr/>
            <p:nvPr/>
          </p:nvSpPr>
          <p:spPr bwMode="auto">
            <a:xfrm>
              <a:off x="2574925" y="2486025"/>
              <a:ext cx="3352800" cy="892175"/>
            </a:xfrm>
            <a:custGeom>
              <a:avLst/>
              <a:gdLst>
                <a:gd name="connsiteX0" fmla="*/ 3352800 w 3352800"/>
                <a:gd name="connsiteY0" fmla="*/ 892175 h 892175"/>
                <a:gd name="connsiteX1" fmla="*/ 3165475 w 3352800"/>
                <a:gd name="connsiteY1" fmla="*/ 892175 h 892175"/>
                <a:gd name="connsiteX2" fmla="*/ 3165475 w 3352800"/>
                <a:gd name="connsiteY2" fmla="*/ 800100 h 892175"/>
                <a:gd name="connsiteX3" fmla="*/ 3067050 w 3352800"/>
                <a:gd name="connsiteY3" fmla="*/ 800100 h 892175"/>
                <a:gd name="connsiteX4" fmla="*/ 3067050 w 3352800"/>
                <a:gd name="connsiteY4" fmla="*/ 755650 h 892175"/>
                <a:gd name="connsiteX5" fmla="*/ 3038475 w 3352800"/>
                <a:gd name="connsiteY5" fmla="*/ 755650 h 892175"/>
                <a:gd name="connsiteX6" fmla="*/ 3038475 w 3352800"/>
                <a:gd name="connsiteY6" fmla="*/ 717550 h 892175"/>
                <a:gd name="connsiteX7" fmla="*/ 2901950 w 3352800"/>
                <a:gd name="connsiteY7" fmla="*/ 717550 h 892175"/>
                <a:gd name="connsiteX8" fmla="*/ 2901950 w 3352800"/>
                <a:gd name="connsiteY8" fmla="*/ 698500 h 892175"/>
                <a:gd name="connsiteX9" fmla="*/ 2774950 w 3352800"/>
                <a:gd name="connsiteY9" fmla="*/ 698500 h 892175"/>
                <a:gd name="connsiteX10" fmla="*/ 2774950 w 3352800"/>
                <a:gd name="connsiteY10" fmla="*/ 666750 h 892175"/>
                <a:gd name="connsiteX11" fmla="*/ 2746375 w 3352800"/>
                <a:gd name="connsiteY11" fmla="*/ 666750 h 892175"/>
                <a:gd name="connsiteX12" fmla="*/ 2746375 w 3352800"/>
                <a:gd name="connsiteY12" fmla="*/ 641350 h 892175"/>
                <a:gd name="connsiteX13" fmla="*/ 2609850 w 3352800"/>
                <a:gd name="connsiteY13" fmla="*/ 641350 h 892175"/>
                <a:gd name="connsiteX14" fmla="*/ 2609850 w 3352800"/>
                <a:gd name="connsiteY14" fmla="*/ 641350 h 892175"/>
                <a:gd name="connsiteX15" fmla="*/ 2609850 w 3352800"/>
                <a:gd name="connsiteY15" fmla="*/ 615950 h 892175"/>
                <a:gd name="connsiteX16" fmla="*/ 2460625 w 3352800"/>
                <a:gd name="connsiteY16" fmla="*/ 615950 h 892175"/>
                <a:gd name="connsiteX17" fmla="*/ 2460625 w 3352800"/>
                <a:gd name="connsiteY17" fmla="*/ 584200 h 892175"/>
                <a:gd name="connsiteX18" fmla="*/ 2378075 w 3352800"/>
                <a:gd name="connsiteY18" fmla="*/ 584200 h 892175"/>
                <a:gd name="connsiteX19" fmla="*/ 2384425 w 3352800"/>
                <a:gd name="connsiteY19" fmla="*/ 577850 h 892175"/>
                <a:gd name="connsiteX20" fmla="*/ 2298700 w 3352800"/>
                <a:gd name="connsiteY20" fmla="*/ 577850 h 892175"/>
                <a:gd name="connsiteX21" fmla="*/ 2298700 w 3352800"/>
                <a:gd name="connsiteY21" fmla="*/ 549275 h 892175"/>
                <a:gd name="connsiteX22" fmla="*/ 2257425 w 3352800"/>
                <a:gd name="connsiteY22" fmla="*/ 549275 h 892175"/>
                <a:gd name="connsiteX23" fmla="*/ 2257425 w 3352800"/>
                <a:gd name="connsiteY23" fmla="*/ 539750 h 892175"/>
                <a:gd name="connsiteX24" fmla="*/ 2133600 w 3352800"/>
                <a:gd name="connsiteY24" fmla="*/ 539750 h 892175"/>
                <a:gd name="connsiteX25" fmla="*/ 2133600 w 3352800"/>
                <a:gd name="connsiteY25" fmla="*/ 530225 h 892175"/>
                <a:gd name="connsiteX26" fmla="*/ 2060575 w 3352800"/>
                <a:gd name="connsiteY26" fmla="*/ 530225 h 892175"/>
                <a:gd name="connsiteX27" fmla="*/ 2060575 w 3352800"/>
                <a:gd name="connsiteY27" fmla="*/ 530225 h 892175"/>
                <a:gd name="connsiteX28" fmla="*/ 2060575 w 3352800"/>
                <a:gd name="connsiteY28" fmla="*/ 504825 h 892175"/>
                <a:gd name="connsiteX29" fmla="*/ 1968500 w 3352800"/>
                <a:gd name="connsiteY29" fmla="*/ 504825 h 892175"/>
                <a:gd name="connsiteX30" fmla="*/ 1968500 w 3352800"/>
                <a:gd name="connsiteY30" fmla="*/ 479425 h 892175"/>
                <a:gd name="connsiteX31" fmla="*/ 1755775 w 3352800"/>
                <a:gd name="connsiteY31" fmla="*/ 479425 h 892175"/>
                <a:gd name="connsiteX32" fmla="*/ 1755775 w 3352800"/>
                <a:gd name="connsiteY32" fmla="*/ 441325 h 892175"/>
                <a:gd name="connsiteX33" fmla="*/ 1574800 w 3352800"/>
                <a:gd name="connsiteY33" fmla="*/ 441325 h 892175"/>
                <a:gd name="connsiteX34" fmla="*/ 1574800 w 3352800"/>
                <a:gd name="connsiteY34" fmla="*/ 431800 h 892175"/>
                <a:gd name="connsiteX35" fmla="*/ 1425575 w 3352800"/>
                <a:gd name="connsiteY35" fmla="*/ 431800 h 892175"/>
                <a:gd name="connsiteX36" fmla="*/ 1425575 w 3352800"/>
                <a:gd name="connsiteY36" fmla="*/ 406400 h 892175"/>
                <a:gd name="connsiteX37" fmla="*/ 1333500 w 3352800"/>
                <a:gd name="connsiteY37" fmla="*/ 406400 h 892175"/>
                <a:gd name="connsiteX38" fmla="*/ 1333500 w 3352800"/>
                <a:gd name="connsiteY38" fmla="*/ 374650 h 892175"/>
                <a:gd name="connsiteX39" fmla="*/ 1270000 w 3352800"/>
                <a:gd name="connsiteY39" fmla="*/ 374650 h 892175"/>
                <a:gd name="connsiteX40" fmla="*/ 1270000 w 3352800"/>
                <a:gd name="connsiteY40" fmla="*/ 358775 h 892175"/>
                <a:gd name="connsiteX41" fmla="*/ 1212850 w 3352800"/>
                <a:gd name="connsiteY41" fmla="*/ 358775 h 892175"/>
                <a:gd name="connsiteX42" fmla="*/ 1212850 w 3352800"/>
                <a:gd name="connsiteY42" fmla="*/ 339725 h 892175"/>
                <a:gd name="connsiteX43" fmla="*/ 1108075 w 3352800"/>
                <a:gd name="connsiteY43" fmla="*/ 339725 h 892175"/>
                <a:gd name="connsiteX44" fmla="*/ 1108075 w 3352800"/>
                <a:gd name="connsiteY44" fmla="*/ 339725 h 892175"/>
                <a:gd name="connsiteX45" fmla="*/ 1108075 w 3352800"/>
                <a:gd name="connsiteY45" fmla="*/ 317500 h 892175"/>
                <a:gd name="connsiteX46" fmla="*/ 1057275 w 3352800"/>
                <a:gd name="connsiteY46" fmla="*/ 317500 h 892175"/>
                <a:gd name="connsiteX47" fmla="*/ 1057275 w 3352800"/>
                <a:gd name="connsiteY47" fmla="*/ 269875 h 892175"/>
                <a:gd name="connsiteX48" fmla="*/ 958850 w 3352800"/>
                <a:gd name="connsiteY48" fmla="*/ 269875 h 892175"/>
                <a:gd name="connsiteX49" fmla="*/ 958850 w 3352800"/>
                <a:gd name="connsiteY49" fmla="*/ 260350 h 892175"/>
                <a:gd name="connsiteX50" fmla="*/ 860425 w 3352800"/>
                <a:gd name="connsiteY50" fmla="*/ 260350 h 892175"/>
                <a:gd name="connsiteX51" fmla="*/ 860425 w 3352800"/>
                <a:gd name="connsiteY51" fmla="*/ 219075 h 892175"/>
                <a:gd name="connsiteX52" fmla="*/ 784225 w 3352800"/>
                <a:gd name="connsiteY52" fmla="*/ 219075 h 892175"/>
                <a:gd name="connsiteX53" fmla="*/ 784225 w 3352800"/>
                <a:gd name="connsiteY53" fmla="*/ 184150 h 892175"/>
                <a:gd name="connsiteX54" fmla="*/ 752475 w 3352800"/>
                <a:gd name="connsiteY54" fmla="*/ 184150 h 892175"/>
                <a:gd name="connsiteX55" fmla="*/ 752475 w 3352800"/>
                <a:gd name="connsiteY55" fmla="*/ 168275 h 892175"/>
                <a:gd name="connsiteX56" fmla="*/ 695325 w 3352800"/>
                <a:gd name="connsiteY56" fmla="*/ 168275 h 892175"/>
                <a:gd name="connsiteX57" fmla="*/ 695325 w 3352800"/>
                <a:gd name="connsiteY57" fmla="*/ 142875 h 892175"/>
                <a:gd name="connsiteX58" fmla="*/ 695325 w 3352800"/>
                <a:gd name="connsiteY58" fmla="*/ 142875 h 892175"/>
                <a:gd name="connsiteX59" fmla="*/ 669925 w 3352800"/>
                <a:gd name="connsiteY59" fmla="*/ 142875 h 892175"/>
                <a:gd name="connsiteX60" fmla="*/ 679450 w 3352800"/>
                <a:gd name="connsiteY60" fmla="*/ 133350 h 892175"/>
                <a:gd name="connsiteX61" fmla="*/ 571500 w 3352800"/>
                <a:gd name="connsiteY61" fmla="*/ 133350 h 892175"/>
                <a:gd name="connsiteX62" fmla="*/ 571500 w 3352800"/>
                <a:gd name="connsiteY62" fmla="*/ 120650 h 892175"/>
                <a:gd name="connsiteX63" fmla="*/ 546100 w 3352800"/>
                <a:gd name="connsiteY63" fmla="*/ 120650 h 892175"/>
                <a:gd name="connsiteX64" fmla="*/ 546100 w 3352800"/>
                <a:gd name="connsiteY64" fmla="*/ 92075 h 892175"/>
                <a:gd name="connsiteX65" fmla="*/ 473075 w 3352800"/>
                <a:gd name="connsiteY65" fmla="*/ 92075 h 892175"/>
                <a:gd name="connsiteX66" fmla="*/ 473075 w 3352800"/>
                <a:gd name="connsiteY66" fmla="*/ 76200 h 892175"/>
                <a:gd name="connsiteX67" fmla="*/ 406400 w 3352800"/>
                <a:gd name="connsiteY67" fmla="*/ 76200 h 892175"/>
                <a:gd name="connsiteX68" fmla="*/ 406400 w 3352800"/>
                <a:gd name="connsiteY68" fmla="*/ 50800 h 892175"/>
                <a:gd name="connsiteX69" fmla="*/ 219075 w 3352800"/>
                <a:gd name="connsiteY69" fmla="*/ 50800 h 892175"/>
                <a:gd name="connsiteX70" fmla="*/ 219075 w 3352800"/>
                <a:gd name="connsiteY70" fmla="*/ 34925 h 892175"/>
                <a:gd name="connsiteX71" fmla="*/ 177800 w 3352800"/>
                <a:gd name="connsiteY71" fmla="*/ 34925 h 892175"/>
                <a:gd name="connsiteX72" fmla="*/ 177800 w 3352800"/>
                <a:gd name="connsiteY72" fmla="*/ 22225 h 892175"/>
                <a:gd name="connsiteX73" fmla="*/ 53975 w 3352800"/>
                <a:gd name="connsiteY73" fmla="*/ 22225 h 892175"/>
                <a:gd name="connsiteX74" fmla="*/ 53975 w 3352800"/>
                <a:gd name="connsiteY74" fmla="*/ 0 h 892175"/>
                <a:gd name="connsiteX75" fmla="*/ 0 w 3352800"/>
                <a:gd name="connsiteY75" fmla="*/ 0 h 89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352800" h="892175">
                  <a:moveTo>
                    <a:pt x="3352800" y="892175"/>
                  </a:moveTo>
                  <a:lnTo>
                    <a:pt x="3165475" y="892175"/>
                  </a:lnTo>
                  <a:lnTo>
                    <a:pt x="3165475" y="800100"/>
                  </a:lnTo>
                  <a:lnTo>
                    <a:pt x="3067050" y="800100"/>
                  </a:lnTo>
                  <a:lnTo>
                    <a:pt x="3067050" y="755650"/>
                  </a:lnTo>
                  <a:lnTo>
                    <a:pt x="3038475" y="755650"/>
                  </a:lnTo>
                  <a:lnTo>
                    <a:pt x="3038475" y="717550"/>
                  </a:lnTo>
                  <a:lnTo>
                    <a:pt x="2901950" y="717550"/>
                  </a:lnTo>
                  <a:lnTo>
                    <a:pt x="2901950" y="698500"/>
                  </a:lnTo>
                  <a:lnTo>
                    <a:pt x="2774950" y="698500"/>
                  </a:lnTo>
                  <a:lnTo>
                    <a:pt x="2774950" y="666750"/>
                  </a:lnTo>
                  <a:lnTo>
                    <a:pt x="2746375" y="666750"/>
                  </a:lnTo>
                  <a:lnTo>
                    <a:pt x="2746375" y="641350"/>
                  </a:lnTo>
                  <a:lnTo>
                    <a:pt x="2609850" y="641350"/>
                  </a:lnTo>
                  <a:lnTo>
                    <a:pt x="2609850" y="641350"/>
                  </a:lnTo>
                  <a:lnTo>
                    <a:pt x="2609850" y="615950"/>
                  </a:lnTo>
                  <a:lnTo>
                    <a:pt x="2460625" y="615950"/>
                  </a:lnTo>
                  <a:lnTo>
                    <a:pt x="2460625" y="584200"/>
                  </a:lnTo>
                  <a:lnTo>
                    <a:pt x="2378075" y="584200"/>
                  </a:lnTo>
                  <a:lnTo>
                    <a:pt x="2384425" y="577850"/>
                  </a:lnTo>
                  <a:lnTo>
                    <a:pt x="2298700" y="577850"/>
                  </a:lnTo>
                  <a:lnTo>
                    <a:pt x="2298700" y="549275"/>
                  </a:lnTo>
                  <a:lnTo>
                    <a:pt x="2257425" y="549275"/>
                  </a:lnTo>
                  <a:lnTo>
                    <a:pt x="2257425" y="539750"/>
                  </a:lnTo>
                  <a:lnTo>
                    <a:pt x="2133600" y="539750"/>
                  </a:lnTo>
                  <a:lnTo>
                    <a:pt x="2133600" y="530225"/>
                  </a:lnTo>
                  <a:lnTo>
                    <a:pt x="2060575" y="530225"/>
                  </a:lnTo>
                  <a:lnTo>
                    <a:pt x="2060575" y="530225"/>
                  </a:lnTo>
                  <a:lnTo>
                    <a:pt x="2060575" y="504825"/>
                  </a:lnTo>
                  <a:lnTo>
                    <a:pt x="1968500" y="504825"/>
                  </a:lnTo>
                  <a:lnTo>
                    <a:pt x="1968500" y="479425"/>
                  </a:lnTo>
                  <a:lnTo>
                    <a:pt x="1755775" y="479425"/>
                  </a:lnTo>
                  <a:lnTo>
                    <a:pt x="1755775" y="441325"/>
                  </a:lnTo>
                  <a:lnTo>
                    <a:pt x="1574800" y="441325"/>
                  </a:lnTo>
                  <a:lnTo>
                    <a:pt x="1574800" y="431800"/>
                  </a:lnTo>
                  <a:lnTo>
                    <a:pt x="1425575" y="431800"/>
                  </a:lnTo>
                  <a:lnTo>
                    <a:pt x="1425575" y="406400"/>
                  </a:lnTo>
                  <a:lnTo>
                    <a:pt x="1333500" y="406400"/>
                  </a:lnTo>
                  <a:lnTo>
                    <a:pt x="1333500" y="374650"/>
                  </a:lnTo>
                  <a:lnTo>
                    <a:pt x="1270000" y="374650"/>
                  </a:lnTo>
                  <a:lnTo>
                    <a:pt x="1270000" y="358775"/>
                  </a:lnTo>
                  <a:lnTo>
                    <a:pt x="1212850" y="358775"/>
                  </a:lnTo>
                  <a:lnTo>
                    <a:pt x="1212850" y="339725"/>
                  </a:lnTo>
                  <a:lnTo>
                    <a:pt x="1108075" y="339725"/>
                  </a:lnTo>
                  <a:lnTo>
                    <a:pt x="1108075" y="339725"/>
                  </a:lnTo>
                  <a:lnTo>
                    <a:pt x="1108075" y="317500"/>
                  </a:lnTo>
                  <a:lnTo>
                    <a:pt x="1057275" y="317500"/>
                  </a:lnTo>
                  <a:lnTo>
                    <a:pt x="1057275" y="269875"/>
                  </a:lnTo>
                  <a:lnTo>
                    <a:pt x="958850" y="269875"/>
                  </a:lnTo>
                  <a:lnTo>
                    <a:pt x="958850" y="260350"/>
                  </a:lnTo>
                  <a:lnTo>
                    <a:pt x="860425" y="260350"/>
                  </a:lnTo>
                  <a:lnTo>
                    <a:pt x="860425" y="219075"/>
                  </a:lnTo>
                  <a:lnTo>
                    <a:pt x="784225" y="219075"/>
                  </a:lnTo>
                  <a:lnTo>
                    <a:pt x="784225" y="184150"/>
                  </a:lnTo>
                  <a:lnTo>
                    <a:pt x="752475" y="184150"/>
                  </a:lnTo>
                  <a:lnTo>
                    <a:pt x="752475" y="168275"/>
                  </a:lnTo>
                  <a:lnTo>
                    <a:pt x="695325" y="168275"/>
                  </a:lnTo>
                  <a:lnTo>
                    <a:pt x="695325" y="142875"/>
                  </a:lnTo>
                  <a:lnTo>
                    <a:pt x="695325" y="142875"/>
                  </a:lnTo>
                  <a:lnTo>
                    <a:pt x="669925" y="142875"/>
                  </a:lnTo>
                  <a:lnTo>
                    <a:pt x="679450" y="133350"/>
                  </a:lnTo>
                  <a:lnTo>
                    <a:pt x="571500" y="133350"/>
                  </a:lnTo>
                  <a:lnTo>
                    <a:pt x="571500" y="120650"/>
                  </a:lnTo>
                  <a:lnTo>
                    <a:pt x="546100" y="120650"/>
                  </a:lnTo>
                  <a:lnTo>
                    <a:pt x="546100" y="92075"/>
                  </a:lnTo>
                  <a:lnTo>
                    <a:pt x="473075" y="92075"/>
                  </a:lnTo>
                  <a:lnTo>
                    <a:pt x="473075" y="76200"/>
                  </a:lnTo>
                  <a:lnTo>
                    <a:pt x="406400" y="76200"/>
                  </a:lnTo>
                  <a:lnTo>
                    <a:pt x="406400" y="50800"/>
                  </a:lnTo>
                  <a:lnTo>
                    <a:pt x="219075" y="50800"/>
                  </a:lnTo>
                  <a:lnTo>
                    <a:pt x="219075" y="34925"/>
                  </a:lnTo>
                  <a:lnTo>
                    <a:pt x="177800" y="34925"/>
                  </a:lnTo>
                  <a:lnTo>
                    <a:pt x="177800" y="22225"/>
                  </a:lnTo>
                  <a:lnTo>
                    <a:pt x="53975" y="22225"/>
                  </a:lnTo>
                  <a:lnTo>
                    <a:pt x="53975" y="0"/>
                  </a:lnTo>
                  <a:lnTo>
                    <a:pt x="0" y="0"/>
                  </a:lnTo>
                </a:path>
              </a:pathLst>
            </a:custGeom>
            <a:noFill/>
            <a:ln w="28575">
              <a:solidFill>
                <a:schemeClr val="accent3"/>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4" name="Freeform: Shape 133">
              <a:extLst>
                <a:ext uri="{FF2B5EF4-FFF2-40B4-BE49-F238E27FC236}">
                  <a16:creationId xmlns:a16="http://schemas.microsoft.com/office/drawing/2014/main" id="{70821771-FD86-C4CE-5E49-541855C95196}"/>
                </a:ext>
              </a:extLst>
            </p:cNvPr>
            <p:cNvSpPr/>
            <p:nvPr/>
          </p:nvSpPr>
          <p:spPr bwMode="auto">
            <a:xfrm>
              <a:off x="1387475" y="1766889"/>
              <a:ext cx="1225550" cy="714242"/>
            </a:xfrm>
            <a:custGeom>
              <a:avLst/>
              <a:gdLst>
                <a:gd name="connsiteX0" fmla="*/ 1225550 w 1225550"/>
                <a:gd name="connsiteY0" fmla="*/ 714375 h 714375"/>
                <a:gd name="connsiteX1" fmla="*/ 1149350 w 1225550"/>
                <a:gd name="connsiteY1" fmla="*/ 714375 h 714375"/>
                <a:gd name="connsiteX2" fmla="*/ 1149350 w 1225550"/>
                <a:gd name="connsiteY2" fmla="*/ 700087 h 714375"/>
                <a:gd name="connsiteX3" fmla="*/ 1023938 w 1225550"/>
                <a:gd name="connsiteY3" fmla="*/ 700087 h 714375"/>
                <a:gd name="connsiteX4" fmla="*/ 1023938 w 1225550"/>
                <a:gd name="connsiteY4" fmla="*/ 649287 h 714375"/>
                <a:gd name="connsiteX5" fmla="*/ 928688 w 1225550"/>
                <a:gd name="connsiteY5" fmla="*/ 649287 h 714375"/>
                <a:gd name="connsiteX6" fmla="*/ 928688 w 1225550"/>
                <a:gd name="connsiteY6" fmla="*/ 633412 h 714375"/>
                <a:gd name="connsiteX7" fmla="*/ 889000 w 1225550"/>
                <a:gd name="connsiteY7" fmla="*/ 633412 h 714375"/>
                <a:gd name="connsiteX8" fmla="*/ 889000 w 1225550"/>
                <a:gd name="connsiteY8" fmla="*/ 620712 h 714375"/>
                <a:gd name="connsiteX9" fmla="*/ 846138 w 1225550"/>
                <a:gd name="connsiteY9" fmla="*/ 620712 h 714375"/>
                <a:gd name="connsiteX10" fmla="*/ 846138 w 1225550"/>
                <a:gd name="connsiteY10" fmla="*/ 585787 h 714375"/>
                <a:gd name="connsiteX11" fmla="*/ 800100 w 1225550"/>
                <a:gd name="connsiteY11" fmla="*/ 585787 h 714375"/>
                <a:gd name="connsiteX12" fmla="*/ 800100 w 1225550"/>
                <a:gd name="connsiteY12" fmla="*/ 546100 h 714375"/>
                <a:gd name="connsiteX13" fmla="*/ 731838 w 1225550"/>
                <a:gd name="connsiteY13" fmla="*/ 546100 h 714375"/>
                <a:gd name="connsiteX14" fmla="*/ 731838 w 1225550"/>
                <a:gd name="connsiteY14" fmla="*/ 530225 h 714375"/>
                <a:gd name="connsiteX15" fmla="*/ 676275 w 1225550"/>
                <a:gd name="connsiteY15" fmla="*/ 530225 h 714375"/>
                <a:gd name="connsiteX16" fmla="*/ 676275 w 1225550"/>
                <a:gd name="connsiteY16" fmla="*/ 506412 h 714375"/>
                <a:gd name="connsiteX17" fmla="*/ 660400 w 1225550"/>
                <a:gd name="connsiteY17" fmla="*/ 506412 h 714375"/>
                <a:gd name="connsiteX18" fmla="*/ 660400 w 1225550"/>
                <a:gd name="connsiteY18" fmla="*/ 460375 h 714375"/>
                <a:gd name="connsiteX19" fmla="*/ 623888 w 1225550"/>
                <a:gd name="connsiteY19" fmla="*/ 460375 h 714375"/>
                <a:gd name="connsiteX20" fmla="*/ 623888 w 1225550"/>
                <a:gd name="connsiteY20" fmla="*/ 449262 h 714375"/>
                <a:gd name="connsiteX21" fmla="*/ 528638 w 1225550"/>
                <a:gd name="connsiteY21" fmla="*/ 449262 h 714375"/>
                <a:gd name="connsiteX22" fmla="*/ 528638 w 1225550"/>
                <a:gd name="connsiteY22" fmla="*/ 411162 h 714375"/>
                <a:gd name="connsiteX23" fmla="*/ 508000 w 1225550"/>
                <a:gd name="connsiteY23" fmla="*/ 411162 h 714375"/>
                <a:gd name="connsiteX24" fmla="*/ 508000 w 1225550"/>
                <a:gd name="connsiteY24" fmla="*/ 387350 h 714375"/>
                <a:gd name="connsiteX25" fmla="*/ 488950 w 1225550"/>
                <a:gd name="connsiteY25" fmla="*/ 387350 h 714375"/>
                <a:gd name="connsiteX26" fmla="*/ 488950 w 1225550"/>
                <a:gd name="connsiteY26" fmla="*/ 365125 h 714375"/>
                <a:gd name="connsiteX27" fmla="*/ 430213 w 1225550"/>
                <a:gd name="connsiteY27" fmla="*/ 365125 h 714375"/>
                <a:gd name="connsiteX28" fmla="*/ 430213 w 1225550"/>
                <a:gd name="connsiteY28" fmla="*/ 336550 h 714375"/>
                <a:gd name="connsiteX29" fmla="*/ 393700 w 1225550"/>
                <a:gd name="connsiteY29" fmla="*/ 336550 h 714375"/>
                <a:gd name="connsiteX30" fmla="*/ 393700 w 1225550"/>
                <a:gd name="connsiteY30" fmla="*/ 288925 h 714375"/>
                <a:gd name="connsiteX31" fmla="*/ 344488 w 1225550"/>
                <a:gd name="connsiteY31" fmla="*/ 288925 h 714375"/>
                <a:gd name="connsiteX32" fmla="*/ 344488 w 1225550"/>
                <a:gd name="connsiteY32" fmla="*/ 266700 h 714375"/>
                <a:gd name="connsiteX33" fmla="*/ 311150 w 1225550"/>
                <a:gd name="connsiteY33" fmla="*/ 266700 h 714375"/>
                <a:gd name="connsiteX34" fmla="*/ 311150 w 1225550"/>
                <a:gd name="connsiteY34" fmla="*/ 244475 h 714375"/>
                <a:gd name="connsiteX35" fmla="*/ 260350 w 1225550"/>
                <a:gd name="connsiteY35" fmla="*/ 244475 h 714375"/>
                <a:gd name="connsiteX36" fmla="*/ 260350 w 1225550"/>
                <a:gd name="connsiteY36" fmla="*/ 193675 h 714375"/>
                <a:gd name="connsiteX37" fmla="*/ 231775 w 1225550"/>
                <a:gd name="connsiteY37" fmla="*/ 193675 h 714375"/>
                <a:gd name="connsiteX38" fmla="*/ 231775 w 1225550"/>
                <a:gd name="connsiteY38" fmla="*/ 157162 h 714375"/>
                <a:gd name="connsiteX39" fmla="*/ 201613 w 1225550"/>
                <a:gd name="connsiteY39" fmla="*/ 157162 h 714375"/>
                <a:gd name="connsiteX40" fmla="*/ 201613 w 1225550"/>
                <a:gd name="connsiteY40" fmla="*/ 141287 h 714375"/>
                <a:gd name="connsiteX41" fmla="*/ 166688 w 1225550"/>
                <a:gd name="connsiteY41" fmla="*/ 141287 h 714375"/>
                <a:gd name="connsiteX42" fmla="*/ 166688 w 1225550"/>
                <a:gd name="connsiteY42" fmla="*/ 115887 h 714375"/>
                <a:gd name="connsiteX43" fmla="*/ 133350 w 1225550"/>
                <a:gd name="connsiteY43" fmla="*/ 115887 h 714375"/>
                <a:gd name="connsiteX44" fmla="*/ 133350 w 1225550"/>
                <a:gd name="connsiteY44" fmla="*/ 73025 h 714375"/>
                <a:gd name="connsiteX45" fmla="*/ 115888 w 1225550"/>
                <a:gd name="connsiteY45" fmla="*/ 73025 h 714375"/>
                <a:gd name="connsiteX46" fmla="*/ 115888 w 1225550"/>
                <a:gd name="connsiteY46" fmla="*/ 47625 h 714375"/>
                <a:gd name="connsiteX47" fmla="*/ 55563 w 1225550"/>
                <a:gd name="connsiteY47" fmla="*/ 47625 h 714375"/>
                <a:gd name="connsiteX48" fmla="*/ 55563 w 1225550"/>
                <a:gd name="connsiteY48" fmla="*/ 23812 h 714375"/>
                <a:gd name="connsiteX49" fmla="*/ 33338 w 1225550"/>
                <a:gd name="connsiteY49" fmla="*/ 23812 h 714375"/>
                <a:gd name="connsiteX50" fmla="*/ 33338 w 1225550"/>
                <a:gd name="connsiteY50" fmla="*/ 0 h 714375"/>
                <a:gd name="connsiteX51" fmla="*/ 0 w 1225550"/>
                <a:gd name="connsiteY51" fmla="*/ 0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25550" h="714375">
                  <a:moveTo>
                    <a:pt x="1225550" y="714375"/>
                  </a:moveTo>
                  <a:lnTo>
                    <a:pt x="1149350" y="714375"/>
                  </a:lnTo>
                  <a:lnTo>
                    <a:pt x="1149350" y="700087"/>
                  </a:lnTo>
                  <a:lnTo>
                    <a:pt x="1023938" y="700087"/>
                  </a:lnTo>
                  <a:lnTo>
                    <a:pt x="1023938" y="649287"/>
                  </a:lnTo>
                  <a:lnTo>
                    <a:pt x="928688" y="649287"/>
                  </a:lnTo>
                  <a:lnTo>
                    <a:pt x="928688" y="633412"/>
                  </a:lnTo>
                  <a:lnTo>
                    <a:pt x="889000" y="633412"/>
                  </a:lnTo>
                  <a:lnTo>
                    <a:pt x="889000" y="620712"/>
                  </a:lnTo>
                  <a:lnTo>
                    <a:pt x="846138" y="620712"/>
                  </a:lnTo>
                  <a:lnTo>
                    <a:pt x="846138" y="585787"/>
                  </a:lnTo>
                  <a:lnTo>
                    <a:pt x="800100" y="585787"/>
                  </a:lnTo>
                  <a:lnTo>
                    <a:pt x="800100" y="546100"/>
                  </a:lnTo>
                  <a:lnTo>
                    <a:pt x="731838" y="546100"/>
                  </a:lnTo>
                  <a:lnTo>
                    <a:pt x="731838" y="530225"/>
                  </a:lnTo>
                  <a:lnTo>
                    <a:pt x="676275" y="530225"/>
                  </a:lnTo>
                  <a:lnTo>
                    <a:pt x="676275" y="506412"/>
                  </a:lnTo>
                  <a:lnTo>
                    <a:pt x="660400" y="506412"/>
                  </a:lnTo>
                  <a:lnTo>
                    <a:pt x="660400" y="460375"/>
                  </a:lnTo>
                  <a:lnTo>
                    <a:pt x="623888" y="460375"/>
                  </a:lnTo>
                  <a:lnTo>
                    <a:pt x="623888" y="449262"/>
                  </a:lnTo>
                  <a:lnTo>
                    <a:pt x="528638" y="449262"/>
                  </a:lnTo>
                  <a:lnTo>
                    <a:pt x="528638" y="411162"/>
                  </a:lnTo>
                  <a:lnTo>
                    <a:pt x="508000" y="411162"/>
                  </a:lnTo>
                  <a:lnTo>
                    <a:pt x="508000" y="387350"/>
                  </a:lnTo>
                  <a:lnTo>
                    <a:pt x="488950" y="387350"/>
                  </a:lnTo>
                  <a:lnTo>
                    <a:pt x="488950" y="365125"/>
                  </a:lnTo>
                  <a:lnTo>
                    <a:pt x="430213" y="365125"/>
                  </a:lnTo>
                  <a:lnTo>
                    <a:pt x="430213" y="336550"/>
                  </a:lnTo>
                  <a:lnTo>
                    <a:pt x="393700" y="336550"/>
                  </a:lnTo>
                  <a:lnTo>
                    <a:pt x="393700" y="288925"/>
                  </a:lnTo>
                  <a:lnTo>
                    <a:pt x="344488" y="288925"/>
                  </a:lnTo>
                  <a:lnTo>
                    <a:pt x="344488" y="266700"/>
                  </a:lnTo>
                  <a:lnTo>
                    <a:pt x="311150" y="266700"/>
                  </a:lnTo>
                  <a:lnTo>
                    <a:pt x="311150" y="244475"/>
                  </a:lnTo>
                  <a:lnTo>
                    <a:pt x="260350" y="244475"/>
                  </a:lnTo>
                  <a:lnTo>
                    <a:pt x="260350" y="193675"/>
                  </a:lnTo>
                  <a:lnTo>
                    <a:pt x="231775" y="193675"/>
                  </a:lnTo>
                  <a:lnTo>
                    <a:pt x="231775" y="157162"/>
                  </a:lnTo>
                  <a:lnTo>
                    <a:pt x="201613" y="157162"/>
                  </a:lnTo>
                  <a:lnTo>
                    <a:pt x="201613" y="141287"/>
                  </a:lnTo>
                  <a:lnTo>
                    <a:pt x="166688" y="141287"/>
                  </a:lnTo>
                  <a:lnTo>
                    <a:pt x="166688" y="115887"/>
                  </a:lnTo>
                  <a:lnTo>
                    <a:pt x="133350" y="115887"/>
                  </a:lnTo>
                  <a:lnTo>
                    <a:pt x="133350" y="73025"/>
                  </a:lnTo>
                  <a:lnTo>
                    <a:pt x="115888" y="73025"/>
                  </a:lnTo>
                  <a:lnTo>
                    <a:pt x="115888" y="47625"/>
                  </a:lnTo>
                  <a:lnTo>
                    <a:pt x="55563" y="47625"/>
                  </a:lnTo>
                  <a:lnTo>
                    <a:pt x="55563" y="23812"/>
                  </a:lnTo>
                  <a:lnTo>
                    <a:pt x="33338" y="23812"/>
                  </a:lnTo>
                  <a:lnTo>
                    <a:pt x="33338" y="0"/>
                  </a:lnTo>
                  <a:lnTo>
                    <a:pt x="0" y="0"/>
                  </a:lnTo>
                </a:path>
              </a:pathLst>
            </a:custGeom>
            <a:noFill/>
            <a:ln w="28575">
              <a:solidFill>
                <a:schemeClr val="accent3"/>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36" name="Freeform: Shape 135">
            <a:extLst>
              <a:ext uri="{FF2B5EF4-FFF2-40B4-BE49-F238E27FC236}">
                <a16:creationId xmlns:a16="http://schemas.microsoft.com/office/drawing/2014/main" id="{63CECFB4-147C-0739-D80B-BE486EE6DD19}"/>
              </a:ext>
            </a:extLst>
          </p:cNvPr>
          <p:cNvSpPr/>
          <p:nvPr/>
        </p:nvSpPr>
        <p:spPr bwMode="auto">
          <a:xfrm>
            <a:off x="1397000" y="1781175"/>
            <a:ext cx="4502150" cy="1228725"/>
          </a:xfrm>
          <a:custGeom>
            <a:avLst/>
            <a:gdLst>
              <a:gd name="connsiteX0" fmla="*/ 4502150 w 4502150"/>
              <a:gd name="connsiteY0" fmla="*/ 1228725 h 1228725"/>
              <a:gd name="connsiteX1" fmla="*/ 4149725 w 4502150"/>
              <a:gd name="connsiteY1" fmla="*/ 1228725 h 1228725"/>
              <a:gd name="connsiteX2" fmla="*/ 4149725 w 4502150"/>
              <a:gd name="connsiteY2" fmla="*/ 1177925 h 1228725"/>
              <a:gd name="connsiteX3" fmla="*/ 3968750 w 4502150"/>
              <a:gd name="connsiteY3" fmla="*/ 1177925 h 1228725"/>
              <a:gd name="connsiteX4" fmla="*/ 3968750 w 4502150"/>
              <a:gd name="connsiteY4" fmla="*/ 1177925 h 1228725"/>
              <a:gd name="connsiteX5" fmla="*/ 3860800 w 4502150"/>
              <a:gd name="connsiteY5" fmla="*/ 1177925 h 1228725"/>
              <a:gd name="connsiteX6" fmla="*/ 3860800 w 4502150"/>
              <a:gd name="connsiteY6" fmla="*/ 1111250 h 1228725"/>
              <a:gd name="connsiteX7" fmla="*/ 3822700 w 4502150"/>
              <a:gd name="connsiteY7" fmla="*/ 1111250 h 1228725"/>
              <a:gd name="connsiteX8" fmla="*/ 3822700 w 4502150"/>
              <a:gd name="connsiteY8" fmla="*/ 1092200 h 1228725"/>
              <a:gd name="connsiteX9" fmla="*/ 3660775 w 4502150"/>
              <a:gd name="connsiteY9" fmla="*/ 1092200 h 1228725"/>
              <a:gd name="connsiteX10" fmla="*/ 3660775 w 4502150"/>
              <a:gd name="connsiteY10" fmla="*/ 1069975 h 1228725"/>
              <a:gd name="connsiteX11" fmla="*/ 3330575 w 4502150"/>
              <a:gd name="connsiteY11" fmla="*/ 1069975 h 1228725"/>
              <a:gd name="connsiteX12" fmla="*/ 3330575 w 4502150"/>
              <a:gd name="connsiteY12" fmla="*/ 1044575 h 1228725"/>
              <a:gd name="connsiteX13" fmla="*/ 3263900 w 4502150"/>
              <a:gd name="connsiteY13" fmla="*/ 1044575 h 1228725"/>
              <a:gd name="connsiteX14" fmla="*/ 3263900 w 4502150"/>
              <a:gd name="connsiteY14" fmla="*/ 1025525 h 1228725"/>
              <a:gd name="connsiteX15" fmla="*/ 3162300 w 4502150"/>
              <a:gd name="connsiteY15" fmla="*/ 1025525 h 1228725"/>
              <a:gd name="connsiteX16" fmla="*/ 3162300 w 4502150"/>
              <a:gd name="connsiteY16" fmla="*/ 990600 h 1228725"/>
              <a:gd name="connsiteX17" fmla="*/ 3124200 w 4502150"/>
              <a:gd name="connsiteY17" fmla="*/ 990600 h 1228725"/>
              <a:gd name="connsiteX18" fmla="*/ 3124200 w 4502150"/>
              <a:gd name="connsiteY18" fmla="*/ 984250 h 1228725"/>
              <a:gd name="connsiteX19" fmla="*/ 3028950 w 4502150"/>
              <a:gd name="connsiteY19" fmla="*/ 984250 h 1228725"/>
              <a:gd name="connsiteX20" fmla="*/ 3028950 w 4502150"/>
              <a:gd name="connsiteY20" fmla="*/ 962025 h 1228725"/>
              <a:gd name="connsiteX21" fmla="*/ 2949575 w 4502150"/>
              <a:gd name="connsiteY21" fmla="*/ 962025 h 1228725"/>
              <a:gd name="connsiteX22" fmla="*/ 2949575 w 4502150"/>
              <a:gd name="connsiteY22" fmla="*/ 942975 h 1228725"/>
              <a:gd name="connsiteX23" fmla="*/ 2841625 w 4502150"/>
              <a:gd name="connsiteY23" fmla="*/ 942975 h 1228725"/>
              <a:gd name="connsiteX24" fmla="*/ 2841625 w 4502150"/>
              <a:gd name="connsiteY24" fmla="*/ 930275 h 1228725"/>
              <a:gd name="connsiteX25" fmla="*/ 2730500 w 4502150"/>
              <a:gd name="connsiteY25" fmla="*/ 930275 h 1228725"/>
              <a:gd name="connsiteX26" fmla="*/ 2730500 w 4502150"/>
              <a:gd name="connsiteY26" fmla="*/ 930275 h 1228725"/>
              <a:gd name="connsiteX27" fmla="*/ 2714625 w 4502150"/>
              <a:gd name="connsiteY27" fmla="*/ 914400 h 1228725"/>
              <a:gd name="connsiteX28" fmla="*/ 2638425 w 4502150"/>
              <a:gd name="connsiteY28" fmla="*/ 914400 h 1228725"/>
              <a:gd name="connsiteX29" fmla="*/ 2638425 w 4502150"/>
              <a:gd name="connsiteY29" fmla="*/ 895350 h 1228725"/>
              <a:gd name="connsiteX30" fmla="*/ 2479675 w 4502150"/>
              <a:gd name="connsiteY30" fmla="*/ 895350 h 1228725"/>
              <a:gd name="connsiteX31" fmla="*/ 2479675 w 4502150"/>
              <a:gd name="connsiteY31" fmla="*/ 889000 h 1228725"/>
              <a:gd name="connsiteX32" fmla="*/ 2447925 w 4502150"/>
              <a:gd name="connsiteY32" fmla="*/ 889000 h 1228725"/>
              <a:gd name="connsiteX33" fmla="*/ 2447925 w 4502150"/>
              <a:gd name="connsiteY33" fmla="*/ 869950 h 1228725"/>
              <a:gd name="connsiteX34" fmla="*/ 2327275 w 4502150"/>
              <a:gd name="connsiteY34" fmla="*/ 869950 h 1228725"/>
              <a:gd name="connsiteX35" fmla="*/ 2336800 w 4502150"/>
              <a:gd name="connsiteY35" fmla="*/ 860425 h 1228725"/>
              <a:gd name="connsiteX36" fmla="*/ 2247900 w 4502150"/>
              <a:gd name="connsiteY36" fmla="*/ 860425 h 1228725"/>
              <a:gd name="connsiteX37" fmla="*/ 2247900 w 4502150"/>
              <a:gd name="connsiteY37" fmla="*/ 838200 h 1228725"/>
              <a:gd name="connsiteX38" fmla="*/ 2228850 w 4502150"/>
              <a:gd name="connsiteY38" fmla="*/ 838200 h 1228725"/>
              <a:gd name="connsiteX39" fmla="*/ 2228850 w 4502150"/>
              <a:gd name="connsiteY39" fmla="*/ 796925 h 1228725"/>
              <a:gd name="connsiteX40" fmla="*/ 2003425 w 4502150"/>
              <a:gd name="connsiteY40" fmla="*/ 796925 h 1228725"/>
              <a:gd name="connsiteX41" fmla="*/ 1984375 w 4502150"/>
              <a:gd name="connsiteY41" fmla="*/ 762000 h 1228725"/>
              <a:gd name="connsiteX42" fmla="*/ 1857375 w 4502150"/>
              <a:gd name="connsiteY42" fmla="*/ 762000 h 1228725"/>
              <a:gd name="connsiteX43" fmla="*/ 1857375 w 4502150"/>
              <a:gd name="connsiteY43" fmla="*/ 736600 h 1228725"/>
              <a:gd name="connsiteX44" fmla="*/ 1822450 w 4502150"/>
              <a:gd name="connsiteY44" fmla="*/ 736600 h 1228725"/>
              <a:gd name="connsiteX45" fmla="*/ 1822450 w 4502150"/>
              <a:gd name="connsiteY45" fmla="*/ 736600 h 1228725"/>
              <a:gd name="connsiteX46" fmla="*/ 1793875 w 4502150"/>
              <a:gd name="connsiteY46" fmla="*/ 736600 h 1228725"/>
              <a:gd name="connsiteX47" fmla="*/ 1793875 w 4502150"/>
              <a:gd name="connsiteY47" fmla="*/ 711200 h 1228725"/>
              <a:gd name="connsiteX48" fmla="*/ 1758950 w 4502150"/>
              <a:gd name="connsiteY48" fmla="*/ 711200 h 1228725"/>
              <a:gd name="connsiteX49" fmla="*/ 1711325 w 4502150"/>
              <a:gd name="connsiteY49" fmla="*/ 711200 h 1228725"/>
              <a:gd name="connsiteX50" fmla="*/ 1711325 w 4502150"/>
              <a:gd name="connsiteY50" fmla="*/ 688975 h 1228725"/>
              <a:gd name="connsiteX51" fmla="*/ 1685925 w 4502150"/>
              <a:gd name="connsiteY51" fmla="*/ 688975 h 1228725"/>
              <a:gd name="connsiteX52" fmla="*/ 1685925 w 4502150"/>
              <a:gd name="connsiteY52" fmla="*/ 650875 h 1228725"/>
              <a:gd name="connsiteX53" fmla="*/ 1647825 w 4502150"/>
              <a:gd name="connsiteY53" fmla="*/ 650875 h 1228725"/>
              <a:gd name="connsiteX54" fmla="*/ 1647825 w 4502150"/>
              <a:gd name="connsiteY54" fmla="*/ 650875 h 1228725"/>
              <a:gd name="connsiteX55" fmla="*/ 1625600 w 4502150"/>
              <a:gd name="connsiteY55" fmla="*/ 628650 h 1228725"/>
              <a:gd name="connsiteX56" fmla="*/ 1625600 w 4502150"/>
              <a:gd name="connsiteY56" fmla="*/ 615950 h 1228725"/>
              <a:gd name="connsiteX57" fmla="*/ 1571625 w 4502150"/>
              <a:gd name="connsiteY57" fmla="*/ 615950 h 1228725"/>
              <a:gd name="connsiteX58" fmla="*/ 1571625 w 4502150"/>
              <a:gd name="connsiteY58" fmla="*/ 603250 h 1228725"/>
              <a:gd name="connsiteX59" fmla="*/ 1539875 w 4502150"/>
              <a:gd name="connsiteY59" fmla="*/ 603250 h 1228725"/>
              <a:gd name="connsiteX60" fmla="*/ 1539875 w 4502150"/>
              <a:gd name="connsiteY60" fmla="*/ 581025 h 1228725"/>
              <a:gd name="connsiteX61" fmla="*/ 1495425 w 4502150"/>
              <a:gd name="connsiteY61" fmla="*/ 581025 h 1228725"/>
              <a:gd name="connsiteX62" fmla="*/ 1495425 w 4502150"/>
              <a:gd name="connsiteY62" fmla="*/ 561975 h 1228725"/>
              <a:gd name="connsiteX63" fmla="*/ 1460500 w 4502150"/>
              <a:gd name="connsiteY63" fmla="*/ 561975 h 1228725"/>
              <a:gd name="connsiteX64" fmla="*/ 1473200 w 4502150"/>
              <a:gd name="connsiteY64" fmla="*/ 549275 h 1228725"/>
              <a:gd name="connsiteX65" fmla="*/ 1425575 w 4502150"/>
              <a:gd name="connsiteY65" fmla="*/ 549275 h 1228725"/>
              <a:gd name="connsiteX66" fmla="*/ 1425575 w 4502150"/>
              <a:gd name="connsiteY66" fmla="*/ 536575 h 1228725"/>
              <a:gd name="connsiteX67" fmla="*/ 1374775 w 4502150"/>
              <a:gd name="connsiteY67" fmla="*/ 536575 h 1228725"/>
              <a:gd name="connsiteX68" fmla="*/ 1374775 w 4502150"/>
              <a:gd name="connsiteY68" fmla="*/ 501650 h 1228725"/>
              <a:gd name="connsiteX69" fmla="*/ 1343025 w 4502150"/>
              <a:gd name="connsiteY69" fmla="*/ 501650 h 1228725"/>
              <a:gd name="connsiteX70" fmla="*/ 1343025 w 4502150"/>
              <a:gd name="connsiteY70" fmla="*/ 488950 h 1228725"/>
              <a:gd name="connsiteX71" fmla="*/ 1317625 w 4502150"/>
              <a:gd name="connsiteY71" fmla="*/ 488950 h 1228725"/>
              <a:gd name="connsiteX72" fmla="*/ 1282700 w 4502150"/>
              <a:gd name="connsiteY72" fmla="*/ 469900 h 1228725"/>
              <a:gd name="connsiteX73" fmla="*/ 1184275 w 4502150"/>
              <a:gd name="connsiteY73" fmla="*/ 469900 h 1228725"/>
              <a:gd name="connsiteX74" fmla="*/ 1193800 w 4502150"/>
              <a:gd name="connsiteY74" fmla="*/ 460375 h 1228725"/>
              <a:gd name="connsiteX75" fmla="*/ 1177925 w 4502150"/>
              <a:gd name="connsiteY75" fmla="*/ 460375 h 1228725"/>
              <a:gd name="connsiteX76" fmla="*/ 1177925 w 4502150"/>
              <a:gd name="connsiteY76" fmla="*/ 428625 h 1228725"/>
              <a:gd name="connsiteX77" fmla="*/ 1047750 w 4502150"/>
              <a:gd name="connsiteY77" fmla="*/ 428625 h 1228725"/>
              <a:gd name="connsiteX78" fmla="*/ 1047750 w 4502150"/>
              <a:gd name="connsiteY78" fmla="*/ 419100 h 1228725"/>
              <a:gd name="connsiteX79" fmla="*/ 993775 w 4502150"/>
              <a:gd name="connsiteY79" fmla="*/ 419100 h 1228725"/>
              <a:gd name="connsiteX80" fmla="*/ 993775 w 4502150"/>
              <a:gd name="connsiteY80" fmla="*/ 403225 h 1228725"/>
              <a:gd name="connsiteX81" fmla="*/ 882650 w 4502150"/>
              <a:gd name="connsiteY81" fmla="*/ 403225 h 1228725"/>
              <a:gd name="connsiteX82" fmla="*/ 882650 w 4502150"/>
              <a:gd name="connsiteY82" fmla="*/ 403225 h 1228725"/>
              <a:gd name="connsiteX83" fmla="*/ 882650 w 4502150"/>
              <a:gd name="connsiteY83" fmla="*/ 381000 h 1228725"/>
              <a:gd name="connsiteX84" fmla="*/ 838200 w 4502150"/>
              <a:gd name="connsiteY84" fmla="*/ 381000 h 1228725"/>
              <a:gd name="connsiteX85" fmla="*/ 838200 w 4502150"/>
              <a:gd name="connsiteY85" fmla="*/ 365125 h 1228725"/>
              <a:gd name="connsiteX86" fmla="*/ 828675 w 4502150"/>
              <a:gd name="connsiteY86" fmla="*/ 365125 h 1228725"/>
              <a:gd name="connsiteX87" fmla="*/ 828675 w 4502150"/>
              <a:gd name="connsiteY87" fmla="*/ 365125 h 1228725"/>
              <a:gd name="connsiteX88" fmla="*/ 828675 w 4502150"/>
              <a:gd name="connsiteY88" fmla="*/ 336550 h 1228725"/>
              <a:gd name="connsiteX89" fmla="*/ 688975 w 4502150"/>
              <a:gd name="connsiteY89" fmla="*/ 336550 h 1228725"/>
              <a:gd name="connsiteX90" fmla="*/ 688975 w 4502150"/>
              <a:gd name="connsiteY90" fmla="*/ 336550 h 1228725"/>
              <a:gd name="connsiteX91" fmla="*/ 635000 w 4502150"/>
              <a:gd name="connsiteY91" fmla="*/ 336550 h 1228725"/>
              <a:gd name="connsiteX92" fmla="*/ 635000 w 4502150"/>
              <a:gd name="connsiteY92" fmla="*/ 311150 h 1228725"/>
              <a:gd name="connsiteX93" fmla="*/ 581025 w 4502150"/>
              <a:gd name="connsiteY93" fmla="*/ 311150 h 1228725"/>
              <a:gd name="connsiteX94" fmla="*/ 581025 w 4502150"/>
              <a:gd name="connsiteY94" fmla="*/ 311150 h 1228725"/>
              <a:gd name="connsiteX95" fmla="*/ 581025 w 4502150"/>
              <a:gd name="connsiteY95" fmla="*/ 285750 h 1228725"/>
              <a:gd name="connsiteX96" fmla="*/ 536575 w 4502150"/>
              <a:gd name="connsiteY96" fmla="*/ 285750 h 1228725"/>
              <a:gd name="connsiteX97" fmla="*/ 536575 w 4502150"/>
              <a:gd name="connsiteY97" fmla="*/ 276225 h 1228725"/>
              <a:gd name="connsiteX98" fmla="*/ 514350 w 4502150"/>
              <a:gd name="connsiteY98" fmla="*/ 276225 h 1228725"/>
              <a:gd name="connsiteX99" fmla="*/ 514350 w 4502150"/>
              <a:gd name="connsiteY99" fmla="*/ 276225 h 1228725"/>
              <a:gd name="connsiteX100" fmla="*/ 514350 w 4502150"/>
              <a:gd name="connsiteY100" fmla="*/ 250825 h 1228725"/>
              <a:gd name="connsiteX101" fmla="*/ 514350 w 4502150"/>
              <a:gd name="connsiteY101" fmla="*/ 250825 h 1228725"/>
              <a:gd name="connsiteX102" fmla="*/ 479425 w 4502150"/>
              <a:gd name="connsiteY102" fmla="*/ 250825 h 1228725"/>
              <a:gd name="connsiteX103" fmla="*/ 479425 w 4502150"/>
              <a:gd name="connsiteY103" fmla="*/ 215900 h 1228725"/>
              <a:gd name="connsiteX104" fmla="*/ 406400 w 4502150"/>
              <a:gd name="connsiteY104" fmla="*/ 215900 h 1228725"/>
              <a:gd name="connsiteX105" fmla="*/ 415925 w 4502150"/>
              <a:gd name="connsiteY105" fmla="*/ 206375 h 1228725"/>
              <a:gd name="connsiteX106" fmla="*/ 361950 w 4502150"/>
              <a:gd name="connsiteY106" fmla="*/ 206375 h 1228725"/>
              <a:gd name="connsiteX107" fmla="*/ 361950 w 4502150"/>
              <a:gd name="connsiteY107" fmla="*/ 177800 h 1228725"/>
              <a:gd name="connsiteX108" fmla="*/ 361950 w 4502150"/>
              <a:gd name="connsiteY108" fmla="*/ 177800 h 1228725"/>
              <a:gd name="connsiteX109" fmla="*/ 346075 w 4502150"/>
              <a:gd name="connsiteY109" fmla="*/ 161925 h 1228725"/>
              <a:gd name="connsiteX110" fmla="*/ 279400 w 4502150"/>
              <a:gd name="connsiteY110" fmla="*/ 161925 h 1228725"/>
              <a:gd name="connsiteX111" fmla="*/ 279400 w 4502150"/>
              <a:gd name="connsiteY111" fmla="*/ 123825 h 1228725"/>
              <a:gd name="connsiteX112" fmla="*/ 279400 w 4502150"/>
              <a:gd name="connsiteY112" fmla="*/ 123825 h 1228725"/>
              <a:gd name="connsiteX113" fmla="*/ 266700 w 4502150"/>
              <a:gd name="connsiteY113" fmla="*/ 111125 h 1228725"/>
              <a:gd name="connsiteX114" fmla="*/ 206375 w 4502150"/>
              <a:gd name="connsiteY114" fmla="*/ 111125 h 1228725"/>
              <a:gd name="connsiteX115" fmla="*/ 206375 w 4502150"/>
              <a:gd name="connsiteY115" fmla="*/ 66675 h 1228725"/>
              <a:gd name="connsiteX116" fmla="*/ 155575 w 4502150"/>
              <a:gd name="connsiteY116" fmla="*/ 66675 h 1228725"/>
              <a:gd name="connsiteX117" fmla="*/ 155575 w 4502150"/>
              <a:gd name="connsiteY117" fmla="*/ 34925 h 1228725"/>
              <a:gd name="connsiteX118" fmla="*/ 107950 w 4502150"/>
              <a:gd name="connsiteY118" fmla="*/ 34925 h 1228725"/>
              <a:gd name="connsiteX119" fmla="*/ 107950 w 4502150"/>
              <a:gd name="connsiteY119" fmla="*/ 15875 h 1228725"/>
              <a:gd name="connsiteX120" fmla="*/ 92075 w 4502150"/>
              <a:gd name="connsiteY120" fmla="*/ 15875 h 1228725"/>
              <a:gd name="connsiteX121" fmla="*/ 92075 w 4502150"/>
              <a:gd name="connsiteY121" fmla="*/ 0 h 1228725"/>
              <a:gd name="connsiteX122" fmla="*/ 0 w 4502150"/>
              <a:gd name="connsiteY122" fmla="*/ 0 h 1228725"/>
              <a:gd name="connsiteX0" fmla="*/ 4502150 w 4502150"/>
              <a:gd name="connsiteY0" fmla="*/ 1228725 h 1228725"/>
              <a:gd name="connsiteX1" fmla="*/ 4149725 w 4502150"/>
              <a:gd name="connsiteY1" fmla="*/ 1228725 h 1228725"/>
              <a:gd name="connsiteX2" fmla="*/ 4149725 w 4502150"/>
              <a:gd name="connsiteY2" fmla="*/ 1177925 h 1228725"/>
              <a:gd name="connsiteX3" fmla="*/ 3968750 w 4502150"/>
              <a:gd name="connsiteY3" fmla="*/ 1177925 h 1228725"/>
              <a:gd name="connsiteX4" fmla="*/ 3968750 w 4502150"/>
              <a:gd name="connsiteY4" fmla="*/ 1177925 h 1228725"/>
              <a:gd name="connsiteX5" fmla="*/ 3860800 w 4502150"/>
              <a:gd name="connsiteY5" fmla="*/ 1177925 h 1228725"/>
              <a:gd name="connsiteX6" fmla="*/ 3860800 w 4502150"/>
              <a:gd name="connsiteY6" fmla="*/ 1111250 h 1228725"/>
              <a:gd name="connsiteX7" fmla="*/ 3822700 w 4502150"/>
              <a:gd name="connsiteY7" fmla="*/ 1111250 h 1228725"/>
              <a:gd name="connsiteX8" fmla="*/ 3822700 w 4502150"/>
              <a:gd name="connsiteY8" fmla="*/ 1092200 h 1228725"/>
              <a:gd name="connsiteX9" fmla="*/ 3660775 w 4502150"/>
              <a:gd name="connsiteY9" fmla="*/ 1092200 h 1228725"/>
              <a:gd name="connsiteX10" fmla="*/ 3660775 w 4502150"/>
              <a:gd name="connsiteY10" fmla="*/ 1069975 h 1228725"/>
              <a:gd name="connsiteX11" fmla="*/ 3330575 w 4502150"/>
              <a:gd name="connsiteY11" fmla="*/ 1069975 h 1228725"/>
              <a:gd name="connsiteX12" fmla="*/ 3330575 w 4502150"/>
              <a:gd name="connsiteY12" fmla="*/ 1044575 h 1228725"/>
              <a:gd name="connsiteX13" fmla="*/ 3263900 w 4502150"/>
              <a:gd name="connsiteY13" fmla="*/ 1044575 h 1228725"/>
              <a:gd name="connsiteX14" fmla="*/ 3263900 w 4502150"/>
              <a:gd name="connsiteY14" fmla="*/ 1025525 h 1228725"/>
              <a:gd name="connsiteX15" fmla="*/ 3162300 w 4502150"/>
              <a:gd name="connsiteY15" fmla="*/ 1025525 h 1228725"/>
              <a:gd name="connsiteX16" fmla="*/ 3162300 w 4502150"/>
              <a:gd name="connsiteY16" fmla="*/ 990600 h 1228725"/>
              <a:gd name="connsiteX17" fmla="*/ 3124200 w 4502150"/>
              <a:gd name="connsiteY17" fmla="*/ 990600 h 1228725"/>
              <a:gd name="connsiteX18" fmla="*/ 3124200 w 4502150"/>
              <a:gd name="connsiteY18" fmla="*/ 984250 h 1228725"/>
              <a:gd name="connsiteX19" fmla="*/ 3028950 w 4502150"/>
              <a:gd name="connsiteY19" fmla="*/ 984250 h 1228725"/>
              <a:gd name="connsiteX20" fmla="*/ 3028950 w 4502150"/>
              <a:gd name="connsiteY20" fmla="*/ 962025 h 1228725"/>
              <a:gd name="connsiteX21" fmla="*/ 2949575 w 4502150"/>
              <a:gd name="connsiteY21" fmla="*/ 962025 h 1228725"/>
              <a:gd name="connsiteX22" fmla="*/ 2949575 w 4502150"/>
              <a:gd name="connsiteY22" fmla="*/ 942975 h 1228725"/>
              <a:gd name="connsiteX23" fmla="*/ 2841625 w 4502150"/>
              <a:gd name="connsiteY23" fmla="*/ 942975 h 1228725"/>
              <a:gd name="connsiteX24" fmla="*/ 2841625 w 4502150"/>
              <a:gd name="connsiteY24" fmla="*/ 930275 h 1228725"/>
              <a:gd name="connsiteX25" fmla="*/ 2730500 w 4502150"/>
              <a:gd name="connsiteY25" fmla="*/ 930275 h 1228725"/>
              <a:gd name="connsiteX26" fmla="*/ 2730500 w 4502150"/>
              <a:gd name="connsiteY26" fmla="*/ 930275 h 1228725"/>
              <a:gd name="connsiteX27" fmla="*/ 2714625 w 4502150"/>
              <a:gd name="connsiteY27" fmla="*/ 914400 h 1228725"/>
              <a:gd name="connsiteX28" fmla="*/ 2638425 w 4502150"/>
              <a:gd name="connsiteY28" fmla="*/ 914400 h 1228725"/>
              <a:gd name="connsiteX29" fmla="*/ 2638425 w 4502150"/>
              <a:gd name="connsiteY29" fmla="*/ 895350 h 1228725"/>
              <a:gd name="connsiteX30" fmla="*/ 2479675 w 4502150"/>
              <a:gd name="connsiteY30" fmla="*/ 895350 h 1228725"/>
              <a:gd name="connsiteX31" fmla="*/ 2479675 w 4502150"/>
              <a:gd name="connsiteY31" fmla="*/ 889000 h 1228725"/>
              <a:gd name="connsiteX32" fmla="*/ 2447925 w 4502150"/>
              <a:gd name="connsiteY32" fmla="*/ 889000 h 1228725"/>
              <a:gd name="connsiteX33" fmla="*/ 2447925 w 4502150"/>
              <a:gd name="connsiteY33" fmla="*/ 869950 h 1228725"/>
              <a:gd name="connsiteX34" fmla="*/ 2327275 w 4502150"/>
              <a:gd name="connsiteY34" fmla="*/ 869950 h 1228725"/>
              <a:gd name="connsiteX35" fmla="*/ 2336800 w 4502150"/>
              <a:gd name="connsiteY35" fmla="*/ 860425 h 1228725"/>
              <a:gd name="connsiteX36" fmla="*/ 2247900 w 4502150"/>
              <a:gd name="connsiteY36" fmla="*/ 860425 h 1228725"/>
              <a:gd name="connsiteX37" fmla="*/ 2247900 w 4502150"/>
              <a:gd name="connsiteY37" fmla="*/ 838200 h 1228725"/>
              <a:gd name="connsiteX38" fmla="*/ 2228850 w 4502150"/>
              <a:gd name="connsiteY38" fmla="*/ 838200 h 1228725"/>
              <a:gd name="connsiteX39" fmla="*/ 2228850 w 4502150"/>
              <a:gd name="connsiteY39" fmla="*/ 796925 h 1228725"/>
              <a:gd name="connsiteX40" fmla="*/ 2003425 w 4502150"/>
              <a:gd name="connsiteY40" fmla="*/ 796925 h 1228725"/>
              <a:gd name="connsiteX41" fmla="*/ 1984375 w 4502150"/>
              <a:gd name="connsiteY41" fmla="*/ 762000 h 1228725"/>
              <a:gd name="connsiteX42" fmla="*/ 1857375 w 4502150"/>
              <a:gd name="connsiteY42" fmla="*/ 762000 h 1228725"/>
              <a:gd name="connsiteX43" fmla="*/ 1857375 w 4502150"/>
              <a:gd name="connsiteY43" fmla="*/ 736600 h 1228725"/>
              <a:gd name="connsiteX44" fmla="*/ 1822450 w 4502150"/>
              <a:gd name="connsiteY44" fmla="*/ 736600 h 1228725"/>
              <a:gd name="connsiteX45" fmla="*/ 1822450 w 4502150"/>
              <a:gd name="connsiteY45" fmla="*/ 736600 h 1228725"/>
              <a:gd name="connsiteX46" fmla="*/ 1793875 w 4502150"/>
              <a:gd name="connsiteY46" fmla="*/ 736600 h 1228725"/>
              <a:gd name="connsiteX47" fmla="*/ 1793875 w 4502150"/>
              <a:gd name="connsiteY47" fmla="*/ 711200 h 1228725"/>
              <a:gd name="connsiteX48" fmla="*/ 1758950 w 4502150"/>
              <a:gd name="connsiteY48" fmla="*/ 711200 h 1228725"/>
              <a:gd name="connsiteX49" fmla="*/ 1711325 w 4502150"/>
              <a:gd name="connsiteY49" fmla="*/ 711200 h 1228725"/>
              <a:gd name="connsiteX50" fmla="*/ 1711325 w 4502150"/>
              <a:gd name="connsiteY50" fmla="*/ 688975 h 1228725"/>
              <a:gd name="connsiteX51" fmla="*/ 1685925 w 4502150"/>
              <a:gd name="connsiteY51" fmla="*/ 688975 h 1228725"/>
              <a:gd name="connsiteX52" fmla="*/ 1685925 w 4502150"/>
              <a:gd name="connsiteY52" fmla="*/ 650875 h 1228725"/>
              <a:gd name="connsiteX53" fmla="*/ 1647825 w 4502150"/>
              <a:gd name="connsiteY53" fmla="*/ 650875 h 1228725"/>
              <a:gd name="connsiteX54" fmla="*/ 1647825 w 4502150"/>
              <a:gd name="connsiteY54" fmla="*/ 650875 h 1228725"/>
              <a:gd name="connsiteX55" fmla="*/ 1625600 w 4502150"/>
              <a:gd name="connsiteY55" fmla="*/ 628650 h 1228725"/>
              <a:gd name="connsiteX56" fmla="*/ 1625600 w 4502150"/>
              <a:gd name="connsiteY56" fmla="*/ 615950 h 1228725"/>
              <a:gd name="connsiteX57" fmla="*/ 1571625 w 4502150"/>
              <a:gd name="connsiteY57" fmla="*/ 615950 h 1228725"/>
              <a:gd name="connsiteX58" fmla="*/ 1571625 w 4502150"/>
              <a:gd name="connsiteY58" fmla="*/ 603250 h 1228725"/>
              <a:gd name="connsiteX59" fmla="*/ 1539875 w 4502150"/>
              <a:gd name="connsiteY59" fmla="*/ 603250 h 1228725"/>
              <a:gd name="connsiteX60" fmla="*/ 1539875 w 4502150"/>
              <a:gd name="connsiteY60" fmla="*/ 581025 h 1228725"/>
              <a:gd name="connsiteX61" fmla="*/ 1495425 w 4502150"/>
              <a:gd name="connsiteY61" fmla="*/ 581025 h 1228725"/>
              <a:gd name="connsiteX62" fmla="*/ 1495425 w 4502150"/>
              <a:gd name="connsiteY62" fmla="*/ 561975 h 1228725"/>
              <a:gd name="connsiteX63" fmla="*/ 1466850 w 4502150"/>
              <a:gd name="connsiteY63" fmla="*/ 561975 h 1228725"/>
              <a:gd name="connsiteX64" fmla="*/ 1473200 w 4502150"/>
              <a:gd name="connsiteY64" fmla="*/ 549275 h 1228725"/>
              <a:gd name="connsiteX65" fmla="*/ 1425575 w 4502150"/>
              <a:gd name="connsiteY65" fmla="*/ 549275 h 1228725"/>
              <a:gd name="connsiteX66" fmla="*/ 1425575 w 4502150"/>
              <a:gd name="connsiteY66" fmla="*/ 536575 h 1228725"/>
              <a:gd name="connsiteX67" fmla="*/ 1374775 w 4502150"/>
              <a:gd name="connsiteY67" fmla="*/ 536575 h 1228725"/>
              <a:gd name="connsiteX68" fmla="*/ 1374775 w 4502150"/>
              <a:gd name="connsiteY68" fmla="*/ 501650 h 1228725"/>
              <a:gd name="connsiteX69" fmla="*/ 1343025 w 4502150"/>
              <a:gd name="connsiteY69" fmla="*/ 501650 h 1228725"/>
              <a:gd name="connsiteX70" fmla="*/ 1343025 w 4502150"/>
              <a:gd name="connsiteY70" fmla="*/ 488950 h 1228725"/>
              <a:gd name="connsiteX71" fmla="*/ 1317625 w 4502150"/>
              <a:gd name="connsiteY71" fmla="*/ 488950 h 1228725"/>
              <a:gd name="connsiteX72" fmla="*/ 1282700 w 4502150"/>
              <a:gd name="connsiteY72" fmla="*/ 469900 h 1228725"/>
              <a:gd name="connsiteX73" fmla="*/ 1184275 w 4502150"/>
              <a:gd name="connsiteY73" fmla="*/ 469900 h 1228725"/>
              <a:gd name="connsiteX74" fmla="*/ 1193800 w 4502150"/>
              <a:gd name="connsiteY74" fmla="*/ 460375 h 1228725"/>
              <a:gd name="connsiteX75" fmla="*/ 1177925 w 4502150"/>
              <a:gd name="connsiteY75" fmla="*/ 460375 h 1228725"/>
              <a:gd name="connsiteX76" fmla="*/ 1177925 w 4502150"/>
              <a:gd name="connsiteY76" fmla="*/ 428625 h 1228725"/>
              <a:gd name="connsiteX77" fmla="*/ 1047750 w 4502150"/>
              <a:gd name="connsiteY77" fmla="*/ 428625 h 1228725"/>
              <a:gd name="connsiteX78" fmla="*/ 1047750 w 4502150"/>
              <a:gd name="connsiteY78" fmla="*/ 419100 h 1228725"/>
              <a:gd name="connsiteX79" fmla="*/ 993775 w 4502150"/>
              <a:gd name="connsiteY79" fmla="*/ 419100 h 1228725"/>
              <a:gd name="connsiteX80" fmla="*/ 993775 w 4502150"/>
              <a:gd name="connsiteY80" fmla="*/ 403225 h 1228725"/>
              <a:gd name="connsiteX81" fmla="*/ 882650 w 4502150"/>
              <a:gd name="connsiteY81" fmla="*/ 403225 h 1228725"/>
              <a:gd name="connsiteX82" fmla="*/ 882650 w 4502150"/>
              <a:gd name="connsiteY82" fmla="*/ 403225 h 1228725"/>
              <a:gd name="connsiteX83" fmla="*/ 882650 w 4502150"/>
              <a:gd name="connsiteY83" fmla="*/ 381000 h 1228725"/>
              <a:gd name="connsiteX84" fmla="*/ 838200 w 4502150"/>
              <a:gd name="connsiteY84" fmla="*/ 381000 h 1228725"/>
              <a:gd name="connsiteX85" fmla="*/ 838200 w 4502150"/>
              <a:gd name="connsiteY85" fmla="*/ 365125 h 1228725"/>
              <a:gd name="connsiteX86" fmla="*/ 828675 w 4502150"/>
              <a:gd name="connsiteY86" fmla="*/ 365125 h 1228725"/>
              <a:gd name="connsiteX87" fmla="*/ 828675 w 4502150"/>
              <a:gd name="connsiteY87" fmla="*/ 365125 h 1228725"/>
              <a:gd name="connsiteX88" fmla="*/ 828675 w 4502150"/>
              <a:gd name="connsiteY88" fmla="*/ 336550 h 1228725"/>
              <a:gd name="connsiteX89" fmla="*/ 688975 w 4502150"/>
              <a:gd name="connsiteY89" fmla="*/ 336550 h 1228725"/>
              <a:gd name="connsiteX90" fmla="*/ 688975 w 4502150"/>
              <a:gd name="connsiteY90" fmla="*/ 336550 h 1228725"/>
              <a:gd name="connsiteX91" fmla="*/ 635000 w 4502150"/>
              <a:gd name="connsiteY91" fmla="*/ 336550 h 1228725"/>
              <a:gd name="connsiteX92" fmla="*/ 635000 w 4502150"/>
              <a:gd name="connsiteY92" fmla="*/ 311150 h 1228725"/>
              <a:gd name="connsiteX93" fmla="*/ 581025 w 4502150"/>
              <a:gd name="connsiteY93" fmla="*/ 311150 h 1228725"/>
              <a:gd name="connsiteX94" fmla="*/ 581025 w 4502150"/>
              <a:gd name="connsiteY94" fmla="*/ 311150 h 1228725"/>
              <a:gd name="connsiteX95" fmla="*/ 581025 w 4502150"/>
              <a:gd name="connsiteY95" fmla="*/ 285750 h 1228725"/>
              <a:gd name="connsiteX96" fmla="*/ 536575 w 4502150"/>
              <a:gd name="connsiteY96" fmla="*/ 285750 h 1228725"/>
              <a:gd name="connsiteX97" fmla="*/ 536575 w 4502150"/>
              <a:gd name="connsiteY97" fmla="*/ 276225 h 1228725"/>
              <a:gd name="connsiteX98" fmla="*/ 514350 w 4502150"/>
              <a:gd name="connsiteY98" fmla="*/ 276225 h 1228725"/>
              <a:gd name="connsiteX99" fmla="*/ 514350 w 4502150"/>
              <a:gd name="connsiteY99" fmla="*/ 276225 h 1228725"/>
              <a:gd name="connsiteX100" fmla="*/ 514350 w 4502150"/>
              <a:gd name="connsiteY100" fmla="*/ 250825 h 1228725"/>
              <a:gd name="connsiteX101" fmla="*/ 514350 w 4502150"/>
              <a:gd name="connsiteY101" fmla="*/ 250825 h 1228725"/>
              <a:gd name="connsiteX102" fmla="*/ 479425 w 4502150"/>
              <a:gd name="connsiteY102" fmla="*/ 250825 h 1228725"/>
              <a:gd name="connsiteX103" fmla="*/ 479425 w 4502150"/>
              <a:gd name="connsiteY103" fmla="*/ 215900 h 1228725"/>
              <a:gd name="connsiteX104" fmla="*/ 406400 w 4502150"/>
              <a:gd name="connsiteY104" fmla="*/ 215900 h 1228725"/>
              <a:gd name="connsiteX105" fmla="*/ 415925 w 4502150"/>
              <a:gd name="connsiteY105" fmla="*/ 206375 h 1228725"/>
              <a:gd name="connsiteX106" fmla="*/ 361950 w 4502150"/>
              <a:gd name="connsiteY106" fmla="*/ 206375 h 1228725"/>
              <a:gd name="connsiteX107" fmla="*/ 361950 w 4502150"/>
              <a:gd name="connsiteY107" fmla="*/ 177800 h 1228725"/>
              <a:gd name="connsiteX108" fmla="*/ 361950 w 4502150"/>
              <a:gd name="connsiteY108" fmla="*/ 177800 h 1228725"/>
              <a:gd name="connsiteX109" fmla="*/ 346075 w 4502150"/>
              <a:gd name="connsiteY109" fmla="*/ 161925 h 1228725"/>
              <a:gd name="connsiteX110" fmla="*/ 279400 w 4502150"/>
              <a:gd name="connsiteY110" fmla="*/ 161925 h 1228725"/>
              <a:gd name="connsiteX111" fmla="*/ 279400 w 4502150"/>
              <a:gd name="connsiteY111" fmla="*/ 123825 h 1228725"/>
              <a:gd name="connsiteX112" fmla="*/ 279400 w 4502150"/>
              <a:gd name="connsiteY112" fmla="*/ 123825 h 1228725"/>
              <a:gd name="connsiteX113" fmla="*/ 266700 w 4502150"/>
              <a:gd name="connsiteY113" fmla="*/ 111125 h 1228725"/>
              <a:gd name="connsiteX114" fmla="*/ 206375 w 4502150"/>
              <a:gd name="connsiteY114" fmla="*/ 111125 h 1228725"/>
              <a:gd name="connsiteX115" fmla="*/ 206375 w 4502150"/>
              <a:gd name="connsiteY115" fmla="*/ 66675 h 1228725"/>
              <a:gd name="connsiteX116" fmla="*/ 155575 w 4502150"/>
              <a:gd name="connsiteY116" fmla="*/ 66675 h 1228725"/>
              <a:gd name="connsiteX117" fmla="*/ 155575 w 4502150"/>
              <a:gd name="connsiteY117" fmla="*/ 34925 h 1228725"/>
              <a:gd name="connsiteX118" fmla="*/ 107950 w 4502150"/>
              <a:gd name="connsiteY118" fmla="*/ 34925 h 1228725"/>
              <a:gd name="connsiteX119" fmla="*/ 107950 w 4502150"/>
              <a:gd name="connsiteY119" fmla="*/ 15875 h 1228725"/>
              <a:gd name="connsiteX120" fmla="*/ 92075 w 4502150"/>
              <a:gd name="connsiteY120" fmla="*/ 15875 h 1228725"/>
              <a:gd name="connsiteX121" fmla="*/ 92075 w 4502150"/>
              <a:gd name="connsiteY121" fmla="*/ 0 h 1228725"/>
              <a:gd name="connsiteX122" fmla="*/ 0 w 4502150"/>
              <a:gd name="connsiteY122" fmla="*/ 0 h 1228725"/>
              <a:gd name="connsiteX0" fmla="*/ 4502150 w 4502150"/>
              <a:gd name="connsiteY0" fmla="*/ 1228725 h 1228725"/>
              <a:gd name="connsiteX1" fmla="*/ 4149725 w 4502150"/>
              <a:gd name="connsiteY1" fmla="*/ 1228725 h 1228725"/>
              <a:gd name="connsiteX2" fmla="*/ 4149725 w 4502150"/>
              <a:gd name="connsiteY2" fmla="*/ 1177925 h 1228725"/>
              <a:gd name="connsiteX3" fmla="*/ 3968750 w 4502150"/>
              <a:gd name="connsiteY3" fmla="*/ 1177925 h 1228725"/>
              <a:gd name="connsiteX4" fmla="*/ 3968750 w 4502150"/>
              <a:gd name="connsiteY4" fmla="*/ 1177925 h 1228725"/>
              <a:gd name="connsiteX5" fmla="*/ 3860800 w 4502150"/>
              <a:gd name="connsiteY5" fmla="*/ 1177925 h 1228725"/>
              <a:gd name="connsiteX6" fmla="*/ 3860800 w 4502150"/>
              <a:gd name="connsiteY6" fmla="*/ 1111250 h 1228725"/>
              <a:gd name="connsiteX7" fmla="*/ 3822700 w 4502150"/>
              <a:gd name="connsiteY7" fmla="*/ 1111250 h 1228725"/>
              <a:gd name="connsiteX8" fmla="*/ 3822700 w 4502150"/>
              <a:gd name="connsiteY8" fmla="*/ 1092200 h 1228725"/>
              <a:gd name="connsiteX9" fmla="*/ 3660775 w 4502150"/>
              <a:gd name="connsiteY9" fmla="*/ 1092200 h 1228725"/>
              <a:gd name="connsiteX10" fmla="*/ 3660775 w 4502150"/>
              <a:gd name="connsiteY10" fmla="*/ 1069975 h 1228725"/>
              <a:gd name="connsiteX11" fmla="*/ 3330575 w 4502150"/>
              <a:gd name="connsiteY11" fmla="*/ 1069975 h 1228725"/>
              <a:gd name="connsiteX12" fmla="*/ 3330575 w 4502150"/>
              <a:gd name="connsiteY12" fmla="*/ 1044575 h 1228725"/>
              <a:gd name="connsiteX13" fmla="*/ 3263900 w 4502150"/>
              <a:gd name="connsiteY13" fmla="*/ 1044575 h 1228725"/>
              <a:gd name="connsiteX14" fmla="*/ 3263900 w 4502150"/>
              <a:gd name="connsiteY14" fmla="*/ 1025525 h 1228725"/>
              <a:gd name="connsiteX15" fmla="*/ 3162300 w 4502150"/>
              <a:gd name="connsiteY15" fmla="*/ 1025525 h 1228725"/>
              <a:gd name="connsiteX16" fmla="*/ 3162300 w 4502150"/>
              <a:gd name="connsiteY16" fmla="*/ 990600 h 1228725"/>
              <a:gd name="connsiteX17" fmla="*/ 3124200 w 4502150"/>
              <a:gd name="connsiteY17" fmla="*/ 990600 h 1228725"/>
              <a:gd name="connsiteX18" fmla="*/ 3124200 w 4502150"/>
              <a:gd name="connsiteY18" fmla="*/ 984250 h 1228725"/>
              <a:gd name="connsiteX19" fmla="*/ 3028950 w 4502150"/>
              <a:gd name="connsiteY19" fmla="*/ 984250 h 1228725"/>
              <a:gd name="connsiteX20" fmla="*/ 3028950 w 4502150"/>
              <a:gd name="connsiteY20" fmla="*/ 962025 h 1228725"/>
              <a:gd name="connsiteX21" fmla="*/ 2949575 w 4502150"/>
              <a:gd name="connsiteY21" fmla="*/ 962025 h 1228725"/>
              <a:gd name="connsiteX22" fmla="*/ 2949575 w 4502150"/>
              <a:gd name="connsiteY22" fmla="*/ 942975 h 1228725"/>
              <a:gd name="connsiteX23" fmla="*/ 2841625 w 4502150"/>
              <a:gd name="connsiteY23" fmla="*/ 942975 h 1228725"/>
              <a:gd name="connsiteX24" fmla="*/ 2841625 w 4502150"/>
              <a:gd name="connsiteY24" fmla="*/ 930275 h 1228725"/>
              <a:gd name="connsiteX25" fmla="*/ 2730500 w 4502150"/>
              <a:gd name="connsiteY25" fmla="*/ 930275 h 1228725"/>
              <a:gd name="connsiteX26" fmla="*/ 2730500 w 4502150"/>
              <a:gd name="connsiteY26" fmla="*/ 930275 h 1228725"/>
              <a:gd name="connsiteX27" fmla="*/ 2714625 w 4502150"/>
              <a:gd name="connsiteY27" fmla="*/ 914400 h 1228725"/>
              <a:gd name="connsiteX28" fmla="*/ 2638425 w 4502150"/>
              <a:gd name="connsiteY28" fmla="*/ 914400 h 1228725"/>
              <a:gd name="connsiteX29" fmla="*/ 2638425 w 4502150"/>
              <a:gd name="connsiteY29" fmla="*/ 895350 h 1228725"/>
              <a:gd name="connsiteX30" fmla="*/ 2479675 w 4502150"/>
              <a:gd name="connsiteY30" fmla="*/ 895350 h 1228725"/>
              <a:gd name="connsiteX31" fmla="*/ 2479675 w 4502150"/>
              <a:gd name="connsiteY31" fmla="*/ 889000 h 1228725"/>
              <a:gd name="connsiteX32" fmla="*/ 2447925 w 4502150"/>
              <a:gd name="connsiteY32" fmla="*/ 889000 h 1228725"/>
              <a:gd name="connsiteX33" fmla="*/ 2447925 w 4502150"/>
              <a:gd name="connsiteY33" fmla="*/ 869950 h 1228725"/>
              <a:gd name="connsiteX34" fmla="*/ 2327275 w 4502150"/>
              <a:gd name="connsiteY34" fmla="*/ 869950 h 1228725"/>
              <a:gd name="connsiteX35" fmla="*/ 2336800 w 4502150"/>
              <a:gd name="connsiteY35" fmla="*/ 860425 h 1228725"/>
              <a:gd name="connsiteX36" fmla="*/ 2247900 w 4502150"/>
              <a:gd name="connsiteY36" fmla="*/ 860425 h 1228725"/>
              <a:gd name="connsiteX37" fmla="*/ 2247900 w 4502150"/>
              <a:gd name="connsiteY37" fmla="*/ 838200 h 1228725"/>
              <a:gd name="connsiteX38" fmla="*/ 2228850 w 4502150"/>
              <a:gd name="connsiteY38" fmla="*/ 838200 h 1228725"/>
              <a:gd name="connsiteX39" fmla="*/ 2228850 w 4502150"/>
              <a:gd name="connsiteY39" fmla="*/ 796925 h 1228725"/>
              <a:gd name="connsiteX40" fmla="*/ 2003425 w 4502150"/>
              <a:gd name="connsiteY40" fmla="*/ 796925 h 1228725"/>
              <a:gd name="connsiteX41" fmla="*/ 1984375 w 4502150"/>
              <a:gd name="connsiteY41" fmla="*/ 762000 h 1228725"/>
              <a:gd name="connsiteX42" fmla="*/ 1857375 w 4502150"/>
              <a:gd name="connsiteY42" fmla="*/ 762000 h 1228725"/>
              <a:gd name="connsiteX43" fmla="*/ 1857375 w 4502150"/>
              <a:gd name="connsiteY43" fmla="*/ 736600 h 1228725"/>
              <a:gd name="connsiteX44" fmla="*/ 1822450 w 4502150"/>
              <a:gd name="connsiteY44" fmla="*/ 736600 h 1228725"/>
              <a:gd name="connsiteX45" fmla="*/ 1822450 w 4502150"/>
              <a:gd name="connsiteY45" fmla="*/ 736600 h 1228725"/>
              <a:gd name="connsiteX46" fmla="*/ 1793875 w 4502150"/>
              <a:gd name="connsiteY46" fmla="*/ 736600 h 1228725"/>
              <a:gd name="connsiteX47" fmla="*/ 1793875 w 4502150"/>
              <a:gd name="connsiteY47" fmla="*/ 711200 h 1228725"/>
              <a:gd name="connsiteX48" fmla="*/ 1758950 w 4502150"/>
              <a:gd name="connsiteY48" fmla="*/ 711200 h 1228725"/>
              <a:gd name="connsiteX49" fmla="*/ 1711325 w 4502150"/>
              <a:gd name="connsiteY49" fmla="*/ 711200 h 1228725"/>
              <a:gd name="connsiteX50" fmla="*/ 1711325 w 4502150"/>
              <a:gd name="connsiteY50" fmla="*/ 688975 h 1228725"/>
              <a:gd name="connsiteX51" fmla="*/ 1685925 w 4502150"/>
              <a:gd name="connsiteY51" fmla="*/ 688975 h 1228725"/>
              <a:gd name="connsiteX52" fmla="*/ 1685925 w 4502150"/>
              <a:gd name="connsiteY52" fmla="*/ 650875 h 1228725"/>
              <a:gd name="connsiteX53" fmla="*/ 1647825 w 4502150"/>
              <a:gd name="connsiteY53" fmla="*/ 650875 h 1228725"/>
              <a:gd name="connsiteX54" fmla="*/ 1647825 w 4502150"/>
              <a:gd name="connsiteY54" fmla="*/ 650875 h 1228725"/>
              <a:gd name="connsiteX55" fmla="*/ 1625600 w 4502150"/>
              <a:gd name="connsiteY55" fmla="*/ 628650 h 1228725"/>
              <a:gd name="connsiteX56" fmla="*/ 1625600 w 4502150"/>
              <a:gd name="connsiteY56" fmla="*/ 615950 h 1228725"/>
              <a:gd name="connsiteX57" fmla="*/ 1571625 w 4502150"/>
              <a:gd name="connsiteY57" fmla="*/ 615950 h 1228725"/>
              <a:gd name="connsiteX58" fmla="*/ 1571625 w 4502150"/>
              <a:gd name="connsiteY58" fmla="*/ 603250 h 1228725"/>
              <a:gd name="connsiteX59" fmla="*/ 1539875 w 4502150"/>
              <a:gd name="connsiteY59" fmla="*/ 603250 h 1228725"/>
              <a:gd name="connsiteX60" fmla="*/ 1539875 w 4502150"/>
              <a:gd name="connsiteY60" fmla="*/ 581025 h 1228725"/>
              <a:gd name="connsiteX61" fmla="*/ 1495425 w 4502150"/>
              <a:gd name="connsiteY61" fmla="*/ 581025 h 1228725"/>
              <a:gd name="connsiteX62" fmla="*/ 1495425 w 4502150"/>
              <a:gd name="connsiteY62" fmla="*/ 561975 h 1228725"/>
              <a:gd name="connsiteX63" fmla="*/ 1474787 w 4502150"/>
              <a:gd name="connsiteY63" fmla="*/ 561975 h 1228725"/>
              <a:gd name="connsiteX64" fmla="*/ 1473200 w 4502150"/>
              <a:gd name="connsiteY64" fmla="*/ 549275 h 1228725"/>
              <a:gd name="connsiteX65" fmla="*/ 1425575 w 4502150"/>
              <a:gd name="connsiteY65" fmla="*/ 549275 h 1228725"/>
              <a:gd name="connsiteX66" fmla="*/ 1425575 w 4502150"/>
              <a:gd name="connsiteY66" fmla="*/ 536575 h 1228725"/>
              <a:gd name="connsiteX67" fmla="*/ 1374775 w 4502150"/>
              <a:gd name="connsiteY67" fmla="*/ 536575 h 1228725"/>
              <a:gd name="connsiteX68" fmla="*/ 1374775 w 4502150"/>
              <a:gd name="connsiteY68" fmla="*/ 501650 h 1228725"/>
              <a:gd name="connsiteX69" fmla="*/ 1343025 w 4502150"/>
              <a:gd name="connsiteY69" fmla="*/ 501650 h 1228725"/>
              <a:gd name="connsiteX70" fmla="*/ 1343025 w 4502150"/>
              <a:gd name="connsiteY70" fmla="*/ 488950 h 1228725"/>
              <a:gd name="connsiteX71" fmla="*/ 1317625 w 4502150"/>
              <a:gd name="connsiteY71" fmla="*/ 488950 h 1228725"/>
              <a:gd name="connsiteX72" fmla="*/ 1282700 w 4502150"/>
              <a:gd name="connsiteY72" fmla="*/ 469900 h 1228725"/>
              <a:gd name="connsiteX73" fmla="*/ 1184275 w 4502150"/>
              <a:gd name="connsiteY73" fmla="*/ 469900 h 1228725"/>
              <a:gd name="connsiteX74" fmla="*/ 1193800 w 4502150"/>
              <a:gd name="connsiteY74" fmla="*/ 460375 h 1228725"/>
              <a:gd name="connsiteX75" fmla="*/ 1177925 w 4502150"/>
              <a:gd name="connsiteY75" fmla="*/ 460375 h 1228725"/>
              <a:gd name="connsiteX76" fmla="*/ 1177925 w 4502150"/>
              <a:gd name="connsiteY76" fmla="*/ 428625 h 1228725"/>
              <a:gd name="connsiteX77" fmla="*/ 1047750 w 4502150"/>
              <a:gd name="connsiteY77" fmla="*/ 428625 h 1228725"/>
              <a:gd name="connsiteX78" fmla="*/ 1047750 w 4502150"/>
              <a:gd name="connsiteY78" fmla="*/ 419100 h 1228725"/>
              <a:gd name="connsiteX79" fmla="*/ 993775 w 4502150"/>
              <a:gd name="connsiteY79" fmla="*/ 419100 h 1228725"/>
              <a:gd name="connsiteX80" fmla="*/ 993775 w 4502150"/>
              <a:gd name="connsiteY80" fmla="*/ 403225 h 1228725"/>
              <a:gd name="connsiteX81" fmla="*/ 882650 w 4502150"/>
              <a:gd name="connsiteY81" fmla="*/ 403225 h 1228725"/>
              <a:gd name="connsiteX82" fmla="*/ 882650 w 4502150"/>
              <a:gd name="connsiteY82" fmla="*/ 403225 h 1228725"/>
              <a:gd name="connsiteX83" fmla="*/ 882650 w 4502150"/>
              <a:gd name="connsiteY83" fmla="*/ 381000 h 1228725"/>
              <a:gd name="connsiteX84" fmla="*/ 838200 w 4502150"/>
              <a:gd name="connsiteY84" fmla="*/ 381000 h 1228725"/>
              <a:gd name="connsiteX85" fmla="*/ 838200 w 4502150"/>
              <a:gd name="connsiteY85" fmla="*/ 365125 h 1228725"/>
              <a:gd name="connsiteX86" fmla="*/ 828675 w 4502150"/>
              <a:gd name="connsiteY86" fmla="*/ 365125 h 1228725"/>
              <a:gd name="connsiteX87" fmla="*/ 828675 w 4502150"/>
              <a:gd name="connsiteY87" fmla="*/ 365125 h 1228725"/>
              <a:gd name="connsiteX88" fmla="*/ 828675 w 4502150"/>
              <a:gd name="connsiteY88" fmla="*/ 336550 h 1228725"/>
              <a:gd name="connsiteX89" fmla="*/ 688975 w 4502150"/>
              <a:gd name="connsiteY89" fmla="*/ 336550 h 1228725"/>
              <a:gd name="connsiteX90" fmla="*/ 688975 w 4502150"/>
              <a:gd name="connsiteY90" fmla="*/ 336550 h 1228725"/>
              <a:gd name="connsiteX91" fmla="*/ 635000 w 4502150"/>
              <a:gd name="connsiteY91" fmla="*/ 336550 h 1228725"/>
              <a:gd name="connsiteX92" fmla="*/ 635000 w 4502150"/>
              <a:gd name="connsiteY92" fmla="*/ 311150 h 1228725"/>
              <a:gd name="connsiteX93" fmla="*/ 581025 w 4502150"/>
              <a:gd name="connsiteY93" fmla="*/ 311150 h 1228725"/>
              <a:gd name="connsiteX94" fmla="*/ 581025 w 4502150"/>
              <a:gd name="connsiteY94" fmla="*/ 311150 h 1228725"/>
              <a:gd name="connsiteX95" fmla="*/ 581025 w 4502150"/>
              <a:gd name="connsiteY95" fmla="*/ 285750 h 1228725"/>
              <a:gd name="connsiteX96" fmla="*/ 536575 w 4502150"/>
              <a:gd name="connsiteY96" fmla="*/ 285750 h 1228725"/>
              <a:gd name="connsiteX97" fmla="*/ 536575 w 4502150"/>
              <a:gd name="connsiteY97" fmla="*/ 276225 h 1228725"/>
              <a:gd name="connsiteX98" fmla="*/ 514350 w 4502150"/>
              <a:gd name="connsiteY98" fmla="*/ 276225 h 1228725"/>
              <a:gd name="connsiteX99" fmla="*/ 514350 w 4502150"/>
              <a:gd name="connsiteY99" fmla="*/ 276225 h 1228725"/>
              <a:gd name="connsiteX100" fmla="*/ 514350 w 4502150"/>
              <a:gd name="connsiteY100" fmla="*/ 250825 h 1228725"/>
              <a:gd name="connsiteX101" fmla="*/ 514350 w 4502150"/>
              <a:gd name="connsiteY101" fmla="*/ 250825 h 1228725"/>
              <a:gd name="connsiteX102" fmla="*/ 479425 w 4502150"/>
              <a:gd name="connsiteY102" fmla="*/ 250825 h 1228725"/>
              <a:gd name="connsiteX103" fmla="*/ 479425 w 4502150"/>
              <a:gd name="connsiteY103" fmla="*/ 215900 h 1228725"/>
              <a:gd name="connsiteX104" fmla="*/ 406400 w 4502150"/>
              <a:gd name="connsiteY104" fmla="*/ 215900 h 1228725"/>
              <a:gd name="connsiteX105" fmla="*/ 415925 w 4502150"/>
              <a:gd name="connsiteY105" fmla="*/ 206375 h 1228725"/>
              <a:gd name="connsiteX106" fmla="*/ 361950 w 4502150"/>
              <a:gd name="connsiteY106" fmla="*/ 206375 h 1228725"/>
              <a:gd name="connsiteX107" fmla="*/ 361950 w 4502150"/>
              <a:gd name="connsiteY107" fmla="*/ 177800 h 1228725"/>
              <a:gd name="connsiteX108" fmla="*/ 361950 w 4502150"/>
              <a:gd name="connsiteY108" fmla="*/ 177800 h 1228725"/>
              <a:gd name="connsiteX109" fmla="*/ 346075 w 4502150"/>
              <a:gd name="connsiteY109" fmla="*/ 161925 h 1228725"/>
              <a:gd name="connsiteX110" fmla="*/ 279400 w 4502150"/>
              <a:gd name="connsiteY110" fmla="*/ 161925 h 1228725"/>
              <a:gd name="connsiteX111" fmla="*/ 279400 w 4502150"/>
              <a:gd name="connsiteY111" fmla="*/ 123825 h 1228725"/>
              <a:gd name="connsiteX112" fmla="*/ 279400 w 4502150"/>
              <a:gd name="connsiteY112" fmla="*/ 123825 h 1228725"/>
              <a:gd name="connsiteX113" fmla="*/ 266700 w 4502150"/>
              <a:gd name="connsiteY113" fmla="*/ 111125 h 1228725"/>
              <a:gd name="connsiteX114" fmla="*/ 206375 w 4502150"/>
              <a:gd name="connsiteY114" fmla="*/ 111125 h 1228725"/>
              <a:gd name="connsiteX115" fmla="*/ 206375 w 4502150"/>
              <a:gd name="connsiteY115" fmla="*/ 66675 h 1228725"/>
              <a:gd name="connsiteX116" fmla="*/ 155575 w 4502150"/>
              <a:gd name="connsiteY116" fmla="*/ 66675 h 1228725"/>
              <a:gd name="connsiteX117" fmla="*/ 155575 w 4502150"/>
              <a:gd name="connsiteY117" fmla="*/ 34925 h 1228725"/>
              <a:gd name="connsiteX118" fmla="*/ 107950 w 4502150"/>
              <a:gd name="connsiteY118" fmla="*/ 34925 h 1228725"/>
              <a:gd name="connsiteX119" fmla="*/ 107950 w 4502150"/>
              <a:gd name="connsiteY119" fmla="*/ 15875 h 1228725"/>
              <a:gd name="connsiteX120" fmla="*/ 92075 w 4502150"/>
              <a:gd name="connsiteY120" fmla="*/ 15875 h 1228725"/>
              <a:gd name="connsiteX121" fmla="*/ 92075 w 4502150"/>
              <a:gd name="connsiteY121" fmla="*/ 0 h 1228725"/>
              <a:gd name="connsiteX122" fmla="*/ 0 w 4502150"/>
              <a:gd name="connsiteY122" fmla="*/ 0 h 1228725"/>
              <a:gd name="connsiteX0" fmla="*/ 4502150 w 4502150"/>
              <a:gd name="connsiteY0" fmla="*/ 1228725 h 1228725"/>
              <a:gd name="connsiteX1" fmla="*/ 4149725 w 4502150"/>
              <a:gd name="connsiteY1" fmla="*/ 1228725 h 1228725"/>
              <a:gd name="connsiteX2" fmla="*/ 4149725 w 4502150"/>
              <a:gd name="connsiteY2" fmla="*/ 1177925 h 1228725"/>
              <a:gd name="connsiteX3" fmla="*/ 3968750 w 4502150"/>
              <a:gd name="connsiteY3" fmla="*/ 1177925 h 1228725"/>
              <a:gd name="connsiteX4" fmla="*/ 3968750 w 4502150"/>
              <a:gd name="connsiteY4" fmla="*/ 1177925 h 1228725"/>
              <a:gd name="connsiteX5" fmla="*/ 3860800 w 4502150"/>
              <a:gd name="connsiteY5" fmla="*/ 1177925 h 1228725"/>
              <a:gd name="connsiteX6" fmla="*/ 3860800 w 4502150"/>
              <a:gd name="connsiteY6" fmla="*/ 1111250 h 1228725"/>
              <a:gd name="connsiteX7" fmla="*/ 3822700 w 4502150"/>
              <a:gd name="connsiteY7" fmla="*/ 1111250 h 1228725"/>
              <a:gd name="connsiteX8" fmla="*/ 3822700 w 4502150"/>
              <a:gd name="connsiteY8" fmla="*/ 1092200 h 1228725"/>
              <a:gd name="connsiteX9" fmla="*/ 3660775 w 4502150"/>
              <a:gd name="connsiteY9" fmla="*/ 1092200 h 1228725"/>
              <a:gd name="connsiteX10" fmla="*/ 3660775 w 4502150"/>
              <a:gd name="connsiteY10" fmla="*/ 1069975 h 1228725"/>
              <a:gd name="connsiteX11" fmla="*/ 3330575 w 4502150"/>
              <a:gd name="connsiteY11" fmla="*/ 1069975 h 1228725"/>
              <a:gd name="connsiteX12" fmla="*/ 3330575 w 4502150"/>
              <a:gd name="connsiteY12" fmla="*/ 1044575 h 1228725"/>
              <a:gd name="connsiteX13" fmla="*/ 3263900 w 4502150"/>
              <a:gd name="connsiteY13" fmla="*/ 1044575 h 1228725"/>
              <a:gd name="connsiteX14" fmla="*/ 3263900 w 4502150"/>
              <a:gd name="connsiteY14" fmla="*/ 1025525 h 1228725"/>
              <a:gd name="connsiteX15" fmla="*/ 3162300 w 4502150"/>
              <a:gd name="connsiteY15" fmla="*/ 1025525 h 1228725"/>
              <a:gd name="connsiteX16" fmla="*/ 3162300 w 4502150"/>
              <a:gd name="connsiteY16" fmla="*/ 990600 h 1228725"/>
              <a:gd name="connsiteX17" fmla="*/ 3124200 w 4502150"/>
              <a:gd name="connsiteY17" fmla="*/ 990600 h 1228725"/>
              <a:gd name="connsiteX18" fmla="*/ 3124200 w 4502150"/>
              <a:gd name="connsiteY18" fmla="*/ 984250 h 1228725"/>
              <a:gd name="connsiteX19" fmla="*/ 3028950 w 4502150"/>
              <a:gd name="connsiteY19" fmla="*/ 984250 h 1228725"/>
              <a:gd name="connsiteX20" fmla="*/ 3028950 w 4502150"/>
              <a:gd name="connsiteY20" fmla="*/ 962025 h 1228725"/>
              <a:gd name="connsiteX21" fmla="*/ 2949575 w 4502150"/>
              <a:gd name="connsiteY21" fmla="*/ 962025 h 1228725"/>
              <a:gd name="connsiteX22" fmla="*/ 2949575 w 4502150"/>
              <a:gd name="connsiteY22" fmla="*/ 942975 h 1228725"/>
              <a:gd name="connsiteX23" fmla="*/ 2841625 w 4502150"/>
              <a:gd name="connsiteY23" fmla="*/ 942975 h 1228725"/>
              <a:gd name="connsiteX24" fmla="*/ 2841625 w 4502150"/>
              <a:gd name="connsiteY24" fmla="*/ 930275 h 1228725"/>
              <a:gd name="connsiteX25" fmla="*/ 2730500 w 4502150"/>
              <a:gd name="connsiteY25" fmla="*/ 930275 h 1228725"/>
              <a:gd name="connsiteX26" fmla="*/ 2730500 w 4502150"/>
              <a:gd name="connsiteY26" fmla="*/ 930275 h 1228725"/>
              <a:gd name="connsiteX27" fmla="*/ 2714625 w 4502150"/>
              <a:gd name="connsiteY27" fmla="*/ 914400 h 1228725"/>
              <a:gd name="connsiteX28" fmla="*/ 2638425 w 4502150"/>
              <a:gd name="connsiteY28" fmla="*/ 914400 h 1228725"/>
              <a:gd name="connsiteX29" fmla="*/ 2638425 w 4502150"/>
              <a:gd name="connsiteY29" fmla="*/ 895350 h 1228725"/>
              <a:gd name="connsiteX30" fmla="*/ 2479675 w 4502150"/>
              <a:gd name="connsiteY30" fmla="*/ 895350 h 1228725"/>
              <a:gd name="connsiteX31" fmla="*/ 2479675 w 4502150"/>
              <a:gd name="connsiteY31" fmla="*/ 889000 h 1228725"/>
              <a:gd name="connsiteX32" fmla="*/ 2447925 w 4502150"/>
              <a:gd name="connsiteY32" fmla="*/ 889000 h 1228725"/>
              <a:gd name="connsiteX33" fmla="*/ 2447925 w 4502150"/>
              <a:gd name="connsiteY33" fmla="*/ 869950 h 1228725"/>
              <a:gd name="connsiteX34" fmla="*/ 2327275 w 4502150"/>
              <a:gd name="connsiteY34" fmla="*/ 869950 h 1228725"/>
              <a:gd name="connsiteX35" fmla="*/ 2336800 w 4502150"/>
              <a:gd name="connsiteY35" fmla="*/ 860425 h 1228725"/>
              <a:gd name="connsiteX36" fmla="*/ 2247900 w 4502150"/>
              <a:gd name="connsiteY36" fmla="*/ 860425 h 1228725"/>
              <a:gd name="connsiteX37" fmla="*/ 2247900 w 4502150"/>
              <a:gd name="connsiteY37" fmla="*/ 838200 h 1228725"/>
              <a:gd name="connsiteX38" fmla="*/ 2228850 w 4502150"/>
              <a:gd name="connsiteY38" fmla="*/ 838200 h 1228725"/>
              <a:gd name="connsiteX39" fmla="*/ 2228850 w 4502150"/>
              <a:gd name="connsiteY39" fmla="*/ 796925 h 1228725"/>
              <a:gd name="connsiteX40" fmla="*/ 2003425 w 4502150"/>
              <a:gd name="connsiteY40" fmla="*/ 796925 h 1228725"/>
              <a:gd name="connsiteX41" fmla="*/ 1984375 w 4502150"/>
              <a:gd name="connsiteY41" fmla="*/ 762000 h 1228725"/>
              <a:gd name="connsiteX42" fmla="*/ 1857375 w 4502150"/>
              <a:gd name="connsiteY42" fmla="*/ 762000 h 1228725"/>
              <a:gd name="connsiteX43" fmla="*/ 1857375 w 4502150"/>
              <a:gd name="connsiteY43" fmla="*/ 736600 h 1228725"/>
              <a:gd name="connsiteX44" fmla="*/ 1822450 w 4502150"/>
              <a:gd name="connsiteY44" fmla="*/ 736600 h 1228725"/>
              <a:gd name="connsiteX45" fmla="*/ 1822450 w 4502150"/>
              <a:gd name="connsiteY45" fmla="*/ 736600 h 1228725"/>
              <a:gd name="connsiteX46" fmla="*/ 1793875 w 4502150"/>
              <a:gd name="connsiteY46" fmla="*/ 736600 h 1228725"/>
              <a:gd name="connsiteX47" fmla="*/ 1793875 w 4502150"/>
              <a:gd name="connsiteY47" fmla="*/ 711200 h 1228725"/>
              <a:gd name="connsiteX48" fmla="*/ 1758950 w 4502150"/>
              <a:gd name="connsiteY48" fmla="*/ 711200 h 1228725"/>
              <a:gd name="connsiteX49" fmla="*/ 1711325 w 4502150"/>
              <a:gd name="connsiteY49" fmla="*/ 711200 h 1228725"/>
              <a:gd name="connsiteX50" fmla="*/ 1711325 w 4502150"/>
              <a:gd name="connsiteY50" fmla="*/ 688975 h 1228725"/>
              <a:gd name="connsiteX51" fmla="*/ 1685925 w 4502150"/>
              <a:gd name="connsiteY51" fmla="*/ 688975 h 1228725"/>
              <a:gd name="connsiteX52" fmla="*/ 1685925 w 4502150"/>
              <a:gd name="connsiteY52" fmla="*/ 650875 h 1228725"/>
              <a:gd name="connsiteX53" fmla="*/ 1647825 w 4502150"/>
              <a:gd name="connsiteY53" fmla="*/ 650875 h 1228725"/>
              <a:gd name="connsiteX54" fmla="*/ 1647825 w 4502150"/>
              <a:gd name="connsiteY54" fmla="*/ 650875 h 1228725"/>
              <a:gd name="connsiteX55" fmla="*/ 1625600 w 4502150"/>
              <a:gd name="connsiteY55" fmla="*/ 628650 h 1228725"/>
              <a:gd name="connsiteX56" fmla="*/ 1625600 w 4502150"/>
              <a:gd name="connsiteY56" fmla="*/ 615950 h 1228725"/>
              <a:gd name="connsiteX57" fmla="*/ 1571625 w 4502150"/>
              <a:gd name="connsiteY57" fmla="*/ 615950 h 1228725"/>
              <a:gd name="connsiteX58" fmla="*/ 1571625 w 4502150"/>
              <a:gd name="connsiteY58" fmla="*/ 603250 h 1228725"/>
              <a:gd name="connsiteX59" fmla="*/ 1539875 w 4502150"/>
              <a:gd name="connsiteY59" fmla="*/ 603250 h 1228725"/>
              <a:gd name="connsiteX60" fmla="*/ 1539875 w 4502150"/>
              <a:gd name="connsiteY60" fmla="*/ 581025 h 1228725"/>
              <a:gd name="connsiteX61" fmla="*/ 1495425 w 4502150"/>
              <a:gd name="connsiteY61" fmla="*/ 581025 h 1228725"/>
              <a:gd name="connsiteX62" fmla="*/ 1495425 w 4502150"/>
              <a:gd name="connsiteY62" fmla="*/ 561975 h 1228725"/>
              <a:gd name="connsiteX63" fmla="*/ 1474787 w 4502150"/>
              <a:gd name="connsiteY63" fmla="*/ 561975 h 1228725"/>
              <a:gd name="connsiteX64" fmla="*/ 1473200 w 4502150"/>
              <a:gd name="connsiteY64" fmla="*/ 549275 h 1228725"/>
              <a:gd name="connsiteX65" fmla="*/ 1425575 w 4502150"/>
              <a:gd name="connsiteY65" fmla="*/ 549275 h 1228725"/>
              <a:gd name="connsiteX66" fmla="*/ 1425575 w 4502150"/>
              <a:gd name="connsiteY66" fmla="*/ 536575 h 1228725"/>
              <a:gd name="connsiteX67" fmla="*/ 1374775 w 4502150"/>
              <a:gd name="connsiteY67" fmla="*/ 536575 h 1228725"/>
              <a:gd name="connsiteX68" fmla="*/ 1374775 w 4502150"/>
              <a:gd name="connsiteY68" fmla="*/ 501650 h 1228725"/>
              <a:gd name="connsiteX69" fmla="*/ 1343025 w 4502150"/>
              <a:gd name="connsiteY69" fmla="*/ 501650 h 1228725"/>
              <a:gd name="connsiteX70" fmla="*/ 1343025 w 4502150"/>
              <a:gd name="connsiteY70" fmla="*/ 488950 h 1228725"/>
              <a:gd name="connsiteX71" fmla="*/ 1317625 w 4502150"/>
              <a:gd name="connsiteY71" fmla="*/ 488950 h 1228725"/>
              <a:gd name="connsiteX72" fmla="*/ 1282700 w 4502150"/>
              <a:gd name="connsiteY72" fmla="*/ 469900 h 1228725"/>
              <a:gd name="connsiteX73" fmla="*/ 1184275 w 4502150"/>
              <a:gd name="connsiteY73" fmla="*/ 469900 h 1228725"/>
              <a:gd name="connsiteX74" fmla="*/ 1193800 w 4502150"/>
              <a:gd name="connsiteY74" fmla="*/ 460375 h 1228725"/>
              <a:gd name="connsiteX75" fmla="*/ 1177925 w 4502150"/>
              <a:gd name="connsiteY75" fmla="*/ 460375 h 1228725"/>
              <a:gd name="connsiteX76" fmla="*/ 1177925 w 4502150"/>
              <a:gd name="connsiteY76" fmla="*/ 428625 h 1228725"/>
              <a:gd name="connsiteX77" fmla="*/ 1047750 w 4502150"/>
              <a:gd name="connsiteY77" fmla="*/ 428625 h 1228725"/>
              <a:gd name="connsiteX78" fmla="*/ 1047750 w 4502150"/>
              <a:gd name="connsiteY78" fmla="*/ 419100 h 1228725"/>
              <a:gd name="connsiteX79" fmla="*/ 993775 w 4502150"/>
              <a:gd name="connsiteY79" fmla="*/ 419100 h 1228725"/>
              <a:gd name="connsiteX80" fmla="*/ 993775 w 4502150"/>
              <a:gd name="connsiteY80" fmla="*/ 403225 h 1228725"/>
              <a:gd name="connsiteX81" fmla="*/ 882650 w 4502150"/>
              <a:gd name="connsiteY81" fmla="*/ 403225 h 1228725"/>
              <a:gd name="connsiteX82" fmla="*/ 882650 w 4502150"/>
              <a:gd name="connsiteY82" fmla="*/ 403225 h 1228725"/>
              <a:gd name="connsiteX83" fmla="*/ 882650 w 4502150"/>
              <a:gd name="connsiteY83" fmla="*/ 381000 h 1228725"/>
              <a:gd name="connsiteX84" fmla="*/ 838200 w 4502150"/>
              <a:gd name="connsiteY84" fmla="*/ 381000 h 1228725"/>
              <a:gd name="connsiteX85" fmla="*/ 838200 w 4502150"/>
              <a:gd name="connsiteY85" fmla="*/ 365125 h 1228725"/>
              <a:gd name="connsiteX86" fmla="*/ 828675 w 4502150"/>
              <a:gd name="connsiteY86" fmla="*/ 365125 h 1228725"/>
              <a:gd name="connsiteX87" fmla="*/ 828675 w 4502150"/>
              <a:gd name="connsiteY87" fmla="*/ 365125 h 1228725"/>
              <a:gd name="connsiteX88" fmla="*/ 828675 w 4502150"/>
              <a:gd name="connsiteY88" fmla="*/ 336550 h 1228725"/>
              <a:gd name="connsiteX89" fmla="*/ 688975 w 4502150"/>
              <a:gd name="connsiteY89" fmla="*/ 336550 h 1228725"/>
              <a:gd name="connsiteX90" fmla="*/ 688975 w 4502150"/>
              <a:gd name="connsiteY90" fmla="*/ 336550 h 1228725"/>
              <a:gd name="connsiteX91" fmla="*/ 635000 w 4502150"/>
              <a:gd name="connsiteY91" fmla="*/ 336550 h 1228725"/>
              <a:gd name="connsiteX92" fmla="*/ 635000 w 4502150"/>
              <a:gd name="connsiteY92" fmla="*/ 311150 h 1228725"/>
              <a:gd name="connsiteX93" fmla="*/ 581025 w 4502150"/>
              <a:gd name="connsiteY93" fmla="*/ 311150 h 1228725"/>
              <a:gd name="connsiteX94" fmla="*/ 581025 w 4502150"/>
              <a:gd name="connsiteY94" fmla="*/ 311150 h 1228725"/>
              <a:gd name="connsiteX95" fmla="*/ 581025 w 4502150"/>
              <a:gd name="connsiteY95" fmla="*/ 285750 h 1228725"/>
              <a:gd name="connsiteX96" fmla="*/ 536575 w 4502150"/>
              <a:gd name="connsiteY96" fmla="*/ 285750 h 1228725"/>
              <a:gd name="connsiteX97" fmla="*/ 536575 w 4502150"/>
              <a:gd name="connsiteY97" fmla="*/ 276225 h 1228725"/>
              <a:gd name="connsiteX98" fmla="*/ 514350 w 4502150"/>
              <a:gd name="connsiteY98" fmla="*/ 276225 h 1228725"/>
              <a:gd name="connsiteX99" fmla="*/ 514350 w 4502150"/>
              <a:gd name="connsiteY99" fmla="*/ 276225 h 1228725"/>
              <a:gd name="connsiteX100" fmla="*/ 514350 w 4502150"/>
              <a:gd name="connsiteY100" fmla="*/ 250825 h 1228725"/>
              <a:gd name="connsiteX101" fmla="*/ 514350 w 4502150"/>
              <a:gd name="connsiteY101" fmla="*/ 250825 h 1228725"/>
              <a:gd name="connsiteX102" fmla="*/ 479425 w 4502150"/>
              <a:gd name="connsiteY102" fmla="*/ 250825 h 1228725"/>
              <a:gd name="connsiteX103" fmla="*/ 479425 w 4502150"/>
              <a:gd name="connsiteY103" fmla="*/ 215900 h 1228725"/>
              <a:gd name="connsiteX104" fmla="*/ 419100 w 4502150"/>
              <a:gd name="connsiteY104" fmla="*/ 215900 h 1228725"/>
              <a:gd name="connsiteX105" fmla="*/ 415925 w 4502150"/>
              <a:gd name="connsiteY105" fmla="*/ 206375 h 1228725"/>
              <a:gd name="connsiteX106" fmla="*/ 361950 w 4502150"/>
              <a:gd name="connsiteY106" fmla="*/ 206375 h 1228725"/>
              <a:gd name="connsiteX107" fmla="*/ 361950 w 4502150"/>
              <a:gd name="connsiteY107" fmla="*/ 177800 h 1228725"/>
              <a:gd name="connsiteX108" fmla="*/ 361950 w 4502150"/>
              <a:gd name="connsiteY108" fmla="*/ 177800 h 1228725"/>
              <a:gd name="connsiteX109" fmla="*/ 346075 w 4502150"/>
              <a:gd name="connsiteY109" fmla="*/ 161925 h 1228725"/>
              <a:gd name="connsiteX110" fmla="*/ 279400 w 4502150"/>
              <a:gd name="connsiteY110" fmla="*/ 161925 h 1228725"/>
              <a:gd name="connsiteX111" fmla="*/ 279400 w 4502150"/>
              <a:gd name="connsiteY111" fmla="*/ 123825 h 1228725"/>
              <a:gd name="connsiteX112" fmla="*/ 279400 w 4502150"/>
              <a:gd name="connsiteY112" fmla="*/ 123825 h 1228725"/>
              <a:gd name="connsiteX113" fmla="*/ 266700 w 4502150"/>
              <a:gd name="connsiteY113" fmla="*/ 111125 h 1228725"/>
              <a:gd name="connsiteX114" fmla="*/ 206375 w 4502150"/>
              <a:gd name="connsiteY114" fmla="*/ 111125 h 1228725"/>
              <a:gd name="connsiteX115" fmla="*/ 206375 w 4502150"/>
              <a:gd name="connsiteY115" fmla="*/ 66675 h 1228725"/>
              <a:gd name="connsiteX116" fmla="*/ 155575 w 4502150"/>
              <a:gd name="connsiteY116" fmla="*/ 66675 h 1228725"/>
              <a:gd name="connsiteX117" fmla="*/ 155575 w 4502150"/>
              <a:gd name="connsiteY117" fmla="*/ 34925 h 1228725"/>
              <a:gd name="connsiteX118" fmla="*/ 107950 w 4502150"/>
              <a:gd name="connsiteY118" fmla="*/ 34925 h 1228725"/>
              <a:gd name="connsiteX119" fmla="*/ 107950 w 4502150"/>
              <a:gd name="connsiteY119" fmla="*/ 15875 h 1228725"/>
              <a:gd name="connsiteX120" fmla="*/ 92075 w 4502150"/>
              <a:gd name="connsiteY120" fmla="*/ 15875 h 1228725"/>
              <a:gd name="connsiteX121" fmla="*/ 92075 w 4502150"/>
              <a:gd name="connsiteY121" fmla="*/ 0 h 1228725"/>
              <a:gd name="connsiteX122" fmla="*/ 0 w 4502150"/>
              <a:gd name="connsiteY122" fmla="*/ 0 h 1228725"/>
              <a:gd name="connsiteX0" fmla="*/ 4502150 w 4502150"/>
              <a:gd name="connsiteY0" fmla="*/ 1228725 h 1228725"/>
              <a:gd name="connsiteX1" fmla="*/ 4149725 w 4502150"/>
              <a:gd name="connsiteY1" fmla="*/ 1228725 h 1228725"/>
              <a:gd name="connsiteX2" fmla="*/ 4149725 w 4502150"/>
              <a:gd name="connsiteY2" fmla="*/ 1177925 h 1228725"/>
              <a:gd name="connsiteX3" fmla="*/ 3968750 w 4502150"/>
              <a:gd name="connsiteY3" fmla="*/ 1177925 h 1228725"/>
              <a:gd name="connsiteX4" fmla="*/ 3968750 w 4502150"/>
              <a:gd name="connsiteY4" fmla="*/ 1177925 h 1228725"/>
              <a:gd name="connsiteX5" fmla="*/ 3860800 w 4502150"/>
              <a:gd name="connsiteY5" fmla="*/ 1177925 h 1228725"/>
              <a:gd name="connsiteX6" fmla="*/ 3860800 w 4502150"/>
              <a:gd name="connsiteY6" fmla="*/ 1111250 h 1228725"/>
              <a:gd name="connsiteX7" fmla="*/ 3822700 w 4502150"/>
              <a:gd name="connsiteY7" fmla="*/ 1111250 h 1228725"/>
              <a:gd name="connsiteX8" fmla="*/ 3822700 w 4502150"/>
              <a:gd name="connsiteY8" fmla="*/ 1092200 h 1228725"/>
              <a:gd name="connsiteX9" fmla="*/ 3660775 w 4502150"/>
              <a:gd name="connsiteY9" fmla="*/ 1092200 h 1228725"/>
              <a:gd name="connsiteX10" fmla="*/ 3660775 w 4502150"/>
              <a:gd name="connsiteY10" fmla="*/ 1069975 h 1228725"/>
              <a:gd name="connsiteX11" fmla="*/ 3330575 w 4502150"/>
              <a:gd name="connsiteY11" fmla="*/ 1069975 h 1228725"/>
              <a:gd name="connsiteX12" fmla="*/ 3330575 w 4502150"/>
              <a:gd name="connsiteY12" fmla="*/ 1044575 h 1228725"/>
              <a:gd name="connsiteX13" fmla="*/ 3263900 w 4502150"/>
              <a:gd name="connsiteY13" fmla="*/ 1044575 h 1228725"/>
              <a:gd name="connsiteX14" fmla="*/ 3263900 w 4502150"/>
              <a:gd name="connsiteY14" fmla="*/ 1025525 h 1228725"/>
              <a:gd name="connsiteX15" fmla="*/ 3162300 w 4502150"/>
              <a:gd name="connsiteY15" fmla="*/ 1025525 h 1228725"/>
              <a:gd name="connsiteX16" fmla="*/ 3162300 w 4502150"/>
              <a:gd name="connsiteY16" fmla="*/ 990600 h 1228725"/>
              <a:gd name="connsiteX17" fmla="*/ 3124200 w 4502150"/>
              <a:gd name="connsiteY17" fmla="*/ 990600 h 1228725"/>
              <a:gd name="connsiteX18" fmla="*/ 3124200 w 4502150"/>
              <a:gd name="connsiteY18" fmla="*/ 984250 h 1228725"/>
              <a:gd name="connsiteX19" fmla="*/ 3028950 w 4502150"/>
              <a:gd name="connsiteY19" fmla="*/ 984250 h 1228725"/>
              <a:gd name="connsiteX20" fmla="*/ 3028950 w 4502150"/>
              <a:gd name="connsiteY20" fmla="*/ 962025 h 1228725"/>
              <a:gd name="connsiteX21" fmla="*/ 2949575 w 4502150"/>
              <a:gd name="connsiteY21" fmla="*/ 962025 h 1228725"/>
              <a:gd name="connsiteX22" fmla="*/ 2949575 w 4502150"/>
              <a:gd name="connsiteY22" fmla="*/ 942975 h 1228725"/>
              <a:gd name="connsiteX23" fmla="*/ 2841625 w 4502150"/>
              <a:gd name="connsiteY23" fmla="*/ 942975 h 1228725"/>
              <a:gd name="connsiteX24" fmla="*/ 2841625 w 4502150"/>
              <a:gd name="connsiteY24" fmla="*/ 930275 h 1228725"/>
              <a:gd name="connsiteX25" fmla="*/ 2730500 w 4502150"/>
              <a:gd name="connsiteY25" fmla="*/ 930275 h 1228725"/>
              <a:gd name="connsiteX26" fmla="*/ 2730500 w 4502150"/>
              <a:gd name="connsiteY26" fmla="*/ 930275 h 1228725"/>
              <a:gd name="connsiteX27" fmla="*/ 2714625 w 4502150"/>
              <a:gd name="connsiteY27" fmla="*/ 914400 h 1228725"/>
              <a:gd name="connsiteX28" fmla="*/ 2638425 w 4502150"/>
              <a:gd name="connsiteY28" fmla="*/ 914400 h 1228725"/>
              <a:gd name="connsiteX29" fmla="*/ 2638425 w 4502150"/>
              <a:gd name="connsiteY29" fmla="*/ 895350 h 1228725"/>
              <a:gd name="connsiteX30" fmla="*/ 2479675 w 4502150"/>
              <a:gd name="connsiteY30" fmla="*/ 895350 h 1228725"/>
              <a:gd name="connsiteX31" fmla="*/ 2479675 w 4502150"/>
              <a:gd name="connsiteY31" fmla="*/ 889000 h 1228725"/>
              <a:gd name="connsiteX32" fmla="*/ 2447925 w 4502150"/>
              <a:gd name="connsiteY32" fmla="*/ 889000 h 1228725"/>
              <a:gd name="connsiteX33" fmla="*/ 2447925 w 4502150"/>
              <a:gd name="connsiteY33" fmla="*/ 869950 h 1228725"/>
              <a:gd name="connsiteX34" fmla="*/ 2327275 w 4502150"/>
              <a:gd name="connsiteY34" fmla="*/ 869950 h 1228725"/>
              <a:gd name="connsiteX35" fmla="*/ 2336800 w 4502150"/>
              <a:gd name="connsiteY35" fmla="*/ 860425 h 1228725"/>
              <a:gd name="connsiteX36" fmla="*/ 2247900 w 4502150"/>
              <a:gd name="connsiteY36" fmla="*/ 860425 h 1228725"/>
              <a:gd name="connsiteX37" fmla="*/ 2247900 w 4502150"/>
              <a:gd name="connsiteY37" fmla="*/ 838200 h 1228725"/>
              <a:gd name="connsiteX38" fmla="*/ 2228850 w 4502150"/>
              <a:gd name="connsiteY38" fmla="*/ 838200 h 1228725"/>
              <a:gd name="connsiteX39" fmla="*/ 2228850 w 4502150"/>
              <a:gd name="connsiteY39" fmla="*/ 796925 h 1228725"/>
              <a:gd name="connsiteX40" fmla="*/ 2003425 w 4502150"/>
              <a:gd name="connsiteY40" fmla="*/ 796925 h 1228725"/>
              <a:gd name="connsiteX41" fmla="*/ 1984375 w 4502150"/>
              <a:gd name="connsiteY41" fmla="*/ 762000 h 1228725"/>
              <a:gd name="connsiteX42" fmla="*/ 1857375 w 4502150"/>
              <a:gd name="connsiteY42" fmla="*/ 762000 h 1228725"/>
              <a:gd name="connsiteX43" fmla="*/ 1857375 w 4502150"/>
              <a:gd name="connsiteY43" fmla="*/ 736600 h 1228725"/>
              <a:gd name="connsiteX44" fmla="*/ 1822450 w 4502150"/>
              <a:gd name="connsiteY44" fmla="*/ 736600 h 1228725"/>
              <a:gd name="connsiteX45" fmla="*/ 1822450 w 4502150"/>
              <a:gd name="connsiteY45" fmla="*/ 736600 h 1228725"/>
              <a:gd name="connsiteX46" fmla="*/ 1793875 w 4502150"/>
              <a:gd name="connsiteY46" fmla="*/ 736600 h 1228725"/>
              <a:gd name="connsiteX47" fmla="*/ 1793875 w 4502150"/>
              <a:gd name="connsiteY47" fmla="*/ 711200 h 1228725"/>
              <a:gd name="connsiteX48" fmla="*/ 1758950 w 4502150"/>
              <a:gd name="connsiteY48" fmla="*/ 711200 h 1228725"/>
              <a:gd name="connsiteX49" fmla="*/ 1711325 w 4502150"/>
              <a:gd name="connsiteY49" fmla="*/ 711200 h 1228725"/>
              <a:gd name="connsiteX50" fmla="*/ 1711325 w 4502150"/>
              <a:gd name="connsiteY50" fmla="*/ 688975 h 1228725"/>
              <a:gd name="connsiteX51" fmla="*/ 1685925 w 4502150"/>
              <a:gd name="connsiteY51" fmla="*/ 688975 h 1228725"/>
              <a:gd name="connsiteX52" fmla="*/ 1685925 w 4502150"/>
              <a:gd name="connsiteY52" fmla="*/ 650875 h 1228725"/>
              <a:gd name="connsiteX53" fmla="*/ 1647825 w 4502150"/>
              <a:gd name="connsiteY53" fmla="*/ 650875 h 1228725"/>
              <a:gd name="connsiteX54" fmla="*/ 1647825 w 4502150"/>
              <a:gd name="connsiteY54" fmla="*/ 650875 h 1228725"/>
              <a:gd name="connsiteX55" fmla="*/ 1625600 w 4502150"/>
              <a:gd name="connsiteY55" fmla="*/ 628650 h 1228725"/>
              <a:gd name="connsiteX56" fmla="*/ 1625600 w 4502150"/>
              <a:gd name="connsiteY56" fmla="*/ 615950 h 1228725"/>
              <a:gd name="connsiteX57" fmla="*/ 1571625 w 4502150"/>
              <a:gd name="connsiteY57" fmla="*/ 615950 h 1228725"/>
              <a:gd name="connsiteX58" fmla="*/ 1571625 w 4502150"/>
              <a:gd name="connsiteY58" fmla="*/ 603250 h 1228725"/>
              <a:gd name="connsiteX59" fmla="*/ 1539875 w 4502150"/>
              <a:gd name="connsiteY59" fmla="*/ 603250 h 1228725"/>
              <a:gd name="connsiteX60" fmla="*/ 1539875 w 4502150"/>
              <a:gd name="connsiteY60" fmla="*/ 581025 h 1228725"/>
              <a:gd name="connsiteX61" fmla="*/ 1495425 w 4502150"/>
              <a:gd name="connsiteY61" fmla="*/ 581025 h 1228725"/>
              <a:gd name="connsiteX62" fmla="*/ 1495425 w 4502150"/>
              <a:gd name="connsiteY62" fmla="*/ 561975 h 1228725"/>
              <a:gd name="connsiteX63" fmla="*/ 1474787 w 4502150"/>
              <a:gd name="connsiteY63" fmla="*/ 561975 h 1228725"/>
              <a:gd name="connsiteX64" fmla="*/ 1473200 w 4502150"/>
              <a:gd name="connsiteY64" fmla="*/ 549275 h 1228725"/>
              <a:gd name="connsiteX65" fmla="*/ 1425575 w 4502150"/>
              <a:gd name="connsiteY65" fmla="*/ 549275 h 1228725"/>
              <a:gd name="connsiteX66" fmla="*/ 1425575 w 4502150"/>
              <a:gd name="connsiteY66" fmla="*/ 536575 h 1228725"/>
              <a:gd name="connsiteX67" fmla="*/ 1374775 w 4502150"/>
              <a:gd name="connsiteY67" fmla="*/ 536575 h 1228725"/>
              <a:gd name="connsiteX68" fmla="*/ 1374775 w 4502150"/>
              <a:gd name="connsiteY68" fmla="*/ 501650 h 1228725"/>
              <a:gd name="connsiteX69" fmla="*/ 1343025 w 4502150"/>
              <a:gd name="connsiteY69" fmla="*/ 501650 h 1228725"/>
              <a:gd name="connsiteX70" fmla="*/ 1343025 w 4502150"/>
              <a:gd name="connsiteY70" fmla="*/ 488950 h 1228725"/>
              <a:gd name="connsiteX71" fmla="*/ 1317625 w 4502150"/>
              <a:gd name="connsiteY71" fmla="*/ 488950 h 1228725"/>
              <a:gd name="connsiteX72" fmla="*/ 1282700 w 4502150"/>
              <a:gd name="connsiteY72" fmla="*/ 469900 h 1228725"/>
              <a:gd name="connsiteX73" fmla="*/ 1193800 w 4502150"/>
              <a:gd name="connsiteY73" fmla="*/ 460375 h 1228725"/>
              <a:gd name="connsiteX74" fmla="*/ 1177925 w 4502150"/>
              <a:gd name="connsiteY74" fmla="*/ 460375 h 1228725"/>
              <a:gd name="connsiteX75" fmla="*/ 1177925 w 4502150"/>
              <a:gd name="connsiteY75" fmla="*/ 428625 h 1228725"/>
              <a:gd name="connsiteX76" fmla="*/ 1047750 w 4502150"/>
              <a:gd name="connsiteY76" fmla="*/ 428625 h 1228725"/>
              <a:gd name="connsiteX77" fmla="*/ 1047750 w 4502150"/>
              <a:gd name="connsiteY77" fmla="*/ 419100 h 1228725"/>
              <a:gd name="connsiteX78" fmla="*/ 993775 w 4502150"/>
              <a:gd name="connsiteY78" fmla="*/ 419100 h 1228725"/>
              <a:gd name="connsiteX79" fmla="*/ 993775 w 4502150"/>
              <a:gd name="connsiteY79" fmla="*/ 403225 h 1228725"/>
              <a:gd name="connsiteX80" fmla="*/ 882650 w 4502150"/>
              <a:gd name="connsiteY80" fmla="*/ 403225 h 1228725"/>
              <a:gd name="connsiteX81" fmla="*/ 882650 w 4502150"/>
              <a:gd name="connsiteY81" fmla="*/ 403225 h 1228725"/>
              <a:gd name="connsiteX82" fmla="*/ 882650 w 4502150"/>
              <a:gd name="connsiteY82" fmla="*/ 381000 h 1228725"/>
              <a:gd name="connsiteX83" fmla="*/ 838200 w 4502150"/>
              <a:gd name="connsiteY83" fmla="*/ 381000 h 1228725"/>
              <a:gd name="connsiteX84" fmla="*/ 838200 w 4502150"/>
              <a:gd name="connsiteY84" fmla="*/ 365125 h 1228725"/>
              <a:gd name="connsiteX85" fmla="*/ 828675 w 4502150"/>
              <a:gd name="connsiteY85" fmla="*/ 365125 h 1228725"/>
              <a:gd name="connsiteX86" fmla="*/ 828675 w 4502150"/>
              <a:gd name="connsiteY86" fmla="*/ 365125 h 1228725"/>
              <a:gd name="connsiteX87" fmla="*/ 828675 w 4502150"/>
              <a:gd name="connsiteY87" fmla="*/ 336550 h 1228725"/>
              <a:gd name="connsiteX88" fmla="*/ 688975 w 4502150"/>
              <a:gd name="connsiteY88" fmla="*/ 336550 h 1228725"/>
              <a:gd name="connsiteX89" fmla="*/ 688975 w 4502150"/>
              <a:gd name="connsiteY89" fmla="*/ 336550 h 1228725"/>
              <a:gd name="connsiteX90" fmla="*/ 635000 w 4502150"/>
              <a:gd name="connsiteY90" fmla="*/ 336550 h 1228725"/>
              <a:gd name="connsiteX91" fmla="*/ 635000 w 4502150"/>
              <a:gd name="connsiteY91" fmla="*/ 311150 h 1228725"/>
              <a:gd name="connsiteX92" fmla="*/ 581025 w 4502150"/>
              <a:gd name="connsiteY92" fmla="*/ 311150 h 1228725"/>
              <a:gd name="connsiteX93" fmla="*/ 581025 w 4502150"/>
              <a:gd name="connsiteY93" fmla="*/ 311150 h 1228725"/>
              <a:gd name="connsiteX94" fmla="*/ 581025 w 4502150"/>
              <a:gd name="connsiteY94" fmla="*/ 285750 h 1228725"/>
              <a:gd name="connsiteX95" fmla="*/ 536575 w 4502150"/>
              <a:gd name="connsiteY95" fmla="*/ 285750 h 1228725"/>
              <a:gd name="connsiteX96" fmla="*/ 536575 w 4502150"/>
              <a:gd name="connsiteY96" fmla="*/ 276225 h 1228725"/>
              <a:gd name="connsiteX97" fmla="*/ 514350 w 4502150"/>
              <a:gd name="connsiteY97" fmla="*/ 276225 h 1228725"/>
              <a:gd name="connsiteX98" fmla="*/ 514350 w 4502150"/>
              <a:gd name="connsiteY98" fmla="*/ 276225 h 1228725"/>
              <a:gd name="connsiteX99" fmla="*/ 514350 w 4502150"/>
              <a:gd name="connsiteY99" fmla="*/ 250825 h 1228725"/>
              <a:gd name="connsiteX100" fmla="*/ 514350 w 4502150"/>
              <a:gd name="connsiteY100" fmla="*/ 250825 h 1228725"/>
              <a:gd name="connsiteX101" fmla="*/ 479425 w 4502150"/>
              <a:gd name="connsiteY101" fmla="*/ 250825 h 1228725"/>
              <a:gd name="connsiteX102" fmla="*/ 479425 w 4502150"/>
              <a:gd name="connsiteY102" fmla="*/ 215900 h 1228725"/>
              <a:gd name="connsiteX103" fmla="*/ 419100 w 4502150"/>
              <a:gd name="connsiteY103" fmla="*/ 215900 h 1228725"/>
              <a:gd name="connsiteX104" fmla="*/ 415925 w 4502150"/>
              <a:gd name="connsiteY104" fmla="*/ 206375 h 1228725"/>
              <a:gd name="connsiteX105" fmla="*/ 361950 w 4502150"/>
              <a:gd name="connsiteY105" fmla="*/ 206375 h 1228725"/>
              <a:gd name="connsiteX106" fmla="*/ 361950 w 4502150"/>
              <a:gd name="connsiteY106" fmla="*/ 177800 h 1228725"/>
              <a:gd name="connsiteX107" fmla="*/ 361950 w 4502150"/>
              <a:gd name="connsiteY107" fmla="*/ 177800 h 1228725"/>
              <a:gd name="connsiteX108" fmla="*/ 346075 w 4502150"/>
              <a:gd name="connsiteY108" fmla="*/ 161925 h 1228725"/>
              <a:gd name="connsiteX109" fmla="*/ 279400 w 4502150"/>
              <a:gd name="connsiteY109" fmla="*/ 161925 h 1228725"/>
              <a:gd name="connsiteX110" fmla="*/ 279400 w 4502150"/>
              <a:gd name="connsiteY110" fmla="*/ 123825 h 1228725"/>
              <a:gd name="connsiteX111" fmla="*/ 279400 w 4502150"/>
              <a:gd name="connsiteY111" fmla="*/ 123825 h 1228725"/>
              <a:gd name="connsiteX112" fmla="*/ 266700 w 4502150"/>
              <a:gd name="connsiteY112" fmla="*/ 111125 h 1228725"/>
              <a:gd name="connsiteX113" fmla="*/ 206375 w 4502150"/>
              <a:gd name="connsiteY113" fmla="*/ 111125 h 1228725"/>
              <a:gd name="connsiteX114" fmla="*/ 206375 w 4502150"/>
              <a:gd name="connsiteY114" fmla="*/ 66675 h 1228725"/>
              <a:gd name="connsiteX115" fmla="*/ 155575 w 4502150"/>
              <a:gd name="connsiteY115" fmla="*/ 66675 h 1228725"/>
              <a:gd name="connsiteX116" fmla="*/ 155575 w 4502150"/>
              <a:gd name="connsiteY116" fmla="*/ 34925 h 1228725"/>
              <a:gd name="connsiteX117" fmla="*/ 107950 w 4502150"/>
              <a:gd name="connsiteY117" fmla="*/ 34925 h 1228725"/>
              <a:gd name="connsiteX118" fmla="*/ 107950 w 4502150"/>
              <a:gd name="connsiteY118" fmla="*/ 15875 h 1228725"/>
              <a:gd name="connsiteX119" fmla="*/ 92075 w 4502150"/>
              <a:gd name="connsiteY119" fmla="*/ 15875 h 1228725"/>
              <a:gd name="connsiteX120" fmla="*/ 92075 w 4502150"/>
              <a:gd name="connsiteY120" fmla="*/ 0 h 1228725"/>
              <a:gd name="connsiteX121" fmla="*/ 0 w 4502150"/>
              <a:gd name="connsiteY121" fmla="*/ 0 h 1228725"/>
              <a:gd name="connsiteX0" fmla="*/ 4502150 w 4502150"/>
              <a:gd name="connsiteY0" fmla="*/ 1228725 h 1228725"/>
              <a:gd name="connsiteX1" fmla="*/ 4149725 w 4502150"/>
              <a:gd name="connsiteY1" fmla="*/ 1228725 h 1228725"/>
              <a:gd name="connsiteX2" fmla="*/ 4149725 w 4502150"/>
              <a:gd name="connsiteY2" fmla="*/ 1177925 h 1228725"/>
              <a:gd name="connsiteX3" fmla="*/ 3968750 w 4502150"/>
              <a:gd name="connsiteY3" fmla="*/ 1177925 h 1228725"/>
              <a:gd name="connsiteX4" fmla="*/ 3968750 w 4502150"/>
              <a:gd name="connsiteY4" fmla="*/ 1177925 h 1228725"/>
              <a:gd name="connsiteX5" fmla="*/ 3860800 w 4502150"/>
              <a:gd name="connsiteY5" fmla="*/ 1177925 h 1228725"/>
              <a:gd name="connsiteX6" fmla="*/ 3860800 w 4502150"/>
              <a:gd name="connsiteY6" fmla="*/ 1111250 h 1228725"/>
              <a:gd name="connsiteX7" fmla="*/ 3822700 w 4502150"/>
              <a:gd name="connsiteY7" fmla="*/ 1111250 h 1228725"/>
              <a:gd name="connsiteX8" fmla="*/ 3822700 w 4502150"/>
              <a:gd name="connsiteY8" fmla="*/ 1092200 h 1228725"/>
              <a:gd name="connsiteX9" fmla="*/ 3660775 w 4502150"/>
              <a:gd name="connsiteY9" fmla="*/ 1092200 h 1228725"/>
              <a:gd name="connsiteX10" fmla="*/ 3660775 w 4502150"/>
              <a:gd name="connsiteY10" fmla="*/ 1069975 h 1228725"/>
              <a:gd name="connsiteX11" fmla="*/ 3330575 w 4502150"/>
              <a:gd name="connsiteY11" fmla="*/ 1069975 h 1228725"/>
              <a:gd name="connsiteX12" fmla="*/ 3330575 w 4502150"/>
              <a:gd name="connsiteY12" fmla="*/ 1044575 h 1228725"/>
              <a:gd name="connsiteX13" fmla="*/ 3263900 w 4502150"/>
              <a:gd name="connsiteY13" fmla="*/ 1044575 h 1228725"/>
              <a:gd name="connsiteX14" fmla="*/ 3263900 w 4502150"/>
              <a:gd name="connsiteY14" fmla="*/ 1025525 h 1228725"/>
              <a:gd name="connsiteX15" fmla="*/ 3162300 w 4502150"/>
              <a:gd name="connsiteY15" fmla="*/ 1025525 h 1228725"/>
              <a:gd name="connsiteX16" fmla="*/ 3162300 w 4502150"/>
              <a:gd name="connsiteY16" fmla="*/ 990600 h 1228725"/>
              <a:gd name="connsiteX17" fmla="*/ 3124200 w 4502150"/>
              <a:gd name="connsiteY17" fmla="*/ 990600 h 1228725"/>
              <a:gd name="connsiteX18" fmla="*/ 3124200 w 4502150"/>
              <a:gd name="connsiteY18" fmla="*/ 984250 h 1228725"/>
              <a:gd name="connsiteX19" fmla="*/ 3028950 w 4502150"/>
              <a:gd name="connsiteY19" fmla="*/ 984250 h 1228725"/>
              <a:gd name="connsiteX20" fmla="*/ 3028950 w 4502150"/>
              <a:gd name="connsiteY20" fmla="*/ 962025 h 1228725"/>
              <a:gd name="connsiteX21" fmla="*/ 2949575 w 4502150"/>
              <a:gd name="connsiteY21" fmla="*/ 962025 h 1228725"/>
              <a:gd name="connsiteX22" fmla="*/ 2949575 w 4502150"/>
              <a:gd name="connsiteY22" fmla="*/ 942975 h 1228725"/>
              <a:gd name="connsiteX23" fmla="*/ 2841625 w 4502150"/>
              <a:gd name="connsiteY23" fmla="*/ 942975 h 1228725"/>
              <a:gd name="connsiteX24" fmla="*/ 2841625 w 4502150"/>
              <a:gd name="connsiteY24" fmla="*/ 930275 h 1228725"/>
              <a:gd name="connsiteX25" fmla="*/ 2730500 w 4502150"/>
              <a:gd name="connsiteY25" fmla="*/ 930275 h 1228725"/>
              <a:gd name="connsiteX26" fmla="*/ 2730500 w 4502150"/>
              <a:gd name="connsiteY26" fmla="*/ 930275 h 1228725"/>
              <a:gd name="connsiteX27" fmla="*/ 2714625 w 4502150"/>
              <a:gd name="connsiteY27" fmla="*/ 914400 h 1228725"/>
              <a:gd name="connsiteX28" fmla="*/ 2638425 w 4502150"/>
              <a:gd name="connsiteY28" fmla="*/ 914400 h 1228725"/>
              <a:gd name="connsiteX29" fmla="*/ 2638425 w 4502150"/>
              <a:gd name="connsiteY29" fmla="*/ 895350 h 1228725"/>
              <a:gd name="connsiteX30" fmla="*/ 2479675 w 4502150"/>
              <a:gd name="connsiteY30" fmla="*/ 895350 h 1228725"/>
              <a:gd name="connsiteX31" fmla="*/ 2479675 w 4502150"/>
              <a:gd name="connsiteY31" fmla="*/ 889000 h 1228725"/>
              <a:gd name="connsiteX32" fmla="*/ 2447925 w 4502150"/>
              <a:gd name="connsiteY32" fmla="*/ 889000 h 1228725"/>
              <a:gd name="connsiteX33" fmla="*/ 2447925 w 4502150"/>
              <a:gd name="connsiteY33" fmla="*/ 869950 h 1228725"/>
              <a:gd name="connsiteX34" fmla="*/ 2327275 w 4502150"/>
              <a:gd name="connsiteY34" fmla="*/ 869950 h 1228725"/>
              <a:gd name="connsiteX35" fmla="*/ 2336800 w 4502150"/>
              <a:gd name="connsiteY35" fmla="*/ 860425 h 1228725"/>
              <a:gd name="connsiteX36" fmla="*/ 2247900 w 4502150"/>
              <a:gd name="connsiteY36" fmla="*/ 860425 h 1228725"/>
              <a:gd name="connsiteX37" fmla="*/ 2247900 w 4502150"/>
              <a:gd name="connsiteY37" fmla="*/ 838200 h 1228725"/>
              <a:gd name="connsiteX38" fmla="*/ 2228850 w 4502150"/>
              <a:gd name="connsiteY38" fmla="*/ 838200 h 1228725"/>
              <a:gd name="connsiteX39" fmla="*/ 2228850 w 4502150"/>
              <a:gd name="connsiteY39" fmla="*/ 796925 h 1228725"/>
              <a:gd name="connsiteX40" fmla="*/ 2003425 w 4502150"/>
              <a:gd name="connsiteY40" fmla="*/ 796925 h 1228725"/>
              <a:gd name="connsiteX41" fmla="*/ 1984375 w 4502150"/>
              <a:gd name="connsiteY41" fmla="*/ 762000 h 1228725"/>
              <a:gd name="connsiteX42" fmla="*/ 1857375 w 4502150"/>
              <a:gd name="connsiteY42" fmla="*/ 762000 h 1228725"/>
              <a:gd name="connsiteX43" fmla="*/ 1857375 w 4502150"/>
              <a:gd name="connsiteY43" fmla="*/ 736600 h 1228725"/>
              <a:gd name="connsiteX44" fmla="*/ 1822450 w 4502150"/>
              <a:gd name="connsiteY44" fmla="*/ 736600 h 1228725"/>
              <a:gd name="connsiteX45" fmla="*/ 1822450 w 4502150"/>
              <a:gd name="connsiteY45" fmla="*/ 736600 h 1228725"/>
              <a:gd name="connsiteX46" fmla="*/ 1793875 w 4502150"/>
              <a:gd name="connsiteY46" fmla="*/ 736600 h 1228725"/>
              <a:gd name="connsiteX47" fmla="*/ 1793875 w 4502150"/>
              <a:gd name="connsiteY47" fmla="*/ 711200 h 1228725"/>
              <a:gd name="connsiteX48" fmla="*/ 1758950 w 4502150"/>
              <a:gd name="connsiteY48" fmla="*/ 711200 h 1228725"/>
              <a:gd name="connsiteX49" fmla="*/ 1711325 w 4502150"/>
              <a:gd name="connsiteY49" fmla="*/ 711200 h 1228725"/>
              <a:gd name="connsiteX50" fmla="*/ 1711325 w 4502150"/>
              <a:gd name="connsiteY50" fmla="*/ 688975 h 1228725"/>
              <a:gd name="connsiteX51" fmla="*/ 1685925 w 4502150"/>
              <a:gd name="connsiteY51" fmla="*/ 688975 h 1228725"/>
              <a:gd name="connsiteX52" fmla="*/ 1685925 w 4502150"/>
              <a:gd name="connsiteY52" fmla="*/ 650875 h 1228725"/>
              <a:gd name="connsiteX53" fmla="*/ 1647825 w 4502150"/>
              <a:gd name="connsiteY53" fmla="*/ 650875 h 1228725"/>
              <a:gd name="connsiteX54" fmla="*/ 1647825 w 4502150"/>
              <a:gd name="connsiteY54" fmla="*/ 650875 h 1228725"/>
              <a:gd name="connsiteX55" fmla="*/ 1625600 w 4502150"/>
              <a:gd name="connsiteY55" fmla="*/ 628650 h 1228725"/>
              <a:gd name="connsiteX56" fmla="*/ 1625600 w 4502150"/>
              <a:gd name="connsiteY56" fmla="*/ 615950 h 1228725"/>
              <a:gd name="connsiteX57" fmla="*/ 1571625 w 4502150"/>
              <a:gd name="connsiteY57" fmla="*/ 615950 h 1228725"/>
              <a:gd name="connsiteX58" fmla="*/ 1571625 w 4502150"/>
              <a:gd name="connsiteY58" fmla="*/ 603250 h 1228725"/>
              <a:gd name="connsiteX59" fmla="*/ 1539875 w 4502150"/>
              <a:gd name="connsiteY59" fmla="*/ 603250 h 1228725"/>
              <a:gd name="connsiteX60" fmla="*/ 1539875 w 4502150"/>
              <a:gd name="connsiteY60" fmla="*/ 581025 h 1228725"/>
              <a:gd name="connsiteX61" fmla="*/ 1495425 w 4502150"/>
              <a:gd name="connsiteY61" fmla="*/ 581025 h 1228725"/>
              <a:gd name="connsiteX62" fmla="*/ 1495425 w 4502150"/>
              <a:gd name="connsiteY62" fmla="*/ 561975 h 1228725"/>
              <a:gd name="connsiteX63" fmla="*/ 1474787 w 4502150"/>
              <a:gd name="connsiteY63" fmla="*/ 561975 h 1228725"/>
              <a:gd name="connsiteX64" fmla="*/ 1473200 w 4502150"/>
              <a:gd name="connsiteY64" fmla="*/ 549275 h 1228725"/>
              <a:gd name="connsiteX65" fmla="*/ 1425575 w 4502150"/>
              <a:gd name="connsiteY65" fmla="*/ 549275 h 1228725"/>
              <a:gd name="connsiteX66" fmla="*/ 1425575 w 4502150"/>
              <a:gd name="connsiteY66" fmla="*/ 536575 h 1228725"/>
              <a:gd name="connsiteX67" fmla="*/ 1374775 w 4502150"/>
              <a:gd name="connsiteY67" fmla="*/ 536575 h 1228725"/>
              <a:gd name="connsiteX68" fmla="*/ 1374775 w 4502150"/>
              <a:gd name="connsiteY68" fmla="*/ 501650 h 1228725"/>
              <a:gd name="connsiteX69" fmla="*/ 1343025 w 4502150"/>
              <a:gd name="connsiteY69" fmla="*/ 501650 h 1228725"/>
              <a:gd name="connsiteX70" fmla="*/ 1343025 w 4502150"/>
              <a:gd name="connsiteY70" fmla="*/ 488950 h 1228725"/>
              <a:gd name="connsiteX71" fmla="*/ 1317625 w 4502150"/>
              <a:gd name="connsiteY71" fmla="*/ 488950 h 1228725"/>
              <a:gd name="connsiteX72" fmla="*/ 1282700 w 4502150"/>
              <a:gd name="connsiteY72" fmla="*/ 469900 h 1228725"/>
              <a:gd name="connsiteX73" fmla="*/ 1185862 w 4502150"/>
              <a:gd name="connsiteY73" fmla="*/ 468313 h 1228725"/>
              <a:gd name="connsiteX74" fmla="*/ 1177925 w 4502150"/>
              <a:gd name="connsiteY74" fmla="*/ 460375 h 1228725"/>
              <a:gd name="connsiteX75" fmla="*/ 1177925 w 4502150"/>
              <a:gd name="connsiteY75" fmla="*/ 428625 h 1228725"/>
              <a:gd name="connsiteX76" fmla="*/ 1047750 w 4502150"/>
              <a:gd name="connsiteY76" fmla="*/ 428625 h 1228725"/>
              <a:gd name="connsiteX77" fmla="*/ 1047750 w 4502150"/>
              <a:gd name="connsiteY77" fmla="*/ 419100 h 1228725"/>
              <a:gd name="connsiteX78" fmla="*/ 993775 w 4502150"/>
              <a:gd name="connsiteY78" fmla="*/ 419100 h 1228725"/>
              <a:gd name="connsiteX79" fmla="*/ 993775 w 4502150"/>
              <a:gd name="connsiteY79" fmla="*/ 403225 h 1228725"/>
              <a:gd name="connsiteX80" fmla="*/ 882650 w 4502150"/>
              <a:gd name="connsiteY80" fmla="*/ 403225 h 1228725"/>
              <a:gd name="connsiteX81" fmla="*/ 882650 w 4502150"/>
              <a:gd name="connsiteY81" fmla="*/ 403225 h 1228725"/>
              <a:gd name="connsiteX82" fmla="*/ 882650 w 4502150"/>
              <a:gd name="connsiteY82" fmla="*/ 381000 h 1228725"/>
              <a:gd name="connsiteX83" fmla="*/ 838200 w 4502150"/>
              <a:gd name="connsiteY83" fmla="*/ 381000 h 1228725"/>
              <a:gd name="connsiteX84" fmla="*/ 838200 w 4502150"/>
              <a:gd name="connsiteY84" fmla="*/ 365125 h 1228725"/>
              <a:gd name="connsiteX85" fmla="*/ 828675 w 4502150"/>
              <a:gd name="connsiteY85" fmla="*/ 365125 h 1228725"/>
              <a:gd name="connsiteX86" fmla="*/ 828675 w 4502150"/>
              <a:gd name="connsiteY86" fmla="*/ 365125 h 1228725"/>
              <a:gd name="connsiteX87" fmla="*/ 828675 w 4502150"/>
              <a:gd name="connsiteY87" fmla="*/ 336550 h 1228725"/>
              <a:gd name="connsiteX88" fmla="*/ 688975 w 4502150"/>
              <a:gd name="connsiteY88" fmla="*/ 336550 h 1228725"/>
              <a:gd name="connsiteX89" fmla="*/ 688975 w 4502150"/>
              <a:gd name="connsiteY89" fmla="*/ 336550 h 1228725"/>
              <a:gd name="connsiteX90" fmla="*/ 635000 w 4502150"/>
              <a:gd name="connsiteY90" fmla="*/ 336550 h 1228725"/>
              <a:gd name="connsiteX91" fmla="*/ 635000 w 4502150"/>
              <a:gd name="connsiteY91" fmla="*/ 311150 h 1228725"/>
              <a:gd name="connsiteX92" fmla="*/ 581025 w 4502150"/>
              <a:gd name="connsiteY92" fmla="*/ 311150 h 1228725"/>
              <a:gd name="connsiteX93" fmla="*/ 581025 w 4502150"/>
              <a:gd name="connsiteY93" fmla="*/ 311150 h 1228725"/>
              <a:gd name="connsiteX94" fmla="*/ 581025 w 4502150"/>
              <a:gd name="connsiteY94" fmla="*/ 285750 h 1228725"/>
              <a:gd name="connsiteX95" fmla="*/ 536575 w 4502150"/>
              <a:gd name="connsiteY95" fmla="*/ 285750 h 1228725"/>
              <a:gd name="connsiteX96" fmla="*/ 536575 w 4502150"/>
              <a:gd name="connsiteY96" fmla="*/ 276225 h 1228725"/>
              <a:gd name="connsiteX97" fmla="*/ 514350 w 4502150"/>
              <a:gd name="connsiteY97" fmla="*/ 276225 h 1228725"/>
              <a:gd name="connsiteX98" fmla="*/ 514350 w 4502150"/>
              <a:gd name="connsiteY98" fmla="*/ 276225 h 1228725"/>
              <a:gd name="connsiteX99" fmla="*/ 514350 w 4502150"/>
              <a:gd name="connsiteY99" fmla="*/ 250825 h 1228725"/>
              <a:gd name="connsiteX100" fmla="*/ 514350 w 4502150"/>
              <a:gd name="connsiteY100" fmla="*/ 250825 h 1228725"/>
              <a:gd name="connsiteX101" fmla="*/ 479425 w 4502150"/>
              <a:gd name="connsiteY101" fmla="*/ 250825 h 1228725"/>
              <a:gd name="connsiteX102" fmla="*/ 479425 w 4502150"/>
              <a:gd name="connsiteY102" fmla="*/ 215900 h 1228725"/>
              <a:gd name="connsiteX103" fmla="*/ 419100 w 4502150"/>
              <a:gd name="connsiteY103" fmla="*/ 215900 h 1228725"/>
              <a:gd name="connsiteX104" fmla="*/ 415925 w 4502150"/>
              <a:gd name="connsiteY104" fmla="*/ 206375 h 1228725"/>
              <a:gd name="connsiteX105" fmla="*/ 361950 w 4502150"/>
              <a:gd name="connsiteY105" fmla="*/ 206375 h 1228725"/>
              <a:gd name="connsiteX106" fmla="*/ 361950 w 4502150"/>
              <a:gd name="connsiteY106" fmla="*/ 177800 h 1228725"/>
              <a:gd name="connsiteX107" fmla="*/ 361950 w 4502150"/>
              <a:gd name="connsiteY107" fmla="*/ 177800 h 1228725"/>
              <a:gd name="connsiteX108" fmla="*/ 346075 w 4502150"/>
              <a:gd name="connsiteY108" fmla="*/ 161925 h 1228725"/>
              <a:gd name="connsiteX109" fmla="*/ 279400 w 4502150"/>
              <a:gd name="connsiteY109" fmla="*/ 161925 h 1228725"/>
              <a:gd name="connsiteX110" fmla="*/ 279400 w 4502150"/>
              <a:gd name="connsiteY110" fmla="*/ 123825 h 1228725"/>
              <a:gd name="connsiteX111" fmla="*/ 279400 w 4502150"/>
              <a:gd name="connsiteY111" fmla="*/ 123825 h 1228725"/>
              <a:gd name="connsiteX112" fmla="*/ 266700 w 4502150"/>
              <a:gd name="connsiteY112" fmla="*/ 111125 h 1228725"/>
              <a:gd name="connsiteX113" fmla="*/ 206375 w 4502150"/>
              <a:gd name="connsiteY113" fmla="*/ 111125 h 1228725"/>
              <a:gd name="connsiteX114" fmla="*/ 206375 w 4502150"/>
              <a:gd name="connsiteY114" fmla="*/ 66675 h 1228725"/>
              <a:gd name="connsiteX115" fmla="*/ 155575 w 4502150"/>
              <a:gd name="connsiteY115" fmla="*/ 66675 h 1228725"/>
              <a:gd name="connsiteX116" fmla="*/ 155575 w 4502150"/>
              <a:gd name="connsiteY116" fmla="*/ 34925 h 1228725"/>
              <a:gd name="connsiteX117" fmla="*/ 107950 w 4502150"/>
              <a:gd name="connsiteY117" fmla="*/ 34925 h 1228725"/>
              <a:gd name="connsiteX118" fmla="*/ 107950 w 4502150"/>
              <a:gd name="connsiteY118" fmla="*/ 15875 h 1228725"/>
              <a:gd name="connsiteX119" fmla="*/ 92075 w 4502150"/>
              <a:gd name="connsiteY119" fmla="*/ 15875 h 1228725"/>
              <a:gd name="connsiteX120" fmla="*/ 92075 w 4502150"/>
              <a:gd name="connsiteY120" fmla="*/ 0 h 1228725"/>
              <a:gd name="connsiteX121" fmla="*/ 0 w 4502150"/>
              <a:gd name="connsiteY121" fmla="*/ 0 h 1228725"/>
              <a:gd name="connsiteX0" fmla="*/ 4502150 w 4502150"/>
              <a:gd name="connsiteY0" fmla="*/ 1228725 h 1228725"/>
              <a:gd name="connsiteX1" fmla="*/ 4149725 w 4502150"/>
              <a:gd name="connsiteY1" fmla="*/ 1228725 h 1228725"/>
              <a:gd name="connsiteX2" fmla="*/ 4149725 w 4502150"/>
              <a:gd name="connsiteY2" fmla="*/ 1177925 h 1228725"/>
              <a:gd name="connsiteX3" fmla="*/ 3968750 w 4502150"/>
              <a:gd name="connsiteY3" fmla="*/ 1177925 h 1228725"/>
              <a:gd name="connsiteX4" fmla="*/ 3968750 w 4502150"/>
              <a:gd name="connsiteY4" fmla="*/ 1177925 h 1228725"/>
              <a:gd name="connsiteX5" fmla="*/ 3860800 w 4502150"/>
              <a:gd name="connsiteY5" fmla="*/ 1177925 h 1228725"/>
              <a:gd name="connsiteX6" fmla="*/ 3860800 w 4502150"/>
              <a:gd name="connsiteY6" fmla="*/ 1111250 h 1228725"/>
              <a:gd name="connsiteX7" fmla="*/ 3822700 w 4502150"/>
              <a:gd name="connsiteY7" fmla="*/ 1111250 h 1228725"/>
              <a:gd name="connsiteX8" fmla="*/ 3822700 w 4502150"/>
              <a:gd name="connsiteY8" fmla="*/ 1092200 h 1228725"/>
              <a:gd name="connsiteX9" fmla="*/ 3660775 w 4502150"/>
              <a:gd name="connsiteY9" fmla="*/ 1092200 h 1228725"/>
              <a:gd name="connsiteX10" fmla="*/ 3660775 w 4502150"/>
              <a:gd name="connsiteY10" fmla="*/ 1069975 h 1228725"/>
              <a:gd name="connsiteX11" fmla="*/ 3330575 w 4502150"/>
              <a:gd name="connsiteY11" fmla="*/ 1069975 h 1228725"/>
              <a:gd name="connsiteX12" fmla="*/ 3330575 w 4502150"/>
              <a:gd name="connsiteY12" fmla="*/ 1044575 h 1228725"/>
              <a:gd name="connsiteX13" fmla="*/ 3263900 w 4502150"/>
              <a:gd name="connsiteY13" fmla="*/ 1044575 h 1228725"/>
              <a:gd name="connsiteX14" fmla="*/ 3263900 w 4502150"/>
              <a:gd name="connsiteY14" fmla="*/ 1025525 h 1228725"/>
              <a:gd name="connsiteX15" fmla="*/ 3162300 w 4502150"/>
              <a:gd name="connsiteY15" fmla="*/ 1025525 h 1228725"/>
              <a:gd name="connsiteX16" fmla="*/ 3162300 w 4502150"/>
              <a:gd name="connsiteY16" fmla="*/ 990600 h 1228725"/>
              <a:gd name="connsiteX17" fmla="*/ 3124200 w 4502150"/>
              <a:gd name="connsiteY17" fmla="*/ 990600 h 1228725"/>
              <a:gd name="connsiteX18" fmla="*/ 3124200 w 4502150"/>
              <a:gd name="connsiteY18" fmla="*/ 984250 h 1228725"/>
              <a:gd name="connsiteX19" fmla="*/ 3028950 w 4502150"/>
              <a:gd name="connsiteY19" fmla="*/ 984250 h 1228725"/>
              <a:gd name="connsiteX20" fmla="*/ 3028950 w 4502150"/>
              <a:gd name="connsiteY20" fmla="*/ 962025 h 1228725"/>
              <a:gd name="connsiteX21" fmla="*/ 2949575 w 4502150"/>
              <a:gd name="connsiteY21" fmla="*/ 962025 h 1228725"/>
              <a:gd name="connsiteX22" fmla="*/ 2949575 w 4502150"/>
              <a:gd name="connsiteY22" fmla="*/ 942975 h 1228725"/>
              <a:gd name="connsiteX23" fmla="*/ 2841625 w 4502150"/>
              <a:gd name="connsiteY23" fmla="*/ 942975 h 1228725"/>
              <a:gd name="connsiteX24" fmla="*/ 2841625 w 4502150"/>
              <a:gd name="connsiteY24" fmla="*/ 930275 h 1228725"/>
              <a:gd name="connsiteX25" fmla="*/ 2730500 w 4502150"/>
              <a:gd name="connsiteY25" fmla="*/ 930275 h 1228725"/>
              <a:gd name="connsiteX26" fmla="*/ 2730500 w 4502150"/>
              <a:gd name="connsiteY26" fmla="*/ 930275 h 1228725"/>
              <a:gd name="connsiteX27" fmla="*/ 2714625 w 4502150"/>
              <a:gd name="connsiteY27" fmla="*/ 914400 h 1228725"/>
              <a:gd name="connsiteX28" fmla="*/ 2638425 w 4502150"/>
              <a:gd name="connsiteY28" fmla="*/ 914400 h 1228725"/>
              <a:gd name="connsiteX29" fmla="*/ 2638425 w 4502150"/>
              <a:gd name="connsiteY29" fmla="*/ 895350 h 1228725"/>
              <a:gd name="connsiteX30" fmla="*/ 2479675 w 4502150"/>
              <a:gd name="connsiteY30" fmla="*/ 895350 h 1228725"/>
              <a:gd name="connsiteX31" fmla="*/ 2479675 w 4502150"/>
              <a:gd name="connsiteY31" fmla="*/ 889000 h 1228725"/>
              <a:gd name="connsiteX32" fmla="*/ 2447925 w 4502150"/>
              <a:gd name="connsiteY32" fmla="*/ 889000 h 1228725"/>
              <a:gd name="connsiteX33" fmla="*/ 2447925 w 4502150"/>
              <a:gd name="connsiteY33" fmla="*/ 869950 h 1228725"/>
              <a:gd name="connsiteX34" fmla="*/ 2327275 w 4502150"/>
              <a:gd name="connsiteY34" fmla="*/ 869950 h 1228725"/>
              <a:gd name="connsiteX35" fmla="*/ 2336800 w 4502150"/>
              <a:gd name="connsiteY35" fmla="*/ 860425 h 1228725"/>
              <a:gd name="connsiteX36" fmla="*/ 2247900 w 4502150"/>
              <a:gd name="connsiteY36" fmla="*/ 860425 h 1228725"/>
              <a:gd name="connsiteX37" fmla="*/ 2247900 w 4502150"/>
              <a:gd name="connsiteY37" fmla="*/ 838200 h 1228725"/>
              <a:gd name="connsiteX38" fmla="*/ 2228850 w 4502150"/>
              <a:gd name="connsiteY38" fmla="*/ 838200 h 1228725"/>
              <a:gd name="connsiteX39" fmla="*/ 2228850 w 4502150"/>
              <a:gd name="connsiteY39" fmla="*/ 796925 h 1228725"/>
              <a:gd name="connsiteX40" fmla="*/ 2003425 w 4502150"/>
              <a:gd name="connsiteY40" fmla="*/ 796925 h 1228725"/>
              <a:gd name="connsiteX41" fmla="*/ 1984375 w 4502150"/>
              <a:gd name="connsiteY41" fmla="*/ 762000 h 1228725"/>
              <a:gd name="connsiteX42" fmla="*/ 1857375 w 4502150"/>
              <a:gd name="connsiteY42" fmla="*/ 762000 h 1228725"/>
              <a:gd name="connsiteX43" fmla="*/ 1857375 w 4502150"/>
              <a:gd name="connsiteY43" fmla="*/ 736600 h 1228725"/>
              <a:gd name="connsiteX44" fmla="*/ 1822450 w 4502150"/>
              <a:gd name="connsiteY44" fmla="*/ 736600 h 1228725"/>
              <a:gd name="connsiteX45" fmla="*/ 1822450 w 4502150"/>
              <a:gd name="connsiteY45" fmla="*/ 736600 h 1228725"/>
              <a:gd name="connsiteX46" fmla="*/ 1793875 w 4502150"/>
              <a:gd name="connsiteY46" fmla="*/ 736600 h 1228725"/>
              <a:gd name="connsiteX47" fmla="*/ 1793875 w 4502150"/>
              <a:gd name="connsiteY47" fmla="*/ 711200 h 1228725"/>
              <a:gd name="connsiteX48" fmla="*/ 1758950 w 4502150"/>
              <a:gd name="connsiteY48" fmla="*/ 711200 h 1228725"/>
              <a:gd name="connsiteX49" fmla="*/ 1711325 w 4502150"/>
              <a:gd name="connsiteY49" fmla="*/ 711200 h 1228725"/>
              <a:gd name="connsiteX50" fmla="*/ 1711325 w 4502150"/>
              <a:gd name="connsiteY50" fmla="*/ 688975 h 1228725"/>
              <a:gd name="connsiteX51" fmla="*/ 1685925 w 4502150"/>
              <a:gd name="connsiteY51" fmla="*/ 688975 h 1228725"/>
              <a:gd name="connsiteX52" fmla="*/ 1685925 w 4502150"/>
              <a:gd name="connsiteY52" fmla="*/ 650875 h 1228725"/>
              <a:gd name="connsiteX53" fmla="*/ 1647825 w 4502150"/>
              <a:gd name="connsiteY53" fmla="*/ 650875 h 1228725"/>
              <a:gd name="connsiteX54" fmla="*/ 1647825 w 4502150"/>
              <a:gd name="connsiteY54" fmla="*/ 650875 h 1228725"/>
              <a:gd name="connsiteX55" fmla="*/ 1625600 w 4502150"/>
              <a:gd name="connsiteY55" fmla="*/ 628650 h 1228725"/>
              <a:gd name="connsiteX56" fmla="*/ 1625600 w 4502150"/>
              <a:gd name="connsiteY56" fmla="*/ 615950 h 1228725"/>
              <a:gd name="connsiteX57" fmla="*/ 1571625 w 4502150"/>
              <a:gd name="connsiteY57" fmla="*/ 615950 h 1228725"/>
              <a:gd name="connsiteX58" fmla="*/ 1571625 w 4502150"/>
              <a:gd name="connsiteY58" fmla="*/ 603250 h 1228725"/>
              <a:gd name="connsiteX59" fmla="*/ 1539875 w 4502150"/>
              <a:gd name="connsiteY59" fmla="*/ 603250 h 1228725"/>
              <a:gd name="connsiteX60" fmla="*/ 1539875 w 4502150"/>
              <a:gd name="connsiteY60" fmla="*/ 581025 h 1228725"/>
              <a:gd name="connsiteX61" fmla="*/ 1495425 w 4502150"/>
              <a:gd name="connsiteY61" fmla="*/ 581025 h 1228725"/>
              <a:gd name="connsiteX62" fmla="*/ 1495425 w 4502150"/>
              <a:gd name="connsiteY62" fmla="*/ 561975 h 1228725"/>
              <a:gd name="connsiteX63" fmla="*/ 1474787 w 4502150"/>
              <a:gd name="connsiteY63" fmla="*/ 561975 h 1228725"/>
              <a:gd name="connsiteX64" fmla="*/ 1473200 w 4502150"/>
              <a:gd name="connsiteY64" fmla="*/ 549275 h 1228725"/>
              <a:gd name="connsiteX65" fmla="*/ 1425575 w 4502150"/>
              <a:gd name="connsiteY65" fmla="*/ 549275 h 1228725"/>
              <a:gd name="connsiteX66" fmla="*/ 1425575 w 4502150"/>
              <a:gd name="connsiteY66" fmla="*/ 536575 h 1228725"/>
              <a:gd name="connsiteX67" fmla="*/ 1374775 w 4502150"/>
              <a:gd name="connsiteY67" fmla="*/ 536575 h 1228725"/>
              <a:gd name="connsiteX68" fmla="*/ 1374775 w 4502150"/>
              <a:gd name="connsiteY68" fmla="*/ 501650 h 1228725"/>
              <a:gd name="connsiteX69" fmla="*/ 1343025 w 4502150"/>
              <a:gd name="connsiteY69" fmla="*/ 501650 h 1228725"/>
              <a:gd name="connsiteX70" fmla="*/ 1343025 w 4502150"/>
              <a:gd name="connsiteY70" fmla="*/ 488950 h 1228725"/>
              <a:gd name="connsiteX71" fmla="*/ 1317625 w 4502150"/>
              <a:gd name="connsiteY71" fmla="*/ 488950 h 1228725"/>
              <a:gd name="connsiteX72" fmla="*/ 1282700 w 4502150"/>
              <a:gd name="connsiteY72" fmla="*/ 469900 h 1228725"/>
              <a:gd name="connsiteX73" fmla="*/ 1177925 w 4502150"/>
              <a:gd name="connsiteY73" fmla="*/ 460375 h 1228725"/>
              <a:gd name="connsiteX74" fmla="*/ 1177925 w 4502150"/>
              <a:gd name="connsiteY74" fmla="*/ 428625 h 1228725"/>
              <a:gd name="connsiteX75" fmla="*/ 1047750 w 4502150"/>
              <a:gd name="connsiteY75" fmla="*/ 428625 h 1228725"/>
              <a:gd name="connsiteX76" fmla="*/ 1047750 w 4502150"/>
              <a:gd name="connsiteY76" fmla="*/ 419100 h 1228725"/>
              <a:gd name="connsiteX77" fmla="*/ 993775 w 4502150"/>
              <a:gd name="connsiteY77" fmla="*/ 419100 h 1228725"/>
              <a:gd name="connsiteX78" fmla="*/ 993775 w 4502150"/>
              <a:gd name="connsiteY78" fmla="*/ 403225 h 1228725"/>
              <a:gd name="connsiteX79" fmla="*/ 882650 w 4502150"/>
              <a:gd name="connsiteY79" fmla="*/ 403225 h 1228725"/>
              <a:gd name="connsiteX80" fmla="*/ 882650 w 4502150"/>
              <a:gd name="connsiteY80" fmla="*/ 403225 h 1228725"/>
              <a:gd name="connsiteX81" fmla="*/ 882650 w 4502150"/>
              <a:gd name="connsiteY81" fmla="*/ 381000 h 1228725"/>
              <a:gd name="connsiteX82" fmla="*/ 838200 w 4502150"/>
              <a:gd name="connsiteY82" fmla="*/ 381000 h 1228725"/>
              <a:gd name="connsiteX83" fmla="*/ 838200 w 4502150"/>
              <a:gd name="connsiteY83" fmla="*/ 365125 h 1228725"/>
              <a:gd name="connsiteX84" fmla="*/ 828675 w 4502150"/>
              <a:gd name="connsiteY84" fmla="*/ 365125 h 1228725"/>
              <a:gd name="connsiteX85" fmla="*/ 828675 w 4502150"/>
              <a:gd name="connsiteY85" fmla="*/ 365125 h 1228725"/>
              <a:gd name="connsiteX86" fmla="*/ 828675 w 4502150"/>
              <a:gd name="connsiteY86" fmla="*/ 336550 h 1228725"/>
              <a:gd name="connsiteX87" fmla="*/ 688975 w 4502150"/>
              <a:gd name="connsiteY87" fmla="*/ 336550 h 1228725"/>
              <a:gd name="connsiteX88" fmla="*/ 688975 w 4502150"/>
              <a:gd name="connsiteY88" fmla="*/ 336550 h 1228725"/>
              <a:gd name="connsiteX89" fmla="*/ 635000 w 4502150"/>
              <a:gd name="connsiteY89" fmla="*/ 336550 h 1228725"/>
              <a:gd name="connsiteX90" fmla="*/ 635000 w 4502150"/>
              <a:gd name="connsiteY90" fmla="*/ 311150 h 1228725"/>
              <a:gd name="connsiteX91" fmla="*/ 581025 w 4502150"/>
              <a:gd name="connsiteY91" fmla="*/ 311150 h 1228725"/>
              <a:gd name="connsiteX92" fmla="*/ 581025 w 4502150"/>
              <a:gd name="connsiteY92" fmla="*/ 311150 h 1228725"/>
              <a:gd name="connsiteX93" fmla="*/ 581025 w 4502150"/>
              <a:gd name="connsiteY93" fmla="*/ 285750 h 1228725"/>
              <a:gd name="connsiteX94" fmla="*/ 536575 w 4502150"/>
              <a:gd name="connsiteY94" fmla="*/ 285750 h 1228725"/>
              <a:gd name="connsiteX95" fmla="*/ 536575 w 4502150"/>
              <a:gd name="connsiteY95" fmla="*/ 276225 h 1228725"/>
              <a:gd name="connsiteX96" fmla="*/ 514350 w 4502150"/>
              <a:gd name="connsiteY96" fmla="*/ 276225 h 1228725"/>
              <a:gd name="connsiteX97" fmla="*/ 514350 w 4502150"/>
              <a:gd name="connsiteY97" fmla="*/ 276225 h 1228725"/>
              <a:gd name="connsiteX98" fmla="*/ 514350 w 4502150"/>
              <a:gd name="connsiteY98" fmla="*/ 250825 h 1228725"/>
              <a:gd name="connsiteX99" fmla="*/ 514350 w 4502150"/>
              <a:gd name="connsiteY99" fmla="*/ 250825 h 1228725"/>
              <a:gd name="connsiteX100" fmla="*/ 479425 w 4502150"/>
              <a:gd name="connsiteY100" fmla="*/ 250825 h 1228725"/>
              <a:gd name="connsiteX101" fmla="*/ 479425 w 4502150"/>
              <a:gd name="connsiteY101" fmla="*/ 215900 h 1228725"/>
              <a:gd name="connsiteX102" fmla="*/ 419100 w 4502150"/>
              <a:gd name="connsiteY102" fmla="*/ 215900 h 1228725"/>
              <a:gd name="connsiteX103" fmla="*/ 415925 w 4502150"/>
              <a:gd name="connsiteY103" fmla="*/ 206375 h 1228725"/>
              <a:gd name="connsiteX104" fmla="*/ 361950 w 4502150"/>
              <a:gd name="connsiteY104" fmla="*/ 206375 h 1228725"/>
              <a:gd name="connsiteX105" fmla="*/ 361950 w 4502150"/>
              <a:gd name="connsiteY105" fmla="*/ 177800 h 1228725"/>
              <a:gd name="connsiteX106" fmla="*/ 361950 w 4502150"/>
              <a:gd name="connsiteY106" fmla="*/ 177800 h 1228725"/>
              <a:gd name="connsiteX107" fmla="*/ 346075 w 4502150"/>
              <a:gd name="connsiteY107" fmla="*/ 161925 h 1228725"/>
              <a:gd name="connsiteX108" fmla="*/ 279400 w 4502150"/>
              <a:gd name="connsiteY108" fmla="*/ 161925 h 1228725"/>
              <a:gd name="connsiteX109" fmla="*/ 279400 w 4502150"/>
              <a:gd name="connsiteY109" fmla="*/ 123825 h 1228725"/>
              <a:gd name="connsiteX110" fmla="*/ 279400 w 4502150"/>
              <a:gd name="connsiteY110" fmla="*/ 123825 h 1228725"/>
              <a:gd name="connsiteX111" fmla="*/ 266700 w 4502150"/>
              <a:gd name="connsiteY111" fmla="*/ 111125 h 1228725"/>
              <a:gd name="connsiteX112" fmla="*/ 206375 w 4502150"/>
              <a:gd name="connsiteY112" fmla="*/ 111125 h 1228725"/>
              <a:gd name="connsiteX113" fmla="*/ 206375 w 4502150"/>
              <a:gd name="connsiteY113" fmla="*/ 66675 h 1228725"/>
              <a:gd name="connsiteX114" fmla="*/ 155575 w 4502150"/>
              <a:gd name="connsiteY114" fmla="*/ 66675 h 1228725"/>
              <a:gd name="connsiteX115" fmla="*/ 155575 w 4502150"/>
              <a:gd name="connsiteY115" fmla="*/ 34925 h 1228725"/>
              <a:gd name="connsiteX116" fmla="*/ 107950 w 4502150"/>
              <a:gd name="connsiteY116" fmla="*/ 34925 h 1228725"/>
              <a:gd name="connsiteX117" fmla="*/ 107950 w 4502150"/>
              <a:gd name="connsiteY117" fmla="*/ 15875 h 1228725"/>
              <a:gd name="connsiteX118" fmla="*/ 92075 w 4502150"/>
              <a:gd name="connsiteY118" fmla="*/ 15875 h 1228725"/>
              <a:gd name="connsiteX119" fmla="*/ 92075 w 4502150"/>
              <a:gd name="connsiteY119" fmla="*/ 0 h 1228725"/>
              <a:gd name="connsiteX120" fmla="*/ 0 w 4502150"/>
              <a:gd name="connsiteY120" fmla="*/ 0 h 1228725"/>
              <a:gd name="connsiteX0" fmla="*/ 4502150 w 4502150"/>
              <a:gd name="connsiteY0" fmla="*/ 1228725 h 1228725"/>
              <a:gd name="connsiteX1" fmla="*/ 4149725 w 4502150"/>
              <a:gd name="connsiteY1" fmla="*/ 1228725 h 1228725"/>
              <a:gd name="connsiteX2" fmla="*/ 4149725 w 4502150"/>
              <a:gd name="connsiteY2" fmla="*/ 1177925 h 1228725"/>
              <a:gd name="connsiteX3" fmla="*/ 3968750 w 4502150"/>
              <a:gd name="connsiteY3" fmla="*/ 1177925 h 1228725"/>
              <a:gd name="connsiteX4" fmla="*/ 3968750 w 4502150"/>
              <a:gd name="connsiteY4" fmla="*/ 1177925 h 1228725"/>
              <a:gd name="connsiteX5" fmla="*/ 3860800 w 4502150"/>
              <a:gd name="connsiteY5" fmla="*/ 1177925 h 1228725"/>
              <a:gd name="connsiteX6" fmla="*/ 3860800 w 4502150"/>
              <a:gd name="connsiteY6" fmla="*/ 1111250 h 1228725"/>
              <a:gd name="connsiteX7" fmla="*/ 3822700 w 4502150"/>
              <a:gd name="connsiteY7" fmla="*/ 1111250 h 1228725"/>
              <a:gd name="connsiteX8" fmla="*/ 3822700 w 4502150"/>
              <a:gd name="connsiteY8" fmla="*/ 1092200 h 1228725"/>
              <a:gd name="connsiteX9" fmla="*/ 3660775 w 4502150"/>
              <a:gd name="connsiteY9" fmla="*/ 1092200 h 1228725"/>
              <a:gd name="connsiteX10" fmla="*/ 3660775 w 4502150"/>
              <a:gd name="connsiteY10" fmla="*/ 1069975 h 1228725"/>
              <a:gd name="connsiteX11" fmla="*/ 3330575 w 4502150"/>
              <a:gd name="connsiteY11" fmla="*/ 1069975 h 1228725"/>
              <a:gd name="connsiteX12" fmla="*/ 3330575 w 4502150"/>
              <a:gd name="connsiteY12" fmla="*/ 1044575 h 1228725"/>
              <a:gd name="connsiteX13" fmla="*/ 3263900 w 4502150"/>
              <a:gd name="connsiteY13" fmla="*/ 1044575 h 1228725"/>
              <a:gd name="connsiteX14" fmla="*/ 3263900 w 4502150"/>
              <a:gd name="connsiteY14" fmla="*/ 1025525 h 1228725"/>
              <a:gd name="connsiteX15" fmla="*/ 3162300 w 4502150"/>
              <a:gd name="connsiteY15" fmla="*/ 1025525 h 1228725"/>
              <a:gd name="connsiteX16" fmla="*/ 3162300 w 4502150"/>
              <a:gd name="connsiteY16" fmla="*/ 990600 h 1228725"/>
              <a:gd name="connsiteX17" fmla="*/ 3124200 w 4502150"/>
              <a:gd name="connsiteY17" fmla="*/ 990600 h 1228725"/>
              <a:gd name="connsiteX18" fmla="*/ 3124200 w 4502150"/>
              <a:gd name="connsiteY18" fmla="*/ 984250 h 1228725"/>
              <a:gd name="connsiteX19" fmla="*/ 3028950 w 4502150"/>
              <a:gd name="connsiteY19" fmla="*/ 984250 h 1228725"/>
              <a:gd name="connsiteX20" fmla="*/ 3028950 w 4502150"/>
              <a:gd name="connsiteY20" fmla="*/ 962025 h 1228725"/>
              <a:gd name="connsiteX21" fmla="*/ 2949575 w 4502150"/>
              <a:gd name="connsiteY21" fmla="*/ 962025 h 1228725"/>
              <a:gd name="connsiteX22" fmla="*/ 2949575 w 4502150"/>
              <a:gd name="connsiteY22" fmla="*/ 942975 h 1228725"/>
              <a:gd name="connsiteX23" fmla="*/ 2841625 w 4502150"/>
              <a:gd name="connsiteY23" fmla="*/ 942975 h 1228725"/>
              <a:gd name="connsiteX24" fmla="*/ 2841625 w 4502150"/>
              <a:gd name="connsiteY24" fmla="*/ 930275 h 1228725"/>
              <a:gd name="connsiteX25" fmla="*/ 2730500 w 4502150"/>
              <a:gd name="connsiteY25" fmla="*/ 930275 h 1228725"/>
              <a:gd name="connsiteX26" fmla="*/ 2730500 w 4502150"/>
              <a:gd name="connsiteY26" fmla="*/ 930275 h 1228725"/>
              <a:gd name="connsiteX27" fmla="*/ 2714625 w 4502150"/>
              <a:gd name="connsiteY27" fmla="*/ 914400 h 1228725"/>
              <a:gd name="connsiteX28" fmla="*/ 2638425 w 4502150"/>
              <a:gd name="connsiteY28" fmla="*/ 914400 h 1228725"/>
              <a:gd name="connsiteX29" fmla="*/ 2638425 w 4502150"/>
              <a:gd name="connsiteY29" fmla="*/ 895350 h 1228725"/>
              <a:gd name="connsiteX30" fmla="*/ 2479675 w 4502150"/>
              <a:gd name="connsiteY30" fmla="*/ 895350 h 1228725"/>
              <a:gd name="connsiteX31" fmla="*/ 2479675 w 4502150"/>
              <a:gd name="connsiteY31" fmla="*/ 889000 h 1228725"/>
              <a:gd name="connsiteX32" fmla="*/ 2447925 w 4502150"/>
              <a:gd name="connsiteY32" fmla="*/ 889000 h 1228725"/>
              <a:gd name="connsiteX33" fmla="*/ 2447925 w 4502150"/>
              <a:gd name="connsiteY33" fmla="*/ 869950 h 1228725"/>
              <a:gd name="connsiteX34" fmla="*/ 2327275 w 4502150"/>
              <a:gd name="connsiteY34" fmla="*/ 869950 h 1228725"/>
              <a:gd name="connsiteX35" fmla="*/ 2336800 w 4502150"/>
              <a:gd name="connsiteY35" fmla="*/ 860425 h 1228725"/>
              <a:gd name="connsiteX36" fmla="*/ 2247900 w 4502150"/>
              <a:gd name="connsiteY36" fmla="*/ 860425 h 1228725"/>
              <a:gd name="connsiteX37" fmla="*/ 2247900 w 4502150"/>
              <a:gd name="connsiteY37" fmla="*/ 838200 h 1228725"/>
              <a:gd name="connsiteX38" fmla="*/ 2228850 w 4502150"/>
              <a:gd name="connsiteY38" fmla="*/ 838200 h 1228725"/>
              <a:gd name="connsiteX39" fmla="*/ 2228850 w 4502150"/>
              <a:gd name="connsiteY39" fmla="*/ 796925 h 1228725"/>
              <a:gd name="connsiteX40" fmla="*/ 2003425 w 4502150"/>
              <a:gd name="connsiteY40" fmla="*/ 796925 h 1228725"/>
              <a:gd name="connsiteX41" fmla="*/ 1984375 w 4502150"/>
              <a:gd name="connsiteY41" fmla="*/ 762000 h 1228725"/>
              <a:gd name="connsiteX42" fmla="*/ 1857375 w 4502150"/>
              <a:gd name="connsiteY42" fmla="*/ 762000 h 1228725"/>
              <a:gd name="connsiteX43" fmla="*/ 1857375 w 4502150"/>
              <a:gd name="connsiteY43" fmla="*/ 736600 h 1228725"/>
              <a:gd name="connsiteX44" fmla="*/ 1822450 w 4502150"/>
              <a:gd name="connsiteY44" fmla="*/ 736600 h 1228725"/>
              <a:gd name="connsiteX45" fmla="*/ 1822450 w 4502150"/>
              <a:gd name="connsiteY45" fmla="*/ 736600 h 1228725"/>
              <a:gd name="connsiteX46" fmla="*/ 1793875 w 4502150"/>
              <a:gd name="connsiteY46" fmla="*/ 736600 h 1228725"/>
              <a:gd name="connsiteX47" fmla="*/ 1793875 w 4502150"/>
              <a:gd name="connsiteY47" fmla="*/ 711200 h 1228725"/>
              <a:gd name="connsiteX48" fmla="*/ 1758950 w 4502150"/>
              <a:gd name="connsiteY48" fmla="*/ 711200 h 1228725"/>
              <a:gd name="connsiteX49" fmla="*/ 1711325 w 4502150"/>
              <a:gd name="connsiteY49" fmla="*/ 711200 h 1228725"/>
              <a:gd name="connsiteX50" fmla="*/ 1711325 w 4502150"/>
              <a:gd name="connsiteY50" fmla="*/ 688975 h 1228725"/>
              <a:gd name="connsiteX51" fmla="*/ 1685925 w 4502150"/>
              <a:gd name="connsiteY51" fmla="*/ 688975 h 1228725"/>
              <a:gd name="connsiteX52" fmla="*/ 1685925 w 4502150"/>
              <a:gd name="connsiteY52" fmla="*/ 650875 h 1228725"/>
              <a:gd name="connsiteX53" fmla="*/ 1647825 w 4502150"/>
              <a:gd name="connsiteY53" fmla="*/ 650875 h 1228725"/>
              <a:gd name="connsiteX54" fmla="*/ 1647825 w 4502150"/>
              <a:gd name="connsiteY54" fmla="*/ 650875 h 1228725"/>
              <a:gd name="connsiteX55" fmla="*/ 1625600 w 4502150"/>
              <a:gd name="connsiteY55" fmla="*/ 628650 h 1228725"/>
              <a:gd name="connsiteX56" fmla="*/ 1625600 w 4502150"/>
              <a:gd name="connsiteY56" fmla="*/ 615950 h 1228725"/>
              <a:gd name="connsiteX57" fmla="*/ 1571625 w 4502150"/>
              <a:gd name="connsiteY57" fmla="*/ 615950 h 1228725"/>
              <a:gd name="connsiteX58" fmla="*/ 1571625 w 4502150"/>
              <a:gd name="connsiteY58" fmla="*/ 603250 h 1228725"/>
              <a:gd name="connsiteX59" fmla="*/ 1539875 w 4502150"/>
              <a:gd name="connsiteY59" fmla="*/ 603250 h 1228725"/>
              <a:gd name="connsiteX60" fmla="*/ 1539875 w 4502150"/>
              <a:gd name="connsiteY60" fmla="*/ 581025 h 1228725"/>
              <a:gd name="connsiteX61" fmla="*/ 1495425 w 4502150"/>
              <a:gd name="connsiteY61" fmla="*/ 581025 h 1228725"/>
              <a:gd name="connsiteX62" fmla="*/ 1495425 w 4502150"/>
              <a:gd name="connsiteY62" fmla="*/ 561975 h 1228725"/>
              <a:gd name="connsiteX63" fmla="*/ 1474787 w 4502150"/>
              <a:gd name="connsiteY63" fmla="*/ 561975 h 1228725"/>
              <a:gd name="connsiteX64" fmla="*/ 1473200 w 4502150"/>
              <a:gd name="connsiteY64" fmla="*/ 549275 h 1228725"/>
              <a:gd name="connsiteX65" fmla="*/ 1425575 w 4502150"/>
              <a:gd name="connsiteY65" fmla="*/ 549275 h 1228725"/>
              <a:gd name="connsiteX66" fmla="*/ 1425575 w 4502150"/>
              <a:gd name="connsiteY66" fmla="*/ 536575 h 1228725"/>
              <a:gd name="connsiteX67" fmla="*/ 1374775 w 4502150"/>
              <a:gd name="connsiteY67" fmla="*/ 536575 h 1228725"/>
              <a:gd name="connsiteX68" fmla="*/ 1374775 w 4502150"/>
              <a:gd name="connsiteY68" fmla="*/ 501650 h 1228725"/>
              <a:gd name="connsiteX69" fmla="*/ 1343025 w 4502150"/>
              <a:gd name="connsiteY69" fmla="*/ 501650 h 1228725"/>
              <a:gd name="connsiteX70" fmla="*/ 1343025 w 4502150"/>
              <a:gd name="connsiteY70" fmla="*/ 488950 h 1228725"/>
              <a:gd name="connsiteX71" fmla="*/ 1317625 w 4502150"/>
              <a:gd name="connsiteY71" fmla="*/ 488950 h 1228725"/>
              <a:gd name="connsiteX72" fmla="*/ 1282700 w 4502150"/>
              <a:gd name="connsiteY72" fmla="*/ 469900 h 1228725"/>
              <a:gd name="connsiteX73" fmla="*/ 1185863 w 4502150"/>
              <a:gd name="connsiteY73" fmla="*/ 476250 h 1228725"/>
              <a:gd name="connsiteX74" fmla="*/ 1177925 w 4502150"/>
              <a:gd name="connsiteY74" fmla="*/ 428625 h 1228725"/>
              <a:gd name="connsiteX75" fmla="*/ 1047750 w 4502150"/>
              <a:gd name="connsiteY75" fmla="*/ 428625 h 1228725"/>
              <a:gd name="connsiteX76" fmla="*/ 1047750 w 4502150"/>
              <a:gd name="connsiteY76" fmla="*/ 419100 h 1228725"/>
              <a:gd name="connsiteX77" fmla="*/ 993775 w 4502150"/>
              <a:gd name="connsiteY77" fmla="*/ 419100 h 1228725"/>
              <a:gd name="connsiteX78" fmla="*/ 993775 w 4502150"/>
              <a:gd name="connsiteY78" fmla="*/ 403225 h 1228725"/>
              <a:gd name="connsiteX79" fmla="*/ 882650 w 4502150"/>
              <a:gd name="connsiteY79" fmla="*/ 403225 h 1228725"/>
              <a:gd name="connsiteX80" fmla="*/ 882650 w 4502150"/>
              <a:gd name="connsiteY80" fmla="*/ 403225 h 1228725"/>
              <a:gd name="connsiteX81" fmla="*/ 882650 w 4502150"/>
              <a:gd name="connsiteY81" fmla="*/ 381000 h 1228725"/>
              <a:gd name="connsiteX82" fmla="*/ 838200 w 4502150"/>
              <a:gd name="connsiteY82" fmla="*/ 381000 h 1228725"/>
              <a:gd name="connsiteX83" fmla="*/ 838200 w 4502150"/>
              <a:gd name="connsiteY83" fmla="*/ 365125 h 1228725"/>
              <a:gd name="connsiteX84" fmla="*/ 828675 w 4502150"/>
              <a:gd name="connsiteY84" fmla="*/ 365125 h 1228725"/>
              <a:gd name="connsiteX85" fmla="*/ 828675 w 4502150"/>
              <a:gd name="connsiteY85" fmla="*/ 365125 h 1228725"/>
              <a:gd name="connsiteX86" fmla="*/ 828675 w 4502150"/>
              <a:gd name="connsiteY86" fmla="*/ 336550 h 1228725"/>
              <a:gd name="connsiteX87" fmla="*/ 688975 w 4502150"/>
              <a:gd name="connsiteY87" fmla="*/ 336550 h 1228725"/>
              <a:gd name="connsiteX88" fmla="*/ 688975 w 4502150"/>
              <a:gd name="connsiteY88" fmla="*/ 336550 h 1228725"/>
              <a:gd name="connsiteX89" fmla="*/ 635000 w 4502150"/>
              <a:gd name="connsiteY89" fmla="*/ 336550 h 1228725"/>
              <a:gd name="connsiteX90" fmla="*/ 635000 w 4502150"/>
              <a:gd name="connsiteY90" fmla="*/ 311150 h 1228725"/>
              <a:gd name="connsiteX91" fmla="*/ 581025 w 4502150"/>
              <a:gd name="connsiteY91" fmla="*/ 311150 h 1228725"/>
              <a:gd name="connsiteX92" fmla="*/ 581025 w 4502150"/>
              <a:gd name="connsiteY92" fmla="*/ 311150 h 1228725"/>
              <a:gd name="connsiteX93" fmla="*/ 581025 w 4502150"/>
              <a:gd name="connsiteY93" fmla="*/ 285750 h 1228725"/>
              <a:gd name="connsiteX94" fmla="*/ 536575 w 4502150"/>
              <a:gd name="connsiteY94" fmla="*/ 285750 h 1228725"/>
              <a:gd name="connsiteX95" fmla="*/ 536575 w 4502150"/>
              <a:gd name="connsiteY95" fmla="*/ 276225 h 1228725"/>
              <a:gd name="connsiteX96" fmla="*/ 514350 w 4502150"/>
              <a:gd name="connsiteY96" fmla="*/ 276225 h 1228725"/>
              <a:gd name="connsiteX97" fmla="*/ 514350 w 4502150"/>
              <a:gd name="connsiteY97" fmla="*/ 276225 h 1228725"/>
              <a:gd name="connsiteX98" fmla="*/ 514350 w 4502150"/>
              <a:gd name="connsiteY98" fmla="*/ 250825 h 1228725"/>
              <a:gd name="connsiteX99" fmla="*/ 514350 w 4502150"/>
              <a:gd name="connsiteY99" fmla="*/ 250825 h 1228725"/>
              <a:gd name="connsiteX100" fmla="*/ 479425 w 4502150"/>
              <a:gd name="connsiteY100" fmla="*/ 250825 h 1228725"/>
              <a:gd name="connsiteX101" fmla="*/ 479425 w 4502150"/>
              <a:gd name="connsiteY101" fmla="*/ 215900 h 1228725"/>
              <a:gd name="connsiteX102" fmla="*/ 419100 w 4502150"/>
              <a:gd name="connsiteY102" fmla="*/ 215900 h 1228725"/>
              <a:gd name="connsiteX103" fmla="*/ 415925 w 4502150"/>
              <a:gd name="connsiteY103" fmla="*/ 206375 h 1228725"/>
              <a:gd name="connsiteX104" fmla="*/ 361950 w 4502150"/>
              <a:gd name="connsiteY104" fmla="*/ 206375 h 1228725"/>
              <a:gd name="connsiteX105" fmla="*/ 361950 w 4502150"/>
              <a:gd name="connsiteY105" fmla="*/ 177800 h 1228725"/>
              <a:gd name="connsiteX106" fmla="*/ 361950 w 4502150"/>
              <a:gd name="connsiteY106" fmla="*/ 177800 h 1228725"/>
              <a:gd name="connsiteX107" fmla="*/ 346075 w 4502150"/>
              <a:gd name="connsiteY107" fmla="*/ 161925 h 1228725"/>
              <a:gd name="connsiteX108" fmla="*/ 279400 w 4502150"/>
              <a:gd name="connsiteY108" fmla="*/ 161925 h 1228725"/>
              <a:gd name="connsiteX109" fmla="*/ 279400 w 4502150"/>
              <a:gd name="connsiteY109" fmla="*/ 123825 h 1228725"/>
              <a:gd name="connsiteX110" fmla="*/ 279400 w 4502150"/>
              <a:gd name="connsiteY110" fmla="*/ 123825 h 1228725"/>
              <a:gd name="connsiteX111" fmla="*/ 266700 w 4502150"/>
              <a:gd name="connsiteY111" fmla="*/ 111125 h 1228725"/>
              <a:gd name="connsiteX112" fmla="*/ 206375 w 4502150"/>
              <a:gd name="connsiteY112" fmla="*/ 111125 h 1228725"/>
              <a:gd name="connsiteX113" fmla="*/ 206375 w 4502150"/>
              <a:gd name="connsiteY113" fmla="*/ 66675 h 1228725"/>
              <a:gd name="connsiteX114" fmla="*/ 155575 w 4502150"/>
              <a:gd name="connsiteY114" fmla="*/ 66675 h 1228725"/>
              <a:gd name="connsiteX115" fmla="*/ 155575 w 4502150"/>
              <a:gd name="connsiteY115" fmla="*/ 34925 h 1228725"/>
              <a:gd name="connsiteX116" fmla="*/ 107950 w 4502150"/>
              <a:gd name="connsiteY116" fmla="*/ 34925 h 1228725"/>
              <a:gd name="connsiteX117" fmla="*/ 107950 w 4502150"/>
              <a:gd name="connsiteY117" fmla="*/ 15875 h 1228725"/>
              <a:gd name="connsiteX118" fmla="*/ 92075 w 4502150"/>
              <a:gd name="connsiteY118" fmla="*/ 15875 h 1228725"/>
              <a:gd name="connsiteX119" fmla="*/ 92075 w 4502150"/>
              <a:gd name="connsiteY119" fmla="*/ 0 h 1228725"/>
              <a:gd name="connsiteX120" fmla="*/ 0 w 4502150"/>
              <a:gd name="connsiteY120" fmla="*/ 0 h 1228725"/>
              <a:gd name="connsiteX0" fmla="*/ 4502150 w 4502150"/>
              <a:gd name="connsiteY0" fmla="*/ 1228725 h 1228725"/>
              <a:gd name="connsiteX1" fmla="*/ 4149725 w 4502150"/>
              <a:gd name="connsiteY1" fmla="*/ 1228725 h 1228725"/>
              <a:gd name="connsiteX2" fmla="*/ 4149725 w 4502150"/>
              <a:gd name="connsiteY2" fmla="*/ 1177925 h 1228725"/>
              <a:gd name="connsiteX3" fmla="*/ 3968750 w 4502150"/>
              <a:gd name="connsiteY3" fmla="*/ 1177925 h 1228725"/>
              <a:gd name="connsiteX4" fmla="*/ 3968750 w 4502150"/>
              <a:gd name="connsiteY4" fmla="*/ 1177925 h 1228725"/>
              <a:gd name="connsiteX5" fmla="*/ 3860800 w 4502150"/>
              <a:gd name="connsiteY5" fmla="*/ 1177925 h 1228725"/>
              <a:gd name="connsiteX6" fmla="*/ 3860800 w 4502150"/>
              <a:gd name="connsiteY6" fmla="*/ 1111250 h 1228725"/>
              <a:gd name="connsiteX7" fmla="*/ 3822700 w 4502150"/>
              <a:gd name="connsiteY7" fmla="*/ 1111250 h 1228725"/>
              <a:gd name="connsiteX8" fmla="*/ 3822700 w 4502150"/>
              <a:gd name="connsiteY8" fmla="*/ 1092200 h 1228725"/>
              <a:gd name="connsiteX9" fmla="*/ 3660775 w 4502150"/>
              <a:gd name="connsiteY9" fmla="*/ 1092200 h 1228725"/>
              <a:gd name="connsiteX10" fmla="*/ 3660775 w 4502150"/>
              <a:gd name="connsiteY10" fmla="*/ 1069975 h 1228725"/>
              <a:gd name="connsiteX11" fmla="*/ 3330575 w 4502150"/>
              <a:gd name="connsiteY11" fmla="*/ 1069975 h 1228725"/>
              <a:gd name="connsiteX12" fmla="*/ 3330575 w 4502150"/>
              <a:gd name="connsiteY12" fmla="*/ 1044575 h 1228725"/>
              <a:gd name="connsiteX13" fmla="*/ 3263900 w 4502150"/>
              <a:gd name="connsiteY13" fmla="*/ 1044575 h 1228725"/>
              <a:gd name="connsiteX14" fmla="*/ 3263900 w 4502150"/>
              <a:gd name="connsiteY14" fmla="*/ 1025525 h 1228725"/>
              <a:gd name="connsiteX15" fmla="*/ 3162300 w 4502150"/>
              <a:gd name="connsiteY15" fmla="*/ 1025525 h 1228725"/>
              <a:gd name="connsiteX16" fmla="*/ 3162300 w 4502150"/>
              <a:gd name="connsiteY16" fmla="*/ 990600 h 1228725"/>
              <a:gd name="connsiteX17" fmla="*/ 3124200 w 4502150"/>
              <a:gd name="connsiteY17" fmla="*/ 990600 h 1228725"/>
              <a:gd name="connsiteX18" fmla="*/ 3124200 w 4502150"/>
              <a:gd name="connsiteY18" fmla="*/ 984250 h 1228725"/>
              <a:gd name="connsiteX19" fmla="*/ 3028950 w 4502150"/>
              <a:gd name="connsiteY19" fmla="*/ 984250 h 1228725"/>
              <a:gd name="connsiteX20" fmla="*/ 3028950 w 4502150"/>
              <a:gd name="connsiteY20" fmla="*/ 962025 h 1228725"/>
              <a:gd name="connsiteX21" fmla="*/ 2949575 w 4502150"/>
              <a:gd name="connsiteY21" fmla="*/ 962025 h 1228725"/>
              <a:gd name="connsiteX22" fmla="*/ 2949575 w 4502150"/>
              <a:gd name="connsiteY22" fmla="*/ 942975 h 1228725"/>
              <a:gd name="connsiteX23" fmla="*/ 2841625 w 4502150"/>
              <a:gd name="connsiteY23" fmla="*/ 942975 h 1228725"/>
              <a:gd name="connsiteX24" fmla="*/ 2841625 w 4502150"/>
              <a:gd name="connsiteY24" fmla="*/ 930275 h 1228725"/>
              <a:gd name="connsiteX25" fmla="*/ 2730500 w 4502150"/>
              <a:gd name="connsiteY25" fmla="*/ 930275 h 1228725"/>
              <a:gd name="connsiteX26" fmla="*/ 2730500 w 4502150"/>
              <a:gd name="connsiteY26" fmla="*/ 930275 h 1228725"/>
              <a:gd name="connsiteX27" fmla="*/ 2714625 w 4502150"/>
              <a:gd name="connsiteY27" fmla="*/ 914400 h 1228725"/>
              <a:gd name="connsiteX28" fmla="*/ 2638425 w 4502150"/>
              <a:gd name="connsiteY28" fmla="*/ 914400 h 1228725"/>
              <a:gd name="connsiteX29" fmla="*/ 2638425 w 4502150"/>
              <a:gd name="connsiteY29" fmla="*/ 895350 h 1228725"/>
              <a:gd name="connsiteX30" fmla="*/ 2479675 w 4502150"/>
              <a:gd name="connsiteY30" fmla="*/ 895350 h 1228725"/>
              <a:gd name="connsiteX31" fmla="*/ 2479675 w 4502150"/>
              <a:gd name="connsiteY31" fmla="*/ 889000 h 1228725"/>
              <a:gd name="connsiteX32" fmla="*/ 2447925 w 4502150"/>
              <a:gd name="connsiteY32" fmla="*/ 889000 h 1228725"/>
              <a:gd name="connsiteX33" fmla="*/ 2447925 w 4502150"/>
              <a:gd name="connsiteY33" fmla="*/ 869950 h 1228725"/>
              <a:gd name="connsiteX34" fmla="*/ 2327275 w 4502150"/>
              <a:gd name="connsiteY34" fmla="*/ 869950 h 1228725"/>
              <a:gd name="connsiteX35" fmla="*/ 2336800 w 4502150"/>
              <a:gd name="connsiteY35" fmla="*/ 860425 h 1228725"/>
              <a:gd name="connsiteX36" fmla="*/ 2247900 w 4502150"/>
              <a:gd name="connsiteY36" fmla="*/ 860425 h 1228725"/>
              <a:gd name="connsiteX37" fmla="*/ 2247900 w 4502150"/>
              <a:gd name="connsiteY37" fmla="*/ 838200 h 1228725"/>
              <a:gd name="connsiteX38" fmla="*/ 2228850 w 4502150"/>
              <a:gd name="connsiteY38" fmla="*/ 838200 h 1228725"/>
              <a:gd name="connsiteX39" fmla="*/ 2228850 w 4502150"/>
              <a:gd name="connsiteY39" fmla="*/ 796925 h 1228725"/>
              <a:gd name="connsiteX40" fmla="*/ 2003425 w 4502150"/>
              <a:gd name="connsiteY40" fmla="*/ 796925 h 1228725"/>
              <a:gd name="connsiteX41" fmla="*/ 1984375 w 4502150"/>
              <a:gd name="connsiteY41" fmla="*/ 762000 h 1228725"/>
              <a:gd name="connsiteX42" fmla="*/ 1857375 w 4502150"/>
              <a:gd name="connsiteY42" fmla="*/ 762000 h 1228725"/>
              <a:gd name="connsiteX43" fmla="*/ 1857375 w 4502150"/>
              <a:gd name="connsiteY43" fmla="*/ 736600 h 1228725"/>
              <a:gd name="connsiteX44" fmla="*/ 1822450 w 4502150"/>
              <a:gd name="connsiteY44" fmla="*/ 736600 h 1228725"/>
              <a:gd name="connsiteX45" fmla="*/ 1822450 w 4502150"/>
              <a:gd name="connsiteY45" fmla="*/ 736600 h 1228725"/>
              <a:gd name="connsiteX46" fmla="*/ 1793875 w 4502150"/>
              <a:gd name="connsiteY46" fmla="*/ 736600 h 1228725"/>
              <a:gd name="connsiteX47" fmla="*/ 1793875 w 4502150"/>
              <a:gd name="connsiteY47" fmla="*/ 711200 h 1228725"/>
              <a:gd name="connsiteX48" fmla="*/ 1758950 w 4502150"/>
              <a:gd name="connsiteY48" fmla="*/ 711200 h 1228725"/>
              <a:gd name="connsiteX49" fmla="*/ 1711325 w 4502150"/>
              <a:gd name="connsiteY49" fmla="*/ 711200 h 1228725"/>
              <a:gd name="connsiteX50" fmla="*/ 1711325 w 4502150"/>
              <a:gd name="connsiteY50" fmla="*/ 688975 h 1228725"/>
              <a:gd name="connsiteX51" fmla="*/ 1685925 w 4502150"/>
              <a:gd name="connsiteY51" fmla="*/ 688975 h 1228725"/>
              <a:gd name="connsiteX52" fmla="*/ 1685925 w 4502150"/>
              <a:gd name="connsiteY52" fmla="*/ 650875 h 1228725"/>
              <a:gd name="connsiteX53" fmla="*/ 1647825 w 4502150"/>
              <a:gd name="connsiteY53" fmla="*/ 650875 h 1228725"/>
              <a:gd name="connsiteX54" fmla="*/ 1647825 w 4502150"/>
              <a:gd name="connsiteY54" fmla="*/ 650875 h 1228725"/>
              <a:gd name="connsiteX55" fmla="*/ 1625600 w 4502150"/>
              <a:gd name="connsiteY55" fmla="*/ 628650 h 1228725"/>
              <a:gd name="connsiteX56" fmla="*/ 1625600 w 4502150"/>
              <a:gd name="connsiteY56" fmla="*/ 615950 h 1228725"/>
              <a:gd name="connsiteX57" fmla="*/ 1571625 w 4502150"/>
              <a:gd name="connsiteY57" fmla="*/ 615950 h 1228725"/>
              <a:gd name="connsiteX58" fmla="*/ 1571625 w 4502150"/>
              <a:gd name="connsiteY58" fmla="*/ 603250 h 1228725"/>
              <a:gd name="connsiteX59" fmla="*/ 1539875 w 4502150"/>
              <a:gd name="connsiteY59" fmla="*/ 603250 h 1228725"/>
              <a:gd name="connsiteX60" fmla="*/ 1539875 w 4502150"/>
              <a:gd name="connsiteY60" fmla="*/ 581025 h 1228725"/>
              <a:gd name="connsiteX61" fmla="*/ 1495425 w 4502150"/>
              <a:gd name="connsiteY61" fmla="*/ 581025 h 1228725"/>
              <a:gd name="connsiteX62" fmla="*/ 1495425 w 4502150"/>
              <a:gd name="connsiteY62" fmla="*/ 561975 h 1228725"/>
              <a:gd name="connsiteX63" fmla="*/ 1474787 w 4502150"/>
              <a:gd name="connsiteY63" fmla="*/ 561975 h 1228725"/>
              <a:gd name="connsiteX64" fmla="*/ 1473200 w 4502150"/>
              <a:gd name="connsiteY64" fmla="*/ 549275 h 1228725"/>
              <a:gd name="connsiteX65" fmla="*/ 1425575 w 4502150"/>
              <a:gd name="connsiteY65" fmla="*/ 549275 h 1228725"/>
              <a:gd name="connsiteX66" fmla="*/ 1425575 w 4502150"/>
              <a:gd name="connsiteY66" fmla="*/ 536575 h 1228725"/>
              <a:gd name="connsiteX67" fmla="*/ 1374775 w 4502150"/>
              <a:gd name="connsiteY67" fmla="*/ 536575 h 1228725"/>
              <a:gd name="connsiteX68" fmla="*/ 1374775 w 4502150"/>
              <a:gd name="connsiteY68" fmla="*/ 501650 h 1228725"/>
              <a:gd name="connsiteX69" fmla="*/ 1343025 w 4502150"/>
              <a:gd name="connsiteY69" fmla="*/ 501650 h 1228725"/>
              <a:gd name="connsiteX70" fmla="*/ 1343025 w 4502150"/>
              <a:gd name="connsiteY70" fmla="*/ 488950 h 1228725"/>
              <a:gd name="connsiteX71" fmla="*/ 1317625 w 4502150"/>
              <a:gd name="connsiteY71" fmla="*/ 488950 h 1228725"/>
              <a:gd name="connsiteX72" fmla="*/ 1282700 w 4502150"/>
              <a:gd name="connsiteY72" fmla="*/ 469900 h 1228725"/>
              <a:gd name="connsiteX73" fmla="*/ 1181100 w 4502150"/>
              <a:gd name="connsiteY73" fmla="*/ 466725 h 1228725"/>
              <a:gd name="connsiteX74" fmla="*/ 1177925 w 4502150"/>
              <a:gd name="connsiteY74" fmla="*/ 428625 h 1228725"/>
              <a:gd name="connsiteX75" fmla="*/ 1047750 w 4502150"/>
              <a:gd name="connsiteY75" fmla="*/ 428625 h 1228725"/>
              <a:gd name="connsiteX76" fmla="*/ 1047750 w 4502150"/>
              <a:gd name="connsiteY76" fmla="*/ 419100 h 1228725"/>
              <a:gd name="connsiteX77" fmla="*/ 993775 w 4502150"/>
              <a:gd name="connsiteY77" fmla="*/ 419100 h 1228725"/>
              <a:gd name="connsiteX78" fmla="*/ 993775 w 4502150"/>
              <a:gd name="connsiteY78" fmla="*/ 403225 h 1228725"/>
              <a:gd name="connsiteX79" fmla="*/ 882650 w 4502150"/>
              <a:gd name="connsiteY79" fmla="*/ 403225 h 1228725"/>
              <a:gd name="connsiteX80" fmla="*/ 882650 w 4502150"/>
              <a:gd name="connsiteY80" fmla="*/ 403225 h 1228725"/>
              <a:gd name="connsiteX81" fmla="*/ 882650 w 4502150"/>
              <a:gd name="connsiteY81" fmla="*/ 381000 h 1228725"/>
              <a:gd name="connsiteX82" fmla="*/ 838200 w 4502150"/>
              <a:gd name="connsiteY82" fmla="*/ 381000 h 1228725"/>
              <a:gd name="connsiteX83" fmla="*/ 838200 w 4502150"/>
              <a:gd name="connsiteY83" fmla="*/ 365125 h 1228725"/>
              <a:gd name="connsiteX84" fmla="*/ 828675 w 4502150"/>
              <a:gd name="connsiteY84" fmla="*/ 365125 h 1228725"/>
              <a:gd name="connsiteX85" fmla="*/ 828675 w 4502150"/>
              <a:gd name="connsiteY85" fmla="*/ 365125 h 1228725"/>
              <a:gd name="connsiteX86" fmla="*/ 828675 w 4502150"/>
              <a:gd name="connsiteY86" fmla="*/ 336550 h 1228725"/>
              <a:gd name="connsiteX87" fmla="*/ 688975 w 4502150"/>
              <a:gd name="connsiteY87" fmla="*/ 336550 h 1228725"/>
              <a:gd name="connsiteX88" fmla="*/ 688975 w 4502150"/>
              <a:gd name="connsiteY88" fmla="*/ 336550 h 1228725"/>
              <a:gd name="connsiteX89" fmla="*/ 635000 w 4502150"/>
              <a:gd name="connsiteY89" fmla="*/ 336550 h 1228725"/>
              <a:gd name="connsiteX90" fmla="*/ 635000 w 4502150"/>
              <a:gd name="connsiteY90" fmla="*/ 311150 h 1228725"/>
              <a:gd name="connsiteX91" fmla="*/ 581025 w 4502150"/>
              <a:gd name="connsiteY91" fmla="*/ 311150 h 1228725"/>
              <a:gd name="connsiteX92" fmla="*/ 581025 w 4502150"/>
              <a:gd name="connsiteY92" fmla="*/ 311150 h 1228725"/>
              <a:gd name="connsiteX93" fmla="*/ 581025 w 4502150"/>
              <a:gd name="connsiteY93" fmla="*/ 285750 h 1228725"/>
              <a:gd name="connsiteX94" fmla="*/ 536575 w 4502150"/>
              <a:gd name="connsiteY94" fmla="*/ 285750 h 1228725"/>
              <a:gd name="connsiteX95" fmla="*/ 536575 w 4502150"/>
              <a:gd name="connsiteY95" fmla="*/ 276225 h 1228725"/>
              <a:gd name="connsiteX96" fmla="*/ 514350 w 4502150"/>
              <a:gd name="connsiteY96" fmla="*/ 276225 h 1228725"/>
              <a:gd name="connsiteX97" fmla="*/ 514350 w 4502150"/>
              <a:gd name="connsiteY97" fmla="*/ 276225 h 1228725"/>
              <a:gd name="connsiteX98" fmla="*/ 514350 w 4502150"/>
              <a:gd name="connsiteY98" fmla="*/ 250825 h 1228725"/>
              <a:gd name="connsiteX99" fmla="*/ 514350 w 4502150"/>
              <a:gd name="connsiteY99" fmla="*/ 250825 h 1228725"/>
              <a:gd name="connsiteX100" fmla="*/ 479425 w 4502150"/>
              <a:gd name="connsiteY100" fmla="*/ 250825 h 1228725"/>
              <a:gd name="connsiteX101" fmla="*/ 479425 w 4502150"/>
              <a:gd name="connsiteY101" fmla="*/ 215900 h 1228725"/>
              <a:gd name="connsiteX102" fmla="*/ 419100 w 4502150"/>
              <a:gd name="connsiteY102" fmla="*/ 215900 h 1228725"/>
              <a:gd name="connsiteX103" fmla="*/ 415925 w 4502150"/>
              <a:gd name="connsiteY103" fmla="*/ 206375 h 1228725"/>
              <a:gd name="connsiteX104" fmla="*/ 361950 w 4502150"/>
              <a:gd name="connsiteY104" fmla="*/ 206375 h 1228725"/>
              <a:gd name="connsiteX105" fmla="*/ 361950 w 4502150"/>
              <a:gd name="connsiteY105" fmla="*/ 177800 h 1228725"/>
              <a:gd name="connsiteX106" fmla="*/ 361950 w 4502150"/>
              <a:gd name="connsiteY106" fmla="*/ 177800 h 1228725"/>
              <a:gd name="connsiteX107" fmla="*/ 346075 w 4502150"/>
              <a:gd name="connsiteY107" fmla="*/ 161925 h 1228725"/>
              <a:gd name="connsiteX108" fmla="*/ 279400 w 4502150"/>
              <a:gd name="connsiteY108" fmla="*/ 161925 h 1228725"/>
              <a:gd name="connsiteX109" fmla="*/ 279400 w 4502150"/>
              <a:gd name="connsiteY109" fmla="*/ 123825 h 1228725"/>
              <a:gd name="connsiteX110" fmla="*/ 279400 w 4502150"/>
              <a:gd name="connsiteY110" fmla="*/ 123825 h 1228725"/>
              <a:gd name="connsiteX111" fmla="*/ 266700 w 4502150"/>
              <a:gd name="connsiteY111" fmla="*/ 111125 h 1228725"/>
              <a:gd name="connsiteX112" fmla="*/ 206375 w 4502150"/>
              <a:gd name="connsiteY112" fmla="*/ 111125 h 1228725"/>
              <a:gd name="connsiteX113" fmla="*/ 206375 w 4502150"/>
              <a:gd name="connsiteY113" fmla="*/ 66675 h 1228725"/>
              <a:gd name="connsiteX114" fmla="*/ 155575 w 4502150"/>
              <a:gd name="connsiteY114" fmla="*/ 66675 h 1228725"/>
              <a:gd name="connsiteX115" fmla="*/ 155575 w 4502150"/>
              <a:gd name="connsiteY115" fmla="*/ 34925 h 1228725"/>
              <a:gd name="connsiteX116" fmla="*/ 107950 w 4502150"/>
              <a:gd name="connsiteY116" fmla="*/ 34925 h 1228725"/>
              <a:gd name="connsiteX117" fmla="*/ 107950 w 4502150"/>
              <a:gd name="connsiteY117" fmla="*/ 15875 h 1228725"/>
              <a:gd name="connsiteX118" fmla="*/ 92075 w 4502150"/>
              <a:gd name="connsiteY118" fmla="*/ 15875 h 1228725"/>
              <a:gd name="connsiteX119" fmla="*/ 92075 w 4502150"/>
              <a:gd name="connsiteY119" fmla="*/ 0 h 1228725"/>
              <a:gd name="connsiteX120" fmla="*/ 0 w 4502150"/>
              <a:gd name="connsiteY120" fmla="*/ 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502150" h="1228725">
                <a:moveTo>
                  <a:pt x="4502150" y="1228725"/>
                </a:moveTo>
                <a:lnTo>
                  <a:pt x="4149725" y="1228725"/>
                </a:lnTo>
                <a:lnTo>
                  <a:pt x="4149725" y="1177925"/>
                </a:lnTo>
                <a:lnTo>
                  <a:pt x="3968750" y="1177925"/>
                </a:lnTo>
                <a:lnTo>
                  <a:pt x="3968750" y="1177925"/>
                </a:lnTo>
                <a:lnTo>
                  <a:pt x="3860800" y="1177925"/>
                </a:lnTo>
                <a:lnTo>
                  <a:pt x="3860800" y="1111250"/>
                </a:lnTo>
                <a:lnTo>
                  <a:pt x="3822700" y="1111250"/>
                </a:lnTo>
                <a:lnTo>
                  <a:pt x="3822700" y="1092200"/>
                </a:lnTo>
                <a:lnTo>
                  <a:pt x="3660775" y="1092200"/>
                </a:lnTo>
                <a:lnTo>
                  <a:pt x="3660775" y="1069975"/>
                </a:lnTo>
                <a:lnTo>
                  <a:pt x="3330575" y="1069975"/>
                </a:lnTo>
                <a:lnTo>
                  <a:pt x="3330575" y="1044575"/>
                </a:lnTo>
                <a:lnTo>
                  <a:pt x="3263900" y="1044575"/>
                </a:lnTo>
                <a:lnTo>
                  <a:pt x="3263900" y="1025525"/>
                </a:lnTo>
                <a:lnTo>
                  <a:pt x="3162300" y="1025525"/>
                </a:lnTo>
                <a:lnTo>
                  <a:pt x="3162300" y="990600"/>
                </a:lnTo>
                <a:lnTo>
                  <a:pt x="3124200" y="990600"/>
                </a:lnTo>
                <a:lnTo>
                  <a:pt x="3124200" y="984250"/>
                </a:lnTo>
                <a:lnTo>
                  <a:pt x="3028950" y="984250"/>
                </a:lnTo>
                <a:lnTo>
                  <a:pt x="3028950" y="962025"/>
                </a:lnTo>
                <a:lnTo>
                  <a:pt x="2949575" y="962025"/>
                </a:lnTo>
                <a:lnTo>
                  <a:pt x="2949575" y="942975"/>
                </a:lnTo>
                <a:lnTo>
                  <a:pt x="2841625" y="942975"/>
                </a:lnTo>
                <a:lnTo>
                  <a:pt x="2841625" y="930275"/>
                </a:lnTo>
                <a:lnTo>
                  <a:pt x="2730500" y="930275"/>
                </a:lnTo>
                <a:lnTo>
                  <a:pt x="2730500" y="930275"/>
                </a:lnTo>
                <a:lnTo>
                  <a:pt x="2714625" y="914400"/>
                </a:lnTo>
                <a:lnTo>
                  <a:pt x="2638425" y="914400"/>
                </a:lnTo>
                <a:lnTo>
                  <a:pt x="2638425" y="895350"/>
                </a:lnTo>
                <a:lnTo>
                  <a:pt x="2479675" y="895350"/>
                </a:lnTo>
                <a:lnTo>
                  <a:pt x="2479675" y="889000"/>
                </a:lnTo>
                <a:lnTo>
                  <a:pt x="2447925" y="889000"/>
                </a:lnTo>
                <a:lnTo>
                  <a:pt x="2447925" y="869950"/>
                </a:lnTo>
                <a:lnTo>
                  <a:pt x="2327275" y="869950"/>
                </a:lnTo>
                <a:lnTo>
                  <a:pt x="2336800" y="860425"/>
                </a:lnTo>
                <a:lnTo>
                  <a:pt x="2247900" y="860425"/>
                </a:lnTo>
                <a:lnTo>
                  <a:pt x="2247900" y="838200"/>
                </a:lnTo>
                <a:lnTo>
                  <a:pt x="2228850" y="838200"/>
                </a:lnTo>
                <a:lnTo>
                  <a:pt x="2228850" y="796925"/>
                </a:lnTo>
                <a:lnTo>
                  <a:pt x="2003425" y="796925"/>
                </a:lnTo>
                <a:lnTo>
                  <a:pt x="1984375" y="762000"/>
                </a:lnTo>
                <a:lnTo>
                  <a:pt x="1857375" y="762000"/>
                </a:lnTo>
                <a:lnTo>
                  <a:pt x="1857375" y="736600"/>
                </a:lnTo>
                <a:lnTo>
                  <a:pt x="1822450" y="736600"/>
                </a:lnTo>
                <a:lnTo>
                  <a:pt x="1822450" y="736600"/>
                </a:lnTo>
                <a:lnTo>
                  <a:pt x="1793875" y="736600"/>
                </a:lnTo>
                <a:lnTo>
                  <a:pt x="1793875" y="711200"/>
                </a:lnTo>
                <a:lnTo>
                  <a:pt x="1758950" y="711200"/>
                </a:lnTo>
                <a:lnTo>
                  <a:pt x="1711325" y="711200"/>
                </a:lnTo>
                <a:lnTo>
                  <a:pt x="1711325" y="688975"/>
                </a:lnTo>
                <a:lnTo>
                  <a:pt x="1685925" y="688975"/>
                </a:lnTo>
                <a:lnTo>
                  <a:pt x="1685925" y="650875"/>
                </a:lnTo>
                <a:lnTo>
                  <a:pt x="1647825" y="650875"/>
                </a:lnTo>
                <a:lnTo>
                  <a:pt x="1647825" y="650875"/>
                </a:lnTo>
                <a:lnTo>
                  <a:pt x="1625600" y="628650"/>
                </a:lnTo>
                <a:lnTo>
                  <a:pt x="1625600" y="615950"/>
                </a:lnTo>
                <a:lnTo>
                  <a:pt x="1571625" y="615950"/>
                </a:lnTo>
                <a:lnTo>
                  <a:pt x="1571625" y="603250"/>
                </a:lnTo>
                <a:lnTo>
                  <a:pt x="1539875" y="603250"/>
                </a:lnTo>
                <a:lnTo>
                  <a:pt x="1539875" y="581025"/>
                </a:lnTo>
                <a:lnTo>
                  <a:pt x="1495425" y="581025"/>
                </a:lnTo>
                <a:lnTo>
                  <a:pt x="1495425" y="561975"/>
                </a:lnTo>
                <a:lnTo>
                  <a:pt x="1474787" y="561975"/>
                </a:lnTo>
                <a:lnTo>
                  <a:pt x="1473200" y="549275"/>
                </a:lnTo>
                <a:lnTo>
                  <a:pt x="1425575" y="549275"/>
                </a:lnTo>
                <a:lnTo>
                  <a:pt x="1425575" y="536575"/>
                </a:lnTo>
                <a:lnTo>
                  <a:pt x="1374775" y="536575"/>
                </a:lnTo>
                <a:lnTo>
                  <a:pt x="1374775" y="501650"/>
                </a:lnTo>
                <a:lnTo>
                  <a:pt x="1343025" y="501650"/>
                </a:lnTo>
                <a:lnTo>
                  <a:pt x="1343025" y="488950"/>
                </a:lnTo>
                <a:lnTo>
                  <a:pt x="1317625" y="488950"/>
                </a:lnTo>
                <a:lnTo>
                  <a:pt x="1282700" y="469900"/>
                </a:lnTo>
                <a:lnTo>
                  <a:pt x="1181100" y="466725"/>
                </a:lnTo>
                <a:lnTo>
                  <a:pt x="1177925" y="428625"/>
                </a:lnTo>
                <a:lnTo>
                  <a:pt x="1047750" y="428625"/>
                </a:lnTo>
                <a:lnTo>
                  <a:pt x="1047750" y="419100"/>
                </a:lnTo>
                <a:lnTo>
                  <a:pt x="993775" y="419100"/>
                </a:lnTo>
                <a:lnTo>
                  <a:pt x="993775" y="403225"/>
                </a:lnTo>
                <a:lnTo>
                  <a:pt x="882650" y="403225"/>
                </a:lnTo>
                <a:lnTo>
                  <a:pt x="882650" y="403225"/>
                </a:lnTo>
                <a:lnTo>
                  <a:pt x="882650" y="381000"/>
                </a:lnTo>
                <a:lnTo>
                  <a:pt x="838200" y="381000"/>
                </a:lnTo>
                <a:lnTo>
                  <a:pt x="838200" y="365125"/>
                </a:lnTo>
                <a:lnTo>
                  <a:pt x="828675" y="365125"/>
                </a:lnTo>
                <a:lnTo>
                  <a:pt x="828675" y="365125"/>
                </a:lnTo>
                <a:lnTo>
                  <a:pt x="828675" y="336550"/>
                </a:lnTo>
                <a:lnTo>
                  <a:pt x="688975" y="336550"/>
                </a:lnTo>
                <a:lnTo>
                  <a:pt x="688975" y="336550"/>
                </a:lnTo>
                <a:lnTo>
                  <a:pt x="635000" y="336550"/>
                </a:lnTo>
                <a:lnTo>
                  <a:pt x="635000" y="311150"/>
                </a:lnTo>
                <a:lnTo>
                  <a:pt x="581025" y="311150"/>
                </a:lnTo>
                <a:lnTo>
                  <a:pt x="581025" y="311150"/>
                </a:lnTo>
                <a:lnTo>
                  <a:pt x="581025" y="285750"/>
                </a:lnTo>
                <a:lnTo>
                  <a:pt x="536575" y="285750"/>
                </a:lnTo>
                <a:lnTo>
                  <a:pt x="536575" y="276225"/>
                </a:lnTo>
                <a:lnTo>
                  <a:pt x="514350" y="276225"/>
                </a:lnTo>
                <a:lnTo>
                  <a:pt x="514350" y="276225"/>
                </a:lnTo>
                <a:lnTo>
                  <a:pt x="514350" y="250825"/>
                </a:lnTo>
                <a:lnTo>
                  <a:pt x="514350" y="250825"/>
                </a:lnTo>
                <a:lnTo>
                  <a:pt x="479425" y="250825"/>
                </a:lnTo>
                <a:lnTo>
                  <a:pt x="479425" y="215900"/>
                </a:lnTo>
                <a:lnTo>
                  <a:pt x="419100" y="215900"/>
                </a:lnTo>
                <a:lnTo>
                  <a:pt x="415925" y="206375"/>
                </a:lnTo>
                <a:lnTo>
                  <a:pt x="361950" y="206375"/>
                </a:lnTo>
                <a:lnTo>
                  <a:pt x="361950" y="177800"/>
                </a:lnTo>
                <a:lnTo>
                  <a:pt x="361950" y="177800"/>
                </a:lnTo>
                <a:lnTo>
                  <a:pt x="346075" y="161925"/>
                </a:lnTo>
                <a:lnTo>
                  <a:pt x="279400" y="161925"/>
                </a:lnTo>
                <a:lnTo>
                  <a:pt x="279400" y="123825"/>
                </a:lnTo>
                <a:lnTo>
                  <a:pt x="279400" y="123825"/>
                </a:lnTo>
                <a:lnTo>
                  <a:pt x="266700" y="111125"/>
                </a:lnTo>
                <a:lnTo>
                  <a:pt x="206375" y="111125"/>
                </a:lnTo>
                <a:lnTo>
                  <a:pt x="206375" y="66675"/>
                </a:lnTo>
                <a:lnTo>
                  <a:pt x="155575" y="66675"/>
                </a:lnTo>
                <a:lnTo>
                  <a:pt x="155575" y="34925"/>
                </a:lnTo>
                <a:lnTo>
                  <a:pt x="107950" y="34925"/>
                </a:lnTo>
                <a:lnTo>
                  <a:pt x="107950" y="15875"/>
                </a:lnTo>
                <a:lnTo>
                  <a:pt x="92075" y="15875"/>
                </a:lnTo>
                <a:lnTo>
                  <a:pt x="92075" y="0"/>
                </a:lnTo>
                <a:lnTo>
                  <a:pt x="0" y="0"/>
                </a:lnTo>
              </a:path>
            </a:pathLst>
          </a:custGeom>
          <a:noFill/>
          <a:ln w="28575">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8" name="Isosceles Triangle 137">
            <a:extLst>
              <a:ext uri="{FF2B5EF4-FFF2-40B4-BE49-F238E27FC236}">
                <a16:creationId xmlns:a16="http://schemas.microsoft.com/office/drawing/2014/main" id="{9A8A0D97-35E8-06C6-5CC0-FD13ED3F7D50}"/>
              </a:ext>
            </a:extLst>
          </p:cNvPr>
          <p:cNvSpPr/>
          <p:nvPr/>
        </p:nvSpPr>
        <p:spPr bwMode="auto">
          <a:xfrm>
            <a:off x="2277988" y="2360337"/>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9" name="Isosceles Triangle 138">
            <a:extLst>
              <a:ext uri="{FF2B5EF4-FFF2-40B4-BE49-F238E27FC236}">
                <a16:creationId xmlns:a16="http://schemas.microsoft.com/office/drawing/2014/main" id="{90A2B049-102B-B2CC-C03B-64A8EF667514}"/>
              </a:ext>
            </a:extLst>
          </p:cNvPr>
          <p:cNvSpPr/>
          <p:nvPr/>
        </p:nvSpPr>
        <p:spPr bwMode="auto">
          <a:xfrm>
            <a:off x="2433965" y="2438572"/>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0" name="Isosceles Triangle 139">
            <a:extLst>
              <a:ext uri="{FF2B5EF4-FFF2-40B4-BE49-F238E27FC236}">
                <a16:creationId xmlns:a16="http://schemas.microsoft.com/office/drawing/2014/main" id="{AED2D3C2-510C-DF23-4B4D-947AECDACFAB}"/>
              </a:ext>
            </a:extLst>
          </p:cNvPr>
          <p:cNvSpPr/>
          <p:nvPr/>
        </p:nvSpPr>
        <p:spPr bwMode="auto">
          <a:xfrm>
            <a:off x="2154611" y="2290303"/>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1" name="Isosceles Triangle 140">
            <a:extLst>
              <a:ext uri="{FF2B5EF4-FFF2-40B4-BE49-F238E27FC236}">
                <a16:creationId xmlns:a16="http://schemas.microsoft.com/office/drawing/2014/main" id="{DF137463-A29C-A18F-123B-4CCC92C6397E}"/>
              </a:ext>
            </a:extLst>
          </p:cNvPr>
          <p:cNvSpPr/>
          <p:nvPr/>
        </p:nvSpPr>
        <p:spPr bwMode="auto">
          <a:xfrm>
            <a:off x="2019436" y="2229069"/>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2" name="Isosceles Triangle 141">
            <a:extLst>
              <a:ext uri="{FF2B5EF4-FFF2-40B4-BE49-F238E27FC236}">
                <a16:creationId xmlns:a16="http://schemas.microsoft.com/office/drawing/2014/main" id="{8EA68B20-0217-047C-FBF1-2A653963D39A}"/>
              </a:ext>
            </a:extLst>
          </p:cNvPr>
          <p:cNvSpPr/>
          <p:nvPr/>
        </p:nvSpPr>
        <p:spPr bwMode="auto">
          <a:xfrm>
            <a:off x="1892096" y="2168402"/>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3" name="Isosceles Triangle 142">
            <a:extLst>
              <a:ext uri="{FF2B5EF4-FFF2-40B4-BE49-F238E27FC236}">
                <a16:creationId xmlns:a16="http://schemas.microsoft.com/office/drawing/2014/main" id="{688F2955-9327-E54E-22C1-5BFE25BE1CE7}"/>
              </a:ext>
            </a:extLst>
          </p:cNvPr>
          <p:cNvSpPr/>
          <p:nvPr/>
        </p:nvSpPr>
        <p:spPr bwMode="auto">
          <a:xfrm>
            <a:off x="1883443" y="2133202"/>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4" name="Isosceles Triangle 143">
            <a:extLst>
              <a:ext uri="{FF2B5EF4-FFF2-40B4-BE49-F238E27FC236}">
                <a16:creationId xmlns:a16="http://schemas.microsoft.com/office/drawing/2014/main" id="{40428342-89E4-3905-C305-7DF95F8E40CD}"/>
              </a:ext>
            </a:extLst>
          </p:cNvPr>
          <p:cNvSpPr/>
          <p:nvPr/>
        </p:nvSpPr>
        <p:spPr bwMode="auto">
          <a:xfrm>
            <a:off x="1780352" y="2075387"/>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5" name="Isosceles Triangle 144">
            <a:extLst>
              <a:ext uri="{FF2B5EF4-FFF2-40B4-BE49-F238E27FC236}">
                <a16:creationId xmlns:a16="http://schemas.microsoft.com/office/drawing/2014/main" id="{D8AB7FF8-77F9-22C4-09E0-65CDB9554C38}"/>
              </a:ext>
            </a:extLst>
          </p:cNvPr>
          <p:cNvSpPr/>
          <p:nvPr/>
        </p:nvSpPr>
        <p:spPr bwMode="auto">
          <a:xfrm>
            <a:off x="1684954" y="2004988"/>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6" name="Isosceles Triangle 145">
            <a:extLst>
              <a:ext uri="{FF2B5EF4-FFF2-40B4-BE49-F238E27FC236}">
                <a16:creationId xmlns:a16="http://schemas.microsoft.com/office/drawing/2014/main" id="{DA4CFD95-0BAF-72F6-038D-2D8470129F66}"/>
              </a:ext>
            </a:extLst>
          </p:cNvPr>
          <p:cNvSpPr/>
          <p:nvPr/>
        </p:nvSpPr>
        <p:spPr bwMode="auto">
          <a:xfrm>
            <a:off x="1607355" y="1953639"/>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7" name="Isosceles Triangle 146">
            <a:extLst>
              <a:ext uri="{FF2B5EF4-FFF2-40B4-BE49-F238E27FC236}">
                <a16:creationId xmlns:a16="http://schemas.microsoft.com/office/drawing/2014/main" id="{CBB7F086-DF67-4C9D-CAC0-61ED6F414CF4}"/>
              </a:ext>
            </a:extLst>
          </p:cNvPr>
          <p:cNvSpPr/>
          <p:nvPr/>
        </p:nvSpPr>
        <p:spPr bwMode="auto">
          <a:xfrm>
            <a:off x="1487546" y="1819132"/>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8" name="Isosceles Triangle 147">
            <a:extLst>
              <a:ext uri="{FF2B5EF4-FFF2-40B4-BE49-F238E27FC236}">
                <a16:creationId xmlns:a16="http://schemas.microsoft.com/office/drawing/2014/main" id="{F43FF7E0-0A98-F561-9AA0-7EA787C72B0C}"/>
              </a:ext>
            </a:extLst>
          </p:cNvPr>
          <p:cNvSpPr/>
          <p:nvPr/>
        </p:nvSpPr>
        <p:spPr bwMode="auto">
          <a:xfrm>
            <a:off x="2602044" y="2462627"/>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49" name="Isosceles Triangle 148">
            <a:extLst>
              <a:ext uri="{FF2B5EF4-FFF2-40B4-BE49-F238E27FC236}">
                <a16:creationId xmlns:a16="http://schemas.microsoft.com/office/drawing/2014/main" id="{4BD2F31B-569E-0F58-B4EA-E0BFFB4EBDC0}"/>
              </a:ext>
            </a:extLst>
          </p:cNvPr>
          <p:cNvSpPr/>
          <p:nvPr/>
        </p:nvSpPr>
        <p:spPr bwMode="auto">
          <a:xfrm>
            <a:off x="2835853" y="2497826"/>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0" name="Isosceles Triangle 149">
            <a:extLst>
              <a:ext uri="{FF2B5EF4-FFF2-40B4-BE49-F238E27FC236}">
                <a16:creationId xmlns:a16="http://schemas.microsoft.com/office/drawing/2014/main" id="{5201994E-C4C0-F76C-384B-BBE2B8940679}"/>
              </a:ext>
            </a:extLst>
          </p:cNvPr>
          <p:cNvSpPr/>
          <p:nvPr/>
        </p:nvSpPr>
        <p:spPr bwMode="auto">
          <a:xfrm>
            <a:off x="2884935" y="2510739"/>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1" name="Isosceles Triangle 150">
            <a:extLst>
              <a:ext uri="{FF2B5EF4-FFF2-40B4-BE49-F238E27FC236}">
                <a16:creationId xmlns:a16="http://schemas.microsoft.com/office/drawing/2014/main" id="{3A88B84A-33A4-B400-44A1-355910AA119A}"/>
              </a:ext>
            </a:extLst>
          </p:cNvPr>
          <p:cNvSpPr/>
          <p:nvPr/>
        </p:nvSpPr>
        <p:spPr bwMode="auto">
          <a:xfrm>
            <a:off x="3020632" y="2533025"/>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2" name="Isosceles Triangle 151">
            <a:extLst>
              <a:ext uri="{FF2B5EF4-FFF2-40B4-BE49-F238E27FC236}">
                <a16:creationId xmlns:a16="http://schemas.microsoft.com/office/drawing/2014/main" id="{7C1B0A67-CF0B-1B26-E475-276E059C0E5B}"/>
              </a:ext>
            </a:extLst>
          </p:cNvPr>
          <p:cNvSpPr/>
          <p:nvPr/>
        </p:nvSpPr>
        <p:spPr bwMode="auto">
          <a:xfrm>
            <a:off x="3053648" y="2545120"/>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3" name="Isosceles Triangle 152">
            <a:extLst>
              <a:ext uri="{FF2B5EF4-FFF2-40B4-BE49-F238E27FC236}">
                <a16:creationId xmlns:a16="http://schemas.microsoft.com/office/drawing/2014/main" id="{63377367-D433-9CD6-5F2C-F95984CCCE71}"/>
              </a:ext>
            </a:extLst>
          </p:cNvPr>
          <p:cNvSpPr/>
          <p:nvPr/>
        </p:nvSpPr>
        <p:spPr bwMode="auto">
          <a:xfrm>
            <a:off x="3244088" y="2611870"/>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4" name="Isosceles Triangle 153">
            <a:extLst>
              <a:ext uri="{FF2B5EF4-FFF2-40B4-BE49-F238E27FC236}">
                <a16:creationId xmlns:a16="http://schemas.microsoft.com/office/drawing/2014/main" id="{006D35C3-BAF1-9C47-849D-78D0D18BB321}"/>
              </a:ext>
            </a:extLst>
          </p:cNvPr>
          <p:cNvSpPr/>
          <p:nvPr/>
        </p:nvSpPr>
        <p:spPr bwMode="auto">
          <a:xfrm>
            <a:off x="3404078" y="2683910"/>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5" name="Isosceles Triangle 154">
            <a:extLst>
              <a:ext uri="{FF2B5EF4-FFF2-40B4-BE49-F238E27FC236}">
                <a16:creationId xmlns:a16="http://schemas.microsoft.com/office/drawing/2014/main" id="{F1092C7A-A3F2-EED0-DB9B-11D3D475943D}"/>
              </a:ext>
            </a:extLst>
          </p:cNvPr>
          <p:cNvSpPr/>
          <p:nvPr/>
        </p:nvSpPr>
        <p:spPr bwMode="auto">
          <a:xfrm>
            <a:off x="3596524" y="2759961"/>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6" name="Isosceles Triangle 155">
            <a:extLst>
              <a:ext uri="{FF2B5EF4-FFF2-40B4-BE49-F238E27FC236}">
                <a16:creationId xmlns:a16="http://schemas.microsoft.com/office/drawing/2014/main" id="{EF9E3562-5CEA-3E83-B985-A879BB146D69}"/>
              </a:ext>
            </a:extLst>
          </p:cNvPr>
          <p:cNvSpPr/>
          <p:nvPr/>
        </p:nvSpPr>
        <p:spPr bwMode="auto">
          <a:xfrm>
            <a:off x="3667207" y="2786618"/>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7" name="Isosceles Triangle 156">
            <a:extLst>
              <a:ext uri="{FF2B5EF4-FFF2-40B4-BE49-F238E27FC236}">
                <a16:creationId xmlns:a16="http://schemas.microsoft.com/office/drawing/2014/main" id="{9F1C35A4-DEBA-6B2F-BB35-5B244AA99F6A}"/>
              </a:ext>
            </a:extLst>
          </p:cNvPr>
          <p:cNvSpPr/>
          <p:nvPr/>
        </p:nvSpPr>
        <p:spPr bwMode="auto">
          <a:xfrm>
            <a:off x="3764121" y="2810392"/>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8" name="Isosceles Triangle 157">
            <a:extLst>
              <a:ext uri="{FF2B5EF4-FFF2-40B4-BE49-F238E27FC236}">
                <a16:creationId xmlns:a16="http://schemas.microsoft.com/office/drawing/2014/main" id="{6A10ACAA-0CEB-C050-F7E5-8A7379A301B8}"/>
              </a:ext>
            </a:extLst>
          </p:cNvPr>
          <p:cNvSpPr/>
          <p:nvPr/>
        </p:nvSpPr>
        <p:spPr bwMode="auto">
          <a:xfrm>
            <a:off x="3866654" y="2845554"/>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59" name="Isosceles Triangle 158">
            <a:extLst>
              <a:ext uri="{FF2B5EF4-FFF2-40B4-BE49-F238E27FC236}">
                <a16:creationId xmlns:a16="http://schemas.microsoft.com/office/drawing/2014/main" id="{63D1051E-AFB7-E21C-0A20-01AEFDFB85AD}"/>
              </a:ext>
            </a:extLst>
          </p:cNvPr>
          <p:cNvSpPr/>
          <p:nvPr/>
        </p:nvSpPr>
        <p:spPr bwMode="auto">
          <a:xfrm>
            <a:off x="3971852" y="2867760"/>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0" name="Isosceles Triangle 159">
            <a:extLst>
              <a:ext uri="{FF2B5EF4-FFF2-40B4-BE49-F238E27FC236}">
                <a16:creationId xmlns:a16="http://schemas.microsoft.com/office/drawing/2014/main" id="{EF7F634D-48F9-F3BC-789C-72DEBB92D682}"/>
              </a:ext>
            </a:extLst>
          </p:cNvPr>
          <p:cNvSpPr/>
          <p:nvPr/>
        </p:nvSpPr>
        <p:spPr bwMode="auto">
          <a:xfrm>
            <a:off x="4230607" y="2888198"/>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1" name="Isosceles Triangle 160">
            <a:extLst>
              <a:ext uri="{FF2B5EF4-FFF2-40B4-BE49-F238E27FC236}">
                <a16:creationId xmlns:a16="http://schemas.microsoft.com/office/drawing/2014/main" id="{2839C759-FC06-5BAB-83B5-76A7A014E3DC}"/>
              </a:ext>
            </a:extLst>
          </p:cNvPr>
          <p:cNvSpPr/>
          <p:nvPr/>
        </p:nvSpPr>
        <p:spPr bwMode="auto">
          <a:xfrm>
            <a:off x="4311615" y="2915670"/>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2" name="Isosceles Triangle 161">
            <a:extLst>
              <a:ext uri="{FF2B5EF4-FFF2-40B4-BE49-F238E27FC236}">
                <a16:creationId xmlns:a16="http://schemas.microsoft.com/office/drawing/2014/main" id="{EEFE738A-3787-A24E-2A3B-E43D6CEF2D81}"/>
              </a:ext>
            </a:extLst>
          </p:cNvPr>
          <p:cNvSpPr/>
          <p:nvPr/>
        </p:nvSpPr>
        <p:spPr bwMode="auto">
          <a:xfrm>
            <a:off x="4621764" y="2967341"/>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3" name="Isosceles Triangle 162">
            <a:extLst>
              <a:ext uri="{FF2B5EF4-FFF2-40B4-BE49-F238E27FC236}">
                <a16:creationId xmlns:a16="http://schemas.microsoft.com/office/drawing/2014/main" id="{EF49DECB-520F-E51A-51E7-2AE51682E2BC}"/>
              </a:ext>
            </a:extLst>
          </p:cNvPr>
          <p:cNvSpPr/>
          <p:nvPr/>
        </p:nvSpPr>
        <p:spPr bwMode="auto">
          <a:xfrm>
            <a:off x="4713503" y="2974701"/>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4" name="Isosceles Triangle 163">
            <a:extLst>
              <a:ext uri="{FF2B5EF4-FFF2-40B4-BE49-F238E27FC236}">
                <a16:creationId xmlns:a16="http://schemas.microsoft.com/office/drawing/2014/main" id="{F21883E0-4F88-A268-FA62-57A3B2EF3A0C}"/>
              </a:ext>
            </a:extLst>
          </p:cNvPr>
          <p:cNvSpPr/>
          <p:nvPr/>
        </p:nvSpPr>
        <p:spPr bwMode="auto">
          <a:xfrm>
            <a:off x="4839278" y="3005842"/>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5" name="Isosceles Triangle 164">
            <a:extLst>
              <a:ext uri="{FF2B5EF4-FFF2-40B4-BE49-F238E27FC236}">
                <a16:creationId xmlns:a16="http://schemas.microsoft.com/office/drawing/2014/main" id="{0F7A6A5E-D644-5007-966C-A788ABA47722}"/>
              </a:ext>
            </a:extLst>
          </p:cNvPr>
          <p:cNvSpPr/>
          <p:nvPr/>
        </p:nvSpPr>
        <p:spPr bwMode="auto">
          <a:xfrm>
            <a:off x="5003275" y="3057273"/>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6" name="Isosceles Triangle 165">
            <a:extLst>
              <a:ext uri="{FF2B5EF4-FFF2-40B4-BE49-F238E27FC236}">
                <a16:creationId xmlns:a16="http://schemas.microsoft.com/office/drawing/2014/main" id="{6FCFA3BB-F1C0-5D9D-E5B1-7C47EFD39052}"/>
              </a:ext>
            </a:extLst>
          </p:cNvPr>
          <p:cNvSpPr/>
          <p:nvPr/>
        </p:nvSpPr>
        <p:spPr bwMode="auto">
          <a:xfrm>
            <a:off x="5029718" y="3055496"/>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7" name="Isosceles Triangle 166">
            <a:extLst>
              <a:ext uri="{FF2B5EF4-FFF2-40B4-BE49-F238E27FC236}">
                <a16:creationId xmlns:a16="http://schemas.microsoft.com/office/drawing/2014/main" id="{9A871F8E-F089-AFBC-6BB8-0CAE34F5F493}"/>
              </a:ext>
            </a:extLst>
          </p:cNvPr>
          <p:cNvSpPr/>
          <p:nvPr/>
        </p:nvSpPr>
        <p:spPr bwMode="auto">
          <a:xfrm>
            <a:off x="5062296" y="3055496"/>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8" name="Isosceles Triangle 167">
            <a:extLst>
              <a:ext uri="{FF2B5EF4-FFF2-40B4-BE49-F238E27FC236}">
                <a16:creationId xmlns:a16="http://schemas.microsoft.com/office/drawing/2014/main" id="{D6965FFB-94E2-99EA-686E-9FD6FE826601}"/>
              </a:ext>
            </a:extLst>
          </p:cNvPr>
          <p:cNvSpPr/>
          <p:nvPr/>
        </p:nvSpPr>
        <p:spPr bwMode="auto">
          <a:xfrm>
            <a:off x="5093588" y="3055496"/>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69" name="Isosceles Triangle 168">
            <a:extLst>
              <a:ext uri="{FF2B5EF4-FFF2-40B4-BE49-F238E27FC236}">
                <a16:creationId xmlns:a16="http://schemas.microsoft.com/office/drawing/2014/main" id="{AFF26CCF-233C-4143-6DD7-55B975ED9D09}"/>
              </a:ext>
            </a:extLst>
          </p:cNvPr>
          <p:cNvSpPr/>
          <p:nvPr/>
        </p:nvSpPr>
        <p:spPr bwMode="auto">
          <a:xfrm>
            <a:off x="5118248" y="3055496"/>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0" name="Isosceles Triangle 169">
            <a:extLst>
              <a:ext uri="{FF2B5EF4-FFF2-40B4-BE49-F238E27FC236}">
                <a16:creationId xmlns:a16="http://schemas.microsoft.com/office/drawing/2014/main" id="{A4BAA759-4CEA-0A41-7532-2FA4ACD48F2B}"/>
              </a:ext>
            </a:extLst>
          </p:cNvPr>
          <p:cNvSpPr/>
          <p:nvPr/>
        </p:nvSpPr>
        <p:spPr bwMode="auto">
          <a:xfrm>
            <a:off x="5164271" y="3083351"/>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1" name="Isosceles Triangle 170">
            <a:extLst>
              <a:ext uri="{FF2B5EF4-FFF2-40B4-BE49-F238E27FC236}">
                <a16:creationId xmlns:a16="http://schemas.microsoft.com/office/drawing/2014/main" id="{302C39D3-7B67-C5ED-401F-89A995A032B3}"/>
              </a:ext>
            </a:extLst>
          </p:cNvPr>
          <p:cNvSpPr/>
          <p:nvPr/>
        </p:nvSpPr>
        <p:spPr bwMode="auto">
          <a:xfrm>
            <a:off x="5189753" y="3083349"/>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2" name="Isosceles Triangle 171">
            <a:extLst>
              <a:ext uri="{FF2B5EF4-FFF2-40B4-BE49-F238E27FC236}">
                <a16:creationId xmlns:a16="http://schemas.microsoft.com/office/drawing/2014/main" id="{C8320C25-D1FE-57B5-818B-10677FDBEC2C}"/>
              </a:ext>
            </a:extLst>
          </p:cNvPr>
          <p:cNvSpPr/>
          <p:nvPr/>
        </p:nvSpPr>
        <p:spPr bwMode="auto">
          <a:xfrm>
            <a:off x="5240316" y="3083347"/>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3" name="Isosceles Triangle 172">
            <a:extLst>
              <a:ext uri="{FF2B5EF4-FFF2-40B4-BE49-F238E27FC236}">
                <a16:creationId xmlns:a16="http://schemas.microsoft.com/office/drawing/2014/main" id="{907AA50E-6D15-6178-B74D-961707B2E6A8}"/>
              </a:ext>
            </a:extLst>
          </p:cNvPr>
          <p:cNvSpPr/>
          <p:nvPr/>
        </p:nvSpPr>
        <p:spPr bwMode="auto">
          <a:xfrm>
            <a:off x="5265798" y="3083347"/>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4" name="Isosceles Triangle 173">
            <a:extLst>
              <a:ext uri="{FF2B5EF4-FFF2-40B4-BE49-F238E27FC236}">
                <a16:creationId xmlns:a16="http://schemas.microsoft.com/office/drawing/2014/main" id="{C6D4210D-2006-C76A-E836-3307266EF5B1}"/>
              </a:ext>
            </a:extLst>
          </p:cNvPr>
          <p:cNvSpPr/>
          <p:nvPr/>
        </p:nvSpPr>
        <p:spPr bwMode="auto">
          <a:xfrm>
            <a:off x="5316606" y="3127803"/>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5" name="Isosceles Triangle 174">
            <a:extLst>
              <a:ext uri="{FF2B5EF4-FFF2-40B4-BE49-F238E27FC236}">
                <a16:creationId xmlns:a16="http://schemas.microsoft.com/office/drawing/2014/main" id="{0653298D-538D-4A34-634D-6D31C9A1F47A}"/>
              </a:ext>
            </a:extLst>
          </p:cNvPr>
          <p:cNvSpPr/>
          <p:nvPr/>
        </p:nvSpPr>
        <p:spPr bwMode="auto">
          <a:xfrm>
            <a:off x="5364631" y="3132571"/>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6" name="Isosceles Triangle 175">
            <a:extLst>
              <a:ext uri="{FF2B5EF4-FFF2-40B4-BE49-F238E27FC236}">
                <a16:creationId xmlns:a16="http://schemas.microsoft.com/office/drawing/2014/main" id="{A648119F-4303-7D52-9414-3A8B675D4DE6}"/>
              </a:ext>
            </a:extLst>
          </p:cNvPr>
          <p:cNvSpPr/>
          <p:nvPr/>
        </p:nvSpPr>
        <p:spPr bwMode="auto">
          <a:xfrm>
            <a:off x="5405512" y="3132571"/>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7" name="Isosceles Triangle 176">
            <a:extLst>
              <a:ext uri="{FF2B5EF4-FFF2-40B4-BE49-F238E27FC236}">
                <a16:creationId xmlns:a16="http://schemas.microsoft.com/office/drawing/2014/main" id="{E17F4F15-2F91-D6DA-8D4E-AF4E5E282BE2}"/>
              </a:ext>
            </a:extLst>
          </p:cNvPr>
          <p:cNvSpPr/>
          <p:nvPr/>
        </p:nvSpPr>
        <p:spPr bwMode="auto">
          <a:xfrm>
            <a:off x="5465769" y="3150407"/>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8" name="Isosceles Triangle 177">
            <a:extLst>
              <a:ext uri="{FF2B5EF4-FFF2-40B4-BE49-F238E27FC236}">
                <a16:creationId xmlns:a16="http://schemas.microsoft.com/office/drawing/2014/main" id="{75995A3F-12B9-BD62-0CD7-AAB61B5EA4EF}"/>
              </a:ext>
            </a:extLst>
          </p:cNvPr>
          <p:cNvSpPr/>
          <p:nvPr/>
        </p:nvSpPr>
        <p:spPr bwMode="auto">
          <a:xfrm>
            <a:off x="5489212" y="3149469"/>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9" name="Isosceles Triangle 178">
            <a:extLst>
              <a:ext uri="{FF2B5EF4-FFF2-40B4-BE49-F238E27FC236}">
                <a16:creationId xmlns:a16="http://schemas.microsoft.com/office/drawing/2014/main" id="{84E0F39C-A6F5-DA60-0457-1A80D6AAA7FC}"/>
              </a:ext>
            </a:extLst>
          </p:cNvPr>
          <p:cNvSpPr/>
          <p:nvPr/>
        </p:nvSpPr>
        <p:spPr bwMode="auto">
          <a:xfrm>
            <a:off x="5510712" y="3149469"/>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0" name="Isosceles Triangle 179">
            <a:extLst>
              <a:ext uri="{FF2B5EF4-FFF2-40B4-BE49-F238E27FC236}">
                <a16:creationId xmlns:a16="http://schemas.microsoft.com/office/drawing/2014/main" id="{485580FB-C229-2818-B4C0-9E792E473971}"/>
              </a:ext>
            </a:extLst>
          </p:cNvPr>
          <p:cNvSpPr/>
          <p:nvPr/>
        </p:nvSpPr>
        <p:spPr bwMode="auto">
          <a:xfrm>
            <a:off x="5539092" y="3149469"/>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1" name="Isosceles Triangle 180">
            <a:extLst>
              <a:ext uri="{FF2B5EF4-FFF2-40B4-BE49-F238E27FC236}">
                <a16:creationId xmlns:a16="http://schemas.microsoft.com/office/drawing/2014/main" id="{447836DC-53B7-DA98-FA1A-D0612A22C163}"/>
              </a:ext>
            </a:extLst>
          </p:cNvPr>
          <p:cNvSpPr/>
          <p:nvPr/>
        </p:nvSpPr>
        <p:spPr bwMode="auto">
          <a:xfrm>
            <a:off x="5603618" y="3242189"/>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2" name="Isosceles Triangle 181">
            <a:extLst>
              <a:ext uri="{FF2B5EF4-FFF2-40B4-BE49-F238E27FC236}">
                <a16:creationId xmlns:a16="http://schemas.microsoft.com/office/drawing/2014/main" id="{C71BE41D-99B5-B550-D25B-9CD29AFDEB1F}"/>
              </a:ext>
            </a:extLst>
          </p:cNvPr>
          <p:cNvSpPr/>
          <p:nvPr/>
        </p:nvSpPr>
        <p:spPr bwMode="auto">
          <a:xfrm>
            <a:off x="5638133" y="3242972"/>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3" name="Isosceles Triangle 182">
            <a:extLst>
              <a:ext uri="{FF2B5EF4-FFF2-40B4-BE49-F238E27FC236}">
                <a16:creationId xmlns:a16="http://schemas.microsoft.com/office/drawing/2014/main" id="{02D6B10E-9703-80C5-BBAE-053440DFB88D}"/>
              </a:ext>
            </a:extLst>
          </p:cNvPr>
          <p:cNvSpPr/>
          <p:nvPr/>
        </p:nvSpPr>
        <p:spPr bwMode="auto">
          <a:xfrm>
            <a:off x="5672648" y="3241027"/>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4" name="Isosceles Triangle 183">
            <a:extLst>
              <a:ext uri="{FF2B5EF4-FFF2-40B4-BE49-F238E27FC236}">
                <a16:creationId xmlns:a16="http://schemas.microsoft.com/office/drawing/2014/main" id="{905E9C05-DC28-96F1-090C-3F0623A6F116}"/>
              </a:ext>
            </a:extLst>
          </p:cNvPr>
          <p:cNvSpPr/>
          <p:nvPr/>
        </p:nvSpPr>
        <p:spPr bwMode="auto">
          <a:xfrm>
            <a:off x="5687291" y="3328155"/>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5" name="Isosceles Triangle 184">
            <a:extLst>
              <a:ext uri="{FF2B5EF4-FFF2-40B4-BE49-F238E27FC236}">
                <a16:creationId xmlns:a16="http://schemas.microsoft.com/office/drawing/2014/main" id="{54885CE6-CCC2-57A2-032F-89C7C0811A98}"/>
              </a:ext>
            </a:extLst>
          </p:cNvPr>
          <p:cNvSpPr/>
          <p:nvPr/>
        </p:nvSpPr>
        <p:spPr bwMode="auto">
          <a:xfrm>
            <a:off x="5719910" y="3328153"/>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6" name="Isosceles Triangle 185">
            <a:extLst>
              <a:ext uri="{FF2B5EF4-FFF2-40B4-BE49-F238E27FC236}">
                <a16:creationId xmlns:a16="http://schemas.microsoft.com/office/drawing/2014/main" id="{932A0A50-C039-EA29-43B5-F0A2A6327DDA}"/>
              </a:ext>
            </a:extLst>
          </p:cNvPr>
          <p:cNvSpPr/>
          <p:nvPr/>
        </p:nvSpPr>
        <p:spPr bwMode="auto">
          <a:xfrm>
            <a:off x="5767222" y="3327519"/>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7" name="Isosceles Triangle 186">
            <a:extLst>
              <a:ext uri="{FF2B5EF4-FFF2-40B4-BE49-F238E27FC236}">
                <a16:creationId xmlns:a16="http://schemas.microsoft.com/office/drawing/2014/main" id="{02E861C5-8189-1918-8407-B56BBEDE0952}"/>
              </a:ext>
            </a:extLst>
          </p:cNvPr>
          <p:cNvSpPr/>
          <p:nvPr/>
        </p:nvSpPr>
        <p:spPr bwMode="auto">
          <a:xfrm>
            <a:off x="5827005" y="3327088"/>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8" name="Isosceles Triangle 187">
            <a:extLst>
              <a:ext uri="{FF2B5EF4-FFF2-40B4-BE49-F238E27FC236}">
                <a16:creationId xmlns:a16="http://schemas.microsoft.com/office/drawing/2014/main" id="{F3AFB13F-EDCD-CD98-664A-C615C05C97A3}"/>
              </a:ext>
            </a:extLst>
          </p:cNvPr>
          <p:cNvSpPr/>
          <p:nvPr/>
        </p:nvSpPr>
        <p:spPr bwMode="auto">
          <a:xfrm>
            <a:off x="5863623" y="3327087"/>
            <a:ext cx="69031" cy="70399"/>
          </a:xfrm>
          <a:prstGeom prst="triangle">
            <a:avLst/>
          </a:prstGeom>
          <a:noFill/>
          <a:ln w="19050">
            <a:solidFill>
              <a:schemeClr val="accent3"/>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89" name="Oval 188">
            <a:extLst>
              <a:ext uri="{FF2B5EF4-FFF2-40B4-BE49-F238E27FC236}">
                <a16:creationId xmlns:a16="http://schemas.microsoft.com/office/drawing/2014/main" id="{BC01B201-0810-0EAE-FECD-5EEA61596260}"/>
              </a:ext>
            </a:extLst>
          </p:cNvPr>
          <p:cNvSpPr/>
          <p:nvPr/>
        </p:nvSpPr>
        <p:spPr bwMode="auto">
          <a:xfrm>
            <a:off x="4228175" y="2688034"/>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0" name="Oval 189">
            <a:extLst>
              <a:ext uri="{FF2B5EF4-FFF2-40B4-BE49-F238E27FC236}">
                <a16:creationId xmlns:a16="http://schemas.microsoft.com/office/drawing/2014/main" id="{A9DB72DA-BC20-64AA-9E64-48FC150CDC8A}"/>
              </a:ext>
            </a:extLst>
          </p:cNvPr>
          <p:cNvSpPr/>
          <p:nvPr/>
        </p:nvSpPr>
        <p:spPr bwMode="auto">
          <a:xfrm>
            <a:off x="3946958" y="2648434"/>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1" name="Oval 190">
            <a:extLst>
              <a:ext uri="{FF2B5EF4-FFF2-40B4-BE49-F238E27FC236}">
                <a16:creationId xmlns:a16="http://schemas.microsoft.com/office/drawing/2014/main" id="{ADD94533-ADD6-552A-8645-2FB937BBC1E6}"/>
              </a:ext>
            </a:extLst>
          </p:cNvPr>
          <p:cNvSpPr/>
          <p:nvPr/>
        </p:nvSpPr>
        <p:spPr bwMode="auto">
          <a:xfrm>
            <a:off x="3849998" y="2634103"/>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2" name="Oval 191">
            <a:extLst>
              <a:ext uri="{FF2B5EF4-FFF2-40B4-BE49-F238E27FC236}">
                <a16:creationId xmlns:a16="http://schemas.microsoft.com/office/drawing/2014/main" id="{DF91C172-100E-3BB3-6847-AE5EF59FB6D9}"/>
              </a:ext>
            </a:extLst>
          </p:cNvPr>
          <p:cNvSpPr/>
          <p:nvPr/>
        </p:nvSpPr>
        <p:spPr bwMode="auto">
          <a:xfrm>
            <a:off x="3824167" y="2632941"/>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3" name="Oval 192">
            <a:extLst>
              <a:ext uri="{FF2B5EF4-FFF2-40B4-BE49-F238E27FC236}">
                <a16:creationId xmlns:a16="http://schemas.microsoft.com/office/drawing/2014/main" id="{5D77682D-8CE1-F33D-7375-285EBA1BF148}"/>
              </a:ext>
            </a:extLst>
          </p:cNvPr>
          <p:cNvSpPr/>
          <p:nvPr/>
        </p:nvSpPr>
        <p:spPr bwMode="auto">
          <a:xfrm>
            <a:off x="3779518" y="262740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4" name="Oval 193">
            <a:extLst>
              <a:ext uri="{FF2B5EF4-FFF2-40B4-BE49-F238E27FC236}">
                <a16:creationId xmlns:a16="http://schemas.microsoft.com/office/drawing/2014/main" id="{1FE53C76-0E6E-E36E-5AB3-35F5B41BE166}"/>
              </a:ext>
            </a:extLst>
          </p:cNvPr>
          <p:cNvSpPr/>
          <p:nvPr/>
        </p:nvSpPr>
        <p:spPr bwMode="auto">
          <a:xfrm>
            <a:off x="3719091" y="2615854"/>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5" name="Oval 194">
            <a:extLst>
              <a:ext uri="{FF2B5EF4-FFF2-40B4-BE49-F238E27FC236}">
                <a16:creationId xmlns:a16="http://schemas.microsoft.com/office/drawing/2014/main" id="{50EA5F76-BBC9-DFDE-D0FA-9158AEAD7715}"/>
              </a:ext>
            </a:extLst>
          </p:cNvPr>
          <p:cNvSpPr/>
          <p:nvPr/>
        </p:nvSpPr>
        <p:spPr bwMode="auto">
          <a:xfrm>
            <a:off x="3678741" y="2614948"/>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8" name="Oval 197">
            <a:extLst>
              <a:ext uri="{FF2B5EF4-FFF2-40B4-BE49-F238E27FC236}">
                <a16:creationId xmlns:a16="http://schemas.microsoft.com/office/drawing/2014/main" id="{F85C98E0-B504-AD1B-D269-7E8E27110AE5}"/>
              </a:ext>
            </a:extLst>
          </p:cNvPr>
          <p:cNvSpPr/>
          <p:nvPr/>
        </p:nvSpPr>
        <p:spPr bwMode="auto">
          <a:xfrm>
            <a:off x="3466552" y="2535633"/>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9" name="Oval 198">
            <a:extLst>
              <a:ext uri="{FF2B5EF4-FFF2-40B4-BE49-F238E27FC236}">
                <a16:creationId xmlns:a16="http://schemas.microsoft.com/office/drawing/2014/main" id="{5C6049C4-CFB4-7BBC-CF42-BECB41FE457F}"/>
              </a:ext>
            </a:extLst>
          </p:cNvPr>
          <p:cNvSpPr/>
          <p:nvPr/>
        </p:nvSpPr>
        <p:spPr bwMode="auto">
          <a:xfrm>
            <a:off x="3417729" y="252824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0" name="Oval 199">
            <a:extLst>
              <a:ext uri="{FF2B5EF4-FFF2-40B4-BE49-F238E27FC236}">
                <a16:creationId xmlns:a16="http://schemas.microsoft.com/office/drawing/2014/main" id="{028DF5DD-0425-FE83-D0B4-2CF424F66301}"/>
              </a:ext>
            </a:extLst>
          </p:cNvPr>
          <p:cNvSpPr/>
          <p:nvPr/>
        </p:nvSpPr>
        <p:spPr bwMode="auto">
          <a:xfrm>
            <a:off x="3232950" y="2505351"/>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1" name="Oval 200">
            <a:extLst>
              <a:ext uri="{FF2B5EF4-FFF2-40B4-BE49-F238E27FC236}">
                <a16:creationId xmlns:a16="http://schemas.microsoft.com/office/drawing/2014/main" id="{CB38A8E3-0640-A85C-54F6-FB15F2135760}"/>
              </a:ext>
            </a:extLst>
          </p:cNvPr>
          <p:cNvSpPr/>
          <p:nvPr/>
        </p:nvSpPr>
        <p:spPr bwMode="auto">
          <a:xfrm>
            <a:off x="3098844" y="2447387"/>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2" name="Oval 201">
            <a:extLst>
              <a:ext uri="{FF2B5EF4-FFF2-40B4-BE49-F238E27FC236}">
                <a16:creationId xmlns:a16="http://schemas.microsoft.com/office/drawing/2014/main" id="{227D8F2B-8E30-B5B7-7DE3-27C29B9EEEFD}"/>
              </a:ext>
            </a:extLst>
          </p:cNvPr>
          <p:cNvSpPr/>
          <p:nvPr/>
        </p:nvSpPr>
        <p:spPr bwMode="auto">
          <a:xfrm>
            <a:off x="3069219" y="2438238"/>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3" name="Oval 202">
            <a:extLst>
              <a:ext uri="{FF2B5EF4-FFF2-40B4-BE49-F238E27FC236}">
                <a16:creationId xmlns:a16="http://schemas.microsoft.com/office/drawing/2014/main" id="{E5D3B93E-9736-EF88-6A09-3ED1B6C805E3}"/>
              </a:ext>
            </a:extLst>
          </p:cNvPr>
          <p:cNvSpPr/>
          <p:nvPr/>
        </p:nvSpPr>
        <p:spPr bwMode="auto">
          <a:xfrm>
            <a:off x="2728794" y="227731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4" name="Oval 203">
            <a:extLst>
              <a:ext uri="{FF2B5EF4-FFF2-40B4-BE49-F238E27FC236}">
                <a16:creationId xmlns:a16="http://schemas.microsoft.com/office/drawing/2014/main" id="{FD5E3499-235B-987D-4B04-0A248459C092}"/>
              </a:ext>
            </a:extLst>
          </p:cNvPr>
          <p:cNvSpPr/>
          <p:nvPr/>
        </p:nvSpPr>
        <p:spPr bwMode="auto">
          <a:xfrm>
            <a:off x="2545482" y="2215697"/>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5" name="Oval 204">
            <a:extLst>
              <a:ext uri="{FF2B5EF4-FFF2-40B4-BE49-F238E27FC236}">
                <a16:creationId xmlns:a16="http://schemas.microsoft.com/office/drawing/2014/main" id="{6209CDD4-BAC2-CCE3-7FE7-D4DE129D2B9D}"/>
              </a:ext>
            </a:extLst>
          </p:cNvPr>
          <p:cNvSpPr/>
          <p:nvPr/>
        </p:nvSpPr>
        <p:spPr bwMode="auto">
          <a:xfrm>
            <a:off x="2535208" y="2194553"/>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6" name="Oval 205">
            <a:extLst>
              <a:ext uri="{FF2B5EF4-FFF2-40B4-BE49-F238E27FC236}">
                <a16:creationId xmlns:a16="http://schemas.microsoft.com/office/drawing/2014/main" id="{5D0FB363-75F4-1F01-C0D9-CCA65F44E181}"/>
              </a:ext>
            </a:extLst>
          </p:cNvPr>
          <p:cNvSpPr/>
          <p:nvPr/>
        </p:nvSpPr>
        <p:spPr bwMode="auto">
          <a:xfrm>
            <a:off x="2389276" y="2169770"/>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7" name="Oval 206">
            <a:extLst>
              <a:ext uri="{FF2B5EF4-FFF2-40B4-BE49-F238E27FC236}">
                <a16:creationId xmlns:a16="http://schemas.microsoft.com/office/drawing/2014/main" id="{2248146B-03F7-DC7D-0C90-1064A2E486E6}"/>
              </a:ext>
            </a:extLst>
          </p:cNvPr>
          <p:cNvSpPr/>
          <p:nvPr/>
        </p:nvSpPr>
        <p:spPr bwMode="auto">
          <a:xfrm>
            <a:off x="2355505" y="2162506"/>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8" name="Oval 207">
            <a:extLst>
              <a:ext uri="{FF2B5EF4-FFF2-40B4-BE49-F238E27FC236}">
                <a16:creationId xmlns:a16="http://schemas.microsoft.com/office/drawing/2014/main" id="{4005C61A-2B4E-0A45-3804-F3241D1A2BEE}"/>
              </a:ext>
            </a:extLst>
          </p:cNvPr>
          <p:cNvSpPr/>
          <p:nvPr/>
        </p:nvSpPr>
        <p:spPr bwMode="auto">
          <a:xfrm>
            <a:off x="2111752" y="2087895"/>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9" name="Oval 208">
            <a:extLst>
              <a:ext uri="{FF2B5EF4-FFF2-40B4-BE49-F238E27FC236}">
                <a16:creationId xmlns:a16="http://schemas.microsoft.com/office/drawing/2014/main" id="{889E7766-98A7-1C52-1B92-A1C275579A14}"/>
              </a:ext>
            </a:extLst>
          </p:cNvPr>
          <p:cNvSpPr/>
          <p:nvPr/>
        </p:nvSpPr>
        <p:spPr bwMode="auto">
          <a:xfrm>
            <a:off x="2075748" y="2081066"/>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0" name="Oval 209">
            <a:extLst>
              <a:ext uri="{FF2B5EF4-FFF2-40B4-BE49-F238E27FC236}">
                <a16:creationId xmlns:a16="http://schemas.microsoft.com/office/drawing/2014/main" id="{7E890AC7-E468-3D0C-E3D2-F9DB71BB7CF3}"/>
              </a:ext>
            </a:extLst>
          </p:cNvPr>
          <p:cNvSpPr/>
          <p:nvPr/>
        </p:nvSpPr>
        <p:spPr bwMode="auto">
          <a:xfrm>
            <a:off x="1967393" y="2048810"/>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1" name="Oval 210">
            <a:extLst>
              <a:ext uri="{FF2B5EF4-FFF2-40B4-BE49-F238E27FC236}">
                <a16:creationId xmlns:a16="http://schemas.microsoft.com/office/drawing/2014/main" id="{646ABAAC-EF76-8D0F-E219-C814A45AFC02}"/>
              </a:ext>
            </a:extLst>
          </p:cNvPr>
          <p:cNvSpPr/>
          <p:nvPr/>
        </p:nvSpPr>
        <p:spPr bwMode="auto">
          <a:xfrm>
            <a:off x="1938818" y="2059226"/>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2" name="Oval 211">
            <a:extLst>
              <a:ext uri="{FF2B5EF4-FFF2-40B4-BE49-F238E27FC236}">
                <a16:creationId xmlns:a16="http://schemas.microsoft.com/office/drawing/2014/main" id="{8DFE5594-D348-492C-BD4D-CC937CC32C5D}"/>
              </a:ext>
            </a:extLst>
          </p:cNvPr>
          <p:cNvSpPr/>
          <p:nvPr/>
        </p:nvSpPr>
        <p:spPr bwMode="auto">
          <a:xfrm>
            <a:off x="1800936" y="1975957"/>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3" name="Oval 212">
            <a:extLst>
              <a:ext uri="{FF2B5EF4-FFF2-40B4-BE49-F238E27FC236}">
                <a16:creationId xmlns:a16="http://schemas.microsoft.com/office/drawing/2014/main" id="{6D89A566-DADC-F451-385F-7F5AC073F221}"/>
              </a:ext>
            </a:extLst>
          </p:cNvPr>
          <p:cNvSpPr/>
          <p:nvPr/>
        </p:nvSpPr>
        <p:spPr bwMode="auto">
          <a:xfrm>
            <a:off x="1760999" y="1960566"/>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4" name="Oval 213">
            <a:extLst>
              <a:ext uri="{FF2B5EF4-FFF2-40B4-BE49-F238E27FC236}">
                <a16:creationId xmlns:a16="http://schemas.microsoft.com/office/drawing/2014/main" id="{B828D37D-07F7-B4C4-5B41-2E6B28C6832C}"/>
              </a:ext>
            </a:extLst>
          </p:cNvPr>
          <p:cNvSpPr/>
          <p:nvPr/>
        </p:nvSpPr>
        <p:spPr bwMode="auto">
          <a:xfrm>
            <a:off x="1681705" y="189429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5" name="Oval 214">
            <a:extLst>
              <a:ext uri="{FF2B5EF4-FFF2-40B4-BE49-F238E27FC236}">
                <a16:creationId xmlns:a16="http://schemas.microsoft.com/office/drawing/2014/main" id="{A652B57D-B2AE-3AF8-8EAC-ADC8BCDDF3C5}"/>
              </a:ext>
            </a:extLst>
          </p:cNvPr>
          <p:cNvSpPr/>
          <p:nvPr/>
        </p:nvSpPr>
        <p:spPr bwMode="auto">
          <a:xfrm>
            <a:off x="1555351" y="1837633"/>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6" name="Oval 215">
            <a:extLst>
              <a:ext uri="{FF2B5EF4-FFF2-40B4-BE49-F238E27FC236}">
                <a16:creationId xmlns:a16="http://schemas.microsoft.com/office/drawing/2014/main" id="{871754A6-4840-3740-A640-E7D64D1FB41C}"/>
              </a:ext>
            </a:extLst>
          </p:cNvPr>
          <p:cNvSpPr/>
          <p:nvPr/>
        </p:nvSpPr>
        <p:spPr bwMode="auto">
          <a:xfrm>
            <a:off x="1488626" y="1789496"/>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7" name="Oval 216">
            <a:extLst>
              <a:ext uri="{FF2B5EF4-FFF2-40B4-BE49-F238E27FC236}">
                <a16:creationId xmlns:a16="http://schemas.microsoft.com/office/drawing/2014/main" id="{35C3A780-0E76-6305-0BFB-48CAFF155AD1}"/>
              </a:ext>
            </a:extLst>
          </p:cNvPr>
          <p:cNvSpPr/>
          <p:nvPr/>
        </p:nvSpPr>
        <p:spPr bwMode="auto">
          <a:xfrm>
            <a:off x="1369052" y="1743096"/>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8" name="Oval 217">
            <a:extLst>
              <a:ext uri="{FF2B5EF4-FFF2-40B4-BE49-F238E27FC236}">
                <a16:creationId xmlns:a16="http://schemas.microsoft.com/office/drawing/2014/main" id="{741C523B-F5DA-8D64-ADB2-E677557C30B8}"/>
              </a:ext>
            </a:extLst>
          </p:cNvPr>
          <p:cNvSpPr/>
          <p:nvPr/>
        </p:nvSpPr>
        <p:spPr bwMode="auto">
          <a:xfrm>
            <a:off x="4391927" y="2712875"/>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9" name="Oval 218">
            <a:extLst>
              <a:ext uri="{FF2B5EF4-FFF2-40B4-BE49-F238E27FC236}">
                <a16:creationId xmlns:a16="http://schemas.microsoft.com/office/drawing/2014/main" id="{9E9858DD-76DA-F3D3-8502-4F99130C8E80}"/>
              </a:ext>
            </a:extLst>
          </p:cNvPr>
          <p:cNvSpPr/>
          <p:nvPr/>
        </p:nvSpPr>
        <p:spPr bwMode="auto">
          <a:xfrm>
            <a:off x="4468178" y="272254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0" name="Oval 219">
            <a:extLst>
              <a:ext uri="{FF2B5EF4-FFF2-40B4-BE49-F238E27FC236}">
                <a16:creationId xmlns:a16="http://schemas.microsoft.com/office/drawing/2014/main" id="{B7F60C12-D0A5-2266-4EEB-BA33C03A1BCC}"/>
              </a:ext>
            </a:extLst>
          </p:cNvPr>
          <p:cNvSpPr/>
          <p:nvPr/>
        </p:nvSpPr>
        <p:spPr bwMode="auto">
          <a:xfrm>
            <a:off x="4516981" y="2736063"/>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1" name="Oval 220">
            <a:extLst>
              <a:ext uri="{FF2B5EF4-FFF2-40B4-BE49-F238E27FC236}">
                <a16:creationId xmlns:a16="http://schemas.microsoft.com/office/drawing/2014/main" id="{927978F7-E5E8-E64B-E526-9810DC0567DA}"/>
              </a:ext>
            </a:extLst>
          </p:cNvPr>
          <p:cNvSpPr/>
          <p:nvPr/>
        </p:nvSpPr>
        <p:spPr bwMode="auto">
          <a:xfrm>
            <a:off x="4642756" y="2777575"/>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2" name="Oval 221">
            <a:extLst>
              <a:ext uri="{FF2B5EF4-FFF2-40B4-BE49-F238E27FC236}">
                <a16:creationId xmlns:a16="http://schemas.microsoft.com/office/drawing/2014/main" id="{89887CEE-4370-F2C8-C0D6-BFBB391DA8EF}"/>
              </a:ext>
            </a:extLst>
          </p:cNvPr>
          <p:cNvSpPr/>
          <p:nvPr/>
        </p:nvSpPr>
        <p:spPr bwMode="auto">
          <a:xfrm>
            <a:off x="4676258" y="2795175"/>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3" name="Oval 222">
            <a:extLst>
              <a:ext uri="{FF2B5EF4-FFF2-40B4-BE49-F238E27FC236}">
                <a16:creationId xmlns:a16="http://schemas.microsoft.com/office/drawing/2014/main" id="{DD9A3011-54D1-DE93-4A09-B2306E54D126}"/>
              </a:ext>
            </a:extLst>
          </p:cNvPr>
          <p:cNvSpPr/>
          <p:nvPr/>
        </p:nvSpPr>
        <p:spPr bwMode="auto">
          <a:xfrm>
            <a:off x="4714010" y="2798307"/>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4" name="Oval 223">
            <a:extLst>
              <a:ext uri="{FF2B5EF4-FFF2-40B4-BE49-F238E27FC236}">
                <a16:creationId xmlns:a16="http://schemas.microsoft.com/office/drawing/2014/main" id="{AD67DEC5-6E2A-8F50-0CD0-BEF1919B6CD6}"/>
              </a:ext>
            </a:extLst>
          </p:cNvPr>
          <p:cNvSpPr/>
          <p:nvPr/>
        </p:nvSpPr>
        <p:spPr bwMode="auto">
          <a:xfrm>
            <a:off x="4912885" y="2802717"/>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5" name="Oval 224">
            <a:extLst>
              <a:ext uri="{FF2B5EF4-FFF2-40B4-BE49-F238E27FC236}">
                <a16:creationId xmlns:a16="http://schemas.microsoft.com/office/drawing/2014/main" id="{59E0DB06-8E02-D21E-1D5B-6955C3105B6C}"/>
              </a:ext>
            </a:extLst>
          </p:cNvPr>
          <p:cNvSpPr/>
          <p:nvPr/>
        </p:nvSpPr>
        <p:spPr bwMode="auto">
          <a:xfrm>
            <a:off x="4962497" y="2804968"/>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6" name="Oval 225">
            <a:extLst>
              <a:ext uri="{FF2B5EF4-FFF2-40B4-BE49-F238E27FC236}">
                <a16:creationId xmlns:a16="http://schemas.microsoft.com/office/drawing/2014/main" id="{E6381078-9E2F-B50A-F42E-EBF68B173C7C}"/>
              </a:ext>
            </a:extLst>
          </p:cNvPr>
          <p:cNvSpPr/>
          <p:nvPr/>
        </p:nvSpPr>
        <p:spPr bwMode="auto">
          <a:xfrm>
            <a:off x="4988930" y="2814594"/>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7" name="Oval 226">
            <a:extLst>
              <a:ext uri="{FF2B5EF4-FFF2-40B4-BE49-F238E27FC236}">
                <a16:creationId xmlns:a16="http://schemas.microsoft.com/office/drawing/2014/main" id="{2DD74980-3D9F-96D4-1995-59C6EC17E736}"/>
              </a:ext>
            </a:extLst>
          </p:cNvPr>
          <p:cNvSpPr/>
          <p:nvPr/>
        </p:nvSpPr>
        <p:spPr bwMode="auto">
          <a:xfrm>
            <a:off x="5015343" y="2824220"/>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8" name="Oval 227">
            <a:extLst>
              <a:ext uri="{FF2B5EF4-FFF2-40B4-BE49-F238E27FC236}">
                <a16:creationId xmlns:a16="http://schemas.microsoft.com/office/drawing/2014/main" id="{3B82A083-4F7E-CCFD-3BDB-3E1962B5AFED}"/>
              </a:ext>
            </a:extLst>
          </p:cNvPr>
          <p:cNvSpPr/>
          <p:nvPr/>
        </p:nvSpPr>
        <p:spPr bwMode="auto">
          <a:xfrm>
            <a:off x="5040102" y="284095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9" name="Oval 228">
            <a:extLst>
              <a:ext uri="{FF2B5EF4-FFF2-40B4-BE49-F238E27FC236}">
                <a16:creationId xmlns:a16="http://schemas.microsoft.com/office/drawing/2014/main" id="{80A69451-E835-3E02-8237-1682ABF78EBB}"/>
              </a:ext>
            </a:extLst>
          </p:cNvPr>
          <p:cNvSpPr/>
          <p:nvPr/>
        </p:nvSpPr>
        <p:spPr bwMode="auto">
          <a:xfrm>
            <a:off x="5064626" y="284663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0" name="Oval 229">
            <a:extLst>
              <a:ext uri="{FF2B5EF4-FFF2-40B4-BE49-F238E27FC236}">
                <a16:creationId xmlns:a16="http://schemas.microsoft.com/office/drawing/2014/main" id="{62645DC7-7F59-2F14-6C42-AAA4E668084E}"/>
              </a:ext>
            </a:extLst>
          </p:cNvPr>
          <p:cNvSpPr/>
          <p:nvPr/>
        </p:nvSpPr>
        <p:spPr bwMode="auto">
          <a:xfrm>
            <a:off x="5089150" y="2845967"/>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1" name="Oval 230">
            <a:extLst>
              <a:ext uri="{FF2B5EF4-FFF2-40B4-BE49-F238E27FC236}">
                <a16:creationId xmlns:a16="http://schemas.microsoft.com/office/drawing/2014/main" id="{AA5631CF-8CFF-471E-3E47-49310146E49C}"/>
              </a:ext>
            </a:extLst>
          </p:cNvPr>
          <p:cNvSpPr/>
          <p:nvPr/>
        </p:nvSpPr>
        <p:spPr bwMode="auto">
          <a:xfrm>
            <a:off x="5122788" y="2846237"/>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2" name="Oval 231">
            <a:extLst>
              <a:ext uri="{FF2B5EF4-FFF2-40B4-BE49-F238E27FC236}">
                <a16:creationId xmlns:a16="http://schemas.microsoft.com/office/drawing/2014/main" id="{428A8621-19EC-3008-CB11-905DA1781F80}"/>
              </a:ext>
            </a:extLst>
          </p:cNvPr>
          <p:cNvSpPr/>
          <p:nvPr/>
        </p:nvSpPr>
        <p:spPr bwMode="auto">
          <a:xfrm>
            <a:off x="5164271" y="2845966"/>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3" name="Oval 232">
            <a:extLst>
              <a:ext uri="{FF2B5EF4-FFF2-40B4-BE49-F238E27FC236}">
                <a16:creationId xmlns:a16="http://schemas.microsoft.com/office/drawing/2014/main" id="{EB555137-A63D-3C55-FC3A-958F70D5AAD6}"/>
              </a:ext>
            </a:extLst>
          </p:cNvPr>
          <p:cNvSpPr/>
          <p:nvPr/>
        </p:nvSpPr>
        <p:spPr bwMode="auto">
          <a:xfrm>
            <a:off x="5190941" y="2851256"/>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4" name="Oval 233">
            <a:extLst>
              <a:ext uri="{FF2B5EF4-FFF2-40B4-BE49-F238E27FC236}">
                <a16:creationId xmlns:a16="http://schemas.microsoft.com/office/drawing/2014/main" id="{BAD91F6F-8D60-AD24-39F7-5C16702DB2C7}"/>
              </a:ext>
            </a:extLst>
          </p:cNvPr>
          <p:cNvSpPr/>
          <p:nvPr/>
        </p:nvSpPr>
        <p:spPr bwMode="auto">
          <a:xfrm>
            <a:off x="5211981" y="2872452"/>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5" name="Oval 234">
            <a:extLst>
              <a:ext uri="{FF2B5EF4-FFF2-40B4-BE49-F238E27FC236}">
                <a16:creationId xmlns:a16="http://schemas.microsoft.com/office/drawing/2014/main" id="{368EB24E-DA70-208C-D156-3C7B887F8EA9}"/>
              </a:ext>
            </a:extLst>
          </p:cNvPr>
          <p:cNvSpPr/>
          <p:nvPr/>
        </p:nvSpPr>
        <p:spPr bwMode="auto">
          <a:xfrm>
            <a:off x="5239744" y="2908321"/>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6" name="Oval 235">
            <a:extLst>
              <a:ext uri="{FF2B5EF4-FFF2-40B4-BE49-F238E27FC236}">
                <a16:creationId xmlns:a16="http://schemas.microsoft.com/office/drawing/2014/main" id="{244AA401-5AF3-95BB-2654-AF57251F5826}"/>
              </a:ext>
            </a:extLst>
          </p:cNvPr>
          <p:cNvSpPr/>
          <p:nvPr/>
        </p:nvSpPr>
        <p:spPr bwMode="auto">
          <a:xfrm>
            <a:off x="5331901" y="2899021"/>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7" name="Oval 236">
            <a:extLst>
              <a:ext uri="{FF2B5EF4-FFF2-40B4-BE49-F238E27FC236}">
                <a16:creationId xmlns:a16="http://schemas.microsoft.com/office/drawing/2014/main" id="{0AB6D64A-F157-D831-10EA-235055685FAB}"/>
              </a:ext>
            </a:extLst>
          </p:cNvPr>
          <p:cNvSpPr/>
          <p:nvPr/>
        </p:nvSpPr>
        <p:spPr bwMode="auto">
          <a:xfrm>
            <a:off x="5345393" y="2914997"/>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8" name="Oval 237">
            <a:extLst>
              <a:ext uri="{FF2B5EF4-FFF2-40B4-BE49-F238E27FC236}">
                <a16:creationId xmlns:a16="http://schemas.microsoft.com/office/drawing/2014/main" id="{83620B4F-0C54-4398-CD07-E7FAF452ACD4}"/>
              </a:ext>
            </a:extLst>
          </p:cNvPr>
          <p:cNvSpPr/>
          <p:nvPr/>
        </p:nvSpPr>
        <p:spPr bwMode="auto">
          <a:xfrm>
            <a:off x="5376731" y="2916161"/>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9" name="Oval 238">
            <a:extLst>
              <a:ext uri="{FF2B5EF4-FFF2-40B4-BE49-F238E27FC236}">
                <a16:creationId xmlns:a16="http://schemas.microsoft.com/office/drawing/2014/main" id="{1AF863F2-8DBA-B86C-42DD-A1E314050565}"/>
              </a:ext>
            </a:extLst>
          </p:cNvPr>
          <p:cNvSpPr/>
          <p:nvPr/>
        </p:nvSpPr>
        <p:spPr bwMode="auto">
          <a:xfrm>
            <a:off x="5408069" y="2917325"/>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0" name="Oval 239">
            <a:extLst>
              <a:ext uri="{FF2B5EF4-FFF2-40B4-BE49-F238E27FC236}">
                <a16:creationId xmlns:a16="http://schemas.microsoft.com/office/drawing/2014/main" id="{49DC4913-C6FF-2EE3-2F75-9007F304C06D}"/>
              </a:ext>
            </a:extLst>
          </p:cNvPr>
          <p:cNvSpPr/>
          <p:nvPr/>
        </p:nvSpPr>
        <p:spPr bwMode="auto">
          <a:xfrm>
            <a:off x="5467796" y="2922825"/>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1" name="Oval 240">
            <a:extLst>
              <a:ext uri="{FF2B5EF4-FFF2-40B4-BE49-F238E27FC236}">
                <a16:creationId xmlns:a16="http://schemas.microsoft.com/office/drawing/2014/main" id="{3B4EB2A2-6B83-BEC2-4E50-354660230868}"/>
              </a:ext>
            </a:extLst>
          </p:cNvPr>
          <p:cNvSpPr/>
          <p:nvPr/>
        </p:nvSpPr>
        <p:spPr bwMode="auto">
          <a:xfrm>
            <a:off x="5488174" y="2923080"/>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2" name="Oval 241">
            <a:extLst>
              <a:ext uri="{FF2B5EF4-FFF2-40B4-BE49-F238E27FC236}">
                <a16:creationId xmlns:a16="http://schemas.microsoft.com/office/drawing/2014/main" id="{501E5B22-DFE5-AB87-F1B0-3D5EFBB1D0F4}"/>
              </a:ext>
            </a:extLst>
          </p:cNvPr>
          <p:cNvSpPr/>
          <p:nvPr/>
        </p:nvSpPr>
        <p:spPr bwMode="auto">
          <a:xfrm>
            <a:off x="5519886" y="296870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3" name="Oval 242">
            <a:extLst>
              <a:ext uri="{FF2B5EF4-FFF2-40B4-BE49-F238E27FC236}">
                <a16:creationId xmlns:a16="http://schemas.microsoft.com/office/drawing/2014/main" id="{39B1DA5A-4F89-445A-7976-8C1C948E5614}"/>
              </a:ext>
            </a:extLst>
          </p:cNvPr>
          <p:cNvSpPr/>
          <p:nvPr/>
        </p:nvSpPr>
        <p:spPr bwMode="auto">
          <a:xfrm>
            <a:off x="5551598" y="296870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4" name="Oval 243">
            <a:extLst>
              <a:ext uri="{FF2B5EF4-FFF2-40B4-BE49-F238E27FC236}">
                <a16:creationId xmlns:a16="http://schemas.microsoft.com/office/drawing/2014/main" id="{7257D8D2-10B5-DE11-3256-FFBAD9AC20F0}"/>
              </a:ext>
            </a:extLst>
          </p:cNvPr>
          <p:cNvSpPr/>
          <p:nvPr/>
        </p:nvSpPr>
        <p:spPr bwMode="auto">
          <a:xfrm>
            <a:off x="5635400" y="296441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5" name="Oval 244">
            <a:extLst>
              <a:ext uri="{FF2B5EF4-FFF2-40B4-BE49-F238E27FC236}">
                <a16:creationId xmlns:a16="http://schemas.microsoft.com/office/drawing/2014/main" id="{87FC3241-1773-E5A2-51F4-BD04757479E7}"/>
              </a:ext>
            </a:extLst>
          </p:cNvPr>
          <p:cNvSpPr/>
          <p:nvPr/>
        </p:nvSpPr>
        <p:spPr bwMode="auto">
          <a:xfrm>
            <a:off x="5662126" y="2960129"/>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6" name="Oval 245">
            <a:extLst>
              <a:ext uri="{FF2B5EF4-FFF2-40B4-BE49-F238E27FC236}">
                <a16:creationId xmlns:a16="http://schemas.microsoft.com/office/drawing/2014/main" id="{29E19B74-F240-A7E5-244F-96061B785689}"/>
              </a:ext>
            </a:extLst>
          </p:cNvPr>
          <p:cNvSpPr/>
          <p:nvPr/>
        </p:nvSpPr>
        <p:spPr bwMode="auto">
          <a:xfrm>
            <a:off x="5691312" y="2963371"/>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7" name="Oval 246">
            <a:extLst>
              <a:ext uri="{FF2B5EF4-FFF2-40B4-BE49-F238E27FC236}">
                <a16:creationId xmlns:a16="http://schemas.microsoft.com/office/drawing/2014/main" id="{BFA4560F-3D8D-CE54-0BD0-5B7177B4E0D7}"/>
              </a:ext>
            </a:extLst>
          </p:cNvPr>
          <p:cNvSpPr/>
          <p:nvPr/>
        </p:nvSpPr>
        <p:spPr bwMode="auto">
          <a:xfrm>
            <a:off x="5720722" y="2963895"/>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8" name="Oval 247">
            <a:extLst>
              <a:ext uri="{FF2B5EF4-FFF2-40B4-BE49-F238E27FC236}">
                <a16:creationId xmlns:a16="http://schemas.microsoft.com/office/drawing/2014/main" id="{40AA9944-D929-1A0A-562D-7F10B9172860}"/>
              </a:ext>
            </a:extLst>
          </p:cNvPr>
          <p:cNvSpPr/>
          <p:nvPr/>
        </p:nvSpPr>
        <p:spPr bwMode="auto">
          <a:xfrm>
            <a:off x="5862657" y="2974701"/>
            <a:ext cx="69031" cy="69031"/>
          </a:xfrm>
          <a:prstGeom prst="ellipse">
            <a:avLst/>
          </a:prstGeom>
          <a:noFill/>
          <a:ln w="19050">
            <a:solidFill>
              <a:schemeClr val="accent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83095813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505A2A6-880D-162F-56A3-B65BF857905B}"/>
              </a:ext>
            </a:extLst>
          </p:cNvPr>
          <p:cNvSpPr>
            <a:spLocks noGrp="1"/>
          </p:cNvSpPr>
          <p:nvPr>
            <p:ph type="title"/>
          </p:nvPr>
        </p:nvSpPr>
        <p:spPr/>
        <p:txBody>
          <a:bodyPr/>
          <a:lstStyle/>
          <a:p>
            <a:r>
              <a:rPr lang="en-US" dirty="0"/>
              <a:t>SHINE: PFS by Subgroups</a:t>
            </a:r>
          </a:p>
        </p:txBody>
      </p:sp>
      <p:sp>
        <p:nvSpPr>
          <p:cNvPr id="4" name="Text Box 15">
            <a:extLst>
              <a:ext uri="{FF2B5EF4-FFF2-40B4-BE49-F238E27FC236}">
                <a16:creationId xmlns:a16="http://schemas.microsoft.com/office/drawing/2014/main" id="{AB0B5947-5581-6D4C-4B1D-9C3F318B38C8}"/>
              </a:ext>
            </a:extLst>
          </p:cNvPr>
          <p:cNvSpPr txBox="1">
            <a:spLocks noChangeArrowheads="1"/>
          </p:cNvSpPr>
          <p:nvPr/>
        </p:nvSpPr>
        <p:spPr bwMode="auto">
          <a:xfrm>
            <a:off x="421297" y="6371823"/>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ASCO 2022. Abstr LBA7502. Wang. NEJM. 2022;386:2482. </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6" name="Table 12">
            <a:extLst>
              <a:ext uri="{FF2B5EF4-FFF2-40B4-BE49-F238E27FC236}">
                <a16:creationId xmlns:a16="http://schemas.microsoft.com/office/drawing/2014/main" id="{8853713E-726A-C8CC-084A-8BE0CC4E5400}"/>
              </a:ext>
            </a:extLst>
          </p:cNvPr>
          <p:cNvGraphicFramePr>
            <a:graphicFrameLocks noGrp="1"/>
          </p:cNvGraphicFramePr>
          <p:nvPr/>
        </p:nvGraphicFramePr>
        <p:xfrm>
          <a:off x="716115" y="1500755"/>
          <a:ext cx="10750550" cy="4114800"/>
        </p:xfrm>
        <a:graphic>
          <a:graphicData uri="http://schemas.openxmlformats.org/drawingml/2006/table">
            <a:tbl>
              <a:tblPr firstRow="1" bandRow="1">
                <a:tableStyleId>{5C22544A-7EE6-4342-B048-85BDC9FD1C3A}</a:tableStyleId>
              </a:tblPr>
              <a:tblGrid>
                <a:gridCol w="3059112">
                  <a:extLst>
                    <a:ext uri="{9D8B030D-6E8A-4147-A177-3AD203B41FA5}">
                      <a16:colId xmlns:a16="http://schemas.microsoft.com/office/drawing/2014/main" val="2097427000"/>
                    </a:ext>
                  </a:extLst>
                </a:gridCol>
                <a:gridCol w="1259038">
                  <a:extLst>
                    <a:ext uri="{9D8B030D-6E8A-4147-A177-3AD203B41FA5}">
                      <a16:colId xmlns:a16="http://schemas.microsoft.com/office/drawing/2014/main" val="70899831"/>
                    </a:ext>
                  </a:extLst>
                </a:gridCol>
                <a:gridCol w="1684421">
                  <a:extLst>
                    <a:ext uri="{9D8B030D-6E8A-4147-A177-3AD203B41FA5}">
                      <a16:colId xmlns:a16="http://schemas.microsoft.com/office/drawing/2014/main" val="3011891751"/>
                    </a:ext>
                  </a:extLst>
                </a:gridCol>
                <a:gridCol w="2901564">
                  <a:extLst>
                    <a:ext uri="{9D8B030D-6E8A-4147-A177-3AD203B41FA5}">
                      <a16:colId xmlns:a16="http://schemas.microsoft.com/office/drawing/2014/main" val="3497671682"/>
                    </a:ext>
                  </a:extLst>
                </a:gridCol>
                <a:gridCol w="1846415">
                  <a:extLst>
                    <a:ext uri="{9D8B030D-6E8A-4147-A177-3AD203B41FA5}">
                      <a16:colId xmlns:a16="http://schemas.microsoft.com/office/drawing/2014/main" val="1263610721"/>
                    </a:ext>
                  </a:extLst>
                </a:gridCol>
              </a:tblGrid>
              <a:tr h="139485">
                <a:tc>
                  <a:txBody>
                    <a:bodyPr/>
                    <a:lstStyle/>
                    <a:p>
                      <a:pPr>
                        <a:lnSpc>
                          <a:spcPct val="90000"/>
                        </a:lnSpc>
                      </a:pPr>
                      <a:r>
                        <a:rPr lang="en-US" sz="1200" dirty="0">
                          <a:solidFill>
                            <a:schemeClr val="bg1"/>
                          </a:solidFill>
                        </a:rPr>
                        <a:t>Subgroup</a:t>
                      </a:r>
                    </a:p>
                  </a:txBody>
                  <a:tcPr marL="45720" marR="45720" marT="18288" marB="18288">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1200" dirty="0">
                          <a:solidFill>
                            <a:schemeClr val="bg1"/>
                          </a:solidFill>
                        </a:rPr>
                        <a:t>Ibrutinib Group</a:t>
                      </a:r>
                    </a:p>
                  </a:txBody>
                  <a:tcPr marL="45720" marR="45720" marT="18288" marB="18288">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1200" dirty="0">
                          <a:solidFill>
                            <a:schemeClr val="bg1"/>
                          </a:solidFill>
                        </a:rPr>
                        <a:t>Placebo Group</a:t>
                      </a:r>
                    </a:p>
                  </a:txBody>
                  <a:tcPr marL="45720" marR="45720" marT="18288" marB="18288">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lnSpc>
                          <a:spcPct val="90000"/>
                        </a:lnSpc>
                      </a:pPr>
                      <a:r>
                        <a:rPr lang="en-US" sz="1200" dirty="0">
                          <a:solidFill>
                            <a:schemeClr val="bg1"/>
                          </a:solidFill>
                        </a:rPr>
                        <a:t>HR for Progression or Death (95% CI)</a:t>
                      </a:r>
                    </a:p>
                  </a:txBody>
                  <a:tcPr marL="45720" marR="45720" marT="18288" marB="18288">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lnSpc>
                          <a:spcPct val="90000"/>
                        </a:lnSpc>
                      </a:pPr>
                      <a:endParaRPr lang="en-US" sz="1200" dirty="0">
                        <a:solidFill>
                          <a:schemeClr val="bg1"/>
                        </a:solidFill>
                      </a:endParaRPr>
                    </a:p>
                  </a:txBody>
                  <a:tcPr marL="45720" marR="45720" marT="18288" marB="18288">
                    <a:noFill/>
                  </a:tcPr>
                </a:tc>
                <a:extLst>
                  <a:ext uri="{0D108BD9-81ED-4DB2-BD59-A6C34878D82A}">
                    <a16:rowId xmlns:a16="http://schemas.microsoft.com/office/drawing/2014/main" val="4164670984"/>
                  </a:ext>
                </a:extLst>
              </a:tr>
              <a:tr h="139485">
                <a:tc>
                  <a:txBody>
                    <a:bodyPr/>
                    <a:lstStyle/>
                    <a:p>
                      <a:pPr>
                        <a:lnSpc>
                          <a:spcPct val="90000"/>
                        </a:lnSpc>
                      </a:pPr>
                      <a:endParaRPr lang="en-US" sz="1200" dirty="0">
                        <a:solidFill>
                          <a:schemeClr val="bg1"/>
                        </a:solidFill>
                      </a:endParaRPr>
                    </a:p>
                  </a:txBody>
                  <a:tcPr marL="45720" marR="45720" marT="18288" marB="18288">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gridSpan="2">
                  <a:txBody>
                    <a:bodyPr/>
                    <a:lstStyle/>
                    <a:p>
                      <a:pPr algn="ctr">
                        <a:lnSpc>
                          <a:spcPct val="90000"/>
                        </a:lnSpc>
                      </a:pPr>
                      <a:r>
                        <a:rPr lang="en-US" sz="1200" i="1" dirty="0">
                          <a:solidFill>
                            <a:schemeClr val="bg1"/>
                          </a:solidFill>
                        </a:rPr>
                        <a:t>No. of Events/No. of Patients</a:t>
                      </a:r>
                    </a:p>
                  </a:txBody>
                  <a:tcPr marL="45720" marR="45720" marT="18288" marB="18288">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ctr">
                        <a:lnSpc>
                          <a:spcPct val="90000"/>
                        </a:lnSpc>
                      </a:pPr>
                      <a:endParaRPr lang="en-US" sz="1200" dirty="0">
                        <a:solidFill>
                          <a:schemeClr val="bg1"/>
                        </a:solidFill>
                      </a:endParaRPr>
                    </a:p>
                  </a:txBody>
                  <a:tcPr marL="45720" marR="45720" marT="18288" marB="18288">
                    <a:noFill/>
                  </a:tcPr>
                </a:tc>
                <a:tc>
                  <a:txBody>
                    <a:bodyPr/>
                    <a:lstStyle/>
                    <a:p>
                      <a:pPr algn="ctr">
                        <a:lnSpc>
                          <a:spcPct val="90000"/>
                        </a:lnSpc>
                      </a:pPr>
                      <a:endParaRPr lang="en-US" sz="1200" dirty="0">
                        <a:solidFill>
                          <a:schemeClr val="bg1"/>
                        </a:solidFill>
                      </a:endParaRPr>
                    </a:p>
                  </a:txBody>
                  <a:tcPr marL="45720" marR="45720" marT="18288" marB="18288">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txBody>
                  <a:tcPr marL="45720" marR="45720" marT="18288" marB="18288">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70183130"/>
                  </a:ext>
                </a:extLst>
              </a:tr>
              <a:tr h="139485">
                <a:tc>
                  <a:txBody>
                    <a:bodyPr/>
                    <a:lstStyle/>
                    <a:p>
                      <a:pPr>
                        <a:lnSpc>
                          <a:spcPct val="90000"/>
                        </a:lnSpc>
                      </a:pPr>
                      <a:r>
                        <a:rPr lang="en-US" sz="1200" dirty="0">
                          <a:solidFill>
                            <a:schemeClr val="bg1"/>
                          </a:solidFill>
                        </a:rPr>
                        <a:t>All patients</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r>
                        <a:rPr lang="en-US" sz="1200" dirty="0">
                          <a:solidFill>
                            <a:schemeClr val="bg1"/>
                          </a:solidFill>
                        </a:rPr>
                        <a:t>116/261</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r>
                        <a:rPr lang="en-US" sz="1200" dirty="0">
                          <a:solidFill>
                            <a:schemeClr val="bg1"/>
                          </a:solidFill>
                        </a:rPr>
                        <a:t>152/262</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r>
                        <a:rPr lang="en-US" sz="1200" dirty="0">
                          <a:solidFill>
                            <a:schemeClr val="bg1"/>
                          </a:solidFill>
                        </a:rPr>
                        <a:t>0.75 (0.59-0.96)</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392846758"/>
                  </a:ext>
                </a:extLst>
              </a:tr>
              <a:tr h="367734">
                <a:tc>
                  <a:txBody>
                    <a:bodyPr/>
                    <a:lstStyle/>
                    <a:p>
                      <a:pPr>
                        <a:lnSpc>
                          <a:spcPct val="90000"/>
                        </a:lnSpc>
                      </a:pPr>
                      <a:r>
                        <a:rPr lang="en-US" sz="1200" dirty="0">
                          <a:solidFill>
                            <a:schemeClr val="bg1"/>
                          </a:solidFill>
                        </a:rPr>
                        <a:t>Sex</a:t>
                      </a:r>
                    </a:p>
                    <a:p>
                      <a:pPr marL="171450" lvl="0" indent="-171450">
                        <a:lnSpc>
                          <a:spcPct val="90000"/>
                        </a:lnSpc>
                        <a:buFont typeface="Wingdings" panose="05000000000000000000" pitchFamily="2" charset="2"/>
                        <a:buChar char="§"/>
                      </a:pPr>
                      <a:r>
                        <a:rPr lang="en-US" sz="1200" dirty="0">
                          <a:solidFill>
                            <a:schemeClr val="bg1"/>
                          </a:solidFill>
                        </a:rPr>
                        <a:t>Male</a:t>
                      </a:r>
                    </a:p>
                    <a:p>
                      <a:pPr marL="171450" lvl="0" indent="-171450">
                        <a:lnSpc>
                          <a:spcPct val="90000"/>
                        </a:lnSpc>
                        <a:buFont typeface="Wingdings" panose="05000000000000000000" pitchFamily="2" charset="2"/>
                        <a:buChar char="§"/>
                      </a:pPr>
                      <a:r>
                        <a:rPr lang="en-US" sz="1200" dirty="0">
                          <a:solidFill>
                            <a:schemeClr val="bg1"/>
                          </a:solidFill>
                        </a:rPr>
                        <a:t>Female</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88/178</a:t>
                      </a:r>
                    </a:p>
                    <a:p>
                      <a:pPr algn="ctr">
                        <a:lnSpc>
                          <a:spcPct val="90000"/>
                        </a:lnSpc>
                      </a:pPr>
                      <a:r>
                        <a:rPr lang="en-US" sz="1200" dirty="0">
                          <a:solidFill>
                            <a:schemeClr val="bg1"/>
                          </a:solidFill>
                        </a:rPr>
                        <a:t>28/83</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111/186</a:t>
                      </a:r>
                    </a:p>
                    <a:p>
                      <a:pPr algn="ctr">
                        <a:lnSpc>
                          <a:spcPct val="90000"/>
                        </a:lnSpc>
                      </a:pPr>
                      <a:r>
                        <a:rPr lang="en-US" sz="1200" dirty="0">
                          <a:solidFill>
                            <a:schemeClr val="bg1"/>
                          </a:solidFill>
                        </a:rPr>
                        <a:t>41/76</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0.77 (0.58-1.02)</a:t>
                      </a:r>
                    </a:p>
                    <a:p>
                      <a:pPr algn="ctr">
                        <a:lnSpc>
                          <a:spcPct val="90000"/>
                        </a:lnSpc>
                      </a:pPr>
                      <a:r>
                        <a:rPr lang="en-US" sz="1200" dirty="0">
                          <a:solidFill>
                            <a:schemeClr val="bg1"/>
                          </a:solidFill>
                        </a:rPr>
                        <a:t>0.65 (0.40-1.06)</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34138528"/>
                  </a:ext>
                </a:extLst>
              </a:tr>
              <a:tr h="367734">
                <a:tc>
                  <a:txBody>
                    <a:bodyPr/>
                    <a:lstStyle/>
                    <a:p>
                      <a:pPr>
                        <a:lnSpc>
                          <a:spcPct val="90000"/>
                        </a:lnSpc>
                      </a:pPr>
                      <a:r>
                        <a:rPr lang="en-US" sz="1200" dirty="0">
                          <a:solidFill>
                            <a:schemeClr val="bg1"/>
                          </a:solidFill>
                        </a:rPr>
                        <a:t>Race</a:t>
                      </a:r>
                    </a:p>
                    <a:p>
                      <a:pPr marL="171450" indent="-171450">
                        <a:lnSpc>
                          <a:spcPct val="90000"/>
                        </a:lnSpc>
                        <a:buFont typeface="Wingdings" panose="05000000000000000000" pitchFamily="2" charset="2"/>
                        <a:buChar char="§"/>
                      </a:pPr>
                      <a:r>
                        <a:rPr lang="en-US" sz="1200" dirty="0">
                          <a:solidFill>
                            <a:schemeClr val="bg1"/>
                          </a:solidFill>
                        </a:rPr>
                        <a:t>White</a:t>
                      </a:r>
                    </a:p>
                    <a:p>
                      <a:pPr marL="171450" indent="-171450">
                        <a:lnSpc>
                          <a:spcPct val="90000"/>
                        </a:lnSpc>
                        <a:buFont typeface="Wingdings" panose="05000000000000000000" pitchFamily="2" charset="2"/>
                        <a:buChar char="§"/>
                      </a:pPr>
                      <a:r>
                        <a:rPr lang="en-US" sz="1200" dirty="0">
                          <a:solidFill>
                            <a:schemeClr val="bg1"/>
                          </a:solidFill>
                        </a:rPr>
                        <a:t>Non-White</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92/199</a:t>
                      </a:r>
                    </a:p>
                    <a:p>
                      <a:pPr algn="ctr">
                        <a:lnSpc>
                          <a:spcPct val="90000"/>
                        </a:lnSpc>
                      </a:pPr>
                      <a:r>
                        <a:rPr lang="en-US" sz="1200" dirty="0">
                          <a:solidFill>
                            <a:schemeClr val="bg1"/>
                          </a:solidFill>
                        </a:rPr>
                        <a:t>24/62</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118/206</a:t>
                      </a:r>
                    </a:p>
                    <a:p>
                      <a:pPr algn="ctr">
                        <a:lnSpc>
                          <a:spcPct val="90000"/>
                        </a:lnSpc>
                      </a:pPr>
                      <a:r>
                        <a:rPr lang="en-US" sz="1200" dirty="0">
                          <a:solidFill>
                            <a:schemeClr val="bg1"/>
                          </a:solidFill>
                        </a:rPr>
                        <a:t>34/56</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0.78 (0.60-1.03)</a:t>
                      </a:r>
                    </a:p>
                    <a:p>
                      <a:pPr algn="ctr">
                        <a:lnSpc>
                          <a:spcPct val="90000"/>
                        </a:lnSpc>
                      </a:pPr>
                      <a:r>
                        <a:rPr lang="en-US" sz="1200" dirty="0">
                          <a:solidFill>
                            <a:schemeClr val="bg1"/>
                          </a:solidFill>
                        </a:rPr>
                        <a:t>0.59 (0.35-1.00)</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209044243"/>
                  </a:ext>
                </a:extLst>
              </a:tr>
              <a:tr h="367734">
                <a:tc>
                  <a:txBody>
                    <a:bodyPr/>
                    <a:lstStyle/>
                    <a:p>
                      <a:pPr>
                        <a:lnSpc>
                          <a:spcPct val="90000"/>
                        </a:lnSpc>
                      </a:pPr>
                      <a:r>
                        <a:rPr lang="en-US" sz="1200" dirty="0">
                          <a:solidFill>
                            <a:schemeClr val="bg1"/>
                          </a:solidFill>
                        </a:rPr>
                        <a:t>Age</a:t>
                      </a:r>
                    </a:p>
                    <a:p>
                      <a:pPr marL="171450" indent="-171450">
                        <a:lnSpc>
                          <a:spcPct val="90000"/>
                        </a:lnSpc>
                        <a:buFont typeface="Wingdings" panose="05000000000000000000" pitchFamily="2" charset="2"/>
                        <a:buChar char="§"/>
                      </a:pPr>
                      <a:r>
                        <a:rPr lang="en-US" sz="1200" dirty="0">
                          <a:solidFill>
                            <a:schemeClr val="bg1"/>
                          </a:solidFill>
                        </a:rPr>
                        <a:t>&lt;70 yr</a:t>
                      </a:r>
                    </a:p>
                    <a:p>
                      <a:pPr marL="171450" indent="-171450">
                        <a:lnSpc>
                          <a:spcPct val="90000"/>
                        </a:lnSpc>
                        <a:buFont typeface="Wingdings" panose="05000000000000000000" pitchFamily="2" charset="2"/>
                        <a:buChar char="§"/>
                      </a:pPr>
                      <a:r>
                        <a:rPr lang="en-US" sz="1200" dirty="0">
                          <a:solidFill>
                            <a:schemeClr val="bg1"/>
                          </a:solidFill>
                        </a:rPr>
                        <a:t>≥70 yr</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39/99</a:t>
                      </a:r>
                    </a:p>
                    <a:p>
                      <a:pPr algn="ctr">
                        <a:lnSpc>
                          <a:spcPct val="90000"/>
                        </a:lnSpc>
                      </a:pPr>
                      <a:r>
                        <a:rPr lang="en-US" sz="1200" dirty="0">
                          <a:solidFill>
                            <a:schemeClr val="bg1"/>
                          </a:solidFill>
                        </a:rPr>
                        <a:t>77/162</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62/108</a:t>
                      </a:r>
                    </a:p>
                    <a:p>
                      <a:pPr algn="ctr">
                        <a:lnSpc>
                          <a:spcPct val="90000"/>
                        </a:lnSpc>
                      </a:pPr>
                      <a:r>
                        <a:rPr lang="en-US" sz="1200" dirty="0">
                          <a:solidFill>
                            <a:schemeClr val="bg1"/>
                          </a:solidFill>
                        </a:rPr>
                        <a:t>90/154</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0.67 (0.45-0.99)</a:t>
                      </a:r>
                    </a:p>
                    <a:p>
                      <a:pPr algn="ctr">
                        <a:lnSpc>
                          <a:spcPct val="90000"/>
                        </a:lnSpc>
                      </a:pPr>
                      <a:r>
                        <a:rPr lang="en-US" sz="1200" dirty="0">
                          <a:solidFill>
                            <a:schemeClr val="bg1"/>
                          </a:solidFill>
                        </a:rPr>
                        <a:t>0.78 (0.58-1.06)</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40366738"/>
                  </a:ext>
                </a:extLst>
              </a:tr>
              <a:tr h="367734">
                <a:tc>
                  <a:txBody>
                    <a:bodyPr/>
                    <a:lstStyle/>
                    <a:p>
                      <a:pPr>
                        <a:lnSpc>
                          <a:spcPct val="90000"/>
                        </a:lnSpc>
                      </a:pPr>
                      <a:r>
                        <a:rPr lang="en-US" sz="1200" dirty="0">
                          <a:solidFill>
                            <a:schemeClr val="bg1"/>
                          </a:solidFill>
                        </a:rPr>
                        <a:t>ECOG performance status score</a:t>
                      </a:r>
                    </a:p>
                    <a:p>
                      <a:pPr marL="171450" indent="-171450">
                        <a:lnSpc>
                          <a:spcPct val="90000"/>
                        </a:lnSpc>
                        <a:buFont typeface="Wingdings" panose="05000000000000000000" pitchFamily="2" charset="2"/>
                        <a:buChar char="§"/>
                      </a:pPr>
                      <a:r>
                        <a:rPr lang="en-US" sz="1200" dirty="0">
                          <a:solidFill>
                            <a:schemeClr val="bg1"/>
                          </a:solidFill>
                        </a:rPr>
                        <a:t>0</a:t>
                      </a:r>
                    </a:p>
                    <a:p>
                      <a:pPr marL="171450" indent="-171450">
                        <a:lnSpc>
                          <a:spcPct val="90000"/>
                        </a:lnSpc>
                        <a:buFont typeface="Wingdings" panose="05000000000000000000" pitchFamily="2" charset="2"/>
                        <a:buChar char="§"/>
                      </a:pPr>
                      <a:r>
                        <a:rPr lang="en-US" sz="1200" dirty="0">
                          <a:solidFill>
                            <a:schemeClr val="bg1"/>
                          </a:solidFill>
                        </a:rPr>
                        <a:t>1-2</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53/134</a:t>
                      </a:r>
                    </a:p>
                    <a:p>
                      <a:pPr algn="ctr">
                        <a:lnSpc>
                          <a:spcPct val="90000"/>
                        </a:lnSpc>
                      </a:pPr>
                      <a:r>
                        <a:rPr lang="en-US" sz="1200" dirty="0">
                          <a:solidFill>
                            <a:schemeClr val="bg1"/>
                          </a:solidFill>
                        </a:rPr>
                        <a:t>63/127</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72/141</a:t>
                      </a:r>
                    </a:p>
                    <a:p>
                      <a:pPr algn="ctr">
                        <a:lnSpc>
                          <a:spcPct val="90000"/>
                        </a:lnSpc>
                      </a:pPr>
                      <a:r>
                        <a:rPr lang="en-US" sz="1200" dirty="0">
                          <a:solidFill>
                            <a:schemeClr val="bg1"/>
                          </a:solidFill>
                        </a:rPr>
                        <a:t>80/121</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0.69 (0.49-0.99)</a:t>
                      </a:r>
                    </a:p>
                    <a:p>
                      <a:pPr algn="ctr">
                        <a:lnSpc>
                          <a:spcPct val="90000"/>
                        </a:lnSpc>
                      </a:pPr>
                      <a:r>
                        <a:rPr lang="en-US" sz="1200" dirty="0">
                          <a:solidFill>
                            <a:schemeClr val="bg1"/>
                          </a:solidFill>
                        </a:rPr>
                        <a:t>0.77 (0.56-1.08)</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343492844"/>
                  </a:ext>
                </a:extLst>
              </a:tr>
              <a:tr h="595982">
                <a:tc>
                  <a:txBody>
                    <a:bodyPr/>
                    <a:lstStyle/>
                    <a:p>
                      <a:pPr>
                        <a:lnSpc>
                          <a:spcPct val="90000"/>
                        </a:lnSpc>
                      </a:pPr>
                      <a:r>
                        <a:rPr lang="en-US" sz="1200" dirty="0">
                          <a:solidFill>
                            <a:schemeClr val="bg1"/>
                          </a:solidFill>
                        </a:rPr>
                        <a:t>Simplified MIPI score category at baseline</a:t>
                      </a:r>
                    </a:p>
                    <a:p>
                      <a:pPr marL="171450" indent="-171450">
                        <a:lnSpc>
                          <a:spcPct val="90000"/>
                        </a:lnSpc>
                        <a:buFont typeface="Wingdings" panose="05000000000000000000" pitchFamily="2" charset="2"/>
                        <a:buChar char="§"/>
                      </a:pPr>
                      <a:r>
                        <a:rPr lang="en-US" sz="1200" dirty="0">
                          <a:solidFill>
                            <a:schemeClr val="bg1"/>
                          </a:solidFill>
                        </a:rPr>
                        <a:t>Low risk</a:t>
                      </a:r>
                    </a:p>
                    <a:p>
                      <a:pPr marL="171450" indent="-171450">
                        <a:lnSpc>
                          <a:spcPct val="90000"/>
                        </a:lnSpc>
                        <a:buFont typeface="Wingdings" panose="05000000000000000000" pitchFamily="2" charset="2"/>
                        <a:buChar char="§"/>
                      </a:pPr>
                      <a:r>
                        <a:rPr lang="en-US" sz="1200" dirty="0">
                          <a:solidFill>
                            <a:schemeClr val="bg1"/>
                          </a:solidFill>
                        </a:rPr>
                        <a:t>Intermediate risk</a:t>
                      </a:r>
                    </a:p>
                    <a:p>
                      <a:pPr marL="171450" marR="0" lvl="0" indent="-171450" algn="l" defTabSz="914400" rtl="0" eaLnBrk="1" fontAlgn="auto" latinLnBrk="0" hangingPunct="1">
                        <a:lnSpc>
                          <a:spcPct val="90000"/>
                        </a:lnSpc>
                        <a:spcBef>
                          <a:spcPts val="0"/>
                        </a:spcBef>
                        <a:spcAft>
                          <a:spcPts val="0"/>
                        </a:spcAft>
                        <a:buClrTx/>
                        <a:buSzTx/>
                        <a:buFont typeface="Wingdings" panose="05000000000000000000" pitchFamily="2" charset="2"/>
                        <a:buChar char="§"/>
                        <a:tabLst/>
                        <a:defRPr/>
                      </a:pPr>
                      <a:r>
                        <a:rPr lang="en-US" sz="1200" dirty="0">
                          <a:solidFill>
                            <a:schemeClr val="bg1"/>
                          </a:solidFill>
                        </a:rPr>
                        <a:t>Low or intermediate risk</a:t>
                      </a:r>
                    </a:p>
                    <a:p>
                      <a:pPr marL="171450" marR="0" lvl="0" indent="-171450" algn="l" defTabSz="914400" rtl="0" eaLnBrk="1" fontAlgn="auto" latinLnBrk="0" hangingPunct="1">
                        <a:lnSpc>
                          <a:spcPct val="90000"/>
                        </a:lnSpc>
                        <a:spcBef>
                          <a:spcPts val="0"/>
                        </a:spcBef>
                        <a:spcAft>
                          <a:spcPts val="0"/>
                        </a:spcAft>
                        <a:buClrTx/>
                        <a:buSzTx/>
                        <a:buFont typeface="Wingdings" panose="05000000000000000000" pitchFamily="2" charset="2"/>
                        <a:buChar char="§"/>
                        <a:tabLst/>
                        <a:defRPr/>
                      </a:pPr>
                      <a:r>
                        <a:rPr lang="en-US" sz="1200" dirty="0">
                          <a:solidFill>
                            <a:schemeClr val="bg1"/>
                          </a:solidFill>
                        </a:rPr>
                        <a:t>High risk</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15/44</a:t>
                      </a:r>
                    </a:p>
                    <a:p>
                      <a:pPr algn="ctr">
                        <a:lnSpc>
                          <a:spcPct val="90000"/>
                        </a:lnSpc>
                      </a:pPr>
                      <a:r>
                        <a:rPr lang="en-US" sz="1200" dirty="0">
                          <a:solidFill>
                            <a:schemeClr val="bg1"/>
                          </a:solidFill>
                        </a:rPr>
                        <a:t>42/124</a:t>
                      </a:r>
                    </a:p>
                    <a:p>
                      <a:pPr algn="ctr">
                        <a:lnSpc>
                          <a:spcPct val="90000"/>
                        </a:lnSpc>
                      </a:pPr>
                      <a:r>
                        <a:rPr lang="en-US" sz="1200" dirty="0">
                          <a:solidFill>
                            <a:schemeClr val="bg1"/>
                          </a:solidFill>
                        </a:rPr>
                        <a:t>57/168</a:t>
                      </a:r>
                    </a:p>
                    <a:p>
                      <a:pPr algn="ctr">
                        <a:lnSpc>
                          <a:spcPct val="90000"/>
                        </a:lnSpc>
                      </a:pPr>
                      <a:r>
                        <a:rPr lang="en-US" sz="1200" dirty="0">
                          <a:solidFill>
                            <a:schemeClr val="bg1"/>
                          </a:solidFill>
                        </a:rPr>
                        <a:t>59/93</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21/46</a:t>
                      </a:r>
                    </a:p>
                    <a:p>
                      <a:pPr algn="ctr">
                        <a:lnSpc>
                          <a:spcPct val="90000"/>
                        </a:lnSpc>
                      </a:pPr>
                      <a:r>
                        <a:rPr lang="en-US" sz="1200" dirty="0">
                          <a:solidFill>
                            <a:schemeClr val="bg1"/>
                          </a:solidFill>
                        </a:rPr>
                        <a:t>76/129</a:t>
                      </a:r>
                    </a:p>
                    <a:p>
                      <a:pPr algn="ctr">
                        <a:lnSpc>
                          <a:spcPct val="90000"/>
                        </a:lnSpc>
                      </a:pPr>
                      <a:r>
                        <a:rPr lang="en-US" sz="1200" dirty="0">
                          <a:solidFill>
                            <a:schemeClr val="bg1"/>
                          </a:solidFill>
                        </a:rPr>
                        <a:t>97/175</a:t>
                      </a:r>
                    </a:p>
                    <a:p>
                      <a:pPr algn="ctr">
                        <a:lnSpc>
                          <a:spcPct val="90000"/>
                        </a:lnSpc>
                      </a:pPr>
                      <a:r>
                        <a:rPr lang="en-US" sz="1200" dirty="0">
                          <a:solidFill>
                            <a:schemeClr val="bg1"/>
                          </a:solidFill>
                        </a:rPr>
                        <a:t>55/87</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0.85 (0.44-1.65)</a:t>
                      </a:r>
                    </a:p>
                    <a:p>
                      <a:pPr algn="ctr">
                        <a:lnSpc>
                          <a:spcPct val="90000"/>
                        </a:lnSpc>
                      </a:pPr>
                      <a:r>
                        <a:rPr lang="en-US" sz="1200" dirty="0">
                          <a:solidFill>
                            <a:schemeClr val="bg1"/>
                          </a:solidFill>
                        </a:rPr>
                        <a:t>0.50 (0.34-0.73)</a:t>
                      </a:r>
                    </a:p>
                    <a:p>
                      <a:pPr algn="ctr">
                        <a:lnSpc>
                          <a:spcPct val="90000"/>
                        </a:lnSpc>
                      </a:pPr>
                      <a:r>
                        <a:rPr lang="en-US" sz="1200" dirty="0">
                          <a:solidFill>
                            <a:schemeClr val="bg1"/>
                          </a:solidFill>
                        </a:rPr>
                        <a:t>0.57 (0.41-0.78)</a:t>
                      </a:r>
                    </a:p>
                    <a:p>
                      <a:pPr algn="ctr">
                        <a:lnSpc>
                          <a:spcPct val="90000"/>
                        </a:lnSpc>
                      </a:pPr>
                      <a:r>
                        <a:rPr lang="en-US" sz="1200" dirty="0">
                          <a:solidFill>
                            <a:schemeClr val="bg1"/>
                          </a:solidFill>
                        </a:rPr>
                        <a:t>1.02 (0.71-1.48)</a:t>
                      </a:r>
                    </a:p>
                  </a:txBody>
                  <a:tcPr marL="45720" marR="45720" marT="18288" marB="18288">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59473155"/>
                  </a:ext>
                </a:extLst>
              </a:tr>
              <a:tr h="367734">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200" dirty="0">
                          <a:solidFill>
                            <a:schemeClr val="bg1"/>
                          </a:solidFill>
                        </a:rPr>
                        <a:t>Tumor bulk</a:t>
                      </a:r>
                    </a:p>
                    <a:p>
                      <a:pPr marL="171450" marR="0" lvl="0" indent="-171450" algn="l" defTabSz="914400" rtl="0" eaLnBrk="1" fontAlgn="auto" latinLnBrk="0" hangingPunct="1">
                        <a:lnSpc>
                          <a:spcPct val="90000"/>
                        </a:lnSpc>
                        <a:spcBef>
                          <a:spcPts val="0"/>
                        </a:spcBef>
                        <a:spcAft>
                          <a:spcPts val="0"/>
                        </a:spcAft>
                        <a:buClrTx/>
                        <a:buSzTx/>
                        <a:buFont typeface="Wingdings" panose="05000000000000000000" pitchFamily="2" charset="2"/>
                        <a:buChar char="§"/>
                        <a:tabLst/>
                        <a:defRPr/>
                      </a:pPr>
                      <a:r>
                        <a:rPr lang="en-US" sz="1200" dirty="0">
                          <a:solidFill>
                            <a:schemeClr val="bg1"/>
                          </a:solidFill>
                        </a:rPr>
                        <a:t>&lt;5 cm in largest diameter</a:t>
                      </a:r>
                    </a:p>
                    <a:p>
                      <a:pPr marL="171450" marR="0" lvl="0" indent="-171450" algn="l" defTabSz="914400" rtl="0" eaLnBrk="1" fontAlgn="auto" latinLnBrk="0" hangingPunct="1">
                        <a:lnSpc>
                          <a:spcPct val="90000"/>
                        </a:lnSpc>
                        <a:spcBef>
                          <a:spcPts val="0"/>
                        </a:spcBef>
                        <a:spcAft>
                          <a:spcPts val="0"/>
                        </a:spcAft>
                        <a:buClrTx/>
                        <a:buSzTx/>
                        <a:buFont typeface="Wingdings" panose="05000000000000000000" pitchFamily="2" charset="2"/>
                        <a:buChar char="§"/>
                        <a:tabLst/>
                        <a:defRPr/>
                      </a:pPr>
                      <a:r>
                        <a:rPr lang="en-US" sz="1200" dirty="0">
                          <a:solidFill>
                            <a:schemeClr val="bg1"/>
                          </a:solidFill>
                        </a:rPr>
                        <a:t>≥5 cm in largest diameter</a:t>
                      </a:r>
                    </a:p>
                  </a:txBody>
                  <a:tcPr marL="45720" marR="45720" marT="18288" marB="18288">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64/165</a:t>
                      </a:r>
                    </a:p>
                    <a:p>
                      <a:pPr algn="ctr">
                        <a:lnSpc>
                          <a:spcPct val="90000"/>
                        </a:lnSpc>
                      </a:pPr>
                      <a:r>
                        <a:rPr lang="en-US" sz="1200" dirty="0">
                          <a:solidFill>
                            <a:schemeClr val="bg1"/>
                          </a:solidFill>
                        </a:rPr>
                        <a:t>51/95</a:t>
                      </a:r>
                    </a:p>
                  </a:txBody>
                  <a:tcPr marL="45720" marR="45720" marT="18288" marB="18288">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90/163</a:t>
                      </a:r>
                    </a:p>
                    <a:p>
                      <a:pPr algn="ctr">
                        <a:lnSpc>
                          <a:spcPct val="90000"/>
                        </a:lnSpc>
                      </a:pPr>
                      <a:r>
                        <a:rPr lang="en-US" sz="1200" dirty="0">
                          <a:solidFill>
                            <a:schemeClr val="bg1"/>
                          </a:solidFill>
                        </a:rPr>
                        <a:t>62/98</a:t>
                      </a:r>
                    </a:p>
                  </a:txBody>
                  <a:tcPr marL="45720" marR="45720" marT="18288" marB="18288">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txBody>
                  <a:tcPr marL="45720" marR="45720" marT="18288" marB="18288">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pPr>
                      <a:endParaRPr lang="en-US" sz="1200" dirty="0">
                        <a:solidFill>
                          <a:schemeClr val="bg1"/>
                        </a:solidFill>
                      </a:endParaRPr>
                    </a:p>
                    <a:p>
                      <a:pPr algn="ctr">
                        <a:lnSpc>
                          <a:spcPct val="90000"/>
                        </a:lnSpc>
                      </a:pPr>
                      <a:r>
                        <a:rPr lang="en-US" sz="1200" dirty="0">
                          <a:solidFill>
                            <a:schemeClr val="bg1"/>
                          </a:solidFill>
                        </a:rPr>
                        <a:t>0.71 (0.51-0.97)</a:t>
                      </a:r>
                    </a:p>
                    <a:p>
                      <a:pPr algn="ctr">
                        <a:lnSpc>
                          <a:spcPct val="90000"/>
                        </a:lnSpc>
                      </a:pPr>
                      <a:r>
                        <a:rPr lang="en-US" sz="1200" dirty="0">
                          <a:solidFill>
                            <a:schemeClr val="bg1"/>
                          </a:solidFill>
                        </a:rPr>
                        <a:t>0.78 (0.54-1.13)</a:t>
                      </a:r>
                    </a:p>
                  </a:txBody>
                  <a:tcPr marL="45720" marR="45720" marT="18288" marB="18288">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347374145"/>
                  </a:ext>
                </a:extLst>
              </a:tr>
            </a:tbl>
          </a:graphicData>
        </a:graphic>
      </p:graphicFrame>
      <p:grpSp>
        <p:nvGrpSpPr>
          <p:cNvPr id="20" name="Group 19">
            <a:extLst>
              <a:ext uri="{FF2B5EF4-FFF2-40B4-BE49-F238E27FC236}">
                <a16:creationId xmlns:a16="http://schemas.microsoft.com/office/drawing/2014/main" id="{8F75E233-4ABB-204F-2D00-E2E85B0039DB}"/>
              </a:ext>
            </a:extLst>
          </p:cNvPr>
          <p:cNvGrpSpPr/>
          <p:nvPr/>
        </p:nvGrpSpPr>
        <p:grpSpPr>
          <a:xfrm>
            <a:off x="6043997" y="5673519"/>
            <a:ext cx="3914315" cy="276999"/>
            <a:chOff x="6043997" y="5483571"/>
            <a:chExt cx="3914315" cy="276999"/>
          </a:xfrm>
        </p:grpSpPr>
        <p:sp>
          <p:nvSpPr>
            <p:cNvPr id="13" name="TextBox 12">
              <a:extLst>
                <a:ext uri="{FF2B5EF4-FFF2-40B4-BE49-F238E27FC236}">
                  <a16:creationId xmlns:a16="http://schemas.microsoft.com/office/drawing/2014/main" id="{467E016D-B6F2-2F51-9FD7-9A8D9B49EFCE}"/>
                </a:ext>
              </a:extLst>
            </p:cNvPr>
            <p:cNvSpPr txBox="1"/>
            <p:nvPr/>
          </p:nvSpPr>
          <p:spPr bwMode="auto">
            <a:xfrm>
              <a:off x="8628210" y="5483571"/>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14" name="TextBox 13">
              <a:extLst>
                <a:ext uri="{FF2B5EF4-FFF2-40B4-BE49-F238E27FC236}">
                  <a16:creationId xmlns:a16="http://schemas.microsoft.com/office/drawing/2014/main" id="{FFF67563-3AC7-E91D-FC6D-55775B42849F}"/>
                </a:ext>
              </a:extLst>
            </p:cNvPr>
            <p:cNvSpPr txBox="1"/>
            <p:nvPr/>
          </p:nvSpPr>
          <p:spPr bwMode="auto">
            <a:xfrm>
              <a:off x="8266113" y="5483571"/>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0.8</a:t>
              </a:r>
            </a:p>
          </p:txBody>
        </p:sp>
        <p:sp>
          <p:nvSpPr>
            <p:cNvPr id="15" name="TextBox 14">
              <a:extLst>
                <a:ext uri="{FF2B5EF4-FFF2-40B4-BE49-F238E27FC236}">
                  <a16:creationId xmlns:a16="http://schemas.microsoft.com/office/drawing/2014/main" id="{1286AFAE-5220-48AA-A3B2-A8B52E4A7DE4}"/>
                </a:ext>
              </a:extLst>
            </p:cNvPr>
            <p:cNvSpPr txBox="1"/>
            <p:nvPr/>
          </p:nvSpPr>
          <p:spPr bwMode="auto">
            <a:xfrm>
              <a:off x="7813993" y="5483571"/>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0.6</a:t>
              </a:r>
            </a:p>
          </p:txBody>
        </p:sp>
        <p:sp>
          <p:nvSpPr>
            <p:cNvPr id="16" name="TextBox 15">
              <a:extLst>
                <a:ext uri="{FF2B5EF4-FFF2-40B4-BE49-F238E27FC236}">
                  <a16:creationId xmlns:a16="http://schemas.microsoft.com/office/drawing/2014/main" id="{F6312813-0884-8046-F260-1C9BC0FE0CD9}"/>
                </a:ext>
              </a:extLst>
            </p:cNvPr>
            <p:cNvSpPr txBox="1"/>
            <p:nvPr/>
          </p:nvSpPr>
          <p:spPr bwMode="auto">
            <a:xfrm>
              <a:off x="7171757" y="5483571"/>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0.4</a:t>
              </a:r>
            </a:p>
          </p:txBody>
        </p:sp>
        <p:sp>
          <p:nvSpPr>
            <p:cNvPr id="17" name="TextBox 16">
              <a:extLst>
                <a:ext uri="{FF2B5EF4-FFF2-40B4-BE49-F238E27FC236}">
                  <a16:creationId xmlns:a16="http://schemas.microsoft.com/office/drawing/2014/main" id="{26918EC0-FC80-0CF1-6268-F98FD959862F}"/>
                </a:ext>
              </a:extLst>
            </p:cNvPr>
            <p:cNvSpPr txBox="1"/>
            <p:nvPr/>
          </p:nvSpPr>
          <p:spPr bwMode="auto">
            <a:xfrm>
              <a:off x="6043997" y="5483571"/>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0.2</a:t>
              </a:r>
            </a:p>
          </p:txBody>
        </p:sp>
        <p:sp>
          <p:nvSpPr>
            <p:cNvPr id="18" name="TextBox 17">
              <a:extLst>
                <a:ext uri="{FF2B5EF4-FFF2-40B4-BE49-F238E27FC236}">
                  <a16:creationId xmlns:a16="http://schemas.microsoft.com/office/drawing/2014/main" id="{6314BA06-F734-A624-D699-982F0968782F}"/>
                </a:ext>
              </a:extLst>
            </p:cNvPr>
            <p:cNvSpPr txBox="1"/>
            <p:nvPr/>
          </p:nvSpPr>
          <p:spPr bwMode="auto">
            <a:xfrm>
              <a:off x="9578080" y="5483571"/>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19" name="TextBox 18">
              <a:extLst>
                <a:ext uri="{FF2B5EF4-FFF2-40B4-BE49-F238E27FC236}">
                  <a16:creationId xmlns:a16="http://schemas.microsoft.com/office/drawing/2014/main" id="{93598EA6-5AC3-48D0-A4C8-8938D55159BE}"/>
                </a:ext>
              </a:extLst>
            </p:cNvPr>
            <p:cNvSpPr txBox="1"/>
            <p:nvPr/>
          </p:nvSpPr>
          <p:spPr bwMode="auto">
            <a:xfrm>
              <a:off x="9180422" y="5483571"/>
              <a:ext cx="3802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1.4</a:t>
              </a:r>
            </a:p>
          </p:txBody>
        </p:sp>
      </p:grpSp>
      <p:sp>
        <p:nvSpPr>
          <p:cNvPr id="30" name="TextBox 29">
            <a:extLst>
              <a:ext uri="{FF2B5EF4-FFF2-40B4-BE49-F238E27FC236}">
                <a16:creationId xmlns:a16="http://schemas.microsoft.com/office/drawing/2014/main" id="{BE334A52-CE02-A79E-C072-3752D5508806}"/>
              </a:ext>
            </a:extLst>
          </p:cNvPr>
          <p:cNvSpPr txBox="1"/>
          <p:nvPr/>
        </p:nvSpPr>
        <p:spPr bwMode="auto">
          <a:xfrm>
            <a:off x="7361873" y="5995993"/>
            <a:ext cx="1522629" cy="258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Ibrutinib + BR Better</a:t>
            </a:r>
          </a:p>
        </p:txBody>
      </p:sp>
      <p:sp>
        <p:nvSpPr>
          <p:cNvPr id="31" name="TextBox 30">
            <a:extLst>
              <a:ext uri="{FF2B5EF4-FFF2-40B4-BE49-F238E27FC236}">
                <a16:creationId xmlns:a16="http://schemas.microsoft.com/office/drawing/2014/main" id="{794EA667-F578-18C4-59B2-CD5E37D5A1D2}"/>
              </a:ext>
            </a:extLst>
          </p:cNvPr>
          <p:cNvSpPr txBox="1"/>
          <p:nvPr/>
        </p:nvSpPr>
        <p:spPr bwMode="auto">
          <a:xfrm>
            <a:off x="8818326" y="5995993"/>
            <a:ext cx="1470710" cy="258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Placebo + BR Better</a:t>
            </a:r>
          </a:p>
        </p:txBody>
      </p:sp>
      <p:cxnSp>
        <p:nvCxnSpPr>
          <p:cNvPr id="33" name="Straight Arrow Connector 32">
            <a:extLst>
              <a:ext uri="{FF2B5EF4-FFF2-40B4-BE49-F238E27FC236}">
                <a16:creationId xmlns:a16="http://schemas.microsoft.com/office/drawing/2014/main" id="{68E64FD1-B424-9127-F7D9-97FB92184082}"/>
              </a:ext>
            </a:extLst>
          </p:cNvPr>
          <p:cNvCxnSpPr/>
          <p:nvPr/>
        </p:nvCxnSpPr>
        <p:spPr bwMode="auto">
          <a:xfrm>
            <a:off x="8930640" y="5948529"/>
            <a:ext cx="1027672" cy="0"/>
          </a:xfrm>
          <a:prstGeom prst="straightConnector1">
            <a:avLst/>
          </a:prstGeom>
          <a:noFill/>
          <a:ln w="28575" cap="flat" cmpd="sng" algn="ctr">
            <a:solidFill>
              <a:schemeClr val="bg1"/>
            </a:solidFill>
            <a:prstDash val="solid"/>
            <a:round/>
            <a:headEnd type="none" w="med" len="med"/>
            <a:tailEnd type="triangle"/>
          </a:ln>
          <a:effectLst/>
        </p:spPr>
      </p:cxnSp>
      <p:cxnSp>
        <p:nvCxnSpPr>
          <p:cNvPr id="35" name="Straight Arrow Connector 34">
            <a:extLst>
              <a:ext uri="{FF2B5EF4-FFF2-40B4-BE49-F238E27FC236}">
                <a16:creationId xmlns:a16="http://schemas.microsoft.com/office/drawing/2014/main" id="{1EFBD265-5721-2D02-0D8B-96414E887E84}"/>
              </a:ext>
            </a:extLst>
          </p:cNvPr>
          <p:cNvCxnSpPr/>
          <p:nvPr/>
        </p:nvCxnSpPr>
        <p:spPr bwMode="auto">
          <a:xfrm flipH="1">
            <a:off x="6180286" y="5948529"/>
            <a:ext cx="2536994" cy="0"/>
          </a:xfrm>
          <a:prstGeom prst="straightConnector1">
            <a:avLst/>
          </a:prstGeom>
          <a:noFill/>
          <a:ln w="28575" cap="flat" cmpd="sng" algn="ctr">
            <a:solidFill>
              <a:schemeClr val="bg1"/>
            </a:solidFill>
            <a:prstDash val="solid"/>
            <a:round/>
            <a:headEnd type="none" w="med" len="med"/>
            <a:tailEnd type="triangle"/>
          </a:ln>
          <a:effectLst/>
        </p:spPr>
      </p:cxnSp>
      <p:cxnSp>
        <p:nvCxnSpPr>
          <p:cNvPr id="37" name="Straight Connector 36">
            <a:extLst>
              <a:ext uri="{FF2B5EF4-FFF2-40B4-BE49-F238E27FC236}">
                <a16:creationId xmlns:a16="http://schemas.microsoft.com/office/drawing/2014/main" id="{851063A3-D5F3-56DF-DB01-A5632BD793DD}"/>
              </a:ext>
            </a:extLst>
          </p:cNvPr>
          <p:cNvCxnSpPr>
            <a:stCxn id="17" idx="0"/>
            <a:endCxn id="18" idx="0"/>
          </p:cNvCxnSpPr>
          <p:nvPr/>
        </p:nvCxnSpPr>
        <p:spPr bwMode="auto">
          <a:xfrm>
            <a:off x="6234113" y="5673519"/>
            <a:ext cx="3534083" cy="0"/>
          </a:xfrm>
          <a:prstGeom prst="line">
            <a:avLst/>
          </a:prstGeom>
          <a:noFill/>
          <a:ln w="28575" cap="flat" cmpd="sng" algn="ctr">
            <a:solidFill>
              <a:schemeClr val="bg1"/>
            </a:solidFill>
            <a:prstDash val="solid"/>
            <a:round/>
            <a:headEnd type="none" w="med" len="med"/>
            <a:tailEnd type="none" w="med" len="med"/>
          </a:ln>
          <a:effectLst/>
        </p:spPr>
      </p:cxnSp>
      <p:grpSp>
        <p:nvGrpSpPr>
          <p:cNvPr id="46" name="Group 45">
            <a:extLst>
              <a:ext uri="{FF2B5EF4-FFF2-40B4-BE49-F238E27FC236}">
                <a16:creationId xmlns:a16="http://schemas.microsoft.com/office/drawing/2014/main" id="{9ED2E18D-CB53-EE59-229B-5AD41293DC57}"/>
              </a:ext>
            </a:extLst>
          </p:cNvPr>
          <p:cNvGrpSpPr/>
          <p:nvPr/>
        </p:nvGrpSpPr>
        <p:grpSpPr>
          <a:xfrm>
            <a:off x="6234113" y="5659416"/>
            <a:ext cx="3534083" cy="84666"/>
            <a:chOff x="6234113" y="5092700"/>
            <a:chExt cx="3534083" cy="476250"/>
          </a:xfrm>
        </p:grpSpPr>
        <p:cxnSp>
          <p:nvCxnSpPr>
            <p:cNvPr id="39" name="Straight Connector 38">
              <a:extLst>
                <a:ext uri="{FF2B5EF4-FFF2-40B4-BE49-F238E27FC236}">
                  <a16:creationId xmlns:a16="http://schemas.microsoft.com/office/drawing/2014/main" id="{57EC9E67-A34B-A96E-A717-81CE728385FF}"/>
                </a:ext>
              </a:extLst>
            </p:cNvPr>
            <p:cNvCxnSpPr>
              <a:cxnSpLocks/>
            </p:cNvCxnSpPr>
            <p:nvPr/>
          </p:nvCxnSpPr>
          <p:spPr bwMode="auto">
            <a:xfrm>
              <a:off x="6234113" y="5092700"/>
              <a:ext cx="0" cy="476250"/>
            </a:xfrm>
            <a:prstGeom prst="line">
              <a:avLst/>
            </a:prstGeom>
            <a:noFill/>
            <a:ln w="28575" cap="flat" cmpd="sng" algn="ctr">
              <a:solidFill>
                <a:schemeClr val="bg1"/>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7360F045-8251-349D-CA8E-AF2138336F87}"/>
                </a:ext>
              </a:extLst>
            </p:cNvPr>
            <p:cNvCxnSpPr>
              <a:cxnSpLocks/>
            </p:cNvCxnSpPr>
            <p:nvPr/>
          </p:nvCxnSpPr>
          <p:spPr bwMode="auto">
            <a:xfrm>
              <a:off x="7361873" y="5092700"/>
              <a:ext cx="0" cy="476250"/>
            </a:xfrm>
            <a:prstGeom prst="line">
              <a:avLst/>
            </a:prstGeom>
            <a:noFill/>
            <a:ln w="28575" cap="flat" cmpd="sng" algn="ctr">
              <a:solidFill>
                <a:schemeClr val="bg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37BB5CC8-D420-1B56-0550-3932C101AA53}"/>
                </a:ext>
              </a:extLst>
            </p:cNvPr>
            <p:cNvCxnSpPr>
              <a:cxnSpLocks/>
            </p:cNvCxnSpPr>
            <p:nvPr/>
          </p:nvCxnSpPr>
          <p:spPr bwMode="auto">
            <a:xfrm>
              <a:off x="8001154" y="5092700"/>
              <a:ext cx="0" cy="476250"/>
            </a:xfrm>
            <a:prstGeom prst="line">
              <a:avLst/>
            </a:prstGeom>
            <a:noFill/>
            <a:ln w="28575" cap="flat" cmpd="sng" algn="ctr">
              <a:solidFill>
                <a:schemeClr val="bg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FB1FD360-FDFA-A530-4B45-1C0BD6358A68}"/>
                </a:ext>
              </a:extLst>
            </p:cNvPr>
            <p:cNvCxnSpPr>
              <a:cxnSpLocks/>
            </p:cNvCxnSpPr>
            <p:nvPr/>
          </p:nvCxnSpPr>
          <p:spPr bwMode="auto">
            <a:xfrm>
              <a:off x="8456229" y="5092700"/>
              <a:ext cx="0" cy="476250"/>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CB38E09A-4708-F426-D832-98BBE6CB8B3D}"/>
                </a:ext>
              </a:extLst>
            </p:cNvPr>
            <p:cNvCxnSpPr>
              <a:cxnSpLocks/>
            </p:cNvCxnSpPr>
            <p:nvPr/>
          </p:nvCxnSpPr>
          <p:spPr bwMode="auto">
            <a:xfrm>
              <a:off x="8816355" y="5092700"/>
              <a:ext cx="0" cy="476250"/>
            </a:xfrm>
            <a:prstGeom prst="line">
              <a:avLst/>
            </a:prstGeom>
            <a:noFill/>
            <a:ln w="28575" cap="flat" cmpd="sng" algn="ctr">
              <a:solidFill>
                <a:schemeClr val="bg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3D594071-F812-DFFB-0582-4D1D1ED716B4}"/>
                </a:ext>
              </a:extLst>
            </p:cNvPr>
            <p:cNvCxnSpPr>
              <a:cxnSpLocks/>
            </p:cNvCxnSpPr>
            <p:nvPr/>
          </p:nvCxnSpPr>
          <p:spPr bwMode="auto">
            <a:xfrm>
              <a:off x="9370538" y="5092700"/>
              <a:ext cx="0" cy="476250"/>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B0CFD916-A0A8-1A60-B1AF-2CE3FB73CF2D}"/>
                </a:ext>
              </a:extLst>
            </p:cNvPr>
            <p:cNvCxnSpPr>
              <a:cxnSpLocks/>
            </p:cNvCxnSpPr>
            <p:nvPr/>
          </p:nvCxnSpPr>
          <p:spPr bwMode="auto">
            <a:xfrm>
              <a:off x="9768196" y="5092700"/>
              <a:ext cx="0" cy="476250"/>
            </a:xfrm>
            <a:prstGeom prst="line">
              <a:avLst/>
            </a:prstGeom>
            <a:noFill/>
            <a:ln w="28575" cap="flat" cmpd="sng" algn="ctr">
              <a:solidFill>
                <a:schemeClr val="bg1"/>
              </a:solidFill>
              <a:prstDash val="solid"/>
              <a:round/>
              <a:headEnd type="none" w="med" len="med"/>
              <a:tailEnd type="none" w="med" len="med"/>
            </a:ln>
            <a:effectLst/>
          </p:spPr>
        </p:cxnSp>
      </p:grpSp>
      <p:cxnSp>
        <p:nvCxnSpPr>
          <p:cNvPr id="48" name="Straight Connector 47">
            <a:extLst>
              <a:ext uri="{FF2B5EF4-FFF2-40B4-BE49-F238E27FC236}">
                <a16:creationId xmlns:a16="http://schemas.microsoft.com/office/drawing/2014/main" id="{EB465528-3370-2852-4BEA-18A65D3DB31E}"/>
              </a:ext>
            </a:extLst>
          </p:cNvPr>
          <p:cNvCxnSpPr>
            <a:cxnSpLocks/>
          </p:cNvCxnSpPr>
          <p:nvPr/>
        </p:nvCxnSpPr>
        <p:spPr bwMode="auto">
          <a:xfrm>
            <a:off x="8823406" y="1894840"/>
            <a:ext cx="0" cy="3759802"/>
          </a:xfrm>
          <a:prstGeom prst="line">
            <a:avLst/>
          </a:prstGeom>
          <a:noFill/>
          <a:ln w="28575" cap="flat" cmpd="sng" algn="ctr">
            <a:solidFill>
              <a:schemeClr val="bg1"/>
            </a:solidFill>
            <a:prstDash val="sysDash"/>
            <a:round/>
            <a:headEnd type="none" w="med" len="med"/>
            <a:tailEnd type="none" w="med" len="med"/>
          </a:ln>
          <a:effectLst/>
        </p:spPr>
      </p:cxnSp>
      <p:grpSp>
        <p:nvGrpSpPr>
          <p:cNvPr id="55" name="Group 54">
            <a:extLst>
              <a:ext uri="{FF2B5EF4-FFF2-40B4-BE49-F238E27FC236}">
                <a16:creationId xmlns:a16="http://schemas.microsoft.com/office/drawing/2014/main" id="{05DCEDF5-69F9-E950-B0AC-44114C176C4E}"/>
              </a:ext>
            </a:extLst>
          </p:cNvPr>
          <p:cNvGrpSpPr/>
          <p:nvPr/>
        </p:nvGrpSpPr>
        <p:grpSpPr>
          <a:xfrm>
            <a:off x="7972425" y="1960033"/>
            <a:ext cx="787400" cy="79881"/>
            <a:chOff x="7170248" y="1798320"/>
            <a:chExt cx="1023977" cy="220428"/>
          </a:xfrm>
        </p:grpSpPr>
        <p:cxnSp>
          <p:nvCxnSpPr>
            <p:cNvPr id="50" name="Straight Connector 49">
              <a:extLst>
                <a:ext uri="{FF2B5EF4-FFF2-40B4-BE49-F238E27FC236}">
                  <a16:creationId xmlns:a16="http://schemas.microsoft.com/office/drawing/2014/main" id="{30C6D0A8-2CBA-9ACD-AD10-6EB67A384536}"/>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AEBA7D97-54CC-629A-4A1B-CEB87D373BF5}"/>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837B6843-B82C-3EC6-CEC0-FFE31288D322}"/>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56" name="Group 55">
            <a:extLst>
              <a:ext uri="{FF2B5EF4-FFF2-40B4-BE49-F238E27FC236}">
                <a16:creationId xmlns:a16="http://schemas.microsoft.com/office/drawing/2014/main" id="{41445636-CD29-B741-A89C-696A0EC5AAD7}"/>
              </a:ext>
            </a:extLst>
          </p:cNvPr>
          <p:cNvGrpSpPr/>
          <p:nvPr/>
        </p:nvGrpSpPr>
        <p:grpSpPr>
          <a:xfrm>
            <a:off x="7947024" y="2327063"/>
            <a:ext cx="911225" cy="79881"/>
            <a:chOff x="7170248" y="1798320"/>
            <a:chExt cx="1023977" cy="220428"/>
          </a:xfrm>
        </p:grpSpPr>
        <p:cxnSp>
          <p:nvCxnSpPr>
            <p:cNvPr id="57" name="Straight Connector 56">
              <a:extLst>
                <a:ext uri="{FF2B5EF4-FFF2-40B4-BE49-F238E27FC236}">
                  <a16:creationId xmlns:a16="http://schemas.microsoft.com/office/drawing/2014/main" id="{137393A7-472E-1922-9628-283C66B72E64}"/>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6E10A0CB-FF49-980E-9974-F6236ABB4D0D}"/>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CABE9B67-5020-14E4-77BF-D73E6EFDAF59}"/>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60" name="Group 59">
            <a:extLst>
              <a:ext uri="{FF2B5EF4-FFF2-40B4-BE49-F238E27FC236}">
                <a16:creationId xmlns:a16="http://schemas.microsoft.com/office/drawing/2014/main" id="{C6F113C3-BE39-760C-BA79-A9E117EB0F1B}"/>
              </a:ext>
            </a:extLst>
          </p:cNvPr>
          <p:cNvGrpSpPr/>
          <p:nvPr/>
        </p:nvGrpSpPr>
        <p:grpSpPr>
          <a:xfrm>
            <a:off x="7354888" y="2483590"/>
            <a:ext cx="1563687" cy="79881"/>
            <a:chOff x="7170248" y="1798320"/>
            <a:chExt cx="1023977" cy="220428"/>
          </a:xfrm>
        </p:grpSpPr>
        <p:cxnSp>
          <p:nvCxnSpPr>
            <p:cNvPr id="61" name="Straight Connector 60">
              <a:extLst>
                <a:ext uri="{FF2B5EF4-FFF2-40B4-BE49-F238E27FC236}">
                  <a16:creationId xmlns:a16="http://schemas.microsoft.com/office/drawing/2014/main" id="{8D335C18-B2E5-52A5-CE87-95C94DEADA64}"/>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E0364CE7-8B43-9ACE-2C3A-724A2D798484}"/>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94AD4050-B1D8-342B-46D5-C5529851A9F6}"/>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64" name="Group 63">
            <a:extLst>
              <a:ext uri="{FF2B5EF4-FFF2-40B4-BE49-F238E27FC236}">
                <a16:creationId xmlns:a16="http://schemas.microsoft.com/office/drawing/2014/main" id="{2EEF3CE8-5335-3DA7-1F5C-FE5BBFE6A19B}"/>
              </a:ext>
            </a:extLst>
          </p:cNvPr>
          <p:cNvGrpSpPr/>
          <p:nvPr/>
        </p:nvGrpSpPr>
        <p:grpSpPr>
          <a:xfrm>
            <a:off x="8001154" y="2860502"/>
            <a:ext cx="871382" cy="79881"/>
            <a:chOff x="7170248" y="1798320"/>
            <a:chExt cx="1023977" cy="220428"/>
          </a:xfrm>
        </p:grpSpPr>
        <p:cxnSp>
          <p:nvCxnSpPr>
            <p:cNvPr id="65" name="Straight Connector 64">
              <a:extLst>
                <a:ext uri="{FF2B5EF4-FFF2-40B4-BE49-F238E27FC236}">
                  <a16:creationId xmlns:a16="http://schemas.microsoft.com/office/drawing/2014/main" id="{5DEB1FDE-E926-F1DD-78AB-A2AAFAE52FBC}"/>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9B42BBD0-A79B-4E58-9E7E-9F00ED2A4157}"/>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047CD8E9-19F0-6330-7F35-5A0283E436D5}"/>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68" name="Group 67">
            <a:extLst>
              <a:ext uri="{FF2B5EF4-FFF2-40B4-BE49-F238E27FC236}">
                <a16:creationId xmlns:a16="http://schemas.microsoft.com/office/drawing/2014/main" id="{2CADB6D9-4167-095F-6198-DE110525CC25}"/>
              </a:ext>
            </a:extLst>
          </p:cNvPr>
          <p:cNvGrpSpPr/>
          <p:nvPr/>
        </p:nvGrpSpPr>
        <p:grpSpPr>
          <a:xfrm>
            <a:off x="7137403" y="3021773"/>
            <a:ext cx="1686004" cy="79881"/>
            <a:chOff x="7170248" y="1798320"/>
            <a:chExt cx="1023977" cy="220428"/>
          </a:xfrm>
        </p:grpSpPr>
        <p:cxnSp>
          <p:nvCxnSpPr>
            <p:cNvPr id="69" name="Straight Connector 68">
              <a:extLst>
                <a:ext uri="{FF2B5EF4-FFF2-40B4-BE49-F238E27FC236}">
                  <a16:creationId xmlns:a16="http://schemas.microsoft.com/office/drawing/2014/main" id="{83F959D3-35E2-37E3-8981-BDA4485E02AF}"/>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FF9F4D44-0D8C-9606-0596-427327BDF36C}"/>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DB7FC935-FDC9-CAA6-64E1-A92CA0DCE017}"/>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72" name="Group 71">
            <a:extLst>
              <a:ext uri="{FF2B5EF4-FFF2-40B4-BE49-F238E27FC236}">
                <a16:creationId xmlns:a16="http://schemas.microsoft.com/office/drawing/2014/main" id="{D5C410C6-1792-43FD-80B4-90BEDD65DBFF}"/>
              </a:ext>
            </a:extLst>
          </p:cNvPr>
          <p:cNvGrpSpPr/>
          <p:nvPr/>
        </p:nvGrpSpPr>
        <p:grpSpPr>
          <a:xfrm>
            <a:off x="7540624" y="3417126"/>
            <a:ext cx="1273561" cy="79881"/>
            <a:chOff x="7170248" y="1798320"/>
            <a:chExt cx="1023977" cy="220428"/>
          </a:xfrm>
        </p:grpSpPr>
        <p:cxnSp>
          <p:nvCxnSpPr>
            <p:cNvPr id="73" name="Straight Connector 72">
              <a:extLst>
                <a:ext uri="{FF2B5EF4-FFF2-40B4-BE49-F238E27FC236}">
                  <a16:creationId xmlns:a16="http://schemas.microsoft.com/office/drawing/2014/main" id="{74C97740-0FB7-17CF-094C-39D0075B929D}"/>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A719781F-75F1-B855-8802-6F377C8BF77A}"/>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B0A1ADAD-22B8-4307-652F-05E2D75B2BE3}"/>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76" name="Group 75">
            <a:extLst>
              <a:ext uri="{FF2B5EF4-FFF2-40B4-BE49-F238E27FC236}">
                <a16:creationId xmlns:a16="http://schemas.microsoft.com/office/drawing/2014/main" id="{11148EE7-8D37-8478-44B9-93675F1F1BAB}"/>
              </a:ext>
            </a:extLst>
          </p:cNvPr>
          <p:cNvGrpSpPr/>
          <p:nvPr/>
        </p:nvGrpSpPr>
        <p:grpSpPr>
          <a:xfrm>
            <a:off x="7981648" y="3580278"/>
            <a:ext cx="963916" cy="79881"/>
            <a:chOff x="7170248" y="1798320"/>
            <a:chExt cx="1023977" cy="220428"/>
          </a:xfrm>
        </p:grpSpPr>
        <p:cxnSp>
          <p:nvCxnSpPr>
            <p:cNvPr id="77" name="Straight Connector 76">
              <a:extLst>
                <a:ext uri="{FF2B5EF4-FFF2-40B4-BE49-F238E27FC236}">
                  <a16:creationId xmlns:a16="http://schemas.microsoft.com/office/drawing/2014/main" id="{2844747B-A65D-95AA-DD2F-DD4DC84A32F5}"/>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E5505F96-ACE7-6011-2322-5ADA7E61B2CD}"/>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C41BE0BB-0C8E-6F07-C330-C9C9A1A2CF67}"/>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80" name="Group 79">
            <a:extLst>
              <a:ext uri="{FF2B5EF4-FFF2-40B4-BE49-F238E27FC236}">
                <a16:creationId xmlns:a16="http://schemas.microsoft.com/office/drawing/2014/main" id="{A372D810-CC12-6FE5-D3B1-E31E3AF458AC}"/>
              </a:ext>
            </a:extLst>
          </p:cNvPr>
          <p:cNvGrpSpPr/>
          <p:nvPr/>
        </p:nvGrpSpPr>
        <p:grpSpPr>
          <a:xfrm>
            <a:off x="7678739" y="3929911"/>
            <a:ext cx="1135105" cy="79881"/>
            <a:chOff x="7170248" y="1798320"/>
            <a:chExt cx="1023977" cy="220428"/>
          </a:xfrm>
        </p:grpSpPr>
        <p:cxnSp>
          <p:nvCxnSpPr>
            <p:cNvPr id="81" name="Straight Connector 80">
              <a:extLst>
                <a:ext uri="{FF2B5EF4-FFF2-40B4-BE49-F238E27FC236}">
                  <a16:creationId xmlns:a16="http://schemas.microsoft.com/office/drawing/2014/main" id="{9C9B7EC2-A92A-C321-6B39-D990EAF9FA60}"/>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17C8D1AF-08BB-F9A3-9192-639DB4F4F3CF}"/>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B52324C5-9DF0-7F99-C0A1-B67B68ED84E1}"/>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84" name="Group 83">
            <a:extLst>
              <a:ext uri="{FF2B5EF4-FFF2-40B4-BE49-F238E27FC236}">
                <a16:creationId xmlns:a16="http://schemas.microsoft.com/office/drawing/2014/main" id="{9E7CC272-E1BF-7749-D96B-6DC64624C9BE}"/>
              </a:ext>
            </a:extLst>
          </p:cNvPr>
          <p:cNvGrpSpPr/>
          <p:nvPr/>
        </p:nvGrpSpPr>
        <p:grpSpPr>
          <a:xfrm>
            <a:off x="7888290" y="4089670"/>
            <a:ext cx="1060808" cy="79881"/>
            <a:chOff x="7170248" y="1798320"/>
            <a:chExt cx="1023977" cy="220428"/>
          </a:xfrm>
        </p:grpSpPr>
        <p:cxnSp>
          <p:nvCxnSpPr>
            <p:cNvPr id="85" name="Straight Connector 84">
              <a:extLst>
                <a:ext uri="{FF2B5EF4-FFF2-40B4-BE49-F238E27FC236}">
                  <a16:creationId xmlns:a16="http://schemas.microsoft.com/office/drawing/2014/main" id="{456E82E8-8037-770D-894D-B65DFB124178}"/>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864AF74C-6F33-6F5A-C417-1BE569FDA89E}"/>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2A81F2C5-5EF4-144B-9A63-3AE64171BBCC}"/>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88" name="Group 87">
            <a:extLst>
              <a:ext uri="{FF2B5EF4-FFF2-40B4-BE49-F238E27FC236}">
                <a16:creationId xmlns:a16="http://schemas.microsoft.com/office/drawing/2014/main" id="{AF0F3597-81A3-BDD5-EACA-4E7BB780C2B1}"/>
              </a:ext>
            </a:extLst>
          </p:cNvPr>
          <p:cNvGrpSpPr/>
          <p:nvPr/>
        </p:nvGrpSpPr>
        <p:grpSpPr>
          <a:xfrm>
            <a:off x="7505760" y="4443699"/>
            <a:ext cx="2120837" cy="79881"/>
            <a:chOff x="7170248" y="1798320"/>
            <a:chExt cx="1023977" cy="220428"/>
          </a:xfrm>
        </p:grpSpPr>
        <p:cxnSp>
          <p:nvCxnSpPr>
            <p:cNvPr id="89" name="Straight Connector 88">
              <a:extLst>
                <a:ext uri="{FF2B5EF4-FFF2-40B4-BE49-F238E27FC236}">
                  <a16:creationId xmlns:a16="http://schemas.microsoft.com/office/drawing/2014/main" id="{10085111-1205-2477-419A-DB7B9743544A}"/>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6D93B2BD-ECA4-6095-0F3E-22AE8C1EBD84}"/>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1C4BCE2E-DECB-D801-85B4-2747E151ED87}"/>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92" name="Group 91">
            <a:extLst>
              <a:ext uri="{FF2B5EF4-FFF2-40B4-BE49-F238E27FC236}">
                <a16:creationId xmlns:a16="http://schemas.microsoft.com/office/drawing/2014/main" id="{97372D6E-1EA9-1540-F1D1-5559E7DCCB3D}"/>
              </a:ext>
            </a:extLst>
          </p:cNvPr>
          <p:cNvGrpSpPr/>
          <p:nvPr/>
        </p:nvGrpSpPr>
        <p:grpSpPr>
          <a:xfrm>
            <a:off x="7085013" y="4610607"/>
            <a:ext cx="1236659" cy="79881"/>
            <a:chOff x="7170248" y="1798320"/>
            <a:chExt cx="1023977" cy="220428"/>
          </a:xfrm>
        </p:grpSpPr>
        <p:cxnSp>
          <p:nvCxnSpPr>
            <p:cNvPr id="93" name="Straight Connector 92">
              <a:extLst>
                <a:ext uri="{FF2B5EF4-FFF2-40B4-BE49-F238E27FC236}">
                  <a16:creationId xmlns:a16="http://schemas.microsoft.com/office/drawing/2014/main" id="{CC20B155-40DA-D89C-55F1-6966FB65082E}"/>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DF5C063C-3744-E636-2785-E9B1DC6D89D9}"/>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0B57D4B6-92B8-AAA3-5539-95F3FE7C9A4F}"/>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96" name="Group 95">
            <a:extLst>
              <a:ext uri="{FF2B5EF4-FFF2-40B4-BE49-F238E27FC236}">
                <a16:creationId xmlns:a16="http://schemas.microsoft.com/office/drawing/2014/main" id="{318759EE-8E51-021B-4C78-4662D0CE29D8}"/>
              </a:ext>
            </a:extLst>
          </p:cNvPr>
          <p:cNvGrpSpPr/>
          <p:nvPr/>
        </p:nvGrpSpPr>
        <p:grpSpPr>
          <a:xfrm>
            <a:off x="7391401" y="4782972"/>
            <a:ext cx="1028074" cy="79881"/>
            <a:chOff x="7170248" y="1798320"/>
            <a:chExt cx="1023977" cy="220428"/>
          </a:xfrm>
        </p:grpSpPr>
        <p:cxnSp>
          <p:nvCxnSpPr>
            <p:cNvPr id="97" name="Straight Connector 96">
              <a:extLst>
                <a:ext uri="{FF2B5EF4-FFF2-40B4-BE49-F238E27FC236}">
                  <a16:creationId xmlns:a16="http://schemas.microsoft.com/office/drawing/2014/main" id="{448EFC7D-05C4-E0AC-99BF-6EC60B5566DA}"/>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D606B277-2E7B-942F-B83E-6EC186968C9F}"/>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FEA98516-125B-BAFE-84CA-EEC44497E62C}"/>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100" name="Group 99">
            <a:extLst>
              <a:ext uri="{FF2B5EF4-FFF2-40B4-BE49-F238E27FC236}">
                <a16:creationId xmlns:a16="http://schemas.microsoft.com/office/drawing/2014/main" id="{5F763F61-3E3A-7FF3-F208-FB260431D27F}"/>
              </a:ext>
            </a:extLst>
          </p:cNvPr>
          <p:cNvGrpSpPr/>
          <p:nvPr/>
        </p:nvGrpSpPr>
        <p:grpSpPr>
          <a:xfrm>
            <a:off x="8266113" y="4935493"/>
            <a:ext cx="1185815" cy="79881"/>
            <a:chOff x="7170248" y="1798320"/>
            <a:chExt cx="1023977" cy="220428"/>
          </a:xfrm>
        </p:grpSpPr>
        <p:cxnSp>
          <p:nvCxnSpPr>
            <p:cNvPr id="101" name="Straight Connector 100">
              <a:extLst>
                <a:ext uri="{FF2B5EF4-FFF2-40B4-BE49-F238E27FC236}">
                  <a16:creationId xmlns:a16="http://schemas.microsoft.com/office/drawing/2014/main" id="{18D97D21-185F-E372-9AF0-FAD3D044C113}"/>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4A3B8E78-5D78-735E-3A6F-3813F8AEADD2}"/>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FA5ECE36-87FC-E8FD-027C-DECFDC49C39A}"/>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104" name="Group 103">
            <a:extLst>
              <a:ext uri="{FF2B5EF4-FFF2-40B4-BE49-F238E27FC236}">
                <a16:creationId xmlns:a16="http://schemas.microsoft.com/office/drawing/2014/main" id="{ED2317F8-5A32-EBDF-0861-6382EA706355}"/>
              </a:ext>
            </a:extLst>
          </p:cNvPr>
          <p:cNvGrpSpPr/>
          <p:nvPr/>
        </p:nvGrpSpPr>
        <p:grpSpPr>
          <a:xfrm>
            <a:off x="7732761" y="5332520"/>
            <a:ext cx="1041516" cy="79881"/>
            <a:chOff x="7170248" y="1798320"/>
            <a:chExt cx="1023977" cy="220428"/>
          </a:xfrm>
        </p:grpSpPr>
        <p:cxnSp>
          <p:nvCxnSpPr>
            <p:cNvPr id="105" name="Straight Connector 104">
              <a:extLst>
                <a:ext uri="{FF2B5EF4-FFF2-40B4-BE49-F238E27FC236}">
                  <a16:creationId xmlns:a16="http://schemas.microsoft.com/office/drawing/2014/main" id="{4E067C66-FAA6-5242-725B-8EA62FA5BC68}"/>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00C62120-16EC-CE6B-ADBE-4AF65A31B779}"/>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50A28D3E-40D9-0266-910B-00820A9B98B4}"/>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grpSp>
        <p:nvGrpSpPr>
          <p:cNvPr id="108" name="Group 107">
            <a:extLst>
              <a:ext uri="{FF2B5EF4-FFF2-40B4-BE49-F238E27FC236}">
                <a16:creationId xmlns:a16="http://schemas.microsoft.com/office/drawing/2014/main" id="{A5992BF5-0D67-6976-6FB7-AD4454B8A768}"/>
              </a:ext>
            </a:extLst>
          </p:cNvPr>
          <p:cNvGrpSpPr/>
          <p:nvPr/>
        </p:nvGrpSpPr>
        <p:grpSpPr>
          <a:xfrm>
            <a:off x="7829873" y="5508693"/>
            <a:ext cx="1184068" cy="79881"/>
            <a:chOff x="7170248" y="1798320"/>
            <a:chExt cx="1023977" cy="220428"/>
          </a:xfrm>
        </p:grpSpPr>
        <p:cxnSp>
          <p:nvCxnSpPr>
            <p:cNvPr id="109" name="Straight Connector 108">
              <a:extLst>
                <a:ext uri="{FF2B5EF4-FFF2-40B4-BE49-F238E27FC236}">
                  <a16:creationId xmlns:a16="http://schemas.microsoft.com/office/drawing/2014/main" id="{B2B167D8-AEA0-6FF8-9FD1-7656968CFFF6}"/>
                </a:ext>
              </a:extLst>
            </p:cNvPr>
            <p:cNvCxnSpPr>
              <a:cxnSpLocks/>
            </p:cNvCxnSpPr>
            <p:nvPr/>
          </p:nvCxnSpPr>
          <p:spPr bwMode="auto">
            <a:xfrm>
              <a:off x="8194225" y="1798320"/>
              <a:ext cx="0" cy="220428"/>
            </a:xfrm>
            <a:prstGeom prst="line">
              <a:avLst/>
            </a:prstGeom>
            <a:noFill/>
            <a:ln w="28575" cap="flat" cmpd="sng" algn="ctr">
              <a:solidFill>
                <a:schemeClr val="bg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DC77FB6A-3473-72C6-13BC-A66C41BB5E6C}"/>
                </a:ext>
              </a:extLst>
            </p:cNvPr>
            <p:cNvCxnSpPr>
              <a:cxnSpLocks/>
            </p:cNvCxnSpPr>
            <p:nvPr/>
          </p:nvCxnSpPr>
          <p:spPr bwMode="auto">
            <a:xfrm>
              <a:off x="7171757" y="1908534"/>
              <a:ext cx="1022468" cy="0"/>
            </a:xfrm>
            <a:prstGeom prst="line">
              <a:avLst/>
            </a:prstGeom>
            <a:noFill/>
            <a:ln w="28575" cap="flat" cmpd="sng" algn="ctr">
              <a:solidFill>
                <a:schemeClr val="bg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8E3A07F5-AC69-0022-FFAA-CE2FBF72B3B5}"/>
                </a:ext>
              </a:extLst>
            </p:cNvPr>
            <p:cNvCxnSpPr>
              <a:cxnSpLocks/>
            </p:cNvCxnSpPr>
            <p:nvPr/>
          </p:nvCxnSpPr>
          <p:spPr bwMode="auto">
            <a:xfrm>
              <a:off x="7170248" y="1798320"/>
              <a:ext cx="0" cy="220428"/>
            </a:xfrm>
            <a:prstGeom prst="line">
              <a:avLst/>
            </a:prstGeom>
            <a:noFill/>
            <a:ln w="28575" cap="flat" cmpd="sng" algn="ctr">
              <a:solidFill>
                <a:schemeClr val="bg1"/>
              </a:solidFill>
              <a:prstDash val="solid"/>
              <a:round/>
              <a:headEnd type="none" w="med" len="med"/>
              <a:tailEnd type="none" w="med" len="med"/>
            </a:ln>
            <a:effectLst/>
          </p:spPr>
        </p:cxnSp>
      </p:grpSp>
      <p:sp>
        <p:nvSpPr>
          <p:cNvPr id="112" name="Rectangle 111">
            <a:extLst>
              <a:ext uri="{FF2B5EF4-FFF2-40B4-BE49-F238E27FC236}">
                <a16:creationId xmlns:a16="http://schemas.microsoft.com/office/drawing/2014/main" id="{DBA34194-1433-6263-381E-A25D9378F298}"/>
              </a:ext>
            </a:extLst>
          </p:cNvPr>
          <p:cNvSpPr/>
          <p:nvPr/>
        </p:nvSpPr>
        <p:spPr bwMode="auto">
          <a:xfrm>
            <a:off x="8382244" y="5510132"/>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3" name="Rectangle 112">
            <a:extLst>
              <a:ext uri="{FF2B5EF4-FFF2-40B4-BE49-F238E27FC236}">
                <a16:creationId xmlns:a16="http://schemas.microsoft.com/office/drawing/2014/main" id="{81A4C94F-DD81-1732-B22A-2BAF25722628}"/>
              </a:ext>
            </a:extLst>
          </p:cNvPr>
          <p:cNvSpPr/>
          <p:nvPr/>
        </p:nvSpPr>
        <p:spPr bwMode="auto">
          <a:xfrm>
            <a:off x="8237810" y="5336221"/>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4" name="Rectangle 113">
            <a:extLst>
              <a:ext uri="{FF2B5EF4-FFF2-40B4-BE49-F238E27FC236}">
                <a16:creationId xmlns:a16="http://schemas.microsoft.com/office/drawing/2014/main" id="{43C78C78-78DA-2355-DFAC-07280F8E5A6D}"/>
              </a:ext>
            </a:extLst>
          </p:cNvPr>
          <p:cNvSpPr/>
          <p:nvPr/>
        </p:nvSpPr>
        <p:spPr bwMode="auto">
          <a:xfrm>
            <a:off x="8820650" y="4935088"/>
            <a:ext cx="73985" cy="74906"/>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5" name="Rectangle 114">
            <a:extLst>
              <a:ext uri="{FF2B5EF4-FFF2-40B4-BE49-F238E27FC236}">
                <a16:creationId xmlns:a16="http://schemas.microsoft.com/office/drawing/2014/main" id="{7F73573F-0D93-A7B7-7478-94A5859E3D37}"/>
              </a:ext>
            </a:extLst>
          </p:cNvPr>
          <p:cNvSpPr/>
          <p:nvPr/>
        </p:nvSpPr>
        <p:spPr bwMode="auto">
          <a:xfrm>
            <a:off x="7878617" y="4785699"/>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6" name="Rectangle 115">
            <a:extLst>
              <a:ext uri="{FF2B5EF4-FFF2-40B4-BE49-F238E27FC236}">
                <a16:creationId xmlns:a16="http://schemas.microsoft.com/office/drawing/2014/main" id="{ECC95ED1-B6A7-8373-F299-FFF76FFE7ABD}"/>
              </a:ext>
            </a:extLst>
          </p:cNvPr>
          <p:cNvSpPr/>
          <p:nvPr/>
        </p:nvSpPr>
        <p:spPr bwMode="auto">
          <a:xfrm>
            <a:off x="7667260" y="4614684"/>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7" name="Rectangle 116">
            <a:extLst>
              <a:ext uri="{FF2B5EF4-FFF2-40B4-BE49-F238E27FC236}">
                <a16:creationId xmlns:a16="http://schemas.microsoft.com/office/drawing/2014/main" id="{FBDD7C9C-A4D5-A8CC-C07E-81006F11E614}"/>
              </a:ext>
            </a:extLst>
          </p:cNvPr>
          <p:cNvSpPr/>
          <p:nvPr/>
        </p:nvSpPr>
        <p:spPr bwMode="auto">
          <a:xfrm>
            <a:off x="8527559" y="4441069"/>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8" name="Rectangle 117">
            <a:extLst>
              <a:ext uri="{FF2B5EF4-FFF2-40B4-BE49-F238E27FC236}">
                <a16:creationId xmlns:a16="http://schemas.microsoft.com/office/drawing/2014/main" id="{ABA89EF5-8CAA-235B-95CC-362B9584D998}"/>
              </a:ext>
            </a:extLst>
          </p:cNvPr>
          <p:cNvSpPr/>
          <p:nvPr/>
        </p:nvSpPr>
        <p:spPr bwMode="auto">
          <a:xfrm>
            <a:off x="8363502" y="4096516"/>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19" name="Rectangle 118">
            <a:extLst>
              <a:ext uri="{FF2B5EF4-FFF2-40B4-BE49-F238E27FC236}">
                <a16:creationId xmlns:a16="http://schemas.microsoft.com/office/drawing/2014/main" id="{CD845E64-1C06-BA64-E278-93C12B79B6C4}"/>
              </a:ext>
            </a:extLst>
          </p:cNvPr>
          <p:cNvSpPr/>
          <p:nvPr/>
        </p:nvSpPr>
        <p:spPr bwMode="auto">
          <a:xfrm>
            <a:off x="8189902" y="3929668"/>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0" name="Rectangle 119">
            <a:extLst>
              <a:ext uri="{FF2B5EF4-FFF2-40B4-BE49-F238E27FC236}">
                <a16:creationId xmlns:a16="http://schemas.microsoft.com/office/drawing/2014/main" id="{85C209BF-A969-731E-1582-411297D08DD8}"/>
              </a:ext>
            </a:extLst>
          </p:cNvPr>
          <p:cNvSpPr/>
          <p:nvPr/>
        </p:nvSpPr>
        <p:spPr bwMode="auto">
          <a:xfrm>
            <a:off x="8417051" y="3587214"/>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1" name="Rectangle 120">
            <a:extLst>
              <a:ext uri="{FF2B5EF4-FFF2-40B4-BE49-F238E27FC236}">
                <a16:creationId xmlns:a16="http://schemas.microsoft.com/office/drawing/2014/main" id="{C015BFBD-787C-E748-1EFB-8D9203A4A89F}"/>
              </a:ext>
            </a:extLst>
          </p:cNvPr>
          <p:cNvSpPr/>
          <p:nvPr/>
        </p:nvSpPr>
        <p:spPr bwMode="auto">
          <a:xfrm>
            <a:off x="8141350" y="3416883"/>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2" name="Rectangle 121">
            <a:extLst>
              <a:ext uri="{FF2B5EF4-FFF2-40B4-BE49-F238E27FC236}">
                <a16:creationId xmlns:a16="http://schemas.microsoft.com/office/drawing/2014/main" id="{23612849-E38C-ABEF-BBD5-B5DEC1DFC1B0}"/>
              </a:ext>
            </a:extLst>
          </p:cNvPr>
          <p:cNvSpPr/>
          <p:nvPr/>
        </p:nvSpPr>
        <p:spPr bwMode="auto">
          <a:xfrm>
            <a:off x="7942168" y="3017807"/>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3" name="Rectangle 122">
            <a:extLst>
              <a:ext uri="{FF2B5EF4-FFF2-40B4-BE49-F238E27FC236}">
                <a16:creationId xmlns:a16="http://schemas.microsoft.com/office/drawing/2014/main" id="{9C3A6B36-53A4-4CFF-6B75-D6FE33D7FD90}"/>
              </a:ext>
            </a:extLst>
          </p:cNvPr>
          <p:cNvSpPr/>
          <p:nvPr/>
        </p:nvSpPr>
        <p:spPr bwMode="auto">
          <a:xfrm>
            <a:off x="8378547" y="2863598"/>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4" name="Rectangle 123">
            <a:extLst>
              <a:ext uri="{FF2B5EF4-FFF2-40B4-BE49-F238E27FC236}">
                <a16:creationId xmlns:a16="http://schemas.microsoft.com/office/drawing/2014/main" id="{05B76E7E-B899-3579-8C7D-63DA62FE8765}"/>
              </a:ext>
            </a:extLst>
          </p:cNvPr>
          <p:cNvSpPr/>
          <p:nvPr/>
        </p:nvSpPr>
        <p:spPr bwMode="auto">
          <a:xfrm>
            <a:off x="8100890" y="2488162"/>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5" name="Rectangle 124">
            <a:extLst>
              <a:ext uri="{FF2B5EF4-FFF2-40B4-BE49-F238E27FC236}">
                <a16:creationId xmlns:a16="http://schemas.microsoft.com/office/drawing/2014/main" id="{0CE8142B-1821-4741-B320-1F6EAEFF26D1}"/>
              </a:ext>
            </a:extLst>
          </p:cNvPr>
          <p:cNvSpPr/>
          <p:nvPr/>
        </p:nvSpPr>
        <p:spPr bwMode="auto">
          <a:xfrm>
            <a:off x="8363502" y="2325415"/>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6" name="Rectangle 125">
            <a:extLst>
              <a:ext uri="{FF2B5EF4-FFF2-40B4-BE49-F238E27FC236}">
                <a16:creationId xmlns:a16="http://schemas.microsoft.com/office/drawing/2014/main" id="{E92AED62-2458-66CF-6368-2905E84C16BE}"/>
              </a:ext>
            </a:extLst>
          </p:cNvPr>
          <p:cNvSpPr/>
          <p:nvPr/>
        </p:nvSpPr>
        <p:spPr bwMode="auto">
          <a:xfrm>
            <a:off x="8318856" y="1960033"/>
            <a:ext cx="73985" cy="7490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246179026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121C4B-A973-43CD-83AE-C67B57D10B2C}"/>
              </a:ext>
            </a:extLst>
          </p:cNvPr>
          <p:cNvSpPr>
            <a:spLocks noGrp="1"/>
          </p:cNvSpPr>
          <p:nvPr>
            <p:ph type="title"/>
          </p:nvPr>
        </p:nvSpPr>
        <p:spPr/>
        <p:txBody>
          <a:bodyPr/>
          <a:lstStyle/>
          <a:p>
            <a:r>
              <a:rPr lang="en-US" dirty="0"/>
              <a:t>Ibrutinib Pooled Analysis (9.7 </a:t>
            </a:r>
            <a:r>
              <a:rPr lang="en-US" dirty="0" err="1"/>
              <a:t>Yr</a:t>
            </a:r>
            <a:r>
              <a:rPr lang="en-US" dirty="0"/>
              <a:t> Follow-Up): Study Design and Patients</a:t>
            </a:r>
          </a:p>
        </p:txBody>
      </p:sp>
      <p:sp>
        <p:nvSpPr>
          <p:cNvPr id="3" name="Text Placeholder 2">
            <a:extLst>
              <a:ext uri="{FF2B5EF4-FFF2-40B4-BE49-F238E27FC236}">
                <a16:creationId xmlns:a16="http://schemas.microsoft.com/office/drawing/2014/main" id="{9BFA4E48-8124-4ECF-AE06-C1FDE6B438B9}"/>
              </a:ext>
            </a:extLst>
          </p:cNvPr>
          <p:cNvSpPr>
            <a:spLocks noGrp="1"/>
          </p:cNvSpPr>
          <p:nvPr>
            <p:ph idx="1"/>
          </p:nvPr>
        </p:nvSpPr>
        <p:spPr>
          <a:xfrm>
            <a:off x="604675" y="1513047"/>
            <a:ext cx="4001449" cy="4650686"/>
          </a:xfrm>
        </p:spPr>
        <p:txBody>
          <a:bodyPr/>
          <a:lstStyle/>
          <a:p>
            <a:pPr lvl="0">
              <a:spcBef>
                <a:spcPts val="500"/>
              </a:spcBef>
              <a:spcAft>
                <a:spcPts val="0"/>
              </a:spcAft>
            </a:pPr>
            <a:r>
              <a:rPr lang="en-US" sz="2000" noProof="0" dirty="0"/>
              <a:t>Patients with R/R MCL enrolled in 3 separate studies received ibrutinib 560 mg orally once daily until progressive disease or unacceptable toxicity: </a:t>
            </a:r>
          </a:p>
          <a:p>
            <a:pPr lvl="1">
              <a:spcBef>
                <a:spcPts val="500"/>
              </a:spcBef>
              <a:spcAft>
                <a:spcPts val="0"/>
              </a:spcAft>
            </a:pPr>
            <a:r>
              <a:rPr lang="en-US" sz="1800" noProof="0" dirty="0"/>
              <a:t>PCYC-1104</a:t>
            </a:r>
          </a:p>
          <a:p>
            <a:pPr lvl="1">
              <a:spcBef>
                <a:spcPts val="500"/>
              </a:spcBef>
              <a:spcAft>
                <a:spcPts val="0"/>
              </a:spcAft>
            </a:pPr>
            <a:r>
              <a:rPr lang="en-US" sz="1800" noProof="0" dirty="0"/>
              <a:t>SPARK</a:t>
            </a:r>
          </a:p>
          <a:p>
            <a:pPr lvl="1">
              <a:spcBef>
                <a:spcPts val="500"/>
              </a:spcBef>
              <a:spcAft>
                <a:spcPts val="0"/>
              </a:spcAft>
            </a:pPr>
            <a:r>
              <a:rPr lang="en-US" sz="1800" noProof="0" dirty="0"/>
              <a:t>RAY (ibrutinib arm only) </a:t>
            </a:r>
          </a:p>
          <a:p>
            <a:pPr lvl="0">
              <a:spcBef>
                <a:spcPts val="500"/>
              </a:spcBef>
              <a:spcAft>
                <a:spcPts val="0"/>
              </a:spcAft>
            </a:pPr>
            <a:r>
              <a:rPr lang="en-US" sz="2000" noProof="0" dirty="0"/>
              <a:t>Inclusion and exclusion</a:t>
            </a:r>
            <a:br>
              <a:rPr lang="en-US" sz="2000" noProof="0" dirty="0"/>
            </a:br>
            <a:r>
              <a:rPr lang="en-US" sz="2000" noProof="0" dirty="0"/>
              <a:t>criteria were similar in all 3 studies; however:</a:t>
            </a:r>
          </a:p>
          <a:p>
            <a:pPr lvl="1">
              <a:spcBef>
                <a:spcPts val="500"/>
              </a:spcBef>
              <a:spcAft>
                <a:spcPts val="0"/>
              </a:spcAft>
            </a:pPr>
            <a:r>
              <a:rPr lang="en-US" sz="1800" noProof="0" dirty="0"/>
              <a:t>SPARK required patients to have received prior rituximab and bortezomib</a:t>
            </a:r>
          </a:p>
          <a:p>
            <a:pPr lvl="1">
              <a:spcBef>
                <a:spcPts val="500"/>
              </a:spcBef>
              <a:spcAft>
                <a:spcPts val="0"/>
              </a:spcAft>
            </a:pPr>
            <a:r>
              <a:rPr lang="en-US" sz="1800" noProof="0" dirty="0"/>
              <a:t>RAY required patients to have received prior rituximab</a:t>
            </a:r>
          </a:p>
        </p:txBody>
      </p:sp>
      <p:graphicFrame>
        <p:nvGraphicFramePr>
          <p:cNvPr id="8" name="Table 7">
            <a:extLst>
              <a:ext uri="{FF2B5EF4-FFF2-40B4-BE49-F238E27FC236}">
                <a16:creationId xmlns:a16="http://schemas.microsoft.com/office/drawing/2014/main" id="{31328EF1-8EE9-5B4A-9A93-E800CC3AE5E2}"/>
              </a:ext>
            </a:extLst>
          </p:cNvPr>
          <p:cNvGraphicFramePr>
            <a:graphicFrameLocks noGrp="1"/>
          </p:cNvGraphicFramePr>
          <p:nvPr/>
        </p:nvGraphicFramePr>
        <p:xfrm>
          <a:off x="4800774" y="1094355"/>
          <a:ext cx="6972126" cy="5090160"/>
        </p:xfrm>
        <a:graphic>
          <a:graphicData uri="http://schemas.openxmlformats.org/drawingml/2006/table">
            <a:tbl>
              <a:tblPr firstRow="1" bandRow="1">
                <a:tableStyleId>{0505E3EF-67EA-436B-97B2-0124C06EBD24}</a:tableStyleId>
              </a:tblPr>
              <a:tblGrid>
                <a:gridCol w="1055896">
                  <a:extLst>
                    <a:ext uri="{9D8B030D-6E8A-4147-A177-3AD203B41FA5}">
                      <a16:colId xmlns:a16="http://schemas.microsoft.com/office/drawing/2014/main" val="1902234832"/>
                    </a:ext>
                  </a:extLst>
                </a:gridCol>
                <a:gridCol w="2169284">
                  <a:extLst>
                    <a:ext uri="{9D8B030D-6E8A-4147-A177-3AD203B41FA5}">
                      <a16:colId xmlns:a16="http://schemas.microsoft.com/office/drawing/2014/main" val="1814449209"/>
                    </a:ext>
                  </a:extLst>
                </a:gridCol>
                <a:gridCol w="1016378">
                  <a:extLst>
                    <a:ext uri="{9D8B030D-6E8A-4147-A177-3AD203B41FA5}">
                      <a16:colId xmlns:a16="http://schemas.microsoft.com/office/drawing/2014/main" val="722923421"/>
                    </a:ext>
                  </a:extLst>
                </a:gridCol>
                <a:gridCol w="955699">
                  <a:extLst>
                    <a:ext uri="{9D8B030D-6E8A-4147-A177-3AD203B41FA5}">
                      <a16:colId xmlns:a16="http://schemas.microsoft.com/office/drawing/2014/main" val="4102062258"/>
                    </a:ext>
                  </a:extLst>
                </a:gridCol>
                <a:gridCol w="913180">
                  <a:extLst>
                    <a:ext uri="{9D8B030D-6E8A-4147-A177-3AD203B41FA5}">
                      <a16:colId xmlns:a16="http://schemas.microsoft.com/office/drawing/2014/main" val="2347756878"/>
                    </a:ext>
                  </a:extLst>
                </a:gridCol>
                <a:gridCol w="861689">
                  <a:extLst>
                    <a:ext uri="{9D8B030D-6E8A-4147-A177-3AD203B41FA5}">
                      <a16:colId xmlns:a16="http://schemas.microsoft.com/office/drawing/2014/main" val="672776800"/>
                    </a:ext>
                  </a:extLst>
                </a:gridCol>
              </a:tblGrid>
              <a:tr h="272678">
                <a:tc gridSpan="2">
                  <a:txBody>
                    <a:bodyPr/>
                    <a:lstStyle/>
                    <a:p>
                      <a:pPr algn="ctr"/>
                      <a:r>
                        <a:rPr lang="en-US" sz="1400" b="1" dirty="0">
                          <a:solidFill>
                            <a:schemeClr val="tx1"/>
                          </a:solidFill>
                        </a:rPr>
                        <a:t>Baseline Demographics </a:t>
                      </a:r>
                    </a:p>
                    <a:p>
                      <a:pPr algn="ctr"/>
                      <a:r>
                        <a:rPr lang="en-US" sz="1400" b="1" dirty="0">
                          <a:solidFill>
                            <a:schemeClr val="tx1"/>
                          </a:solidFill>
                        </a:rPr>
                        <a:t>and Disease Characteristics</a:t>
                      </a:r>
                      <a:endParaRPr lang="en-US" sz="1400" b="1" baseline="300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a:txBody>
                    <a:bodyPr/>
                    <a:lstStyle/>
                    <a:p>
                      <a:pPr algn="ctr"/>
                      <a:r>
                        <a:rPr lang="en-US" sz="1400" b="1" dirty="0">
                          <a:solidFill>
                            <a:schemeClr val="tx1"/>
                          </a:solidFill>
                        </a:rPr>
                        <a:t>PCYC-1104</a:t>
                      </a:r>
                    </a:p>
                    <a:p>
                      <a:pPr algn="ctr"/>
                      <a:r>
                        <a:rPr lang="en-US" sz="1400" b="1" dirty="0">
                          <a:solidFill>
                            <a:schemeClr val="tx1"/>
                          </a:solidFill>
                        </a:rPr>
                        <a:t>(n = 111)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400" b="1" baseline="0" dirty="0">
                          <a:solidFill>
                            <a:schemeClr val="tx1"/>
                          </a:solidFill>
                        </a:rPr>
                        <a:t>SPARK</a:t>
                      </a:r>
                    </a:p>
                    <a:p>
                      <a:pPr algn="ctr"/>
                      <a:r>
                        <a:rPr lang="en-US" sz="1400" b="1" baseline="0" dirty="0">
                          <a:solidFill>
                            <a:schemeClr val="tx1"/>
                          </a:solidFill>
                        </a:rPr>
                        <a:t>(n = 120)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400" b="1" baseline="0" dirty="0">
                          <a:solidFill>
                            <a:schemeClr val="tx1"/>
                          </a:solidFill>
                        </a:rPr>
                        <a:t>RAY</a:t>
                      </a:r>
                    </a:p>
                    <a:p>
                      <a:pPr algn="ctr"/>
                      <a:r>
                        <a:rPr lang="en-US" sz="1400" b="1" baseline="0" dirty="0">
                          <a:solidFill>
                            <a:schemeClr val="tx1"/>
                          </a:solidFill>
                        </a:rPr>
                        <a:t>(n = 139)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400" b="1" baseline="0" dirty="0">
                          <a:solidFill>
                            <a:schemeClr val="tx1"/>
                          </a:solidFill>
                        </a:rPr>
                        <a:t>Pooled</a:t>
                      </a:r>
                    </a:p>
                    <a:p>
                      <a:pPr algn="ctr"/>
                      <a:r>
                        <a:rPr lang="en-US" sz="1400" b="1" baseline="0" dirty="0">
                          <a:solidFill>
                            <a:schemeClr val="tx1"/>
                          </a:solidFill>
                        </a:rPr>
                        <a:t>(N = 370)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0">
                <a:tc gridSpan="2">
                  <a:txBody>
                    <a:bodyPr/>
                    <a:lstStyle/>
                    <a:p>
                      <a:r>
                        <a:rPr lang="en-US" sz="1400" b="0" dirty="0">
                          <a:solidFill>
                            <a:schemeClr val="bg1"/>
                          </a:solidFill>
                        </a:rPr>
                        <a:t>Median age, </a:t>
                      </a:r>
                      <a:r>
                        <a:rPr lang="en-US" sz="1400" b="0" dirty="0" err="1">
                          <a:solidFill>
                            <a:schemeClr val="bg1"/>
                          </a:solidFill>
                        </a:rPr>
                        <a:t>yr</a:t>
                      </a:r>
                      <a:endParaRPr lang="en-US" sz="1400" b="0" dirty="0">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400" b="0" dirty="0">
                          <a:solidFill>
                            <a:schemeClr val="bg1"/>
                          </a:solidFill>
                        </a:rPr>
                        <a:t>68</a:t>
                      </a:r>
                      <a:endParaRPr lang="en-US" sz="1400" b="0" dirty="0">
                        <a:solidFill>
                          <a:schemeClr val="bg1"/>
                        </a:solidFill>
                        <a:highlight>
                          <a:srgbClr val="00FFFF"/>
                        </a:highligh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0" dirty="0">
                          <a:solidFill>
                            <a:schemeClr val="bg1"/>
                          </a:solidFill>
                        </a:rPr>
                        <a:t>68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0" dirty="0">
                          <a:solidFill>
                            <a:schemeClr val="bg1"/>
                          </a:solidFill>
                        </a:rPr>
                        <a:t>67</a:t>
                      </a:r>
                      <a:endParaRPr lang="en-US" sz="1400" b="0" dirty="0">
                        <a:solidFill>
                          <a:schemeClr val="bg1"/>
                        </a:solidFill>
                        <a:highlight>
                          <a:srgbClr val="00FFFF"/>
                        </a:highligh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0" dirty="0">
                          <a:solidFill>
                            <a:schemeClr val="bg1"/>
                          </a:solidFill>
                        </a:rPr>
                        <a:t>68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87626608"/>
                  </a:ext>
                </a:extLst>
              </a:tr>
              <a:tr h="0">
                <a:tc rowSpan="3">
                  <a:txBody>
                    <a:bodyPr/>
                    <a:lstStyle/>
                    <a:p>
                      <a:r>
                        <a:rPr lang="en-US" sz="1400" dirty="0">
                          <a:solidFill>
                            <a:schemeClr val="bg1"/>
                          </a:solidFill>
                        </a:rPr>
                        <a:t>ECOG PS,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400" dirty="0">
                          <a:solidFill>
                            <a:schemeClr val="bg1"/>
                          </a:solidFill>
                        </a:rPr>
                        <a:t>0-1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89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91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99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94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410405615"/>
                  </a:ext>
                </a:extLst>
              </a:tr>
              <a:tr h="0">
                <a:tc vMerge="1">
                  <a:txBody>
                    <a:bodyPr/>
                    <a:lstStyle/>
                    <a:p>
                      <a:endParaRPr lang="en-US" sz="1400" dirty="0"/>
                    </a:p>
                  </a:txBody>
                  <a:tcPr/>
                </a:tc>
                <a:tc>
                  <a:txBody>
                    <a:bodyPr/>
                    <a:lstStyle/>
                    <a:p>
                      <a:r>
                        <a:rPr lang="en-US" sz="1400" dirty="0">
                          <a:solidFill>
                            <a:schemeClr val="bg1"/>
                          </a:solidFill>
                        </a:rPr>
                        <a:t>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10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183276138"/>
                  </a:ext>
                </a:extLst>
              </a:tr>
              <a:tr h="0">
                <a:tc vMerge="1">
                  <a:txBody>
                    <a:bodyPr/>
                    <a:lstStyle/>
                    <a:p>
                      <a:endParaRPr lang="en-US" sz="1400" dirty="0"/>
                    </a:p>
                  </a:txBody>
                  <a:tcPr/>
                </a:tc>
                <a:tc>
                  <a:txBody>
                    <a:bodyPr/>
                    <a:lstStyle/>
                    <a:p>
                      <a:r>
                        <a:rPr lang="en-US" sz="1400" dirty="0">
                          <a:solidFill>
                            <a:schemeClr val="bg1"/>
                          </a:solidFill>
                        </a:rPr>
                        <a:t>&gt;2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085729941"/>
                  </a:ext>
                </a:extLst>
              </a:tr>
              <a:tr h="0">
                <a:tc rowSpan="3">
                  <a:txBody>
                    <a:bodyPr/>
                    <a:lstStyle/>
                    <a:p>
                      <a:r>
                        <a:rPr lang="en-US" sz="1400" dirty="0">
                          <a:solidFill>
                            <a:schemeClr val="bg1"/>
                          </a:solidFill>
                        </a:rPr>
                        <a:t>sMIPI,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400" dirty="0">
                          <a:solidFill>
                            <a:schemeClr val="bg1"/>
                          </a:solidFill>
                        </a:rPr>
                        <a:t>Low risk (1-3)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14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801483232"/>
                  </a:ext>
                </a:extLst>
              </a:tr>
              <a:tr h="0">
                <a:tc vMerge="1">
                  <a:txBody>
                    <a:bodyPr/>
                    <a:lstStyle/>
                    <a:p>
                      <a:endParaRPr lang="en-US" sz="1400" dirty="0"/>
                    </a:p>
                  </a:txBody>
                  <a:tcPr/>
                </a:tc>
                <a:tc>
                  <a:txBody>
                    <a:bodyPr/>
                    <a:lstStyle/>
                    <a:p>
                      <a:r>
                        <a:rPr lang="en-US" sz="1400" dirty="0">
                          <a:solidFill>
                            <a:schemeClr val="bg1"/>
                          </a:solidFill>
                        </a:rPr>
                        <a:t>Intermediate risk (4-5)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48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47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45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355113133"/>
                  </a:ext>
                </a:extLst>
              </a:tr>
              <a:tr h="0">
                <a:tc vMerge="1">
                  <a:txBody>
                    <a:bodyPr/>
                    <a:lstStyle/>
                    <a:p>
                      <a:endParaRPr lang="en-US" sz="1400" dirty="0"/>
                    </a:p>
                  </a:txBody>
                  <a:tcPr/>
                </a:tc>
                <a:tc>
                  <a:txBody>
                    <a:bodyPr/>
                    <a:lstStyle/>
                    <a:p>
                      <a:r>
                        <a:rPr lang="en-US" sz="1400" dirty="0">
                          <a:solidFill>
                            <a:schemeClr val="bg1"/>
                          </a:solidFill>
                        </a:rPr>
                        <a:t>High risk (6-11)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49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28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30270375"/>
                  </a:ext>
                </a:extLst>
              </a:tr>
              <a:tr h="0">
                <a:tc gridSpan="2">
                  <a:txBody>
                    <a:bodyPr/>
                    <a:lstStyle/>
                    <a:p>
                      <a:r>
                        <a:rPr lang="en-US" sz="1400" dirty="0">
                          <a:solidFill>
                            <a:schemeClr val="bg1"/>
                          </a:solidFill>
                        </a:rPr>
                        <a:t>Median prior lines of treatment, n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400" dirty="0">
                          <a:solidFill>
                            <a:schemeClr val="bg1"/>
                          </a:solidFill>
                        </a:rPr>
                        <a:t>3 (1-5)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2 (1-8)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2 (1-9)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2 (1-9)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573055958"/>
                  </a:ext>
                </a:extLst>
              </a:tr>
              <a:tr h="0">
                <a:tc gridSpan="2">
                  <a:txBody>
                    <a:bodyPr/>
                    <a:lstStyle/>
                    <a:p>
                      <a:r>
                        <a:rPr lang="en-US" sz="1400" dirty="0">
                          <a:solidFill>
                            <a:schemeClr val="bg1"/>
                          </a:solidFill>
                        </a:rPr>
                        <a:t>Bulky disease (≥5 cm),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sz="1400" dirty="0"/>
                    </a:p>
                  </a:txBody>
                  <a:tcPr/>
                </a:tc>
                <a:tc>
                  <a:txBody>
                    <a:bodyPr/>
                    <a:lstStyle/>
                    <a:p>
                      <a:pPr algn="ctr"/>
                      <a:r>
                        <a:rPr lang="en-US" sz="1400" dirty="0">
                          <a:solidFill>
                            <a:schemeClr val="bg1"/>
                          </a:solidFill>
                        </a:rPr>
                        <a:t>39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53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54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49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85949899"/>
                  </a:ext>
                </a:extLst>
              </a:tr>
              <a:tr h="0">
                <a:tc gridSpan="2">
                  <a:txBody>
                    <a:bodyPr/>
                    <a:lstStyle/>
                    <a:p>
                      <a:r>
                        <a:rPr lang="en-US" sz="1400" dirty="0">
                          <a:solidFill>
                            <a:schemeClr val="bg1"/>
                          </a:solidFill>
                        </a:rPr>
                        <a:t>Extranodal disease,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400" dirty="0">
                          <a:solidFill>
                            <a:schemeClr val="bg1"/>
                          </a:solidFill>
                        </a:rPr>
                        <a:t>54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60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60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58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796434949"/>
                  </a:ext>
                </a:extLst>
              </a:tr>
              <a:tr h="0">
                <a:tc gridSpan="2">
                  <a:txBody>
                    <a:bodyPr/>
                    <a:lstStyle/>
                    <a:p>
                      <a:r>
                        <a:rPr lang="en-US" sz="1400" dirty="0">
                          <a:solidFill>
                            <a:schemeClr val="bg1"/>
                          </a:solidFill>
                        </a:rPr>
                        <a:t>Prior lenalidomide,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400" dirty="0">
                          <a:solidFill>
                            <a:schemeClr val="bg1"/>
                          </a:solidFill>
                        </a:rPr>
                        <a:t>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19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49707016"/>
                  </a:ext>
                </a:extLst>
              </a:tr>
              <a:tr h="0">
                <a:tc gridSpan="2">
                  <a:txBody>
                    <a:bodyPr/>
                    <a:lstStyle/>
                    <a:p>
                      <a:r>
                        <a:rPr lang="en-US" sz="1400" dirty="0">
                          <a:solidFill>
                            <a:schemeClr val="bg1"/>
                          </a:solidFill>
                        </a:rPr>
                        <a:t>Prior bortezomib,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400" dirty="0">
                          <a:solidFill>
                            <a:schemeClr val="bg1"/>
                          </a:solidFill>
                        </a:rPr>
                        <a:t>43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100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54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95403589"/>
                  </a:ext>
                </a:extLst>
              </a:tr>
              <a:tr h="0">
                <a:tc gridSpan="2">
                  <a:txBody>
                    <a:bodyPr/>
                    <a:lstStyle/>
                    <a:p>
                      <a:r>
                        <a:rPr lang="en-US" sz="1400" dirty="0">
                          <a:solidFill>
                            <a:schemeClr val="bg1"/>
                          </a:solidFill>
                        </a:rPr>
                        <a:t>Prior stem cell transplant,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400" dirty="0">
                          <a:solidFill>
                            <a:schemeClr val="bg1"/>
                          </a:solidFill>
                        </a:rPr>
                        <a:t>11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23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728665809"/>
                  </a:ext>
                </a:extLst>
              </a:tr>
              <a:tr h="0">
                <a:tc gridSpan="2">
                  <a:txBody>
                    <a:bodyPr/>
                    <a:lstStyle/>
                    <a:p>
                      <a:r>
                        <a:rPr lang="en-US" sz="1400" dirty="0">
                          <a:solidFill>
                            <a:schemeClr val="bg1"/>
                          </a:solidFill>
                        </a:rPr>
                        <a:t>Bone marrow involvement,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400" dirty="0">
                          <a:solidFill>
                            <a:schemeClr val="bg1"/>
                          </a:solidFill>
                        </a:rPr>
                        <a:t>49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42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47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dirty="0">
                          <a:solidFill>
                            <a:schemeClr val="bg1"/>
                          </a:solidFill>
                        </a:rPr>
                        <a:t>46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31916525"/>
                  </a:ext>
                </a:extLst>
              </a:tr>
              <a:tr h="0">
                <a:tc gridSpan="2">
                  <a:txBody>
                    <a:bodyPr/>
                    <a:lstStyle/>
                    <a:p>
                      <a:r>
                        <a:rPr lang="en-US" sz="1400" dirty="0">
                          <a:solidFill>
                            <a:schemeClr val="bg1"/>
                          </a:solidFill>
                        </a:rPr>
                        <a:t>Prior high-intensity therapy,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r>
                        <a:rPr lang="en-US" sz="1400" dirty="0">
                          <a:solidFill>
                            <a:schemeClr val="bg1"/>
                          </a:solidFill>
                        </a:rPr>
                        <a:t>35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43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34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89664562"/>
                  </a:ext>
                </a:extLst>
              </a:tr>
            </a:tbl>
          </a:graphicData>
        </a:graphic>
      </p:graphicFrame>
      <p:sp>
        <p:nvSpPr>
          <p:cNvPr id="7" name="TextBox 6">
            <a:extLst>
              <a:ext uri="{FF2B5EF4-FFF2-40B4-BE49-F238E27FC236}">
                <a16:creationId xmlns:a16="http://schemas.microsoft.com/office/drawing/2014/main" id="{2A5ADBE8-60FC-E3FC-95C7-3AE2A9999AEA}"/>
              </a:ext>
            </a:extLst>
          </p:cNvPr>
          <p:cNvSpPr txBox="1"/>
          <p:nvPr/>
        </p:nvSpPr>
        <p:spPr bwMode="auto">
          <a:xfrm>
            <a:off x="431976" y="6365452"/>
            <a:ext cx="566402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Dreyling</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a:t>
            </a: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Hemasphere</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2022;6:e712. Rule. Br J </a:t>
            </a: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Haematol</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2018; 179:430.</a:t>
            </a:r>
          </a:p>
        </p:txBody>
      </p:sp>
    </p:spTree>
    <p:extLst>
      <p:ext uri="{BB962C8B-B14F-4D97-AF65-F5344CB8AC3E}">
        <p14:creationId xmlns:p14="http://schemas.microsoft.com/office/powerpoint/2010/main" val="30802677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lang="en-US" dirty="0"/>
              <a:t>SHINE: TEAEs of Interest</a:t>
            </a:r>
            <a:endParaRPr lang="en-US" altLang="en-US" dirty="0"/>
          </a:p>
        </p:txBody>
      </p:sp>
      <p:sp>
        <p:nvSpPr>
          <p:cNvPr id="31747" name="Rectangle 3">
            <a:extLst>
              <a:ext uri="{FF2B5EF4-FFF2-40B4-BE49-F238E27FC236}">
                <a16:creationId xmlns:a16="http://schemas.microsoft.com/office/drawing/2014/main" id="{151303B2-FE26-4833-8BD6-2C6BA6349571}"/>
              </a:ext>
            </a:extLst>
          </p:cNvPr>
          <p:cNvSpPr>
            <a:spLocks noGrp="1" noChangeArrowheads="1"/>
          </p:cNvSpPr>
          <p:nvPr>
            <p:ph idx="1"/>
          </p:nvPr>
        </p:nvSpPr>
        <p:spPr>
          <a:xfrm>
            <a:off x="604675" y="4392773"/>
            <a:ext cx="10877529" cy="1990387"/>
          </a:xfrm>
        </p:spPr>
        <p:txBody>
          <a:bodyPr/>
          <a:lstStyle/>
          <a:p>
            <a:r>
              <a:rPr lang="en-US" altLang="en-US" dirty="0"/>
              <a:t>TEAEs of interest with BTK inhibitors typically not treatment limiting</a:t>
            </a:r>
          </a:p>
          <a:p>
            <a:r>
              <a:rPr lang="en-US" altLang="en-US" dirty="0"/>
              <a:t>Other events similar with ibrutinib vs placebo: SPMs, 21% vs 19%; MDS/AML, 2 vs 3 patients</a:t>
            </a:r>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21297" y="6377591"/>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ASCO 2022. Abstr LBA7502. Wang. NEJM. 2022;386:2482. </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5" name="Group 3">
            <a:extLst>
              <a:ext uri="{FF2B5EF4-FFF2-40B4-BE49-F238E27FC236}">
                <a16:creationId xmlns:a16="http://schemas.microsoft.com/office/drawing/2014/main" id="{A2EACCC9-02B5-C148-B29D-287641188BC1}"/>
              </a:ext>
            </a:extLst>
          </p:cNvPr>
          <p:cNvGraphicFramePr>
            <a:graphicFrameLocks/>
          </p:cNvGraphicFramePr>
          <p:nvPr/>
        </p:nvGraphicFramePr>
        <p:xfrm>
          <a:off x="727076" y="1604963"/>
          <a:ext cx="10755129" cy="2560432"/>
        </p:xfrm>
        <a:graphic>
          <a:graphicData uri="http://schemas.openxmlformats.org/drawingml/2006/table">
            <a:tbl>
              <a:tblPr/>
              <a:tblGrid>
                <a:gridCol w="3059833">
                  <a:extLst>
                    <a:ext uri="{9D8B030D-6E8A-4147-A177-3AD203B41FA5}">
                      <a16:colId xmlns:a16="http://schemas.microsoft.com/office/drawing/2014/main" val="20000"/>
                    </a:ext>
                  </a:extLst>
                </a:gridCol>
                <a:gridCol w="1923824">
                  <a:extLst>
                    <a:ext uri="{9D8B030D-6E8A-4147-A177-3AD203B41FA5}">
                      <a16:colId xmlns:a16="http://schemas.microsoft.com/office/drawing/2014/main" val="20001"/>
                    </a:ext>
                  </a:extLst>
                </a:gridCol>
                <a:gridCol w="1923824">
                  <a:extLst>
                    <a:ext uri="{9D8B030D-6E8A-4147-A177-3AD203B41FA5}">
                      <a16:colId xmlns:a16="http://schemas.microsoft.com/office/drawing/2014/main" val="20002"/>
                    </a:ext>
                  </a:extLst>
                </a:gridCol>
                <a:gridCol w="1923824">
                  <a:extLst>
                    <a:ext uri="{9D8B030D-6E8A-4147-A177-3AD203B41FA5}">
                      <a16:colId xmlns:a16="http://schemas.microsoft.com/office/drawing/2014/main" val="2167323760"/>
                    </a:ext>
                  </a:extLst>
                </a:gridCol>
                <a:gridCol w="1923824">
                  <a:extLst>
                    <a:ext uri="{9D8B030D-6E8A-4147-A177-3AD203B41FA5}">
                      <a16:colId xmlns:a16="http://schemas.microsoft.com/office/drawing/2014/main" val="732991083"/>
                    </a:ext>
                  </a:extLst>
                </a:gridCol>
              </a:tblGrid>
              <a:tr h="118655">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TEAEs of Interest With </a:t>
                      </a:r>
                      <a:br>
                        <a:rPr kumimoji="0" lang="en-GB" sz="1800" b="1" i="0" u="none" strike="noStrike" cap="none" normalizeH="0" baseline="0" dirty="0">
                          <a:ln>
                            <a:noFill/>
                          </a:ln>
                          <a:solidFill>
                            <a:schemeClr val="tx1"/>
                          </a:solidFill>
                          <a:effectLst/>
                          <a:latin typeface="Calibri" panose="020F0502020204030204" pitchFamily="34" charset="0"/>
                        </a:rPr>
                      </a:br>
                      <a:r>
                        <a:rPr kumimoji="0" lang="en-GB" sz="1800" b="1" i="0" u="none" strike="noStrike" cap="none" normalizeH="0" baseline="0" dirty="0">
                          <a:ln>
                            <a:noFill/>
                          </a:ln>
                          <a:solidFill>
                            <a:schemeClr val="tx1"/>
                          </a:solidFill>
                          <a:effectLst/>
                          <a:latin typeface="Calibri" panose="020F0502020204030204" pitchFamily="34" charset="0"/>
                        </a:rPr>
                        <a:t>BTK Inhibitors,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800" b="1" i="0" u="none" strike="noStrike" cap="none" normalizeH="0" baseline="0" dirty="0">
                          <a:ln>
                            <a:noFill/>
                          </a:ln>
                          <a:solidFill>
                            <a:schemeClr val="tx1"/>
                          </a:solidFill>
                          <a:effectLst/>
                          <a:latin typeface="Calibri" panose="020F0502020204030204" pitchFamily="34" charset="0"/>
                        </a:rPr>
                        <a:t>Ibrutinib + BR (n = 259)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8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800" b="1" i="0" u="none" strike="noStrike" cap="none" normalizeH="0" baseline="0" dirty="0">
                          <a:ln>
                            <a:noFill/>
                          </a:ln>
                          <a:solidFill>
                            <a:schemeClr val="tx1"/>
                          </a:solidFill>
                          <a:effectLst/>
                          <a:latin typeface="Calibri" panose="020F0502020204030204" pitchFamily="34" charset="0"/>
                        </a:rPr>
                        <a:t>Placebo + BR (n = 260)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8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511283981"/>
                  </a:ext>
                </a:extLst>
              </a:tr>
              <a:tr h="118655">
                <a:tc vMerge="1">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GB" sz="18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Any Grade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Grade 3/4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Any Grade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Grade 3/4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1"/>
                  </a:ext>
                </a:extLst>
              </a:tr>
              <a:tr h="118655">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Any bleeding</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42.9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21.5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118655">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Major bleeding</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5.8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4.2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118655">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Atrial fibrillation</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13.9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6.5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r h="118655">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Hypertension</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alpha val="99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13.5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8.5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11.2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5.8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993128363"/>
                  </a:ext>
                </a:extLst>
              </a:tr>
              <a:tr h="118655">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Arthralgia</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17.4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16.9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104155009"/>
                  </a:ext>
                </a:extLst>
              </a:tr>
            </a:tbl>
          </a:graphicData>
        </a:graphic>
      </p:graphicFrame>
    </p:spTree>
    <p:extLst>
      <p:ext uri="{BB962C8B-B14F-4D97-AF65-F5344CB8AC3E}">
        <p14:creationId xmlns:p14="http://schemas.microsoft.com/office/powerpoint/2010/main" val="245412089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lang="en-US" dirty="0"/>
              <a:t>TRIANGLE: Study Design</a:t>
            </a: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9" name="Content Placeholder 2">
            <a:extLst>
              <a:ext uri="{FF2B5EF4-FFF2-40B4-BE49-F238E27FC236}">
                <a16:creationId xmlns:a16="http://schemas.microsoft.com/office/drawing/2014/main" id="{3E662619-47FA-9305-ED00-EE51BCDD8E20}"/>
              </a:ext>
            </a:extLst>
          </p:cNvPr>
          <p:cNvSpPr>
            <a:spLocks noGrp="1"/>
          </p:cNvSpPr>
          <p:nvPr>
            <p:ph idx="1"/>
          </p:nvPr>
        </p:nvSpPr>
        <p:spPr>
          <a:xfrm>
            <a:off x="604675" y="1513047"/>
            <a:ext cx="10877529" cy="4650686"/>
          </a:xfrm>
        </p:spPr>
        <p:txBody>
          <a:bodyPr/>
          <a:lstStyle/>
          <a:p>
            <a:r>
              <a:rPr lang="en-US" sz="2000" dirty="0"/>
              <a:t>Randomized, open-label, 3-arm phase III trial</a:t>
            </a:r>
          </a:p>
        </p:txBody>
      </p:sp>
      <p:sp>
        <p:nvSpPr>
          <p:cNvPr id="10" name="Text Box 23">
            <a:extLst>
              <a:ext uri="{FF2B5EF4-FFF2-40B4-BE49-F238E27FC236}">
                <a16:creationId xmlns:a16="http://schemas.microsoft.com/office/drawing/2014/main" id="{038CDFC4-2D3F-8515-77ED-CDCE7AC6BFE0}"/>
              </a:ext>
            </a:extLst>
          </p:cNvPr>
          <p:cNvSpPr txBox="1">
            <a:spLocks noChangeArrowheads="1"/>
          </p:cNvSpPr>
          <p:nvPr/>
        </p:nvSpPr>
        <p:spPr bwMode="auto">
          <a:xfrm>
            <a:off x="462116" y="2574609"/>
            <a:ext cx="2161169"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with previously untreated stage II-IV MCL; aged ≤65 yr; suitable for high-dose cytarabine and ASCT; ECOG PS 0-2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870)</a:t>
            </a:r>
            <a:endPar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1" name="Rectangle 24">
            <a:extLst>
              <a:ext uri="{FF2B5EF4-FFF2-40B4-BE49-F238E27FC236}">
                <a16:creationId xmlns:a16="http://schemas.microsoft.com/office/drawing/2014/main" id="{4AF274E2-EB86-6707-060A-EE95BC0098DC}"/>
              </a:ext>
            </a:extLst>
          </p:cNvPr>
          <p:cNvSpPr>
            <a:spLocks noChangeArrowheads="1"/>
          </p:cNvSpPr>
          <p:nvPr/>
        </p:nvSpPr>
        <p:spPr bwMode="auto">
          <a:xfrm>
            <a:off x="3199545" y="2178895"/>
            <a:ext cx="2161169" cy="822960"/>
          </a:xfrm>
          <a:prstGeom prst="rect">
            <a:avLst/>
          </a:prstGeom>
          <a:solidFill>
            <a:schemeClr val="accent1"/>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Arm A + 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R-CHOP + I/R-DHAP x 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(n = 292)</a:t>
            </a:r>
          </a:p>
        </p:txBody>
      </p:sp>
      <p:sp>
        <p:nvSpPr>
          <p:cNvPr id="12" name="Rectangle 25">
            <a:extLst>
              <a:ext uri="{FF2B5EF4-FFF2-40B4-BE49-F238E27FC236}">
                <a16:creationId xmlns:a16="http://schemas.microsoft.com/office/drawing/2014/main" id="{B7DFDDFB-016F-5DA0-2F31-629A7EC6B75B}"/>
              </a:ext>
            </a:extLst>
          </p:cNvPr>
          <p:cNvSpPr>
            <a:spLocks noChangeArrowheads="1"/>
          </p:cNvSpPr>
          <p:nvPr/>
        </p:nvSpPr>
        <p:spPr bwMode="auto">
          <a:xfrm>
            <a:off x="3199545" y="3963245"/>
            <a:ext cx="2145609" cy="822960"/>
          </a:xfrm>
          <a:prstGeom prst="rect">
            <a:avLst/>
          </a:prstGeom>
          <a:solidFill>
            <a:schemeClr val="accent4"/>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Arm 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R-CHOP/R-DHAP x 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(n = 288)</a:t>
            </a: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endParaRPr>
          </a:p>
        </p:txBody>
      </p:sp>
      <p:sp>
        <p:nvSpPr>
          <p:cNvPr id="13" name="Rectangle 28">
            <a:extLst>
              <a:ext uri="{FF2B5EF4-FFF2-40B4-BE49-F238E27FC236}">
                <a16:creationId xmlns:a16="http://schemas.microsoft.com/office/drawing/2014/main" id="{B4C643AE-38FF-D89F-C39C-B87FCBDD13B2}"/>
              </a:ext>
            </a:extLst>
          </p:cNvPr>
          <p:cNvSpPr>
            <a:spLocks noChangeArrowheads="1"/>
          </p:cNvSpPr>
          <p:nvPr/>
        </p:nvSpPr>
        <p:spPr bwMode="auto">
          <a:xfrm>
            <a:off x="3215105" y="3071070"/>
            <a:ext cx="2145609" cy="822960"/>
          </a:xfrm>
          <a:prstGeom prst="rect">
            <a:avLst/>
          </a:prstGeom>
          <a:solidFill>
            <a:schemeClr val="accent3"/>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Arm 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R-CHOP + I/R-DHAP x 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pt-BR"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(n = 290)</a:t>
            </a:r>
          </a:p>
        </p:txBody>
      </p:sp>
      <p:sp>
        <p:nvSpPr>
          <p:cNvPr id="14" name="Line 30">
            <a:extLst>
              <a:ext uri="{FF2B5EF4-FFF2-40B4-BE49-F238E27FC236}">
                <a16:creationId xmlns:a16="http://schemas.microsoft.com/office/drawing/2014/main" id="{AAB8E76B-2AA4-C40A-EA46-3B9FBA4A59C2}"/>
              </a:ext>
            </a:extLst>
          </p:cNvPr>
          <p:cNvSpPr>
            <a:spLocks noChangeShapeType="1"/>
          </p:cNvSpPr>
          <p:nvPr/>
        </p:nvSpPr>
        <p:spPr bwMode="auto">
          <a:xfrm rot="16200000">
            <a:off x="5667416" y="2352250"/>
            <a:ext cx="0" cy="47625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5" name="Line 32">
            <a:extLst>
              <a:ext uri="{FF2B5EF4-FFF2-40B4-BE49-F238E27FC236}">
                <a16:creationId xmlns:a16="http://schemas.microsoft.com/office/drawing/2014/main" id="{356BFC3F-7C8A-C30B-2E01-9D8D5983BE0E}"/>
              </a:ext>
            </a:extLst>
          </p:cNvPr>
          <p:cNvSpPr>
            <a:spLocks noChangeShapeType="1"/>
          </p:cNvSpPr>
          <p:nvPr/>
        </p:nvSpPr>
        <p:spPr bwMode="auto">
          <a:xfrm>
            <a:off x="2593121" y="3482550"/>
            <a:ext cx="479425"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6" name="Line 32">
            <a:extLst>
              <a:ext uri="{FF2B5EF4-FFF2-40B4-BE49-F238E27FC236}">
                <a16:creationId xmlns:a16="http://schemas.microsoft.com/office/drawing/2014/main" id="{015ED95E-1868-B088-3363-E7D662E1EF91}"/>
              </a:ext>
            </a:extLst>
          </p:cNvPr>
          <p:cNvSpPr>
            <a:spLocks noChangeShapeType="1"/>
          </p:cNvSpPr>
          <p:nvPr/>
        </p:nvSpPr>
        <p:spPr bwMode="auto">
          <a:xfrm>
            <a:off x="2593121" y="3692845"/>
            <a:ext cx="479425" cy="681881"/>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7" name="Line 32">
            <a:extLst>
              <a:ext uri="{FF2B5EF4-FFF2-40B4-BE49-F238E27FC236}">
                <a16:creationId xmlns:a16="http://schemas.microsoft.com/office/drawing/2014/main" id="{B564B702-4914-000F-2F3E-742DC5744DF3}"/>
              </a:ext>
            </a:extLst>
          </p:cNvPr>
          <p:cNvSpPr>
            <a:spLocks noChangeShapeType="1"/>
          </p:cNvSpPr>
          <p:nvPr/>
        </p:nvSpPr>
        <p:spPr bwMode="auto">
          <a:xfrm flipV="1">
            <a:off x="2593121" y="2590375"/>
            <a:ext cx="479425" cy="681881"/>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8" name="Rectangle 24">
            <a:extLst>
              <a:ext uri="{FF2B5EF4-FFF2-40B4-BE49-F238E27FC236}">
                <a16:creationId xmlns:a16="http://schemas.microsoft.com/office/drawing/2014/main" id="{6B1ABB63-F4FB-2B82-391F-745C28ED58A3}"/>
              </a:ext>
            </a:extLst>
          </p:cNvPr>
          <p:cNvSpPr>
            <a:spLocks noChangeArrowheads="1"/>
          </p:cNvSpPr>
          <p:nvPr/>
        </p:nvSpPr>
        <p:spPr bwMode="auto">
          <a:xfrm>
            <a:off x="5974119" y="2178895"/>
            <a:ext cx="1026450" cy="822960"/>
          </a:xfrm>
          <a:prstGeom prst="rect">
            <a:avLst/>
          </a:prstGeom>
          <a:solidFill>
            <a:schemeClr val="accent1"/>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ASCT</a:t>
            </a:r>
          </a:p>
        </p:txBody>
      </p:sp>
      <p:sp>
        <p:nvSpPr>
          <p:cNvPr id="19" name="Line 30">
            <a:extLst>
              <a:ext uri="{FF2B5EF4-FFF2-40B4-BE49-F238E27FC236}">
                <a16:creationId xmlns:a16="http://schemas.microsoft.com/office/drawing/2014/main" id="{4C8209E9-96B3-6BD7-57A2-EBFAAFD929B8}"/>
              </a:ext>
            </a:extLst>
          </p:cNvPr>
          <p:cNvSpPr>
            <a:spLocks noChangeShapeType="1"/>
          </p:cNvSpPr>
          <p:nvPr/>
        </p:nvSpPr>
        <p:spPr bwMode="auto">
          <a:xfrm rot="16200000">
            <a:off x="7284970" y="2336484"/>
            <a:ext cx="0" cy="47625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0" name="Rectangle 24">
            <a:extLst>
              <a:ext uri="{FF2B5EF4-FFF2-40B4-BE49-F238E27FC236}">
                <a16:creationId xmlns:a16="http://schemas.microsoft.com/office/drawing/2014/main" id="{C157368E-46FF-1F9B-697B-9EB51714D88F}"/>
              </a:ext>
            </a:extLst>
          </p:cNvPr>
          <p:cNvSpPr>
            <a:spLocks noChangeArrowheads="1"/>
          </p:cNvSpPr>
          <p:nvPr/>
        </p:nvSpPr>
        <p:spPr bwMode="auto">
          <a:xfrm>
            <a:off x="7591673" y="2163129"/>
            <a:ext cx="1345850" cy="822960"/>
          </a:xfrm>
          <a:prstGeom prst="rect">
            <a:avLst/>
          </a:prstGeom>
          <a:solidFill>
            <a:schemeClr val="accent1"/>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2-yr I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maintenance</a:t>
            </a:r>
          </a:p>
        </p:txBody>
      </p:sp>
      <p:sp>
        <p:nvSpPr>
          <p:cNvPr id="21" name="Line 30">
            <a:extLst>
              <a:ext uri="{FF2B5EF4-FFF2-40B4-BE49-F238E27FC236}">
                <a16:creationId xmlns:a16="http://schemas.microsoft.com/office/drawing/2014/main" id="{FE7AC139-1417-3518-0356-24A20E28F123}"/>
              </a:ext>
            </a:extLst>
          </p:cNvPr>
          <p:cNvSpPr>
            <a:spLocks noChangeShapeType="1"/>
          </p:cNvSpPr>
          <p:nvPr/>
        </p:nvSpPr>
        <p:spPr bwMode="auto">
          <a:xfrm rot="16200000">
            <a:off x="9245129" y="2335027"/>
            <a:ext cx="0" cy="47625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2" name="Rectangle 24">
            <a:extLst>
              <a:ext uri="{FF2B5EF4-FFF2-40B4-BE49-F238E27FC236}">
                <a16:creationId xmlns:a16="http://schemas.microsoft.com/office/drawing/2014/main" id="{89DADD20-9BE7-141D-A193-4CC9BB776D97}"/>
              </a:ext>
            </a:extLst>
          </p:cNvPr>
          <p:cNvSpPr>
            <a:spLocks noChangeArrowheads="1"/>
          </p:cNvSpPr>
          <p:nvPr/>
        </p:nvSpPr>
        <p:spPr bwMode="auto">
          <a:xfrm>
            <a:off x="9551832" y="2161672"/>
            <a:ext cx="1345850" cy="822960"/>
          </a:xfrm>
          <a:prstGeom prst="rect">
            <a:avLst/>
          </a:prstGeom>
          <a:solidFill>
            <a:schemeClr val="accent1"/>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Observation</a:t>
            </a:r>
          </a:p>
        </p:txBody>
      </p:sp>
      <p:sp>
        <p:nvSpPr>
          <p:cNvPr id="23" name="Line 30">
            <a:extLst>
              <a:ext uri="{FF2B5EF4-FFF2-40B4-BE49-F238E27FC236}">
                <a16:creationId xmlns:a16="http://schemas.microsoft.com/office/drawing/2014/main" id="{76819E11-94DD-92C4-DDCC-442D9204D0E9}"/>
              </a:ext>
            </a:extLst>
          </p:cNvPr>
          <p:cNvSpPr>
            <a:spLocks noChangeShapeType="1"/>
          </p:cNvSpPr>
          <p:nvPr/>
        </p:nvSpPr>
        <p:spPr bwMode="auto">
          <a:xfrm rot="16200000">
            <a:off x="5667416" y="4139657"/>
            <a:ext cx="0" cy="47625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4" name="Rectangle 24">
            <a:extLst>
              <a:ext uri="{FF2B5EF4-FFF2-40B4-BE49-F238E27FC236}">
                <a16:creationId xmlns:a16="http://schemas.microsoft.com/office/drawing/2014/main" id="{D2D7F018-5FBE-22E1-87A7-5502C4C73F15}"/>
              </a:ext>
            </a:extLst>
          </p:cNvPr>
          <p:cNvSpPr>
            <a:spLocks noChangeArrowheads="1"/>
          </p:cNvSpPr>
          <p:nvPr/>
        </p:nvSpPr>
        <p:spPr bwMode="auto">
          <a:xfrm>
            <a:off x="7591673" y="3085823"/>
            <a:ext cx="1345850" cy="822960"/>
          </a:xfrm>
          <a:prstGeom prst="rect">
            <a:avLst/>
          </a:prstGeom>
          <a:solidFill>
            <a:schemeClr val="accent3"/>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2-yr I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maintenance</a:t>
            </a:r>
          </a:p>
        </p:txBody>
      </p:sp>
      <p:sp>
        <p:nvSpPr>
          <p:cNvPr id="25" name="Line 30">
            <a:extLst>
              <a:ext uri="{FF2B5EF4-FFF2-40B4-BE49-F238E27FC236}">
                <a16:creationId xmlns:a16="http://schemas.microsoft.com/office/drawing/2014/main" id="{BCC961E4-EEF3-83F8-5264-FA1433ADF3EE}"/>
              </a:ext>
            </a:extLst>
          </p:cNvPr>
          <p:cNvSpPr>
            <a:spLocks noChangeShapeType="1"/>
          </p:cNvSpPr>
          <p:nvPr/>
        </p:nvSpPr>
        <p:spPr bwMode="auto">
          <a:xfrm rot="16200000">
            <a:off x="9245129" y="3257721"/>
            <a:ext cx="0" cy="47625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6" name="Rectangle 24">
            <a:extLst>
              <a:ext uri="{FF2B5EF4-FFF2-40B4-BE49-F238E27FC236}">
                <a16:creationId xmlns:a16="http://schemas.microsoft.com/office/drawing/2014/main" id="{944BBEAF-340B-3069-11B6-74759279411D}"/>
              </a:ext>
            </a:extLst>
          </p:cNvPr>
          <p:cNvSpPr>
            <a:spLocks noChangeArrowheads="1"/>
          </p:cNvSpPr>
          <p:nvPr/>
        </p:nvSpPr>
        <p:spPr bwMode="auto">
          <a:xfrm>
            <a:off x="9551832" y="3084366"/>
            <a:ext cx="1345850" cy="822960"/>
          </a:xfrm>
          <a:prstGeom prst="rect">
            <a:avLst/>
          </a:prstGeom>
          <a:solidFill>
            <a:schemeClr val="accent3"/>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Observation</a:t>
            </a:r>
          </a:p>
        </p:txBody>
      </p:sp>
      <p:sp>
        <p:nvSpPr>
          <p:cNvPr id="27" name="Line 30">
            <a:extLst>
              <a:ext uri="{FF2B5EF4-FFF2-40B4-BE49-F238E27FC236}">
                <a16:creationId xmlns:a16="http://schemas.microsoft.com/office/drawing/2014/main" id="{EFC264F9-C6D3-3AE5-1856-01BCD66755C3}"/>
              </a:ext>
            </a:extLst>
          </p:cNvPr>
          <p:cNvSpPr>
            <a:spLocks noChangeShapeType="1"/>
          </p:cNvSpPr>
          <p:nvPr/>
        </p:nvSpPr>
        <p:spPr bwMode="auto">
          <a:xfrm rot="16200000">
            <a:off x="6475741" y="2422568"/>
            <a:ext cx="0" cy="2092901"/>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30" name="Rectangle 24">
            <a:extLst>
              <a:ext uri="{FF2B5EF4-FFF2-40B4-BE49-F238E27FC236}">
                <a16:creationId xmlns:a16="http://schemas.microsoft.com/office/drawing/2014/main" id="{119AAB1B-C3E3-AF9F-05FB-F8B915A2D05B}"/>
              </a:ext>
            </a:extLst>
          </p:cNvPr>
          <p:cNvSpPr>
            <a:spLocks noChangeArrowheads="1"/>
          </p:cNvSpPr>
          <p:nvPr/>
        </p:nvSpPr>
        <p:spPr bwMode="auto">
          <a:xfrm>
            <a:off x="5974118" y="3967114"/>
            <a:ext cx="1026450" cy="822960"/>
          </a:xfrm>
          <a:prstGeom prst="rect">
            <a:avLst/>
          </a:prstGeom>
          <a:solidFill>
            <a:schemeClr val="accent4"/>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ASCT</a:t>
            </a:r>
          </a:p>
        </p:txBody>
      </p:sp>
      <p:sp>
        <p:nvSpPr>
          <p:cNvPr id="31" name="Line 30">
            <a:extLst>
              <a:ext uri="{FF2B5EF4-FFF2-40B4-BE49-F238E27FC236}">
                <a16:creationId xmlns:a16="http://schemas.microsoft.com/office/drawing/2014/main" id="{65F7CBF5-E7A1-B2AD-F388-D7CEA2093003}"/>
              </a:ext>
            </a:extLst>
          </p:cNvPr>
          <p:cNvSpPr>
            <a:spLocks noChangeShapeType="1"/>
          </p:cNvSpPr>
          <p:nvPr/>
        </p:nvSpPr>
        <p:spPr bwMode="auto">
          <a:xfrm rot="16200000">
            <a:off x="8265807" y="3157279"/>
            <a:ext cx="0" cy="2434894"/>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32" name="Rectangle 24">
            <a:extLst>
              <a:ext uri="{FF2B5EF4-FFF2-40B4-BE49-F238E27FC236}">
                <a16:creationId xmlns:a16="http://schemas.microsoft.com/office/drawing/2014/main" id="{9E65F659-9436-FC6F-D812-76DABF441B9B}"/>
              </a:ext>
            </a:extLst>
          </p:cNvPr>
          <p:cNvSpPr>
            <a:spLocks noChangeArrowheads="1"/>
          </p:cNvSpPr>
          <p:nvPr/>
        </p:nvSpPr>
        <p:spPr bwMode="auto">
          <a:xfrm>
            <a:off x="9551832" y="3963245"/>
            <a:ext cx="1345850" cy="822960"/>
          </a:xfrm>
          <a:prstGeom prst="rect">
            <a:avLst/>
          </a:prstGeom>
          <a:solidFill>
            <a:schemeClr val="accent4"/>
          </a:solidFill>
          <a:ln w="9525">
            <a:noFill/>
            <a:miter lim="800000"/>
            <a:headEnd/>
            <a:tailEnd/>
          </a:ln>
        </p:spPr>
        <p:txBody>
          <a:bodyPr wrap="squar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Observation</a:t>
            </a:r>
          </a:p>
        </p:txBody>
      </p:sp>
      <p:sp>
        <p:nvSpPr>
          <p:cNvPr id="33" name="Text Box 30">
            <a:extLst>
              <a:ext uri="{FF2B5EF4-FFF2-40B4-BE49-F238E27FC236}">
                <a16:creationId xmlns:a16="http://schemas.microsoft.com/office/drawing/2014/main" id="{4E35319C-642E-4188-C535-8FBE700EB77A}"/>
              </a:ext>
            </a:extLst>
          </p:cNvPr>
          <p:cNvSpPr txBox="1">
            <a:spLocks noChangeArrowheads="1"/>
          </p:cNvSpPr>
          <p:nvPr/>
        </p:nvSpPr>
        <p:spPr bwMode="auto">
          <a:xfrm>
            <a:off x="3072546" y="4940603"/>
            <a:ext cx="9177407" cy="30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 maintenance was added following national guidelines in all 3 arms (arm A + I: 57%; arm I: 54%; arm A: 58%).</a:t>
            </a:r>
            <a:endParaRPr kumimoji="0" lang="en-US" alt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34" name="Content Placeholder 2">
            <a:extLst>
              <a:ext uri="{FF2B5EF4-FFF2-40B4-BE49-F238E27FC236}">
                <a16:creationId xmlns:a16="http://schemas.microsoft.com/office/drawing/2014/main" id="{AFAC3676-FF6B-5931-8A0F-9FE5E1B2C009}"/>
              </a:ext>
            </a:extLst>
          </p:cNvPr>
          <p:cNvSpPr txBox="1">
            <a:spLocks/>
          </p:cNvSpPr>
          <p:nvPr/>
        </p:nvSpPr>
        <p:spPr bwMode="auto">
          <a:xfrm>
            <a:off x="601820" y="5415036"/>
            <a:ext cx="7155832" cy="948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Primary endpoint: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FFS</a:t>
            </a: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Secondary endpoints: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response rates, PFS, RD, OS, safety</a:t>
            </a:r>
          </a:p>
        </p:txBody>
      </p:sp>
    </p:spTree>
    <p:extLst>
      <p:ext uri="{BB962C8B-B14F-4D97-AF65-F5344CB8AC3E}">
        <p14:creationId xmlns:p14="http://schemas.microsoft.com/office/powerpoint/2010/main" val="188361397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lang="en-US" dirty="0"/>
              <a:t>TRIANGLE: Baseline Characteristics and </a:t>
            </a:r>
            <a:br>
              <a:rPr lang="en-US" dirty="0"/>
            </a:br>
            <a:r>
              <a:rPr lang="en-US" dirty="0"/>
              <a:t>Responses at End of Induction Therapy</a:t>
            </a: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7" name="Group 3">
            <a:extLst>
              <a:ext uri="{FF2B5EF4-FFF2-40B4-BE49-F238E27FC236}">
                <a16:creationId xmlns:a16="http://schemas.microsoft.com/office/drawing/2014/main" id="{F8D8AD0B-48BE-95F9-6EEB-1116264DBC33}"/>
              </a:ext>
            </a:extLst>
          </p:cNvPr>
          <p:cNvGraphicFramePr>
            <a:graphicFrameLocks/>
          </p:cNvGraphicFramePr>
          <p:nvPr/>
        </p:nvGraphicFramePr>
        <p:xfrm>
          <a:off x="695138" y="1411481"/>
          <a:ext cx="5235870" cy="4694032"/>
        </p:xfrm>
        <a:graphic>
          <a:graphicData uri="http://schemas.openxmlformats.org/drawingml/2006/table">
            <a:tbl>
              <a:tblPr/>
              <a:tblGrid>
                <a:gridCol w="1596957">
                  <a:extLst>
                    <a:ext uri="{9D8B030D-6E8A-4147-A177-3AD203B41FA5}">
                      <a16:colId xmlns:a16="http://schemas.microsoft.com/office/drawing/2014/main" val="20000"/>
                    </a:ext>
                  </a:extLst>
                </a:gridCol>
                <a:gridCol w="1212971">
                  <a:extLst>
                    <a:ext uri="{9D8B030D-6E8A-4147-A177-3AD203B41FA5}">
                      <a16:colId xmlns:a16="http://schemas.microsoft.com/office/drawing/2014/main" val="1579798746"/>
                    </a:ext>
                  </a:extLst>
                </a:gridCol>
                <a:gridCol w="1212971">
                  <a:extLst>
                    <a:ext uri="{9D8B030D-6E8A-4147-A177-3AD203B41FA5}">
                      <a16:colId xmlns:a16="http://schemas.microsoft.com/office/drawing/2014/main" val="20002"/>
                    </a:ext>
                  </a:extLst>
                </a:gridCol>
                <a:gridCol w="1212971">
                  <a:extLst>
                    <a:ext uri="{9D8B030D-6E8A-4147-A177-3AD203B41FA5}">
                      <a16:colId xmlns:a16="http://schemas.microsoft.com/office/drawing/2014/main" val="20003"/>
                    </a:ext>
                  </a:extLst>
                </a:gridCol>
              </a:tblGrid>
              <a:tr h="34243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Characteristic,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1" i="0" u="none" strike="noStrike" cap="none" normalizeH="0" baseline="0" dirty="0">
                          <a:ln>
                            <a:noFill/>
                          </a:ln>
                          <a:solidFill>
                            <a:schemeClr val="tx1"/>
                          </a:solidFill>
                          <a:effectLst/>
                          <a:latin typeface="Calibri" panose="020F0502020204030204" pitchFamily="34" charset="0"/>
                        </a:rPr>
                        <a:t>A + I*</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1" i="0" u="none" strike="noStrike" cap="none" normalizeH="0" baseline="0" dirty="0">
                          <a:ln>
                            <a:noFill/>
                          </a:ln>
                          <a:solidFill>
                            <a:schemeClr val="tx1"/>
                          </a:solidFill>
                          <a:effectLst/>
                          <a:latin typeface="Calibri" panose="020F0502020204030204" pitchFamily="34" charset="0"/>
                        </a:rPr>
                        <a:t>(n = 292)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I*</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290)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A*</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288)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4"/>
                    </a:solidFill>
                  </a:tcPr>
                </a:tc>
                <a:extLst>
                  <a:ext uri="{0D108BD9-81ED-4DB2-BD59-A6C34878D82A}">
                    <a16:rowId xmlns:a16="http://schemas.microsoft.com/office/drawing/2014/main" val="10001"/>
                  </a:ext>
                </a:extLst>
              </a:tr>
              <a:tr h="34243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Median age, yr (range)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57</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(36-68)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58</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(27-65)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57</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(31-65)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10002"/>
                  </a:ext>
                </a:extLst>
              </a:tr>
              <a:tr h="201434">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Male,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10003"/>
                  </a:ext>
                </a:extLst>
              </a:tr>
              <a:tr h="104741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Ann Arbor stage (n = 864), %</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I</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II</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III</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IV</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0" i="0" u="none" strike="noStrike" cap="none" normalizeH="0" baseline="0" dirty="0">
                        <a:ln>
                          <a:noFill/>
                        </a:ln>
                        <a:solidFill>
                          <a:schemeClr val="bg2">
                            <a:lumMod val="10000"/>
                          </a:schemeClr>
                        </a:solidFill>
                        <a:effectLst/>
                        <a:latin typeface="Calibri" panose="020F0502020204030204" pitchFamily="34" charset="0"/>
                      </a:endParaRP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0" i="0" u="none" strike="noStrike" cap="none" normalizeH="0" baseline="0" dirty="0">
                        <a:ln>
                          <a:noFill/>
                        </a:ln>
                        <a:solidFill>
                          <a:schemeClr val="bg2">
                            <a:lumMod val="10000"/>
                          </a:schemeClr>
                        </a:solidFill>
                        <a:effectLst/>
                        <a:latin typeface="Calibri" panose="020F0502020204030204" pitchFamily="34" charset="0"/>
                      </a:endParaRP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89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6</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10</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84</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8</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88</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r h="201434">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ECOG PS &gt;1,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2725691002"/>
                  </a:ext>
                </a:extLst>
              </a:tr>
              <a:tr h="765418">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MIPI, %</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Low</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Intermediate</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High</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58</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27</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15</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58</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27</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16</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58</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27</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14</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384961465"/>
                  </a:ext>
                </a:extLst>
              </a:tr>
              <a:tr h="62442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No MCL, n</a:t>
                      </a:r>
                    </a:p>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0" i="0" u="none" strike="noStrike" cap="none" normalizeH="0" baseline="0" dirty="0">
                        <a:ln>
                          <a:noFill/>
                        </a:ln>
                        <a:solidFill>
                          <a:schemeClr val="bg2">
                            <a:lumMod val="10000"/>
                          </a:schemeClr>
                        </a:solidFill>
                        <a:effectLst/>
                        <a:latin typeface="Calibri" panose="020F0502020204030204" pitchFamily="34" charset="0"/>
                      </a:endParaRPr>
                    </a:p>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1" i="0" u="none" strike="noStrike" cap="none" normalizeH="0" baseline="0" dirty="0">
                          <a:ln>
                            <a:noFill/>
                          </a:ln>
                          <a:solidFill>
                            <a:schemeClr val="bg2">
                              <a:lumMod val="10000"/>
                            </a:schemeClr>
                          </a:solidFill>
                          <a:effectLst/>
                          <a:latin typeface="Calibri" panose="020F0502020204030204" pitchFamily="34" charset="0"/>
                        </a:rPr>
                        <a:t>4</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NHL NOS, 1 HD, 2 MZL)</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bg2">
                              <a:lumMod val="10000"/>
                            </a:schemeClr>
                          </a:solidFill>
                          <a:effectLst/>
                          <a:latin typeface="Calibri" panose="020F0502020204030204" pitchFamily="34" charset="0"/>
                        </a:rPr>
                        <a:t>2</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HCL, </a:t>
                      </a:r>
                      <a:br>
                        <a:rPr kumimoji="0" lang="en-US" sz="1400" b="0" i="0" u="none" strike="noStrike" cap="none" normalizeH="0" baseline="0" dirty="0">
                          <a:ln>
                            <a:noFill/>
                          </a:ln>
                          <a:solidFill>
                            <a:schemeClr val="bg2">
                              <a:lumMod val="10000"/>
                            </a:schemeClr>
                          </a:solidFill>
                          <a:effectLst/>
                          <a:latin typeface="Calibri" panose="020F0502020204030204" pitchFamily="34" charset="0"/>
                        </a:rPr>
                      </a:br>
                      <a:r>
                        <a:rPr kumimoji="0" lang="en-US" sz="1400" b="0" i="0" u="none" strike="noStrike" cap="none" normalizeH="0" baseline="0" dirty="0">
                          <a:ln>
                            <a:noFill/>
                          </a:ln>
                          <a:solidFill>
                            <a:schemeClr val="bg2">
                              <a:lumMod val="10000"/>
                            </a:schemeClr>
                          </a:solidFill>
                          <a:effectLst/>
                          <a:latin typeface="Calibri" panose="020F0502020204030204" pitchFamily="34" charset="0"/>
                        </a:rPr>
                        <a:t>1 DLBCL)</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bg2">
                              <a:lumMod val="10000"/>
                            </a:schemeClr>
                          </a:solidFill>
                          <a:effectLst/>
                          <a:latin typeface="Calibri" panose="020F0502020204030204" pitchFamily="34" charset="0"/>
                        </a:rPr>
                        <a:t>2</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CLL, 1 FL)</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2627966690"/>
                  </a:ext>
                </a:extLst>
              </a:tr>
            </a:tbl>
          </a:graphicData>
        </a:graphic>
      </p:graphicFrame>
      <p:graphicFrame>
        <p:nvGraphicFramePr>
          <p:cNvPr id="8" name="Table 4">
            <a:extLst>
              <a:ext uri="{FF2B5EF4-FFF2-40B4-BE49-F238E27FC236}">
                <a16:creationId xmlns:a16="http://schemas.microsoft.com/office/drawing/2014/main" id="{5275BDD1-E166-6F51-80A3-CB90B7D3FCBF}"/>
              </a:ext>
            </a:extLst>
          </p:cNvPr>
          <p:cNvGraphicFramePr>
            <a:graphicFrameLocks noGrp="1"/>
          </p:cNvGraphicFramePr>
          <p:nvPr>
            <p:ph idx="1"/>
          </p:nvPr>
        </p:nvGraphicFramePr>
        <p:xfrm>
          <a:off x="6373145" y="1427667"/>
          <a:ext cx="5465352" cy="3048000"/>
        </p:xfrm>
        <a:graphic>
          <a:graphicData uri="http://schemas.openxmlformats.org/drawingml/2006/table">
            <a:tbl>
              <a:tblPr firstRow="1" bandRow="1">
                <a:tableStyleId>{F5AB1C69-6EDB-4FF4-983F-18BD219EF322}</a:tableStyleId>
              </a:tblPr>
              <a:tblGrid>
                <a:gridCol w="1224280">
                  <a:extLst>
                    <a:ext uri="{9D8B030D-6E8A-4147-A177-3AD203B41FA5}">
                      <a16:colId xmlns:a16="http://schemas.microsoft.com/office/drawing/2014/main" val="3626973201"/>
                    </a:ext>
                  </a:extLst>
                </a:gridCol>
                <a:gridCol w="1060268">
                  <a:extLst>
                    <a:ext uri="{9D8B030D-6E8A-4147-A177-3AD203B41FA5}">
                      <a16:colId xmlns:a16="http://schemas.microsoft.com/office/drawing/2014/main" val="1636021267"/>
                    </a:ext>
                  </a:extLst>
                </a:gridCol>
                <a:gridCol w="1060268">
                  <a:extLst>
                    <a:ext uri="{9D8B030D-6E8A-4147-A177-3AD203B41FA5}">
                      <a16:colId xmlns:a16="http://schemas.microsoft.com/office/drawing/2014/main" val="3063392390"/>
                    </a:ext>
                  </a:extLst>
                </a:gridCol>
                <a:gridCol w="1060268">
                  <a:extLst>
                    <a:ext uri="{9D8B030D-6E8A-4147-A177-3AD203B41FA5}">
                      <a16:colId xmlns:a16="http://schemas.microsoft.com/office/drawing/2014/main" val="678808238"/>
                    </a:ext>
                  </a:extLst>
                </a:gridCol>
                <a:gridCol w="1060268">
                  <a:extLst>
                    <a:ext uri="{9D8B030D-6E8A-4147-A177-3AD203B41FA5}">
                      <a16:colId xmlns:a16="http://schemas.microsoft.com/office/drawing/2014/main" val="2339693985"/>
                    </a:ext>
                  </a:extLst>
                </a:gridCol>
              </a:tblGrid>
              <a:tr h="297614">
                <a:tc>
                  <a:txBody>
                    <a:bodyPr/>
                    <a:lstStyle/>
                    <a:p>
                      <a:r>
                        <a:rPr lang="en-IN" sz="1400" dirty="0">
                          <a:latin typeface="+mn-lt"/>
                        </a:rPr>
                        <a:t>Response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2"/>
                    </a:solidFill>
                  </a:tcPr>
                </a:tc>
                <a:tc>
                  <a:txBody>
                    <a:bodyPr/>
                    <a:lstStyle/>
                    <a:p>
                      <a:pPr algn="ctr"/>
                      <a:r>
                        <a:rPr lang="en-IN" sz="1400" dirty="0">
                          <a:latin typeface="+mn-lt"/>
                        </a:rPr>
                        <a:t>A + I*</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1"/>
                    </a:solidFill>
                  </a:tcPr>
                </a:tc>
                <a:tc>
                  <a:txBody>
                    <a:bodyPr/>
                    <a:lstStyle/>
                    <a:p>
                      <a:pPr algn="ctr"/>
                      <a:r>
                        <a:rPr lang="en-IN" sz="1400" dirty="0">
                          <a:latin typeface="+mn-lt"/>
                        </a:rPr>
                        <a:t>I*</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3"/>
                    </a:solidFill>
                  </a:tcPr>
                </a:tc>
                <a:tc>
                  <a:txBody>
                    <a:bodyPr/>
                    <a:lstStyle/>
                    <a:p>
                      <a:pPr algn="ctr"/>
                      <a:r>
                        <a:rPr lang="en-IN" sz="1400" dirty="0">
                          <a:latin typeface="+mn-lt"/>
                        </a:rPr>
                        <a:t>A*</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4"/>
                    </a:solidFill>
                  </a:tcPr>
                </a:tc>
                <a:tc>
                  <a:txBody>
                    <a:bodyPr/>
                    <a:lstStyle/>
                    <a:p>
                      <a:pPr algn="ctr"/>
                      <a:r>
                        <a:rPr lang="en-IN" sz="1400" dirty="0">
                          <a:latin typeface="+mn-lt"/>
                        </a:rPr>
                        <a:t>A + I/I</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237980136"/>
                  </a:ext>
                </a:extLst>
              </a:tr>
              <a:tr h="185096">
                <a:tc>
                  <a:txBody>
                    <a:bodyPr/>
                    <a:lstStyle/>
                    <a:p>
                      <a:r>
                        <a:rPr kumimoji="0" lang="en-IN" sz="1400" b="0" i="0" u="none" strike="noStrike" kern="1200" cap="none" normalizeH="0" baseline="0" dirty="0">
                          <a:ln>
                            <a:noFill/>
                          </a:ln>
                          <a:solidFill>
                            <a:schemeClr val="bg2">
                              <a:lumMod val="10000"/>
                            </a:schemeClr>
                          </a:solidFill>
                          <a:effectLst/>
                          <a:latin typeface="+mn-lt"/>
                          <a:ea typeface="+mn-ea"/>
                          <a:cs typeface="+mn-cs"/>
                        </a:rPr>
                        <a:t>ED, n (%)</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 (0.4)</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0 </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 (0.4)</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 (0.2)</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31001676"/>
                  </a:ext>
                </a:extLst>
              </a:tr>
              <a:tr h="185096">
                <a:tc>
                  <a:txBody>
                    <a:bodyPr/>
                    <a:lstStyle/>
                    <a:p>
                      <a:r>
                        <a:rPr kumimoji="0" lang="en-IN" sz="1400" b="0" i="0" u="none" strike="noStrike" kern="1200" cap="none" normalizeH="0" baseline="0" dirty="0">
                          <a:ln>
                            <a:noFill/>
                          </a:ln>
                          <a:solidFill>
                            <a:schemeClr val="bg2">
                              <a:lumMod val="10000"/>
                            </a:schemeClr>
                          </a:solidFill>
                          <a:effectLst/>
                          <a:latin typeface="+mn-lt"/>
                          <a:ea typeface="+mn-ea"/>
                          <a:cs typeface="+mn-cs"/>
                        </a:rPr>
                        <a:t>PD, n (%)</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3 (1)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3 (1)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11 (4)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6 (1)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659345934"/>
                  </a:ext>
                </a:extLst>
              </a:tr>
              <a:tr h="185096">
                <a:tc>
                  <a:txBody>
                    <a:bodyPr/>
                    <a:lstStyle/>
                    <a:p>
                      <a:r>
                        <a:rPr kumimoji="0" lang="en-IN" sz="1400" b="0" i="0" u="none" strike="noStrike" kern="1200" cap="none" normalizeH="0" baseline="0" dirty="0">
                          <a:ln>
                            <a:noFill/>
                          </a:ln>
                          <a:solidFill>
                            <a:schemeClr val="bg2">
                              <a:lumMod val="10000"/>
                            </a:schemeClr>
                          </a:solidFill>
                          <a:effectLst/>
                          <a:latin typeface="+mn-lt"/>
                          <a:ea typeface="+mn-ea"/>
                          <a:cs typeface="+mn-cs"/>
                        </a:rPr>
                        <a:t>SD, n (%)</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 (0.4)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2 (0.7)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4 (1)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3 (0.5)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613340163"/>
                  </a:ext>
                </a:extLst>
              </a:tr>
              <a:tr h="185096">
                <a:tc>
                  <a:txBody>
                    <a:bodyPr/>
                    <a:lstStyle/>
                    <a:p>
                      <a:r>
                        <a:rPr kumimoji="0" lang="en-IN" sz="1400" b="0" i="0" u="none" strike="noStrike" kern="1200" cap="none" normalizeH="0" baseline="0" dirty="0">
                          <a:ln>
                            <a:noFill/>
                          </a:ln>
                          <a:solidFill>
                            <a:schemeClr val="bg2">
                              <a:lumMod val="10000"/>
                            </a:schemeClr>
                          </a:solidFill>
                          <a:effectLst/>
                          <a:latin typeface="+mn-lt"/>
                          <a:ea typeface="+mn-ea"/>
                          <a:cs typeface="+mn-cs"/>
                        </a:rPr>
                        <a:t>PR, n (%)</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152 (54)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148 (53)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158 (58)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300 (54)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981371266"/>
                  </a:ext>
                </a:extLst>
              </a:tr>
              <a:tr h="185096">
                <a:tc>
                  <a:txBody>
                    <a:bodyPr/>
                    <a:lstStyle/>
                    <a:p>
                      <a:r>
                        <a:rPr kumimoji="0" lang="en-IN" sz="1400" b="0" i="0" u="none" strike="noStrike" kern="1200" cap="none" normalizeH="0" baseline="0" dirty="0">
                          <a:ln>
                            <a:noFill/>
                          </a:ln>
                          <a:solidFill>
                            <a:schemeClr val="bg2">
                              <a:lumMod val="10000"/>
                            </a:schemeClr>
                          </a:solidFill>
                          <a:effectLst/>
                          <a:latin typeface="+mn-lt"/>
                          <a:ea typeface="+mn-ea"/>
                          <a:cs typeface="+mn-cs"/>
                        </a:rPr>
                        <a:t>CR, n (%)</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124 (44)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125 (45)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98 (36)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249 (45)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522289170"/>
                  </a:ext>
                </a:extLst>
              </a:tr>
              <a:tr h="185096">
                <a:tc>
                  <a:txBody>
                    <a:bodyPr/>
                    <a:lstStyle/>
                    <a:p>
                      <a:r>
                        <a:rPr kumimoji="0" lang="en-IN" sz="1400" b="0" i="0" u="none" strike="noStrike" kern="1200" cap="none" normalizeH="0" baseline="0" dirty="0">
                          <a:ln>
                            <a:noFill/>
                          </a:ln>
                          <a:solidFill>
                            <a:schemeClr val="bg2">
                              <a:lumMod val="10000"/>
                            </a:schemeClr>
                          </a:solidFill>
                          <a:effectLst/>
                          <a:latin typeface="+mn-lt"/>
                          <a:ea typeface="+mn-ea"/>
                          <a:cs typeface="+mn-cs"/>
                        </a:rPr>
                        <a:t>CR + PR, n (%)</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276 (98)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273 (98)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256 (94)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549 (98)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662160237"/>
                  </a:ext>
                </a:extLst>
              </a:tr>
              <a:tr h="182560">
                <a:tc>
                  <a:txBody>
                    <a:bodyPr/>
                    <a:lstStyle/>
                    <a:p>
                      <a:r>
                        <a:rPr kumimoji="0" lang="en-IN" sz="1400" b="0" i="0" u="none" strike="noStrike" kern="1200" cap="none" normalizeH="0" baseline="0" dirty="0">
                          <a:ln>
                            <a:noFill/>
                          </a:ln>
                          <a:solidFill>
                            <a:schemeClr val="bg2">
                              <a:lumMod val="10000"/>
                            </a:schemeClr>
                          </a:solidFill>
                          <a:effectLst/>
                          <a:latin typeface="+mn-lt"/>
                          <a:ea typeface="+mn-ea"/>
                          <a:cs typeface="+mn-cs"/>
                        </a:rPr>
                        <a:t>Total, 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281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278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272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559</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706698369"/>
                  </a:ext>
                </a:extLst>
              </a:tr>
              <a:tr h="182560">
                <a:tc>
                  <a:txBody>
                    <a:bodyPr/>
                    <a:lstStyle/>
                    <a:p>
                      <a:r>
                        <a:rPr kumimoji="0" lang="en-IN" sz="1400" b="0" i="0" u="none" strike="noStrike" kern="1200" cap="none" normalizeH="0" baseline="0" dirty="0">
                          <a:ln>
                            <a:noFill/>
                          </a:ln>
                          <a:solidFill>
                            <a:schemeClr val="bg2">
                              <a:lumMod val="10000"/>
                            </a:schemeClr>
                          </a:solidFill>
                          <a:effectLst/>
                          <a:latin typeface="+mn-lt"/>
                          <a:ea typeface="+mn-ea"/>
                          <a:cs typeface="+mn-cs"/>
                        </a:rPr>
                        <a:t>NE, 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18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623600213"/>
                  </a:ext>
                </a:extLst>
              </a:tr>
              <a:tr h="182560">
                <a:tc>
                  <a:txBody>
                    <a:bodyPr/>
                    <a:lstStyle/>
                    <a:p>
                      <a:r>
                        <a:rPr kumimoji="0" lang="en-IN" sz="1400" b="0" i="0" u="none" strike="noStrike" kern="1200" cap="none" normalizeH="0" baseline="0" dirty="0">
                          <a:ln>
                            <a:noFill/>
                          </a:ln>
                          <a:solidFill>
                            <a:schemeClr val="bg2">
                              <a:lumMod val="10000"/>
                            </a:schemeClr>
                          </a:solidFill>
                          <a:effectLst/>
                          <a:latin typeface="+mn-lt"/>
                          <a:ea typeface="+mn-ea"/>
                          <a:cs typeface="+mn-cs"/>
                        </a:rPr>
                        <a:t>ND, 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400" b="0" i="0" u="none" strike="noStrike" kern="1200" cap="none" normalizeH="0" baseline="0" dirty="0">
                          <a:ln>
                            <a:noFill/>
                          </a:ln>
                          <a:solidFill>
                            <a:schemeClr val="bg2">
                              <a:lumMod val="10000"/>
                            </a:schemeClr>
                          </a:solidFill>
                          <a:effectLst/>
                          <a:latin typeface="+mn-lt"/>
                          <a:ea typeface="+mn-ea"/>
                          <a:cs typeface="+mn-cs"/>
                        </a:rPr>
                        <a:t>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221709024"/>
                  </a:ext>
                </a:extLst>
              </a:tr>
            </a:tbl>
          </a:graphicData>
        </a:graphic>
      </p:graphicFrame>
      <p:sp>
        <p:nvSpPr>
          <p:cNvPr id="9" name="TextBox 8">
            <a:extLst>
              <a:ext uri="{FF2B5EF4-FFF2-40B4-BE49-F238E27FC236}">
                <a16:creationId xmlns:a16="http://schemas.microsoft.com/office/drawing/2014/main" id="{A10BE052-F80A-A479-3A24-D8C3A4E54CE5}"/>
              </a:ext>
            </a:extLst>
          </p:cNvPr>
          <p:cNvSpPr txBox="1"/>
          <p:nvPr/>
        </p:nvSpPr>
        <p:spPr bwMode="auto">
          <a:xfrm>
            <a:off x="1979748" y="6175554"/>
            <a:ext cx="82325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pt-BR"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 I arm: IR-CHOP/R-DHAP + ASCT + I; I arm: IR-CHOP/R-DHAP + I. I: ibrutinib; A arm: R-CHOP/R-DHAP + ASCT.</a:t>
            </a:r>
          </a:p>
        </p:txBody>
      </p:sp>
      <p:sp>
        <p:nvSpPr>
          <p:cNvPr id="2" name="TextBox 1">
            <a:extLst>
              <a:ext uri="{FF2B5EF4-FFF2-40B4-BE49-F238E27FC236}">
                <a16:creationId xmlns:a16="http://schemas.microsoft.com/office/drawing/2014/main" id="{648B31CB-BB62-488E-D3D6-B5AA99F0F8E8}"/>
              </a:ext>
            </a:extLst>
          </p:cNvPr>
          <p:cNvSpPr txBox="1"/>
          <p:nvPr/>
        </p:nvSpPr>
        <p:spPr bwMode="auto">
          <a:xfrm>
            <a:off x="6487886" y="4574807"/>
            <a:ext cx="5235870" cy="1615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285750" marR="0" lvl="0" indent="-28575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Combined arms (A + I/I) yielded significantly </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higher CR (</a:t>
            </a:r>
            <a:r>
              <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 .0203) and ORR (</a:t>
            </a:r>
            <a:r>
              <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 .0025) rates </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vs control (A)</a:t>
            </a:r>
          </a:p>
          <a:p>
            <a:pPr marL="285750" marR="0" lvl="0" indent="-28575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 MCL younger R-CHOP/R-DHAP group, CR rates were 38%, and ORR was 94%</a:t>
            </a:r>
          </a:p>
        </p:txBody>
      </p:sp>
    </p:spTree>
    <p:extLst>
      <p:ext uri="{BB962C8B-B14F-4D97-AF65-F5344CB8AC3E}">
        <p14:creationId xmlns:p14="http://schemas.microsoft.com/office/powerpoint/2010/main" val="169055704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lang="en-US" dirty="0"/>
              <a:t>TRIANGLE: FFS (Primary Endpoint)</a:t>
            </a: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 Reproduced with permission.</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757301C8-806F-C47D-3CB1-69D34D214F4A}"/>
              </a:ext>
            </a:extLst>
          </p:cNvPr>
          <p:cNvSpPr txBox="1"/>
          <p:nvPr/>
        </p:nvSpPr>
        <p:spPr bwMode="auto">
          <a:xfrm>
            <a:off x="3085348" y="6092114"/>
            <a:ext cx="714102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pt-BR"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 I arm: IR-CHOP/R-DHAP + ASCT + I; I arm: IR-CHOP/R-DHAP + I. I: ibrutinib.</a:t>
            </a:r>
          </a:p>
        </p:txBody>
      </p:sp>
      <p:sp>
        <p:nvSpPr>
          <p:cNvPr id="10" name="TextBox 9">
            <a:extLst>
              <a:ext uri="{FF2B5EF4-FFF2-40B4-BE49-F238E27FC236}">
                <a16:creationId xmlns:a16="http://schemas.microsoft.com/office/drawing/2014/main" id="{EFA2C8C5-5F65-89C4-E663-534533809087}"/>
              </a:ext>
            </a:extLst>
          </p:cNvPr>
          <p:cNvSpPr txBox="1"/>
          <p:nvPr/>
        </p:nvSpPr>
        <p:spPr>
          <a:xfrm>
            <a:off x="1797911" y="1237182"/>
            <a:ext cx="8185061" cy="36933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FFS</a:t>
            </a:r>
            <a:endParaRPr kumimoji="0" lang="en-US" sz="1800" b="1"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1" name="Freeform 10">
            <a:extLst>
              <a:ext uri="{FF2B5EF4-FFF2-40B4-BE49-F238E27FC236}">
                <a16:creationId xmlns:a16="http://schemas.microsoft.com/office/drawing/2014/main" id="{3ED87150-7A24-82C5-6EB0-F41012EF6F04}"/>
              </a:ext>
            </a:extLst>
          </p:cNvPr>
          <p:cNvSpPr/>
          <p:nvPr/>
        </p:nvSpPr>
        <p:spPr bwMode="auto">
          <a:xfrm>
            <a:off x="1798230" y="1534120"/>
            <a:ext cx="8172414" cy="3317281"/>
          </a:xfrm>
          <a:custGeom>
            <a:avLst/>
            <a:gdLst>
              <a:gd name="connsiteX0" fmla="*/ 0 w 3493008"/>
              <a:gd name="connsiteY0" fmla="*/ 0 h 2551176"/>
              <a:gd name="connsiteX1" fmla="*/ 0 w 3493008"/>
              <a:gd name="connsiteY1" fmla="*/ 2551176 h 2551176"/>
              <a:gd name="connsiteX2" fmla="*/ 3493008 w 3493008"/>
              <a:gd name="connsiteY2" fmla="*/ 2551176 h 2551176"/>
              <a:gd name="connsiteX0" fmla="*/ 8142 w 3493008"/>
              <a:gd name="connsiteY0" fmla="*/ 0 h 3585060"/>
              <a:gd name="connsiteX1" fmla="*/ 0 w 3493008"/>
              <a:gd name="connsiteY1" fmla="*/ 3585060 h 3585060"/>
              <a:gd name="connsiteX2" fmla="*/ 3493008 w 3493008"/>
              <a:gd name="connsiteY2" fmla="*/ 3585060 h 3585060"/>
            </a:gdLst>
            <a:ahLst/>
            <a:cxnLst>
              <a:cxn ang="0">
                <a:pos x="connsiteX0" y="connsiteY0"/>
              </a:cxn>
              <a:cxn ang="0">
                <a:pos x="connsiteX1" y="connsiteY1"/>
              </a:cxn>
              <a:cxn ang="0">
                <a:pos x="connsiteX2" y="connsiteY2"/>
              </a:cxn>
            </a:cxnLst>
            <a:rect l="l" t="t" r="r" b="b"/>
            <a:pathLst>
              <a:path w="3493008" h="3585060">
                <a:moveTo>
                  <a:pt x="8142" y="0"/>
                </a:moveTo>
                <a:lnTo>
                  <a:pt x="0" y="3585060"/>
                </a:lnTo>
                <a:lnTo>
                  <a:pt x="3493008" y="3585060"/>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3" name="Straight Connector 12">
            <a:extLst>
              <a:ext uri="{FF2B5EF4-FFF2-40B4-BE49-F238E27FC236}">
                <a16:creationId xmlns:a16="http://schemas.microsoft.com/office/drawing/2014/main" id="{3C75A8A1-65C7-A746-09A2-ECEBA027D455}"/>
              </a:ext>
            </a:extLst>
          </p:cNvPr>
          <p:cNvCxnSpPr>
            <a:cxnSpLocks/>
          </p:cNvCxnSpPr>
          <p:nvPr/>
        </p:nvCxnSpPr>
        <p:spPr bwMode="auto">
          <a:xfrm>
            <a:off x="1762837" y="1559922"/>
            <a:ext cx="90046" cy="0"/>
          </a:xfrm>
          <a:prstGeom prst="line">
            <a:avLst/>
          </a:prstGeom>
          <a:noFill/>
          <a:ln w="28575" cap="flat" cmpd="sng" algn="ctr">
            <a:solidFill>
              <a:schemeClr val="bg1"/>
            </a:solidFill>
            <a:prstDash val="solid"/>
            <a:round/>
            <a:headEnd type="none" w="med" len="med"/>
            <a:tailEnd type="none" w="med" len="med"/>
          </a:ln>
          <a:effectLst/>
        </p:spPr>
      </p:cxnSp>
      <p:sp>
        <p:nvSpPr>
          <p:cNvPr id="14" name="TextBox 13">
            <a:extLst>
              <a:ext uri="{FF2B5EF4-FFF2-40B4-BE49-F238E27FC236}">
                <a16:creationId xmlns:a16="http://schemas.microsoft.com/office/drawing/2014/main" id="{23DDACD3-D0ED-527F-08BC-D1A5AFDA8AEF}"/>
              </a:ext>
            </a:extLst>
          </p:cNvPr>
          <p:cNvSpPr txBox="1"/>
          <p:nvPr/>
        </p:nvSpPr>
        <p:spPr bwMode="auto">
          <a:xfrm>
            <a:off x="1397917" y="1396684"/>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cxnSp>
        <p:nvCxnSpPr>
          <p:cNvPr id="16" name="Straight Connector 15">
            <a:extLst>
              <a:ext uri="{FF2B5EF4-FFF2-40B4-BE49-F238E27FC236}">
                <a16:creationId xmlns:a16="http://schemas.microsoft.com/office/drawing/2014/main" id="{BC625BF5-A059-17ED-CD07-6BD5F182E1B0}"/>
              </a:ext>
            </a:extLst>
          </p:cNvPr>
          <p:cNvCxnSpPr>
            <a:cxnSpLocks/>
          </p:cNvCxnSpPr>
          <p:nvPr/>
        </p:nvCxnSpPr>
        <p:spPr bwMode="auto">
          <a:xfrm>
            <a:off x="1724740" y="2227134"/>
            <a:ext cx="90046" cy="0"/>
          </a:xfrm>
          <a:prstGeom prst="line">
            <a:avLst/>
          </a:prstGeom>
          <a:noFill/>
          <a:ln w="28575" cap="flat" cmpd="sng" algn="ctr">
            <a:solidFill>
              <a:schemeClr val="bg1"/>
            </a:solidFill>
            <a:prstDash val="solid"/>
            <a:round/>
            <a:headEnd type="none" w="med" len="med"/>
            <a:tailEnd type="none" w="med" len="med"/>
          </a:ln>
          <a:effectLst/>
        </p:spPr>
      </p:cxnSp>
      <p:sp>
        <p:nvSpPr>
          <p:cNvPr id="17" name="TextBox 16">
            <a:extLst>
              <a:ext uri="{FF2B5EF4-FFF2-40B4-BE49-F238E27FC236}">
                <a16:creationId xmlns:a16="http://schemas.microsoft.com/office/drawing/2014/main" id="{C5076599-1EB0-DA5F-DC58-AB3586168B66}"/>
              </a:ext>
            </a:extLst>
          </p:cNvPr>
          <p:cNvSpPr txBox="1"/>
          <p:nvPr/>
        </p:nvSpPr>
        <p:spPr bwMode="auto">
          <a:xfrm>
            <a:off x="1367335" y="2046360"/>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0.8</a:t>
            </a:r>
          </a:p>
        </p:txBody>
      </p:sp>
      <p:cxnSp>
        <p:nvCxnSpPr>
          <p:cNvPr id="19" name="Straight Connector 18">
            <a:extLst>
              <a:ext uri="{FF2B5EF4-FFF2-40B4-BE49-F238E27FC236}">
                <a16:creationId xmlns:a16="http://schemas.microsoft.com/office/drawing/2014/main" id="{5A16801D-D2C8-403D-4AA6-41C7C5454B48}"/>
              </a:ext>
            </a:extLst>
          </p:cNvPr>
          <p:cNvCxnSpPr>
            <a:cxnSpLocks/>
          </p:cNvCxnSpPr>
          <p:nvPr/>
        </p:nvCxnSpPr>
        <p:spPr bwMode="auto">
          <a:xfrm>
            <a:off x="1724737" y="4847782"/>
            <a:ext cx="90046" cy="0"/>
          </a:xfrm>
          <a:prstGeom prst="line">
            <a:avLst/>
          </a:prstGeom>
          <a:noFill/>
          <a:ln w="28575" cap="flat" cmpd="sng" algn="ctr">
            <a:solidFill>
              <a:schemeClr val="bg1"/>
            </a:solidFill>
            <a:prstDash val="solid"/>
            <a:round/>
            <a:headEnd type="none" w="med" len="med"/>
            <a:tailEnd type="none" w="med" len="med"/>
          </a:ln>
          <a:effectLst/>
        </p:spPr>
      </p:cxnSp>
      <p:sp>
        <p:nvSpPr>
          <p:cNvPr id="20" name="TextBox 19">
            <a:extLst>
              <a:ext uri="{FF2B5EF4-FFF2-40B4-BE49-F238E27FC236}">
                <a16:creationId xmlns:a16="http://schemas.microsoft.com/office/drawing/2014/main" id="{87024E9F-FD2C-AA46-4D14-B492426A7D83}"/>
              </a:ext>
            </a:extLst>
          </p:cNvPr>
          <p:cNvSpPr txBox="1"/>
          <p:nvPr/>
        </p:nvSpPr>
        <p:spPr bwMode="auto">
          <a:xfrm>
            <a:off x="1489309" y="4673056"/>
            <a:ext cx="282070"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21" name="TextBox 20">
            <a:extLst>
              <a:ext uri="{FF2B5EF4-FFF2-40B4-BE49-F238E27FC236}">
                <a16:creationId xmlns:a16="http://schemas.microsoft.com/office/drawing/2014/main" id="{061E4D87-1DA8-F718-C7FD-4B54AE9575E7}"/>
              </a:ext>
            </a:extLst>
          </p:cNvPr>
          <p:cNvSpPr txBox="1"/>
          <p:nvPr/>
        </p:nvSpPr>
        <p:spPr bwMode="auto">
          <a:xfrm rot="16200000">
            <a:off x="-440066" y="2948639"/>
            <a:ext cx="3287118" cy="557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FFS Probability</a:t>
            </a:r>
          </a:p>
        </p:txBody>
      </p:sp>
      <p:sp>
        <p:nvSpPr>
          <p:cNvPr id="22" name="TextBox 21">
            <a:extLst>
              <a:ext uri="{FF2B5EF4-FFF2-40B4-BE49-F238E27FC236}">
                <a16:creationId xmlns:a16="http://schemas.microsoft.com/office/drawing/2014/main" id="{D3044F63-8214-3274-A3F8-4444D97CA7C6}"/>
              </a:ext>
            </a:extLst>
          </p:cNvPr>
          <p:cNvSpPr txBox="1"/>
          <p:nvPr/>
        </p:nvSpPr>
        <p:spPr bwMode="auto">
          <a:xfrm>
            <a:off x="1104619" y="5192578"/>
            <a:ext cx="226210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at Risk, n</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A + I</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I</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A</a:t>
            </a:r>
          </a:p>
        </p:txBody>
      </p:sp>
      <p:cxnSp>
        <p:nvCxnSpPr>
          <p:cNvPr id="24" name="Straight Connector 23">
            <a:extLst>
              <a:ext uri="{FF2B5EF4-FFF2-40B4-BE49-F238E27FC236}">
                <a16:creationId xmlns:a16="http://schemas.microsoft.com/office/drawing/2014/main" id="{0923F330-EFF6-C66D-3350-C9E6D77D2FE2}"/>
              </a:ext>
            </a:extLst>
          </p:cNvPr>
          <p:cNvCxnSpPr>
            <a:cxnSpLocks/>
          </p:cNvCxnSpPr>
          <p:nvPr/>
        </p:nvCxnSpPr>
        <p:spPr bwMode="auto">
          <a:xfrm rot="5400000">
            <a:off x="1753651"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25" name="TextBox 24">
            <a:extLst>
              <a:ext uri="{FF2B5EF4-FFF2-40B4-BE49-F238E27FC236}">
                <a16:creationId xmlns:a16="http://schemas.microsoft.com/office/drawing/2014/main" id="{EA919857-DDDD-C055-5682-6C663DCF93A3}"/>
              </a:ext>
            </a:extLst>
          </p:cNvPr>
          <p:cNvSpPr txBox="1"/>
          <p:nvPr/>
        </p:nvSpPr>
        <p:spPr bwMode="auto">
          <a:xfrm>
            <a:off x="1588757" y="4904361"/>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292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290</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288</a:t>
            </a:r>
          </a:p>
        </p:txBody>
      </p:sp>
      <p:sp>
        <p:nvSpPr>
          <p:cNvPr id="26" name="TextBox 25">
            <a:extLst>
              <a:ext uri="{FF2B5EF4-FFF2-40B4-BE49-F238E27FC236}">
                <a16:creationId xmlns:a16="http://schemas.microsoft.com/office/drawing/2014/main" id="{1F0B7D7F-FC69-0846-E869-3EAF63761010}"/>
              </a:ext>
            </a:extLst>
          </p:cNvPr>
          <p:cNvSpPr txBox="1"/>
          <p:nvPr/>
        </p:nvSpPr>
        <p:spPr bwMode="auto">
          <a:xfrm>
            <a:off x="1798228" y="5109131"/>
            <a:ext cx="8184744" cy="36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Time From Randomization (Mo)</a:t>
            </a:r>
          </a:p>
        </p:txBody>
      </p:sp>
      <p:cxnSp>
        <p:nvCxnSpPr>
          <p:cNvPr id="28" name="Straight Connector 27">
            <a:extLst>
              <a:ext uri="{FF2B5EF4-FFF2-40B4-BE49-F238E27FC236}">
                <a16:creationId xmlns:a16="http://schemas.microsoft.com/office/drawing/2014/main" id="{A14E85A7-C035-B817-6B6C-68BC0CC83640}"/>
              </a:ext>
            </a:extLst>
          </p:cNvPr>
          <p:cNvCxnSpPr>
            <a:cxnSpLocks/>
          </p:cNvCxnSpPr>
          <p:nvPr/>
        </p:nvCxnSpPr>
        <p:spPr bwMode="auto">
          <a:xfrm>
            <a:off x="1724740" y="2876811"/>
            <a:ext cx="90046" cy="0"/>
          </a:xfrm>
          <a:prstGeom prst="line">
            <a:avLst/>
          </a:prstGeom>
          <a:noFill/>
          <a:ln w="28575" cap="flat" cmpd="sng" algn="ctr">
            <a:solidFill>
              <a:schemeClr val="bg1"/>
            </a:solidFill>
            <a:prstDash val="solid"/>
            <a:round/>
            <a:headEnd type="none" w="med" len="med"/>
            <a:tailEnd type="none" w="med" len="med"/>
          </a:ln>
          <a:effectLst/>
        </p:spPr>
      </p:cxnSp>
      <p:sp>
        <p:nvSpPr>
          <p:cNvPr id="29" name="TextBox 28">
            <a:extLst>
              <a:ext uri="{FF2B5EF4-FFF2-40B4-BE49-F238E27FC236}">
                <a16:creationId xmlns:a16="http://schemas.microsoft.com/office/drawing/2014/main" id="{E942A3B3-B07A-7BC4-B93C-F9D68A079DD2}"/>
              </a:ext>
            </a:extLst>
          </p:cNvPr>
          <p:cNvSpPr txBox="1"/>
          <p:nvPr/>
        </p:nvSpPr>
        <p:spPr bwMode="auto">
          <a:xfrm>
            <a:off x="1367335" y="2696036"/>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0.6</a:t>
            </a:r>
          </a:p>
        </p:txBody>
      </p:sp>
      <p:cxnSp>
        <p:nvCxnSpPr>
          <p:cNvPr id="31" name="Straight Connector 30">
            <a:extLst>
              <a:ext uri="{FF2B5EF4-FFF2-40B4-BE49-F238E27FC236}">
                <a16:creationId xmlns:a16="http://schemas.microsoft.com/office/drawing/2014/main" id="{1DE501EA-C945-78F1-F00D-F3F6AD046129}"/>
              </a:ext>
            </a:extLst>
          </p:cNvPr>
          <p:cNvCxnSpPr>
            <a:cxnSpLocks/>
          </p:cNvCxnSpPr>
          <p:nvPr/>
        </p:nvCxnSpPr>
        <p:spPr bwMode="auto">
          <a:xfrm>
            <a:off x="1724740" y="3526487"/>
            <a:ext cx="90046" cy="0"/>
          </a:xfrm>
          <a:prstGeom prst="line">
            <a:avLst/>
          </a:prstGeom>
          <a:noFill/>
          <a:ln w="28575" cap="flat" cmpd="sng" algn="ctr">
            <a:solidFill>
              <a:schemeClr val="bg1"/>
            </a:solidFill>
            <a:prstDash val="solid"/>
            <a:round/>
            <a:headEnd type="none" w="med" len="med"/>
            <a:tailEnd type="none" w="med" len="med"/>
          </a:ln>
          <a:effectLst/>
        </p:spPr>
      </p:cxnSp>
      <p:sp>
        <p:nvSpPr>
          <p:cNvPr id="32" name="TextBox 31">
            <a:extLst>
              <a:ext uri="{FF2B5EF4-FFF2-40B4-BE49-F238E27FC236}">
                <a16:creationId xmlns:a16="http://schemas.microsoft.com/office/drawing/2014/main" id="{BB67827D-6D18-7B85-9B4B-A8C4F3B26A8B}"/>
              </a:ext>
            </a:extLst>
          </p:cNvPr>
          <p:cNvSpPr txBox="1"/>
          <p:nvPr/>
        </p:nvSpPr>
        <p:spPr bwMode="auto">
          <a:xfrm>
            <a:off x="1367335" y="3345713"/>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0.4</a:t>
            </a:r>
          </a:p>
        </p:txBody>
      </p:sp>
      <p:cxnSp>
        <p:nvCxnSpPr>
          <p:cNvPr id="34" name="Straight Connector 33">
            <a:extLst>
              <a:ext uri="{FF2B5EF4-FFF2-40B4-BE49-F238E27FC236}">
                <a16:creationId xmlns:a16="http://schemas.microsoft.com/office/drawing/2014/main" id="{68A97B0D-126E-FD33-05A9-AE461B15650B}"/>
              </a:ext>
            </a:extLst>
          </p:cNvPr>
          <p:cNvCxnSpPr>
            <a:cxnSpLocks/>
          </p:cNvCxnSpPr>
          <p:nvPr/>
        </p:nvCxnSpPr>
        <p:spPr bwMode="auto">
          <a:xfrm>
            <a:off x="1724740" y="4176163"/>
            <a:ext cx="90046" cy="0"/>
          </a:xfrm>
          <a:prstGeom prst="line">
            <a:avLst/>
          </a:prstGeom>
          <a:noFill/>
          <a:ln w="28575" cap="flat" cmpd="sng" algn="ctr">
            <a:solidFill>
              <a:schemeClr val="bg1"/>
            </a:solidFill>
            <a:prstDash val="solid"/>
            <a:round/>
            <a:headEnd type="none" w="med" len="med"/>
            <a:tailEnd type="none" w="med" len="med"/>
          </a:ln>
          <a:effectLst/>
        </p:spPr>
      </p:cxnSp>
      <p:sp>
        <p:nvSpPr>
          <p:cNvPr id="35" name="TextBox 34">
            <a:extLst>
              <a:ext uri="{FF2B5EF4-FFF2-40B4-BE49-F238E27FC236}">
                <a16:creationId xmlns:a16="http://schemas.microsoft.com/office/drawing/2014/main" id="{C4BE4B9E-E563-6329-9E5D-045E5843EC86}"/>
              </a:ext>
            </a:extLst>
          </p:cNvPr>
          <p:cNvSpPr txBox="1"/>
          <p:nvPr/>
        </p:nvSpPr>
        <p:spPr bwMode="auto">
          <a:xfrm>
            <a:off x="1367335" y="3995389"/>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0.2</a:t>
            </a:r>
          </a:p>
        </p:txBody>
      </p:sp>
      <p:cxnSp>
        <p:nvCxnSpPr>
          <p:cNvPr id="37" name="Straight Connector 36">
            <a:extLst>
              <a:ext uri="{FF2B5EF4-FFF2-40B4-BE49-F238E27FC236}">
                <a16:creationId xmlns:a16="http://schemas.microsoft.com/office/drawing/2014/main" id="{68323461-C546-7075-3B5F-F8FBF2A66987}"/>
              </a:ext>
            </a:extLst>
          </p:cNvPr>
          <p:cNvCxnSpPr>
            <a:cxnSpLocks/>
          </p:cNvCxnSpPr>
          <p:nvPr/>
        </p:nvCxnSpPr>
        <p:spPr bwMode="auto">
          <a:xfrm rot="5400000">
            <a:off x="9187654"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8" name="TextBox 37">
            <a:extLst>
              <a:ext uri="{FF2B5EF4-FFF2-40B4-BE49-F238E27FC236}">
                <a16:creationId xmlns:a16="http://schemas.microsoft.com/office/drawing/2014/main" id="{633B7484-65E3-2B27-FD66-063DD6E46DA6}"/>
              </a:ext>
            </a:extLst>
          </p:cNvPr>
          <p:cNvSpPr txBox="1"/>
          <p:nvPr/>
        </p:nvSpPr>
        <p:spPr bwMode="auto">
          <a:xfrm>
            <a:off x="9068446"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3</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0</a:t>
            </a:r>
          </a:p>
        </p:txBody>
      </p:sp>
      <p:cxnSp>
        <p:nvCxnSpPr>
          <p:cNvPr id="40" name="Straight Connector 39">
            <a:extLst>
              <a:ext uri="{FF2B5EF4-FFF2-40B4-BE49-F238E27FC236}">
                <a16:creationId xmlns:a16="http://schemas.microsoft.com/office/drawing/2014/main" id="{6D99EDD3-D6B1-E055-1D65-1C161209E3B4}"/>
              </a:ext>
            </a:extLst>
          </p:cNvPr>
          <p:cNvCxnSpPr>
            <a:cxnSpLocks/>
          </p:cNvCxnSpPr>
          <p:nvPr/>
        </p:nvCxnSpPr>
        <p:spPr bwMode="auto">
          <a:xfrm rot="5400000">
            <a:off x="9906145"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41" name="TextBox 40">
            <a:extLst>
              <a:ext uri="{FF2B5EF4-FFF2-40B4-BE49-F238E27FC236}">
                <a16:creationId xmlns:a16="http://schemas.microsoft.com/office/drawing/2014/main" id="{52630684-5784-2ABF-C8B6-B9C6D136B097}"/>
              </a:ext>
            </a:extLst>
          </p:cNvPr>
          <p:cNvSpPr txBox="1"/>
          <p:nvPr/>
        </p:nvSpPr>
        <p:spPr bwMode="auto">
          <a:xfrm>
            <a:off x="9786936"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p:txBody>
      </p:sp>
      <p:cxnSp>
        <p:nvCxnSpPr>
          <p:cNvPr id="43" name="Straight Connector 42">
            <a:extLst>
              <a:ext uri="{FF2B5EF4-FFF2-40B4-BE49-F238E27FC236}">
                <a16:creationId xmlns:a16="http://schemas.microsoft.com/office/drawing/2014/main" id="{BD471EDB-081F-4E12-62BD-276881647CCB}"/>
              </a:ext>
            </a:extLst>
          </p:cNvPr>
          <p:cNvCxnSpPr>
            <a:cxnSpLocks/>
          </p:cNvCxnSpPr>
          <p:nvPr/>
        </p:nvCxnSpPr>
        <p:spPr bwMode="auto">
          <a:xfrm rot="5400000">
            <a:off x="8549537"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44" name="TextBox 43">
            <a:extLst>
              <a:ext uri="{FF2B5EF4-FFF2-40B4-BE49-F238E27FC236}">
                <a16:creationId xmlns:a16="http://schemas.microsoft.com/office/drawing/2014/main" id="{73C31D83-3681-2E07-A2B9-285DF4E8EE08}"/>
              </a:ext>
            </a:extLst>
          </p:cNvPr>
          <p:cNvSpPr txBox="1"/>
          <p:nvPr/>
        </p:nvSpPr>
        <p:spPr bwMode="auto">
          <a:xfrm>
            <a:off x="8430330"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3</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4</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a:t>
            </a:r>
          </a:p>
        </p:txBody>
      </p:sp>
      <p:cxnSp>
        <p:nvCxnSpPr>
          <p:cNvPr id="46" name="Straight Connector 45">
            <a:extLst>
              <a:ext uri="{FF2B5EF4-FFF2-40B4-BE49-F238E27FC236}">
                <a16:creationId xmlns:a16="http://schemas.microsoft.com/office/drawing/2014/main" id="{28E506FB-B0A5-0E91-EB47-23906BB33617}"/>
              </a:ext>
            </a:extLst>
          </p:cNvPr>
          <p:cNvCxnSpPr>
            <a:cxnSpLocks/>
          </p:cNvCxnSpPr>
          <p:nvPr/>
        </p:nvCxnSpPr>
        <p:spPr bwMode="auto">
          <a:xfrm rot="5400000">
            <a:off x="7861176"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47" name="TextBox 46">
            <a:extLst>
              <a:ext uri="{FF2B5EF4-FFF2-40B4-BE49-F238E27FC236}">
                <a16:creationId xmlns:a16="http://schemas.microsoft.com/office/drawing/2014/main" id="{8D4A5858-ED8C-19AC-BF54-B047F2E0D3EB}"/>
              </a:ext>
            </a:extLst>
          </p:cNvPr>
          <p:cNvSpPr txBox="1"/>
          <p:nvPr/>
        </p:nvSpPr>
        <p:spPr bwMode="auto">
          <a:xfrm>
            <a:off x="7741968"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54</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17</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16</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12</a:t>
            </a:r>
          </a:p>
        </p:txBody>
      </p:sp>
      <p:cxnSp>
        <p:nvCxnSpPr>
          <p:cNvPr id="49" name="Straight Connector 48">
            <a:extLst>
              <a:ext uri="{FF2B5EF4-FFF2-40B4-BE49-F238E27FC236}">
                <a16:creationId xmlns:a16="http://schemas.microsoft.com/office/drawing/2014/main" id="{2A5720E4-8393-4E3E-B09A-C2562713F179}"/>
              </a:ext>
            </a:extLst>
          </p:cNvPr>
          <p:cNvCxnSpPr>
            <a:cxnSpLocks/>
          </p:cNvCxnSpPr>
          <p:nvPr/>
        </p:nvCxnSpPr>
        <p:spPr bwMode="auto">
          <a:xfrm rot="5400000">
            <a:off x="7172816" y="4888718"/>
            <a:ext cx="88520" cy="0"/>
          </a:xfrm>
          <a:prstGeom prst="line">
            <a:avLst/>
          </a:prstGeom>
          <a:noFill/>
          <a:ln w="28575" cap="flat" cmpd="sng" algn="ctr">
            <a:solidFill>
              <a:schemeClr val="bg1"/>
            </a:solidFill>
            <a:prstDash val="solid"/>
            <a:round/>
            <a:headEnd type="none" w="med" len="med"/>
            <a:tailEnd type="none" w="med" len="med"/>
          </a:ln>
          <a:effectLst/>
        </p:spPr>
      </p:cxnSp>
      <p:sp>
        <p:nvSpPr>
          <p:cNvPr id="50" name="TextBox 49">
            <a:extLst>
              <a:ext uri="{FF2B5EF4-FFF2-40B4-BE49-F238E27FC236}">
                <a16:creationId xmlns:a16="http://schemas.microsoft.com/office/drawing/2014/main" id="{A7DE0B18-0827-8501-77AF-3CB7D4B97C91}"/>
              </a:ext>
            </a:extLst>
          </p:cNvPr>
          <p:cNvSpPr txBox="1"/>
          <p:nvPr/>
        </p:nvSpPr>
        <p:spPr bwMode="auto">
          <a:xfrm>
            <a:off x="7053608" y="4886982"/>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48</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40</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34</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27</a:t>
            </a:r>
          </a:p>
        </p:txBody>
      </p:sp>
      <p:cxnSp>
        <p:nvCxnSpPr>
          <p:cNvPr id="52" name="Straight Connector 51">
            <a:extLst>
              <a:ext uri="{FF2B5EF4-FFF2-40B4-BE49-F238E27FC236}">
                <a16:creationId xmlns:a16="http://schemas.microsoft.com/office/drawing/2014/main" id="{1C4F7A69-4893-5654-892E-3BF03B4CF778}"/>
              </a:ext>
            </a:extLst>
          </p:cNvPr>
          <p:cNvCxnSpPr>
            <a:cxnSpLocks/>
          </p:cNvCxnSpPr>
          <p:nvPr/>
        </p:nvCxnSpPr>
        <p:spPr bwMode="auto">
          <a:xfrm rot="5400000">
            <a:off x="5871638"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53" name="TextBox 52">
            <a:extLst>
              <a:ext uri="{FF2B5EF4-FFF2-40B4-BE49-F238E27FC236}">
                <a16:creationId xmlns:a16="http://schemas.microsoft.com/office/drawing/2014/main" id="{70B0CE4D-83FA-8264-7AE1-C390725723F0}"/>
              </a:ext>
            </a:extLst>
          </p:cNvPr>
          <p:cNvSpPr txBox="1"/>
          <p:nvPr/>
        </p:nvSpPr>
        <p:spPr bwMode="auto">
          <a:xfrm>
            <a:off x="5706745" y="4904361"/>
            <a:ext cx="45877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109</a:t>
            </a: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100</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85</a:t>
            </a:r>
          </a:p>
        </p:txBody>
      </p:sp>
      <p:cxnSp>
        <p:nvCxnSpPr>
          <p:cNvPr id="55" name="Straight Connector 54">
            <a:extLst>
              <a:ext uri="{FF2B5EF4-FFF2-40B4-BE49-F238E27FC236}">
                <a16:creationId xmlns:a16="http://schemas.microsoft.com/office/drawing/2014/main" id="{8E9ADEF9-1298-331A-10C7-F7345F01B6CE}"/>
              </a:ext>
            </a:extLst>
          </p:cNvPr>
          <p:cNvCxnSpPr>
            <a:cxnSpLocks/>
          </p:cNvCxnSpPr>
          <p:nvPr/>
        </p:nvCxnSpPr>
        <p:spPr bwMode="auto">
          <a:xfrm rot="5400000">
            <a:off x="6544750"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56" name="TextBox 55">
            <a:extLst>
              <a:ext uri="{FF2B5EF4-FFF2-40B4-BE49-F238E27FC236}">
                <a16:creationId xmlns:a16="http://schemas.microsoft.com/office/drawing/2014/main" id="{4B0FF37F-28F6-1192-C3C4-607B9DCA0EC0}"/>
              </a:ext>
            </a:extLst>
          </p:cNvPr>
          <p:cNvSpPr txBox="1"/>
          <p:nvPr/>
        </p:nvSpPr>
        <p:spPr bwMode="auto">
          <a:xfrm>
            <a:off x="6425540"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65</a:t>
            </a: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68</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54</a:t>
            </a:r>
          </a:p>
        </p:txBody>
      </p:sp>
      <p:cxnSp>
        <p:nvCxnSpPr>
          <p:cNvPr id="58" name="Straight Connector 57">
            <a:extLst>
              <a:ext uri="{FF2B5EF4-FFF2-40B4-BE49-F238E27FC236}">
                <a16:creationId xmlns:a16="http://schemas.microsoft.com/office/drawing/2014/main" id="{5F0D757A-F415-3A9E-C8F3-843784A4863B}"/>
              </a:ext>
            </a:extLst>
          </p:cNvPr>
          <p:cNvCxnSpPr>
            <a:cxnSpLocks/>
          </p:cNvCxnSpPr>
          <p:nvPr/>
        </p:nvCxnSpPr>
        <p:spPr bwMode="auto">
          <a:xfrm rot="5400000">
            <a:off x="3860312" y="4888718"/>
            <a:ext cx="88520" cy="0"/>
          </a:xfrm>
          <a:prstGeom prst="line">
            <a:avLst/>
          </a:prstGeom>
          <a:noFill/>
          <a:ln w="28575" cap="flat" cmpd="sng" algn="ctr">
            <a:solidFill>
              <a:schemeClr val="bg1"/>
            </a:solidFill>
            <a:prstDash val="solid"/>
            <a:round/>
            <a:headEnd type="none" w="med" len="med"/>
            <a:tailEnd type="none" w="med" len="med"/>
          </a:ln>
          <a:effectLst/>
        </p:spPr>
      </p:cxnSp>
      <p:sp>
        <p:nvSpPr>
          <p:cNvPr id="59" name="TextBox 58">
            <a:extLst>
              <a:ext uri="{FF2B5EF4-FFF2-40B4-BE49-F238E27FC236}">
                <a16:creationId xmlns:a16="http://schemas.microsoft.com/office/drawing/2014/main" id="{EF0E194F-11D0-D702-72CA-E5EBB2161F21}"/>
              </a:ext>
            </a:extLst>
          </p:cNvPr>
          <p:cNvSpPr txBox="1"/>
          <p:nvPr/>
        </p:nvSpPr>
        <p:spPr bwMode="auto">
          <a:xfrm>
            <a:off x="3695419" y="4886982"/>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226</a:t>
            </a: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229</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206</a:t>
            </a:r>
          </a:p>
        </p:txBody>
      </p:sp>
      <p:cxnSp>
        <p:nvCxnSpPr>
          <p:cNvPr id="61" name="Straight Connector 60">
            <a:extLst>
              <a:ext uri="{FF2B5EF4-FFF2-40B4-BE49-F238E27FC236}">
                <a16:creationId xmlns:a16="http://schemas.microsoft.com/office/drawing/2014/main" id="{7654D5A9-5C95-EDEC-6FD2-3AAF81CC12AA}"/>
              </a:ext>
            </a:extLst>
          </p:cNvPr>
          <p:cNvCxnSpPr>
            <a:cxnSpLocks/>
          </p:cNvCxnSpPr>
          <p:nvPr/>
        </p:nvCxnSpPr>
        <p:spPr bwMode="auto">
          <a:xfrm rot="5400000">
            <a:off x="5203728"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62" name="TextBox 61">
            <a:extLst>
              <a:ext uri="{FF2B5EF4-FFF2-40B4-BE49-F238E27FC236}">
                <a16:creationId xmlns:a16="http://schemas.microsoft.com/office/drawing/2014/main" id="{A1F50734-7322-EBB9-AE65-5A8E7CF21178}"/>
              </a:ext>
            </a:extLst>
          </p:cNvPr>
          <p:cNvSpPr txBox="1"/>
          <p:nvPr/>
        </p:nvSpPr>
        <p:spPr bwMode="auto">
          <a:xfrm>
            <a:off x="5038833" y="4904361"/>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137</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133</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126</a:t>
            </a:r>
          </a:p>
        </p:txBody>
      </p:sp>
      <p:cxnSp>
        <p:nvCxnSpPr>
          <p:cNvPr id="31744" name="Straight Connector 31743">
            <a:extLst>
              <a:ext uri="{FF2B5EF4-FFF2-40B4-BE49-F238E27FC236}">
                <a16:creationId xmlns:a16="http://schemas.microsoft.com/office/drawing/2014/main" id="{C58092F4-6B54-7586-0A96-BA462F93BD96}"/>
              </a:ext>
            </a:extLst>
          </p:cNvPr>
          <p:cNvCxnSpPr>
            <a:cxnSpLocks/>
          </p:cNvCxnSpPr>
          <p:nvPr/>
        </p:nvCxnSpPr>
        <p:spPr bwMode="auto">
          <a:xfrm rot="5400000">
            <a:off x="4544812" y="4906098"/>
            <a:ext cx="88520" cy="0"/>
          </a:xfrm>
          <a:prstGeom prst="line">
            <a:avLst/>
          </a:prstGeom>
          <a:noFill/>
          <a:ln w="28575" cap="flat" cmpd="sng" algn="ctr">
            <a:solidFill>
              <a:schemeClr val="bg1"/>
            </a:solidFill>
            <a:prstDash val="solid"/>
            <a:round/>
            <a:headEnd type="none" w="med" len="med"/>
            <a:tailEnd type="none" w="med" len="med"/>
          </a:ln>
          <a:effectLst/>
        </p:spPr>
      </p:cxnSp>
      <p:cxnSp>
        <p:nvCxnSpPr>
          <p:cNvPr id="31748" name="Straight Connector 31747">
            <a:extLst>
              <a:ext uri="{FF2B5EF4-FFF2-40B4-BE49-F238E27FC236}">
                <a16:creationId xmlns:a16="http://schemas.microsoft.com/office/drawing/2014/main" id="{0D0D8168-A696-CB41-0821-3013AACF4510}"/>
              </a:ext>
            </a:extLst>
          </p:cNvPr>
          <p:cNvCxnSpPr>
            <a:cxnSpLocks/>
          </p:cNvCxnSpPr>
          <p:nvPr/>
        </p:nvCxnSpPr>
        <p:spPr bwMode="auto">
          <a:xfrm rot="5400000">
            <a:off x="3250242" y="488871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49" name="TextBox 31748">
            <a:extLst>
              <a:ext uri="{FF2B5EF4-FFF2-40B4-BE49-F238E27FC236}">
                <a16:creationId xmlns:a16="http://schemas.microsoft.com/office/drawing/2014/main" id="{0F0933F0-3D2E-A8EA-C496-81D2B2752107}"/>
              </a:ext>
            </a:extLst>
          </p:cNvPr>
          <p:cNvSpPr txBox="1"/>
          <p:nvPr/>
        </p:nvSpPr>
        <p:spPr bwMode="auto">
          <a:xfrm>
            <a:off x="3085348" y="4886982"/>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253</a:t>
            </a: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257</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237</a:t>
            </a:r>
          </a:p>
        </p:txBody>
      </p:sp>
      <p:cxnSp>
        <p:nvCxnSpPr>
          <p:cNvPr id="31751" name="Straight Connector 31750">
            <a:extLst>
              <a:ext uri="{FF2B5EF4-FFF2-40B4-BE49-F238E27FC236}">
                <a16:creationId xmlns:a16="http://schemas.microsoft.com/office/drawing/2014/main" id="{220ED1D2-224F-992A-B097-0134C28BBA70}"/>
              </a:ext>
            </a:extLst>
          </p:cNvPr>
          <p:cNvCxnSpPr>
            <a:cxnSpLocks/>
          </p:cNvCxnSpPr>
          <p:nvPr/>
        </p:nvCxnSpPr>
        <p:spPr bwMode="auto">
          <a:xfrm rot="5400000">
            <a:off x="2501946" y="488871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52" name="TextBox 31751">
            <a:extLst>
              <a:ext uri="{FF2B5EF4-FFF2-40B4-BE49-F238E27FC236}">
                <a16:creationId xmlns:a16="http://schemas.microsoft.com/office/drawing/2014/main" id="{13E3C3F5-B149-CA4F-42AC-D168EAD243AC}"/>
              </a:ext>
            </a:extLst>
          </p:cNvPr>
          <p:cNvSpPr txBox="1"/>
          <p:nvPr/>
        </p:nvSpPr>
        <p:spPr bwMode="auto">
          <a:xfrm>
            <a:off x="2337053" y="4886982"/>
            <a:ext cx="45877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270</a:t>
            </a: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269</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252</a:t>
            </a:r>
          </a:p>
        </p:txBody>
      </p:sp>
      <p:pic>
        <p:nvPicPr>
          <p:cNvPr id="31753" name="Graphic 31752">
            <a:extLst>
              <a:ext uri="{FF2B5EF4-FFF2-40B4-BE49-F238E27FC236}">
                <a16:creationId xmlns:a16="http://schemas.microsoft.com/office/drawing/2014/main" id="{A82A617F-1A49-B659-C529-8612F7EA5E5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887957" y="1505584"/>
            <a:ext cx="7592219" cy="1248148"/>
          </a:xfrm>
          <a:prstGeom prst="rect">
            <a:avLst/>
          </a:prstGeom>
        </p:spPr>
      </p:pic>
      <p:sp>
        <p:nvSpPr>
          <p:cNvPr id="31756" name="TextBox 31755">
            <a:extLst>
              <a:ext uri="{FF2B5EF4-FFF2-40B4-BE49-F238E27FC236}">
                <a16:creationId xmlns:a16="http://schemas.microsoft.com/office/drawing/2014/main" id="{2A535E7C-AA51-5352-B6FE-0F4B84B76A33}"/>
              </a:ext>
            </a:extLst>
          </p:cNvPr>
          <p:cNvSpPr txBox="1"/>
          <p:nvPr/>
        </p:nvSpPr>
        <p:spPr bwMode="auto">
          <a:xfrm>
            <a:off x="4363588" y="4904361"/>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184</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180</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162</a:t>
            </a:r>
          </a:p>
        </p:txBody>
      </p:sp>
      <p:grpSp>
        <p:nvGrpSpPr>
          <p:cNvPr id="5" name="Group 4">
            <a:extLst>
              <a:ext uri="{FF2B5EF4-FFF2-40B4-BE49-F238E27FC236}">
                <a16:creationId xmlns:a16="http://schemas.microsoft.com/office/drawing/2014/main" id="{D4BDF50D-BA5F-89A3-A316-A40184E4527C}"/>
              </a:ext>
            </a:extLst>
          </p:cNvPr>
          <p:cNvGrpSpPr/>
          <p:nvPr/>
        </p:nvGrpSpPr>
        <p:grpSpPr>
          <a:xfrm>
            <a:off x="2180656" y="3198981"/>
            <a:ext cx="2497046" cy="1277273"/>
            <a:chOff x="2180656" y="3198981"/>
            <a:chExt cx="2497046" cy="1277273"/>
          </a:xfrm>
        </p:grpSpPr>
        <p:sp>
          <p:nvSpPr>
            <p:cNvPr id="3" name="TextBox 2">
              <a:extLst>
                <a:ext uri="{FF2B5EF4-FFF2-40B4-BE49-F238E27FC236}">
                  <a16:creationId xmlns:a16="http://schemas.microsoft.com/office/drawing/2014/main" id="{59C6AA83-9387-6078-FE8A-6D0874F2FD03}"/>
                </a:ext>
              </a:extLst>
            </p:cNvPr>
            <p:cNvSpPr txBox="1"/>
            <p:nvPr/>
          </p:nvSpPr>
          <p:spPr bwMode="auto">
            <a:xfrm>
              <a:off x="2180656" y="3198981"/>
              <a:ext cx="2064155" cy="1277273"/>
            </a:xfrm>
            <a:prstGeom prst="rect">
              <a:avLst/>
            </a:prstGeom>
            <a:solidFill>
              <a:schemeClr val="tx1"/>
            </a:solidFill>
            <a:ln>
              <a:noFill/>
            </a:ln>
          </p:spPr>
          <p:txBody>
            <a:bodyPr wrap="none"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follow-up: 31 </a:t>
              </a:r>
              <a:r>
                <a:rPr kumimoji="0" lang="en-US" sz="14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mo</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a:p>
              <a:pPr marL="171450" marR="0" lvl="0" indent="-171450" algn="l" defTabSz="914400" rtl="0" eaLnBrk="0" fontAlgn="base" latinLnBrk="0" hangingPunct="0">
                <a:lnSpc>
                  <a:spcPct val="100000"/>
                </a:lnSpc>
                <a:spcBef>
                  <a:spcPct val="50000"/>
                </a:spcBef>
                <a:spcAft>
                  <a:spcPct val="0"/>
                </a:spcAft>
                <a:buClr>
                  <a:srgbClr val="015873"/>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171450" marR="0" lvl="0" indent="-171450" algn="l" defTabSz="914400" rtl="0" eaLnBrk="0" fontAlgn="base" latinLnBrk="0" hangingPunct="0">
                <a:lnSpc>
                  <a:spcPct val="100000"/>
                </a:lnSpc>
                <a:spcBef>
                  <a:spcPct val="50000"/>
                </a:spcBef>
                <a:spcAft>
                  <a:spcPct val="0"/>
                </a:spcAft>
                <a:buClr>
                  <a:srgbClr val="E1471D"/>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171450" marR="0" lvl="0" indent="-171450" algn="l" defTabSz="914400" rtl="0" eaLnBrk="0" fontAlgn="base" latinLnBrk="0" hangingPunct="0">
                <a:lnSpc>
                  <a:spcPct val="100000"/>
                </a:lnSpc>
                <a:spcBef>
                  <a:spcPct val="50000"/>
                </a:spcBef>
                <a:spcAft>
                  <a:spcPct val="0"/>
                </a:spcAft>
                <a:buClr>
                  <a:srgbClr val="00823B"/>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p:txBody>
        </p:sp>
        <p:sp>
          <p:nvSpPr>
            <p:cNvPr id="2" name="TextBox 1">
              <a:extLst>
                <a:ext uri="{FF2B5EF4-FFF2-40B4-BE49-F238E27FC236}">
                  <a16:creationId xmlns:a16="http://schemas.microsoft.com/office/drawing/2014/main" id="{76FE3A69-C9B9-4F4E-0236-0BA534ABA069}"/>
                </a:ext>
              </a:extLst>
            </p:cNvPr>
            <p:cNvSpPr txBox="1"/>
            <p:nvPr/>
          </p:nvSpPr>
          <p:spPr bwMode="auto">
            <a:xfrm>
              <a:off x="2618292" y="3460005"/>
              <a:ext cx="2059410" cy="954107"/>
            </a:xfrm>
            <a:prstGeom prst="rect">
              <a:avLst/>
            </a:prstGeom>
            <a:solidFill>
              <a:schemeClr val="tx1"/>
            </a:solidFill>
            <a:ln>
              <a:noFill/>
            </a:ln>
          </p:spPr>
          <p:txBody>
            <a:bodyPr wrap="none"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 + I, median not reached</a:t>
              </a:r>
            </a:p>
            <a:p>
              <a:pPr marL="0" marR="0" lvl="0" indent="0" algn="l" defTabSz="914400" rtl="0" eaLnBrk="0" fontAlgn="base" latinLnBrk="0" hangingPunct="0">
                <a:lnSpc>
                  <a:spcPct val="100000"/>
                </a:lnSpc>
                <a:spcBef>
                  <a:spcPct val="50000"/>
                </a:spcBef>
                <a:spcAft>
                  <a:spcPct val="0"/>
                </a:spcAft>
                <a:buClr>
                  <a:srgbClr val="E1471D"/>
                </a:buClr>
                <a:buSzPct val="250000"/>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 median not reached</a:t>
              </a:r>
            </a:p>
            <a:p>
              <a:pPr marL="0" marR="0" lvl="0" indent="0" algn="l" defTabSz="914400" rtl="0" eaLnBrk="0" fontAlgn="base" latinLnBrk="0" hangingPunct="0">
                <a:lnSpc>
                  <a:spcPct val="100000"/>
                </a:lnSpc>
                <a:spcBef>
                  <a:spcPct val="50000"/>
                </a:spcBef>
                <a:spcAft>
                  <a:spcPct val="0"/>
                </a:spcAft>
                <a:buClr>
                  <a:srgbClr val="00823B"/>
                </a:buClr>
                <a:buSzPct val="250000"/>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 median not reached</a:t>
              </a:r>
            </a:p>
          </p:txBody>
        </p:sp>
      </p:grpSp>
    </p:spTree>
    <p:extLst>
      <p:ext uri="{BB962C8B-B14F-4D97-AF65-F5344CB8AC3E}">
        <p14:creationId xmlns:p14="http://schemas.microsoft.com/office/powerpoint/2010/main" val="384692133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882" name="Group 31881">
            <a:extLst>
              <a:ext uri="{FF2B5EF4-FFF2-40B4-BE49-F238E27FC236}">
                <a16:creationId xmlns:a16="http://schemas.microsoft.com/office/drawing/2014/main" id="{2D87C0EB-4760-6ED1-7828-ACB91B0048E6}"/>
              </a:ext>
            </a:extLst>
          </p:cNvPr>
          <p:cNvGrpSpPr/>
          <p:nvPr/>
        </p:nvGrpSpPr>
        <p:grpSpPr>
          <a:xfrm>
            <a:off x="5804311" y="4284853"/>
            <a:ext cx="367408" cy="990122"/>
            <a:chOff x="657163" y="4672429"/>
            <a:chExt cx="389873" cy="1050662"/>
          </a:xfrm>
        </p:grpSpPr>
        <p:sp>
          <p:nvSpPr>
            <p:cNvPr id="31884" name="TextBox 31883">
              <a:extLst>
                <a:ext uri="{FF2B5EF4-FFF2-40B4-BE49-F238E27FC236}">
                  <a16:creationId xmlns:a16="http://schemas.microsoft.com/office/drawing/2014/main" id="{AC49500F-7FDE-F018-89B1-923C1C28CFFC}"/>
                </a:ext>
              </a:extLst>
            </p:cNvPr>
            <p:cNvSpPr txBox="1"/>
            <p:nvPr/>
          </p:nvSpPr>
          <p:spPr bwMode="auto">
            <a:xfrm>
              <a:off x="657163"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0</a:t>
              </a:r>
            </a:p>
          </p:txBody>
        </p:sp>
        <p:cxnSp>
          <p:nvCxnSpPr>
            <p:cNvPr id="31883" name="Straight Connector 31882">
              <a:extLst>
                <a:ext uri="{FF2B5EF4-FFF2-40B4-BE49-F238E27FC236}">
                  <a16:creationId xmlns:a16="http://schemas.microsoft.com/office/drawing/2014/main" id="{9ABA046A-F801-89B3-4BA8-2368CC1A43FE}"/>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grpSp>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lang="en-US" dirty="0"/>
              <a:t>TRIANGLE: FFS  </a:t>
            </a: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 Reproduced with permission.</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88026B20-791E-2E2C-521B-EF0BAB62B793}"/>
              </a:ext>
            </a:extLst>
          </p:cNvPr>
          <p:cNvSpPr txBox="1"/>
          <p:nvPr/>
        </p:nvSpPr>
        <p:spPr bwMode="auto">
          <a:xfrm>
            <a:off x="6963868" y="5317669"/>
            <a:ext cx="478064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pt-BR"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pt-BR"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arm: R-CHOP/R-DHAP + ASCT; A + I arm: IR-CHOP/R-DHAP + ASCT + I.</a:t>
            </a:r>
          </a:p>
        </p:txBody>
      </p:sp>
      <p:sp>
        <p:nvSpPr>
          <p:cNvPr id="7" name="TextBox 6">
            <a:extLst>
              <a:ext uri="{FF2B5EF4-FFF2-40B4-BE49-F238E27FC236}">
                <a16:creationId xmlns:a16="http://schemas.microsoft.com/office/drawing/2014/main" id="{91158D08-0C32-8620-3DDC-380782596CB7}"/>
              </a:ext>
            </a:extLst>
          </p:cNvPr>
          <p:cNvSpPr txBox="1"/>
          <p:nvPr/>
        </p:nvSpPr>
        <p:spPr bwMode="auto">
          <a:xfrm>
            <a:off x="4171401" y="2987574"/>
            <a:ext cx="196329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3-Yr FFS Rate</a:t>
            </a:r>
          </a:p>
          <a:p>
            <a:pPr marL="285750" marR="0" lvl="0" indent="-285750" algn="l" defTabSz="914400" rtl="0" eaLnBrk="0" fontAlgn="base" latinLnBrk="0" hangingPunct="0">
              <a:lnSpc>
                <a:spcPct val="100000"/>
              </a:lnSpc>
              <a:spcBef>
                <a:spcPts val="0"/>
              </a:spcBef>
              <a:spcAft>
                <a:spcPct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72%; I: 86%</a:t>
            </a:r>
          </a:p>
          <a:p>
            <a:pPr marL="285750" marR="0" lvl="0" indent="-285750" algn="l" defTabSz="914400" rtl="0" eaLnBrk="0" fontAlgn="base" latinLnBrk="0" hangingPunct="0">
              <a:lnSpc>
                <a:spcPct val="100000"/>
              </a:lnSpc>
              <a:spcBef>
                <a:spcPts val="0"/>
              </a:spcBef>
              <a:spcAft>
                <a:spcPct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HR (A vs I): 1.77 </a:t>
            </a:r>
          </a:p>
          <a:p>
            <a:pPr marL="285750" marR="0" lvl="0" indent="-285750" algn="l" defTabSz="914400" rtl="0" eaLnBrk="0" fontAlgn="base" latinLnBrk="0" hangingPunct="0">
              <a:lnSpc>
                <a:spcPct val="100000"/>
              </a:lnSpc>
              <a:spcBef>
                <a:spcPts val="0"/>
              </a:spcBef>
              <a:spcAft>
                <a:spcPct val="0"/>
              </a:spcAft>
              <a:buClrTx/>
              <a:buSzTx/>
              <a:buFont typeface="Wingdings" panose="05000000000000000000" pitchFamily="2" charset="2"/>
              <a:buChar char="§"/>
              <a:tabLst/>
              <a:defRPr/>
            </a:pP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 .9979</a:t>
            </a:r>
          </a:p>
        </p:txBody>
      </p:sp>
      <p:sp>
        <p:nvSpPr>
          <p:cNvPr id="8" name="TextBox 7">
            <a:extLst>
              <a:ext uri="{FF2B5EF4-FFF2-40B4-BE49-F238E27FC236}">
                <a16:creationId xmlns:a16="http://schemas.microsoft.com/office/drawing/2014/main" id="{1139F7EC-E0A7-788A-DE35-FC7EF7E5384A}"/>
              </a:ext>
            </a:extLst>
          </p:cNvPr>
          <p:cNvSpPr txBox="1"/>
          <p:nvPr/>
        </p:nvSpPr>
        <p:spPr bwMode="auto">
          <a:xfrm>
            <a:off x="1259521" y="5312011"/>
            <a:ext cx="471619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a:lnSpc>
                <a:spcPct val="100000"/>
              </a:lnSpc>
              <a:spcBef>
                <a:spcPct val="50000"/>
              </a:spcBef>
              <a:buClrTx/>
              <a:buFontTx/>
              <a:buNone/>
              <a:defRPr sz="1400" b="0">
                <a:solidFill>
                  <a:schemeClr val="bg1"/>
                </a:solidFill>
                <a:latin typeface="Calibri" panose="020F0502020204030204" pitchFamily="34" charset="0"/>
              </a:defRPr>
            </a:lvl1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pt-BR"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arm: R-CHOP/R-DHAP + ASCT; I arm: IR-CHOP/R-DHAP + I. I: ibrutinib.</a:t>
            </a:r>
          </a:p>
        </p:txBody>
      </p:sp>
      <p:sp>
        <p:nvSpPr>
          <p:cNvPr id="18" name="TextBox 17">
            <a:extLst>
              <a:ext uri="{FF2B5EF4-FFF2-40B4-BE49-F238E27FC236}">
                <a16:creationId xmlns:a16="http://schemas.microsoft.com/office/drawing/2014/main" id="{4B01DA0D-02F5-C158-565F-6F5ACAF2636F}"/>
              </a:ext>
            </a:extLst>
          </p:cNvPr>
          <p:cNvSpPr txBox="1"/>
          <p:nvPr/>
        </p:nvSpPr>
        <p:spPr bwMode="auto">
          <a:xfrm>
            <a:off x="630400" y="5829328"/>
            <a:ext cx="109739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285750" marR="0" lvl="0" indent="-28575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 treatment subgroups, </a:t>
            </a:r>
            <a:r>
              <a:rPr kumimoji="0" lang="en-IN"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no differential efficacy seen by rituximab maintenance; trend favoring high-risk biology</a:t>
            </a:r>
          </a:p>
        </p:txBody>
      </p:sp>
      <p:sp>
        <p:nvSpPr>
          <p:cNvPr id="19" name="TextBox 18">
            <a:extLst>
              <a:ext uri="{FF2B5EF4-FFF2-40B4-BE49-F238E27FC236}">
                <a16:creationId xmlns:a16="http://schemas.microsoft.com/office/drawing/2014/main" id="{3F9F1A4B-782A-D7F7-B3E0-D95BDBB82CAF}"/>
              </a:ext>
            </a:extLst>
          </p:cNvPr>
          <p:cNvSpPr txBox="1"/>
          <p:nvPr/>
        </p:nvSpPr>
        <p:spPr>
          <a:xfrm>
            <a:off x="1021918" y="1092323"/>
            <a:ext cx="4864684" cy="36933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FFS*</a:t>
            </a:r>
            <a:endParaRPr kumimoji="0" lang="en-US" sz="1800" b="1"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6" name="Freeform 25">
            <a:extLst>
              <a:ext uri="{FF2B5EF4-FFF2-40B4-BE49-F238E27FC236}">
                <a16:creationId xmlns:a16="http://schemas.microsoft.com/office/drawing/2014/main" id="{324ECC34-F3B3-E634-6BC3-0D1707866637}"/>
              </a:ext>
            </a:extLst>
          </p:cNvPr>
          <p:cNvSpPr/>
          <p:nvPr/>
        </p:nvSpPr>
        <p:spPr bwMode="auto">
          <a:xfrm>
            <a:off x="1022111" y="1466497"/>
            <a:ext cx="4965905" cy="2809518"/>
          </a:xfrm>
          <a:custGeom>
            <a:avLst/>
            <a:gdLst>
              <a:gd name="connsiteX0" fmla="*/ 0 w 3493008"/>
              <a:gd name="connsiteY0" fmla="*/ 0 h 2551176"/>
              <a:gd name="connsiteX1" fmla="*/ 0 w 3493008"/>
              <a:gd name="connsiteY1" fmla="*/ 2551176 h 2551176"/>
              <a:gd name="connsiteX2" fmla="*/ 3493008 w 3493008"/>
              <a:gd name="connsiteY2" fmla="*/ 2551176 h 2551176"/>
              <a:gd name="connsiteX0" fmla="*/ 8142 w 3493008"/>
              <a:gd name="connsiteY0" fmla="*/ 0 h 3585060"/>
              <a:gd name="connsiteX1" fmla="*/ 0 w 3493008"/>
              <a:gd name="connsiteY1" fmla="*/ 3585060 h 3585060"/>
              <a:gd name="connsiteX2" fmla="*/ 3493008 w 3493008"/>
              <a:gd name="connsiteY2" fmla="*/ 3585060 h 3585060"/>
            </a:gdLst>
            <a:ahLst/>
            <a:cxnLst>
              <a:cxn ang="0">
                <a:pos x="connsiteX0" y="connsiteY0"/>
              </a:cxn>
              <a:cxn ang="0">
                <a:pos x="connsiteX1" y="connsiteY1"/>
              </a:cxn>
              <a:cxn ang="0">
                <a:pos x="connsiteX2" y="connsiteY2"/>
              </a:cxn>
            </a:cxnLst>
            <a:rect l="l" t="t" r="r" b="b"/>
            <a:pathLst>
              <a:path w="3493008" h="3585060">
                <a:moveTo>
                  <a:pt x="8142" y="0"/>
                </a:moveTo>
                <a:lnTo>
                  <a:pt x="0" y="3585060"/>
                </a:lnTo>
                <a:lnTo>
                  <a:pt x="3493008" y="3585060"/>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7" name="Group 26">
            <a:extLst>
              <a:ext uri="{FF2B5EF4-FFF2-40B4-BE49-F238E27FC236}">
                <a16:creationId xmlns:a16="http://schemas.microsoft.com/office/drawing/2014/main" id="{1397AA98-F0EB-1522-C9D2-702535C95004}"/>
              </a:ext>
            </a:extLst>
          </p:cNvPr>
          <p:cNvGrpSpPr/>
          <p:nvPr/>
        </p:nvGrpSpPr>
        <p:grpSpPr>
          <a:xfrm>
            <a:off x="581652" y="1350097"/>
            <a:ext cx="456353" cy="307777"/>
            <a:chOff x="998515" y="2228501"/>
            <a:chExt cx="484257" cy="326595"/>
          </a:xfrm>
        </p:grpSpPr>
        <p:cxnSp>
          <p:nvCxnSpPr>
            <p:cNvPr id="31774" name="Straight Connector 31773">
              <a:extLst>
                <a:ext uri="{FF2B5EF4-FFF2-40B4-BE49-F238E27FC236}">
                  <a16:creationId xmlns:a16="http://schemas.microsoft.com/office/drawing/2014/main" id="{68A07204-D627-865B-99CC-FD81FC406D33}"/>
                </a:ext>
              </a:extLst>
            </p:cNvPr>
            <p:cNvCxnSpPr>
              <a:cxnSpLocks/>
            </p:cNvCxnSpPr>
            <p:nvPr/>
          </p:nvCxnSpPr>
          <p:spPr bwMode="auto">
            <a:xfrm>
              <a:off x="1389263" y="2375206"/>
              <a:ext cx="93509" cy="0"/>
            </a:xfrm>
            <a:prstGeom prst="line">
              <a:avLst/>
            </a:prstGeom>
            <a:noFill/>
            <a:ln w="28575" cap="flat" cmpd="sng" algn="ctr">
              <a:solidFill>
                <a:schemeClr val="bg1"/>
              </a:solidFill>
              <a:prstDash val="solid"/>
              <a:round/>
              <a:headEnd type="none" w="med" len="med"/>
              <a:tailEnd type="none" w="med" len="med"/>
            </a:ln>
            <a:effectLst/>
          </p:spPr>
        </p:cxnSp>
        <p:sp>
          <p:nvSpPr>
            <p:cNvPr id="31775" name="TextBox 31774">
              <a:extLst>
                <a:ext uri="{FF2B5EF4-FFF2-40B4-BE49-F238E27FC236}">
                  <a16:creationId xmlns:a16="http://schemas.microsoft.com/office/drawing/2014/main" id="{E50467FC-DE8F-4A86-D25C-136172186D1C}"/>
                </a:ext>
              </a:extLst>
            </p:cNvPr>
            <p:cNvSpPr txBox="1"/>
            <p:nvPr/>
          </p:nvSpPr>
          <p:spPr bwMode="auto">
            <a:xfrm>
              <a:off x="998515" y="2228501"/>
              <a:ext cx="437502"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grpSp>
      <p:grpSp>
        <p:nvGrpSpPr>
          <p:cNvPr id="28" name="Group 27">
            <a:extLst>
              <a:ext uri="{FF2B5EF4-FFF2-40B4-BE49-F238E27FC236}">
                <a16:creationId xmlns:a16="http://schemas.microsoft.com/office/drawing/2014/main" id="{061B3237-9F01-BE90-E097-3B92FDEB1007}"/>
              </a:ext>
            </a:extLst>
          </p:cNvPr>
          <p:cNvGrpSpPr/>
          <p:nvPr/>
        </p:nvGrpSpPr>
        <p:grpSpPr>
          <a:xfrm>
            <a:off x="563069" y="1900330"/>
            <a:ext cx="451787" cy="307777"/>
            <a:chOff x="1003361" y="2782896"/>
            <a:chExt cx="479411" cy="326595"/>
          </a:xfrm>
        </p:grpSpPr>
        <p:cxnSp>
          <p:nvCxnSpPr>
            <p:cNvPr id="31772" name="Straight Connector 31771">
              <a:extLst>
                <a:ext uri="{FF2B5EF4-FFF2-40B4-BE49-F238E27FC236}">
                  <a16:creationId xmlns:a16="http://schemas.microsoft.com/office/drawing/2014/main" id="{E5ADEB2A-7A97-4998-7A13-F1A2E8DD949B}"/>
                </a:ext>
              </a:extLst>
            </p:cNvPr>
            <p:cNvCxnSpPr>
              <a:cxnSpLocks/>
            </p:cNvCxnSpPr>
            <p:nvPr/>
          </p:nvCxnSpPr>
          <p:spPr bwMode="auto">
            <a:xfrm>
              <a:off x="1389263" y="2945361"/>
              <a:ext cx="93509" cy="0"/>
            </a:xfrm>
            <a:prstGeom prst="line">
              <a:avLst/>
            </a:prstGeom>
            <a:noFill/>
            <a:ln w="28575" cap="flat" cmpd="sng" algn="ctr">
              <a:solidFill>
                <a:schemeClr val="bg1"/>
              </a:solidFill>
              <a:prstDash val="solid"/>
              <a:round/>
              <a:headEnd type="none" w="med" len="med"/>
              <a:tailEnd type="none" w="med" len="med"/>
            </a:ln>
            <a:effectLst/>
          </p:spPr>
        </p:cxnSp>
        <p:sp>
          <p:nvSpPr>
            <p:cNvPr id="31773" name="TextBox 31772">
              <a:extLst>
                <a:ext uri="{FF2B5EF4-FFF2-40B4-BE49-F238E27FC236}">
                  <a16:creationId xmlns:a16="http://schemas.microsoft.com/office/drawing/2014/main" id="{B43EFBCC-F8A9-4888-0146-CFF2B8A8329E}"/>
                </a:ext>
              </a:extLst>
            </p:cNvPr>
            <p:cNvSpPr txBox="1"/>
            <p:nvPr/>
          </p:nvSpPr>
          <p:spPr bwMode="auto">
            <a:xfrm>
              <a:off x="1003361" y="2782896"/>
              <a:ext cx="437501"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0.8</a:t>
              </a:r>
            </a:p>
          </p:txBody>
        </p:sp>
      </p:grpSp>
      <p:grpSp>
        <p:nvGrpSpPr>
          <p:cNvPr id="30" name="Group 29">
            <a:extLst>
              <a:ext uri="{FF2B5EF4-FFF2-40B4-BE49-F238E27FC236}">
                <a16:creationId xmlns:a16="http://schemas.microsoft.com/office/drawing/2014/main" id="{7D7EDCE9-628C-B82D-0521-E486EBB73B81}"/>
              </a:ext>
            </a:extLst>
          </p:cNvPr>
          <p:cNvGrpSpPr/>
          <p:nvPr/>
        </p:nvGrpSpPr>
        <p:grpSpPr>
          <a:xfrm>
            <a:off x="708370" y="4101260"/>
            <a:ext cx="306484" cy="307777"/>
            <a:chOff x="1157548" y="3903484"/>
            <a:chExt cx="325224" cy="326595"/>
          </a:xfrm>
        </p:grpSpPr>
        <p:cxnSp>
          <p:nvCxnSpPr>
            <p:cNvPr id="31768" name="Straight Connector 31767">
              <a:extLst>
                <a:ext uri="{FF2B5EF4-FFF2-40B4-BE49-F238E27FC236}">
                  <a16:creationId xmlns:a16="http://schemas.microsoft.com/office/drawing/2014/main" id="{11C0BE79-86C4-1EB0-8453-398C4A1C8BD8}"/>
                </a:ext>
              </a:extLst>
            </p:cNvPr>
            <p:cNvCxnSpPr>
              <a:cxnSpLocks/>
            </p:cNvCxnSpPr>
            <p:nvPr/>
          </p:nvCxnSpPr>
          <p:spPr bwMode="auto">
            <a:xfrm>
              <a:off x="1389263" y="4085671"/>
              <a:ext cx="93509" cy="0"/>
            </a:xfrm>
            <a:prstGeom prst="line">
              <a:avLst/>
            </a:prstGeom>
            <a:noFill/>
            <a:ln w="28575" cap="flat" cmpd="sng" algn="ctr">
              <a:solidFill>
                <a:schemeClr val="bg1"/>
              </a:solidFill>
              <a:prstDash val="solid"/>
              <a:round/>
              <a:headEnd type="none" w="med" len="med"/>
              <a:tailEnd type="none" w="med" len="med"/>
            </a:ln>
            <a:effectLst/>
          </p:spPr>
        </p:cxnSp>
        <p:sp>
          <p:nvSpPr>
            <p:cNvPr id="31769" name="TextBox 31768">
              <a:extLst>
                <a:ext uri="{FF2B5EF4-FFF2-40B4-BE49-F238E27FC236}">
                  <a16:creationId xmlns:a16="http://schemas.microsoft.com/office/drawing/2014/main" id="{ED2D8268-C830-B991-B16F-C611A33FBB6F}"/>
                </a:ext>
              </a:extLst>
            </p:cNvPr>
            <p:cNvSpPr txBox="1"/>
            <p:nvPr/>
          </p:nvSpPr>
          <p:spPr bwMode="auto">
            <a:xfrm>
              <a:off x="1157548" y="3903484"/>
              <a:ext cx="292916"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sp>
        <p:nvSpPr>
          <p:cNvPr id="31" name="TextBox 30">
            <a:extLst>
              <a:ext uri="{FF2B5EF4-FFF2-40B4-BE49-F238E27FC236}">
                <a16:creationId xmlns:a16="http://schemas.microsoft.com/office/drawing/2014/main" id="{3246B8BC-B067-7489-5FC5-FB2D1F55C7C4}"/>
              </a:ext>
            </a:extLst>
          </p:cNvPr>
          <p:cNvSpPr txBox="1"/>
          <p:nvPr/>
        </p:nvSpPr>
        <p:spPr bwMode="auto">
          <a:xfrm rot="16200000">
            <a:off x="-922762" y="2711058"/>
            <a:ext cx="278397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FFS Probability</a:t>
            </a:r>
          </a:p>
        </p:txBody>
      </p:sp>
      <p:sp>
        <p:nvSpPr>
          <p:cNvPr id="32" name="TextBox 31">
            <a:extLst>
              <a:ext uri="{FF2B5EF4-FFF2-40B4-BE49-F238E27FC236}">
                <a16:creationId xmlns:a16="http://schemas.microsoft.com/office/drawing/2014/main" id="{52479513-AEBA-AF2A-1B9C-A8E429E16F73}"/>
              </a:ext>
            </a:extLst>
          </p:cNvPr>
          <p:cNvSpPr txBox="1"/>
          <p:nvPr/>
        </p:nvSpPr>
        <p:spPr bwMode="auto">
          <a:xfrm>
            <a:off x="600645" y="4564969"/>
            <a:ext cx="137454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at Risk, n</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I</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A</a:t>
            </a:r>
          </a:p>
        </p:txBody>
      </p:sp>
      <p:grpSp>
        <p:nvGrpSpPr>
          <p:cNvPr id="33" name="Group 32">
            <a:extLst>
              <a:ext uri="{FF2B5EF4-FFF2-40B4-BE49-F238E27FC236}">
                <a16:creationId xmlns:a16="http://schemas.microsoft.com/office/drawing/2014/main" id="{403A6A41-DC54-15D4-AEDD-43A4A1AC3193}"/>
              </a:ext>
            </a:extLst>
          </p:cNvPr>
          <p:cNvGrpSpPr/>
          <p:nvPr/>
        </p:nvGrpSpPr>
        <p:grpSpPr>
          <a:xfrm>
            <a:off x="804825" y="4284853"/>
            <a:ext cx="458780" cy="990122"/>
            <a:chOff x="608685" y="4672429"/>
            <a:chExt cx="486832" cy="1050662"/>
          </a:xfrm>
        </p:grpSpPr>
        <p:cxnSp>
          <p:nvCxnSpPr>
            <p:cNvPr id="31766" name="Straight Connector 31765">
              <a:extLst>
                <a:ext uri="{FF2B5EF4-FFF2-40B4-BE49-F238E27FC236}">
                  <a16:creationId xmlns:a16="http://schemas.microsoft.com/office/drawing/2014/main" id="{1CF9946A-4FC3-5156-5256-138B31CC1208}"/>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767" name="TextBox 31766">
              <a:extLst>
                <a:ext uri="{FF2B5EF4-FFF2-40B4-BE49-F238E27FC236}">
                  <a16:creationId xmlns:a16="http://schemas.microsoft.com/office/drawing/2014/main" id="{4ABF46C9-63BC-4DFD-2342-FF642EA37CA0}"/>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288</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290</a:t>
              </a:r>
            </a:p>
          </p:txBody>
        </p:sp>
      </p:grpSp>
      <p:sp>
        <p:nvSpPr>
          <p:cNvPr id="51" name="TextBox 50">
            <a:extLst>
              <a:ext uri="{FF2B5EF4-FFF2-40B4-BE49-F238E27FC236}">
                <a16:creationId xmlns:a16="http://schemas.microsoft.com/office/drawing/2014/main" id="{59A8645E-9082-5893-1DEB-C33F3682D925}"/>
              </a:ext>
            </a:extLst>
          </p:cNvPr>
          <p:cNvSpPr txBox="1"/>
          <p:nvPr/>
        </p:nvSpPr>
        <p:spPr bwMode="auto">
          <a:xfrm>
            <a:off x="1022111" y="4558833"/>
            <a:ext cx="4973397" cy="312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Time From Randomization (Mo)</a:t>
            </a:r>
          </a:p>
        </p:txBody>
      </p:sp>
      <p:grpSp>
        <p:nvGrpSpPr>
          <p:cNvPr id="31864" name="Group 31863">
            <a:extLst>
              <a:ext uri="{FF2B5EF4-FFF2-40B4-BE49-F238E27FC236}">
                <a16:creationId xmlns:a16="http://schemas.microsoft.com/office/drawing/2014/main" id="{B0DEEFDF-9083-C724-33A2-94D29C4B1F6C}"/>
              </a:ext>
            </a:extLst>
          </p:cNvPr>
          <p:cNvGrpSpPr/>
          <p:nvPr/>
        </p:nvGrpSpPr>
        <p:grpSpPr>
          <a:xfrm>
            <a:off x="563069" y="2450563"/>
            <a:ext cx="451787" cy="307777"/>
            <a:chOff x="1003361" y="2782896"/>
            <a:chExt cx="479411" cy="326595"/>
          </a:xfrm>
        </p:grpSpPr>
        <p:cxnSp>
          <p:nvCxnSpPr>
            <p:cNvPr id="31865" name="Straight Connector 31864">
              <a:extLst>
                <a:ext uri="{FF2B5EF4-FFF2-40B4-BE49-F238E27FC236}">
                  <a16:creationId xmlns:a16="http://schemas.microsoft.com/office/drawing/2014/main" id="{81D98EC1-CD2A-5F9E-DF13-ED93510D02EC}"/>
                </a:ext>
              </a:extLst>
            </p:cNvPr>
            <p:cNvCxnSpPr>
              <a:cxnSpLocks/>
            </p:cNvCxnSpPr>
            <p:nvPr/>
          </p:nvCxnSpPr>
          <p:spPr bwMode="auto">
            <a:xfrm>
              <a:off x="1389263" y="2945361"/>
              <a:ext cx="93509" cy="0"/>
            </a:xfrm>
            <a:prstGeom prst="line">
              <a:avLst/>
            </a:prstGeom>
            <a:noFill/>
            <a:ln w="28575" cap="flat" cmpd="sng" algn="ctr">
              <a:solidFill>
                <a:schemeClr val="bg1"/>
              </a:solidFill>
              <a:prstDash val="solid"/>
              <a:round/>
              <a:headEnd type="none" w="med" len="med"/>
              <a:tailEnd type="none" w="med" len="med"/>
            </a:ln>
            <a:effectLst/>
          </p:spPr>
        </p:cxnSp>
        <p:sp>
          <p:nvSpPr>
            <p:cNvPr id="31866" name="TextBox 31865">
              <a:extLst>
                <a:ext uri="{FF2B5EF4-FFF2-40B4-BE49-F238E27FC236}">
                  <a16:creationId xmlns:a16="http://schemas.microsoft.com/office/drawing/2014/main" id="{38A36E75-DDF2-FACA-0BEC-F5BBE075D465}"/>
                </a:ext>
              </a:extLst>
            </p:cNvPr>
            <p:cNvSpPr txBox="1"/>
            <p:nvPr/>
          </p:nvSpPr>
          <p:spPr bwMode="auto">
            <a:xfrm>
              <a:off x="1003361" y="2782896"/>
              <a:ext cx="437501"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0.6</a:t>
              </a:r>
            </a:p>
          </p:txBody>
        </p:sp>
      </p:grpSp>
      <p:grpSp>
        <p:nvGrpSpPr>
          <p:cNvPr id="31870" name="Group 31869">
            <a:extLst>
              <a:ext uri="{FF2B5EF4-FFF2-40B4-BE49-F238E27FC236}">
                <a16:creationId xmlns:a16="http://schemas.microsoft.com/office/drawing/2014/main" id="{527D7A55-BF14-5D29-A965-35CED30712F0}"/>
              </a:ext>
            </a:extLst>
          </p:cNvPr>
          <p:cNvGrpSpPr/>
          <p:nvPr/>
        </p:nvGrpSpPr>
        <p:grpSpPr>
          <a:xfrm>
            <a:off x="563069" y="3000796"/>
            <a:ext cx="451787" cy="307777"/>
            <a:chOff x="1003361" y="2782896"/>
            <a:chExt cx="479411" cy="326595"/>
          </a:xfrm>
        </p:grpSpPr>
        <p:cxnSp>
          <p:nvCxnSpPr>
            <p:cNvPr id="31871" name="Straight Connector 31870">
              <a:extLst>
                <a:ext uri="{FF2B5EF4-FFF2-40B4-BE49-F238E27FC236}">
                  <a16:creationId xmlns:a16="http://schemas.microsoft.com/office/drawing/2014/main" id="{4CA83555-A228-B689-3E7B-CA4D72C6F709}"/>
                </a:ext>
              </a:extLst>
            </p:cNvPr>
            <p:cNvCxnSpPr>
              <a:cxnSpLocks/>
            </p:cNvCxnSpPr>
            <p:nvPr/>
          </p:nvCxnSpPr>
          <p:spPr bwMode="auto">
            <a:xfrm>
              <a:off x="1389263" y="2945361"/>
              <a:ext cx="93509" cy="0"/>
            </a:xfrm>
            <a:prstGeom prst="line">
              <a:avLst/>
            </a:prstGeom>
            <a:noFill/>
            <a:ln w="28575" cap="flat" cmpd="sng" algn="ctr">
              <a:solidFill>
                <a:schemeClr val="bg1"/>
              </a:solidFill>
              <a:prstDash val="solid"/>
              <a:round/>
              <a:headEnd type="none" w="med" len="med"/>
              <a:tailEnd type="none" w="med" len="med"/>
            </a:ln>
            <a:effectLst/>
          </p:spPr>
        </p:cxnSp>
        <p:sp>
          <p:nvSpPr>
            <p:cNvPr id="31872" name="TextBox 31871">
              <a:extLst>
                <a:ext uri="{FF2B5EF4-FFF2-40B4-BE49-F238E27FC236}">
                  <a16:creationId xmlns:a16="http://schemas.microsoft.com/office/drawing/2014/main" id="{59FEDA05-73B4-951E-0095-B440D8147108}"/>
                </a:ext>
              </a:extLst>
            </p:cNvPr>
            <p:cNvSpPr txBox="1"/>
            <p:nvPr/>
          </p:nvSpPr>
          <p:spPr bwMode="auto">
            <a:xfrm>
              <a:off x="1003361" y="2782896"/>
              <a:ext cx="437501"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0.4</a:t>
              </a:r>
            </a:p>
          </p:txBody>
        </p:sp>
      </p:grpSp>
      <p:grpSp>
        <p:nvGrpSpPr>
          <p:cNvPr id="31873" name="Group 31872">
            <a:extLst>
              <a:ext uri="{FF2B5EF4-FFF2-40B4-BE49-F238E27FC236}">
                <a16:creationId xmlns:a16="http://schemas.microsoft.com/office/drawing/2014/main" id="{212ACA01-4CF1-CF6B-808A-0CBC3466F643}"/>
              </a:ext>
            </a:extLst>
          </p:cNvPr>
          <p:cNvGrpSpPr/>
          <p:nvPr/>
        </p:nvGrpSpPr>
        <p:grpSpPr>
          <a:xfrm>
            <a:off x="563069" y="3551029"/>
            <a:ext cx="451787" cy="307777"/>
            <a:chOff x="1003361" y="2782896"/>
            <a:chExt cx="479411" cy="326595"/>
          </a:xfrm>
        </p:grpSpPr>
        <p:cxnSp>
          <p:nvCxnSpPr>
            <p:cNvPr id="31874" name="Straight Connector 31873">
              <a:extLst>
                <a:ext uri="{FF2B5EF4-FFF2-40B4-BE49-F238E27FC236}">
                  <a16:creationId xmlns:a16="http://schemas.microsoft.com/office/drawing/2014/main" id="{3BA34496-216B-6D08-8761-8720AD982265}"/>
                </a:ext>
              </a:extLst>
            </p:cNvPr>
            <p:cNvCxnSpPr>
              <a:cxnSpLocks/>
            </p:cNvCxnSpPr>
            <p:nvPr/>
          </p:nvCxnSpPr>
          <p:spPr bwMode="auto">
            <a:xfrm>
              <a:off x="1389263" y="2945361"/>
              <a:ext cx="93509" cy="0"/>
            </a:xfrm>
            <a:prstGeom prst="line">
              <a:avLst/>
            </a:prstGeom>
            <a:noFill/>
            <a:ln w="28575" cap="flat" cmpd="sng" algn="ctr">
              <a:solidFill>
                <a:schemeClr val="bg1"/>
              </a:solidFill>
              <a:prstDash val="solid"/>
              <a:round/>
              <a:headEnd type="none" w="med" len="med"/>
              <a:tailEnd type="none" w="med" len="med"/>
            </a:ln>
            <a:effectLst/>
          </p:spPr>
        </p:cxnSp>
        <p:sp>
          <p:nvSpPr>
            <p:cNvPr id="31875" name="TextBox 31874">
              <a:extLst>
                <a:ext uri="{FF2B5EF4-FFF2-40B4-BE49-F238E27FC236}">
                  <a16:creationId xmlns:a16="http://schemas.microsoft.com/office/drawing/2014/main" id="{2B2972F4-7709-D106-3B44-CE80FDEEA9E6}"/>
                </a:ext>
              </a:extLst>
            </p:cNvPr>
            <p:cNvSpPr txBox="1"/>
            <p:nvPr/>
          </p:nvSpPr>
          <p:spPr bwMode="auto">
            <a:xfrm>
              <a:off x="1003361" y="2782896"/>
              <a:ext cx="437501"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0.2</a:t>
              </a:r>
            </a:p>
          </p:txBody>
        </p:sp>
      </p:grpSp>
      <p:grpSp>
        <p:nvGrpSpPr>
          <p:cNvPr id="31876" name="Group 31875">
            <a:extLst>
              <a:ext uri="{FF2B5EF4-FFF2-40B4-BE49-F238E27FC236}">
                <a16:creationId xmlns:a16="http://schemas.microsoft.com/office/drawing/2014/main" id="{6682C93F-55E5-C562-315A-DCD972F25E18}"/>
              </a:ext>
            </a:extLst>
          </p:cNvPr>
          <p:cNvGrpSpPr/>
          <p:nvPr/>
        </p:nvGrpSpPr>
        <p:grpSpPr>
          <a:xfrm>
            <a:off x="5440993" y="4284853"/>
            <a:ext cx="367408" cy="990122"/>
            <a:chOff x="657164" y="4672429"/>
            <a:chExt cx="389873" cy="1050662"/>
          </a:xfrm>
        </p:grpSpPr>
        <p:cxnSp>
          <p:nvCxnSpPr>
            <p:cNvPr id="31877" name="Straight Connector 31876">
              <a:extLst>
                <a:ext uri="{FF2B5EF4-FFF2-40B4-BE49-F238E27FC236}">
                  <a16:creationId xmlns:a16="http://schemas.microsoft.com/office/drawing/2014/main" id="{57B73B74-B37F-E608-4347-72AE70AA2C8F}"/>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78" name="TextBox 31877">
              <a:extLst>
                <a:ext uri="{FF2B5EF4-FFF2-40B4-BE49-F238E27FC236}">
                  <a16:creationId xmlns:a16="http://schemas.microsoft.com/office/drawing/2014/main" id="{5F7E8192-4D86-3A2D-F2FC-933817974428}"/>
                </a:ext>
              </a:extLst>
            </p:cNvPr>
            <p:cNvSpPr txBox="1"/>
            <p:nvPr/>
          </p:nvSpPr>
          <p:spPr bwMode="auto">
            <a:xfrm>
              <a:off x="657164"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0</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3</a:t>
              </a:r>
            </a:p>
          </p:txBody>
        </p:sp>
      </p:grpSp>
      <p:grpSp>
        <p:nvGrpSpPr>
          <p:cNvPr id="31885" name="Group 31884">
            <a:extLst>
              <a:ext uri="{FF2B5EF4-FFF2-40B4-BE49-F238E27FC236}">
                <a16:creationId xmlns:a16="http://schemas.microsoft.com/office/drawing/2014/main" id="{568FE689-DF93-2CC2-FE61-3177B89AF261}"/>
              </a:ext>
            </a:extLst>
          </p:cNvPr>
          <p:cNvGrpSpPr/>
          <p:nvPr/>
        </p:nvGrpSpPr>
        <p:grpSpPr>
          <a:xfrm>
            <a:off x="5077669" y="4284853"/>
            <a:ext cx="367408" cy="990122"/>
            <a:chOff x="657164" y="4672429"/>
            <a:chExt cx="389873" cy="1050662"/>
          </a:xfrm>
        </p:grpSpPr>
        <p:cxnSp>
          <p:nvCxnSpPr>
            <p:cNvPr id="31886" name="Straight Connector 31885">
              <a:extLst>
                <a:ext uri="{FF2B5EF4-FFF2-40B4-BE49-F238E27FC236}">
                  <a16:creationId xmlns:a16="http://schemas.microsoft.com/office/drawing/2014/main" id="{E4D4449F-6B62-9170-5BA6-5563EBA8F61B}"/>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87" name="TextBox 31886">
              <a:extLst>
                <a:ext uri="{FF2B5EF4-FFF2-40B4-BE49-F238E27FC236}">
                  <a16:creationId xmlns:a16="http://schemas.microsoft.com/office/drawing/2014/main" id="{B16D8798-6C36-8951-248B-46058F435E84}"/>
                </a:ext>
              </a:extLst>
            </p:cNvPr>
            <p:cNvSpPr txBox="1"/>
            <p:nvPr/>
          </p:nvSpPr>
          <p:spPr bwMode="auto">
            <a:xfrm>
              <a:off x="657164"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4</a:t>
              </a:r>
            </a:p>
          </p:txBody>
        </p:sp>
      </p:grpSp>
      <p:grpSp>
        <p:nvGrpSpPr>
          <p:cNvPr id="31888" name="Group 31887">
            <a:extLst>
              <a:ext uri="{FF2B5EF4-FFF2-40B4-BE49-F238E27FC236}">
                <a16:creationId xmlns:a16="http://schemas.microsoft.com/office/drawing/2014/main" id="{7B985162-AB72-8E5A-0BB1-9CFC6D480837}"/>
              </a:ext>
            </a:extLst>
          </p:cNvPr>
          <p:cNvGrpSpPr/>
          <p:nvPr/>
        </p:nvGrpSpPr>
        <p:grpSpPr>
          <a:xfrm>
            <a:off x="4714345" y="4284853"/>
            <a:ext cx="367408" cy="990122"/>
            <a:chOff x="657164" y="4672429"/>
            <a:chExt cx="389873" cy="1050662"/>
          </a:xfrm>
        </p:grpSpPr>
        <p:cxnSp>
          <p:nvCxnSpPr>
            <p:cNvPr id="31889" name="Straight Connector 31888">
              <a:extLst>
                <a:ext uri="{FF2B5EF4-FFF2-40B4-BE49-F238E27FC236}">
                  <a16:creationId xmlns:a16="http://schemas.microsoft.com/office/drawing/2014/main" id="{22FC7F2B-7438-472E-2DF8-80B183ED5DB5}"/>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90" name="TextBox 31889">
              <a:extLst>
                <a:ext uri="{FF2B5EF4-FFF2-40B4-BE49-F238E27FC236}">
                  <a16:creationId xmlns:a16="http://schemas.microsoft.com/office/drawing/2014/main" id="{B3778C8D-DC50-6BC1-D361-6A866245860C}"/>
                </a:ext>
              </a:extLst>
            </p:cNvPr>
            <p:cNvSpPr txBox="1"/>
            <p:nvPr/>
          </p:nvSpPr>
          <p:spPr bwMode="auto">
            <a:xfrm>
              <a:off x="657164"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54</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16</a:t>
              </a:r>
            </a:p>
          </p:txBody>
        </p:sp>
      </p:grpSp>
      <p:grpSp>
        <p:nvGrpSpPr>
          <p:cNvPr id="31891" name="Group 31890">
            <a:extLst>
              <a:ext uri="{FF2B5EF4-FFF2-40B4-BE49-F238E27FC236}">
                <a16:creationId xmlns:a16="http://schemas.microsoft.com/office/drawing/2014/main" id="{F0E532F4-4A62-604A-FADD-1EA0728B6E72}"/>
              </a:ext>
            </a:extLst>
          </p:cNvPr>
          <p:cNvGrpSpPr/>
          <p:nvPr/>
        </p:nvGrpSpPr>
        <p:grpSpPr>
          <a:xfrm>
            <a:off x="4351021" y="4270134"/>
            <a:ext cx="367408" cy="990122"/>
            <a:chOff x="657164" y="4672429"/>
            <a:chExt cx="389873" cy="1050662"/>
          </a:xfrm>
        </p:grpSpPr>
        <p:cxnSp>
          <p:nvCxnSpPr>
            <p:cNvPr id="31892" name="Straight Connector 31891">
              <a:extLst>
                <a:ext uri="{FF2B5EF4-FFF2-40B4-BE49-F238E27FC236}">
                  <a16:creationId xmlns:a16="http://schemas.microsoft.com/office/drawing/2014/main" id="{D6ECDC6F-1556-2EB3-3F36-A961616566E6}"/>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93" name="TextBox 31892">
              <a:extLst>
                <a:ext uri="{FF2B5EF4-FFF2-40B4-BE49-F238E27FC236}">
                  <a16:creationId xmlns:a16="http://schemas.microsoft.com/office/drawing/2014/main" id="{FD4C28AB-9D98-3825-E340-AB1F1FAD79A4}"/>
                </a:ext>
              </a:extLst>
            </p:cNvPr>
            <p:cNvSpPr txBox="1"/>
            <p:nvPr/>
          </p:nvSpPr>
          <p:spPr bwMode="auto">
            <a:xfrm>
              <a:off x="657164"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48</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16</a:t>
              </a:r>
            </a:p>
          </p:txBody>
        </p:sp>
      </p:grpSp>
      <p:grpSp>
        <p:nvGrpSpPr>
          <p:cNvPr id="31894" name="Group 31893">
            <a:extLst>
              <a:ext uri="{FF2B5EF4-FFF2-40B4-BE49-F238E27FC236}">
                <a16:creationId xmlns:a16="http://schemas.microsoft.com/office/drawing/2014/main" id="{DE9F1FCE-DC83-03B1-2085-8C92B5147B28}"/>
              </a:ext>
            </a:extLst>
          </p:cNvPr>
          <p:cNvGrpSpPr/>
          <p:nvPr/>
        </p:nvGrpSpPr>
        <p:grpSpPr>
          <a:xfrm>
            <a:off x="3533001" y="4284853"/>
            <a:ext cx="458780" cy="990122"/>
            <a:chOff x="608685" y="4672429"/>
            <a:chExt cx="486832" cy="1050662"/>
          </a:xfrm>
        </p:grpSpPr>
        <p:cxnSp>
          <p:nvCxnSpPr>
            <p:cNvPr id="31895" name="Straight Connector 31894">
              <a:extLst>
                <a:ext uri="{FF2B5EF4-FFF2-40B4-BE49-F238E27FC236}">
                  <a16:creationId xmlns:a16="http://schemas.microsoft.com/office/drawing/2014/main" id="{D1BB651F-DF67-F3EF-B7DA-462A1AC8A694}"/>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96" name="TextBox 31895">
              <a:extLst>
                <a:ext uri="{FF2B5EF4-FFF2-40B4-BE49-F238E27FC236}">
                  <a16:creationId xmlns:a16="http://schemas.microsoft.com/office/drawing/2014/main" id="{E3078AB2-EBEB-B902-2050-F613BE6D60F8}"/>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85</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100</a:t>
              </a:r>
            </a:p>
          </p:txBody>
        </p:sp>
      </p:grpSp>
      <p:grpSp>
        <p:nvGrpSpPr>
          <p:cNvPr id="31897" name="Group 31896">
            <a:extLst>
              <a:ext uri="{FF2B5EF4-FFF2-40B4-BE49-F238E27FC236}">
                <a16:creationId xmlns:a16="http://schemas.microsoft.com/office/drawing/2014/main" id="{8D4871C8-5E58-DEDC-F585-EBA977B62375}"/>
              </a:ext>
            </a:extLst>
          </p:cNvPr>
          <p:cNvGrpSpPr/>
          <p:nvPr/>
        </p:nvGrpSpPr>
        <p:grpSpPr>
          <a:xfrm>
            <a:off x="3987697" y="4284853"/>
            <a:ext cx="367408" cy="990122"/>
            <a:chOff x="657163" y="4672429"/>
            <a:chExt cx="389873" cy="1050662"/>
          </a:xfrm>
        </p:grpSpPr>
        <p:cxnSp>
          <p:nvCxnSpPr>
            <p:cNvPr id="31898" name="Straight Connector 31897">
              <a:extLst>
                <a:ext uri="{FF2B5EF4-FFF2-40B4-BE49-F238E27FC236}">
                  <a16:creationId xmlns:a16="http://schemas.microsoft.com/office/drawing/2014/main" id="{E74BC43E-30A8-16D0-F69D-D58DE3E21866}"/>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99" name="TextBox 31898">
              <a:extLst>
                <a:ext uri="{FF2B5EF4-FFF2-40B4-BE49-F238E27FC236}">
                  <a16:creationId xmlns:a16="http://schemas.microsoft.com/office/drawing/2014/main" id="{3B729D6B-8CDC-508F-8DBE-1DB0C5A80865}"/>
                </a:ext>
              </a:extLst>
            </p:cNvPr>
            <p:cNvSpPr txBox="1"/>
            <p:nvPr/>
          </p:nvSpPr>
          <p:spPr bwMode="auto">
            <a:xfrm>
              <a:off x="657163"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54</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68</a:t>
              </a:r>
            </a:p>
          </p:txBody>
        </p:sp>
      </p:grpSp>
      <p:grpSp>
        <p:nvGrpSpPr>
          <p:cNvPr id="31906" name="Group 31905">
            <a:extLst>
              <a:ext uri="{FF2B5EF4-FFF2-40B4-BE49-F238E27FC236}">
                <a16:creationId xmlns:a16="http://schemas.microsoft.com/office/drawing/2014/main" id="{EFAAC460-8D4B-99F2-55B3-88F70C4A3110}"/>
              </a:ext>
            </a:extLst>
          </p:cNvPr>
          <p:cNvGrpSpPr/>
          <p:nvPr/>
        </p:nvGrpSpPr>
        <p:grpSpPr>
          <a:xfrm>
            <a:off x="2168913" y="4270134"/>
            <a:ext cx="458780" cy="990122"/>
            <a:chOff x="608685" y="4672429"/>
            <a:chExt cx="486832" cy="1050662"/>
          </a:xfrm>
        </p:grpSpPr>
        <p:cxnSp>
          <p:nvCxnSpPr>
            <p:cNvPr id="31907" name="Straight Connector 31906">
              <a:extLst>
                <a:ext uri="{FF2B5EF4-FFF2-40B4-BE49-F238E27FC236}">
                  <a16:creationId xmlns:a16="http://schemas.microsoft.com/office/drawing/2014/main" id="{E478BFD5-A2F7-D286-E960-B0B86CE50BFD}"/>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908" name="TextBox 31907">
              <a:extLst>
                <a:ext uri="{FF2B5EF4-FFF2-40B4-BE49-F238E27FC236}">
                  <a16:creationId xmlns:a16="http://schemas.microsoft.com/office/drawing/2014/main" id="{B02CA945-FD4C-4D43-3D4A-BB40A2F74286}"/>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206</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229</a:t>
              </a:r>
            </a:p>
          </p:txBody>
        </p:sp>
      </p:grpSp>
      <p:grpSp>
        <p:nvGrpSpPr>
          <p:cNvPr id="31900" name="Group 31899">
            <a:extLst>
              <a:ext uri="{FF2B5EF4-FFF2-40B4-BE49-F238E27FC236}">
                <a16:creationId xmlns:a16="http://schemas.microsoft.com/office/drawing/2014/main" id="{F693B677-FE09-82F5-C169-0ADDAE777EC2}"/>
              </a:ext>
            </a:extLst>
          </p:cNvPr>
          <p:cNvGrpSpPr/>
          <p:nvPr/>
        </p:nvGrpSpPr>
        <p:grpSpPr>
          <a:xfrm>
            <a:off x="3078305" y="4284853"/>
            <a:ext cx="458780" cy="990122"/>
            <a:chOff x="608685" y="4672429"/>
            <a:chExt cx="486832" cy="1050662"/>
          </a:xfrm>
        </p:grpSpPr>
        <p:cxnSp>
          <p:nvCxnSpPr>
            <p:cNvPr id="31901" name="Straight Connector 31900">
              <a:extLst>
                <a:ext uri="{FF2B5EF4-FFF2-40B4-BE49-F238E27FC236}">
                  <a16:creationId xmlns:a16="http://schemas.microsoft.com/office/drawing/2014/main" id="{367B018A-F5B5-8D9A-057A-8A7F6D2DDCB0}"/>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902" name="TextBox 31901">
              <a:extLst>
                <a:ext uri="{FF2B5EF4-FFF2-40B4-BE49-F238E27FC236}">
                  <a16:creationId xmlns:a16="http://schemas.microsoft.com/office/drawing/2014/main" id="{9B21D26C-4984-9BBE-7B62-54871C4D1AD8}"/>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126</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133</a:t>
              </a:r>
            </a:p>
          </p:txBody>
        </p:sp>
      </p:grpSp>
      <p:grpSp>
        <p:nvGrpSpPr>
          <p:cNvPr id="31903" name="Group 31902">
            <a:extLst>
              <a:ext uri="{FF2B5EF4-FFF2-40B4-BE49-F238E27FC236}">
                <a16:creationId xmlns:a16="http://schemas.microsoft.com/office/drawing/2014/main" id="{E1019E92-8E24-0D2B-AC94-97C6146453D5}"/>
              </a:ext>
            </a:extLst>
          </p:cNvPr>
          <p:cNvGrpSpPr/>
          <p:nvPr/>
        </p:nvGrpSpPr>
        <p:grpSpPr>
          <a:xfrm>
            <a:off x="2623609" y="4284853"/>
            <a:ext cx="458780" cy="990122"/>
            <a:chOff x="608685" y="4672429"/>
            <a:chExt cx="486832" cy="1050662"/>
          </a:xfrm>
        </p:grpSpPr>
        <p:cxnSp>
          <p:nvCxnSpPr>
            <p:cNvPr id="31904" name="Straight Connector 31903">
              <a:extLst>
                <a:ext uri="{FF2B5EF4-FFF2-40B4-BE49-F238E27FC236}">
                  <a16:creationId xmlns:a16="http://schemas.microsoft.com/office/drawing/2014/main" id="{38DEA8C0-DC1B-8BB1-E6F9-C7A4B4477586}"/>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905" name="TextBox 31904">
              <a:extLst>
                <a:ext uri="{FF2B5EF4-FFF2-40B4-BE49-F238E27FC236}">
                  <a16:creationId xmlns:a16="http://schemas.microsoft.com/office/drawing/2014/main" id="{747F5E92-F1CD-00A0-142D-7B13DAEA050F}"/>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162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180</a:t>
              </a:r>
            </a:p>
          </p:txBody>
        </p:sp>
      </p:grpSp>
      <p:grpSp>
        <p:nvGrpSpPr>
          <p:cNvPr id="31909" name="Group 31908">
            <a:extLst>
              <a:ext uri="{FF2B5EF4-FFF2-40B4-BE49-F238E27FC236}">
                <a16:creationId xmlns:a16="http://schemas.microsoft.com/office/drawing/2014/main" id="{BA34FE20-BCC7-903F-845E-7D42568A4363}"/>
              </a:ext>
            </a:extLst>
          </p:cNvPr>
          <p:cNvGrpSpPr/>
          <p:nvPr/>
        </p:nvGrpSpPr>
        <p:grpSpPr>
          <a:xfrm>
            <a:off x="1714217" y="4270134"/>
            <a:ext cx="458780" cy="990122"/>
            <a:chOff x="608685" y="4672429"/>
            <a:chExt cx="486832" cy="1050662"/>
          </a:xfrm>
        </p:grpSpPr>
        <p:cxnSp>
          <p:nvCxnSpPr>
            <p:cNvPr id="31910" name="Straight Connector 31909">
              <a:extLst>
                <a:ext uri="{FF2B5EF4-FFF2-40B4-BE49-F238E27FC236}">
                  <a16:creationId xmlns:a16="http://schemas.microsoft.com/office/drawing/2014/main" id="{8912FC60-18FF-583B-E93D-0A882AB10858}"/>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911" name="TextBox 31910">
              <a:extLst>
                <a:ext uri="{FF2B5EF4-FFF2-40B4-BE49-F238E27FC236}">
                  <a16:creationId xmlns:a16="http://schemas.microsoft.com/office/drawing/2014/main" id="{08E08A47-9FE1-B522-045C-DED31633D63E}"/>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237</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257</a:t>
              </a:r>
            </a:p>
          </p:txBody>
        </p:sp>
      </p:grpSp>
      <p:grpSp>
        <p:nvGrpSpPr>
          <p:cNvPr id="31912" name="Group 31911">
            <a:extLst>
              <a:ext uri="{FF2B5EF4-FFF2-40B4-BE49-F238E27FC236}">
                <a16:creationId xmlns:a16="http://schemas.microsoft.com/office/drawing/2014/main" id="{9810AC8B-8AD1-DD36-99BE-2BBBE83E0325}"/>
              </a:ext>
            </a:extLst>
          </p:cNvPr>
          <p:cNvGrpSpPr/>
          <p:nvPr/>
        </p:nvGrpSpPr>
        <p:grpSpPr>
          <a:xfrm>
            <a:off x="1259521" y="4270134"/>
            <a:ext cx="458780" cy="990122"/>
            <a:chOff x="608685" y="4672429"/>
            <a:chExt cx="486832" cy="1050662"/>
          </a:xfrm>
        </p:grpSpPr>
        <p:cxnSp>
          <p:nvCxnSpPr>
            <p:cNvPr id="31913" name="Straight Connector 31912">
              <a:extLst>
                <a:ext uri="{FF2B5EF4-FFF2-40B4-BE49-F238E27FC236}">
                  <a16:creationId xmlns:a16="http://schemas.microsoft.com/office/drawing/2014/main" id="{498113AA-D405-E5EE-94E4-B8ACC873EAE4}"/>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914" name="TextBox 31913">
              <a:extLst>
                <a:ext uri="{FF2B5EF4-FFF2-40B4-BE49-F238E27FC236}">
                  <a16:creationId xmlns:a16="http://schemas.microsoft.com/office/drawing/2014/main" id="{C3A88BD0-83C3-5CEB-6C36-29A679A7DE92}"/>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252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269</a:t>
              </a:r>
            </a:p>
          </p:txBody>
        </p:sp>
      </p:grpSp>
      <p:pic>
        <p:nvPicPr>
          <p:cNvPr id="31916" name="Graphic 31915">
            <a:extLst>
              <a:ext uri="{FF2B5EF4-FFF2-40B4-BE49-F238E27FC236}">
                <a16:creationId xmlns:a16="http://schemas.microsoft.com/office/drawing/2014/main" id="{B4688E16-B90B-E599-71C2-E8D0FB4C025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791" y="1435208"/>
            <a:ext cx="4746244" cy="1057099"/>
          </a:xfrm>
          <a:prstGeom prst="rect">
            <a:avLst/>
          </a:prstGeom>
        </p:spPr>
      </p:pic>
      <p:sp>
        <p:nvSpPr>
          <p:cNvPr id="10" name="TextBox 9">
            <a:extLst>
              <a:ext uri="{FF2B5EF4-FFF2-40B4-BE49-F238E27FC236}">
                <a16:creationId xmlns:a16="http://schemas.microsoft.com/office/drawing/2014/main" id="{C7747D87-5D3D-D461-ACC1-627D2A418493}"/>
              </a:ext>
            </a:extLst>
          </p:cNvPr>
          <p:cNvSpPr txBox="1"/>
          <p:nvPr/>
        </p:nvSpPr>
        <p:spPr bwMode="auto">
          <a:xfrm>
            <a:off x="9940189" y="2987574"/>
            <a:ext cx="1963292"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3-Yr FFS Rate</a:t>
            </a:r>
          </a:p>
          <a:p>
            <a:pPr marL="285750" marR="0" lvl="0" indent="-285750" algn="l" defTabSz="914400" rtl="0" eaLnBrk="0" fontAlgn="base" latinLnBrk="0" hangingPunct="0">
              <a:lnSpc>
                <a:spcPct val="100000"/>
              </a:lnSpc>
              <a:spcBef>
                <a:spcPts val="0"/>
              </a:spcBef>
              <a:spcAft>
                <a:spcPct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72%; I: 86%</a:t>
            </a:r>
          </a:p>
          <a:p>
            <a:pPr marL="285750" marR="0" lvl="0" indent="-285750" algn="l" defTabSz="914400" rtl="0" eaLnBrk="0" fontAlgn="base" latinLnBrk="0" hangingPunct="0">
              <a:lnSpc>
                <a:spcPct val="100000"/>
              </a:lnSpc>
              <a:spcBef>
                <a:spcPts val="0"/>
              </a:spcBef>
              <a:spcAft>
                <a:spcPct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HR (A vs I): 1.77 </a:t>
            </a:r>
          </a:p>
          <a:p>
            <a:pPr marL="285750" marR="0" lvl="0" indent="-285750" algn="l" defTabSz="914400" rtl="0" eaLnBrk="0" fontAlgn="base" latinLnBrk="0" hangingPunct="0">
              <a:lnSpc>
                <a:spcPct val="100000"/>
              </a:lnSpc>
              <a:spcBef>
                <a:spcPts val="0"/>
              </a:spcBef>
              <a:spcAft>
                <a:spcPct val="0"/>
              </a:spcAft>
              <a:buClrTx/>
              <a:buSzTx/>
              <a:buFont typeface="Wingdings" panose="05000000000000000000" pitchFamily="2" charset="2"/>
              <a:buChar char="§"/>
              <a:tabLst/>
              <a:defRPr/>
            </a:pP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 .9979</a:t>
            </a:r>
          </a:p>
        </p:txBody>
      </p:sp>
      <p:sp>
        <p:nvSpPr>
          <p:cNvPr id="22" name="TextBox 21">
            <a:extLst>
              <a:ext uri="{FF2B5EF4-FFF2-40B4-BE49-F238E27FC236}">
                <a16:creationId xmlns:a16="http://schemas.microsoft.com/office/drawing/2014/main" id="{0392CBF1-0367-B02F-F3FF-089AD1DA3E43}"/>
              </a:ext>
            </a:extLst>
          </p:cNvPr>
          <p:cNvSpPr txBox="1"/>
          <p:nvPr/>
        </p:nvSpPr>
        <p:spPr>
          <a:xfrm>
            <a:off x="6790706" y="1092323"/>
            <a:ext cx="4864684" cy="36933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FFS</a:t>
            </a:r>
            <a:r>
              <a:rPr kumimoji="0" lang="en-US" sz="1800" b="1" i="0" u="none" strike="noStrike" kern="1200" cap="none" spc="0" normalizeH="0" baseline="30000" noProof="0" dirty="0">
                <a:ln>
                  <a:noFill/>
                </a:ln>
                <a:solidFill>
                  <a:srgbClr val="000000"/>
                </a:solidFill>
                <a:effectLst/>
                <a:uLnTx/>
                <a:uFillTx/>
                <a:latin typeface="Calibri"/>
                <a:ea typeface="+mn-ea"/>
                <a:cs typeface="Arial" panose="020B0604020202020204" pitchFamily="34" charset="0"/>
              </a:rPr>
              <a:t>†</a:t>
            </a:r>
          </a:p>
        </p:txBody>
      </p:sp>
      <p:sp>
        <p:nvSpPr>
          <p:cNvPr id="23" name="Freeform 22">
            <a:extLst>
              <a:ext uri="{FF2B5EF4-FFF2-40B4-BE49-F238E27FC236}">
                <a16:creationId xmlns:a16="http://schemas.microsoft.com/office/drawing/2014/main" id="{5F726913-82CF-C3E9-FDC8-D2E3958816A5}"/>
              </a:ext>
            </a:extLst>
          </p:cNvPr>
          <p:cNvSpPr/>
          <p:nvPr/>
        </p:nvSpPr>
        <p:spPr bwMode="auto">
          <a:xfrm>
            <a:off x="6790899" y="1466497"/>
            <a:ext cx="4965905" cy="2809518"/>
          </a:xfrm>
          <a:custGeom>
            <a:avLst/>
            <a:gdLst>
              <a:gd name="connsiteX0" fmla="*/ 0 w 3493008"/>
              <a:gd name="connsiteY0" fmla="*/ 0 h 2551176"/>
              <a:gd name="connsiteX1" fmla="*/ 0 w 3493008"/>
              <a:gd name="connsiteY1" fmla="*/ 2551176 h 2551176"/>
              <a:gd name="connsiteX2" fmla="*/ 3493008 w 3493008"/>
              <a:gd name="connsiteY2" fmla="*/ 2551176 h 2551176"/>
              <a:gd name="connsiteX0" fmla="*/ 8142 w 3493008"/>
              <a:gd name="connsiteY0" fmla="*/ 0 h 3585060"/>
              <a:gd name="connsiteX1" fmla="*/ 0 w 3493008"/>
              <a:gd name="connsiteY1" fmla="*/ 3585060 h 3585060"/>
              <a:gd name="connsiteX2" fmla="*/ 3493008 w 3493008"/>
              <a:gd name="connsiteY2" fmla="*/ 3585060 h 3585060"/>
            </a:gdLst>
            <a:ahLst/>
            <a:cxnLst>
              <a:cxn ang="0">
                <a:pos x="connsiteX0" y="connsiteY0"/>
              </a:cxn>
              <a:cxn ang="0">
                <a:pos x="connsiteX1" y="connsiteY1"/>
              </a:cxn>
              <a:cxn ang="0">
                <a:pos x="connsiteX2" y="connsiteY2"/>
              </a:cxn>
            </a:cxnLst>
            <a:rect l="l" t="t" r="r" b="b"/>
            <a:pathLst>
              <a:path w="3493008" h="3585060">
                <a:moveTo>
                  <a:pt x="8142" y="0"/>
                </a:moveTo>
                <a:lnTo>
                  <a:pt x="0" y="3585060"/>
                </a:lnTo>
                <a:lnTo>
                  <a:pt x="3493008" y="3585060"/>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4" name="Group 23">
            <a:extLst>
              <a:ext uri="{FF2B5EF4-FFF2-40B4-BE49-F238E27FC236}">
                <a16:creationId xmlns:a16="http://schemas.microsoft.com/office/drawing/2014/main" id="{13EA3898-E84E-4262-4FDA-D872D09F90DB}"/>
              </a:ext>
            </a:extLst>
          </p:cNvPr>
          <p:cNvGrpSpPr/>
          <p:nvPr/>
        </p:nvGrpSpPr>
        <p:grpSpPr>
          <a:xfrm>
            <a:off x="6350440" y="1350097"/>
            <a:ext cx="456353" cy="307777"/>
            <a:chOff x="998515" y="2228501"/>
            <a:chExt cx="484257" cy="326595"/>
          </a:xfrm>
        </p:grpSpPr>
        <p:cxnSp>
          <p:nvCxnSpPr>
            <p:cNvPr id="25" name="Straight Connector 24">
              <a:extLst>
                <a:ext uri="{FF2B5EF4-FFF2-40B4-BE49-F238E27FC236}">
                  <a16:creationId xmlns:a16="http://schemas.microsoft.com/office/drawing/2014/main" id="{5B415B54-6CDF-E37C-1513-3B2E6DB1B14C}"/>
                </a:ext>
              </a:extLst>
            </p:cNvPr>
            <p:cNvCxnSpPr>
              <a:cxnSpLocks/>
            </p:cNvCxnSpPr>
            <p:nvPr/>
          </p:nvCxnSpPr>
          <p:spPr bwMode="auto">
            <a:xfrm>
              <a:off x="1389263" y="2375206"/>
              <a:ext cx="93509" cy="0"/>
            </a:xfrm>
            <a:prstGeom prst="line">
              <a:avLst/>
            </a:prstGeom>
            <a:noFill/>
            <a:ln w="28575" cap="flat" cmpd="sng" algn="ctr">
              <a:solidFill>
                <a:schemeClr val="bg1"/>
              </a:solidFill>
              <a:prstDash val="solid"/>
              <a:round/>
              <a:headEnd type="none" w="med" len="med"/>
              <a:tailEnd type="none" w="med" len="med"/>
            </a:ln>
            <a:effectLst/>
          </p:spPr>
        </p:cxnSp>
        <p:sp>
          <p:nvSpPr>
            <p:cNvPr id="29" name="TextBox 28">
              <a:extLst>
                <a:ext uri="{FF2B5EF4-FFF2-40B4-BE49-F238E27FC236}">
                  <a16:creationId xmlns:a16="http://schemas.microsoft.com/office/drawing/2014/main" id="{E72D7DD3-D63A-24E9-0585-7C2AAE5C063D}"/>
                </a:ext>
              </a:extLst>
            </p:cNvPr>
            <p:cNvSpPr txBox="1"/>
            <p:nvPr/>
          </p:nvSpPr>
          <p:spPr bwMode="auto">
            <a:xfrm>
              <a:off x="998515" y="2228501"/>
              <a:ext cx="437502"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grpSp>
      <p:grpSp>
        <p:nvGrpSpPr>
          <p:cNvPr id="34" name="Group 33">
            <a:extLst>
              <a:ext uri="{FF2B5EF4-FFF2-40B4-BE49-F238E27FC236}">
                <a16:creationId xmlns:a16="http://schemas.microsoft.com/office/drawing/2014/main" id="{B7652B9D-6D5E-1E04-E1F0-6598E952B5C2}"/>
              </a:ext>
            </a:extLst>
          </p:cNvPr>
          <p:cNvGrpSpPr/>
          <p:nvPr/>
        </p:nvGrpSpPr>
        <p:grpSpPr>
          <a:xfrm>
            <a:off x="6331857" y="1900330"/>
            <a:ext cx="451787" cy="307777"/>
            <a:chOff x="1003361" y="2782896"/>
            <a:chExt cx="479411" cy="326595"/>
          </a:xfrm>
        </p:grpSpPr>
        <p:cxnSp>
          <p:nvCxnSpPr>
            <p:cNvPr id="35" name="Straight Connector 34">
              <a:extLst>
                <a:ext uri="{FF2B5EF4-FFF2-40B4-BE49-F238E27FC236}">
                  <a16:creationId xmlns:a16="http://schemas.microsoft.com/office/drawing/2014/main" id="{0B745F5C-EA16-6E59-C479-6BBE7CE10BD0}"/>
                </a:ext>
              </a:extLst>
            </p:cNvPr>
            <p:cNvCxnSpPr>
              <a:cxnSpLocks/>
            </p:cNvCxnSpPr>
            <p:nvPr/>
          </p:nvCxnSpPr>
          <p:spPr bwMode="auto">
            <a:xfrm>
              <a:off x="1389263" y="2945361"/>
              <a:ext cx="93509" cy="0"/>
            </a:xfrm>
            <a:prstGeom prst="line">
              <a:avLst/>
            </a:prstGeom>
            <a:noFill/>
            <a:ln w="28575" cap="flat" cmpd="sng" algn="ctr">
              <a:solidFill>
                <a:schemeClr val="bg1"/>
              </a:solidFill>
              <a:prstDash val="solid"/>
              <a:round/>
              <a:headEnd type="none" w="med" len="med"/>
              <a:tailEnd type="none" w="med" len="med"/>
            </a:ln>
            <a:effectLst/>
          </p:spPr>
        </p:cxnSp>
        <p:sp>
          <p:nvSpPr>
            <p:cNvPr id="36" name="TextBox 35">
              <a:extLst>
                <a:ext uri="{FF2B5EF4-FFF2-40B4-BE49-F238E27FC236}">
                  <a16:creationId xmlns:a16="http://schemas.microsoft.com/office/drawing/2014/main" id="{7741DAAC-465B-5F2F-1B0A-270A2C397FD3}"/>
                </a:ext>
              </a:extLst>
            </p:cNvPr>
            <p:cNvSpPr txBox="1"/>
            <p:nvPr/>
          </p:nvSpPr>
          <p:spPr bwMode="auto">
            <a:xfrm>
              <a:off x="1003361" y="2782896"/>
              <a:ext cx="437501"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0.8</a:t>
              </a:r>
            </a:p>
          </p:txBody>
        </p:sp>
      </p:grpSp>
      <p:grpSp>
        <p:nvGrpSpPr>
          <p:cNvPr id="37" name="Group 36">
            <a:extLst>
              <a:ext uri="{FF2B5EF4-FFF2-40B4-BE49-F238E27FC236}">
                <a16:creationId xmlns:a16="http://schemas.microsoft.com/office/drawing/2014/main" id="{4F9C412F-FBF6-EC97-972A-680A56D8259C}"/>
              </a:ext>
            </a:extLst>
          </p:cNvPr>
          <p:cNvGrpSpPr/>
          <p:nvPr/>
        </p:nvGrpSpPr>
        <p:grpSpPr>
          <a:xfrm>
            <a:off x="6477158" y="4101260"/>
            <a:ext cx="306484" cy="307777"/>
            <a:chOff x="1157548" y="3903484"/>
            <a:chExt cx="325224" cy="326595"/>
          </a:xfrm>
        </p:grpSpPr>
        <p:cxnSp>
          <p:nvCxnSpPr>
            <p:cNvPr id="38" name="Straight Connector 37">
              <a:extLst>
                <a:ext uri="{FF2B5EF4-FFF2-40B4-BE49-F238E27FC236}">
                  <a16:creationId xmlns:a16="http://schemas.microsoft.com/office/drawing/2014/main" id="{7768A017-DA98-4A9D-F860-CE3766CB79AC}"/>
                </a:ext>
              </a:extLst>
            </p:cNvPr>
            <p:cNvCxnSpPr>
              <a:cxnSpLocks/>
            </p:cNvCxnSpPr>
            <p:nvPr/>
          </p:nvCxnSpPr>
          <p:spPr bwMode="auto">
            <a:xfrm>
              <a:off x="1389263" y="4085671"/>
              <a:ext cx="93509" cy="0"/>
            </a:xfrm>
            <a:prstGeom prst="line">
              <a:avLst/>
            </a:prstGeom>
            <a:noFill/>
            <a:ln w="28575" cap="flat" cmpd="sng" algn="ctr">
              <a:solidFill>
                <a:schemeClr val="bg1"/>
              </a:solidFill>
              <a:prstDash val="solid"/>
              <a:round/>
              <a:headEnd type="none" w="med" len="med"/>
              <a:tailEnd type="none" w="med" len="med"/>
            </a:ln>
            <a:effectLst/>
          </p:spPr>
        </p:cxnSp>
        <p:sp>
          <p:nvSpPr>
            <p:cNvPr id="39" name="TextBox 38">
              <a:extLst>
                <a:ext uri="{FF2B5EF4-FFF2-40B4-BE49-F238E27FC236}">
                  <a16:creationId xmlns:a16="http://schemas.microsoft.com/office/drawing/2014/main" id="{6C63FB83-80E8-CBF4-62E4-E1CBE5B3BB8B}"/>
                </a:ext>
              </a:extLst>
            </p:cNvPr>
            <p:cNvSpPr txBox="1"/>
            <p:nvPr/>
          </p:nvSpPr>
          <p:spPr bwMode="auto">
            <a:xfrm>
              <a:off x="1157548" y="3903484"/>
              <a:ext cx="292916"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sp>
        <p:nvSpPr>
          <p:cNvPr id="40" name="TextBox 39">
            <a:extLst>
              <a:ext uri="{FF2B5EF4-FFF2-40B4-BE49-F238E27FC236}">
                <a16:creationId xmlns:a16="http://schemas.microsoft.com/office/drawing/2014/main" id="{62D1749E-99A6-5091-BFED-FEAD6F9C7816}"/>
              </a:ext>
            </a:extLst>
          </p:cNvPr>
          <p:cNvSpPr txBox="1"/>
          <p:nvPr/>
        </p:nvSpPr>
        <p:spPr bwMode="auto">
          <a:xfrm rot="16200000">
            <a:off x="4868503" y="2693382"/>
            <a:ext cx="284438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FFS Probability</a:t>
            </a:r>
          </a:p>
        </p:txBody>
      </p:sp>
      <p:sp>
        <p:nvSpPr>
          <p:cNvPr id="41" name="TextBox 40">
            <a:extLst>
              <a:ext uri="{FF2B5EF4-FFF2-40B4-BE49-F238E27FC236}">
                <a16:creationId xmlns:a16="http://schemas.microsoft.com/office/drawing/2014/main" id="{6AB1D708-8B38-6A2F-80B4-0BF24E79F0E1}"/>
              </a:ext>
            </a:extLst>
          </p:cNvPr>
          <p:cNvSpPr txBox="1"/>
          <p:nvPr/>
        </p:nvSpPr>
        <p:spPr bwMode="auto">
          <a:xfrm>
            <a:off x="6203615" y="4555444"/>
            <a:ext cx="137454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at Risk, n</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A + I</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A</a:t>
            </a:r>
          </a:p>
        </p:txBody>
      </p:sp>
      <p:grpSp>
        <p:nvGrpSpPr>
          <p:cNvPr id="42" name="Group 41">
            <a:extLst>
              <a:ext uri="{FF2B5EF4-FFF2-40B4-BE49-F238E27FC236}">
                <a16:creationId xmlns:a16="http://schemas.microsoft.com/office/drawing/2014/main" id="{C2B46411-F056-6939-9CFF-E9240D54330F}"/>
              </a:ext>
            </a:extLst>
          </p:cNvPr>
          <p:cNvGrpSpPr/>
          <p:nvPr/>
        </p:nvGrpSpPr>
        <p:grpSpPr>
          <a:xfrm>
            <a:off x="6573612" y="4284853"/>
            <a:ext cx="458780" cy="990122"/>
            <a:chOff x="608684" y="4672429"/>
            <a:chExt cx="486832" cy="1050662"/>
          </a:xfrm>
        </p:grpSpPr>
        <p:cxnSp>
          <p:nvCxnSpPr>
            <p:cNvPr id="43" name="Straight Connector 42">
              <a:extLst>
                <a:ext uri="{FF2B5EF4-FFF2-40B4-BE49-F238E27FC236}">
                  <a16:creationId xmlns:a16="http://schemas.microsoft.com/office/drawing/2014/main" id="{482717D0-5801-6B96-63F1-9BF186336077}"/>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44" name="TextBox 43">
              <a:extLst>
                <a:ext uri="{FF2B5EF4-FFF2-40B4-BE49-F238E27FC236}">
                  <a16:creationId xmlns:a16="http://schemas.microsoft.com/office/drawing/2014/main" id="{1AF5D493-E489-4469-EE70-ABA00C3A3F49}"/>
                </a:ext>
              </a:extLst>
            </p:cNvPr>
            <p:cNvSpPr txBox="1"/>
            <p:nvPr/>
          </p:nvSpPr>
          <p:spPr bwMode="auto">
            <a:xfrm>
              <a:off x="608684"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288</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292</a:t>
              </a: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p:txBody>
        </p:sp>
      </p:grpSp>
      <p:sp>
        <p:nvSpPr>
          <p:cNvPr id="45" name="TextBox 44">
            <a:extLst>
              <a:ext uri="{FF2B5EF4-FFF2-40B4-BE49-F238E27FC236}">
                <a16:creationId xmlns:a16="http://schemas.microsoft.com/office/drawing/2014/main" id="{FDFE296E-06D6-1283-12B4-2004306F0B58}"/>
              </a:ext>
            </a:extLst>
          </p:cNvPr>
          <p:cNvSpPr txBox="1"/>
          <p:nvPr/>
        </p:nvSpPr>
        <p:spPr bwMode="auto">
          <a:xfrm>
            <a:off x="6790899" y="4558833"/>
            <a:ext cx="4973397" cy="312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Time From Randomization (Mo)</a:t>
            </a:r>
          </a:p>
        </p:txBody>
      </p:sp>
      <p:grpSp>
        <p:nvGrpSpPr>
          <p:cNvPr id="46" name="Group 45">
            <a:extLst>
              <a:ext uri="{FF2B5EF4-FFF2-40B4-BE49-F238E27FC236}">
                <a16:creationId xmlns:a16="http://schemas.microsoft.com/office/drawing/2014/main" id="{8785B52F-4B9A-C513-8A3E-63C7FE658588}"/>
              </a:ext>
            </a:extLst>
          </p:cNvPr>
          <p:cNvGrpSpPr/>
          <p:nvPr/>
        </p:nvGrpSpPr>
        <p:grpSpPr>
          <a:xfrm>
            <a:off x="6331857" y="2450563"/>
            <a:ext cx="451787" cy="307777"/>
            <a:chOff x="1003361" y="2782896"/>
            <a:chExt cx="479411" cy="326595"/>
          </a:xfrm>
        </p:grpSpPr>
        <p:cxnSp>
          <p:nvCxnSpPr>
            <p:cNvPr id="47" name="Straight Connector 46">
              <a:extLst>
                <a:ext uri="{FF2B5EF4-FFF2-40B4-BE49-F238E27FC236}">
                  <a16:creationId xmlns:a16="http://schemas.microsoft.com/office/drawing/2014/main" id="{A661B816-2C1A-93F2-7D01-1C46B3F4F459}"/>
                </a:ext>
              </a:extLst>
            </p:cNvPr>
            <p:cNvCxnSpPr>
              <a:cxnSpLocks/>
            </p:cNvCxnSpPr>
            <p:nvPr/>
          </p:nvCxnSpPr>
          <p:spPr bwMode="auto">
            <a:xfrm>
              <a:off x="1389263" y="2945361"/>
              <a:ext cx="93509" cy="0"/>
            </a:xfrm>
            <a:prstGeom prst="line">
              <a:avLst/>
            </a:prstGeom>
            <a:noFill/>
            <a:ln w="28575" cap="flat" cmpd="sng" algn="ctr">
              <a:solidFill>
                <a:schemeClr val="bg1"/>
              </a:solidFill>
              <a:prstDash val="solid"/>
              <a:round/>
              <a:headEnd type="none" w="med" len="med"/>
              <a:tailEnd type="none" w="med" len="med"/>
            </a:ln>
            <a:effectLst/>
          </p:spPr>
        </p:cxnSp>
        <p:sp>
          <p:nvSpPr>
            <p:cNvPr id="48" name="TextBox 47">
              <a:extLst>
                <a:ext uri="{FF2B5EF4-FFF2-40B4-BE49-F238E27FC236}">
                  <a16:creationId xmlns:a16="http://schemas.microsoft.com/office/drawing/2014/main" id="{0AB9A2F1-1D74-DCE4-0D8E-06600C813542}"/>
                </a:ext>
              </a:extLst>
            </p:cNvPr>
            <p:cNvSpPr txBox="1"/>
            <p:nvPr/>
          </p:nvSpPr>
          <p:spPr bwMode="auto">
            <a:xfrm>
              <a:off x="1003361" y="2782896"/>
              <a:ext cx="437501"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0.6</a:t>
              </a:r>
            </a:p>
          </p:txBody>
        </p:sp>
      </p:grpSp>
      <p:grpSp>
        <p:nvGrpSpPr>
          <p:cNvPr id="49" name="Group 48">
            <a:extLst>
              <a:ext uri="{FF2B5EF4-FFF2-40B4-BE49-F238E27FC236}">
                <a16:creationId xmlns:a16="http://schemas.microsoft.com/office/drawing/2014/main" id="{8AE22319-AD67-0D28-AD71-798DB054CD93}"/>
              </a:ext>
            </a:extLst>
          </p:cNvPr>
          <p:cNvGrpSpPr/>
          <p:nvPr/>
        </p:nvGrpSpPr>
        <p:grpSpPr>
          <a:xfrm>
            <a:off x="6331857" y="3000796"/>
            <a:ext cx="451787" cy="307777"/>
            <a:chOff x="1003361" y="2782896"/>
            <a:chExt cx="479411" cy="326595"/>
          </a:xfrm>
        </p:grpSpPr>
        <p:cxnSp>
          <p:nvCxnSpPr>
            <p:cNvPr id="50" name="Straight Connector 49">
              <a:extLst>
                <a:ext uri="{FF2B5EF4-FFF2-40B4-BE49-F238E27FC236}">
                  <a16:creationId xmlns:a16="http://schemas.microsoft.com/office/drawing/2014/main" id="{2DD2896F-292C-4F44-E715-E69564419942}"/>
                </a:ext>
              </a:extLst>
            </p:cNvPr>
            <p:cNvCxnSpPr>
              <a:cxnSpLocks/>
            </p:cNvCxnSpPr>
            <p:nvPr/>
          </p:nvCxnSpPr>
          <p:spPr bwMode="auto">
            <a:xfrm>
              <a:off x="1389263" y="2945361"/>
              <a:ext cx="93509" cy="0"/>
            </a:xfrm>
            <a:prstGeom prst="line">
              <a:avLst/>
            </a:prstGeom>
            <a:noFill/>
            <a:ln w="28575" cap="flat" cmpd="sng" algn="ctr">
              <a:solidFill>
                <a:schemeClr val="bg1"/>
              </a:solidFill>
              <a:prstDash val="solid"/>
              <a:round/>
              <a:headEnd type="none" w="med" len="med"/>
              <a:tailEnd type="none" w="med" len="med"/>
            </a:ln>
            <a:effectLst/>
          </p:spPr>
        </p:cxnSp>
        <p:sp>
          <p:nvSpPr>
            <p:cNvPr id="52" name="TextBox 51">
              <a:extLst>
                <a:ext uri="{FF2B5EF4-FFF2-40B4-BE49-F238E27FC236}">
                  <a16:creationId xmlns:a16="http://schemas.microsoft.com/office/drawing/2014/main" id="{3CBBDC4A-D42B-BD9E-80BA-97E024137EB2}"/>
                </a:ext>
              </a:extLst>
            </p:cNvPr>
            <p:cNvSpPr txBox="1"/>
            <p:nvPr/>
          </p:nvSpPr>
          <p:spPr bwMode="auto">
            <a:xfrm>
              <a:off x="1003361" y="2782896"/>
              <a:ext cx="437501"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0.4</a:t>
              </a:r>
            </a:p>
          </p:txBody>
        </p:sp>
      </p:grpSp>
      <p:grpSp>
        <p:nvGrpSpPr>
          <p:cNvPr id="53" name="Group 52">
            <a:extLst>
              <a:ext uri="{FF2B5EF4-FFF2-40B4-BE49-F238E27FC236}">
                <a16:creationId xmlns:a16="http://schemas.microsoft.com/office/drawing/2014/main" id="{32C87AC7-88AA-7C92-C5F5-0A124451D24E}"/>
              </a:ext>
            </a:extLst>
          </p:cNvPr>
          <p:cNvGrpSpPr/>
          <p:nvPr/>
        </p:nvGrpSpPr>
        <p:grpSpPr>
          <a:xfrm>
            <a:off x="6331857" y="3551029"/>
            <a:ext cx="451787" cy="307777"/>
            <a:chOff x="1003361" y="2782896"/>
            <a:chExt cx="479411" cy="326595"/>
          </a:xfrm>
        </p:grpSpPr>
        <p:cxnSp>
          <p:nvCxnSpPr>
            <p:cNvPr id="54" name="Straight Connector 53">
              <a:extLst>
                <a:ext uri="{FF2B5EF4-FFF2-40B4-BE49-F238E27FC236}">
                  <a16:creationId xmlns:a16="http://schemas.microsoft.com/office/drawing/2014/main" id="{EC3AF40A-306B-F7A2-0F07-8512DA608851}"/>
                </a:ext>
              </a:extLst>
            </p:cNvPr>
            <p:cNvCxnSpPr>
              <a:cxnSpLocks/>
            </p:cNvCxnSpPr>
            <p:nvPr/>
          </p:nvCxnSpPr>
          <p:spPr bwMode="auto">
            <a:xfrm>
              <a:off x="1389263" y="2945361"/>
              <a:ext cx="93509" cy="0"/>
            </a:xfrm>
            <a:prstGeom prst="line">
              <a:avLst/>
            </a:prstGeom>
            <a:noFill/>
            <a:ln w="28575" cap="flat" cmpd="sng" algn="ctr">
              <a:solidFill>
                <a:schemeClr val="bg1"/>
              </a:solidFill>
              <a:prstDash val="solid"/>
              <a:round/>
              <a:headEnd type="none" w="med" len="med"/>
              <a:tailEnd type="none" w="med" len="med"/>
            </a:ln>
            <a:effectLst/>
          </p:spPr>
        </p:cxnSp>
        <p:sp>
          <p:nvSpPr>
            <p:cNvPr id="55" name="TextBox 54">
              <a:extLst>
                <a:ext uri="{FF2B5EF4-FFF2-40B4-BE49-F238E27FC236}">
                  <a16:creationId xmlns:a16="http://schemas.microsoft.com/office/drawing/2014/main" id="{1A5C8017-9595-9620-8523-E9B0490354C6}"/>
                </a:ext>
              </a:extLst>
            </p:cNvPr>
            <p:cNvSpPr txBox="1"/>
            <p:nvPr/>
          </p:nvSpPr>
          <p:spPr bwMode="auto">
            <a:xfrm>
              <a:off x="1003361" y="2782896"/>
              <a:ext cx="437501" cy="32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0.2</a:t>
              </a:r>
            </a:p>
          </p:txBody>
        </p:sp>
      </p:grpSp>
      <p:grpSp>
        <p:nvGrpSpPr>
          <p:cNvPr id="56" name="Group 55">
            <a:extLst>
              <a:ext uri="{FF2B5EF4-FFF2-40B4-BE49-F238E27FC236}">
                <a16:creationId xmlns:a16="http://schemas.microsoft.com/office/drawing/2014/main" id="{E357B76C-1C23-F82A-028E-3B2984618593}"/>
              </a:ext>
            </a:extLst>
          </p:cNvPr>
          <p:cNvGrpSpPr/>
          <p:nvPr/>
        </p:nvGrpSpPr>
        <p:grpSpPr>
          <a:xfrm>
            <a:off x="11209781" y="4284853"/>
            <a:ext cx="367408" cy="990122"/>
            <a:chOff x="657164" y="4672429"/>
            <a:chExt cx="389873" cy="1050662"/>
          </a:xfrm>
        </p:grpSpPr>
        <p:cxnSp>
          <p:nvCxnSpPr>
            <p:cNvPr id="57" name="Straight Connector 56">
              <a:extLst>
                <a:ext uri="{FF2B5EF4-FFF2-40B4-BE49-F238E27FC236}">
                  <a16:creationId xmlns:a16="http://schemas.microsoft.com/office/drawing/2014/main" id="{8324EAE0-261E-291F-4B4B-2D8584A3A6C4}"/>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58" name="TextBox 57">
              <a:extLst>
                <a:ext uri="{FF2B5EF4-FFF2-40B4-BE49-F238E27FC236}">
                  <a16:creationId xmlns:a16="http://schemas.microsoft.com/office/drawing/2014/main" id="{307CECD3-5AEF-26FC-86D7-2CCA190EB5A6}"/>
                </a:ext>
              </a:extLst>
            </p:cNvPr>
            <p:cNvSpPr txBox="1"/>
            <p:nvPr/>
          </p:nvSpPr>
          <p:spPr bwMode="auto">
            <a:xfrm>
              <a:off x="657164"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0</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a:t>
              </a:r>
            </a:p>
          </p:txBody>
        </p:sp>
      </p:grpSp>
      <p:grpSp>
        <p:nvGrpSpPr>
          <p:cNvPr id="59" name="Group 58">
            <a:extLst>
              <a:ext uri="{FF2B5EF4-FFF2-40B4-BE49-F238E27FC236}">
                <a16:creationId xmlns:a16="http://schemas.microsoft.com/office/drawing/2014/main" id="{CFFA8F45-2C60-0149-8C50-FD738039D75D}"/>
              </a:ext>
            </a:extLst>
          </p:cNvPr>
          <p:cNvGrpSpPr/>
          <p:nvPr/>
        </p:nvGrpSpPr>
        <p:grpSpPr>
          <a:xfrm>
            <a:off x="11573099" y="4284853"/>
            <a:ext cx="367408" cy="990122"/>
            <a:chOff x="657163" y="4672429"/>
            <a:chExt cx="389873" cy="1050662"/>
          </a:xfrm>
        </p:grpSpPr>
        <p:cxnSp>
          <p:nvCxnSpPr>
            <p:cNvPr id="60" name="Straight Connector 59">
              <a:extLst>
                <a:ext uri="{FF2B5EF4-FFF2-40B4-BE49-F238E27FC236}">
                  <a16:creationId xmlns:a16="http://schemas.microsoft.com/office/drawing/2014/main" id="{4D40CEB8-9A6A-8958-AEB5-7A233E548372}"/>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61" name="TextBox 60">
              <a:extLst>
                <a:ext uri="{FF2B5EF4-FFF2-40B4-BE49-F238E27FC236}">
                  <a16:creationId xmlns:a16="http://schemas.microsoft.com/office/drawing/2014/main" id="{08046BC1-6504-387B-8B2D-0EB8CA1CE92B}"/>
                </a:ext>
              </a:extLst>
            </p:cNvPr>
            <p:cNvSpPr txBox="1"/>
            <p:nvPr/>
          </p:nvSpPr>
          <p:spPr bwMode="auto">
            <a:xfrm>
              <a:off x="657163"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0</a:t>
              </a:r>
            </a:p>
          </p:txBody>
        </p:sp>
      </p:grpSp>
      <p:grpSp>
        <p:nvGrpSpPr>
          <p:cNvPr id="62" name="Group 61">
            <a:extLst>
              <a:ext uri="{FF2B5EF4-FFF2-40B4-BE49-F238E27FC236}">
                <a16:creationId xmlns:a16="http://schemas.microsoft.com/office/drawing/2014/main" id="{498C1E22-09C7-EB38-80BF-32468976A2BF}"/>
              </a:ext>
            </a:extLst>
          </p:cNvPr>
          <p:cNvGrpSpPr/>
          <p:nvPr/>
        </p:nvGrpSpPr>
        <p:grpSpPr>
          <a:xfrm>
            <a:off x="10846457" y="4284853"/>
            <a:ext cx="367408" cy="990122"/>
            <a:chOff x="657164" y="4672429"/>
            <a:chExt cx="389873" cy="1050662"/>
          </a:xfrm>
        </p:grpSpPr>
        <p:cxnSp>
          <p:nvCxnSpPr>
            <p:cNvPr id="63" name="Straight Connector 62">
              <a:extLst>
                <a:ext uri="{FF2B5EF4-FFF2-40B4-BE49-F238E27FC236}">
                  <a16:creationId xmlns:a16="http://schemas.microsoft.com/office/drawing/2014/main" id="{26A9540F-CDF0-20DE-B201-C49C793D0B00}"/>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08" name="TextBox 31807">
              <a:extLst>
                <a:ext uri="{FF2B5EF4-FFF2-40B4-BE49-F238E27FC236}">
                  <a16:creationId xmlns:a16="http://schemas.microsoft.com/office/drawing/2014/main" id="{D0439B8A-CE42-4E0C-B523-6DD1739BF8C2}"/>
                </a:ext>
              </a:extLst>
            </p:cNvPr>
            <p:cNvSpPr txBox="1"/>
            <p:nvPr/>
          </p:nvSpPr>
          <p:spPr bwMode="auto">
            <a:xfrm>
              <a:off x="657164"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3</a:t>
              </a:r>
            </a:p>
          </p:txBody>
        </p:sp>
      </p:grpSp>
      <p:grpSp>
        <p:nvGrpSpPr>
          <p:cNvPr id="31809" name="Group 31808">
            <a:extLst>
              <a:ext uri="{FF2B5EF4-FFF2-40B4-BE49-F238E27FC236}">
                <a16:creationId xmlns:a16="http://schemas.microsoft.com/office/drawing/2014/main" id="{C3C53776-8F7B-3CB6-41A5-C8EE9E493655}"/>
              </a:ext>
            </a:extLst>
          </p:cNvPr>
          <p:cNvGrpSpPr/>
          <p:nvPr/>
        </p:nvGrpSpPr>
        <p:grpSpPr>
          <a:xfrm>
            <a:off x="10483133" y="4284853"/>
            <a:ext cx="367408" cy="990122"/>
            <a:chOff x="657164" y="4672429"/>
            <a:chExt cx="389873" cy="1050662"/>
          </a:xfrm>
        </p:grpSpPr>
        <p:cxnSp>
          <p:nvCxnSpPr>
            <p:cNvPr id="31810" name="Straight Connector 31809">
              <a:extLst>
                <a:ext uri="{FF2B5EF4-FFF2-40B4-BE49-F238E27FC236}">
                  <a16:creationId xmlns:a16="http://schemas.microsoft.com/office/drawing/2014/main" id="{F6E76B56-336B-7169-C211-AD59819517A8}"/>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11" name="TextBox 31810">
              <a:extLst>
                <a:ext uri="{FF2B5EF4-FFF2-40B4-BE49-F238E27FC236}">
                  <a16:creationId xmlns:a16="http://schemas.microsoft.com/office/drawing/2014/main" id="{A2D11CAD-56C4-686A-895C-FA57C1D3E06A}"/>
                </a:ext>
              </a:extLst>
            </p:cNvPr>
            <p:cNvSpPr txBox="1"/>
            <p:nvPr/>
          </p:nvSpPr>
          <p:spPr bwMode="auto">
            <a:xfrm>
              <a:off x="657164"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54</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17</a:t>
              </a:r>
            </a:p>
          </p:txBody>
        </p:sp>
      </p:grpSp>
      <p:grpSp>
        <p:nvGrpSpPr>
          <p:cNvPr id="31812" name="Group 31811">
            <a:extLst>
              <a:ext uri="{FF2B5EF4-FFF2-40B4-BE49-F238E27FC236}">
                <a16:creationId xmlns:a16="http://schemas.microsoft.com/office/drawing/2014/main" id="{AAAF8EF9-98AD-BD8B-719D-A76BD4A05F00}"/>
              </a:ext>
            </a:extLst>
          </p:cNvPr>
          <p:cNvGrpSpPr/>
          <p:nvPr/>
        </p:nvGrpSpPr>
        <p:grpSpPr>
          <a:xfrm>
            <a:off x="10119809" y="4270134"/>
            <a:ext cx="367408" cy="990122"/>
            <a:chOff x="657164" y="4672429"/>
            <a:chExt cx="389873" cy="1050662"/>
          </a:xfrm>
        </p:grpSpPr>
        <p:cxnSp>
          <p:nvCxnSpPr>
            <p:cNvPr id="31813" name="Straight Connector 31812">
              <a:extLst>
                <a:ext uri="{FF2B5EF4-FFF2-40B4-BE49-F238E27FC236}">
                  <a16:creationId xmlns:a16="http://schemas.microsoft.com/office/drawing/2014/main" id="{677DF37B-EF9F-E44C-15CA-F93662F95F8E}"/>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14" name="TextBox 31813">
              <a:extLst>
                <a:ext uri="{FF2B5EF4-FFF2-40B4-BE49-F238E27FC236}">
                  <a16:creationId xmlns:a16="http://schemas.microsoft.com/office/drawing/2014/main" id="{874112F6-9051-724B-B5D7-97420C3478F0}"/>
                </a:ext>
              </a:extLst>
            </p:cNvPr>
            <p:cNvSpPr txBox="1"/>
            <p:nvPr/>
          </p:nvSpPr>
          <p:spPr bwMode="auto">
            <a:xfrm>
              <a:off x="657164" y="4710646"/>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48</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27</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40</a:t>
              </a:r>
            </a:p>
          </p:txBody>
        </p:sp>
      </p:grpSp>
      <p:grpSp>
        <p:nvGrpSpPr>
          <p:cNvPr id="31815" name="Group 31814">
            <a:extLst>
              <a:ext uri="{FF2B5EF4-FFF2-40B4-BE49-F238E27FC236}">
                <a16:creationId xmlns:a16="http://schemas.microsoft.com/office/drawing/2014/main" id="{9320C82A-0517-4442-AEA2-C4C1D2ECF080}"/>
              </a:ext>
            </a:extLst>
          </p:cNvPr>
          <p:cNvGrpSpPr/>
          <p:nvPr/>
        </p:nvGrpSpPr>
        <p:grpSpPr>
          <a:xfrm>
            <a:off x="9301789" y="4284853"/>
            <a:ext cx="458780" cy="990122"/>
            <a:chOff x="608685" y="4672429"/>
            <a:chExt cx="486832" cy="1050662"/>
          </a:xfrm>
        </p:grpSpPr>
        <p:cxnSp>
          <p:nvCxnSpPr>
            <p:cNvPr id="31816" name="Straight Connector 31815">
              <a:extLst>
                <a:ext uri="{FF2B5EF4-FFF2-40B4-BE49-F238E27FC236}">
                  <a16:creationId xmlns:a16="http://schemas.microsoft.com/office/drawing/2014/main" id="{5727089D-9BD6-AD90-AFF9-C9F71FBCC1D9}"/>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17" name="TextBox 31816">
              <a:extLst>
                <a:ext uri="{FF2B5EF4-FFF2-40B4-BE49-F238E27FC236}">
                  <a16:creationId xmlns:a16="http://schemas.microsoft.com/office/drawing/2014/main" id="{57982730-8774-47F7-7FED-BCB024828763}"/>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85</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109</a:t>
              </a:r>
            </a:p>
          </p:txBody>
        </p:sp>
      </p:grpSp>
      <p:grpSp>
        <p:nvGrpSpPr>
          <p:cNvPr id="31818" name="Group 31817">
            <a:extLst>
              <a:ext uri="{FF2B5EF4-FFF2-40B4-BE49-F238E27FC236}">
                <a16:creationId xmlns:a16="http://schemas.microsoft.com/office/drawing/2014/main" id="{5CACEC41-0B7F-BFF4-7F36-1013140571E5}"/>
              </a:ext>
            </a:extLst>
          </p:cNvPr>
          <p:cNvGrpSpPr/>
          <p:nvPr/>
        </p:nvGrpSpPr>
        <p:grpSpPr>
          <a:xfrm>
            <a:off x="9756486" y="4284849"/>
            <a:ext cx="367408" cy="990123"/>
            <a:chOff x="657164" y="4672429"/>
            <a:chExt cx="389873" cy="1050664"/>
          </a:xfrm>
        </p:grpSpPr>
        <p:cxnSp>
          <p:nvCxnSpPr>
            <p:cNvPr id="31819" name="Straight Connector 31818">
              <a:extLst>
                <a:ext uri="{FF2B5EF4-FFF2-40B4-BE49-F238E27FC236}">
                  <a16:creationId xmlns:a16="http://schemas.microsoft.com/office/drawing/2014/main" id="{B08452BD-8E42-A03E-A953-1FC6726871E2}"/>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20" name="TextBox 31819">
              <a:extLst>
                <a:ext uri="{FF2B5EF4-FFF2-40B4-BE49-F238E27FC236}">
                  <a16:creationId xmlns:a16="http://schemas.microsoft.com/office/drawing/2014/main" id="{9829D790-31D7-27D4-0E80-3400AACD8977}"/>
                </a:ext>
              </a:extLst>
            </p:cNvPr>
            <p:cNvSpPr txBox="1"/>
            <p:nvPr/>
          </p:nvSpPr>
          <p:spPr bwMode="auto">
            <a:xfrm>
              <a:off x="657164" y="4710648"/>
              <a:ext cx="389873"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54</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65</a:t>
              </a:r>
            </a:p>
          </p:txBody>
        </p:sp>
      </p:grpSp>
      <p:grpSp>
        <p:nvGrpSpPr>
          <p:cNvPr id="31821" name="Group 31820">
            <a:extLst>
              <a:ext uri="{FF2B5EF4-FFF2-40B4-BE49-F238E27FC236}">
                <a16:creationId xmlns:a16="http://schemas.microsoft.com/office/drawing/2014/main" id="{52A147A4-34A3-E9FE-A804-220EB8347992}"/>
              </a:ext>
            </a:extLst>
          </p:cNvPr>
          <p:cNvGrpSpPr/>
          <p:nvPr/>
        </p:nvGrpSpPr>
        <p:grpSpPr>
          <a:xfrm>
            <a:off x="7937701" y="4270134"/>
            <a:ext cx="458780" cy="990122"/>
            <a:chOff x="608685" y="4672429"/>
            <a:chExt cx="486832" cy="1050662"/>
          </a:xfrm>
        </p:grpSpPr>
        <p:cxnSp>
          <p:nvCxnSpPr>
            <p:cNvPr id="31822" name="Straight Connector 31821">
              <a:extLst>
                <a:ext uri="{FF2B5EF4-FFF2-40B4-BE49-F238E27FC236}">
                  <a16:creationId xmlns:a16="http://schemas.microsoft.com/office/drawing/2014/main" id="{C26C15F3-9E36-1EA5-0C2E-7CB616915C59}"/>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23" name="TextBox 31822">
              <a:extLst>
                <a:ext uri="{FF2B5EF4-FFF2-40B4-BE49-F238E27FC236}">
                  <a16:creationId xmlns:a16="http://schemas.microsoft.com/office/drawing/2014/main" id="{544C7B40-3485-27D1-F32E-ADA57D93B91B}"/>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206</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226</a:t>
              </a:r>
            </a:p>
          </p:txBody>
        </p:sp>
      </p:grpSp>
      <p:grpSp>
        <p:nvGrpSpPr>
          <p:cNvPr id="31824" name="Group 31823">
            <a:extLst>
              <a:ext uri="{FF2B5EF4-FFF2-40B4-BE49-F238E27FC236}">
                <a16:creationId xmlns:a16="http://schemas.microsoft.com/office/drawing/2014/main" id="{D0F46750-9CA6-19FC-1BF1-23B3E3F9A068}"/>
              </a:ext>
            </a:extLst>
          </p:cNvPr>
          <p:cNvGrpSpPr/>
          <p:nvPr/>
        </p:nvGrpSpPr>
        <p:grpSpPr>
          <a:xfrm>
            <a:off x="8847093" y="4284853"/>
            <a:ext cx="458780" cy="990122"/>
            <a:chOff x="608685" y="4672429"/>
            <a:chExt cx="486832" cy="1050662"/>
          </a:xfrm>
        </p:grpSpPr>
        <p:cxnSp>
          <p:nvCxnSpPr>
            <p:cNvPr id="31825" name="Straight Connector 31824">
              <a:extLst>
                <a:ext uri="{FF2B5EF4-FFF2-40B4-BE49-F238E27FC236}">
                  <a16:creationId xmlns:a16="http://schemas.microsoft.com/office/drawing/2014/main" id="{647D88DD-BB6A-E2A4-FDB7-E79485B85D81}"/>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26" name="TextBox 31825">
              <a:extLst>
                <a:ext uri="{FF2B5EF4-FFF2-40B4-BE49-F238E27FC236}">
                  <a16:creationId xmlns:a16="http://schemas.microsoft.com/office/drawing/2014/main" id="{60BFD124-A6C2-9EAA-04DD-9F1340E7895C}"/>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126</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137</a:t>
              </a:r>
            </a:p>
          </p:txBody>
        </p:sp>
      </p:grpSp>
      <p:grpSp>
        <p:nvGrpSpPr>
          <p:cNvPr id="31827" name="Group 31826">
            <a:extLst>
              <a:ext uri="{FF2B5EF4-FFF2-40B4-BE49-F238E27FC236}">
                <a16:creationId xmlns:a16="http://schemas.microsoft.com/office/drawing/2014/main" id="{F87058D3-0305-5007-AF38-C74621D3A83C}"/>
              </a:ext>
            </a:extLst>
          </p:cNvPr>
          <p:cNvGrpSpPr/>
          <p:nvPr/>
        </p:nvGrpSpPr>
        <p:grpSpPr>
          <a:xfrm>
            <a:off x="8392397" y="4284853"/>
            <a:ext cx="458780" cy="990122"/>
            <a:chOff x="608685" y="4672429"/>
            <a:chExt cx="486832" cy="1050662"/>
          </a:xfrm>
        </p:grpSpPr>
        <p:cxnSp>
          <p:nvCxnSpPr>
            <p:cNvPr id="31828" name="Straight Connector 31827">
              <a:extLst>
                <a:ext uri="{FF2B5EF4-FFF2-40B4-BE49-F238E27FC236}">
                  <a16:creationId xmlns:a16="http://schemas.microsoft.com/office/drawing/2014/main" id="{BE17489F-60A9-4AD1-91E5-9FBE2FC5A9DC}"/>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29" name="TextBox 31828">
              <a:extLst>
                <a:ext uri="{FF2B5EF4-FFF2-40B4-BE49-F238E27FC236}">
                  <a16:creationId xmlns:a16="http://schemas.microsoft.com/office/drawing/2014/main" id="{D12CE30F-CF7B-C3DE-EA4E-FD1AF23591BF}"/>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162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184</a:t>
              </a:r>
            </a:p>
          </p:txBody>
        </p:sp>
      </p:grpSp>
      <p:grpSp>
        <p:nvGrpSpPr>
          <p:cNvPr id="31830" name="Group 31829">
            <a:extLst>
              <a:ext uri="{FF2B5EF4-FFF2-40B4-BE49-F238E27FC236}">
                <a16:creationId xmlns:a16="http://schemas.microsoft.com/office/drawing/2014/main" id="{A350EC31-4C43-8463-AAA3-4B04B580A599}"/>
              </a:ext>
            </a:extLst>
          </p:cNvPr>
          <p:cNvGrpSpPr/>
          <p:nvPr/>
        </p:nvGrpSpPr>
        <p:grpSpPr>
          <a:xfrm>
            <a:off x="7483005" y="4270134"/>
            <a:ext cx="458780" cy="990122"/>
            <a:chOff x="608685" y="4672429"/>
            <a:chExt cx="486832" cy="1050662"/>
          </a:xfrm>
        </p:grpSpPr>
        <p:cxnSp>
          <p:nvCxnSpPr>
            <p:cNvPr id="31831" name="Straight Connector 31830">
              <a:extLst>
                <a:ext uri="{FF2B5EF4-FFF2-40B4-BE49-F238E27FC236}">
                  <a16:creationId xmlns:a16="http://schemas.microsoft.com/office/drawing/2014/main" id="{F0A3185B-55C7-0FB2-0AA0-48B3C2BFFC0E}"/>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32" name="TextBox 31831">
              <a:extLst>
                <a:ext uri="{FF2B5EF4-FFF2-40B4-BE49-F238E27FC236}">
                  <a16:creationId xmlns:a16="http://schemas.microsoft.com/office/drawing/2014/main" id="{90C8A48A-DC49-080B-8ECC-BC5EC78A95E9}"/>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237</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253</a:t>
              </a:r>
            </a:p>
          </p:txBody>
        </p:sp>
      </p:grpSp>
      <p:grpSp>
        <p:nvGrpSpPr>
          <p:cNvPr id="31833" name="Group 31832">
            <a:extLst>
              <a:ext uri="{FF2B5EF4-FFF2-40B4-BE49-F238E27FC236}">
                <a16:creationId xmlns:a16="http://schemas.microsoft.com/office/drawing/2014/main" id="{70B32B2B-FBD3-83B9-C516-4610A8C3F61F}"/>
              </a:ext>
            </a:extLst>
          </p:cNvPr>
          <p:cNvGrpSpPr/>
          <p:nvPr/>
        </p:nvGrpSpPr>
        <p:grpSpPr>
          <a:xfrm>
            <a:off x="7028309" y="4270134"/>
            <a:ext cx="458780" cy="990122"/>
            <a:chOff x="608685" y="4672429"/>
            <a:chExt cx="486832" cy="1050662"/>
          </a:xfrm>
        </p:grpSpPr>
        <p:cxnSp>
          <p:nvCxnSpPr>
            <p:cNvPr id="31834" name="Straight Connector 31833">
              <a:extLst>
                <a:ext uri="{FF2B5EF4-FFF2-40B4-BE49-F238E27FC236}">
                  <a16:creationId xmlns:a16="http://schemas.microsoft.com/office/drawing/2014/main" id="{D2529B37-187C-8CCF-C4C0-0BBE0BFEBB96}"/>
                </a:ext>
              </a:extLst>
            </p:cNvPr>
            <p:cNvCxnSpPr>
              <a:cxnSpLocks/>
            </p:cNvCxnSpPr>
            <p:nvPr/>
          </p:nvCxnSpPr>
          <p:spPr bwMode="auto">
            <a:xfrm rot="5400000">
              <a:off x="799275" y="4712207"/>
              <a:ext cx="79555" cy="0"/>
            </a:xfrm>
            <a:prstGeom prst="line">
              <a:avLst/>
            </a:prstGeom>
            <a:noFill/>
            <a:ln w="28575" cap="flat" cmpd="sng" algn="ctr">
              <a:solidFill>
                <a:schemeClr val="bg1"/>
              </a:solidFill>
              <a:prstDash val="solid"/>
              <a:round/>
              <a:headEnd type="none" w="med" len="med"/>
              <a:tailEnd type="none" w="med" len="med"/>
            </a:ln>
            <a:effectLst/>
          </p:spPr>
        </p:cxnSp>
        <p:sp>
          <p:nvSpPr>
            <p:cNvPr id="31835" name="TextBox 31834">
              <a:extLst>
                <a:ext uri="{FF2B5EF4-FFF2-40B4-BE49-F238E27FC236}">
                  <a16:creationId xmlns:a16="http://schemas.microsoft.com/office/drawing/2014/main" id="{E9170FD0-923D-1E12-F5D0-9FC4E835690F}"/>
                </a:ext>
              </a:extLst>
            </p:cNvPr>
            <p:cNvSpPr txBox="1"/>
            <p:nvPr/>
          </p:nvSpPr>
          <p:spPr bwMode="auto">
            <a:xfrm>
              <a:off x="608685" y="4710646"/>
              <a:ext cx="486832" cy="1012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252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270</a:t>
              </a:r>
            </a:p>
          </p:txBody>
        </p:sp>
      </p:grpSp>
      <p:pic>
        <p:nvPicPr>
          <p:cNvPr id="31836" name="Graphic 31835">
            <a:extLst>
              <a:ext uri="{FF2B5EF4-FFF2-40B4-BE49-F238E27FC236}">
                <a16:creationId xmlns:a16="http://schemas.microsoft.com/office/drawing/2014/main" id="{472F6EAF-5161-B1D5-DE4E-F8CCADC464D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p:blipFill>
        <p:spPr>
          <a:xfrm>
            <a:off x="6800436" y="1451309"/>
            <a:ext cx="4681768" cy="1019878"/>
          </a:xfrm>
          <a:prstGeom prst="rect">
            <a:avLst/>
          </a:prstGeom>
        </p:spPr>
      </p:pic>
      <p:grpSp>
        <p:nvGrpSpPr>
          <p:cNvPr id="2" name="Group 1">
            <a:extLst>
              <a:ext uri="{FF2B5EF4-FFF2-40B4-BE49-F238E27FC236}">
                <a16:creationId xmlns:a16="http://schemas.microsoft.com/office/drawing/2014/main" id="{08261257-E82F-F0D3-73C5-E934C6A6BD95}"/>
              </a:ext>
            </a:extLst>
          </p:cNvPr>
          <p:cNvGrpSpPr/>
          <p:nvPr/>
        </p:nvGrpSpPr>
        <p:grpSpPr>
          <a:xfrm>
            <a:off x="1229108" y="3138315"/>
            <a:ext cx="2283591" cy="954107"/>
            <a:chOff x="2180656" y="3198777"/>
            <a:chExt cx="2283591" cy="954107"/>
          </a:xfrm>
        </p:grpSpPr>
        <p:sp>
          <p:nvSpPr>
            <p:cNvPr id="3" name="TextBox 2">
              <a:extLst>
                <a:ext uri="{FF2B5EF4-FFF2-40B4-BE49-F238E27FC236}">
                  <a16:creationId xmlns:a16="http://schemas.microsoft.com/office/drawing/2014/main" id="{D01954DC-7A4E-2E8C-876C-19CB8969FFAA}"/>
                </a:ext>
              </a:extLst>
            </p:cNvPr>
            <p:cNvSpPr txBox="1"/>
            <p:nvPr/>
          </p:nvSpPr>
          <p:spPr bwMode="auto">
            <a:xfrm>
              <a:off x="2180656" y="3198777"/>
              <a:ext cx="2104230" cy="954107"/>
            </a:xfrm>
            <a:prstGeom prst="rect">
              <a:avLst/>
            </a:prstGeom>
            <a:solidFill>
              <a:schemeClr val="tx1"/>
            </a:solidFill>
            <a:ln>
              <a:noFill/>
            </a:ln>
          </p:spPr>
          <p:txBody>
            <a:bodyPr wrap="none"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follow-up: 31 </a:t>
              </a:r>
              <a:r>
                <a:rPr kumimoji="0" lang="en-US" sz="14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mo</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171450" marR="0" lvl="0" indent="-171450" algn="l" defTabSz="914400" rtl="0" eaLnBrk="0" fontAlgn="base" latinLnBrk="0" hangingPunct="0">
                <a:lnSpc>
                  <a:spcPct val="100000"/>
                </a:lnSpc>
                <a:spcBef>
                  <a:spcPct val="50000"/>
                </a:spcBef>
                <a:spcAft>
                  <a:spcPct val="0"/>
                </a:spcAft>
                <a:buClr>
                  <a:srgbClr val="E1471D"/>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171450" marR="0" lvl="0" indent="-171450" algn="l" defTabSz="914400" rtl="0" eaLnBrk="0" fontAlgn="base" latinLnBrk="0" hangingPunct="0">
                <a:lnSpc>
                  <a:spcPct val="100000"/>
                </a:lnSpc>
                <a:spcBef>
                  <a:spcPct val="50000"/>
                </a:spcBef>
                <a:spcAft>
                  <a:spcPct val="0"/>
                </a:spcAft>
                <a:buClr>
                  <a:srgbClr val="00823B"/>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p:txBody>
        </p:sp>
        <p:sp>
          <p:nvSpPr>
            <p:cNvPr id="6" name="TextBox 5">
              <a:extLst>
                <a:ext uri="{FF2B5EF4-FFF2-40B4-BE49-F238E27FC236}">
                  <a16:creationId xmlns:a16="http://schemas.microsoft.com/office/drawing/2014/main" id="{317D6FC1-F411-D3B0-CCDB-D0FB07E7B71C}"/>
                </a:ext>
              </a:extLst>
            </p:cNvPr>
            <p:cNvSpPr txBox="1"/>
            <p:nvPr/>
          </p:nvSpPr>
          <p:spPr bwMode="auto">
            <a:xfrm>
              <a:off x="2618292" y="3458749"/>
              <a:ext cx="1845955" cy="630942"/>
            </a:xfrm>
            <a:prstGeom prst="rect">
              <a:avLst/>
            </a:prstGeom>
            <a:solidFill>
              <a:schemeClr val="tx1"/>
            </a:solidFill>
            <a:ln>
              <a:noFill/>
            </a:ln>
          </p:spPr>
          <p:txBody>
            <a:bodyPr wrap="none" rtlCol="0" anchor="ctr">
              <a:spAutoFit/>
            </a:bodyPr>
            <a:lstStyle/>
            <a:p>
              <a:pPr marL="0" marR="0" lvl="0" indent="0" algn="l" defTabSz="914400" rtl="0" eaLnBrk="0" fontAlgn="base" latinLnBrk="0" hangingPunct="0">
                <a:lnSpc>
                  <a:spcPct val="100000"/>
                </a:lnSpc>
                <a:spcBef>
                  <a:spcPct val="50000"/>
                </a:spcBef>
                <a:spcAft>
                  <a:spcPct val="0"/>
                </a:spcAft>
                <a:buClr>
                  <a:srgbClr val="E1471D"/>
                </a:buClr>
                <a:buSzPct val="250000"/>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 median not reached</a:t>
              </a:r>
            </a:p>
            <a:p>
              <a:pPr marL="0" marR="0" lvl="0" indent="0" algn="l" defTabSz="914400" rtl="0" eaLnBrk="0" fontAlgn="base" latinLnBrk="0" hangingPunct="0">
                <a:lnSpc>
                  <a:spcPct val="100000"/>
                </a:lnSpc>
                <a:spcBef>
                  <a:spcPct val="50000"/>
                </a:spcBef>
                <a:spcAft>
                  <a:spcPct val="0"/>
                </a:spcAft>
                <a:buClr>
                  <a:srgbClr val="00823B"/>
                </a:buClr>
                <a:buSzPct val="250000"/>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 median not reached</a:t>
              </a:r>
            </a:p>
          </p:txBody>
        </p:sp>
      </p:grpSp>
      <p:grpSp>
        <p:nvGrpSpPr>
          <p:cNvPr id="9" name="Group 8">
            <a:extLst>
              <a:ext uri="{FF2B5EF4-FFF2-40B4-BE49-F238E27FC236}">
                <a16:creationId xmlns:a16="http://schemas.microsoft.com/office/drawing/2014/main" id="{6BD4FE84-D1FD-B7F0-F013-957E536F55DB}"/>
              </a:ext>
            </a:extLst>
          </p:cNvPr>
          <p:cNvGrpSpPr/>
          <p:nvPr/>
        </p:nvGrpSpPr>
        <p:grpSpPr>
          <a:xfrm>
            <a:off x="6914737" y="3138315"/>
            <a:ext cx="2497046" cy="954107"/>
            <a:chOff x="2180656" y="3184232"/>
            <a:chExt cx="2497046" cy="954107"/>
          </a:xfrm>
        </p:grpSpPr>
        <p:sp>
          <p:nvSpPr>
            <p:cNvPr id="12" name="TextBox 11">
              <a:extLst>
                <a:ext uri="{FF2B5EF4-FFF2-40B4-BE49-F238E27FC236}">
                  <a16:creationId xmlns:a16="http://schemas.microsoft.com/office/drawing/2014/main" id="{218CE81E-70F2-E780-12CF-ADAD24E69A53}"/>
                </a:ext>
              </a:extLst>
            </p:cNvPr>
            <p:cNvSpPr txBox="1"/>
            <p:nvPr/>
          </p:nvSpPr>
          <p:spPr bwMode="auto">
            <a:xfrm>
              <a:off x="2180656" y="3184232"/>
              <a:ext cx="2064155" cy="954107"/>
            </a:xfrm>
            <a:prstGeom prst="rect">
              <a:avLst/>
            </a:prstGeom>
            <a:solidFill>
              <a:schemeClr val="tx1"/>
            </a:solidFill>
            <a:ln>
              <a:noFill/>
            </a:ln>
          </p:spPr>
          <p:txBody>
            <a:bodyPr wrap="none"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follow-up: 31 </a:t>
              </a:r>
              <a:r>
                <a:rPr kumimoji="0" lang="en-US" sz="14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mo</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a:p>
              <a:pPr marL="171450" marR="0" lvl="0" indent="-171450" algn="l" defTabSz="914400" rtl="0" eaLnBrk="0" fontAlgn="base" latinLnBrk="0" hangingPunct="0">
                <a:lnSpc>
                  <a:spcPct val="100000"/>
                </a:lnSpc>
                <a:spcBef>
                  <a:spcPct val="50000"/>
                </a:spcBef>
                <a:spcAft>
                  <a:spcPct val="0"/>
                </a:spcAft>
                <a:buClr>
                  <a:srgbClr val="015873"/>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171450" marR="0" lvl="0" indent="-171450" algn="l" defTabSz="914400" rtl="0" eaLnBrk="0" fontAlgn="base" latinLnBrk="0" hangingPunct="0">
                <a:lnSpc>
                  <a:spcPct val="100000"/>
                </a:lnSpc>
                <a:spcBef>
                  <a:spcPct val="50000"/>
                </a:spcBef>
                <a:spcAft>
                  <a:spcPct val="0"/>
                </a:spcAft>
                <a:buClr>
                  <a:srgbClr val="00823B"/>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p:txBody>
        </p:sp>
        <p:sp>
          <p:nvSpPr>
            <p:cNvPr id="13" name="TextBox 12">
              <a:extLst>
                <a:ext uri="{FF2B5EF4-FFF2-40B4-BE49-F238E27FC236}">
                  <a16:creationId xmlns:a16="http://schemas.microsoft.com/office/drawing/2014/main" id="{F8B3BF37-0260-96FE-A00D-CF525E7DCB40}"/>
                </a:ext>
              </a:extLst>
            </p:cNvPr>
            <p:cNvSpPr txBox="1"/>
            <p:nvPr/>
          </p:nvSpPr>
          <p:spPr bwMode="auto">
            <a:xfrm>
              <a:off x="2618292" y="3433523"/>
              <a:ext cx="2059410" cy="630942"/>
            </a:xfrm>
            <a:prstGeom prst="rect">
              <a:avLst/>
            </a:prstGeom>
            <a:solidFill>
              <a:schemeClr val="tx1"/>
            </a:solidFill>
            <a:ln>
              <a:noFill/>
            </a:ln>
          </p:spPr>
          <p:txBody>
            <a:bodyPr wrap="none"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 + I, median not reached</a:t>
              </a:r>
            </a:p>
            <a:p>
              <a:pPr marL="0" marR="0" lvl="0" indent="0" algn="l" defTabSz="914400" rtl="0" eaLnBrk="0" fontAlgn="base" latinLnBrk="0" hangingPunct="0">
                <a:lnSpc>
                  <a:spcPct val="100000"/>
                </a:lnSpc>
                <a:spcBef>
                  <a:spcPct val="50000"/>
                </a:spcBef>
                <a:spcAft>
                  <a:spcPct val="0"/>
                </a:spcAft>
                <a:buClr>
                  <a:srgbClr val="00823B"/>
                </a:buClr>
                <a:buSzPct val="250000"/>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 median not reached</a:t>
              </a:r>
            </a:p>
          </p:txBody>
        </p:sp>
      </p:grpSp>
    </p:spTree>
    <p:extLst>
      <p:ext uri="{BB962C8B-B14F-4D97-AF65-F5344CB8AC3E}">
        <p14:creationId xmlns:p14="http://schemas.microsoft.com/office/powerpoint/2010/main" val="120715944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lang="en-US" dirty="0"/>
              <a:t>TRIANGLE: OS</a:t>
            </a: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 Reproduced with permission.</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66A4173F-08D2-0F09-24EB-F6D5D4267953}"/>
              </a:ext>
            </a:extLst>
          </p:cNvPr>
          <p:cNvSpPr txBox="1"/>
          <p:nvPr/>
        </p:nvSpPr>
        <p:spPr bwMode="auto">
          <a:xfrm>
            <a:off x="459972" y="6074703"/>
            <a:ext cx="84026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pt-BR"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arm: R-CHOP/R-DHAP + ASCT; A + I arm: IR-CHOP/R-DHAP + ASCT + I; I arm: IR-CHOP/R-DHAP + I. I: ibrutinib.</a:t>
            </a:r>
          </a:p>
        </p:txBody>
      </p:sp>
      <p:sp>
        <p:nvSpPr>
          <p:cNvPr id="20" name="TextBox 19">
            <a:extLst>
              <a:ext uri="{FF2B5EF4-FFF2-40B4-BE49-F238E27FC236}">
                <a16:creationId xmlns:a16="http://schemas.microsoft.com/office/drawing/2014/main" id="{DAA8EC7D-686A-044F-F73C-778BC60E835D}"/>
              </a:ext>
            </a:extLst>
          </p:cNvPr>
          <p:cNvSpPr txBox="1"/>
          <p:nvPr/>
        </p:nvSpPr>
        <p:spPr bwMode="auto">
          <a:xfrm>
            <a:off x="8786606" y="3227219"/>
            <a:ext cx="382893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285750" marR="0" lvl="0" indent="-28575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Data still premature to evaluate statistical significance for OS </a:t>
            </a:r>
          </a:p>
        </p:txBody>
      </p:sp>
      <p:sp>
        <p:nvSpPr>
          <p:cNvPr id="8" name="TextBox 7">
            <a:extLst>
              <a:ext uri="{FF2B5EF4-FFF2-40B4-BE49-F238E27FC236}">
                <a16:creationId xmlns:a16="http://schemas.microsoft.com/office/drawing/2014/main" id="{9ABD3E25-94C6-56CC-A8B9-77540B4ADAAB}"/>
              </a:ext>
            </a:extLst>
          </p:cNvPr>
          <p:cNvSpPr txBox="1"/>
          <p:nvPr/>
        </p:nvSpPr>
        <p:spPr>
          <a:xfrm>
            <a:off x="1135231" y="1237182"/>
            <a:ext cx="8185061" cy="36933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OS*</a:t>
            </a:r>
            <a:endParaRPr kumimoji="0" lang="en-US" sz="1800" b="1"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58" name="TextBox 57">
            <a:extLst>
              <a:ext uri="{FF2B5EF4-FFF2-40B4-BE49-F238E27FC236}">
                <a16:creationId xmlns:a16="http://schemas.microsoft.com/office/drawing/2014/main" id="{16962B13-E713-A1C1-A7D6-9CA4D6470265}"/>
              </a:ext>
            </a:extLst>
          </p:cNvPr>
          <p:cNvSpPr txBox="1"/>
          <p:nvPr/>
        </p:nvSpPr>
        <p:spPr bwMode="auto">
          <a:xfrm>
            <a:off x="6349472" y="3654138"/>
            <a:ext cx="323099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3-Yr OS Rate</a:t>
            </a:r>
          </a:p>
          <a:p>
            <a:pPr marL="285750" marR="0" lvl="0" indent="-285750" algn="l" defTabSz="914400" rtl="0" eaLnBrk="0" fontAlgn="base" latinLnBrk="0" hangingPunct="0">
              <a:lnSpc>
                <a:spcPct val="100000"/>
              </a:lnSpc>
              <a:spcBef>
                <a:spcPts val="0"/>
              </a:spcBef>
              <a:spcAft>
                <a:spcPct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 I: 91%</a:t>
            </a:r>
          </a:p>
          <a:p>
            <a:pPr marL="285750" marR="0" lvl="0" indent="-285750" algn="l" defTabSz="914400" rtl="0" eaLnBrk="0" fontAlgn="base" latinLnBrk="0" hangingPunct="0">
              <a:lnSpc>
                <a:spcPct val="100000"/>
              </a:lnSpc>
              <a:spcBef>
                <a:spcPts val="0"/>
              </a:spcBef>
              <a:spcAft>
                <a:spcPct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 92% </a:t>
            </a:r>
          </a:p>
          <a:p>
            <a:pPr marL="285750" marR="0" lvl="0" indent="-285750" algn="l" defTabSz="914400" rtl="0" eaLnBrk="0" fontAlgn="base" latinLnBrk="0" hangingPunct="0">
              <a:lnSpc>
                <a:spcPct val="100000"/>
              </a:lnSpc>
              <a:spcBef>
                <a:spcPts val="0"/>
              </a:spcBef>
              <a:spcAft>
                <a:spcPct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86%</a:t>
            </a:r>
          </a:p>
        </p:txBody>
      </p:sp>
      <p:sp>
        <p:nvSpPr>
          <p:cNvPr id="61" name="Freeform 60">
            <a:extLst>
              <a:ext uri="{FF2B5EF4-FFF2-40B4-BE49-F238E27FC236}">
                <a16:creationId xmlns:a16="http://schemas.microsoft.com/office/drawing/2014/main" id="{07650786-0259-AB43-3D21-FB51FD793287}"/>
              </a:ext>
            </a:extLst>
          </p:cNvPr>
          <p:cNvSpPr/>
          <p:nvPr/>
        </p:nvSpPr>
        <p:spPr bwMode="auto">
          <a:xfrm>
            <a:off x="1166672" y="1534120"/>
            <a:ext cx="8172414" cy="3317281"/>
          </a:xfrm>
          <a:custGeom>
            <a:avLst/>
            <a:gdLst>
              <a:gd name="connsiteX0" fmla="*/ 0 w 3493008"/>
              <a:gd name="connsiteY0" fmla="*/ 0 h 2551176"/>
              <a:gd name="connsiteX1" fmla="*/ 0 w 3493008"/>
              <a:gd name="connsiteY1" fmla="*/ 2551176 h 2551176"/>
              <a:gd name="connsiteX2" fmla="*/ 3493008 w 3493008"/>
              <a:gd name="connsiteY2" fmla="*/ 2551176 h 2551176"/>
              <a:gd name="connsiteX0" fmla="*/ 8142 w 3493008"/>
              <a:gd name="connsiteY0" fmla="*/ 0 h 3585060"/>
              <a:gd name="connsiteX1" fmla="*/ 0 w 3493008"/>
              <a:gd name="connsiteY1" fmla="*/ 3585060 h 3585060"/>
              <a:gd name="connsiteX2" fmla="*/ 3493008 w 3493008"/>
              <a:gd name="connsiteY2" fmla="*/ 3585060 h 3585060"/>
            </a:gdLst>
            <a:ahLst/>
            <a:cxnLst>
              <a:cxn ang="0">
                <a:pos x="connsiteX0" y="connsiteY0"/>
              </a:cxn>
              <a:cxn ang="0">
                <a:pos x="connsiteX1" y="connsiteY1"/>
              </a:cxn>
              <a:cxn ang="0">
                <a:pos x="connsiteX2" y="connsiteY2"/>
              </a:cxn>
            </a:cxnLst>
            <a:rect l="l" t="t" r="r" b="b"/>
            <a:pathLst>
              <a:path w="3493008" h="3585060">
                <a:moveTo>
                  <a:pt x="8142" y="0"/>
                </a:moveTo>
                <a:lnTo>
                  <a:pt x="0" y="3585060"/>
                </a:lnTo>
                <a:lnTo>
                  <a:pt x="3493008" y="3585060"/>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62" name="Straight Connector 61">
            <a:extLst>
              <a:ext uri="{FF2B5EF4-FFF2-40B4-BE49-F238E27FC236}">
                <a16:creationId xmlns:a16="http://schemas.microsoft.com/office/drawing/2014/main" id="{FABE3FA4-6631-328F-85C5-8266874B9C5F}"/>
              </a:ext>
            </a:extLst>
          </p:cNvPr>
          <p:cNvCxnSpPr>
            <a:cxnSpLocks/>
          </p:cNvCxnSpPr>
          <p:nvPr/>
        </p:nvCxnSpPr>
        <p:spPr bwMode="auto">
          <a:xfrm>
            <a:off x="1131279" y="1559922"/>
            <a:ext cx="90046" cy="0"/>
          </a:xfrm>
          <a:prstGeom prst="line">
            <a:avLst/>
          </a:prstGeom>
          <a:noFill/>
          <a:ln w="28575" cap="flat" cmpd="sng" algn="ctr">
            <a:solidFill>
              <a:schemeClr val="bg1"/>
            </a:solidFill>
            <a:prstDash val="solid"/>
            <a:round/>
            <a:headEnd type="none" w="med" len="med"/>
            <a:tailEnd type="none" w="med" len="med"/>
          </a:ln>
          <a:effectLst/>
        </p:spPr>
      </p:cxnSp>
      <p:sp>
        <p:nvSpPr>
          <p:cNvPr id="63" name="TextBox 62">
            <a:extLst>
              <a:ext uri="{FF2B5EF4-FFF2-40B4-BE49-F238E27FC236}">
                <a16:creationId xmlns:a16="http://schemas.microsoft.com/office/drawing/2014/main" id="{C2492297-66C8-8331-8EF6-8706E816C755}"/>
              </a:ext>
            </a:extLst>
          </p:cNvPr>
          <p:cNvSpPr txBox="1"/>
          <p:nvPr/>
        </p:nvSpPr>
        <p:spPr bwMode="auto">
          <a:xfrm>
            <a:off x="766359" y="1396684"/>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cxnSp>
        <p:nvCxnSpPr>
          <p:cNvPr id="31744" name="Straight Connector 31743">
            <a:extLst>
              <a:ext uri="{FF2B5EF4-FFF2-40B4-BE49-F238E27FC236}">
                <a16:creationId xmlns:a16="http://schemas.microsoft.com/office/drawing/2014/main" id="{9F6D5624-181D-FD41-463A-A4A46B74A2CB}"/>
              </a:ext>
            </a:extLst>
          </p:cNvPr>
          <p:cNvCxnSpPr>
            <a:cxnSpLocks/>
          </p:cNvCxnSpPr>
          <p:nvPr/>
        </p:nvCxnSpPr>
        <p:spPr bwMode="auto">
          <a:xfrm>
            <a:off x="1093182" y="2227134"/>
            <a:ext cx="90046" cy="0"/>
          </a:xfrm>
          <a:prstGeom prst="line">
            <a:avLst/>
          </a:prstGeom>
          <a:noFill/>
          <a:ln w="28575" cap="flat" cmpd="sng" algn="ctr">
            <a:solidFill>
              <a:schemeClr val="bg1"/>
            </a:solidFill>
            <a:prstDash val="solid"/>
            <a:round/>
            <a:headEnd type="none" w="med" len="med"/>
            <a:tailEnd type="none" w="med" len="med"/>
          </a:ln>
          <a:effectLst/>
        </p:spPr>
      </p:cxnSp>
      <p:sp>
        <p:nvSpPr>
          <p:cNvPr id="31745" name="TextBox 31744">
            <a:extLst>
              <a:ext uri="{FF2B5EF4-FFF2-40B4-BE49-F238E27FC236}">
                <a16:creationId xmlns:a16="http://schemas.microsoft.com/office/drawing/2014/main" id="{D6FF3826-6D2E-8D95-A982-7D76E80D8A5F}"/>
              </a:ext>
            </a:extLst>
          </p:cNvPr>
          <p:cNvSpPr txBox="1"/>
          <p:nvPr/>
        </p:nvSpPr>
        <p:spPr bwMode="auto">
          <a:xfrm>
            <a:off x="735777" y="2046360"/>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0.8</a:t>
            </a:r>
          </a:p>
        </p:txBody>
      </p:sp>
      <p:cxnSp>
        <p:nvCxnSpPr>
          <p:cNvPr id="31747" name="Straight Connector 31746">
            <a:extLst>
              <a:ext uri="{FF2B5EF4-FFF2-40B4-BE49-F238E27FC236}">
                <a16:creationId xmlns:a16="http://schemas.microsoft.com/office/drawing/2014/main" id="{3A063910-D319-DCED-157F-7E348F2FF946}"/>
              </a:ext>
            </a:extLst>
          </p:cNvPr>
          <p:cNvCxnSpPr>
            <a:cxnSpLocks/>
          </p:cNvCxnSpPr>
          <p:nvPr/>
        </p:nvCxnSpPr>
        <p:spPr bwMode="auto">
          <a:xfrm>
            <a:off x="1093179" y="4847782"/>
            <a:ext cx="90046" cy="0"/>
          </a:xfrm>
          <a:prstGeom prst="line">
            <a:avLst/>
          </a:prstGeom>
          <a:noFill/>
          <a:ln w="28575" cap="flat" cmpd="sng" algn="ctr">
            <a:solidFill>
              <a:schemeClr val="bg1"/>
            </a:solidFill>
            <a:prstDash val="solid"/>
            <a:round/>
            <a:headEnd type="none" w="med" len="med"/>
            <a:tailEnd type="none" w="med" len="med"/>
          </a:ln>
          <a:effectLst/>
        </p:spPr>
      </p:cxnSp>
      <p:sp>
        <p:nvSpPr>
          <p:cNvPr id="31748" name="TextBox 31747">
            <a:extLst>
              <a:ext uri="{FF2B5EF4-FFF2-40B4-BE49-F238E27FC236}">
                <a16:creationId xmlns:a16="http://schemas.microsoft.com/office/drawing/2014/main" id="{7363CDC8-DD0E-87B6-16CC-93EE903024B6}"/>
              </a:ext>
            </a:extLst>
          </p:cNvPr>
          <p:cNvSpPr txBox="1"/>
          <p:nvPr/>
        </p:nvSpPr>
        <p:spPr bwMode="auto">
          <a:xfrm>
            <a:off x="857751" y="4673056"/>
            <a:ext cx="282070"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1749" name="TextBox 31748">
            <a:extLst>
              <a:ext uri="{FF2B5EF4-FFF2-40B4-BE49-F238E27FC236}">
                <a16:creationId xmlns:a16="http://schemas.microsoft.com/office/drawing/2014/main" id="{872FA2F2-6EE0-FC7E-9F45-63A728E1BE43}"/>
              </a:ext>
            </a:extLst>
          </p:cNvPr>
          <p:cNvSpPr txBox="1"/>
          <p:nvPr/>
        </p:nvSpPr>
        <p:spPr bwMode="auto">
          <a:xfrm rot="16200000">
            <a:off x="-1071624" y="3057942"/>
            <a:ext cx="328711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OS Probability</a:t>
            </a:r>
          </a:p>
        </p:txBody>
      </p:sp>
      <p:sp>
        <p:nvSpPr>
          <p:cNvPr id="31750" name="TextBox 31749">
            <a:extLst>
              <a:ext uri="{FF2B5EF4-FFF2-40B4-BE49-F238E27FC236}">
                <a16:creationId xmlns:a16="http://schemas.microsoft.com/office/drawing/2014/main" id="{A3738CE9-7FCA-8CF6-7054-3B28359972C8}"/>
              </a:ext>
            </a:extLst>
          </p:cNvPr>
          <p:cNvSpPr txBox="1"/>
          <p:nvPr/>
        </p:nvSpPr>
        <p:spPr bwMode="auto">
          <a:xfrm>
            <a:off x="473061" y="5192578"/>
            <a:ext cx="226210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at Risk, n</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A + I</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I</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200" b="1"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A</a:t>
            </a:r>
          </a:p>
        </p:txBody>
      </p:sp>
      <p:cxnSp>
        <p:nvCxnSpPr>
          <p:cNvPr id="31751" name="Straight Connector 31750">
            <a:extLst>
              <a:ext uri="{FF2B5EF4-FFF2-40B4-BE49-F238E27FC236}">
                <a16:creationId xmlns:a16="http://schemas.microsoft.com/office/drawing/2014/main" id="{4295BCC5-ACB5-E277-30BE-B159EB5717A5}"/>
              </a:ext>
            </a:extLst>
          </p:cNvPr>
          <p:cNvCxnSpPr>
            <a:cxnSpLocks/>
          </p:cNvCxnSpPr>
          <p:nvPr/>
        </p:nvCxnSpPr>
        <p:spPr bwMode="auto">
          <a:xfrm rot="5400000">
            <a:off x="1122093"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52" name="TextBox 31751">
            <a:extLst>
              <a:ext uri="{FF2B5EF4-FFF2-40B4-BE49-F238E27FC236}">
                <a16:creationId xmlns:a16="http://schemas.microsoft.com/office/drawing/2014/main" id="{1F813D37-AB18-6A0E-F95C-7CACDB9A6003}"/>
              </a:ext>
            </a:extLst>
          </p:cNvPr>
          <p:cNvSpPr txBox="1"/>
          <p:nvPr/>
        </p:nvSpPr>
        <p:spPr bwMode="auto">
          <a:xfrm>
            <a:off x="957199" y="4904361"/>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292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290</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288</a:t>
            </a:r>
          </a:p>
        </p:txBody>
      </p:sp>
      <p:sp>
        <p:nvSpPr>
          <p:cNvPr id="31753" name="TextBox 31752">
            <a:extLst>
              <a:ext uri="{FF2B5EF4-FFF2-40B4-BE49-F238E27FC236}">
                <a16:creationId xmlns:a16="http://schemas.microsoft.com/office/drawing/2014/main" id="{375D3FE0-D520-45FA-ADDB-1F3C78A01167}"/>
              </a:ext>
            </a:extLst>
          </p:cNvPr>
          <p:cNvSpPr txBox="1"/>
          <p:nvPr/>
        </p:nvSpPr>
        <p:spPr bwMode="auto">
          <a:xfrm>
            <a:off x="1166670" y="5109131"/>
            <a:ext cx="8184744" cy="369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Time From Randomization (Mo)</a:t>
            </a:r>
          </a:p>
        </p:txBody>
      </p:sp>
      <p:cxnSp>
        <p:nvCxnSpPr>
          <p:cNvPr id="31754" name="Straight Connector 31753">
            <a:extLst>
              <a:ext uri="{FF2B5EF4-FFF2-40B4-BE49-F238E27FC236}">
                <a16:creationId xmlns:a16="http://schemas.microsoft.com/office/drawing/2014/main" id="{BA254322-7D5E-033A-CBC4-A66A60052EC7}"/>
              </a:ext>
            </a:extLst>
          </p:cNvPr>
          <p:cNvCxnSpPr>
            <a:cxnSpLocks/>
          </p:cNvCxnSpPr>
          <p:nvPr/>
        </p:nvCxnSpPr>
        <p:spPr bwMode="auto">
          <a:xfrm>
            <a:off x="1093182" y="2876811"/>
            <a:ext cx="90046" cy="0"/>
          </a:xfrm>
          <a:prstGeom prst="line">
            <a:avLst/>
          </a:prstGeom>
          <a:noFill/>
          <a:ln w="28575" cap="flat" cmpd="sng" algn="ctr">
            <a:solidFill>
              <a:schemeClr val="bg1"/>
            </a:solidFill>
            <a:prstDash val="solid"/>
            <a:round/>
            <a:headEnd type="none" w="med" len="med"/>
            <a:tailEnd type="none" w="med" len="med"/>
          </a:ln>
          <a:effectLst/>
        </p:spPr>
      </p:cxnSp>
      <p:sp>
        <p:nvSpPr>
          <p:cNvPr id="31755" name="TextBox 31754">
            <a:extLst>
              <a:ext uri="{FF2B5EF4-FFF2-40B4-BE49-F238E27FC236}">
                <a16:creationId xmlns:a16="http://schemas.microsoft.com/office/drawing/2014/main" id="{F4258F9C-A23D-B6B7-6740-2D99884759BD}"/>
              </a:ext>
            </a:extLst>
          </p:cNvPr>
          <p:cNvSpPr txBox="1"/>
          <p:nvPr/>
        </p:nvSpPr>
        <p:spPr bwMode="auto">
          <a:xfrm>
            <a:off x="735777" y="2696036"/>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0.6</a:t>
            </a:r>
          </a:p>
        </p:txBody>
      </p:sp>
      <p:cxnSp>
        <p:nvCxnSpPr>
          <p:cNvPr id="31756" name="Straight Connector 31755">
            <a:extLst>
              <a:ext uri="{FF2B5EF4-FFF2-40B4-BE49-F238E27FC236}">
                <a16:creationId xmlns:a16="http://schemas.microsoft.com/office/drawing/2014/main" id="{806531AF-6959-C23D-9E58-506326A371B3}"/>
              </a:ext>
            </a:extLst>
          </p:cNvPr>
          <p:cNvCxnSpPr>
            <a:cxnSpLocks/>
          </p:cNvCxnSpPr>
          <p:nvPr/>
        </p:nvCxnSpPr>
        <p:spPr bwMode="auto">
          <a:xfrm>
            <a:off x="1093182" y="3526487"/>
            <a:ext cx="90046" cy="0"/>
          </a:xfrm>
          <a:prstGeom prst="line">
            <a:avLst/>
          </a:prstGeom>
          <a:noFill/>
          <a:ln w="28575" cap="flat" cmpd="sng" algn="ctr">
            <a:solidFill>
              <a:schemeClr val="bg1"/>
            </a:solidFill>
            <a:prstDash val="solid"/>
            <a:round/>
            <a:headEnd type="none" w="med" len="med"/>
            <a:tailEnd type="none" w="med" len="med"/>
          </a:ln>
          <a:effectLst/>
        </p:spPr>
      </p:cxnSp>
      <p:sp>
        <p:nvSpPr>
          <p:cNvPr id="31757" name="TextBox 31756">
            <a:extLst>
              <a:ext uri="{FF2B5EF4-FFF2-40B4-BE49-F238E27FC236}">
                <a16:creationId xmlns:a16="http://schemas.microsoft.com/office/drawing/2014/main" id="{0ACBDFB7-83ED-746B-D997-AAD1AD9C4593}"/>
              </a:ext>
            </a:extLst>
          </p:cNvPr>
          <p:cNvSpPr txBox="1"/>
          <p:nvPr/>
        </p:nvSpPr>
        <p:spPr bwMode="auto">
          <a:xfrm>
            <a:off x="735777" y="3345713"/>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0.4</a:t>
            </a:r>
          </a:p>
        </p:txBody>
      </p:sp>
      <p:cxnSp>
        <p:nvCxnSpPr>
          <p:cNvPr id="31758" name="Straight Connector 31757">
            <a:extLst>
              <a:ext uri="{FF2B5EF4-FFF2-40B4-BE49-F238E27FC236}">
                <a16:creationId xmlns:a16="http://schemas.microsoft.com/office/drawing/2014/main" id="{2405AB02-8AD3-4567-E1FE-9DDB6DE130E9}"/>
              </a:ext>
            </a:extLst>
          </p:cNvPr>
          <p:cNvCxnSpPr>
            <a:cxnSpLocks/>
          </p:cNvCxnSpPr>
          <p:nvPr/>
        </p:nvCxnSpPr>
        <p:spPr bwMode="auto">
          <a:xfrm>
            <a:off x="1093182" y="4176163"/>
            <a:ext cx="90046" cy="0"/>
          </a:xfrm>
          <a:prstGeom prst="line">
            <a:avLst/>
          </a:prstGeom>
          <a:noFill/>
          <a:ln w="28575" cap="flat" cmpd="sng" algn="ctr">
            <a:solidFill>
              <a:schemeClr val="bg1"/>
            </a:solidFill>
            <a:prstDash val="solid"/>
            <a:round/>
            <a:headEnd type="none" w="med" len="med"/>
            <a:tailEnd type="none" w="med" len="med"/>
          </a:ln>
          <a:effectLst/>
        </p:spPr>
      </p:cxnSp>
      <p:sp>
        <p:nvSpPr>
          <p:cNvPr id="31759" name="TextBox 31758">
            <a:extLst>
              <a:ext uri="{FF2B5EF4-FFF2-40B4-BE49-F238E27FC236}">
                <a16:creationId xmlns:a16="http://schemas.microsoft.com/office/drawing/2014/main" id="{40327290-6603-ECA8-A183-0F5494EADE29}"/>
              </a:ext>
            </a:extLst>
          </p:cNvPr>
          <p:cNvSpPr txBox="1"/>
          <p:nvPr/>
        </p:nvSpPr>
        <p:spPr bwMode="auto">
          <a:xfrm>
            <a:off x="735777" y="3995389"/>
            <a:ext cx="421302" cy="363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0.2</a:t>
            </a:r>
          </a:p>
        </p:txBody>
      </p:sp>
      <p:cxnSp>
        <p:nvCxnSpPr>
          <p:cNvPr id="31760" name="Straight Connector 31759">
            <a:extLst>
              <a:ext uri="{FF2B5EF4-FFF2-40B4-BE49-F238E27FC236}">
                <a16:creationId xmlns:a16="http://schemas.microsoft.com/office/drawing/2014/main" id="{CF15A3E2-4247-0A49-FF96-09122633D607}"/>
              </a:ext>
            </a:extLst>
          </p:cNvPr>
          <p:cNvCxnSpPr>
            <a:cxnSpLocks/>
          </p:cNvCxnSpPr>
          <p:nvPr/>
        </p:nvCxnSpPr>
        <p:spPr bwMode="auto">
          <a:xfrm rot="5400000">
            <a:off x="8556096"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61" name="TextBox 31760">
            <a:extLst>
              <a:ext uri="{FF2B5EF4-FFF2-40B4-BE49-F238E27FC236}">
                <a16:creationId xmlns:a16="http://schemas.microsoft.com/office/drawing/2014/main" id="{F7B16196-E7A3-5E68-8D82-039E3E02C122}"/>
              </a:ext>
            </a:extLst>
          </p:cNvPr>
          <p:cNvSpPr txBox="1"/>
          <p:nvPr/>
        </p:nvSpPr>
        <p:spPr bwMode="auto">
          <a:xfrm>
            <a:off x="8436888"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3</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0</a:t>
            </a:r>
          </a:p>
        </p:txBody>
      </p:sp>
      <p:cxnSp>
        <p:nvCxnSpPr>
          <p:cNvPr id="31762" name="Straight Connector 31761">
            <a:extLst>
              <a:ext uri="{FF2B5EF4-FFF2-40B4-BE49-F238E27FC236}">
                <a16:creationId xmlns:a16="http://schemas.microsoft.com/office/drawing/2014/main" id="{E119D351-173C-50CE-9CD1-3CFE28CE47A3}"/>
              </a:ext>
            </a:extLst>
          </p:cNvPr>
          <p:cNvCxnSpPr>
            <a:cxnSpLocks/>
          </p:cNvCxnSpPr>
          <p:nvPr/>
        </p:nvCxnSpPr>
        <p:spPr bwMode="auto">
          <a:xfrm rot="5400000">
            <a:off x="9274587"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63" name="TextBox 31762">
            <a:extLst>
              <a:ext uri="{FF2B5EF4-FFF2-40B4-BE49-F238E27FC236}">
                <a16:creationId xmlns:a16="http://schemas.microsoft.com/office/drawing/2014/main" id="{8925FB54-3CC8-AD3D-27FE-0C9C91136455}"/>
              </a:ext>
            </a:extLst>
          </p:cNvPr>
          <p:cNvSpPr txBox="1"/>
          <p:nvPr/>
        </p:nvSpPr>
        <p:spPr bwMode="auto">
          <a:xfrm>
            <a:off x="9155378"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p:txBody>
      </p:sp>
      <p:cxnSp>
        <p:nvCxnSpPr>
          <p:cNvPr id="31764" name="Straight Connector 31763">
            <a:extLst>
              <a:ext uri="{FF2B5EF4-FFF2-40B4-BE49-F238E27FC236}">
                <a16:creationId xmlns:a16="http://schemas.microsoft.com/office/drawing/2014/main" id="{D3F356D7-37CC-90FE-8208-584898FDAC19}"/>
              </a:ext>
            </a:extLst>
          </p:cNvPr>
          <p:cNvCxnSpPr>
            <a:cxnSpLocks/>
          </p:cNvCxnSpPr>
          <p:nvPr/>
        </p:nvCxnSpPr>
        <p:spPr bwMode="auto">
          <a:xfrm rot="5400000">
            <a:off x="7917979"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65" name="TextBox 31764">
            <a:extLst>
              <a:ext uri="{FF2B5EF4-FFF2-40B4-BE49-F238E27FC236}">
                <a16:creationId xmlns:a16="http://schemas.microsoft.com/office/drawing/2014/main" id="{28798B93-8017-9017-2194-9F18C930B87B}"/>
              </a:ext>
            </a:extLst>
          </p:cNvPr>
          <p:cNvSpPr txBox="1"/>
          <p:nvPr/>
        </p:nvSpPr>
        <p:spPr bwMode="auto">
          <a:xfrm>
            <a:off x="7798772"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4</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4</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a:t>
            </a:r>
          </a:p>
        </p:txBody>
      </p:sp>
      <p:cxnSp>
        <p:nvCxnSpPr>
          <p:cNvPr id="31766" name="Straight Connector 31765">
            <a:extLst>
              <a:ext uri="{FF2B5EF4-FFF2-40B4-BE49-F238E27FC236}">
                <a16:creationId xmlns:a16="http://schemas.microsoft.com/office/drawing/2014/main" id="{7B64A86E-BF92-5B78-3489-CDB89C97148D}"/>
              </a:ext>
            </a:extLst>
          </p:cNvPr>
          <p:cNvCxnSpPr>
            <a:cxnSpLocks/>
          </p:cNvCxnSpPr>
          <p:nvPr/>
        </p:nvCxnSpPr>
        <p:spPr bwMode="auto">
          <a:xfrm rot="5400000">
            <a:off x="7229618"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67" name="TextBox 31766">
            <a:extLst>
              <a:ext uri="{FF2B5EF4-FFF2-40B4-BE49-F238E27FC236}">
                <a16:creationId xmlns:a16="http://schemas.microsoft.com/office/drawing/2014/main" id="{7AD5B935-33EB-44D9-ECD1-5ABA2F26CF25}"/>
              </a:ext>
            </a:extLst>
          </p:cNvPr>
          <p:cNvSpPr txBox="1"/>
          <p:nvPr/>
        </p:nvSpPr>
        <p:spPr bwMode="auto">
          <a:xfrm>
            <a:off x="7110410"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54</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19</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16</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15</a:t>
            </a:r>
          </a:p>
        </p:txBody>
      </p:sp>
      <p:cxnSp>
        <p:nvCxnSpPr>
          <p:cNvPr id="31768" name="Straight Connector 31767">
            <a:extLst>
              <a:ext uri="{FF2B5EF4-FFF2-40B4-BE49-F238E27FC236}">
                <a16:creationId xmlns:a16="http://schemas.microsoft.com/office/drawing/2014/main" id="{128BF06C-AF7E-F3F0-4BC6-051B416D5480}"/>
              </a:ext>
            </a:extLst>
          </p:cNvPr>
          <p:cNvCxnSpPr>
            <a:cxnSpLocks/>
          </p:cNvCxnSpPr>
          <p:nvPr/>
        </p:nvCxnSpPr>
        <p:spPr bwMode="auto">
          <a:xfrm rot="5400000">
            <a:off x="6541258" y="488871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69" name="TextBox 31768">
            <a:extLst>
              <a:ext uri="{FF2B5EF4-FFF2-40B4-BE49-F238E27FC236}">
                <a16:creationId xmlns:a16="http://schemas.microsoft.com/office/drawing/2014/main" id="{D3A9FB30-90D5-8966-0F3A-FAED54E5BCB7}"/>
              </a:ext>
            </a:extLst>
          </p:cNvPr>
          <p:cNvSpPr txBox="1"/>
          <p:nvPr/>
        </p:nvSpPr>
        <p:spPr bwMode="auto">
          <a:xfrm>
            <a:off x="6422050" y="4886982"/>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48</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42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38</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32</a:t>
            </a:r>
          </a:p>
        </p:txBody>
      </p:sp>
      <p:cxnSp>
        <p:nvCxnSpPr>
          <p:cNvPr id="31770" name="Straight Connector 31769">
            <a:extLst>
              <a:ext uri="{FF2B5EF4-FFF2-40B4-BE49-F238E27FC236}">
                <a16:creationId xmlns:a16="http://schemas.microsoft.com/office/drawing/2014/main" id="{52C8019E-6779-3798-165C-D079E982280C}"/>
              </a:ext>
            </a:extLst>
          </p:cNvPr>
          <p:cNvCxnSpPr>
            <a:cxnSpLocks/>
          </p:cNvCxnSpPr>
          <p:nvPr/>
        </p:nvCxnSpPr>
        <p:spPr bwMode="auto">
          <a:xfrm rot="5400000">
            <a:off x="5181088"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71" name="TextBox 31770">
            <a:extLst>
              <a:ext uri="{FF2B5EF4-FFF2-40B4-BE49-F238E27FC236}">
                <a16:creationId xmlns:a16="http://schemas.microsoft.com/office/drawing/2014/main" id="{527D2663-1EF1-AC5D-9924-D0823756047D}"/>
              </a:ext>
            </a:extLst>
          </p:cNvPr>
          <p:cNvSpPr txBox="1"/>
          <p:nvPr/>
        </p:nvSpPr>
        <p:spPr bwMode="auto">
          <a:xfrm>
            <a:off x="5016195" y="4904361"/>
            <a:ext cx="45877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113</a:t>
            </a: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109</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97</a:t>
            </a:r>
          </a:p>
        </p:txBody>
      </p:sp>
      <p:cxnSp>
        <p:nvCxnSpPr>
          <p:cNvPr id="31772" name="Straight Connector 31771">
            <a:extLst>
              <a:ext uri="{FF2B5EF4-FFF2-40B4-BE49-F238E27FC236}">
                <a16:creationId xmlns:a16="http://schemas.microsoft.com/office/drawing/2014/main" id="{3870A29B-661E-50B9-4953-9619E9B006C6}"/>
              </a:ext>
            </a:extLst>
          </p:cNvPr>
          <p:cNvCxnSpPr>
            <a:cxnSpLocks/>
          </p:cNvCxnSpPr>
          <p:nvPr/>
        </p:nvCxnSpPr>
        <p:spPr bwMode="auto">
          <a:xfrm rot="5400000">
            <a:off x="5854200"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73" name="TextBox 31772">
            <a:extLst>
              <a:ext uri="{FF2B5EF4-FFF2-40B4-BE49-F238E27FC236}">
                <a16:creationId xmlns:a16="http://schemas.microsoft.com/office/drawing/2014/main" id="{486A0804-1FD1-7BD9-7BBC-033A1405F10E}"/>
              </a:ext>
            </a:extLst>
          </p:cNvPr>
          <p:cNvSpPr txBox="1"/>
          <p:nvPr/>
        </p:nvSpPr>
        <p:spPr bwMode="auto">
          <a:xfrm>
            <a:off x="5734990" y="4904361"/>
            <a:ext cx="36740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67</a:t>
            </a:r>
            <a:endPar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77</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63</a:t>
            </a:r>
          </a:p>
        </p:txBody>
      </p:sp>
      <p:cxnSp>
        <p:nvCxnSpPr>
          <p:cNvPr id="31774" name="Straight Connector 31773">
            <a:extLst>
              <a:ext uri="{FF2B5EF4-FFF2-40B4-BE49-F238E27FC236}">
                <a16:creationId xmlns:a16="http://schemas.microsoft.com/office/drawing/2014/main" id="{30D95604-5C00-101F-86D5-597136D55264}"/>
              </a:ext>
            </a:extLst>
          </p:cNvPr>
          <p:cNvCxnSpPr>
            <a:cxnSpLocks/>
          </p:cNvCxnSpPr>
          <p:nvPr/>
        </p:nvCxnSpPr>
        <p:spPr bwMode="auto">
          <a:xfrm rot="5400000">
            <a:off x="3169762" y="488871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75" name="TextBox 31774">
            <a:extLst>
              <a:ext uri="{FF2B5EF4-FFF2-40B4-BE49-F238E27FC236}">
                <a16:creationId xmlns:a16="http://schemas.microsoft.com/office/drawing/2014/main" id="{B7D13F13-95A4-069A-D72A-9F325760B15A}"/>
              </a:ext>
            </a:extLst>
          </p:cNvPr>
          <p:cNvSpPr txBox="1"/>
          <p:nvPr/>
        </p:nvSpPr>
        <p:spPr bwMode="auto">
          <a:xfrm>
            <a:off x="3004869" y="4886982"/>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238</a:t>
            </a: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248</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230</a:t>
            </a:r>
          </a:p>
        </p:txBody>
      </p:sp>
      <p:cxnSp>
        <p:nvCxnSpPr>
          <p:cNvPr id="31776" name="Straight Connector 31775">
            <a:extLst>
              <a:ext uri="{FF2B5EF4-FFF2-40B4-BE49-F238E27FC236}">
                <a16:creationId xmlns:a16="http://schemas.microsoft.com/office/drawing/2014/main" id="{482309D5-6BC3-2DB8-C0F5-D2327E445DCC}"/>
              </a:ext>
            </a:extLst>
          </p:cNvPr>
          <p:cNvCxnSpPr>
            <a:cxnSpLocks/>
          </p:cNvCxnSpPr>
          <p:nvPr/>
        </p:nvCxnSpPr>
        <p:spPr bwMode="auto">
          <a:xfrm rot="5400000">
            <a:off x="4513178" y="490609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77" name="TextBox 31776">
            <a:extLst>
              <a:ext uri="{FF2B5EF4-FFF2-40B4-BE49-F238E27FC236}">
                <a16:creationId xmlns:a16="http://schemas.microsoft.com/office/drawing/2014/main" id="{D8654881-1A01-0A15-E994-9247DD8BE7B4}"/>
              </a:ext>
            </a:extLst>
          </p:cNvPr>
          <p:cNvSpPr txBox="1"/>
          <p:nvPr/>
        </p:nvSpPr>
        <p:spPr bwMode="auto">
          <a:xfrm>
            <a:off x="4348283" y="4904361"/>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142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145</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145</a:t>
            </a:r>
          </a:p>
        </p:txBody>
      </p:sp>
      <p:cxnSp>
        <p:nvCxnSpPr>
          <p:cNvPr id="31778" name="Straight Connector 31777">
            <a:extLst>
              <a:ext uri="{FF2B5EF4-FFF2-40B4-BE49-F238E27FC236}">
                <a16:creationId xmlns:a16="http://schemas.microsoft.com/office/drawing/2014/main" id="{B0C3936A-4F23-0822-83A4-EF12A931490A}"/>
              </a:ext>
            </a:extLst>
          </p:cNvPr>
          <p:cNvCxnSpPr>
            <a:cxnSpLocks/>
          </p:cNvCxnSpPr>
          <p:nvPr/>
        </p:nvCxnSpPr>
        <p:spPr bwMode="auto">
          <a:xfrm rot="5400000">
            <a:off x="3854262" y="4906098"/>
            <a:ext cx="88520" cy="0"/>
          </a:xfrm>
          <a:prstGeom prst="line">
            <a:avLst/>
          </a:prstGeom>
          <a:noFill/>
          <a:ln w="28575" cap="flat" cmpd="sng" algn="ctr">
            <a:solidFill>
              <a:schemeClr val="bg1"/>
            </a:solidFill>
            <a:prstDash val="solid"/>
            <a:round/>
            <a:headEnd type="none" w="med" len="med"/>
            <a:tailEnd type="none" w="med" len="med"/>
          </a:ln>
          <a:effectLst/>
        </p:spPr>
      </p:cxnSp>
      <p:cxnSp>
        <p:nvCxnSpPr>
          <p:cNvPr id="31779" name="Straight Connector 31778">
            <a:extLst>
              <a:ext uri="{FF2B5EF4-FFF2-40B4-BE49-F238E27FC236}">
                <a16:creationId xmlns:a16="http://schemas.microsoft.com/office/drawing/2014/main" id="{6E7F5A04-5C7E-43E9-16B5-C61BE77E489A}"/>
              </a:ext>
            </a:extLst>
          </p:cNvPr>
          <p:cNvCxnSpPr>
            <a:cxnSpLocks/>
          </p:cNvCxnSpPr>
          <p:nvPr/>
        </p:nvCxnSpPr>
        <p:spPr bwMode="auto">
          <a:xfrm rot="5400000">
            <a:off x="2540028" y="488871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80" name="TextBox 31779">
            <a:extLst>
              <a:ext uri="{FF2B5EF4-FFF2-40B4-BE49-F238E27FC236}">
                <a16:creationId xmlns:a16="http://schemas.microsoft.com/office/drawing/2014/main" id="{5A21FEE1-37CE-D165-D80A-8B96A7CBD777}"/>
              </a:ext>
            </a:extLst>
          </p:cNvPr>
          <p:cNvSpPr txBox="1"/>
          <p:nvPr/>
        </p:nvSpPr>
        <p:spPr bwMode="auto">
          <a:xfrm>
            <a:off x="2375134" y="4886982"/>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262</a:t>
            </a: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272</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256</a:t>
            </a:r>
          </a:p>
        </p:txBody>
      </p:sp>
      <p:cxnSp>
        <p:nvCxnSpPr>
          <p:cNvPr id="31781" name="Straight Connector 31780">
            <a:extLst>
              <a:ext uri="{FF2B5EF4-FFF2-40B4-BE49-F238E27FC236}">
                <a16:creationId xmlns:a16="http://schemas.microsoft.com/office/drawing/2014/main" id="{7775F14D-593A-1D32-C5CF-0ABE14FC70FD}"/>
              </a:ext>
            </a:extLst>
          </p:cNvPr>
          <p:cNvCxnSpPr>
            <a:cxnSpLocks/>
          </p:cNvCxnSpPr>
          <p:nvPr/>
        </p:nvCxnSpPr>
        <p:spPr bwMode="auto">
          <a:xfrm rot="5400000">
            <a:off x="1850724" y="4888718"/>
            <a:ext cx="88520" cy="0"/>
          </a:xfrm>
          <a:prstGeom prst="line">
            <a:avLst/>
          </a:prstGeom>
          <a:noFill/>
          <a:ln w="28575" cap="flat" cmpd="sng" algn="ctr">
            <a:solidFill>
              <a:schemeClr val="bg1"/>
            </a:solidFill>
            <a:prstDash val="solid"/>
            <a:round/>
            <a:headEnd type="none" w="med" len="med"/>
            <a:tailEnd type="none" w="med" len="med"/>
          </a:ln>
          <a:effectLst/>
        </p:spPr>
      </p:cxnSp>
      <p:sp>
        <p:nvSpPr>
          <p:cNvPr id="31782" name="TextBox 31781">
            <a:extLst>
              <a:ext uri="{FF2B5EF4-FFF2-40B4-BE49-F238E27FC236}">
                <a16:creationId xmlns:a16="http://schemas.microsoft.com/office/drawing/2014/main" id="{1D4EF8FB-0A98-B7EB-92C8-0A76665E722C}"/>
              </a:ext>
            </a:extLst>
          </p:cNvPr>
          <p:cNvSpPr txBox="1"/>
          <p:nvPr/>
        </p:nvSpPr>
        <p:spPr bwMode="auto">
          <a:xfrm>
            <a:off x="1685831" y="4886982"/>
            <a:ext cx="45877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280</a:t>
            </a: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281</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270</a:t>
            </a:r>
          </a:p>
        </p:txBody>
      </p:sp>
      <p:sp>
        <p:nvSpPr>
          <p:cNvPr id="31784" name="TextBox 31783">
            <a:extLst>
              <a:ext uri="{FF2B5EF4-FFF2-40B4-BE49-F238E27FC236}">
                <a16:creationId xmlns:a16="http://schemas.microsoft.com/office/drawing/2014/main" id="{12A4A154-CC9A-BCEC-21C3-E5800847D9CC}"/>
              </a:ext>
            </a:extLst>
          </p:cNvPr>
          <p:cNvSpPr txBox="1"/>
          <p:nvPr/>
        </p:nvSpPr>
        <p:spPr bwMode="auto">
          <a:xfrm>
            <a:off x="3673038" y="4904361"/>
            <a:ext cx="458780"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a:p>
            <a:pPr marL="0" marR="0" lvl="0" indent="0" algn="ctr" defTabSz="914400" rtl="0" eaLnBrk="0" fontAlgn="base" latinLnBrk="0" hangingPunct="0">
              <a:lnSpc>
                <a:spcPct val="100000"/>
              </a:lnSpc>
              <a:spcBef>
                <a:spcPts val="0"/>
              </a:spcBef>
              <a:spcAft>
                <a:spcPct val="0"/>
              </a:spcAft>
              <a:buClrTx/>
              <a:buSzTx/>
              <a:buFontTx/>
              <a:buNone/>
              <a:tabLst/>
              <a:defRPr/>
            </a:pPr>
            <a:endPar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Arial" panose="020B0604020202020204" pitchFamily="34" charset="0"/>
              </a:rPr>
              <a:t>195</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197</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en-US" sz="1400" b="0" i="0" u="none" strike="noStrike" kern="1200" cap="none" spc="0" normalizeH="0" baseline="0" noProof="0" dirty="0">
                <a:ln>
                  <a:noFill/>
                </a:ln>
                <a:solidFill>
                  <a:srgbClr val="00823B"/>
                </a:solidFill>
                <a:effectLst/>
                <a:uLnTx/>
                <a:uFillTx/>
                <a:latin typeface="Calibri" panose="020F0502020204030204" pitchFamily="34" charset="0"/>
                <a:ea typeface="+mn-ea"/>
                <a:cs typeface="Arial" panose="020B0604020202020204" pitchFamily="34" charset="0"/>
              </a:rPr>
              <a:t>181</a:t>
            </a:r>
          </a:p>
        </p:txBody>
      </p:sp>
      <p:pic>
        <p:nvPicPr>
          <p:cNvPr id="31786" name="Graphic 31785">
            <a:extLst>
              <a:ext uri="{FF2B5EF4-FFF2-40B4-BE49-F238E27FC236}">
                <a16:creationId xmlns:a16="http://schemas.microsoft.com/office/drawing/2014/main" id="{F4A7A162-E9F0-DAE2-FEDA-9C11C4CA84E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09247" y="1535471"/>
            <a:ext cx="7862033" cy="772458"/>
          </a:xfrm>
          <a:prstGeom prst="rect">
            <a:avLst/>
          </a:prstGeom>
        </p:spPr>
      </p:pic>
      <p:grpSp>
        <p:nvGrpSpPr>
          <p:cNvPr id="2" name="Group 1">
            <a:extLst>
              <a:ext uri="{FF2B5EF4-FFF2-40B4-BE49-F238E27FC236}">
                <a16:creationId xmlns:a16="http://schemas.microsoft.com/office/drawing/2014/main" id="{FFAACC06-7B0C-C9F0-5ECA-05B1223084A5}"/>
              </a:ext>
            </a:extLst>
          </p:cNvPr>
          <p:cNvGrpSpPr/>
          <p:nvPr/>
        </p:nvGrpSpPr>
        <p:grpSpPr>
          <a:xfrm>
            <a:off x="1309016" y="3414964"/>
            <a:ext cx="2497046" cy="1277273"/>
            <a:chOff x="2180656" y="3198981"/>
            <a:chExt cx="2497046" cy="1277273"/>
          </a:xfrm>
        </p:grpSpPr>
        <p:sp>
          <p:nvSpPr>
            <p:cNvPr id="3" name="TextBox 2">
              <a:extLst>
                <a:ext uri="{FF2B5EF4-FFF2-40B4-BE49-F238E27FC236}">
                  <a16:creationId xmlns:a16="http://schemas.microsoft.com/office/drawing/2014/main" id="{A9B8C05A-9528-A33C-9170-7C5DF935214A}"/>
                </a:ext>
              </a:extLst>
            </p:cNvPr>
            <p:cNvSpPr txBox="1"/>
            <p:nvPr/>
          </p:nvSpPr>
          <p:spPr bwMode="auto">
            <a:xfrm>
              <a:off x="2180656" y="3198981"/>
              <a:ext cx="2064155" cy="1277273"/>
            </a:xfrm>
            <a:prstGeom prst="rect">
              <a:avLst/>
            </a:prstGeom>
            <a:solidFill>
              <a:schemeClr val="tx1"/>
            </a:solidFill>
            <a:ln>
              <a:noFill/>
            </a:ln>
          </p:spPr>
          <p:txBody>
            <a:bodyPr wrap="none"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Median follow-up: 31 </a:t>
              </a:r>
              <a:r>
                <a:rPr kumimoji="0" lang="en-US" sz="14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mo</a:t>
              </a: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a:p>
              <a:pPr marL="171450" marR="0" lvl="0" indent="-171450" algn="l" defTabSz="914400" rtl="0" eaLnBrk="0" fontAlgn="base" latinLnBrk="0" hangingPunct="0">
                <a:lnSpc>
                  <a:spcPct val="100000"/>
                </a:lnSpc>
                <a:spcBef>
                  <a:spcPct val="50000"/>
                </a:spcBef>
                <a:spcAft>
                  <a:spcPct val="0"/>
                </a:spcAft>
                <a:buClr>
                  <a:srgbClr val="015873"/>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171450" marR="0" lvl="0" indent="-171450" algn="l" defTabSz="914400" rtl="0" eaLnBrk="0" fontAlgn="base" latinLnBrk="0" hangingPunct="0">
                <a:lnSpc>
                  <a:spcPct val="100000"/>
                </a:lnSpc>
                <a:spcBef>
                  <a:spcPct val="50000"/>
                </a:spcBef>
                <a:spcAft>
                  <a:spcPct val="0"/>
                </a:spcAft>
                <a:buClr>
                  <a:srgbClr val="E1471D"/>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171450" marR="0" lvl="0" indent="-171450" algn="l" defTabSz="914400" rtl="0" eaLnBrk="0" fontAlgn="base" latinLnBrk="0" hangingPunct="0">
                <a:lnSpc>
                  <a:spcPct val="100000"/>
                </a:lnSpc>
                <a:spcBef>
                  <a:spcPct val="50000"/>
                </a:spcBef>
                <a:spcAft>
                  <a:spcPct val="0"/>
                </a:spcAft>
                <a:buClr>
                  <a:srgbClr val="00823B"/>
                </a:buClr>
                <a:buSzPct val="250000"/>
                <a:buFont typeface="System Font Regular"/>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p:txBody>
        </p:sp>
        <p:sp>
          <p:nvSpPr>
            <p:cNvPr id="6" name="TextBox 5">
              <a:extLst>
                <a:ext uri="{FF2B5EF4-FFF2-40B4-BE49-F238E27FC236}">
                  <a16:creationId xmlns:a16="http://schemas.microsoft.com/office/drawing/2014/main" id="{FA10900A-08A6-8F77-3497-9574869F61C5}"/>
                </a:ext>
              </a:extLst>
            </p:cNvPr>
            <p:cNvSpPr txBox="1"/>
            <p:nvPr/>
          </p:nvSpPr>
          <p:spPr bwMode="auto">
            <a:xfrm>
              <a:off x="2618292" y="3460005"/>
              <a:ext cx="2059410" cy="954107"/>
            </a:xfrm>
            <a:prstGeom prst="rect">
              <a:avLst/>
            </a:prstGeom>
            <a:solidFill>
              <a:schemeClr val="tx1"/>
            </a:solidFill>
            <a:ln>
              <a:noFill/>
            </a:ln>
          </p:spPr>
          <p:txBody>
            <a:bodyPr wrap="none" rtlCol="0" anchor="ct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 + I, median not reached</a:t>
              </a:r>
            </a:p>
            <a:p>
              <a:pPr marL="0" marR="0" lvl="0" indent="0" algn="l" defTabSz="914400" rtl="0" eaLnBrk="0" fontAlgn="base" latinLnBrk="0" hangingPunct="0">
                <a:lnSpc>
                  <a:spcPct val="100000"/>
                </a:lnSpc>
                <a:spcBef>
                  <a:spcPct val="50000"/>
                </a:spcBef>
                <a:spcAft>
                  <a:spcPct val="0"/>
                </a:spcAft>
                <a:buClr>
                  <a:srgbClr val="E1471D"/>
                </a:buClr>
                <a:buSzPct val="250000"/>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 median not reached</a:t>
              </a:r>
            </a:p>
            <a:p>
              <a:pPr marL="0" marR="0" lvl="0" indent="0" algn="l" defTabSz="914400" rtl="0" eaLnBrk="0" fontAlgn="base" latinLnBrk="0" hangingPunct="0">
                <a:lnSpc>
                  <a:spcPct val="100000"/>
                </a:lnSpc>
                <a:spcBef>
                  <a:spcPct val="50000"/>
                </a:spcBef>
                <a:spcAft>
                  <a:spcPct val="0"/>
                </a:spcAft>
                <a:buClr>
                  <a:srgbClr val="00823B"/>
                </a:buClr>
                <a:buSzPct val="250000"/>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 median not reached</a:t>
              </a:r>
            </a:p>
          </p:txBody>
        </p:sp>
      </p:grpSp>
    </p:spTree>
    <p:extLst>
      <p:ext uri="{BB962C8B-B14F-4D97-AF65-F5344CB8AC3E}">
        <p14:creationId xmlns:p14="http://schemas.microsoft.com/office/powerpoint/2010/main" val="245170393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kumimoji="0" lang="en-US" sz="3600" b="1" i="0" u="none" strike="noStrike" kern="0" cap="none" spc="0" normalizeH="0" baseline="0" noProof="0" dirty="0">
                <a:ln>
                  <a:noFill/>
                </a:ln>
                <a:solidFill>
                  <a:srgbClr val="455560"/>
                </a:solidFill>
                <a:effectLst/>
                <a:uLnTx/>
                <a:uFillTx/>
                <a:latin typeface="Calibri" panose="020F0502020204030204" pitchFamily="34" charset="0"/>
                <a:ea typeface="+mj-ea"/>
                <a:cs typeface="+mj-cs"/>
              </a:rPr>
              <a:t>TRIANGLE</a:t>
            </a:r>
            <a:r>
              <a:rPr lang="en-US" dirty="0"/>
              <a:t>: Grade 3-5 AEs (Induction) in &gt;2% of Patients</a:t>
            </a: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3847717" cy="276999"/>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 Reproduced with permission.</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8" name="Table 5">
            <a:extLst>
              <a:ext uri="{FF2B5EF4-FFF2-40B4-BE49-F238E27FC236}">
                <a16:creationId xmlns:a16="http://schemas.microsoft.com/office/drawing/2014/main" id="{472F7BB8-5198-4EDD-9460-C19219BD5776}"/>
              </a:ext>
            </a:extLst>
          </p:cNvPr>
          <p:cNvGraphicFramePr>
            <a:graphicFrameLocks noGrp="1"/>
          </p:cNvGraphicFramePr>
          <p:nvPr/>
        </p:nvGraphicFramePr>
        <p:xfrm>
          <a:off x="6966322" y="1713576"/>
          <a:ext cx="4900049" cy="2103120"/>
        </p:xfrm>
        <a:graphic>
          <a:graphicData uri="http://schemas.openxmlformats.org/drawingml/2006/table">
            <a:tbl>
              <a:tblPr firstRow="1" bandRow="1">
                <a:tableStyleId>{F5AB1C69-6EDB-4FF4-983F-18BD219EF322}</a:tableStyleId>
              </a:tblPr>
              <a:tblGrid>
                <a:gridCol w="1643282">
                  <a:extLst>
                    <a:ext uri="{9D8B030D-6E8A-4147-A177-3AD203B41FA5}">
                      <a16:colId xmlns:a16="http://schemas.microsoft.com/office/drawing/2014/main" val="3717004869"/>
                    </a:ext>
                  </a:extLst>
                </a:gridCol>
                <a:gridCol w="1590805">
                  <a:extLst>
                    <a:ext uri="{9D8B030D-6E8A-4147-A177-3AD203B41FA5}">
                      <a16:colId xmlns:a16="http://schemas.microsoft.com/office/drawing/2014/main" val="3041380758"/>
                    </a:ext>
                  </a:extLst>
                </a:gridCol>
                <a:gridCol w="1665962">
                  <a:extLst>
                    <a:ext uri="{9D8B030D-6E8A-4147-A177-3AD203B41FA5}">
                      <a16:colId xmlns:a16="http://schemas.microsoft.com/office/drawing/2014/main" val="1095746610"/>
                    </a:ext>
                  </a:extLst>
                </a:gridCol>
              </a:tblGrid>
              <a:tr h="3915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t>Grade 3-5 AEs by </a:t>
                      </a:r>
                      <a:br>
                        <a:rPr lang="en-US" sz="1200" b="1" dirty="0"/>
                      </a:br>
                      <a:r>
                        <a:rPr lang="en-US" sz="1200" b="1" dirty="0"/>
                        <a:t>Preferred Term, n (%)</a:t>
                      </a:r>
                      <a:endParaRPr lang="en-IN" sz="1200" b="1"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2"/>
                    </a:solidFill>
                  </a:tcPr>
                </a:tc>
                <a:tc>
                  <a:txBody>
                    <a:bodyPr/>
                    <a:lstStyle/>
                    <a:p>
                      <a:pPr algn="ctr"/>
                      <a:r>
                        <a:rPr lang="en-US" sz="1200" b="1" dirty="0"/>
                        <a:t>R-CHOP/R-DHAP</a:t>
                      </a:r>
                      <a:br>
                        <a:rPr lang="en-US" sz="1200" b="1" dirty="0"/>
                      </a:br>
                      <a:r>
                        <a:rPr lang="en-US" sz="1200" b="1" dirty="0"/>
                        <a:t>(n = 287)</a:t>
                      </a:r>
                      <a:endParaRPr lang="en-IN" sz="1200" b="1"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4DA1BB"/>
                    </a:solidFill>
                  </a:tcPr>
                </a:tc>
                <a:tc>
                  <a:txBody>
                    <a:bodyPr/>
                    <a:lstStyle/>
                    <a:p>
                      <a:pPr algn="ctr"/>
                      <a:r>
                        <a:rPr lang="en-US" sz="1200" b="1" dirty="0"/>
                        <a:t>IR-CHOP/R-DHAP</a:t>
                      </a:r>
                      <a:br>
                        <a:rPr lang="en-US" sz="1200" b="1" dirty="0"/>
                      </a:br>
                      <a:r>
                        <a:rPr lang="en-US" sz="1200" b="1" dirty="0"/>
                        <a:t>(n = 579)</a:t>
                      </a:r>
                      <a:endParaRPr lang="en-IN" sz="1200" b="1"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DB338"/>
                    </a:solidFill>
                  </a:tcPr>
                </a:tc>
                <a:extLst>
                  <a:ext uri="{0D108BD9-81ED-4DB2-BD59-A6C34878D82A}">
                    <a16:rowId xmlns:a16="http://schemas.microsoft.com/office/drawing/2014/main" val="2405639725"/>
                  </a:ext>
                </a:extLst>
              </a:tr>
              <a:tr h="257463">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Thrombocytopenia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169 (59)</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351 (61)</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01742788"/>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Neutropenia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normalizeH="0" baseline="0" dirty="0">
                          <a:ln>
                            <a:noFill/>
                          </a:ln>
                          <a:solidFill>
                            <a:schemeClr val="bg2">
                              <a:lumMod val="10000"/>
                            </a:schemeClr>
                          </a:solidFill>
                          <a:effectLst/>
                          <a:latin typeface="+mn-lt"/>
                          <a:ea typeface="+mn-ea"/>
                          <a:cs typeface="+mn-cs"/>
                        </a:rPr>
                        <a:t>134 (47)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283 (49)</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497604649"/>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Anemia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62 (22)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140 (24)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790536688"/>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Febrile neutropenia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44 (15)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88 (15)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126132356"/>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Leukopenia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25 (9)</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70 (12)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991994465"/>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Lymphopenia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15 (5)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38 (7)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935146225"/>
                  </a:ext>
                </a:extLst>
              </a:tr>
            </a:tbl>
          </a:graphicData>
        </a:graphic>
      </p:graphicFrame>
      <p:graphicFrame>
        <p:nvGraphicFramePr>
          <p:cNvPr id="9" name="Table 5">
            <a:extLst>
              <a:ext uri="{FF2B5EF4-FFF2-40B4-BE49-F238E27FC236}">
                <a16:creationId xmlns:a16="http://schemas.microsoft.com/office/drawing/2014/main" id="{A3BCAB81-1120-541A-8803-F1ABD0BD7506}"/>
              </a:ext>
            </a:extLst>
          </p:cNvPr>
          <p:cNvGraphicFramePr>
            <a:graphicFrameLocks noGrp="1"/>
          </p:cNvGraphicFramePr>
          <p:nvPr/>
        </p:nvGraphicFramePr>
        <p:xfrm>
          <a:off x="6955684" y="3946969"/>
          <a:ext cx="4910687" cy="1486604"/>
        </p:xfrm>
        <a:graphic>
          <a:graphicData uri="http://schemas.openxmlformats.org/drawingml/2006/table">
            <a:tbl>
              <a:tblPr firstRow="1" bandRow="1">
                <a:tableStyleId>{F5AB1C69-6EDB-4FF4-983F-18BD219EF322}</a:tableStyleId>
              </a:tblPr>
              <a:tblGrid>
                <a:gridCol w="1967070">
                  <a:extLst>
                    <a:ext uri="{9D8B030D-6E8A-4147-A177-3AD203B41FA5}">
                      <a16:colId xmlns:a16="http://schemas.microsoft.com/office/drawing/2014/main" val="3717004869"/>
                    </a:ext>
                  </a:extLst>
                </a:gridCol>
                <a:gridCol w="1553228">
                  <a:extLst>
                    <a:ext uri="{9D8B030D-6E8A-4147-A177-3AD203B41FA5}">
                      <a16:colId xmlns:a16="http://schemas.microsoft.com/office/drawing/2014/main" val="3041380758"/>
                    </a:ext>
                  </a:extLst>
                </a:gridCol>
                <a:gridCol w="1390389">
                  <a:extLst>
                    <a:ext uri="{9D8B030D-6E8A-4147-A177-3AD203B41FA5}">
                      <a16:colId xmlns:a16="http://schemas.microsoft.com/office/drawing/2014/main" val="1257698442"/>
                    </a:ext>
                  </a:extLst>
                </a:gridCol>
              </a:tblGrid>
              <a:tr h="33760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Grade 5 AEs by</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System Organ Class, n (%)</a:t>
                      </a:r>
                      <a:endParaRPr lang="en-IN" sz="1200"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2"/>
                    </a:solidFill>
                  </a:tcPr>
                </a:tc>
                <a:tc>
                  <a:txBody>
                    <a:bodyPr/>
                    <a:lstStyle/>
                    <a:p>
                      <a:pPr algn="ctr"/>
                      <a:r>
                        <a:rPr lang="en-US" sz="1200" b="1" dirty="0"/>
                        <a:t>R-CHOP/R-DHAP</a:t>
                      </a:r>
                      <a:br>
                        <a:rPr lang="en-US" sz="1200" dirty="0"/>
                      </a:br>
                      <a:r>
                        <a:rPr lang="en-US" sz="1200" dirty="0"/>
                        <a:t>(n = 287)</a:t>
                      </a:r>
                      <a:endParaRPr lang="en-IN" sz="1200"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solidFill>
                  </a:tcPr>
                </a:tc>
                <a:tc>
                  <a:txBody>
                    <a:bodyPr/>
                    <a:lstStyle/>
                    <a:p>
                      <a:pPr algn="ctr"/>
                      <a:r>
                        <a:rPr lang="en-US" sz="1200" b="1" dirty="0"/>
                        <a:t>IR-CHOP/</a:t>
                      </a:r>
                      <a:br>
                        <a:rPr lang="en-US" sz="1200" b="1" dirty="0"/>
                      </a:br>
                      <a:r>
                        <a:rPr lang="en-US" sz="1200" b="1" dirty="0"/>
                        <a:t>R-DHAP</a:t>
                      </a:r>
                      <a:br>
                        <a:rPr lang="en-US" sz="1200" dirty="0"/>
                      </a:br>
                      <a:r>
                        <a:rPr lang="en-US" sz="1200" dirty="0"/>
                        <a:t>(n = 579)</a:t>
                      </a:r>
                      <a:endParaRPr lang="en-IN" sz="1200"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2405639725"/>
                  </a:ext>
                </a:extLst>
              </a:tr>
              <a:tr h="198589">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GI disorders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2 (1)</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01742788"/>
                  </a:ext>
                </a:extLst>
              </a:tr>
              <a:tr h="198589">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Infections and infestations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455560">
                              <a:lumMod val="10000"/>
                            </a:srgbClr>
                          </a:solidFill>
                          <a:effectLst/>
                          <a:uLnTx/>
                          <a:uFillTx/>
                          <a:latin typeface="Calibri"/>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497604649"/>
                  </a:ext>
                </a:extLst>
              </a:tr>
              <a:tr h="297884">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Psychiatric disorders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455560">
                              <a:lumMod val="10000"/>
                            </a:srgbClr>
                          </a:solidFill>
                          <a:effectLst/>
                          <a:uLnTx/>
                          <a:uFillTx/>
                          <a:latin typeface="Calibri"/>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328446976"/>
                  </a:ext>
                </a:extLst>
              </a:tr>
            </a:tbl>
          </a:graphicData>
        </a:graphic>
      </p:graphicFrame>
      <p:sp>
        <p:nvSpPr>
          <p:cNvPr id="5" name="TextBox 4">
            <a:extLst>
              <a:ext uri="{FF2B5EF4-FFF2-40B4-BE49-F238E27FC236}">
                <a16:creationId xmlns:a16="http://schemas.microsoft.com/office/drawing/2014/main" id="{5B65D41D-5E49-DFC4-BDF4-521BECED9DCA}"/>
              </a:ext>
            </a:extLst>
          </p:cNvPr>
          <p:cNvSpPr txBox="1"/>
          <p:nvPr/>
        </p:nvSpPr>
        <p:spPr bwMode="auto">
          <a:xfrm>
            <a:off x="77851" y="1729171"/>
            <a:ext cx="3445687" cy="3816429"/>
          </a:xfrm>
          <a:prstGeom prst="rect">
            <a:avLst/>
          </a:prstGeom>
          <a:solidFill>
            <a:schemeClr val="tx1"/>
          </a:solidFill>
          <a:ln>
            <a:noFill/>
          </a:ln>
        </p:spPr>
        <p:txBody>
          <a:bodyPr wrap="none" rtlCol="0">
            <a:spAutoFit/>
          </a:bodyPr>
          <a:lstStyle/>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Blood and lymphatic system disorder</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Gastrointestinal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Infections and infestations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Metabolism and nutrition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General disorders and administration site conditions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Investigations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Renal and urinary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Vascular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Nervous system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Cardiac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Respiratory, thoracic and mediastinal disorders</a:t>
            </a:r>
          </a:p>
        </p:txBody>
      </p:sp>
      <p:grpSp>
        <p:nvGrpSpPr>
          <p:cNvPr id="31771" name="Group 31770">
            <a:extLst>
              <a:ext uri="{FF2B5EF4-FFF2-40B4-BE49-F238E27FC236}">
                <a16:creationId xmlns:a16="http://schemas.microsoft.com/office/drawing/2014/main" id="{A276FA8F-3D68-457F-8006-644DE0E2BC67}"/>
              </a:ext>
            </a:extLst>
          </p:cNvPr>
          <p:cNvGrpSpPr/>
          <p:nvPr/>
        </p:nvGrpSpPr>
        <p:grpSpPr>
          <a:xfrm>
            <a:off x="2371872" y="1261919"/>
            <a:ext cx="4452527" cy="307777"/>
            <a:chOff x="1765377" y="996416"/>
            <a:chExt cx="4452527" cy="307777"/>
          </a:xfrm>
        </p:grpSpPr>
        <p:sp>
          <p:nvSpPr>
            <p:cNvPr id="6" name="Rectangle 5">
              <a:extLst>
                <a:ext uri="{FF2B5EF4-FFF2-40B4-BE49-F238E27FC236}">
                  <a16:creationId xmlns:a16="http://schemas.microsoft.com/office/drawing/2014/main" id="{964FFAC2-FAFF-8D49-15EA-A9283CB5388A}"/>
                </a:ext>
              </a:extLst>
            </p:cNvPr>
            <p:cNvSpPr/>
            <p:nvPr/>
          </p:nvSpPr>
          <p:spPr bwMode="auto">
            <a:xfrm>
              <a:off x="1765377" y="1060546"/>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018622CE-415F-C019-6272-8777DBFAD4F4}"/>
                </a:ext>
              </a:extLst>
            </p:cNvPr>
            <p:cNvSpPr txBox="1"/>
            <p:nvPr/>
          </p:nvSpPr>
          <p:spPr bwMode="auto">
            <a:xfrm>
              <a:off x="1902177" y="996416"/>
              <a:ext cx="20763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R-CHOP/R-DHAP (n = 287)</a:t>
              </a:r>
            </a:p>
          </p:txBody>
        </p:sp>
        <p:sp>
          <p:nvSpPr>
            <p:cNvPr id="10" name="TextBox 9">
              <a:extLst>
                <a:ext uri="{FF2B5EF4-FFF2-40B4-BE49-F238E27FC236}">
                  <a16:creationId xmlns:a16="http://schemas.microsoft.com/office/drawing/2014/main" id="{A28CA0DB-0C24-E322-3A8C-162EEE849FE6}"/>
                </a:ext>
              </a:extLst>
            </p:cNvPr>
            <p:cNvSpPr txBox="1"/>
            <p:nvPr/>
          </p:nvSpPr>
          <p:spPr bwMode="auto">
            <a:xfrm>
              <a:off x="4096682" y="996416"/>
              <a:ext cx="21212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IR-CHOP/R-DHAP (n = 579)</a:t>
              </a:r>
            </a:p>
          </p:txBody>
        </p:sp>
        <p:sp>
          <p:nvSpPr>
            <p:cNvPr id="11" name="Rectangle 10">
              <a:extLst>
                <a:ext uri="{FF2B5EF4-FFF2-40B4-BE49-F238E27FC236}">
                  <a16:creationId xmlns:a16="http://schemas.microsoft.com/office/drawing/2014/main" id="{D6D90D43-4B96-9F5E-081A-97FD4BA9F88D}"/>
                </a:ext>
              </a:extLst>
            </p:cNvPr>
            <p:cNvSpPr/>
            <p:nvPr/>
          </p:nvSpPr>
          <p:spPr bwMode="auto">
            <a:xfrm>
              <a:off x="3975644" y="1060546"/>
              <a:ext cx="179516"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12" name="Rectangle 11">
            <a:extLst>
              <a:ext uri="{FF2B5EF4-FFF2-40B4-BE49-F238E27FC236}">
                <a16:creationId xmlns:a16="http://schemas.microsoft.com/office/drawing/2014/main" id="{B080A8D4-E7D0-19D0-CA03-9D3D62FABB58}"/>
              </a:ext>
            </a:extLst>
          </p:cNvPr>
          <p:cNvSpPr/>
          <p:nvPr/>
        </p:nvSpPr>
        <p:spPr bwMode="auto">
          <a:xfrm>
            <a:off x="3506198" y="1715917"/>
            <a:ext cx="2680663" cy="140711"/>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42DABB45-9E7A-7E29-08FC-FBD97A3A66A5}"/>
              </a:ext>
            </a:extLst>
          </p:cNvPr>
          <p:cNvSpPr/>
          <p:nvPr/>
        </p:nvSpPr>
        <p:spPr bwMode="auto">
          <a:xfrm>
            <a:off x="3506198" y="1855850"/>
            <a:ext cx="2877531" cy="140711"/>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F328E822-5E8F-286F-7414-8497368ED545}"/>
              </a:ext>
            </a:extLst>
          </p:cNvPr>
          <p:cNvGrpSpPr/>
          <p:nvPr/>
        </p:nvGrpSpPr>
        <p:grpSpPr>
          <a:xfrm>
            <a:off x="3506198" y="2065962"/>
            <a:ext cx="484723" cy="280644"/>
            <a:chOff x="3524109" y="2452195"/>
            <a:chExt cx="484723" cy="358040"/>
          </a:xfrm>
        </p:grpSpPr>
        <p:sp>
          <p:nvSpPr>
            <p:cNvPr id="16" name="Rectangle 15">
              <a:extLst>
                <a:ext uri="{FF2B5EF4-FFF2-40B4-BE49-F238E27FC236}">
                  <a16:creationId xmlns:a16="http://schemas.microsoft.com/office/drawing/2014/main" id="{B65F0434-FE74-85B6-C8B6-CD37E71C67D8}"/>
                </a:ext>
              </a:extLst>
            </p:cNvPr>
            <p:cNvSpPr/>
            <p:nvPr/>
          </p:nvSpPr>
          <p:spPr bwMode="auto">
            <a:xfrm>
              <a:off x="3524110" y="2452195"/>
              <a:ext cx="484722"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0EAAE80C-FAD2-CBAE-61C0-697B68FA4C2A}"/>
                </a:ext>
              </a:extLst>
            </p:cNvPr>
            <p:cNvSpPr/>
            <p:nvPr/>
          </p:nvSpPr>
          <p:spPr bwMode="auto">
            <a:xfrm>
              <a:off x="3524109" y="2630719"/>
              <a:ext cx="446661"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18" name="Group 17">
            <a:extLst>
              <a:ext uri="{FF2B5EF4-FFF2-40B4-BE49-F238E27FC236}">
                <a16:creationId xmlns:a16="http://schemas.microsoft.com/office/drawing/2014/main" id="{F2423689-2E7A-A19D-39E7-ABAF60BCFF3B}"/>
              </a:ext>
            </a:extLst>
          </p:cNvPr>
          <p:cNvGrpSpPr/>
          <p:nvPr/>
        </p:nvGrpSpPr>
        <p:grpSpPr>
          <a:xfrm>
            <a:off x="3506199" y="2416006"/>
            <a:ext cx="446660" cy="280644"/>
            <a:chOff x="3524110" y="2452195"/>
            <a:chExt cx="446660" cy="358040"/>
          </a:xfrm>
        </p:grpSpPr>
        <p:sp>
          <p:nvSpPr>
            <p:cNvPr id="19" name="Rectangle 18">
              <a:extLst>
                <a:ext uri="{FF2B5EF4-FFF2-40B4-BE49-F238E27FC236}">
                  <a16:creationId xmlns:a16="http://schemas.microsoft.com/office/drawing/2014/main" id="{BE74A872-B01D-61BB-4090-654BA2DE1AF6}"/>
                </a:ext>
              </a:extLst>
            </p:cNvPr>
            <p:cNvSpPr/>
            <p:nvPr/>
          </p:nvSpPr>
          <p:spPr bwMode="auto">
            <a:xfrm>
              <a:off x="3524110" y="2452195"/>
              <a:ext cx="348642"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E4CED8D3-0F98-449B-36A3-E9FC34E6A481}"/>
                </a:ext>
              </a:extLst>
            </p:cNvPr>
            <p:cNvSpPr/>
            <p:nvPr/>
          </p:nvSpPr>
          <p:spPr bwMode="auto">
            <a:xfrm>
              <a:off x="3524110" y="2630719"/>
              <a:ext cx="446660"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21" name="Group 20">
            <a:extLst>
              <a:ext uri="{FF2B5EF4-FFF2-40B4-BE49-F238E27FC236}">
                <a16:creationId xmlns:a16="http://schemas.microsoft.com/office/drawing/2014/main" id="{45CEC303-5DE1-AB73-18A3-8305CB74928F}"/>
              </a:ext>
            </a:extLst>
          </p:cNvPr>
          <p:cNvGrpSpPr/>
          <p:nvPr/>
        </p:nvGrpSpPr>
        <p:grpSpPr>
          <a:xfrm>
            <a:off x="3506198" y="2766050"/>
            <a:ext cx="484723" cy="280644"/>
            <a:chOff x="3524109" y="2452195"/>
            <a:chExt cx="484723" cy="358040"/>
          </a:xfrm>
        </p:grpSpPr>
        <p:sp>
          <p:nvSpPr>
            <p:cNvPr id="22" name="Rectangle 21">
              <a:extLst>
                <a:ext uri="{FF2B5EF4-FFF2-40B4-BE49-F238E27FC236}">
                  <a16:creationId xmlns:a16="http://schemas.microsoft.com/office/drawing/2014/main" id="{A360BAAB-6B6D-8C73-D7F0-A851E46F3F99}"/>
                </a:ext>
              </a:extLst>
            </p:cNvPr>
            <p:cNvSpPr/>
            <p:nvPr/>
          </p:nvSpPr>
          <p:spPr bwMode="auto">
            <a:xfrm>
              <a:off x="3524109" y="2452195"/>
              <a:ext cx="272729"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36FBB06D-FDD2-7CA5-69DD-D4C508E80F05}"/>
                </a:ext>
              </a:extLst>
            </p:cNvPr>
            <p:cNvSpPr/>
            <p:nvPr/>
          </p:nvSpPr>
          <p:spPr bwMode="auto">
            <a:xfrm>
              <a:off x="3524109" y="2630719"/>
              <a:ext cx="484723"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24" name="Group 23">
            <a:extLst>
              <a:ext uri="{FF2B5EF4-FFF2-40B4-BE49-F238E27FC236}">
                <a16:creationId xmlns:a16="http://schemas.microsoft.com/office/drawing/2014/main" id="{4426B422-63AE-42B5-65AF-1B8AB7D148EF}"/>
              </a:ext>
            </a:extLst>
          </p:cNvPr>
          <p:cNvGrpSpPr/>
          <p:nvPr/>
        </p:nvGrpSpPr>
        <p:grpSpPr>
          <a:xfrm>
            <a:off x="3506198" y="3116094"/>
            <a:ext cx="230143" cy="280644"/>
            <a:chOff x="3524110" y="2452195"/>
            <a:chExt cx="179516" cy="358040"/>
          </a:xfrm>
        </p:grpSpPr>
        <p:sp>
          <p:nvSpPr>
            <p:cNvPr id="25" name="Rectangle 24">
              <a:extLst>
                <a:ext uri="{FF2B5EF4-FFF2-40B4-BE49-F238E27FC236}">
                  <a16:creationId xmlns:a16="http://schemas.microsoft.com/office/drawing/2014/main" id="{CC835D9B-BD72-F956-2ADF-93C4BD30F851}"/>
                </a:ext>
              </a:extLst>
            </p:cNvPr>
            <p:cNvSpPr/>
            <p:nvPr/>
          </p:nvSpPr>
          <p:spPr bwMode="auto">
            <a:xfrm>
              <a:off x="3524110" y="2452195"/>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EB4D07CC-6B2F-FD4B-CAF3-638E2DF61728}"/>
                </a:ext>
              </a:extLst>
            </p:cNvPr>
            <p:cNvSpPr/>
            <p:nvPr/>
          </p:nvSpPr>
          <p:spPr bwMode="auto">
            <a:xfrm>
              <a:off x="3524110" y="2630719"/>
              <a:ext cx="179516"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27" name="Group 26">
            <a:extLst>
              <a:ext uri="{FF2B5EF4-FFF2-40B4-BE49-F238E27FC236}">
                <a16:creationId xmlns:a16="http://schemas.microsoft.com/office/drawing/2014/main" id="{1E204876-FA89-6462-286B-A395F6A97E2A}"/>
              </a:ext>
            </a:extLst>
          </p:cNvPr>
          <p:cNvGrpSpPr/>
          <p:nvPr/>
        </p:nvGrpSpPr>
        <p:grpSpPr>
          <a:xfrm>
            <a:off x="3506198" y="3466138"/>
            <a:ext cx="261561" cy="280644"/>
            <a:chOff x="3524109" y="2452195"/>
            <a:chExt cx="261561" cy="358040"/>
          </a:xfrm>
        </p:grpSpPr>
        <p:sp>
          <p:nvSpPr>
            <p:cNvPr id="28" name="Rectangle 27">
              <a:extLst>
                <a:ext uri="{FF2B5EF4-FFF2-40B4-BE49-F238E27FC236}">
                  <a16:creationId xmlns:a16="http://schemas.microsoft.com/office/drawing/2014/main" id="{3A4B6C80-218C-4A01-5AEA-41E73F4140D8}"/>
                </a:ext>
              </a:extLst>
            </p:cNvPr>
            <p:cNvSpPr/>
            <p:nvPr/>
          </p:nvSpPr>
          <p:spPr bwMode="auto">
            <a:xfrm>
              <a:off x="3524110" y="2452195"/>
              <a:ext cx="152275"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BC9D5415-1EFB-D5BC-9431-13117D0EA0E7}"/>
                </a:ext>
              </a:extLst>
            </p:cNvPr>
            <p:cNvSpPr/>
            <p:nvPr/>
          </p:nvSpPr>
          <p:spPr bwMode="auto">
            <a:xfrm>
              <a:off x="3524109" y="2630719"/>
              <a:ext cx="261561"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0" name="Group 29">
            <a:extLst>
              <a:ext uri="{FF2B5EF4-FFF2-40B4-BE49-F238E27FC236}">
                <a16:creationId xmlns:a16="http://schemas.microsoft.com/office/drawing/2014/main" id="{2E4BE315-9A11-CEF0-DF00-5E22AB3F0A1F}"/>
              </a:ext>
            </a:extLst>
          </p:cNvPr>
          <p:cNvGrpSpPr/>
          <p:nvPr/>
        </p:nvGrpSpPr>
        <p:grpSpPr>
          <a:xfrm>
            <a:off x="3506199" y="3816182"/>
            <a:ext cx="261562" cy="280644"/>
            <a:chOff x="3524110" y="2452195"/>
            <a:chExt cx="261562" cy="358040"/>
          </a:xfrm>
        </p:grpSpPr>
        <p:sp>
          <p:nvSpPr>
            <p:cNvPr id="31" name="Rectangle 30">
              <a:extLst>
                <a:ext uri="{FF2B5EF4-FFF2-40B4-BE49-F238E27FC236}">
                  <a16:creationId xmlns:a16="http://schemas.microsoft.com/office/drawing/2014/main" id="{D6E94594-527E-9D72-8E47-7EF185B762F7}"/>
                </a:ext>
              </a:extLst>
            </p:cNvPr>
            <p:cNvSpPr/>
            <p:nvPr/>
          </p:nvSpPr>
          <p:spPr bwMode="auto">
            <a:xfrm>
              <a:off x="3524110" y="2452195"/>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5CC61B03-C43F-1DE3-284E-88A5C4B6E993}"/>
                </a:ext>
              </a:extLst>
            </p:cNvPr>
            <p:cNvSpPr/>
            <p:nvPr/>
          </p:nvSpPr>
          <p:spPr bwMode="auto">
            <a:xfrm>
              <a:off x="3524110" y="2630719"/>
              <a:ext cx="261562"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3" name="Group 32">
            <a:extLst>
              <a:ext uri="{FF2B5EF4-FFF2-40B4-BE49-F238E27FC236}">
                <a16:creationId xmlns:a16="http://schemas.microsoft.com/office/drawing/2014/main" id="{6AF5550D-5A29-E7F8-3BF7-373DE1166F23}"/>
              </a:ext>
            </a:extLst>
          </p:cNvPr>
          <p:cNvGrpSpPr/>
          <p:nvPr/>
        </p:nvGrpSpPr>
        <p:grpSpPr>
          <a:xfrm>
            <a:off x="3506198" y="4166226"/>
            <a:ext cx="220539" cy="280644"/>
            <a:chOff x="3524109" y="2452195"/>
            <a:chExt cx="220539" cy="358040"/>
          </a:xfrm>
        </p:grpSpPr>
        <p:sp>
          <p:nvSpPr>
            <p:cNvPr id="34" name="Rectangle 33">
              <a:extLst>
                <a:ext uri="{FF2B5EF4-FFF2-40B4-BE49-F238E27FC236}">
                  <a16:creationId xmlns:a16="http://schemas.microsoft.com/office/drawing/2014/main" id="{24C84FDA-A19B-68C1-00A5-B688B7F809B4}"/>
                </a:ext>
              </a:extLst>
            </p:cNvPr>
            <p:cNvSpPr/>
            <p:nvPr/>
          </p:nvSpPr>
          <p:spPr bwMode="auto">
            <a:xfrm>
              <a:off x="3524110" y="2452195"/>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 name="Rectangle 34">
              <a:extLst>
                <a:ext uri="{FF2B5EF4-FFF2-40B4-BE49-F238E27FC236}">
                  <a16:creationId xmlns:a16="http://schemas.microsoft.com/office/drawing/2014/main" id="{BAEA7C4A-BAF1-C6B8-BF25-0DBC524FE119}"/>
                </a:ext>
              </a:extLst>
            </p:cNvPr>
            <p:cNvSpPr/>
            <p:nvPr/>
          </p:nvSpPr>
          <p:spPr bwMode="auto">
            <a:xfrm>
              <a:off x="3524109" y="2630719"/>
              <a:ext cx="220539"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6" name="Group 35">
            <a:extLst>
              <a:ext uri="{FF2B5EF4-FFF2-40B4-BE49-F238E27FC236}">
                <a16:creationId xmlns:a16="http://schemas.microsoft.com/office/drawing/2014/main" id="{84B703F7-77C9-C06C-9BD0-144F8E16C7B9}"/>
              </a:ext>
            </a:extLst>
          </p:cNvPr>
          <p:cNvGrpSpPr/>
          <p:nvPr/>
        </p:nvGrpSpPr>
        <p:grpSpPr>
          <a:xfrm>
            <a:off x="3506197" y="4516271"/>
            <a:ext cx="176314" cy="280644"/>
            <a:chOff x="3524110" y="2452195"/>
            <a:chExt cx="310934" cy="358040"/>
          </a:xfrm>
        </p:grpSpPr>
        <p:sp>
          <p:nvSpPr>
            <p:cNvPr id="37" name="Rectangle 36">
              <a:extLst>
                <a:ext uri="{FF2B5EF4-FFF2-40B4-BE49-F238E27FC236}">
                  <a16:creationId xmlns:a16="http://schemas.microsoft.com/office/drawing/2014/main" id="{A8A832E8-D9B3-3FB4-2189-8C978C465824}"/>
                </a:ext>
              </a:extLst>
            </p:cNvPr>
            <p:cNvSpPr/>
            <p:nvPr/>
          </p:nvSpPr>
          <p:spPr bwMode="auto">
            <a:xfrm>
              <a:off x="3524110" y="2452195"/>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A7F64E60-88E8-0766-3FC7-AC6BACE2FB08}"/>
                </a:ext>
              </a:extLst>
            </p:cNvPr>
            <p:cNvSpPr/>
            <p:nvPr/>
          </p:nvSpPr>
          <p:spPr bwMode="auto">
            <a:xfrm>
              <a:off x="3524110" y="2630719"/>
              <a:ext cx="310934"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9" name="Group 38">
            <a:extLst>
              <a:ext uri="{FF2B5EF4-FFF2-40B4-BE49-F238E27FC236}">
                <a16:creationId xmlns:a16="http://schemas.microsoft.com/office/drawing/2014/main" id="{EE7CFCBD-7B9E-14C3-6E2E-2AC738A0B2F8}"/>
              </a:ext>
            </a:extLst>
          </p:cNvPr>
          <p:cNvGrpSpPr/>
          <p:nvPr/>
        </p:nvGrpSpPr>
        <p:grpSpPr>
          <a:xfrm>
            <a:off x="3506199" y="4866316"/>
            <a:ext cx="101794" cy="280644"/>
            <a:chOff x="3524110" y="2452195"/>
            <a:chExt cx="179516" cy="358040"/>
          </a:xfrm>
        </p:grpSpPr>
        <p:sp>
          <p:nvSpPr>
            <p:cNvPr id="40" name="Rectangle 39">
              <a:extLst>
                <a:ext uri="{FF2B5EF4-FFF2-40B4-BE49-F238E27FC236}">
                  <a16:creationId xmlns:a16="http://schemas.microsoft.com/office/drawing/2014/main" id="{BE23A716-3C8B-099A-5603-13B3127E0F66}"/>
                </a:ext>
              </a:extLst>
            </p:cNvPr>
            <p:cNvSpPr/>
            <p:nvPr/>
          </p:nvSpPr>
          <p:spPr bwMode="auto">
            <a:xfrm>
              <a:off x="3524110" y="2452195"/>
              <a:ext cx="129005"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4A3387BE-64CE-AA21-B2BE-3B941FC62D20}"/>
                </a:ext>
              </a:extLst>
            </p:cNvPr>
            <p:cNvSpPr/>
            <p:nvPr/>
          </p:nvSpPr>
          <p:spPr bwMode="auto">
            <a:xfrm>
              <a:off x="3524110" y="2630719"/>
              <a:ext cx="179516"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42" name="Group 41">
            <a:extLst>
              <a:ext uri="{FF2B5EF4-FFF2-40B4-BE49-F238E27FC236}">
                <a16:creationId xmlns:a16="http://schemas.microsoft.com/office/drawing/2014/main" id="{87244886-FD65-545A-36B6-9EA6094D8384}"/>
              </a:ext>
            </a:extLst>
          </p:cNvPr>
          <p:cNvGrpSpPr/>
          <p:nvPr/>
        </p:nvGrpSpPr>
        <p:grpSpPr>
          <a:xfrm>
            <a:off x="3506199" y="5216362"/>
            <a:ext cx="101794" cy="280644"/>
            <a:chOff x="3524110" y="2452195"/>
            <a:chExt cx="179516" cy="358040"/>
          </a:xfrm>
        </p:grpSpPr>
        <p:sp>
          <p:nvSpPr>
            <p:cNvPr id="43" name="Rectangle 42">
              <a:extLst>
                <a:ext uri="{FF2B5EF4-FFF2-40B4-BE49-F238E27FC236}">
                  <a16:creationId xmlns:a16="http://schemas.microsoft.com/office/drawing/2014/main" id="{37ADB613-DB14-E96D-5A04-204168055CD5}"/>
                </a:ext>
              </a:extLst>
            </p:cNvPr>
            <p:cNvSpPr/>
            <p:nvPr/>
          </p:nvSpPr>
          <p:spPr bwMode="auto">
            <a:xfrm>
              <a:off x="3524110" y="2452195"/>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B9882B4-E36B-9582-539B-1FC53A760A39}"/>
                </a:ext>
              </a:extLst>
            </p:cNvPr>
            <p:cNvSpPr/>
            <p:nvPr/>
          </p:nvSpPr>
          <p:spPr bwMode="auto">
            <a:xfrm>
              <a:off x="3524110" y="2630719"/>
              <a:ext cx="179516"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48" name="Freeform 47">
            <a:extLst>
              <a:ext uri="{FF2B5EF4-FFF2-40B4-BE49-F238E27FC236}">
                <a16:creationId xmlns:a16="http://schemas.microsoft.com/office/drawing/2014/main" id="{B3FCA3A2-FFED-C719-0980-5E31B375E3C0}"/>
              </a:ext>
            </a:extLst>
          </p:cNvPr>
          <p:cNvSpPr/>
          <p:nvPr/>
        </p:nvSpPr>
        <p:spPr bwMode="auto">
          <a:xfrm>
            <a:off x="3506346" y="1636295"/>
            <a:ext cx="3100710" cy="3994484"/>
          </a:xfrm>
          <a:custGeom>
            <a:avLst/>
            <a:gdLst>
              <a:gd name="connsiteX0" fmla="*/ 0 w 3100710"/>
              <a:gd name="connsiteY0" fmla="*/ 0 h 3994484"/>
              <a:gd name="connsiteX1" fmla="*/ 0 w 3100710"/>
              <a:gd name="connsiteY1" fmla="*/ 3994484 h 3994484"/>
              <a:gd name="connsiteX2" fmla="*/ 3100710 w 3100710"/>
              <a:gd name="connsiteY2" fmla="*/ 3994484 h 3994484"/>
            </a:gdLst>
            <a:ahLst/>
            <a:cxnLst>
              <a:cxn ang="0">
                <a:pos x="connsiteX0" y="connsiteY0"/>
              </a:cxn>
              <a:cxn ang="0">
                <a:pos x="connsiteX1" y="connsiteY1"/>
              </a:cxn>
              <a:cxn ang="0">
                <a:pos x="connsiteX2" y="connsiteY2"/>
              </a:cxn>
            </a:cxnLst>
            <a:rect l="l" t="t" r="r" b="b"/>
            <a:pathLst>
              <a:path w="3100710" h="3994484">
                <a:moveTo>
                  <a:pt x="0" y="0"/>
                </a:moveTo>
                <a:lnTo>
                  <a:pt x="0" y="3994484"/>
                </a:lnTo>
                <a:lnTo>
                  <a:pt x="3100710" y="3994484"/>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0" name="TextBox 59">
            <a:extLst>
              <a:ext uri="{FF2B5EF4-FFF2-40B4-BE49-F238E27FC236}">
                <a16:creationId xmlns:a16="http://schemas.microsoft.com/office/drawing/2014/main" id="{D245759F-0950-59D0-B364-4618A6C02E83}"/>
              </a:ext>
            </a:extLst>
          </p:cNvPr>
          <p:cNvSpPr txBox="1"/>
          <p:nvPr/>
        </p:nvSpPr>
        <p:spPr bwMode="auto">
          <a:xfrm>
            <a:off x="3580140" y="513244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61" name="TextBox 60">
            <a:extLst>
              <a:ext uri="{FF2B5EF4-FFF2-40B4-BE49-F238E27FC236}">
                <a16:creationId xmlns:a16="http://schemas.microsoft.com/office/drawing/2014/main" id="{C2BEC19F-08E1-A7A0-90BF-AE55F035CCF3}"/>
              </a:ext>
            </a:extLst>
          </p:cNvPr>
          <p:cNvSpPr txBox="1"/>
          <p:nvPr/>
        </p:nvSpPr>
        <p:spPr bwMode="auto">
          <a:xfrm>
            <a:off x="3577738" y="527440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62" name="TextBox 61">
            <a:extLst>
              <a:ext uri="{FF2B5EF4-FFF2-40B4-BE49-F238E27FC236}">
                <a16:creationId xmlns:a16="http://schemas.microsoft.com/office/drawing/2014/main" id="{8B0DEBFB-6428-B50F-F12A-D43F3C088FD5}"/>
              </a:ext>
            </a:extLst>
          </p:cNvPr>
          <p:cNvSpPr txBox="1"/>
          <p:nvPr/>
        </p:nvSpPr>
        <p:spPr bwMode="auto">
          <a:xfrm>
            <a:off x="3542648" y="478295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63" name="TextBox 62">
            <a:extLst>
              <a:ext uri="{FF2B5EF4-FFF2-40B4-BE49-F238E27FC236}">
                <a16:creationId xmlns:a16="http://schemas.microsoft.com/office/drawing/2014/main" id="{BA192AC1-472C-F965-BBF4-2E30531D834D}"/>
              </a:ext>
            </a:extLst>
          </p:cNvPr>
          <p:cNvSpPr txBox="1"/>
          <p:nvPr/>
        </p:nvSpPr>
        <p:spPr bwMode="auto">
          <a:xfrm>
            <a:off x="3571996" y="492491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1744" name="TextBox 31743">
            <a:extLst>
              <a:ext uri="{FF2B5EF4-FFF2-40B4-BE49-F238E27FC236}">
                <a16:creationId xmlns:a16="http://schemas.microsoft.com/office/drawing/2014/main" id="{80E86E74-9EA8-03F9-44F4-ADC65008A926}"/>
              </a:ext>
            </a:extLst>
          </p:cNvPr>
          <p:cNvSpPr txBox="1"/>
          <p:nvPr/>
        </p:nvSpPr>
        <p:spPr bwMode="auto">
          <a:xfrm>
            <a:off x="3580572" y="443151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1745" name="TextBox 31744">
            <a:extLst>
              <a:ext uri="{FF2B5EF4-FFF2-40B4-BE49-F238E27FC236}">
                <a16:creationId xmlns:a16="http://schemas.microsoft.com/office/drawing/2014/main" id="{A796C11B-D350-BBF9-BEEE-1F0990D58B73}"/>
              </a:ext>
            </a:extLst>
          </p:cNvPr>
          <p:cNvSpPr txBox="1"/>
          <p:nvPr/>
        </p:nvSpPr>
        <p:spPr bwMode="auto">
          <a:xfrm>
            <a:off x="3644845" y="457347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31747" name="TextBox 31746">
            <a:extLst>
              <a:ext uri="{FF2B5EF4-FFF2-40B4-BE49-F238E27FC236}">
                <a16:creationId xmlns:a16="http://schemas.microsoft.com/office/drawing/2014/main" id="{2D84AEE0-5C57-9FC2-506C-79EA3B5151D7}"/>
              </a:ext>
            </a:extLst>
          </p:cNvPr>
          <p:cNvSpPr txBox="1"/>
          <p:nvPr/>
        </p:nvSpPr>
        <p:spPr bwMode="auto">
          <a:xfrm>
            <a:off x="3651030" y="408202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31748" name="TextBox 31747">
            <a:extLst>
              <a:ext uri="{FF2B5EF4-FFF2-40B4-BE49-F238E27FC236}">
                <a16:creationId xmlns:a16="http://schemas.microsoft.com/office/drawing/2014/main" id="{F8806A92-751E-03B8-4567-0A89832338D5}"/>
              </a:ext>
            </a:extLst>
          </p:cNvPr>
          <p:cNvSpPr txBox="1"/>
          <p:nvPr/>
        </p:nvSpPr>
        <p:spPr bwMode="auto">
          <a:xfrm>
            <a:off x="3693078" y="422398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31749" name="TextBox 31748">
            <a:extLst>
              <a:ext uri="{FF2B5EF4-FFF2-40B4-BE49-F238E27FC236}">
                <a16:creationId xmlns:a16="http://schemas.microsoft.com/office/drawing/2014/main" id="{0C6A96E6-39F5-BE0F-093C-3D7157ACC1DB}"/>
              </a:ext>
            </a:extLst>
          </p:cNvPr>
          <p:cNvSpPr txBox="1"/>
          <p:nvPr/>
        </p:nvSpPr>
        <p:spPr bwMode="auto">
          <a:xfrm>
            <a:off x="3656115" y="3728735"/>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31750" name="TextBox 31749">
            <a:extLst>
              <a:ext uri="{FF2B5EF4-FFF2-40B4-BE49-F238E27FC236}">
                <a16:creationId xmlns:a16="http://schemas.microsoft.com/office/drawing/2014/main" id="{CDF42612-4265-D15E-AB9D-243A2A236E7B}"/>
              </a:ext>
            </a:extLst>
          </p:cNvPr>
          <p:cNvSpPr txBox="1"/>
          <p:nvPr/>
        </p:nvSpPr>
        <p:spPr bwMode="auto">
          <a:xfrm>
            <a:off x="3729913" y="3870695"/>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a:t>
            </a:r>
          </a:p>
        </p:txBody>
      </p:sp>
      <p:sp>
        <p:nvSpPr>
          <p:cNvPr id="31751" name="TextBox 31750">
            <a:extLst>
              <a:ext uri="{FF2B5EF4-FFF2-40B4-BE49-F238E27FC236}">
                <a16:creationId xmlns:a16="http://schemas.microsoft.com/office/drawing/2014/main" id="{02491577-CB4E-9952-A09A-31D05DEC78A1}"/>
              </a:ext>
            </a:extLst>
          </p:cNvPr>
          <p:cNvSpPr txBox="1"/>
          <p:nvPr/>
        </p:nvSpPr>
        <p:spPr bwMode="auto">
          <a:xfrm>
            <a:off x="3615448" y="3379245"/>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31752" name="TextBox 31751">
            <a:extLst>
              <a:ext uri="{FF2B5EF4-FFF2-40B4-BE49-F238E27FC236}">
                <a16:creationId xmlns:a16="http://schemas.microsoft.com/office/drawing/2014/main" id="{A082D513-F6E5-EA65-650C-68A83426FA32}"/>
              </a:ext>
            </a:extLst>
          </p:cNvPr>
          <p:cNvSpPr txBox="1"/>
          <p:nvPr/>
        </p:nvSpPr>
        <p:spPr bwMode="auto">
          <a:xfrm>
            <a:off x="3720996" y="3521205"/>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a:t>
            </a:r>
          </a:p>
        </p:txBody>
      </p:sp>
      <p:sp>
        <p:nvSpPr>
          <p:cNvPr id="31753" name="TextBox 31752">
            <a:extLst>
              <a:ext uri="{FF2B5EF4-FFF2-40B4-BE49-F238E27FC236}">
                <a16:creationId xmlns:a16="http://schemas.microsoft.com/office/drawing/2014/main" id="{F4C0B260-2A47-DBF5-158C-AE892469712F}"/>
              </a:ext>
            </a:extLst>
          </p:cNvPr>
          <p:cNvSpPr txBox="1"/>
          <p:nvPr/>
        </p:nvSpPr>
        <p:spPr bwMode="auto">
          <a:xfrm>
            <a:off x="3703905" y="303356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31754" name="TextBox 31753">
            <a:extLst>
              <a:ext uri="{FF2B5EF4-FFF2-40B4-BE49-F238E27FC236}">
                <a16:creationId xmlns:a16="http://schemas.microsoft.com/office/drawing/2014/main" id="{2488A9DA-78A2-C435-2039-D75A27A210C6}"/>
              </a:ext>
            </a:extLst>
          </p:cNvPr>
          <p:cNvSpPr txBox="1"/>
          <p:nvPr/>
        </p:nvSpPr>
        <p:spPr bwMode="auto">
          <a:xfrm>
            <a:off x="3701503" y="317552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31755" name="TextBox 31754">
            <a:extLst>
              <a:ext uri="{FF2B5EF4-FFF2-40B4-BE49-F238E27FC236}">
                <a16:creationId xmlns:a16="http://schemas.microsoft.com/office/drawing/2014/main" id="{BCB0573B-A326-6937-CA7B-2CD823157EDF}"/>
              </a:ext>
            </a:extLst>
          </p:cNvPr>
          <p:cNvSpPr txBox="1"/>
          <p:nvPr/>
        </p:nvSpPr>
        <p:spPr bwMode="auto">
          <a:xfrm>
            <a:off x="3726738" y="268407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a:t>
            </a:r>
          </a:p>
        </p:txBody>
      </p:sp>
      <p:sp>
        <p:nvSpPr>
          <p:cNvPr id="31756" name="TextBox 31755">
            <a:extLst>
              <a:ext uri="{FF2B5EF4-FFF2-40B4-BE49-F238E27FC236}">
                <a16:creationId xmlns:a16="http://schemas.microsoft.com/office/drawing/2014/main" id="{BD6417F4-DC0F-FA50-5389-8E58B740B51B}"/>
              </a:ext>
            </a:extLst>
          </p:cNvPr>
          <p:cNvSpPr txBox="1"/>
          <p:nvPr/>
        </p:nvSpPr>
        <p:spPr bwMode="auto">
          <a:xfrm>
            <a:off x="3943411" y="2826039"/>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13%</a:t>
            </a:r>
          </a:p>
        </p:txBody>
      </p:sp>
      <p:sp>
        <p:nvSpPr>
          <p:cNvPr id="31757" name="TextBox 31756">
            <a:extLst>
              <a:ext uri="{FF2B5EF4-FFF2-40B4-BE49-F238E27FC236}">
                <a16:creationId xmlns:a16="http://schemas.microsoft.com/office/drawing/2014/main" id="{DD5EB199-2071-A35B-BB0A-C41EEDEE23EE}"/>
              </a:ext>
            </a:extLst>
          </p:cNvPr>
          <p:cNvSpPr txBox="1"/>
          <p:nvPr/>
        </p:nvSpPr>
        <p:spPr bwMode="auto">
          <a:xfrm>
            <a:off x="3954895" y="1980224"/>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13%</a:t>
            </a:r>
          </a:p>
        </p:txBody>
      </p:sp>
      <p:sp>
        <p:nvSpPr>
          <p:cNvPr id="31758" name="TextBox 31757">
            <a:extLst>
              <a:ext uri="{FF2B5EF4-FFF2-40B4-BE49-F238E27FC236}">
                <a16:creationId xmlns:a16="http://schemas.microsoft.com/office/drawing/2014/main" id="{4C8D58F6-2E8A-29EB-E57D-DBEA4AF7BDBB}"/>
              </a:ext>
            </a:extLst>
          </p:cNvPr>
          <p:cNvSpPr txBox="1"/>
          <p:nvPr/>
        </p:nvSpPr>
        <p:spPr bwMode="auto">
          <a:xfrm>
            <a:off x="3904868" y="2122184"/>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31759" name="TextBox 31758">
            <a:extLst>
              <a:ext uri="{FF2B5EF4-FFF2-40B4-BE49-F238E27FC236}">
                <a16:creationId xmlns:a16="http://schemas.microsoft.com/office/drawing/2014/main" id="{F9D9053A-4490-A95C-A16E-9988BF88195A}"/>
              </a:ext>
            </a:extLst>
          </p:cNvPr>
          <p:cNvSpPr txBox="1"/>
          <p:nvPr/>
        </p:nvSpPr>
        <p:spPr bwMode="auto">
          <a:xfrm>
            <a:off x="6139903" y="1630734"/>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71%</a:t>
            </a:r>
          </a:p>
        </p:txBody>
      </p:sp>
      <p:sp>
        <p:nvSpPr>
          <p:cNvPr id="31760" name="TextBox 31759">
            <a:extLst>
              <a:ext uri="{FF2B5EF4-FFF2-40B4-BE49-F238E27FC236}">
                <a16:creationId xmlns:a16="http://schemas.microsoft.com/office/drawing/2014/main" id="{B143E5C5-B8B0-8CA3-0BD6-598AA986AEAC}"/>
              </a:ext>
            </a:extLst>
          </p:cNvPr>
          <p:cNvSpPr txBox="1"/>
          <p:nvPr/>
        </p:nvSpPr>
        <p:spPr bwMode="auto">
          <a:xfrm>
            <a:off x="6318476" y="1772694"/>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76%</a:t>
            </a:r>
          </a:p>
        </p:txBody>
      </p:sp>
      <p:grpSp>
        <p:nvGrpSpPr>
          <p:cNvPr id="31770" name="Group 31769">
            <a:extLst>
              <a:ext uri="{FF2B5EF4-FFF2-40B4-BE49-F238E27FC236}">
                <a16:creationId xmlns:a16="http://schemas.microsoft.com/office/drawing/2014/main" id="{AB2B0423-6502-51D5-BDB6-367A163C0D34}"/>
              </a:ext>
            </a:extLst>
          </p:cNvPr>
          <p:cNvGrpSpPr/>
          <p:nvPr/>
        </p:nvGrpSpPr>
        <p:grpSpPr>
          <a:xfrm>
            <a:off x="3320753" y="5618479"/>
            <a:ext cx="3444335" cy="287836"/>
            <a:chOff x="3320753" y="5618479"/>
            <a:chExt cx="3444335" cy="287836"/>
          </a:xfrm>
        </p:grpSpPr>
        <p:grpSp>
          <p:nvGrpSpPr>
            <p:cNvPr id="59" name="Group 58">
              <a:extLst>
                <a:ext uri="{FF2B5EF4-FFF2-40B4-BE49-F238E27FC236}">
                  <a16:creationId xmlns:a16="http://schemas.microsoft.com/office/drawing/2014/main" id="{5BD8541A-7E81-BDB2-DBB5-55E703FE1F40}"/>
                </a:ext>
              </a:extLst>
            </p:cNvPr>
            <p:cNvGrpSpPr/>
            <p:nvPr/>
          </p:nvGrpSpPr>
          <p:grpSpPr>
            <a:xfrm>
              <a:off x="3506199" y="5618479"/>
              <a:ext cx="3032281" cy="61507"/>
              <a:chOff x="3506199" y="5618479"/>
              <a:chExt cx="3032281" cy="61507"/>
            </a:xfrm>
          </p:grpSpPr>
          <p:cxnSp>
            <p:nvCxnSpPr>
              <p:cNvPr id="50" name="Straight Connector 49">
                <a:extLst>
                  <a:ext uri="{FF2B5EF4-FFF2-40B4-BE49-F238E27FC236}">
                    <a16:creationId xmlns:a16="http://schemas.microsoft.com/office/drawing/2014/main" id="{60A6E42C-90F2-476D-C3CB-E32B7319FAD6}"/>
                  </a:ext>
                </a:extLst>
              </p:cNvPr>
              <p:cNvCxnSpPr>
                <a:cxnSpLocks/>
              </p:cNvCxnSpPr>
              <p:nvPr/>
            </p:nvCxnSpPr>
            <p:spPr bwMode="auto">
              <a:xfrm>
                <a:off x="3506199"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0657D465-4228-A54D-AFDB-4296854E9D83}"/>
                  </a:ext>
                </a:extLst>
              </p:cNvPr>
              <p:cNvCxnSpPr>
                <a:cxnSpLocks/>
              </p:cNvCxnSpPr>
              <p:nvPr/>
            </p:nvCxnSpPr>
            <p:spPr bwMode="auto">
              <a:xfrm>
                <a:off x="3885234"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82EA1FA1-C6C8-BE4F-B07D-A9378E1E1272}"/>
                  </a:ext>
                </a:extLst>
              </p:cNvPr>
              <p:cNvCxnSpPr>
                <a:cxnSpLocks/>
              </p:cNvCxnSpPr>
              <p:nvPr/>
            </p:nvCxnSpPr>
            <p:spPr bwMode="auto">
              <a:xfrm>
                <a:off x="4264269"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E63158C5-791B-7C3B-DADD-D951DB1001E6}"/>
                  </a:ext>
                </a:extLst>
              </p:cNvPr>
              <p:cNvCxnSpPr>
                <a:cxnSpLocks/>
              </p:cNvCxnSpPr>
              <p:nvPr/>
            </p:nvCxnSpPr>
            <p:spPr bwMode="auto">
              <a:xfrm>
                <a:off x="4643304"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8E782EE3-2D7B-158F-C93B-CB985CA0850A}"/>
                  </a:ext>
                </a:extLst>
              </p:cNvPr>
              <p:cNvCxnSpPr>
                <a:cxnSpLocks/>
              </p:cNvCxnSpPr>
              <p:nvPr/>
            </p:nvCxnSpPr>
            <p:spPr bwMode="auto">
              <a:xfrm>
                <a:off x="5401374"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ED80F677-2CB4-74CA-B751-A0496382F78C}"/>
                  </a:ext>
                </a:extLst>
              </p:cNvPr>
              <p:cNvCxnSpPr>
                <a:cxnSpLocks/>
              </p:cNvCxnSpPr>
              <p:nvPr/>
            </p:nvCxnSpPr>
            <p:spPr bwMode="auto">
              <a:xfrm>
                <a:off x="5780409"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6572E6A4-0485-3E7E-2D60-0883B65FF144}"/>
                  </a:ext>
                </a:extLst>
              </p:cNvPr>
              <p:cNvCxnSpPr>
                <a:cxnSpLocks/>
              </p:cNvCxnSpPr>
              <p:nvPr/>
            </p:nvCxnSpPr>
            <p:spPr bwMode="auto">
              <a:xfrm>
                <a:off x="6159444"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9C20F02F-B06B-113D-62B7-3ADE88ABFBFD}"/>
                  </a:ext>
                </a:extLst>
              </p:cNvPr>
              <p:cNvCxnSpPr>
                <a:cxnSpLocks/>
              </p:cNvCxnSpPr>
              <p:nvPr/>
            </p:nvCxnSpPr>
            <p:spPr bwMode="auto">
              <a:xfrm>
                <a:off x="6538480"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B8459A85-714B-1729-33E5-01B9D25D6FF1}"/>
                  </a:ext>
                </a:extLst>
              </p:cNvPr>
              <p:cNvCxnSpPr>
                <a:cxnSpLocks/>
              </p:cNvCxnSpPr>
              <p:nvPr/>
            </p:nvCxnSpPr>
            <p:spPr bwMode="auto">
              <a:xfrm>
                <a:off x="5022339" y="5618479"/>
                <a:ext cx="0" cy="61507"/>
              </a:xfrm>
              <a:prstGeom prst="line">
                <a:avLst/>
              </a:prstGeom>
              <a:noFill/>
              <a:ln w="28575" cap="flat" cmpd="sng" algn="ctr">
                <a:solidFill>
                  <a:schemeClr val="bg1"/>
                </a:solidFill>
                <a:prstDash val="solid"/>
                <a:round/>
                <a:headEnd type="none" w="med" len="med"/>
                <a:tailEnd type="none" w="med" len="med"/>
              </a:ln>
              <a:effectLst/>
            </p:spPr>
          </p:cxnSp>
        </p:grpSp>
        <p:sp>
          <p:nvSpPr>
            <p:cNvPr id="31761" name="TextBox 31760">
              <a:extLst>
                <a:ext uri="{FF2B5EF4-FFF2-40B4-BE49-F238E27FC236}">
                  <a16:creationId xmlns:a16="http://schemas.microsoft.com/office/drawing/2014/main" id="{F3A278C4-6218-7728-1C11-9CCE306A9721}"/>
                </a:ext>
              </a:extLst>
            </p:cNvPr>
            <p:cNvSpPr txBox="1"/>
            <p:nvPr/>
          </p:nvSpPr>
          <p:spPr bwMode="auto">
            <a:xfrm>
              <a:off x="4035469" y="5629316"/>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31762" name="TextBox 31761">
              <a:extLst>
                <a:ext uri="{FF2B5EF4-FFF2-40B4-BE49-F238E27FC236}">
                  <a16:creationId xmlns:a16="http://schemas.microsoft.com/office/drawing/2014/main" id="{A19D83DE-ED87-9781-1AFD-BB1FD368B594}"/>
                </a:ext>
              </a:extLst>
            </p:cNvPr>
            <p:cNvSpPr txBox="1"/>
            <p:nvPr/>
          </p:nvSpPr>
          <p:spPr bwMode="auto">
            <a:xfrm>
              <a:off x="3320753" y="5629316"/>
              <a:ext cx="3738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1763" name="TextBox 31762">
              <a:extLst>
                <a:ext uri="{FF2B5EF4-FFF2-40B4-BE49-F238E27FC236}">
                  <a16:creationId xmlns:a16="http://schemas.microsoft.com/office/drawing/2014/main" id="{BC4F728D-F9F7-A1B3-B030-36EABB5D1906}"/>
                </a:ext>
              </a:extLst>
            </p:cNvPr>
            <p:cNvSpPr txBox="1"/>
            <p:nvPr/>
          </p:nvSpPr>
          <p:spPr bwMode="auto">
            <a:xfrm>
              <a:off x="4419512" y="5629316"/>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31764" name="TextBox 31763">
              <a:extLst>
                <a:ext uri="{FF2B5EF4-FFF2-40B4-BE49-F238E27FC236}">
                  <a16:creationId xmlns:a16="http://schemas.microsoft.com/office/drawing/2014/main" id="{A1DFA9DD-47AC-6B53-E8A8-1E617E9BF412}"/>
                </a:ext>
              </a:extLst>
            </p:cNvPr>
            <p:cNvSpPr txBox="1"/>
            <p:nvPr/>
          </p:nvSpPr>
          <p:spPr bwMode="auto">
            <a:xfrm>
              <a:off x="3658474" y="5629316"/>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31765" name="TextBox 31764">
              <a:extLst>
                <a:ext uri="{FF2B5EF4-FFF2-40B4-BE49-F238E27FC236}">
                  <a16:creationId xmlns:a16="http://schemas.microsoft.com/office/drawing/2014/main" id="{A3D7232C-F7EF-3A5B-D4DE-C4FDBB12DABE}"/>
                </a:ext>
              </a:extLst>
            </p:cNvPr>
            <p:cNvSpPr txBox="1"/>
            <p:nvPr/>
          </p:nvSpPr>
          <p:spPr bwMode="auto">
            <a:xfrm>
              <a:off x="5553672" y="5629316"/>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31766" name="TextBox 31765">
              <a:extLst>
                <a:ext uri="{FF2B5EF4-FFF2-40B4-BE49-F238E27FC236}">
                  <a16:creationId xmlns:a16="http://schemas.microsoft.com/office/drawing/2014/main" id="{59FACD92-E255-D26D-8D8C-0640B7927812}"/>
                </a:ext>
              </a:extLst>
            </p:cNvPr>
            <p:cNvSpPr txBox="1"/>
            <p:nvPr/>
          </p:nvSpPr>
          <p:spPr bwMode="auto">
            <a:xfrm>
              <a:off x="4799682" y="5629316"/>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31767" name="TextBox 31766">
              <a:extLst>
                <a:ext uri="{FF2B5EF4-FFF2-40B4-BE49-F238E27FC236}">
                  <a16:creationId xmlns:a16="http://schemas.microsoft.com/office/drawing/2014/main" id="{1CC49C4C-1212-7B9A-0A9D-DDA09CBAE33C}"/>
                </a:ext>
              </a:extLst>
            </p:cNvPr>
            <p:cNvSpPr txBox="1"/>
            <p:nvPr/>
          </p:nvSpPr>
          <p:spPr bwMode="auto">
            <a:xfrm>
              <a:off x="5931365" y="5629316"/>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70%</a:t>
              </a:r>
            </a:p>
          </p:txBody>
        </p:sp>
        <p:sp>
          <p:nvSpPr>
            <p:cNvPr id="31768" name="TextBox 31767">
              <a:extLst>
                <a:ext uri="{FF2B5EF4-FFF2-40B4-BE49-F238E27FC236}">
                  <a16:creationId xmlns:a16="http://schemas.microsoft.com/office/drawing/2014/main" id="{66F01191-EE7E-88F4-1B99-6A30CD4F9A8B}"/>
                </a:ext>
              </a:extLst>
            </p:cNvPr>
            <p:cNvSpPr txBox="1"/>
            <p:nvPr/>
          </p:nvSpPr>
          <p:spPr bwMode="auto">
            <a:xfrm>
              <a:off x="5173502" y="5629316"/>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31769" name="TextBox 31768">
              <a:extLst>
                <a:ext uri="{FF2B5EF4-FFF2-40B4-BE49-F238E27FC236}">
                  <a16:creationId xmlns:a16="http://schemas.microsoft.com/office/drawing/2014/main" id="{BD1018D1-D900-9C82-C19C-3E365A96A9DB}"/>
                </a:ext>
              </a:extLst>
            </p:cNvPr>
            <p:cNvSpPr txBox="1"/>
            <p:nvPr/>
          </p:nvSpPr>
          <p:spPr bwMode="auto">
            <a:xfrm>
              <a:off x="6312720" y="5629316"/>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grpSp>
      <p:sp>
        <p:nvSpPr>
          <p:cNvPr id="31774" name="TextBox 31773">
            <a:extLst>
              <a:ext uri="{FF2B5EF4-FFF2-40B4-BE49-F238E27FC236}">
                <a16:creationId xmlns:a16="http://schemas.microsoft.com/office/drawing/2014/main" id="{9134CAC5-B57A-1586-C791-A8EFAC619EED}"/>
              </a:ext>
            </a:extLst>
          </p:cNvPr>
          <p:cNvSpPr txBox="1"/>
          <p:nvPr/>
        </p:nvSpPr>
        <p:spPr bwMode="auto">
          <a:xfrm>
            <a:off x="3811334" y="2316650"/>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a:t>
            </a:r>
          </a:p>
        </p:txBody>
      </p:sp>
      <p:sp>
        <p:nvSpPr>
          <p:cNvPr id="31775" name="TextBox 31774">
            <a:extLst>
              <a:ext uri="{FF2B5EF4-FFF2-40B4-BE49-F238E27FC236}">
                <a16:creationId xmlns:a16="http://schemas.microsoft.com/office/drawing/2014/main" id="{F410749B-6600-262B-CFD6-B40F41CD0065}"/>
              </a:ext>
            </a:extLst>
          </p:cNvPr>
          <p:cNvSpPr txBox="1"/>
          <p:nvPr/>
        </p:nvSpPr>
        <p:spPr bwMode="auto">
          <a:xfrm>
            <a:off x="3910532" y="2458610"/>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Tree>
    <p:extLst>
      <p:ext uri="{BB962C8B-B14F-4D97-AF65-F5344CB8AC3E}">
        <p14:creationId xmlns:p14="http://schemas.microsoft.com/office/powerpoint/2010/main" val="368248240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kumimoji="0" lang="en-US" sz="3600" b="1" i="0" u="none" strike="noStrike" kern="0" cap="none" spc="0" normalizeH="0" baseline="0" noProof="0" dirty="0">
                <a:ln>
                  <a:noFill/>
                </a:ln>
                <a:solidFill>
                  <a:srgbClr val="455560"/>
                </a:solidFill>
                <a:effectLst/>
                <a:uLnTx/>
                <a:uFillTx/>
                <a:latin typeface="Calibri" panose="020F0502020204030204" pitchFamily="34" charset="0"/>
                <a:ea typeface="+mj-ea"/>
                <a:cs typeface="+mj-cs"/>
              </a:rPr>
              <a:t>TRIANGLE</a:t>
            </a:r>
            <a:r>
              <a:rPr lang="en-US" dirty="0"/>
              <a:t>: Grade 3-5 AEs (ASCT) in &gt;2% of Patients</a:t>
            </a: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3815864" cy="276999"/>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 Reproduced with permission.</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8" name="Table 5">
            <a:extLst>
              <a:ext uri="{FF2B5EF4-FFF2-40B4-BE49-F238E27FC236}">
                <a16:creationId xmlns:a16="http://schemas.microsoft.com/office/drawing/2014/main" id="{288072F3-356B-BFCF-2772-46E08F32E8BC}"/>
              </a:ext>
            </a:extLst>
          </p:cNvPr>
          <p:cNvGraphicFramePr>
            <a:graphicFrameLocks noGrp="1"/>
          </p:cNvGraphicFramePr>
          <p:nvPr/>
        </p:nvGraphicFramePr>
        <p:xfrm>
          <a:off x="6555789" y="1283735"/>
          <a:ext cx="5349754" cy="2103120"/>
        </p:xfrm>
        <a:graphic>
          <a:graphicData uri="http://schemas.openxmlformats.org/drawingml/2006/table">
            <a:tbl>
              <a:tblPr firstRow="1" bandRow="1">
                <a:tableStyleId>{F5AB1C69-6EDB-4FF4-983F-18BD219EF322}</a:tableStyleId>
              </a:tblPr>
              <a:tblGrid>
                <a:gridCol w="1915823">
                  <a:extLst>
                    <a:ext uri="{9D8B030D-6E8A-4147-A177-3AD203B41FA5}">
                      <a16:colId xmlns:a16="http://schemas.microsoft.com/office/drawing/2014/main" val="3717004869"/>
                    </a:ext>
                  </a:extLst>
                </a:gridCol>
                <a:gridCol w="1782373">
                  <a:extLst>
                    <a:ext uri="{9D8B030D-6E8A-4147-A177-3AD203B41FA5}">
                      <a16:colId xmlns:a16="http://schemas.microsoft.com/office/drawing/2014/main" val="3041380758"/>
                    </a:ext>
                  </a:extLst>
                </a:gridCol>
                <a:gridCol w="1651558">
                  <a:extLst>
                    <a:ext uri="{9D8B030D-6E8A-4147-A177-3AD203B41FA5}">
                      <a16:colId xmlns:a16="http://schemas.microsoft.com/office/drawing/2014/main" val="1095746610"/>
                    </a:ext>
                  </a:extLst>
                </a:gridCol>
              </a:tblGrid>
              <a:tr h="3377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t>Grade 3-5 AEs by </a:t>
                      </a:r>
                      <a:br>
                        <a:rPr lang="en-US" sz="1200" b="1" dirty="0"/>
                      </a:br>
                      <a:r>
                        <a:rPr lang="en-US" sz="1200" b="1" dirty="0"/>
                        <a:t>Preferred Term, n (%)</a:t>
                      </a:r>
                      <a:endParaRPr lang="en-IN" sz="1200" b="1"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2"/>
                    </a:solidFill>
                  </a:tcPr>
                </a:tc>
                <a:tc>
                  <a:txBody>
                    <a:bodyPr/>
                    <a:lstStyle/>
                    <a:p>
                      <a:pPr algn="ctr"/>
                      <a:r>
                        <a:rPr lang="en-US" sz="1200" b="1" dirty="0"/>
                        <a:t>R-CHOP/R-DHAP</a:t>
                      </a:r>
                      <a:br>
                        <a:rPr lang="en-US" sz="1200" b="1" dirty="0"/>
                      </a:br>
                      <a:r>
                        <a:rPr lang="en-US" sz="1200" b="1" dirty="0"/>
                        <a:t>(n = 245)</a:t>
                      </a:r>
                      <a:endParaRPr lang="en-IN" sz="1200" b="1"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solidFill>
                  </a:tcPr>
                </a:tc>
                <a:tc>
                  <a:txBody>
                    <a:bodyPr/>
                    <a:lstStyle/>
                    <a:p>
                      <a:pPr algn="ctr"/>
                      <a:r>
                        <a:rPr lang="en-US" sz="1200" b="1" dirty="0"/>
                        <a:t>IR-CHOP/R-DHAP</a:t>
                      </a:r>
                      <a:br>
                        <a:rPr lang="en-US" sz="1200" b="1" dirty="0"/>
                      </a:br>
                      <a:r>
                        <a:rPr lang="en-US" sz="1200" b="1" dirty="0"/>
                        <a:t>(n = 254)</a:t>
                      </a:r>
                      <a:endParaRPr lang="en-IN" sz="1200" b="1"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2405639725"/>
                  </a:ext>
                </a:extLst>
              </a:tr>
              <a:tr h="257463">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Thrombocytopenia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119 (49)</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111 (44)</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01742788"/>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Neutropenia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88 (36)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88 (33)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497604649"/>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Anemia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50 (20)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56 (22)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790536688"/>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Febrile neutropenia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49 (20)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56 (22)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126132356"/>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Leukopenia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42 (17)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42 (17)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991994465"/>
                  </a:ext>
                </a:extLst>
              </a:tr>
              <a:tr h="230331">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Lymphopenia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9 (4)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7 (3)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935146225"/>
                  </a:ext>
                </a:extLst>
              </a:tr>
            </a:tbl>
          </a:graphicData>
        </a:graphic>
      </p:graphicFrame>
      <p:graphicFrame>
        <p:nvGraphicFramePr>
          <p:cNvPr id="9" name="Table 5">
            <a:extLst>
              <a:ext uri="{FF2B5EF4-FFF2-40B4-BE49-F238E27FC236}">
                <a16:creationId xmlns:a16="http://schemas.microsoft.com/office/drawing/2014/main" id="{59FA9C86-4BEF-1760-E67A-90402862297D}"/>
              </a:ext>
            </a:extLst>
          </p:cNvPr>
          <p:cNvGraphicFramePr>
            <a:graphicFrameLocks noGrp="1"/>
          </p:cNvGraphicFramePr>
          <p:nvPr/>
        </p:nvGraphicFramePr>
        <p:xfrm>
          <a:off x="6555789" y="3429629"/>
          <a:ext cx="5353901" cy="2766764"/>
        </p:xfrm>
        <a:graphic>
          <a:graphicData uri="http://schemas.openxmlformats.org/drawingml/2006/table">
            <a:tbl>
              <a:tblPr firstRow="1" bandRow="1">
                <a:tableStyleId>{F5AB1C69-6EDB-4FF4-983F-18BD219EF322}</a:tableStyleId>
              </a:tblPr>
              <a:tblGrid>
                <a:gridCol w="3120366">
                  <a:extLst>
                    <a:ext uri="{9D8B030D-6E8A-4147-A177-3AD203B41FA5}">
                      <a16:colId xmlns:a16="http://schemas.microsoft.com/office/drawing/2014/main" val="3717004869"/>
                    </a:ext>
                  </a:extLst>
                </a:gridCol>
                <a:gridCol w="1236689">
                  <a:extLst>
                    <a:ext uri="{9D8B030D-6E8A-4147-A177-3AD203B41FA5}">
                      <a16:colId xmlns:a16="http://schemas.microsoft.com/office/drawing/2014/main" val="3041380758"/>
                    </a:ext>
                  </a:extLst>
                </a:gridCol>
                <a:gridCol w="996846">
                  <a:extLst>
                    <a:ext uri="{9D8B030D-6E8A-4147-A177-3AD203B41FA5}">
                      <a16:colId xmlns:a16="http://schemas.microsoft.com/office/drawing/2014/main" val="1257698442"/>
                    </a:ext>
                  </a:extLst>
                </a:gridCol>
              </a:tblGrid>
              <a:tr h="33760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Grade 5 AEs by</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System Organ Class, n (%)</a:t>
                      </a:r>
                      <a:endParaRPr lang="en-IN" sz="1200"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2"/>
                    </a:solidFill>
                  </a:tcPr>
                </a:tc>
                <a:tc>
                  <a:txBody>
                    <a:bodyPr/>
                    <a:lstStyle/>
                    <a:p>
                      <a:pPr algn="ctr"/>
                      <a:r>
                        <a:rPr lang="en-US" sz="1200" b="1" dirty="0"/>
                        <a:t>R-CHOP/R-DHAP</a:t>
                      </a:r>
                      <a:br>
                        <a:rPr lang="en-US" sz="1200" dirty="0"/>
                      </a:br>
                      <a:r>
                        <a:rPr lang="en-US" sz="1200" dirty="0"/>
                        <a:t>(n = 245)</a:t>
                      </a:r>
                      <a:endParaRPr lang="en-IN" sz="1200"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solidFill>
                  </a:tcPr>
                </a:tc>
                <a:tc>
                  <a:txBody>
                    <a:bodyPr/>
                    <a:lstStyle/>
                    <a:p>
                      <a:pPr algn="ctr"/>
                      <a:r>
                        <a:rPr lang="en-US" sz="1200" b="1" dirty="0"/>
                        <a:t>IR-CHOP/</a:t>
                      </a:r>
                      <a:br>
                        <a:rPr lang="en-US" sz="1200" b="1" dirty="0"/>
                      </a:br>
                      <a:r>
                        <a:rPr lang="en-US" sz="1200" b="1" dirty="0"/>
                        <a:t>R-DHAP</a:t>
                      </a:r>
                      <a:br>
                        <a:rPr lang="en-US" sz="1200" dirty="0"/>
                      </a:br>
                      <a:r>
                        <a:rPr lang="en-US" sz="1200" dirty="0"/>
                        <a:t>(n = 254)</a:t>
                      </a:r>
                      <a:endParaRPr lang="en-IN" sz="1200"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2405639725"/>
                  </a:ext>
                </a:extLst>
              </a:tr>
              <a:tr h="198589">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Infections and infestations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4 (2)</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5 (2)</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01742788"/>
                  </a:ext>
                </a:extLst>
              </a:tr>
              <a:tr h="198589">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GI disorders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455560">
                              <a:lumMod val="10000"/>
                            </a:srgbClr>
                          </a:solidFill>
                          <a:effectLst/>
                          <a:uLnTx/>
                          <a:uFillTx/>
                          <a:latin typeface="Calibri"/>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497604649"/>
                  </a:ext>
                </a:extLst>
              </a:tr>
              <a:tr h="297884">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Respiratory, thoracic, and mediastinal disorders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455560">
                              <a:lumMod val="10000"/>
                            </a:srgbClr>
                          </a:solidFill>
                          <a:effectLst/>
                          <a:uLnTx/>
                          <a:uFillTx/>
                          <a:latin typeface="Calibri"/>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328446976"/>
                  </a:ext>
                </a:extLst>
              </a:tr>
              <a:tr h="198589">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Blood and lymphatic system disorders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455560">
                              <a:lumMod val="10000"/>
                            </a:srgbClr>
                          </a:solidFill>
                          <a:effectLst/>
                          <a:uLnTx/>
                          <a:uFillTx/>
                          <a:latin typeface="Calibri"/>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816924645"/>
                  </a:ext>
                </a:extLst>
              </a:tr>
              <a:tr h="198589">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Congenital, familial, and genetic disorders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455560">
                              <a:lumMod val="10000"/>
                            </a:srgbClr>
                          </a:solidFill>
                          <a:effectLst/>
                          <a:uLnTx/>
                          <a:uFillTx/>
                          <a:latin typeface="Calibri"/>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790536688"/>
                  </a:ext>
                </a:extLst>
              </a:tr>
              <a:tr h="297884">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General disorders and administration site conditions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455560">
                              <a:lumMod val="10000"/>
                            </a:srgbClr>
                          </a:solidFill>
                          <a:effectLst/>
                          <a:uLnTx/>
                          <a:uFillTx/>
                          <a:latin typeface="Calibri"/>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126132356"/>
                  </a:ext>
                </a:extLst>
              </a:tr>
              <a:tr h="198589">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Nervous system disorders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srgbClr val="455560">
                              <a:lumMod val="10000"/>
                            </a:srgbClr>
                          </a:solidFill>
                          <a:effectLst/>
                          <a:uLnTx/>
                          <a:uFillTx/>
                          <a:latin typeface="Calibri"/>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991994465"/>
                  </a:ext>
                </a:extLst>
              </a:tr>
            </a:tbl>
          </a:graphicData>
        </a:graphic>
      </p:graphicFrame>
      <p:grpSp>
        <p:nvGrpSpPr>
          <p:cNvPr id="31769" name="Group 31768">
            <a:extLst>
              <a:ext uri="{FF2B5EF4-FFF2-40B4-BE49-F238E27FC236}">
                <a16:creationId xmlns:a16="http://schemas.microsoft.com/office/drawing/2014/main" id="{0E7467C7-DC08-269D-9B17-3CEDA0C0EA33}"/>
              </a:ext>
            </a:extLst>
          </p:cNvPr>
          <p:cNvGrpSpPr/>
          <p:nvPr/>
        </p:nvGrpSpPr>
        <p:grpSpPr>
          <a:xfrm>
            <a:off x="1897310" y="1651884"/>
            <a:ext cx="4452527" cy="307777"/>
            <a:chOff x="1765377" y="996416"/>
            <a:chExt cx="4452527" cy="307777"/>
          </a:xfrm>
        </p:grpSpPr>
        <p:sp>
          <p:nvSpPr>
            <p:cNvPr id="31770" name="Rectangle 31769">
              <a:extLst>
                <a:ext uri="{FF2B5EF4-FFF2-40B4-BE49-F238E27FC236}">
                  <a16:creationId xmlns:a16="http://schemas.microsoft.com/office/drawing/2014/main" id="{D2CD4CC6-FBDB-A555-7082-F6A95F6D68BE}"/>
                </a:ext>
              </a:extLst>
            </p:cNvPr>
            <p:cNvSpPr/>
            <p:nvPr/>
          </p:nvSpPr>
          <p:spPr bwMode="auto">
            <a:xfrm>
              <a:off x="1765377" y="1060546"/>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71" name="TextBox 31770">
              <a:extLst>
                <a:ext uri="{FF2B5EF4-FFF2-40B4-BE49-F238E27FC236}">
                  <a16:creationId xmlns:a16="http://schemas.microsoft.com/office/drawing/2014/main" id="{BDC3127D-3943-F603-D7B0-1893E6D251ED}"/>
                </a:ext>
              </a:extLst>
            </p:cNvPr>
            <p:cNvSpPr txBox="1"/>
            <p:nvPr/>
          </p:nvSpPr>
          <p:spPr bwMode="auto">
            <a:xfrm>
              <a:off x="1902177" y="996416"/>
              <a:ext cx="20763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R-CHOP/R-DHAP (n = 287)</a:t>
              </a:r>
            </a:p>
          </p:txBody>
        </p:sp>
        <p:sp>
          <p:nvSpPr>
            <p:cNvPr id="31772" name="TextBox 31771">
              <a:extLst>
                <a:ext uri="{FF2B5EF4-FFF2-40B4-BE49-F238E27FC236}">
                  <a16:creationId xmlns:a16="http://schemas.microsoft.com/office/drawing/2014/main" id="{F506BF60-B7EF-DAF4-772A-2E92F5CA5CDB}"/>
                </a:ext>
              </a:extLst>
            </p:cNvPr>
            <p:cNvSpPr txBox="1"/>
            <p:nvPr/>
          </p:nvSpPr>
          <p:spPr bwMode="auto">
            <a:xfrm>
              <a:off x="4096682" y="996416"/>
              <a:ext cx="21212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IR-CHOP/R-DHAP (n = 579)</a:t>
              </a:r>
            </a:p>
          </p:txBody>
        </p:sp>
        <p:sp>
          <p:nvSpPr>
            <p:cNvPr id="31773" name="Rectangle 31772">
              <a:extLst>
                <a:ext uri="{FF2B5EF4-FFF2-40B4-BE49-F238E27FC236}">
                  <a16:creationId xmlns:a16="http://schemas.microsoft.com/office/drawing/2014/main" id="{C8485D46-E8FC-0B12-837B-0F544C3F8AF9}"/>
                </a:ext>
              </a:extLst>
            </p:cNvPr>
            <p:cNvSpPr/>
            <p:nvPr/>
          </p:nvSpPr>
          <p:spPr bwMode="auto">
            <a:xfrm>
              <a:off x="3975644" y="1060546"/>
              <a:ext cx="179516"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74" name="Group 31773">
            <a:extLst>
              <a:ext uri="{FF2B5EF4-FFF2-40B4-BE49-F238E27FC236}">
                <a16:creationId xmlns:a16="http://schemas.microsoft.com/office/drawing/2014/main" id="{97A8BB86-FCAB-734D-339D-75B3482A0525}"/>
              </a:ext>
            </a:extLst>
          </p:cNvPr>
          <p:cNvGrpSpPr/>
          <p:nvPr/>
        </p:nvGrpSpPr>
        <p:grpSpPr>
          <a:xfrm>
            <a:off x="3552844" y="2173117"/>
            <a:ext cx="2244701" cy="280644"/>
            <a:chOff x="3524110" y="2452195"/>
            <a:chExt cx="179516" cy="358040"/>
          </a:xfrm>
        </p:grpSpPr>
        <p:sp>
          <p:nvSpPr>
            <p:cNvPr id="31775" name="Rectangle 31774">
              <a:extLst>
                <a:ext uri="{FF2B5EF4-FFF2-40B4-BE49-F238E27FC236}">
                  <a16:creationId xmlns:a16="http://schemas.microsoft.com/office/drawing/2014/main" id="{6A86EB96-473B-A52F-A799-76D60F0A9880}"/>
                </a:ext>
              </a:extLst>
            </p:cNvPr>
            <p:cNvSpPr/>
            <p:nvPr/>
          </p:nvSpPr>
          <p:spPr bwMode="auto">
            <a:xfrm>
              <a:off x="3524110" y="2452195"/>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76" name="Rectangle 31775">
              <a:extLst>
                <a:ext uri="{FF2B5EF4-FFF2-40B4-BE49-F238E27FC236}">
                  <a16:creationId xmlns:a16="http://schemas.microsoft.com/office/drawing/2014/main" id="{CB9C02E1-FDC1-4365-C8E9-BAB314988A53}"/>
                </a:ext>
              </a:extLst>
            </p:cNvPr>
            <p:cNvSpPr/>
            <p:nvPr/>
          </p:nvSpPr>
          <p:spPr bwMode="auto">
            <a:xfrm>
              <a:off x="3524110" y="2630719"/>
              <a:ext cx="179516"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77" name="Group 31776">
            <a:extLst>
              <a:ext uri="{FF2B5EF4-FFF2-40B4-BE49-F238E27FC236}">
                <a16:creationId xmlns:a16="http://schemas.microsoft.com/office/drawing/2014/main" id="{7AF65745-0C70-0F1D-C785-506D0E59BEA4}"/>
              </a:ext>
            </a:extLst>
          </p:cNvPr>
          <p:cNvGrpSpPr/>
          <p:nvPr/>
        </p:nvGrpSpPr>
        <p:grpSpPr>
          <a:xfrm>
            <a:off x="3552845" y="2523162"/>
            <a:ext cx="798550" cy="280644"/>
            <a:chOff x="3524110" y="2452195"/>
            <a:chExt cx="798550" cy="358040"/>
          </a:xfrm>
        </p:grpSpPr>
        <p:sp>
          <p:nvSpPr>
            <p:cNvPr id="31778" name="Rectangle 31777">
              <a:extLst>
                <a:ext uri="{FF2B5EF4-FFF2-40B4-BE49-F238E27FC236}">
                  <a16:creationId xmlns:a16="http://schemas.microsoft.com/office/drawing/2014/main" id="{46C18082-DA8C-7D07-9938-50A2AF77BCB3}"/>
                </a:ext>
              </a:extLst>
            </p:cNvPr>
            <p:cNvSpPr/>
            <p:nvPr/>
          </p:nvSpPr>
          <p:spPr bwMode="auto">
            <a:xfrm>
              <a:off x="3524110" y="2452195"/>
              <a:ext cx="758070"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79" name="Rectangle 31778">
              <a:extLst>
                <a:ext uri="{FF2B5EF4-FFF2-40B4-BE49-F238E27FC236}">
                  <a16:creationId xmlns:a16="http://schemas.microsoft.com/office/drawing/2014/main" id="{80459B0A-323E-D08B-BCF4-1D59556A6552}"/>
                </a:ext>
              </a:extLst>
            </p:cNvPr>
            <p:cNvSpPr/>
            <p:nvPr/>
          </p:nvSpPr>
          <p:spPr bwMode="auto">
            <a:xfrm>
              <a:off x="3524110" y="2630719"/>
              <a:ext cx="798550"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80" name="Group 31779">
            <a:extLst>
              <a:ext uri="{FF2B5EF4-FFF2-40B4-BE49-F238E27FC236}">
                <a16:creationId xmlns:a16="http://schemas.microsoft.com/office/drawing/2014/main" id="{0A9A8624-D390-B5D0-E4CA-A98C0D95AEC8}"/>
              </a:ext>
            </a:extLst>
          </p:cNvPr>
          <p:cNvGrpSpPr/>
          <p:nvPr/>
        </p:nvGrpSpPr>
        <p:grpSpPr>
          <a:xfrm>
            <a:off x="3552845" y="2873206"/>
            <a:ext cx="796148" cy="280644"/>
            <a:chOff x="3524110" y="2452195"/>
            <a:chExt cx="796148" cy="358040"/>
          </a:xfrm>
        </p:grpSpPr>
        <p:sp>
          <p:nvSpPr>
            <p:cNvPr id="31781" name="Rectangle 31780">
              <a:extLst>
                <a:ext uri="{FF2B5EF4-FFF2-40B4-BE49-F238E27FC236}">
                  <a16:creationId xmlns:a16="http://schemas.microsoft.com/office/drawing/2014/main" id="{3FC0636A-E740-A6BF-97DE-AF88C6EEB88C}"/>
                </a:ext>
              </a:extLst>
            </p:cNvPr>
            <p:cNvSpPr/>
            <p:nvPr/>
          </p:nvSpPr>
          <p:spPr bwMode="auto">
            <a:xfrm>
              <a:off x="3524110" y="2452195"/>
              <a:ext cx="796148"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82" name="Rectangle 31781">
              <a:extLst>
                <a:ext uri="{FF2B5EF4-FFF2-40B4-BE49-F238E27FC236}">
                  <a16:creationId xmlns:a16="http://schemas.microsoft.com/office/drawing/2014/main" id="{9ED87230-F1D1-3BC9-2B6D-8C371D04D49E}"/>
                </a:ext>
              </a:extLst>
            </p:cNvPr>
            <p:cNvSpPr/>
            <p:nvPr/>
          </p:nvSpPr>
          <p:spPr bwMode="auto">
            <a:xfrm>
              <a:off x="3524110" y="2630719"/>
              <a:ext cx="758070"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83" name="Group 31782">
            <a:extLst>
              <a:ext uri="{FF2B5EF4-FFF2-40B4-BE49-F238E27FC236}">
                <a16:creationId xmlns:a16="http://schemas.microsoft.com/office/drawing/2014/main" id="{7E36668C-1236-3449-69B9-522E5D84740D}"/>
              </a:ext>
            </a:extLst>
          </p:cNvPr>
          <p:cNvGrpSpPr/>
          <p:nvPr/>
        </p:nvGrpSpPr>
        <p:grpSpPr>
          <a:xfrm>
            <a:off x="3552844" y="3223250"/>
            <a:ext cx="758071" cy="280644"/>
            <a:chOff x="3524109" y="2452195"/>
            <a:chExt cx="758071" cy="358040"/>
          </a:xfrm>
        </p:grpSpPr>
        <p:sp>
          <p:nvSpPr>
            <p:cNvPr id="31784" name="Rectangle 31783">
              <a:extLst>
                <a:ext uri="{FF2B5EF4-FFF2-40B4-BE49-F238E27FC236}">
                  <a16:creationId xmlns:a16="http://schemas.microsoft.com/office/drawing/2014/main" id="{28BA981C-FECA-4A47-87E9-2C589C179CB9}"/>
                </a:ext>
              </a:extLst>
            </p:cNvPr>
            <p:cNvSpPr/>
            <p:nvPr/>
          </p:nvSpPr>
          <p:spPr bwMode="auto">
            <a:xfrm>
              <a:off x="3524109" y="2452195"/>
              <a:ext cx="649381"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85" name="Rectangle 31784">
              <a:extLst>
                <a:ext uri="{FF2B5EF4-FFF2-40B4-BE49-F238E27FC236}">
                  <a16:creationId xmlns:a16="http://schemas.microsoft.com/office/drawing/2014/main" id="{7BE69FB6-0546-86BB-10F7-E49DB9311627}"/>
                </a:ext>
              </a:extLst>
            </p:cNvPr>
            <p:cNvSpPr/>
            <p:nvPr/>
          </p:nvSpPr>
          <p:spPr bwMode="auto">
            <a:xfrm>
              <a:off x="3524110" y="2630719"/>
              <a:ext cx="758070"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86" name="Group 31785">
            <a:extLst>
              <a:ext uri="{FF2B5EF4-FFF2-40B4-BE49-F238E27FC236}">
                <a16:creationId xmlns:a16="http://schemas.microsoft.com/office/drawing/2014/main" id="{BAE7FE9E-9D5E-0184-E714-9A810F462175}"/>
              </a:ext>
            </a:extLst>
          </p:cNvPr>
          <p:cNvGrpSpPr/>
          <p:nvPr/>
        </p:nvGrpSpPr>
        <p:grpSpPr>
          <a:xfrm>
            <a:off x="3552844" y="3573294"/>
            <a:ext cx="423739" cy="280644"/>
            <a:chOff x="3524109" y="2452195"/>
            <a:chExt cx="423739" cy="358040"/>
          </a:xfrm>
        </p:grpSpPr>
        <p:sp>
          <p:nvSpPr>
            <p:cNvPr id="31787" name="Rectangle 31786">
              <a:extLst>
                <a:ext uri="{FF2B5EF4-FFF2-40B4-BE49-F238E27FC236}">
                  <a16:creationId xmlns:a16="http://schemas.microsoft.com/office/drawing/2014/main" id="{ED0FA7C9-641A-ADF5-B8E4-136E88ABEF5A}"/>
                </a:ext>
              </a:extLst>
            </p:cNvPr>
            <p:cNvSpPr/>
            <p:nvPr/>
          </p:nvSpPr>
          <p:spPr bwMode="auto">
            <a:xfrm>
              <a:off x="3524109" y="2452195"/>
              <a:ext cx="423739"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88" name="Rectangle 31787">
              <a:extLst>
                <a:ext uri="{FF2B5EF4-FFF2-40B4-BE49-F238E27FC236}">
                  <a16:creationId xmlns:a16="http://schemas.microsoft.com/office/drawing/2014/main" id="{30568BDB-8CF3-F136-5691-026925728236}"/>
                </a:ext>
              </a:extLst>
            </p:cNvPr>
            <p:cNvSpPr/>
            <p:nvPr/>
          </p:nvSpPr>
          <p:spPr bwMode="auto">
            <a:xfrm>
              <a:off x="3524110" y="2630719"/>
              <a:ext cx="304780"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89" name="Group 31788">
            <a:extLst>
              <a:ext uri="{FF2B5EF4-FFF2-40B4-BE49-F238E27FC236}">
                <a16:creationId xmlns:a16="http://schemas.microsoft.com/office/drawing/2014/main" id="{CD8A0771-CAC8-584B-07D1-2822F316F423}"/>
              </a:ext>
            </a:extLst>
          </p:cNvPr>
          <p:cNvGrpSpPr/>
          <p:nvPr/>
        </p:nvGrpSpPr>
        <p:grpSpPr>
          <a:xfrm>
            <a:off x="3552845" y="3923338"/>
            <a:ext cx="202092" cy="280644"/>
            <a:chOff x="3524110" y="2452195"/>
            <a:chExt cx="179516" cy="358040"/>
          </a:xfrm>
        </p:grpSpPr>
        <p:sp>
          <p:nvSpPr>
            <p:cNvPr id="31790" name="Rectangle 31789">
              <a:extLst>
                <a:ext uri="{FF2B5EF4-FFF2-40B4-BE49-F238E27FC236}">
                  <a16:creationId xmlns:a16="http://schemas.microsoft.com/office/drawing/2014/main" id="{A011DCC2-A017-D490-9CCC-4550B548CD50}"/>
                </a:ext>
              </a:extLst>
            </p:cNvPr>
            <p:cNvSpPr/>
            <p:nvPr/>
          </p:nvSpPr>
          <p:spPr bwMode="auto">
            <a:xfrm>
              <a:off x="3524110" y="2452195"/>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91" name="Rectangle 31790">
              <a:extLst>
                <a:ext uri="{FF2B5EF4-FFF2-40B4-BE49-F238E27FC236}">
                  <a16:creationId xmlns:a16="http://schemas.microsoft.com/office/drawing/2014/main" id="{73578B42-426C-4ADD-4E6A-AD6C6FADA6E1}"/>
                </a:ext>
              </a:extLst>
            </p:cNvPr>
            <p:cNvSpPr/>
            <p:nvPr/>
          </p:nvSpPr>
          <p:spPr bwMode="auto">
            <a:xfrm>
              <a:off x="3524110" y="2630719"/>
              <a:ext cx="179516"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92" name="Group 31791">
            <a:extLst>
              <a:ext uri="{FF2B5EF4-FFF2-40B4-BE49-F238E27FC236}">
                <a16:creationId xmlns:a16="http://schemas.microsoft.com/office/drawing/2014/main" id="{61D6EABA-03F0-665F-4999-347436E7309E}"/>
              </a:ext>
            </a:extLst>
          </p:cNvPr>
          <p:cNvGrpSpPr/>
          <p:nvPr/>
        </p:nvGrpSpPr>
        <p:grpSpPr>
          <a:xfrm>
            <a:off x="3552844" y="4273382"/>
            <a:ext cx="202093" cy="280644"/>
            <a:chOff x="3524109" y="2452195"/>
            <a:chExt cx="202093" cy="358040"/>
          </a:xfrm>
        </p:grpSpPr>
        <p:sp>
          <p:nvSpPr>
            <p:cNvPr id="31793" name="Rectangle 31792">
              <a:extLst>
                <a:ext uri="{FF2B5EF4-FFF2-40B4-BE49-F238E27FC236}">
                  <a16:creationId xmlns:a16="http://schemas.microsoft.com/office/drawing/2014/main" id="{40FBDCFC-5294-6F4A-4D9C-002A967C2C66}"/>
                </a:ext>
              </a:extLst>
            </p:cNvPr>
            <p:cNvSpPr/>
            <p:nvPr/>
          </p:nvSpPr>
          <p:spPr bwMode="auto">
            <a:xfrm>
              <a:off x="3524110" y="2452195"/>
              <a:ext cx="152271"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94" name="Rectangle 31793">
              <a:extLst>
                <a:ext uri="{FF2B5EF4-FFF2-40B4-BE49-F238E27FC236}">
                  <a16:creationId xmlns:a16="http://schemas.microsoft.com/office/drawing/2014/main" id="{2D134FE9-5607-CEBA-4515-FA4B90481740}"/>
                </a:ext>
              </a:extLst>
            </p:cNvPr>
            <p:cNvSpPr/>
            <p:nvPr/>
          </p:nvSpPr>
          <p:spPr bwMode="auto">
            <a:xfrm>
              <a:off x="3524109" y="2630719"/>
              <a:ext cx="202093"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95" name="Group 31794">
            <a:extLst>
              <a:ext uri="{FF2B5EF4-FFF2-40B4-BE49-F238E27FC236}">
                <a16:creationId xmlns:a16="http://schemas.microsoft.com/office/drawing/2014/main" id="{B46EB6D9-761D-8246-8500-A90F6F8F33E0}"/>
              </a:ext>
            </a:extLst>
          </p:cNvPr>
          <p:cNvGrpSpPr/>
          <p:nvPr/>
        </p:nvGrpSpPr>
        <p:grpSpPr>
          <a:xfrm>
            <a:off x="3552842" y="4623426"/>
            <a:ext cx="152274" cy="280644"/>
            <a:chOff x="3524110" y="2452195"/>
            <a:chExt cx="238103" cy="358040"/>
          </a:xfrm>
        </p:grpSpPr>
        <p:sp>
          <p:nvSpPr>
            <p:cNvPr id="31796" name="Rectangle 31795">
              <a:extLst>
                <a:ext uri="{FF2B5EF4-FFF2-40B4-BE49-F238E27FC236}">
                  <a16:creationId xmlns:a16="http://schemas.microsoft.com/office/drawing/2014/main" id="{4948659C-C2FA-8680-BFEB-BBC50C14012F}"/>
                </a:ext>
              </a:extLst>
            </p:cNvPr>
            <p:cNvSpPr/>
            <p:nvPr/>
          </p:nvSpPr>
          <p:spPr bwMode="auto">
            <a:xfrm>
              <a:off x="3524110" y="2452195"/>
              <a:ext cx="179516"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97" name="Rectangle 31796">
              <a:extLst>
                <a:ext uri="{FF2B5EF4-FFF2-40B4-BE49-F238E27FC236}">
                  <a16:creationId xmlns:a16="http://schemas.microsoft.com/office/drawing/2014/main" id="{D9B312D3-E351-3995-7DBC-901A1D28CE7C}"/>
                </a:ext>
              </a:extLst>
            </p:cNvPr>
            <p:cNvSpPr/>
            <p:nvPr/>
          </p:nvSpPr>
          <p:spPr bwMode="auto">
            <a:xfrm>
              <a:off x="3524110" y="2630719"/>
              <a:ext cx="238103"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98" name="Group 31797">
            <a:extLst>
              <a:ext uri="{FF2B5EF4-FFF2-40B4-BE49-F238E27FC236}">
                <a16:creationId xmlns:a16="http://schemas.microsoft.com/office/drawing/2014/main" id="{A11E98FE-7F9D-747D-728B-6F1FC086AB3E}"/>
              </a:ext>
            </a:extLst>
          </p:cNvPr>
          <p:cNvGrpSpPr/>
          <p:nvPr/>
        </p:nvGrpSpPr>
        <p:grpSpPr>
          <a:xfrm>
            <a:off x="3552845" y="4973471"/>
            <a:ext cx="152274" cy="280644"/>
            <a:chOff x="3524110" y="2452195"/>
            <a:chExt cx="179516" cy="358040"/>
          </a:xfrm>
        </p:grpSpPr>
        <p:sp>
          <p:nvSpPr>
            <p:cNvPr id="31799" name="Rectangle 31798">
              <a:extLst>
                <a:ext uri="{FF2B5EF4-FFF2-40B4-BE49-F238E27FC236}">
                  <a16:creationId xmlns:a16="http://schemas.microsoft.com/office/drawing/2014/main" id="{DE01DABC-327F-0044-D432-2D4CEE425299}"/>
                </a:ext>
              </a:extLst>
            </p:cNvPr>
            <p:cNvSpPr/>
            <p:nvPr/>
          </p:nvSpPr>
          <p:spPr bwMode="auto">
            <a:xfrm>
              <a:off x="3524110" y="2452195"/>
              <a:ext cx="53898" cy="179516"/>
            </a:xfrm>
            <a:prstGeom prst="rect">
              <a:avLst/>
            </a:prstGeom>
            <a:solidFill>
              <a:srgbClr val="4DA1B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00" name="Rectangle 31799">
              <a:extLst>
                <a:ext uri="{FF2B5EF4-FFF2-40B4-BE49-F238E27FC236}">
                  <a16:creationId xmlns:a16="http://schemas.microsoft.com/office/drawing/2014/main" id="{AF948206-E6B6-BCBA-E53B-42FF57A5814E}"/>
                </a:ext>
              </a:extLst>
            </p:cNvPr>
            <p:cNvSpPr/>
            <p:nvPr/>
          </p:nvSpPr>
          <p:spPr bwMode="auto">
            <a:xfrm>
              <a:off x="3524110" y="2630719"/>
              <a:ext cx="179516" cy="179516"/>
            </a:xfrm>
            <a:prstGeom prst="rect">
              <a:avLst/>
            </a:prstGeom>
            <a:solidFill>
              <a:srgbClr val="FDB338"/>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31807" name="Freeform 31806">
            <a:extLst>
              <a:ext uri="{FF2B5EF4-FFF2-40B4-BE49-F238E27FC236}">
                <a16:creationId xmlns:a16="http://schemas.microsoft.com/office/drawing/2014/main" id="{2E38C537-AD3C-62F7-2043-943C4463D493}"/>
              </a:ext>
            </a:extLst>
          </p:cNvPr>
          <p:cNvSpPr/>
          <p:nvPr/>
        </p:nvSpPr>
        <p:spPr bwMode="auto">
          <a:xfrm>
            <a:off x="3552992" y="2093495"/>
            <a:ext cx="2499694" cy="3365078"/>
          </a:xfrm>
          <a:custGeom>
            <a:avLst/>
            <a:gdLst>
              <a:gd name="connsiteX0" fmla="*/ 0 w 3100710"/>
              <a:gd name="connsiteY0" fmla="*/ 0 h 3994484"/>
              <a:gd name="connsiteX1" fmla="*/ 0 w 3100710"/>
              <a:gd name="connsiteY1" fmla="*/ 3994484 h 3994484"/>
              <a:gd name="connsiteX2" fmla="*/ 3100710 w 3100710"/>
              <a:gd name="connsiteY2" fmla="*/ 3994484 h 3994484"/>
            </a:gdLst>
            <a:ahLst/>
            <a:cxnLst>
              <a:cxn ang="0">
                <a:pos x="connsiteX0" y="connsiteY0"/>
              </a:cxn>
              <a:cxn ang="0">
                <a:pos x="connsiteX1" y="connsiteY1"/>
              </a:cxn>
              <a:cxn ang="0">
                <a:pos x="connsiteX2" y="connsiteY2"/>
              </a:cxn>
            </a:cxnLst>
            <a:rect l="l" t="t" r="r" b="b"/>
            <a:pathLst>
              <a:path w="3100710" h="3994484">
                <a:moveTo>
                  <a:pt x="0" y="0"/>
                </a:moveTo>
                <a:lnTo>
                  <a:pt x="0" y="3994484"/>
                </a:lnTo>
                <a:lnTo>
                  <a:pt x="3100710" y="3994484"/>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812" name="TextBox 31811">
            <a:extLst>
              <a:ext uri="{FF2B5EF4-FFF2-40B4-BE49-F238E27FC236}">
                <a16:creationId xmlns:a16="http://schemas.microsoft.com/office/drawing/2014/main" id="{57912F77-3B7C-046C-E39A-E8E7102504C6}"/>
              </a:ext>
            </a:extLst>
          </p:cNvPr>
          <p:cNvSpPr txBox="1"/>
          <p:nvPr/>
        </p:nvSpPr>
        <p:spPr bwMode="auto">
          <a:xfrm>
            <a:off x="3551018" y="488871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31813" name="TextBox 31812">
            <a:extLst>
              <a:ext uri="{FF2B5EF4-FFF2-40B4-BE49-F238E27FC236}">
                <a16:creationId xmlns:a16="http://schemas.microsoft.com/office/drawing/2014/main" id="{A0A63A32-DC56-2444-6204-AC60EC59F36B}"/>
              </a:ext>
            </a:extLst>
          </p:cNvPr>
          <p:cNvSpPr txBox="1"/>
          <p:nvPr/>
        </p:nvSpPr>
        <p:spPr bwMode="auto">
          <a:xfrm>
            <a:off x="3650216" y="503067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31814" name="TextBox 31813">
            <a:extLst>
              <a:ext uri="{FF2B5EF4-FFF2-40B4-BE49-F238E27FC236}">
                <a16:creationId xmlns:a16="http://schemas.microsoft.com/office/drawing/2014/main" id="{E20321B2-B233-BA2A-B4A7-316AD22E1C0E}"/>
              </a:ext>
            </a:extLst>
          </p:cNvPr>
          <p:cNvSpPr txBox="1"/>
          <p:nvPr/>
        </p:nvSpPr>
        <p:spPr bwMode="auto">
          <a:xfrm>
            <a:off x="3627826" y="453922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1815" name="TextBox 31814">
            <a:extLst>
              <a:ext uri="{FF2B5EF4-FFF2-40B4-BE49-F238E27FC236}">
                <a16:creationId xmlns:a16="http://schemas.microsoft.com/office/drawing/2014/main" id="{17338F49-CCE9-6500-A586-A219EDDADBCB}"/>
              </a:ext>
            </a:extLst>
          </p:cNvPr>
          <p:cNvSpPr txBox="1"/>
          <p:nvPr/>
        </p:nvSpPr>
        <p:spPr bwMode="auto">
          <a:xfrm>
            <a:off x="3692099" y="468118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31816" name="TextBox 31815">
            <a:extLst>
              <a:ext uri="{FF2B5EF4-FFF2-40B4-BE49-F238E27FC236}">
                <a16:creationId xmlns:a16="http://schemas.microsoft.com/office/drawing/2014/main" id="{029ECFA1-F6AF-9FF2-B003-87FA359767D9}"/>
              </a:ext>
            </a:extLst>
          </p:cNvPr>
          <p:cNvSpPr txBox="1"/>
          <p:nvPr/>
        </p:nvSpPr>
        <p:spPr bwMode="auto">
          <a:xfrm>
            <a:off x="3674186" y="4185935"/>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31817" name="TextBox 31816">
            <a:extLst>
              <a:ext uri="{FF2B5EF4-FFF2-40B4-BE49-F238E27FC236}">
                <a16:creationId xmlns:a16="http://schemas.microsoft.com/office/drawing/2014/main" id="{66A92837-0AA0-EEC8-4625-87A6DEE2E1ED}"/>
              </a:ext>
            </a:extLst>
          </p:cNvPr>
          <p:cNvSpPr txBox="1"/>
          <p:nvPr/>
        </p:nvSpPr>
        <p:spPr bwMode="auto">
          <a:xfrm>
            <a:off x="3713059" y="4327895"/>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31818" name="TextBox 31817">
            <a:extLst>
              <a:ext uri="{FF2B5EF4-FFF2-40B4-BE49-F238E27FC236}">
                <a16:creationId xmlns:a16="http://schemas.microsoft.com/office/drawing/2014/main" id="{05048403-1A1D-82BF-14FD-29D8021EFE82}"/>
              </a:ext>
            </a:extLst>
          </p:cNvPr>
          <p:cNvSpPr txBox="1"/>
          <p:nvPr/>
        </p:nvSpPr>
        <p:spPr bwMode="auto">
          <a:xfrm>
            <a:off x="3709719" y="3836445"/>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31819" name="TextBox 31818">
            <a:extLst>
              <a:ext uri="{FF2B5EF4-FFF2-40B4-BE49-F238E27FC236}">
                <a16:creationId xmlns:a16="http://schemas.microsoft.com/office/drawing/2014/main" id="{EA5F7E29-C5D3-44AF-78CA-C5361DACBC50}"/>
              </a:ext>
            </a:extLst>
          </p:cNvPr>
          <p:cNvSpPr txBox="1"/>
          <p:nvPr/>
        </p:nvSpPr>
        <p:spPr bwMode="auto">
          <a:xfrm>
            <a:off x="3707317" y="3978405"/>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31820" name="TextBox 31819">
            <a:extLst>
              <a:ext uri="{FF2B5EF4-FFF2-40B4-BE49-F238E27FC236}">
                <a16:creationId xmlns:a16="http://schemas.microsoft.com/office/drawing/2014/main" id="{F9EEF366-318A-11F5-0968-E546E37ED175}"/>
              </a:ext>
            </a:extLst>
          </p:cNvPr>
          <p:cNvSpPr txBox="1"/>
          <p:nvPr/>
        </p:nvSpPr>
        <p:spPr bwMode="auto">
          <a:xfrm>
            <a:off x="3922001" y="3490769"/>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11%</a:t>
            </a:r>
          </a:p>
        </p:txBody>
      </p:sp>
      <p:sp>
        <p:nvSpPr>
          <p:cNvPr id="31821" name="TextBox 31820">
            <a:extLst>
              <a:ext uri="{FF2B5EF4-FFF2-40B4-BE49-F238E27FC236}">
                <a16:creationId xmlns:a16="http://schemas.microsoft.com/office/drawing/2014/main" id="{D6758AC7-00EF-0EF9-6A64-221736A6B5A8}"/>
              </a:ext>
            </a:extLst>
          </p:cNvPr>
          <p:cNvSpPr txBox="1"/>
          <p:nvPr/>
        </p:nvSpPr>
        <p:spPr bwMode="auto">
          <a:xfrm>
            <a:off x="3808474" y="363272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a:t>
            </a:r>
          </a:p>
        </p:txBody>
      </p:sp>
      <p:sp>
        <p:nvSpPr>
          <p:cNvPr id="31822" name="TextBox 31821">
            <a:extLst>
              <a:ext uri="{FF2B5EF4-FFF2-40B4-BE49-F238E27FC236}">
                <a16:creationId xmlns:a16="http://schemas.microsoft.com/office/drawing/2014/main" id="{7C74BE6C-0E9F-7366-3899-A935390F07C6}"/>
              </a:ext>
            </a:extLst>
          </p:cNvPr>
          <p:cNvSpPr txBox="1"/>
          <p:nvPr/>
        </p:nvSpPr>
        <p:spPr bwMode="auto">
          <a:xfrm>
            <a:off x="4144859" y="3141279"/>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17%</a:t>
            </a:r>
          </a:p>
        </p:txBody>
      </p:sp>
      <p:sp>
        <p:nvSpPr>
          <p:cNvPr id="31823" name="TextBox 31822">
            <a:extLst>
              <a:ext uri="{FF2B5EF4-FFF2-40B4-BE49-F238E27FC236}">
                <a16:creationId xmlns:a16="http://schemas.microsoft.com/office/drawing/2014/main" id="{DFB7D152-290D-3681-79B0-8BDDD6479A97}"/>
              </a:ext>
            </a:extLst>
          </p:cNvPr>
          <p:cNvSpPr txBox="1"/>
          <p:nvPr/>
        </p:nvSpPr>
        <p:spPr bwMode="auto">
          <a:xfrm>
            <a:off x="4259932" y="3283239"/>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31824" name="TextBox 31823">
            <a:extLst>
              <a:ext uri="{FF2B5EF4-FFF2-40B4-BE49-F238E27FC236}">
                <a16:creationId xmlns:a16="http://schemas.microsoft.com/office/drawing/2014/main" id="{F3E9A56C-4B3F-9737-7E33-402266FCBB83}"/>
              </a:ext>
            </a:extLst>
          </p:cNvPr>
          <p:cNvSpPr txBox="1"/>
          <p:nvPr/>
        </p:nvSpPr>
        <p:spPr bwMode="auto">
          <a:xfrm>
            <a:off x="4274591" y="2437424"/>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31825" name="TextBox 31824">
            <a:extLst>
              <a:ext uri="{FF2B5EF4-FFF2-40B4-BE49-F238E27FC236}">
                <a16:creationId xmlns:a16="http://schemas.microsoft.com/office/drawing/2014/main" id="{E7F7072E-D93E-5396-1504-695A65AA7169}"/>
              </a:ext>
            </a:extLst>
          </p:cNvPr>
          <p:cNvSpPr txBox="1"/>
          <p:nvPr/>
        </p:nvSpPr>
        <p:spPr bwMode="auto">
          <a:xfrm>
            <a:off x="4303939" y="2579384"/>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a:t>
            </a:r>
          </a:p>
        </p:txBody>
      </p:sp>
      <p:grpSp>
        <p:nvGrpSpPr>
          <p:cNvPr id="31829" name="Group 31828">
            <a:extLst>
              <a:ext uri="{FF2B5EF4-FFF2-40B4-BE49-F238E27FC236}">
                <a16:creationId xmlns:a16="http://schemas.microsoft.com/office/drawing/2014/main" id="{0F864818-DE84-7FCA-DD14-54E836F9EFF5}"/>
              </a:ext>
            </a:extLst>
          </p:cNvPr>
          <p:cNvGrpSpPr/>
          <p:nvPr/>
        </p:nvGrpSpPr>
        <p:grpSpPr>
          <a:xfrm>
            <a:off x="3552845" y="5444743"/>
            <a:ext cx="2274210" cy="61507"/>
            <a:chOff x="3506199" y="5618479"/>
            <a:chExt cx="2274210" cy="61507"/>
          </a:xfrm>
        </p:grpSpPr>
        <p:cxnSp>
          <p:nvCxnSpPr>
            <p:cNvPr id="31839" name="Straight Connector 31838">
              <a:extLst>
                <a:ext uri="{FF2B5EF4-FFF2-40B4-BE49-F238E27FC236}">
                  <a16:creationId xmlns:a16="http://schemas.microsoft.com/office/drawing/2014/main" id="{B572F7F8-837B-3021-BB94-55F310105B53}"/>
                </a:ext>
              </a:extLst>
            </p:cNvPr>
            <p:cNvCxnSpPr>
              <a:cxnSpLocks/>
            </p:cNvCxnSpPr>
            <p:nvPr/>
          </p:nvCxnSpPr>
          <p:spPr bwMode="auto">
            <a:xfrm>
              <a:off x="3506199"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31840" name="Straight Connector 31839">
              <a:extLst>
                <a:ext uri="{FF2B5EF4-FFF2-40B4-BE49-F238E27FC236}">
                  <a16:creationId xmlns:a16="http://schemas.microsoft.com/office/drawing/2014/main" id="{EF0F6463-DDFC-3524-B01E-6D6E28482C98}"/>
                </a:ext>
              </a:extLst>
            </p:cNvPr>
            <p:cNvCxnSpPr>
              <a:cxnSpLocks/>
            </p:cNvCxnSpPr>
            <p:nvPr/>
          </p:nvCxnSpPr>
          <p:spPr bwMode="auto">
            <a:xfrm>
              <a:off x="3885234"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31841" name="Straight Connector 31840">
              <a:extLst>
                <a:ext uri="{FF2B5EF4-FFF2-40B4-BE49-F238E27FC236}">
                  <a16:creationId xmlns:a16="http://schemas.microsoft.com/office/drawing/2014/main" id="{4D7B6289-3627-DB05-1B29-2C2B45135E98}"/>
                </a:ext>
              </a:extLst>
            </p:cNvPr>
            <p:cNvCxnSpPr>
              <a:cxnSpLocks/>
            </p:cNvCxnSpPr>
            <p:nvPr/>
          </p:nvCxnSpPr>
          <p:spPr bwMode="auto">
            <a:xfrm>
              <a:off x="4264269"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31842" name="Straight Connector 31841">
              <a:extLst>
                <a:ext uri="{FF2B5EF4-FFF2-40B4-BE49-F238E27FC236}">
                  <a16:creationId xmlns:a16="http://schemas.microsoft.com/office/drawing/2014/main" id="{3157BE5E-DC6A-6AFB-9319-073F3BFA24BB}"/>
                </a:ext>
              </a:extLst>
            </p:cNvPr>
            <p:cNvCxnSpPr>
              <a:cxnSpLocks/>
            </p:cNvCxnSpPr>
            <p:nvPr/>
          </p:nvCxnSpPr>
          <p:spPr bwMode="auto">
            <a:xfrm>
              <a:off x="4643304"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31843" name="Straight Connector 31842">
              <a:extLst>
                <a:ext uri="{FF2B5EF4-FFF2-40B4-BE49-F238E27FC236}">
                  <a16:creationId xmlns:a16="http://schemas.microsoft.com/office/drawing/2014/main" id="{074A6BA3-D3AD-34C4-D6C1-16736002FD77}"/>
                </a:ext>
              </a:extLst>
            </p:cNvPr>
            <p:cNvCxnSpPr>
              <a:cxnSpLocks/>
            </p:cNvCxnSpPr>
            <p:nvPr/>
          </p:nvCxnSpPr>
          <p:spPr bwMode="auto">
            <a:xfrm>
              <a:off x="5401374"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31844" name="Straight Connector 31843">
              <a:extLst>
                <a:ext uri="{FF2B5EF4-FFF2-40B4-BE49-F238E27FC236}">
                  <a16:creationId xmlns:a16="http://schemas.microsoft.com/office/drawing/2014/main" id="{74D8B359-F594-A73C-9330-1E9D798F07A7}"/>
                </a:ext>
              </a:extLst>
            </p:cNvPr>
            <p:cNvCxnSpPr>
              <a:cxnSpLocks/>
            </p:cNvCxnSpPr>
            <p:nvPr/>
          </p:nvCxnSpPr>
          <p:spPr bwMode="auto">
            <a:xfrm>
              <a:off x="5780409" y="5618479"/>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31847" name="Straight Connector 31846">
              <a:extLst>
                <a:ext uri="{FF2B5EF4-FFF2-40B4-BE49-F238E27FC236}">
                  <a16:creationId xmlns:a16="http://schemas.microsoft.com/office/drawing/2014/main" id="{6AE61B82-E301-F6FE-76F5-FC24A0B9413E}"/>
                </a:ext>
              </a:extLst>
            </p:cNvPr>
            <p:cNvCxnSpPr>
              <a:cxnSpLocks/>
            </p:cNvCxnSpPr>
            <p:nvPr/>
          </p:nvCxnSpPr>
          <p:spPr bwMode="auto">
            <a:xfrm>
              <a:off x="5022339" y="5618479"/>
              <a:ext cx="0" cy="61507"/>
            </a:xfrm>
            <a:prstGeom prst="line">
              <a:avLst/>
            </a:prstGeom>
            <a:noFill/>
            <a:ln w="28575" cap="flat" cmpd="sng" algn="ctr">
              <a:solidFill>
                <a:schemeClr val="bg1"/>
              </a:solidFill>
              <a:prstDash val="solid"/>
              <a:round/>
              <a:headEnd type="none" w="med" len="med"/>
              <a:tailEnd type="none" w="med" len="med"/>
            </a:ln>
            <a:effectLst/>
          </p:spPr>
        </p:cxnSp>
      </p:grpSp>
      <p:sp>
        <p:nvSpPr>
          <p:cNvPr id="31830" name="TextBox 31829">
            <a:extLst>
              <a:ext uri="{FF2B5EF4-FFF2-40B4-BE49-F238E27FC236}">
                <a16:creationId xmlns:a16="http://schemas.microsoft.com/office/drawing/2014/main" id="{E40CF071-A0CD-D111-6BC1-2388FD2366A6}"/>
              </a:ext>
            </a:extLst>
          </p:cNvPr>
          <p:cNvSpPr txBox="1"/>
          <p:nvPr/>
        </p:nvSpPr>
        <p:spPr bwMode="auto">
          <a:xfrm>
            <a:off x="4082115" y="5455580"/>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31831" name="TextBox 31830">
            <a:extLst>
              <a:ext uri="{FF2B5EF4-FFF2-40B4-BE49-F238E27FC236}">
                <a16:creationId xmlns:a16="http://schemas.microsoft.com/office/drawing/2014/main" id="{2D6C5906-36E4-1DA5-D549-CBA18B00AABC}"/>
              </a:ext>
            </a:extLst>
          </p:cNvPr>
          <p:cNvSpPr txBox="1"/>
          <p:nvPr/>
        </p:nvSpPr>
        <p:spPr bwMode="auto">
          <a:xfrm>
            <a:off x="3367399" y="5455580"/>
            <a:ext cx="3738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1832" name="TextBox 31831">
            <a:extLst>
              <a:ext uri="{FF2B5EF4-FFF2-40B4-BE49-F238E27FC236}">
                <a16:creationId xmlns:a16="http://schemas.microsoft.com/office/drawing/2014/main" id="{FA9C0AD1-4F1F-14D3-3985-093ED50DB1B5}"/>
              </a:ext>
            </a:extLst>
          </p:cNvPr>
          <p:cNvSpPr txBox="1"/>
          <p:nvPr/>
        </p:nvSpPr>
        <p:spPr bwMode="auto">
          <a:xfrm>
            <a:off x="4466158" y="5455580"/>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31833" name="TextBox 31832">
            <a:extLst>
              <a:ext uri="{FF2B5EF4-FFF2-40B4-BE49-F238E27FC236}">
                <a16:creationId xmlns:a16="http://schemas.microsoft.com/office/drawing/2014/main" id="{5B457F7B-F2D9-F400-5163-D15E3636ADFE}"/>
              </a:ext>
            </a:extLst>
          </p:cNvPr>
          <p:cNvSpPr txBox="1"/>
          <p:nvPr/>
        </p:nvSpPr>
        <p:spPr bwMode="auto">
          <a:xfrm>
            <a:off x="3705120" y="5455580"/>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31834" name="TextBox 31833">
            <a:extLst>
              <a:ext uri="{FF2B5EF4-FFF2-40B4-BE49-F238E27FC236}">
                <a16:creationId xmlns:a16="http://schemas.microsoft.com/office/drawing/2014/main" id="{127DB626-21D4-B19D-C33A-F5451B933C4D}"/>
              </a:ext>
            </a:extLst>
          </p:cNvPr>
          <p:cNvSpPr txBox="1"/>
          <p:nvPr/>
        </p:nvSpPr>
        <p:spPr bwMode="auto">
          <a:xfrm>
            <a:off x="5600318" y="5455580"/>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31835" name="TextBox 31834">
            <a:extLst>
              <a:ext uri="{FF2B5EF4-FFF2-40B4-BE49-F238E27FC236}">
                <a16:creationId xmlns:a16="http://schemas.microsoft.com/office/drawing/2014/main" id="{19887690-E344-16CB-0F04-246043863FBA}"/>
              </a:ext>
            </a:extLst>
          </p:cNvPr>
          <p:cNvSpPr txBox="1"/>
          <p:nvPr/>
        </p:nvSpPr>
        <p:spPr bwMode="auto">
          <a:xfrm>
            <a:off x="4846328" y="5455580"/>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31837" name="TextBox 31836">
            <a:extLst>
              <a:ext uri="{FF2B5EF4-FFF2-40B4-BE49-F238E27FC236}">
                <a16:creationId xmlns:a16="http://schemas.microsoft.com/office/drawing/2014/main" id="{F800278D-6A23-7391-5C38-AF01C52E1BD1}"/>
              </a:ext>
            </a:extLst>
          </p:cNvPr>
          <p:cNvSpPr txBox="1"/>
          <p:nvPr/>
        </p:nvSpPr>
        <p:spPr bwMode="auto">
          <a:xfrm>
            <a:off x="5220148" y="5455580"/>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31768" name="TextBox 31767">
            <a:extLst>
              <a:ext uri="{FF2B5EF4-FFF2-40B4-BE49-F238E27FC236}">
                <a16:creationId xmlns:a16="http://schemas.microsoft.com/office/drawing/2014/main" id="{448E43EC-4A2C-3F8A-66AE-306BB32B56DC}"/>
              </a:ext>
            </a:extLst>
          </p:cNvPr>
          <p:cNvSpPr txBox="1"/>
          <p:nvPr/>
        </p:nvSpPr>
        <p:spPr bwMode="auto">
          <a:xfrm>
            <a:off x="82857" y="2186371"/>
            <a:ext cx="3445687" cy="3108543"/>
          </a:xfrm>
          <a:prstGeom prst="rect">
            <a:avLst/>
          </a:prstGeom>
          <a:solidFill>
            <a:schemeClr val="tx1"/>
          </a:solidFill>
          <a:ln>
            <a:noFill/>
          </a:ln>
        </p:spPr>
        <p:txBody>
          <a:bodyPr wrap="none" rtlCol="0">
            <a:spAutoFit/>
          </a:bodyPr>
          <a:lstStyle/>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Blood and lymphatic system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General disorders and administration site conditions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Gastrointestinal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Infections and infestations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Metabolism and nutrition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Investigations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Respiratory, thoracic and mediastinal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Vascular disorders</a:t>
            </a:r>
          </a:p>
          <a:p>
            <a:pPr marL="0" marR="0" lvl="0" indent="0" algn="r" defTabSz="914400" rtl="0" eaLnBrk="0" fontAlgn="base" latinLnBrk="0" hangingPunct="0">
              <a:lnSpc>
                <a:spcPct val="100000"/>
              </a:lnSpc>
              <a:spcBef>
                <a:spcPct val="5000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Skin and subcutaneous tissue disorders</a:t>
            </a:r>
          </a:p>
        </p:txBody>
      </p:sp>
      <p:sp>
        <p:nvSpPr>
          <p:cNvPr id="31848" name="TextBox 31847">
            <a:extLst>
              <a:ext uri="{FF2B5EF4-FFF2-40B4-BE49-F238E27FC236}">
                <a16:creationId xmlns:a16="http://schemas.microsoft.com/office/drawing/2014/main" id="{3C401336-D5D8-B1C3-D56C-A4056F62BE49}"/>
              </a:ext>
            </a:extLst>
          </p:cNvPr>
          <p:cNvSpPr txBox="1"/>
          <p:nvPr/>
        </p:nvSpPr>
        <p:spPr bwMode="auto">
          <a:xfrm>
            <a:off x="5778683" y="2087553"/>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59%</a:t>
            </a:r>
          </a:p>
        </p:txBody>
      </p:sp>
      <p:sp>
        <p:nvSpPr>
          <p:cNvPr id="31849" name="TextBox 31848">
            <a:extLst>
              <a:ext uri="{FF2B5EF4-FFF2-40B4-BE49-F238E27FC236}">
                <a16:creationId xmlns:a16="http://schemas.microsoft.com/office/drawing/2014/main" id="{8DE18CE0-BA68-E0A9-8BD3-EF30411BA7A0}"/>
              </a:ext>
            </a:extLst>
          </p:cNvPr>
          <p:cNvSpPr txBox="1"/>
          <p:nvPr/>
        </p:nvSpPr>
        <p:spPr bwMode="auto">
          <a:xfrm>
            <a:off x="5776281" y="2229513"/>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59%</a:t>
            </a:r>
          </a:p>
        </p:txBody>
      </p:sp>
      <p:sp>
        <p:nvSpPr>
          <p:cNvPr id="31850" name="TextBox 31849">
            <a:extLst>
              <a:ext uri="{FF2B5EF4-FFF2-40B4-BE49-F238E27FC236}">
                <a16:creationId xmlns:a16="http://schemas.microsoft.com/office/drawing/2014/main" id="{69CEB1A7-C456-E075-AE78-442C4DF29162}"/>
              </a:ext>
            </a:extLst>
          </p:cNvPr>
          <p:cNvSpPr txBox="1"/>
          <p:nvPr/>
        </p:nvSpPr>
        <p:spPr bwMode="auto">
          <a:xfrm>
            <a:off x="4303166" y="2786674"/>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a:t>
            </a:r>
          </a:p>
        </p:txBody>
      </p:sp>
      <p:sp>
        <p:nvSpPr>
          <p:cNvPr id="31851" name="TextBox 31850">
            <a:extLst>
              <a:ext uri="{FF2B5EF4-FFF2-40B4-BE49-F238E27FC236}">
                <a16:creationId xmlns:a16="http://schemas.microsoft.com/office/drawing/2014/main" id="{CE06906E-373A-61E5-EA28-B72F3211C39D}"/>
              </a:ext>
            </a:extLst>
          </p:cNvPr>
          <p:cNvSpPr txBox="1"/>
          <p:nvPr/>
        </p:nvSpPr>
        <p:spPr bwMode="auto">
          <a:xfrm>
            <a:off x="4278539" y="2928634"/>
            <a:ext cx="4956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Tree>
    <p:extLst>
      <p:ext uri="{BB962C8B-B14F-4D97-AF65-F5344CB8AC3E}">
        <p14:creationId xmlns:p14="http://schemas.microsoft.com/office/powerpoint/2010/main" val="17765308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a:xfrm>
            <a:off x="412751" y="238128"/>
            <a:ext cx="11384411" cy="954762"/>
          </a:xfrm>
        </p:spPr>
        <p:txBody>
          <a:bodyPr/>
          <a:lstStyle/>
          <a:p>
            <a:r>
              <a:rPr kumimoji="0" lang="en-US" sz="3600" b="1" i="0" u="none" strike="noStrike" kern="0" cap="none" spc="0" normalizeH="0" baseline="0" noProof="0" dirty="0">
                <a:ln>
                  <a:noFill/>
                </a:ln>
                <a:solidFill>
                  <a:srgbClr val="455560"/>
                </a:solidFill>
                <a:effectLst/>
                <a:uLnTx/>
                <a:uFillTx/>
                <a:latin typeface="Calibri" panose="020F0502020204030204" pitchFamily="34" charset="0"/>
                <a:ea typeface="+mj-ea"/>
                <a:cs typeface="+mj-cs"/>
              </a:rPr>
              <a:t>TRIANGLE</a:t>
            </a:r>
            <a:r>
              <a:rPr lang="en-US" dirty="0"/>
              <a:t>: Grade 3-5 AEs (Maintenance/Follow-up) in </a:t>
            </a:r>
            <a:br>
              <a:rPr lang="en-US" dirty="0"/>
            </a:br>
            <a:r>
              <a:rPr lang="en-US" dirty="0"/>
              <a:t>&gt;2% of Patients</a:t>
            </a: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3707411" cy="276999"/>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 Reproduced with permission.</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5" name="Table 5">
            <a:extLst>
              <a:ext uri="{FF2B5EF4-FFF2-40B4-BE49-F238E27FC236}">
                <a16:creationId xmlns:a16="http://schemas.microsoft.com/office/drawing/2014/main" id="{F502399E-6610-D9EE-9066-1FB88C02B13E}"/>
              </a:ext>
            </a:extLst>
          </p:cNvPr>
          <p:cNvGraphicFramePr>
            <a:graphicFrameLocks noGrp="1"/>
          </p:cNvGraphicFramePr>
          <p:nvPr/>
        </p:nvGraphicFramePr>
        <p:xfrm>
          <a:off x="6620602" y="1336826"/>
          <a:ext cx="5306555" cy="2103120"/>
        </p:xfrm>
        <a:graphic>
          <a:graphicData uri="http://schemas.openxmlformats.org/drawingml/2006/table">
            <a:tbl>
              <a:tblPr firstRow="1" bandRow="1">
                <a:tableStyleId>{F5AB1C69-6EDB-4FF4-983F-18BD219EF322}</a:tableStyleId>
              </a:tblPr>
              <a:tblGrid>
                <a:gridCol w="1898583">
                  <a:extLst>
                    <a:ext uri="{9D8B030D-6E8A-4147-A177-3AD203B41FA5}">
                      <a16:colId xmlns:a16="http://schemas.microsoft.com/office/drawing/2014/main" val="3717004869"/>
                    </a:ext>
                  </a:extLst>
                </a:gridCol>
                <a:gridCol w="1056807">
                  <a:extLst>
                    <a:ext uri="{9D8B030D-6E8A-4147-A177-3AD203B41FA5}">
                      <a16:colId xmlns:a16="http://schemas.microsoft.com/office/drawing/2014/main" val="3041380758"/>
                    </a:ext>
                  </a:extLst>
                </a:gridCol>
                <a:gridCol w="1056806">
                  <a:extLst>
                    <a:ext uri="{9D8B030D-6E8A-4147-A177-3AD203B41FA5}">
                      <a16:colId xmlns:a16="http://schemas.microsoft.com/office/drawing/2014/main" val="1257698442"/>
                    </a:ext>
                  </a:extLst>
                </a:gridCol>
                <a:gridCol w="1294359">
                  <a:extLst>
                    <a:ext uri="{9D8B030D-6E8A-4147-A177-3AD203B41FA5}">
                      <a16:colId xmlns:a16="http://schemas.microsoft.com/office/drawing/2014/main" val="1095746610"/>
                    </a:ext>
                  </a:extLst>
                </a:gridCol>
              </a:tblGrid>
              <a:tr h="335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Grade 3-5 AEs by Preferred Term, n (%)</a:t>
                      </a:r>
                      <a:endParaRPr lang="en-IN" sz="1200"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2"/>
                    </a:solidFill>
                  </a:tcPr>
                </a:tc>
                <a:tc>
                  <a:txBody>
                    <a:bodyPr/>
                    <a:lstStyle/>
                    <a:p>
                      <a:pPr algn="ctr"/>
                      <a:r>
                        <a:rPr lang="pt-BR" sz="1200" dirty="0"/>
                        <a:t>A + I*</a:t>
                      </a:r>
                    </a:p>
                    <a:p>
                      <a:pPr algn="ctr"/>
                      <a:r>
                        <a:rPr lang="pt-BR" sz="1200" dirty="0"/>
                        <a:t>(n = 230)</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1"/>
                    </a:solidFill>
                  </a:tcPr>
                </a:tc>
                <a:tc>
                  <a:txBody>
                    <a:bodyPr/>
                    <a:lstStyle/>
                    <a:p>
                      <a:pPr algn="ctr"/>
                      <a:r>
                        <a:rPr lang="en-IN" sz="1200" dirty="0"/>
                        <a:t>I*</a:t>
                      </a:r>
                    </a:p>
                    <a:p>
                      <a:pPr algn="ctr"/>
                      <a:r>
                        <a:rPr lang="pt-BR" sz="1200" dirty="0"/>
                        <a:t>(n = 268)</a:t>
                      </a:r>
                      <a:endParaRPr lang="en-IN" sz="1200"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pPr algn="ctr"/>
                      <a:r>
                        <a:rPr lang="en-IN" sz="1200" dirty="0"/>
                        <a:t>A*</a:t>
                      </a:r>
                    </a:p>
                    <a:p>
                      <a:pPr algn="ctr"/>
                      <a:r>
                        <a:rPr lang="pt-BR" sz="1200" dirty="0"/>
                        <a:t>(n = 238)</a:t>
                      </a:r>
                      <a:endParaRPr lang="en-IN" sz="1200"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405639725"/>
                  </a:ext>
                </a:extLst>
              </a:tr>
              <a:tr h="197553">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Neutropenia</a:t>
                      </a:r>
                      <a:endParaRPr lang="en-IN" sz="1200"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101 (44)</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62 (23)</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40 (17)</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01742788"/>
                  </a:ext>
                </a:extLst>
              </a:tr>
              <a:tr h="1975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normalizeH="0" baseline="0" dirty="0">
                          <a:ln>
                            <a:noFill/>
                          </a:ln>
                          <a:solidFill>
                            <a:schemeClr val="bg2">
                              <a:lumMod val="10000"/>
                            </a:schemeClr>
                          </a:solidFill>
                          <a:effectLst/>
                          <a:latin typeface="+mn-lt"/>
                          <a:ea typeface="+mn-ea"/>
                          <a:cs typeface="+mn-cs"/>
                        </a:rPr>
                        <a:t>Febrile neutropenia</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14 (6)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7 (3)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6 (3)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497604649"/>
                  </a:ext>
                </a:extLst>
              </a:tr>
              <a:tr h="197553">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Thrombocytopenia</a:t>
                      </a:r>
                      <a:endParaRPr lang="en-IN" sz="12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13 (6)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8 (3)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5 (2)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790536688"/>
                  </a:ext>
                </a:extLst>
              </a:tr>
              <a:tr h="197553">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Leukopenia</a:t>
                      </a:r>
                      <a:endParaRPr lang="en-IN" sz="12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10 (4)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6 (2)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4 (2)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126132356"/>
                  </a:ext>
                </a:extLst>
              </a:tr>
              <a:tr h="197553">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Anemia</a:t>
                      </a:r>
                      <a:endParaRPr lang="en-IN" sz="12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6 (3)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4 (1)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4 (2)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991994465"/>
                  </a:ext>
                </a:extLst>
              </a:tr>
              <a:tr h="197553">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Lymphopenia</a:t>
                      </a:r>
                      <a:endParaRPr lang="en-IN" sz="12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 (0)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5 (2)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3 (1)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935146225"/>
                  </a:ext>
                </a:extLst>
              </a:tr>
            </a:tbl>
          </a:graphicData>
        </a:graphic>
      </p:graphicFrame>
      <p:graphicFrame>
        <p:nvGraphicFramePr>
          <p:cNvPr id="8" name="Table 5">
            <a:extLst>
              <a:ext uri="{FF2B5EF4-FFF2-40B4-BE49-F238E27FC236}">
                <a16:creationId xmlns:a16="http://schemas.microsoft.com/office/drawing/2014/main" id="{6F79896B-1E18-5749-0AC9-981FE2327EE7}"/>
              </a:ext>
            </a:extLst>
          </p:cNvPr>
          <p:cNvGraphicFramePr>
            <a:graphicFrameLocks noGrp="1"/>
          </p:cNvGraphicFramePr>
          <p:nvPr/>
        </p:nvGraphicFramePr>
        <p:xfrm>
          <a:off x="6620602" y="3590774"/>
          <a:ext cx="5314050" cy="2194560"/>
        </p:xfrm>
        <a:graphic>
          <a:graphicData uri="http://schemas.openxmlformats.org/drawingml/2006/table">
            <a:tbl>
              <a:tblPr firstRow="1" bandRow="1">
                <a:tableStyleId>{F5AB1C69-6EDB-4FF4-983F-18BD219EF322}</a:tableStyleId>
              </a:tblPr>
              <a:tblGrid>
                <a:gridCol w="2630811">
                  <a:extLst>
                    <a:ext uri="{9D8B030D-6E8A-4147-A177-3AD203B41FA5}">
                      <a16:colId xmlns:a16="http://schemas.microsoft.com/office/drawing/2014/main" val="3717004869"/>
                    </a:ext>
                  </a:extLst>
                </a:gridCol>
                <a:gridCol w="869429">
                  <a:extLst>
                    <a:ext uri="{9D8B030D-6E8A-4147-A177-3AD203B41FA5}">
                      <a16:colId xmlns:a16="http://schemas.microsoft.com/office/drawing/2014/main" val="3041380758"/>
                    </a:ext>
                  </a:extLst>
                </a:gridCol>
                <a:gridCol w="899410">
                  <a:extLst>
                    <a:ext uri="{9D8B030D-6E8A-4147-A177-3AD203B41FA5}">
                      <a16:colId xmlns:a16="http://schemas.microsoft.com/office/drawing/2014/main" val="1257698442"/>
                    </a:ext>
                  </a:extLst>
                </a:gridCol>
                <a:gridCol w="914400">
                  <a:extLst>
                    <a:ext uri="{9D8B030D-6E8A-4147-A177-3AD203B41FA5}">
                      <a16:colId xmlns:a16="http://schemas.microsoft.com/office/drawing/2014/main" val="1095746610"/>
                    </a:ext>
                  </a:extLst>
                </a:gridCol>
              </a:tblGrid>
              <a:tr h="4141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Grade 5 AEs by</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System Organ Class, n (%)</a:t>
                      </a:r>
                      <a:endParaRPr lang="en-IN" sz="1200"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2"/>
                    </a:solidFill>
                  </a:tcPr>
                </a:tc>
                <a:tc>
                  <a:txBody>
                    <a:bodyPr/>
                    <a:lstStyle/>
                    <a:p>
                      <a:pPr algn="ctr"/>
                      <a:r>
                        <a:rPr lang="pt-BR" sz="1200" dirty="0"/>
                        <a:t>A + I*</a:t>
                      </a:r>
                    </a:p>
                    <a:p>
                      <a:pPr algn="ctr"/>
                      <a:r>
                        <a:rPr lang="pt-BR" sz="1200" dirty="0"/>
                        <a:t>(n = 230)</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1"/>
                    </a:solidFill>
                  </a:tcPr>
                </a:tc>
                <a:tc>
                  <a:txBody>
                    <a:bodyPr/>
                    <a:lstStyle/>
                    <a:p>
                      <a:pPr algn="ctr"/>
                      <a:r>
                        <a:rPr lang="en-IN" sz="1200" dirty="0"/>
                        <a:t>I*</a:t>
                      </a:r>
                    </a:p>
                    <a:p>
                      <a:pPr algn="ctr"/>
                      <a:r>
                        <a:rPr lang="pt-BR" sz="1200" dirty="0"/>
                        <a:t>(n = 268)</a:t>
                      </a:r>
                      <a:endParaRPr lang="en-IN" sz="1200"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pPr algn="ctr"/>
                      <a:r>
                        <a:rPr lang="en-IN" sz="1200" dirty="0"/>
                        <a:t>A*</a:t>
                      </a:r>
                    </a:p>
                    <a:p>
                      <a:pPr algn="ctr"/>
                      <a:r>
                        <a:rPr lang="pt-BR" sz="1200" dirty="0"/>
                        <a:t>(n = 238)</a:t>
                      </a:r>
                      <a:endParaRPr lang="en-IN" sz="1200"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405639725"/>
                  </a:ext>
                </a:extLst>
              </a:tr>
              <a:tr h="2436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normalizeH="0" baseline="0" dirty="0">
                          <a:ln>
                            <a:noFill/>
                          </a:ln>
                          <a:solidFill>
                            <a:schemeClr val="bg2">
                              <a:lumMod val="10000"/>
                            </a:schemeClr>
                          </a:solidFill>
                          <a:effectLst/>
                          <a:latin typeface="+mn-lt"/>
                          <a:ea typeface="+mn-ea"/>
                          <a:cs typeface="+mn-cs"/>
                        </a:rPr>
                        <a:t>Infections and infestations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2 (1)</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2 (1)</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3 (1)</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01742788"/>
                  </a:ext>
                </a:extLst>
              </a:tr>
              <a:tr h="4141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normalizeH="0" baseline="0" dirty="0">
                          <a:ln>
                            <a:noFill/>
                          </a:ln>
                          <a:solidFill>
                            <a:schemeClr val="bg2">
                              <a:lumMod val="10000"/>
                            </a:schemeClr>
                          </a:solidFill>
                          <a:effectLst/>
                          <a:latin typeface="+mn-lt"/>
                          <a:ea typeface="+mn-ea"/>
                          <a:cs typeface="+mn-cs"/>
                        </a:rPr>
                        <a:t>Neoplasms benign, malignant, and unspecified (including cysts and polyps)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497604649"/>
                  </a:ext>
                </a:extLst>
              </a:tr>
              <a:tr h="243613">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Cardiac disorders</a:t>
                      </a:r>
                      <a:endParaRPr lang="en-IN" sz="12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790536688"/>
                  </a:ext>
                </a:extLst>
              </a:tr>
              <a:tr h="4141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normalizeH="0" baseline="0" dirty="0">
                          <a:ln>
                            <a:noFill/>
                          </a:ln>
                          <a:solidFill>
                            <a:schemeClr val="bg2">
                              <a:lumMod val="10000"/>
                            </a:schemeClr>
                          </a:solidFill>
                          <a:effectLst/>
                          <a:latin typeface="+mn-lt"/>
                          <a:ea typeface="+mn-ea"/>
                          <a:cs typeface="+mn-cs"/>
                        </a:rPr>
                        <a:t>Respiratory, thoracic, and mediastinal disorders</a:t>
                      </a:r>
                      <a:endParaRPr kumimoji="0" lang="en-IN" sz="1200" b="0" i="0" u="none" strike="noStrike" kern="1200" cap="none" normalizeH="0" baseline="0" dirty="0">
                        <a:ln>
                          <a:noFill/>
                        </a:ln>
                        <a:solidFill>
                          <a:schemeClr val="bg2">
                            <a:lumMod val="10000"/>
                          </a:schemeClr>
                        </a:solidFill>
                        <a:effectLst/>
                        <a:latin typeface="+mn-lt"/>
                        <a:ea typeface="+mn-ea"/>
                        <a:cs typeface="+mn-cs"/>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126132356"/>
                  </a:ext>
                </a:extLst>
              </a:tr>
              <a:tr h="243613">
                <a:tc>
                  <a:txBody>
                    <a:bodyPr/>
                    <a:lstStyle/>
                    <a:p>
                      <a:r>
                        <a:rPr kumimoji="0" lang="en-US" sz="1200" b="0" i="0" u="none" strike="noStrike" kern="1200" cap="none" normalizeH="0" baseline="0" dirty="0">
                          <a:ln>
                            <a:noFill/>
                          </a:ln>
                          <a:solidFill>
                            <a:schemeClr val="bg2">
                              <a:lumMod val="10000"/>
                            </a:schemeClr>
                          </a:solidFill>
                          <a:effectLst/>
                          <a:latin typeface="+mn-lt"/>
                          <a:ea typeface="+mn-ea"/>
                          <a:cs typeface="+mn-cs"/>
                        </a:rPr>
                        <a:t>Vascular disorders</a:t>
                      </a:r>
                      <a:endParaRPr lang="en-IN" sz="12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algn="ctr"/>
                      <a:r>
                        <a:rPr kumimoji="0" lang="en-IN" sz="1200" b="0" i="0" u="none" strike="noStrike" kern="1200" cap="none" normalizeH="0" baseline="0" dirty="0">
                          <a:ln>
                            <a:noFill/>
                          </a:ln>
                          <a:solidFill>
                            <a:schemeClr val="bg2">
                              <a:lumMod val="10000"/>
                            </a:schemeClr>
                          </a:solidFill>
                          <a:effectLst/>
                          <a:latin typeface="+mn-lt"/>
                          <a:ea typeface="+mn-ea"/>
                          <a:cs typeface="+mn-cs"/>
                        </a:rPr>
                        <a:t>1 (0)</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991994465"/>
                  </a:ext>
                </a:extLst>
              </a:tr>
            </a:tbl>
          </a:graphicData>
        </a:graphic>
      </p:graphicFrame>
      <p:grpSp>
        <p:nvGrpSpPr>
          <p:cNvPr id="31760" name="Group 31759">
            <a:extLst>
              <a:ext uri="{FF2B5EF4-FFF2-40B4-BE49-F238E27FC236}">
                <a16:creationId xmlns:a16="http://schemas.microsoft.com/office/drawing/2014/main" id="{73E4F6E8-A00B-81A4-935C-AFFEF54A545C}"/>
              </a:ext>
            </a:extLst>
          </p:cNvPr>
          <p:cNvGrpSpPr/>
          <p:nvPr/>
        </p:nvGrpSpPr>
        <p:grpSpPr>
          <a:xfrm>
            <a:off x="2390387" y="1290936"/>
            <a:ext cx="3450370" cy="320131"/>
            <a:chOff x="-1636180" y="1194684"/>
            <a:chExt cx="3450370" cy="320131"/>
          </a:xfrm>
        </p:grpSpPr>
        <p:sp>
          <p:nvSpPr>
            <p:cNvPr id="7" name="Rectangle 6">
              <a:extLst>
                <a:ext uri="{FF2B5EF4-FFF2-40B4-BE49-F238E27FC236}">
                  <a16:creationId xmlns:a16="http://schemas.microsoft.com/office/drawing/2014/main" id="{15371C59-3C15-D133-6F6C-2A8A862FE2E8}"/>
                </a:ext>
              </a:extLst>
            </p:cNvPr>
            <p:cNvSpPr/>
            <p:nvPr/>
          </p:nvSpPr>
          <p:spPr bwMode="auto">
            <a:xfrm>
              <a:off x="-1636180" y="1258814"/>
              <a:ext cx="179516" cy="179516"/>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6B7EE6CF-7BF7-7E66-24A6-D7C41BF4D92A}"/>
                </a:ext>
              </a:extLst>
            </p:cNvPr>
            <p:cNvSpPr txBox="1"/>
            <p:nvPr/>
          </p:nvSpPr>
          <p:spPr bwMode="auto">
            <a:xfrm>
              <a:off x="-1499380" y="1194684"/>
              <a:ext cx="9765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(n = 238)</a:t>
              </a:r>
            </a:p>
          </p:txBody>
        </p:sp>
        <p:sp>
          <p:nvSpPr>
            <p:cNvPr id="10" name="TextBox 9">
              <a:extLst>
                <a:ext uri="{FF2B5EF4-FFF2-40B4-BE49-F238E27FC236}">
                  <a16:creationId xmlns:a16="http://schemas.microsoft.com/office/drawing/2014/main" id="{5282EBC4-BF88-BA51-4DFF-CD37A5E48044}"/>
                </a:ext>
              </a:extLst>
            </p:cNvPr>
            <p:cNvSpPr txBox="1"/>
            <p:nvPr/>
          </p:nvSpPr>
          <p:spPr bwMode="auto">
            <a:xfrm>
              <a:off x="-375798" y="1194684"/>
              <a:ext cx="11112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A+I (n = 230)</a:t>
              </a:r>
            </a:p>
          </p:txBody>
        </p:sp>
        <p:sp>
          <p:nvSpPr>
            <p:cNvPr id="11" name="Rectangle 10">
              <a:extLst>
                <a:ext uri="{FF2B5EF4-FFF2-40B4-BE49-F238E27FC236}">
                  <a16:creationId xmlns:a16="http://schemas.microsoft.com/office/drawing/2014/main" id="{36E194C6-0C24-34B8-ECD7-A1D3E2DA3AE5}"/>
                </a:ext>
              </a:extLst>
            </p:cNvPr>
            <p:cNvSpPr/>
            <p:nvPr/>
          </p:nvSpPr>
          <p:spPr bwMode="auto">
            <a:xfrm>
              <a:off x="-521550" y="1258814"/>
              <a:ext cx="179516" cy="179516"/>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5" name="TextBox 31754">
              <a:extLst>
                <a:ext uri="{FF2B5EF4-FFF2-40B4-BE49-F238E27FC236}">
                  <a16:creationId xmlns:a16="http://schemas.microsoft.com/office/drawing/2014/main" id="{A2AAA1B8-DAE7-B3FE-4370-A3BE2BD867C3}"/>
                </a:ext>
              </a:extLst>
            </p:cNvPr>
            <p:cNvSpPr txBox="1"/>
            <p:nvPr/>
          </p:nvSpPr>
          <p:spPr bwMode="auto">
            <a:xfrm>
              <a:off x="896951" y="1207038"/>
              <a:ext cx="91723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 (n = 230)</a:t>
              </a:r>
            </a:p>
          </p:txBody>
        </p:sp>
        <p:sp>
          <p:nvSpPr>
            <p:cNvPr id="31756" name="Rectangle 31755">
              <a:extLst>
                <a:ext uri="{FF2B5EF4-FFF2-40B4-BE49-F238E27FC236}">
                  <a16:creationId xmlns:a16="http://schemas.microsoft.com/office/drawing/2014/main" id="{01C666C1-D295-0F51-8D85-73C52486E706}"/>
                </a:ext>
              </a:extLst>
            </p:cNvPr>
            <p:cNvSpPr/>
            <p:nvPr/>
          </p:nvSpPr>
          <p:spPr bwMode="auto">
            <a:xfrm>
              <a:off x="742961" y="1271168"/>
              <a:ext cx="179516" cy="179516"/>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51" name="Group 50">
            <a:extLst>
              <a:ext uri="{FF2B5EF4-FFF2-40B4-BE49-F238E27FC236}">
                <a16:creationId xmlns:a16="http://schemas.microsoft.com/office/drawing/2014/main" id="{684D9C7A-A67B-F6D1-DAF4-E3F77F64EF10}"/>
              </a:ext>
            </a:extLst>
          </p:cNvPr>
          <p:cNvGrpSpPr/>
          <p:nvPr/>
        </p:nvGrpSpPr>
        <p:grpSpPr>
          <a:xfrm>
            <a:off x="44371" y="1675857"/>
            <a:ext cx="6398724" cy="4655824"/>
            <a:chOff x="44371" y="1531479"/>
            <a:chExt cx="6398724" cy="4655824"/>
          </a:xfrm>
        </p:grpSpPr>
        <p:grpSp>
          <p:nvGrpSpPr>
            <p:cNvPr id="31754" name="Group 31753">
              <a:extLst>
                <a:ext uri="{FF2B5EF4-FFF2-40B4-BE49-F238E27FC236}">
                  <a16:creationId xmlns:a16="http://schemas.microsoft.com/office/drawing/2014/main" id="{DB129312-2235-87E0-81F5-3EE5B7BBA843}"/>
                </a:ext>
              </a:extLst>
            </p:cNvPr>
            <p:cNvGrpSpPr/>
            <p:nvPr/>
          </p:nvGrpSpPr>
          <p:grpSpPr>
            <a:xfrm>
              <a:off x="3315548" y="5902768"/>
              <a:ext cx="2981822" cy="284535"/>
              <a:chOff x="3315548" y="5902768"/>
              <a:chExt cx="2981822" cy="284535"/>
            </a:xfrm>
          </p:grpSpPr>
          <p:grpSp>
            <p:nvGrpSpPr>
              <p:cNvPr id="31753" name="Group 31752">
                <a:extLst>
                  <a:ext uri="{FF2B5EF4-FFF2-40B4-BE49-F238E27FC236}">
                    <a16:creationId xmlns:a16="http://schemas.microsoft.com/office/drawing/2014/main" id="{50A4279F-ED6D-9F46-8664-5E935BA6E9A9}"/>
                  </a:ext>
                </a:extLst>
              </p:cNvPr>
              <p:cNvGrpSpPr/>
              <p:nvPr/>
            </p:nvGrpSpPr>
            <p:grpSpPr>
              <a:xfrm>
                <a:off x="3500994" y="5902768"/>
                <a:ext cx="2571897" cy="61507"/>
                <a:chOff x="3500994" y="5899467"/>
                <a:chExt cx="2571897" cy="61507"/>
              </a:xfrm>
            </p:grpSpPr>
            <p:cxnSp>
              <p:nvCxnSpPr>
                <p:cNvPr id="55" name="Straight Connector 54">
                  <a:extLst>
                    <a:ext uri="{FF2B5EF4-FFF2-40B4-BE49-F238E27FC236}">
                      <a16:creationId xmlns:a16="http://schemas.microsoft.com/office/drawing/2014/main" id="{C5BD4217-3DCB-ECB2-560F-E66106A0C5B9}"/>
                    </a:ext>
                  </a:extLst>
                </p:cNvPr>
                <p:cNvCxnSpPr>
                  <a:cxnSpLocks/>
                </p:cNvCxnSpPr>
                <p:nvPr/>
              </p:nvCxnSpPr>
              <p:spPr bwMode="auto">
                <a:xfrm>
                  <a:off x="3500994" y="5899467"/>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353C3A49-61B7-755C-B4C1-18D510DDAD0F}"/>
                    </a:ext>
                  </a:extLst>
                </p:cNvPr>
                <p:cNvCxnSpPr>
                  <a:cxnSpLocks/>
                </p:cNvCxnSpPr>
                <p:nvPr/>
              </p:nvCxnSpPr>
              <p:spPr bwMode="auto">
                <a:xfrm>
                  <a:off x="4015373" y="5899467"/>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1F2DBB59-ACD9-207C-FC8E-F7DCAE38B387}"/>
                    </a:ext>
                  </a:extLst>
                </p:cNvPr>
                <p:cNvCxnSpPr>
                  <a:cxnSpLocks/>
                </p:cNvCxnSpPr>
                <p:nvPr/>
              </p:nvCxnSpPr>
              <p:spPr bwMode="auto">
                <a:xfrm>
                  <a:off x="4529752" y="5899467"/>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289664D1-7072-9953-D08D-084663E5277C}"/>
                    </a:ext>
                  </a:extLst>
                </p:cNvPr>
                <p:cNvCxnSpPr>
                  <a:cxnSpLocks/>
                </p:cNvCxnSpPr>
                <p:nvPr/>
              </p:nvCxnSpPr>
              <p:spPr bwMode="auto">
                <a:xfrm>
                  <a:off x="5044131" y="5899467"/>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03C35526-20DF-D0BC-036D-6BB79CDDBB82}"/>
                    </a:ext>
                  </a:extLst>
                </p:cNvPr>
                <p:cNvCxnSpPr>
                  <a:cxnSpLocks/>
                </p:cNvCxnSpPr>
                <p:nvPr/>
              </p:nvCxnSpPr>
              <p:spPr bwMode="auto">
                <a:xfrm>
                  <a:off x="6072891" y="5899467"/>
                  <a:ext cx="0" cy="61507"/>
                </a:xfrm>
                <a:prstGeom prst="line">
                  <a:avLst/>
                </a:prstGeom>
                <a:noFill/>
                <a:ln w="28575" cap="flat" cmpd="sng" algn="ctr">
                  <a:solidFill>
                    <a:schemeClr val="bg1"/>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75913A8D-271A-1EC1-1CC3-689F438A9ACE}"/>
                    </a:ext>
                  </a:extLst>
                </p:cNvPr>
                <p:cNvCxnSpPr>
                  <a:cxnSpLocks/>
                </p:cNvCxnSpPr>
                <p:nvPr/>
              </p:nvCxnSpPr>
              <p:spPr bwMode="auto">
                <a:xfrm>
                  <a:off x="5558510" y="5899467"/>
                  <a:ext cx="0" cy="61507"/>
                </a:xfrm>
                <a:prstGeom prst="line">
                  <a:avLst/>
                </a:prstGeom>
                <a:noFill/>
                <a:ln w="28575" cap="flat" cmpd="sng" algn="ctr">
                  <a:solidFill>
                    <a:schemeClr val="bg1"/>
                  </a:solidFill>
                  <a:prstDash val="solid"/>
                  <a:round/>
                  <a:headEnd type="none" w="med" len="med"/>
                  <a:tailEnd type="none" w="med" len="med"/>
                </a:ln>
                <a:effectLst/>
              </p:spPr>
            </p:cxnSp>
          </p:grpSp>
          <p:sp>
            <p:nvSpPr>
              <p:cNvPr id="62" name="TextBox 61">
                <a:extLst>
                  <a:ext uri="{FF2B5EF4-FFF2-40B4-BE49-F238E27FC236}">
                    <a16:creationId xmlns:a16="http://schemas.microsoft.com/office/drawing/2014/main" id="{769DE503-54F1-6893-17D7-5BFC26979B30}"/>
                  </a:ext>
                </a:extLst>
              </p:cNvPr>
              <p:cNvSpPr txBox="1"/>
              <p:nvPr/>
            </p:nvSpPr>
            <p:spPr bwMode="auto">
              <a:xfrm>
                <a:off x="4304247" y="5910304"/>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63" name="TextBox 62">
                <a:extLst>
                  <a:ext uri="{FF2B5EF4-FFF2-40B4-BE49-F238E27FC236}">
                    <a16:creationId xmlns:a16="http://schemas.microsoft.com/office/drawing/2014/main" id="{1B8C8619-8D7B-6F1A-79A3-7A2EA7F558C4}"/>
                  </a:ext>
                </a:extLst>
              </p:cNvPr>
              <p:cNvSpPr txBox="1"/>
              <p:nvPr/>
            </p:nvSpPr>
            <p:spPr bwMode="auto">
              <a:xfrm>
                <a:off x="3315548" y="5910304"/>
                <a:ext cx="3738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1744" name="TextBox 31743">
                <a:extLst>
                  <a:ext uri="{FF2B5EF4-FFF2-40B4-BE49-F238E27FC236}">
                    <a16:creationId xmlns:a16="http://schemas.microsoft.com/office/drawing/2014/main" id="{4A312599-555D-F928-1DBC-CF3AD2F6EFAC}"/>
                  </a:ext>
                </a:extLst>
              </p:cNvPr>
              <p:cNvSpPr txBox="1"/>
              <p:nvPr/>
            </p:nvSpPr>
            <p:spPr bwMode="auto">
              <a:xfrm>
                <a:off x="4820330" y="5910304"/>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31745" name="TextBox 31744">
                <a:extLst>
                  <a:ext uri="{FF2B5EF4-FFF2-40B4-BE49-F238E27FC236}">
                    <a16:creationId xmlns:a16="http://schemas.microsoft.com/office/drawing/2014/main" id="{CDAACFA4-9A56-331D-E40E-C67C6FB84AD9}"/>
                  </a:ext>
                </a:extLst>
              </p:cNvPr>
              <p:cNvSpPr txBox="1"/>
              <p:nvPr/>
            </p:nvSpPr>
            <p:spPr bwMode="auto">
              <a:xfrm>
                <a:off x="3788610" y="5910304"/>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31748" name="TextBox 31747">
                <a:extLst>
                  <a:ext uri="{FF2B5EF4-FFF2-40B4-BE49-F238E27FC236}">
                    <a16:creationId xmlns:a16="http://schemas.microsoft.com/office/drawing/2014/main" id="{04C3C417-4491-7FD4-4FC8-3B32642C41D9}"/>
                  </a:ext>
                </a:extLst>
              </p:cNvPr>
              <p:cNvSpPr txBox="1"/>
              <p:nvPr/>
            </p:nvSpPr>
            <p:spPr bwMode="auto">
              <a:xfrm>
                <a:off x="5335841" y="5910304"/>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31749" name="TextBox 31748">
                <a:extLst>
                  <a:ext uri="{FF2B5EF4-FFF2-40B4-BE49-F238E27FC236}">
                    <a16:creationId xmlns:a16="http://schemas.microsoft.com/office/drawing/2014/main" id="{3A32D7B9-14AE-66E2-F44D-A3BF42369E1D}"/>
                  </a:ext>
                </a:extLst>
              </p:cNvPr>
              <p:cNvSpPr txBox="1"/>
              <p:nvPr/>
            </p:nvSpPr>
            <p:spPr bwMode="auto">
              <a:xfrm>
                <a:off x="5845002" y="5910304"/>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grpSp>
        <p:grpSp>
          <p:nvGrpSpPr>
            <p:cNvPr id="31752" name="Group 31751">
              <a:extLst>
                <a:ext uri="{FF2B5EF4-FFF2-40B4-BE49-F238E27FC236}">
                  <a16:creationId xmlns:a16="http://schemas.microsoft.com/office/drawing/2014/main" id="{4D4C7744-ECDE-9F19-2F5F-3825C9D706E9}"/>
                </a:ext>
              </a:extLst>
            </p:cNvPr>
            <p:cNvGrpSpPr/>
            <p:nvPr/>
          </p:nvGrpSpPr>
          <p:grpSpPr>
            <a:xfrm>
              <a:off x="44371" y="1610869"/>
              <a:ext cx="3468158" cy="4178067"/>
              <a:chOff x="2855140" y="1802260"/>
              <a:chExt cx="3468158" cy="4178067"/>
            </a:xfrm>
          </p:grpSpPr>
          <p:sp>
            <p:nvSpPr>
              <p:cNvPr id="31750" name="TextBox 31749">
                <a:extLst>
                  <a:ext uri="{FF2B5EF4-FFF2-40B4-BE49-F238E27FC236}">
                    <a16:creationId xmlns:a16="http://schemas.microsoft.com/office/drawing/2014/main" id="{B61EE5FF-2969-DE54-C501-E3A436DFAF35}"/>
                  </a:ext>
                </a:extLst>
              </p:cNvPr>
              <p:cNvSpPr txBox="1"/>
              <p:nvPr/>
            </p:nvSpPr>
            <p:spPr bwMode="auto">
              <a:xfrm>
                <a:off x="2855140" y="1802260"/>
                <a:ext cx="3445687" cy="4178067"/>
              </a:xfrm>
              <a:prstGeom prst="rect">
                <a:avLst/>
              </a:prstGeom>
              <a:solidFill>
                <a:schemeClr val="tx1"/>
              </a:solidFill>
              <a:ln>
                <a:noFill/>
              </a:ln>
            </p:spPr>
            <p:txBody>
              <a:bodyPr wrap="none" rtlCol="0">
                <a:spAutoFit/>
              </a:bodyPr>
              <a:lstStyle/>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Blood and lymphatic system disorder</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Infections and infestations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Gastrointestinal disorders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Nervous system disorders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Cardiac disorders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General disorders and administration site conditions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Musculoskeletal and connective tissue disorders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Neoplasms benign, malignant and unspecified</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Investigations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Injury, poisoning and complications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Respiratory, thoracic and mediastinal disorders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Vascular disorders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Metabolism and nutrition disorders</a:t>
                </a:r>
              </a:p>
              <a:p>
                <a:pPr marL="0" marR="0" lvl="0" indent="0" algn="r" defTabSz="914400" rtl="0" eaLnBrk="0" fontAlgn="base" latinLnBrk="0" hangingPunct="0">
                  <a:lnSpc>
                    <a:spcPct val="100000"/>
                  </a:lnSpc>
                  <a:spcBef>
                    <a:spcPts val="400"/>
                  </a:spcBef>
                  <a:spcAft>
                    <a:spcPts val="5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Skin and subcutaneous tissue disorders</a:t>
                </a:r>
              </a:p>
            </p:txBody>
          </p:sp>
          <p:sp>
            <p:nvSpPr>
              <p:cNvPr id="31751" name="TextBox 31750">
                <a:extLst>
                  <a:ext uri="{FF2B5EF4-FFF2-40B4-BE49-F238E27FC236}">
                    <a16:creationId xmlns:a16="http://schemas.microsoft.com/office/drawing/2014/main" id="{CD27FE40-E980-AD27-4141-28B50C852023}"/>
                  </a:ext>
                </a:extLst>
              </p:cNvPr>
              <p:cNvSpPr txBox="1"/>
              <p:nvPr/>
            </p:nvSpPr>
            <p:spPr bwMode="auto">
              <a:xfrm>
                <a:off x="4947600" y="4021683"/>
                <a:ext cx="1375698"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(incl cysts and polyps)</a:t>
                </a:r>
              </a:p>
            </p:txBody>
          </p:sp>
        </p:grpSp>
        <p:grpSp>
          <p:nvGrpSpPr>
            <p:cNvPr id="31761" name="Group 31760">
              <a:extLst>
                <a:ext uri="{FF2B5EF4-FFF2-40B4-BE49-F238E27FC236}">
                  <a16:creationId xmlns:a16="http://schemas.microsoft.com/office/drawing/2014/main" id="{829A9788-1006-D957-2959-7A5F2E65B4F5}"/>
                </a:ext>
              </a:extLst>
            </p:cNvPr>
            <p:cNvGrpSpPr/>
            <p:nvPr/>
          </p:nvGrpSpPr>
          <p:grpSpPr>
            <a:xfrm>
              <a:off x="3503214" y="1608869"/>
              <a:ext cx="2569677" cy="274779"/>
              <a:chOff x="3680937" y="1608869"/>
              <a:chExt cx="2569677" cy="274779"/>
            </a:xfrm>
          </p:grpSpPr>
          <p:sp>
            <p:nvSpPr>
              <p:cNvPr id="31757" name="Rectangle 31756">
                <a:extLst>
                  <a:ext uri="{FF2B5EF4-FFF2-40B4-BE49-F238E27FC236}">
                    <a16:creationId xmlns:a16="http://schemas.microsoft.com/office/drawing/2014/main" id="{A1F8D7A3-7D63-44C5-91E5-396CE319FE65}"/>
                  </a:ext>
                </a:extLst>
              </p:cNvPr>
              <p:cNvSpPr/>
              <p:nvPr/>
            </p:nvSpPr>
            <p:spPr bwMode="auto">
              <a:xfrm>
                <a:off x="3680937" y="1608869"/>
                <a:ext cx="1072877"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8" name="Rectangle 31757">
                <a:extLst>
                  <a:ext uri="{FF2B5EF4-FFF2-40B4-BE49-F238E27FC236}">
                    <a16:creationId xmlns:a16="http://schemas.microsoft.com/office/drawing/2014/main" id="{CB65DDAF-62B5-5A1D-BFA0-C59CA84690D3}"/>
                  </a:ext>
                </a:extLst>
              </p:cNvPr>
              <p:cNvSpPr/>
              <p:nvPr/>
            </p:nvSpPr>
            <p:spPr bwMode="auto">
              <a:xfrm>
                <a:off x="3680938" y="1702090"/>
                <a:ext cx="2569676"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59" name="Rectangle 31758">
                <a:extLst>
                  <a:ext uri="{FF2B5EF4-FFF2-40B4-BE49-F238E27FC236}">
                    <a16:creationId xmlns:a16="http://schemas.microsoft.com/office/drawing/2014/main" id="{1A2B0A89-B6F0-31DC-DF29-60E82273DD32}"/>
                  </a:ext>
                </a:extLst>
              </p:cNvPr>
              <p:cNvSpPr/>
              <p:nvPr/>
            </p:nvSpPr>
            <p:spPr bwMode="auto">
              <a:xfrm>
                <a:off x="3680938" y="1792869"/>
                <a:ext cx="1434598"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62" name="Group 31761">
              <a:extLst>
                <a:ext uri="{FF2B5EF4-FFF2-40B4-BE49-F238E27FC236}">
                  <a16:creationId xmlns:a16="http://schemas.microsoft.com/office/drawing/2014/main" id="{B255F523-9256-2749-0CBD-77D12548EB80}"/>
                </a:ext>
              </a:extLst>
            </p:cNvPr>
            <p:cNvGrpSpPr/>
            <p:nvPr/>
          </p:nvGrpSpPr>
          <p:grpSpPr>
            <a:xfrm>
              <a:off x="3503214" y="1910808"/>
              <a:ext cx="1268353" cy="274779"/>
              <a:chOff x="3680937" y="1608869"/>
              <a:chExt cx="1268353" cy="274779"/>
            </a:xfrm>
          </p:grpSpPr>
          <p:sp>
            <p:nvSpPr>
              <p:cNvPr id="31763" name="Rectangle 31762">
                <a:extLst>
                  <a:ext uri="{FF2B5EF4-FFF2-40B4-BE49-F238E27FC236}">
                    <a16:creationId xmlns:a16="http://schemas.microsoft.com/office/drawing/2014/main" id="{D784D74E-B3DF-2D8B-91C1-047C2CF145BB}"/>
                  </a:ext>
                </a:extLst>
              </p:cNvPr>
              <p:cNvSpPr/>
              <p:nvPr/>
            </p:nvSpPr>
            <p:spPr bwMode="auto">
              <a:xfrm>
                <a:off x="3680938" y="1608869"/>
                <a:ext cx="658334"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64" name="Rectangle 31763">
                <a:extLst>
                  <a:ext uri="{FF2B5EF4-FFF2-40B4-BE49-F238E27FC236}">
                    <a16:creationId xmlns:a16="http://schemas.microsoft.com/office/drawing/2014/main" id="{9B16C541-73CB-ADF5-37E6-DB70AC79B8E8}"/>
                  </a:ext>
                </a:extLst>
              </p:cNvPr>
              <p:cNvSpPr/>
              <p:nvPr/>
            </p:nvSpPr>
            <p:spPr bwMode="auto">
              <a:xfrm>
                <a:off x="3680937" y="1702090"/>
                <a:ext cx="1268353"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65" name="Rectangle 31764">
                <a:extLst>
                  <a:ext uri="{FF2B5EF4-FFF2-40B4-BE49-F238E27FC236}">
                    <a16:creationId xmlns:a16="http://schemas.microsoft.com/office/drawing/2014/main" id="{CF8E9578-B5A5-2176-16D3-EE7E561932F2}"/>
                  </a:ext>
                </a:extLst>
              </p:cNvPr>
              <p:cNvSpPr/>
              <p:nvPr/>
            </p:nvSpPr>
            <p:spPr bwMode="auto">
              <a:xfrm>
                <a:off x="3680938" y="1792869"/>
                <a:ext cx="971014"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66" name="Group 31765">
              <a:extLst>
                <a:ext uri="{FF2B5EF4-FFF2-40B4-BE49-F238E27FC236}">
                  <a16:creationId xmlns:a16="http://schemas.microsoft.com/office/drawing/2014/main" id="{26ADEFFC-BAE8-5D7A-0064-E9B09499A4BA}"/>
                </a:ext>
              </a:extLst>
            </p:cNvPr>
            <p:cNvGrpSpPr/>
            <p:nvPr/>
          </p:nvGrpSpPr>
          <p:grpSpPr>
            <a:xfrm>
              <a:off x="3503215" y="2212747"/>
              <a:ext cx="302872" cy="274779"/>
              <a:chOff x="3680938" y="1608869"/>
              <a:chExt cx="302872" cy="274779"/>
            </a:xfrm>
          </p:grpSpPr>
          <p:sp>
            <p:nvSpPr>
              <p:cNvPr id="31767" name="Rectangle 31766">
                <a:extLst>
                  <a:ext uri="{FF2B5EF4-FFF2-40B4-BE49-F238E27FC236}">
                    <a16:creationId xmlns:a16="http://schemas.microsoft.com/office/drawing/2014/main" id="{76A57201-36A1-7F03-3605-87717BEBD462}"/>
                  </a:ext>
                </a:extLst>
              </p:cNvPr>
              <p:cNvSpPr/>
              <p:nvPr/>
            </p:nvSpPr>
            <p:spPr bwMode="auto">
              <a:xfrm>
                <a:off x="3680938" y="1608869"/>
                <a:ext cx="159898"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68" name="Rectangle 31767">
                <a:extLst>
                  <a:ext uri="{FF2B5EF4-FFF2-40B4-BE49-F238E27FC236}">
                    <a16:creationId xmlns:a16="http://schemas.microsoft.com/office/drawing/2014/main" id="{25261AC3-2702-4255-C7DE-9AAF5288E182}"/>
                  </a:ext>
                </a:extLst>
              </p:cNvPr>
              <p:cNvSpPr/>
              <p:nvPr/>
            </p:nvSpPr>
            <p:spPr bwMode="auto">
              <a:xfrm>
                <a:off x="3680938" y="1702090"/>
                <a:ext cx="302872"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69" name="Rectangle 31768">
                <a:extLst>
                  <a:ext uri="{FF2B5EF4-FFF2-40B4-BE49-F238E27FC236}">
                    <a16:creationId xmlns:a16="http://schemas.microsoft.com/office/drawing/2014/main" id="{A28583E3-B0AC-8CE2-116C-350773ED7473}"/>
                  </a:ext>
                </a:extLst>
              </p:cNvPr>
              <p:cNvSpPr/>
              <p:nvPr/>
            </p:nvSpPr>
            <p:spPr bwMode="auto">
              <a:xfrm>
                <a:off x="3680938" y="1792869"/>
                <a:ext cx="218322"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70" name="Group 31769">
              <a:extLst>
                <a:ext uri="{FF2B5EF4-FFF2-40B4-BE49-F238E27FC236}">
                  <a16:creationId xmlns:a16="http://schemas.microsoft.com/office/drawing/2014/main" id="{65DFBF9F-ED3C-B108-85D2-69E8724B228C}"/>
                </a:ext>
              </a:extLst>
            </p:cNvPr>
            <p:cNvGrpSpPr/>
            <p:nvPr/>
          </p:nvGrpSpPr>
          <p:grpSpPr>
            <a:xfrm>
              <a:off x="3503214" y="2514686"/>
              <a:ext cx="262233" cy="274779"/>
              <a:chOff x="3680937" y="1608869"/>
              <a:chExt cx="262233" cy="274779"/>
            </a:xfrm>
          </p:grpSpPr>
          <p:sp>
            <p:nvSpPr>
              <p:cNvPr id="31771" name="Rectangle 31770">
                <a:extLst>
                  <a:ext uri="{FF2B5EF4-FFF2-40B4-BE49-F238E27FC236}">
                    <a16:creationId xmlns:a16="http://schemas.microsoft.com/office/drawing/2014/main" id="{6DF079C4-7C70-2EA5-FED2-D1369C980B5A}"/>
                  </a:ext>
                </a:extLst>
              </p:cNvPr>
              <p:cNvSpPr/>
              <p:nvPr/>
            </p:nvSpPr>
            <p:spPr bwMode="auto">
              <a:xfrm>
                <a:off x="3680938" y="1608869"/>
                <a:ext cx="53925"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72" name="Rectangle 31771">
                <a:extLst>
                  <a:ext uri="{FF2B5EF4-FFF2-40B4-BE49-F238E27FC236}">
                    <a16:creationId xmlns:a16="http://schemas.microsoft.com/office/drawing/2014/main" id="{2FDEE0B1-1EAF-B7D9-54EA-6AE68045AC56}"/>
                  </a:ext>
                </a:extLst>
              </p:cNvPr>
              <p:cNvSpPr/>
              <p:nvPr/>
            </p:nvSpPr>
            <p:spPr bwMode="auto">
              <a:xfrm>
                <a:off x="3680938" y="1702090"/>
                <a:ext cx="262232"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73" name="Rectangle 31772">
                <a:extLst>
                  <a:ext uri="{FF2B5EF4-FFF2-40B4-BE49-F238E27FC236}">
                    <a16:creationId xmlns:a16="http://schemas.microsoft.com/office/drawing/2014/main" id="{0C5DDAD8-0805-C7E7-74AF-CAAC0E4E8502}"/>
                  </a:ext>
                </a:extLst>
              </p:cNvPr>
              <p:cNvSpPr/>
              <p:nvPr/>
            </p:nvSpPr>
            <p:spPr bwMode="auto">
              <a:xfrm>
                <a:off x="3680937" y="1792869"/>
                <a:ext cx="218323"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74" name="Group 31773">
              <a:extLst>
                <a:ext uri="{FF2B5EF4-FFF2-40B4-BE49-F238E27FC236}">
                  <a16:creationId xmlns:a16="http://schemas.microsoft.com/office/drawing/2014/main" id="{83FA29B2-5D6B-93B5-C3AD-CEAC856794C8}"/>
                </a:ext>
              </a:extLst>
            </p:cNvPr>
            <p:cNvGrpSpPr/>
            <p:nvPr/>
          </p:nvGrpSpPr>
          <p:grpSpPr>
            <a:xfrm>
              <a:off x="3503215" y="2816625"/>
              <a:ext cx="218324" cy="274779"/>
              <a:chOff x="3680938" y="1608869"/>
              <a:chExt cx="218324" cy="274779"/>
            </a:xfrm>
          </p:grpSpPr>
          <p:sp>
            <p:nvSpPr>
              <p:cNvPr id="31775" name="Rectangle 31774">
                <a:extLst>
                  <a:ext uri="{FF2B5EF4-FFF2-40B4-BE49-F238E27FC236}">
                    <a16:creationId xmlns:a16="http://schemas.microsoft.com/office/drawing/2014/main" id="{0D0674CB-9F76-0BBD-57A8-2CB3CF50C889}"/>
                  </a:ext>
                </a:extLst>
              </p:cNvPr>
              <p:cNvSpPr/>
              <p:nvPr/>
            </p:nvSpPr>
            <p:spPr bwMode="auto">
              <a:xfrm>
                <a:off x="3680938" y="1608869"/>
                <a:ext cx="53925"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76" name="Rectangle 31775">
                <a:extLst>
                  <a:ext uri="{FF2B5EF4-FFF2-40B4-BE49-F238E27FC236}">
                    <a16:creationId xmlns:a16="http://schemas.microsoft.com/office/drawing/2014/main" id="{4E7FE3F6-4DCE-F03E-E242-F2CC90228105}"/>
                  </a:ext>
                </a:extLst>
              </p:cNvPr>
              <p:cNvSpPr/>
              <p:nvPr/>
            </p:nvSpPr>
            <p:spPr bwMode="auto">
              <a:xfrm>
                <a:off x="3680938" y="1702090"/>
                <a:ext cx="147960"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77" name="Rectangle 31776">
                <a:extLst>
                  <a:ext uri="{FF2B5EF4-FFF2-40B4-BE49-F238E27FC236}">
                    <a16:creationId xmlns:a16="http://schemas.microsoft.com/office/drawing/2014/main" id="{CC3D4972-ABAE-5B5A-FD76-9892A8C3A362}"/>
                  </a:ext>
                </a:extLst>
              </p:cNvPr>
              <p:cNvSpPr/>
              <p:nvPr/>
            </p:nvSpPr>
            <p:spPr bwMode="auto">
              <a:xfrm>
                <a:off x="3680938" y="1792869"/>
                <a:ext cx="218324"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78" name="Group 31777">
              <a:extLst>
                <a:ext uri="{FF2B5EF4-FFF2-40B4-BE49-F238E27FC236}">
                  <a16:creationId xmlns:a16="http://schemas.microsoft.com/office/drawing/2014/main" id="{7D808998-31E5-A935-A28A-A6C4C99AC26B}"/>
                </a:ext>
              </a:extLst>
            </p:cNvPr>
            <p:cNvGrpSpPr/>
            <p:nvPr/>
          </p:nvGrpSpPr>
          <p:grpSpPr>
            <a:xfrm>
              <a:off x="3503215" y="3118564"/>
              <a:ext cx="218324" cy="274779"/>
              <a:chOff x="3680938" y="1608869"/>
              <a:chExt cx="218324" cy="274779"/>
            </a:xfrm>
          </p:grpSpPr>
          <p:sp>
            <p:nvSpPr>
              <p:cNvPr id="31779" name="Rectangle 31778">
                <a:extLst>
                  <a:ext uri="{FF2B5EF4-FFF2-40B4-BE49-F238E27FC236}">
                    <a16:creationId xmlns:a16="http://schemas.microsoft.com/office/drawing/2014/main" id="{A65C4AEA-6389-6482-6E44-C7812FA8441D}"/>
                  </a:ext>
                </a:extLst>
              </p:cNvPr>
              <p:cNvSpPr/>
              <p:nvPr/>
            </p:nvSpPr>
            <p:spPr bwMode="auto">
              <a:xfrm>
                <a:off x="3680938" y="1608869"/>
                <a:ext cx="105584"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80" name="Rectangle 31779">
                <a:extLst>
                  <a:ext uri="{FF2B5EF4-FFF2-40B4-BE49-F238E27FC236}">
                    <a16:creationId xmlns:a16="http://schemas.microsoft.com/office/drawing/2014/main" id="{16D79BD2-F02E-7CFB-4451-F9AEA17F7F94}"/>
                  </a:ext>
                </a:extLst>
              </p:cNvPr>
              <p:cNvSpPr/>
              <p:nvPr/>
            </p:nvSpPr>
            <p:spPr bwMode="auto">
              <a:xfrm>
                <a:off x="3680938" y="1702090"/>
                <a:ext cx="159898"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81" name="Rectangle 31780">
                <a:extLst>
                  <a:ext uri="{FF2B5EF4-FFF2-40B4-BE49-F238E27FC236}">
                    <a16:creationId xmlns:a16="http://schemas.microsoft.com/office/drawing/2014/main" id="{3803FAF4-C40B-1A0C-D043-FF8AC57CD685}"/>
                  </a:ext>
                </a:extLst>
              </p:cNvPr>
              <p:cNvSpPr/>
              <p:nvPr/>
            </p:nvSpPr>
            <p:spPr bwMode="auto">
              <a:xfrm>
                <a:off x="3680938" y="1792869"/>
                <a:ext cx="218324"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82" name="Group 31781">
              <a:extLst>
                <a:ext uri="{FF2B5EF4-FFF2-40B4-BE49-F238E27FC236}">
                  <a16:creationId xmlns:a16="http://schemas.microsoft.com/office/drawing/2014/main" id="{43759D66-9CA4-D0DB-7D5E-F38146C44523}"/>
                </a:ext>
              </a:extLst>
            </p:cNvPr>
            <p:cNvGrpSpPr/>
            <p:nvPr/>
          </p:nvGrpSpPr>
          <p:grpSpPr>
            <a:xfrm>
              <a:off x="3503215" y="3420503"/>
              <a:ext cx="159898" cy="274779"/>
              <a:chOff x="3680938" y="1608869"/>
              <a:chExt cx="159898" cy="274779"/>
            </a:xfrm>
          </p:grpSpPr>
          <p:sp>
            <p:nvSpPr>
              <p:cNvPr id="31783" name="Rectangle 31782">
                <a:extLst>
                  <a:ext uri="{FF2B5EF4-FFF2-40B4-BE49-F238E27FC236}">
                    <a16:creationId xmlns:a16="http://schemas.microsoft.com/office/drawing/2014/main" id="{23A074D4-8842-D743-D756-D52E62034B0F}"/>
                  </a:ext>
                </a:extLst>
              </p:cNvPr>
              <p:cNvSpPr/>
              <p:nvPr/>
            </p:nvSpPr>
            <p:spPr bwMode="auto">
              <a:xfrm>
                <a:off x="3680938" y="1608869"/>
                <a:ext cx="107277"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84" name="Rectangle 31783">
                <a:extLst>
                  <a:ext uri="{FF2B5EF4-FFF2-40B4-BE49-F238E27FC236}">
                    <a16:creationId xmlns:a16="http://schemas.microsoft.com/office/drawing/2014/main" id="{A2AB80EE-EE1F-2CBD-1CF0-5E626BF2D670}"/>
                  </a:ext>
                </a:extLst>
              </p:cNvPr>
              <p:cNvSpPr/>
              <p:nvPr/>
            </p:nvSpPr>
            <p:spPr bwMode="auto">
              <a:xfrm>
                <a:off x="3680938" y="1702090"/>
                <a:ext cx="159898"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85" name="Rectangle 31784">
                <a:extLst>
                  <a:ext uri="{FF2B5EF4-FFF2-40B4-BE49-F238E27FC236}">
                    <a16:creationId xmlns:a16="http://schemas.microsoft.com/office/drawing/2014/main" id="{0EBBEB30-6F1F-FC32-1DD9-59718D6D4F09}"/>
                  </a:ext>
                </a:extLst>
              </p:cNvPr>
              <p:cNvSpPr/>
              <p:nvPr/>
            </p:nvSpPr>
            <p:spPr bwMode="auto">
              <a:xfrm>
                <a:off x="3680938" y="1792869"/>
                <a:ext cx="159898"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86" name="Group 31785">
              <a:extLst>
                <a:ext uri="{FF2B5EF4-FFF2-40B4-BE49-F238E27FC236}">
                  <a16:creationId xmlns:a16="http://schemas.microsoft.com/office/drawing/2014/main" id="{483998CE-FCBA-6EFB-2CD5-6800A6E9FFBE}"/>
                </a:ext>
              </a:extLst>
            </p:cNvPr>
            <p:cNvGrpSpPr/>
            <p:nvPr/>
          </p:nvGrpSpPr>
          <p:grpSpPr>
            <a:xfrm>
              <a:off x="3503213" y="3722442"/>
              <a:ext cx="159148" cy="274779"/>
              <a:chOff x="3680938" y="1608869"/>
              <a:chExt cx="189445" cy="274779"/>
            </a:xfrm>
          </p:grpSpPr>
          <p:sp>
            <p:nvSpPr>
              <p:cNvPr id="31787" name="Rectangle 31786">
                <a:extLst>
                  <a:ext uri="{FF2B5EF4-FFF2-40B4-BE49-F238E27FC236}">
                    <a16:creationId xmlns:a16="http://schemas.microsoft.com/office/drawing/2014/main" id="{C0D46981-B947-5CDE-D20C-56E6653C6D15}"/>
                  </a:ext>
                </a:extLst>
              </p:cNvPr>
              <p:cNvSpPr/>
              <p:nvPr/>
            </p:nvSpPr>
            <p:spPr bwMode="auto">
              <a:xfrm>
                <a:off x="3680938" y="1608869"/>
                <a:ext cx="189445"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88" name="Rectangle 31787">
                <a:extLst>
                  <a:ext uri="{FF2B5EF4-FFF2-40B4-BE49-F238E27FC236}">
                    <a16:creationId xmlns:a16="http://schemas.microsoft.com/office/drawing/2014/main" id="{912D80CF-2B8D-3DC9-2CFE-6D9460EA6EE2}"/>
                  </a:ext>
                </a:extLst>
              </p:cNvPr>
              <p:cNvSpPr/>
              <p:nvPr/>
            </p:nvSpPr>
            <p:spPr bwMode="auto">
              <a:xfrm>
                <a:off x="3680938" y="1702090"/>
                <a:ext cx="189445"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89" name="Rectangle 31788">
                <a:extLst>
                  <a:ext uri="{FF2B5EF4-FFF2-40B4-BE49-F238E27FC236}">
                    <a16:creationId xmlns:a16="http://schemas.microsoft.com/office/drawing/2014/main" id="{07C3FFEE-FB10-C306-AE6D-55BE4D7A33A1}"/>
                  </a:ext>
                </a:extLst>
              </p:cNvPr>
              <p:cNvSpPr/>
              <p:nvPr/>
            </p:nvSpPr>
            <p:spPr bwMode="auto">
              <a:xfrm>
                <a:off x="3680938" y="1792869"/>
                <a:ext cx="189445"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90" name="Group 31789">
              <a:extLst>
                <a:ext uri="{FF2B5EF4-FFF2-40B4-BE49-F238E27FC236}">
                  <a16:creationId xmlns:a16="http://schemas.microsoft.com/office/drawing/2014/main" id="{5BFB8AB5-11A4-487D-7CFF-AAFE98500555}"/>
                </a:ext>
              </a:extLst>
            </p:cNvPr>
            <p:cNvGrpSpPr/>
            <p:nvPr/>
          </p:nvGrpSpPr>
          <p:grpSpPr>
            <a:xfrm>
              <a:off x="3503215" y="4024381"/>
              <a:ext cx="252414" cy="274779"/>
              <a:chOff x="3680938" y="1608869"/>
              <a:chExt cx="252414" cy="274779"/>
            </a:xfrm>
          </p:grpSpPr>
          <p:sp>
            <p:nvSpPr>
              <p:cNvPr id="31791" name="Rectangle 31790">
                <a:extLst>
                  <a:ext uri="{FF2B5EF4-FFF2-40B4-BE49-F238E27FC236}">
                    <a16:creationId xmlns:a16="http://schemas.microsoft.com/office/drawing/2014/main" id="{286E6F8E-0616-EBA2-4ABA-3F0D8F4A9A8A}"/>
                  </a:ext>
                </a:extLst>
              </p:cNvPr>
              <p:cNvSpPr/>
              <p:nvPr/>
            </p:nvSpPr>
            <p:spPr bwMode="auto">
              <a:xfrm>
                <a:off x="3680938" y="1608869"/>
                <a:ext cx="55611"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92" name="Rectangle 31791">
                <a:extLst>
                  <a:ext uri="{FF2B5EF4-FFF2-40B4-BE49-F238E27FC236}">
                    <a16:creationId xmlns:a16="http://schemas.microsoft.com/office/drawing/2014/main" id="{C03C76B8-AE6D-F07D-A426-594E97BDFA0A}"/>
                  </a:ext>
                </a:extLst>
              </p:cNvPr>
              <p:cNvSpPr/>
              <p:nvPr/>
            </p:nvSpPr>
            <p:spPr bwMode="auto">
              <a:xfrm>
                <a:off x="3680938" y="1702090"/>
                <a:ext cx="252414"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93" name="Rectangle 31792">
                <a:extLst>
                  <a:ext uri="{FF2B5EF4-FFF2-40B4-BE49-F238E27FC236}">
                    <a16:creationId xmlns:a16="http://schemas.microsoft.com/office/drawing/2014/main" id="{0F455400-B50B-D409-580E-FA61A968CA8B}"/>
                  </a:ext>
                </a:extLst>
              </p:cNvPr>
              <p:cNvSpPr/>
              <p:nvPr/>
            </p:nvSpPr>
            <p:spPr bwMode="auto">
              <a:xfrm>
                <a:off x="3680938" y="1792869"/>
                <a:ext cx="53925"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94" name="Group 31793">
              <a:extLst>
                <a:ext uri="{FF2B5EF4-FFF2-40B4-BE49-F238E27FC236}">
                  <a16:creationId xmlns:a16="http://schemas.microsoft.com/office/drawing/2014/main" id="{B5829DA5-9604-36C0-CC60-CDE86A7711D5}"/>
                </a:ext>
              </a:extLst>
            </p:cNvPr>
            <p:cNvGrpSpPr/>
            <p:nvPr/>
          </p:nvGrpSpPr>
          <p:grpSpPr>
            <a:xfrm>
              <a:off x="3503215" y="4419541"/>
              <a:ext cx="159898" cy="181558"/>
              <a:chOff x="3680938" y="1702090"/>
              <a:chExt cx="159898" cy="181558"/>
            </a:xfrm>
          </p:grpSpPr>
          <p:sp>
            <p:nvSpPr>
              <p:cNvPr id="31796" name="Rectangle 31795">
                <a:extLst>
                  <a:ext uri="{FF2B5EF4-FFF2-40B4-BE49-F238E27FC236}">
                    <a16:creationId xmlns:a16="http://schemas.microsoft.com/office/drawing/2014/main" id="{080D6249-5E7B-6A99-D1AB-9D3E60B60072}"/>
                  </a:ext>
                </a:extLst>
              </p:cNvPr>
              <p:cNvSpPr/>
              <p:nvPr/>
            </p:nvSpPr>
            <p:spPr bwMode="auto">
              <a:xfrm>
                <a:off x="3680938" y="1702090"/>
                <a:ext cx="92981"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97" name="Rectangle 31796">
                <a:extLst>
                  <a:ext uri="{FF2B5EF4-FFF2-40B4-BE49-F238E27FC236}">
                    <a16:creationId xmlns:a16="http://schemas.microsoft.com/office/drawing/2014/main" id="{1617FF4D-312C-16DE-0061-9F8AEF9F5503}"/>
                  </a:ext>
                </a:extLst>
              </p:cNvPr>
              <p:cNvSpPr/>
              <p:nvPr/>
            </p:nvSpPr>
            <p:spPr bwMode="auto">
              <a:xfrm>
                <a:off x="3680938" y="1792869"/>
                <a:ext cx="159898"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798" name="Group 31797">
              <a:extLst>
                <a:ext uri="{FF2B5EF4-FFF2-40B4-BE49-F238E27FC236}">
                  <a16:creationId xmlns:a16="http://schemas.microsoft.com/office/drawing/2014/main" id="{FFEBA12B-E058-DA76-B88A-901A4DDD5DD3}"/>
                </a:ext>
              </a:extLst>
            </p:cNvPr>
            <p:cNvGrpSpPr/>
            <p:nvPr/>
          </p:nvGrpSpPr>
          <p:grpSpPr>
            <a:xfrm>
              <a:off x="3503215" y="4628259"/>
              <a:ext cx="159898" cy="274779"/>
              <a:chOff x="3680938" y="1608869"/>
              <a:chExt cx="159898" cy="274779"/>
            </a:xfrm>
          </p:grpSpPr>
          <p:sp>
            <p:nvSpPr>
              <p:cNvPr id="31799" name="Rectangle 31798">
                <a:extLst>
                  <a:ext uri="{FF2B5EF4-FFF2-40B4-BE49-F238E27FC236}">
                    <a16:creationId xmlns:a16="http://schemas.microsoft.com/office/drawing/2014/main" id="{A335C38A-2CE6-8CC7-54DB-5EA98D5875C6}"/>
                  </a:ext>
                </a:extLst>
              </p:cNvPr>
              <p:cNvSpPr/>
              <p:nvPr/>
            </p:nvSpPr>
            <p:spPr bwMode="auto">
              <a:xfrm>
                <a:off x="3680938" y="1608869"/>
                <a:ext cx="53925"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00" name="Rectangle 31799">
                <a:extLst>
                  <a:ext uri="{FF2B5EF4-FFF2-40B4-BE49-F238E27FC236}">
                    <a16:creationId xmlns:a16="http://schemas.microsoft.com/office/drawing/2014/main" id="{A5B04BD8-5280-44C8-2E93-6A17B05A12AB}"/>
                  </a:ext>
                </a:extLst>
              </p:cNvPr>
              <p:cNvSpPr/>
              <p:nvPr/>
            </p:nvSpPr>
            <p:spPr bwMode="auto">
              <a:xfrm>
                <a:off x="3680938" y="1702090"/>
                <a:ext cx="159898"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01" name="Rectangle 31800">
                <a:extLst>
                  <a:ext uri="{FF2B5EF4-FFF2-40B4-BE49-F238E27FC236}">
                    <a16:creationId xmlns:a16="http://schemas.microsoft.com/office/drawing/2014/main" id="{994DABDB-7F1E-231C-915C-1F878CA4D634}"/>
                  </a:ext>
                </a:extLst>
              </p:cNvPr>
              <p:cNvSpPr/>
              <p:nvPr/>
            </p:nvSpPr>
            <p:spPr bwMode="auto">
              <a:xfrm>
                <a:off x="3680938" y="1792869"/>
                <a:ext cx="53925"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802" name="Group 31801">
              <a:extLst>
                <a:ext uri="{FF2B5EF4-FFF2-40B4-BE49-F238E27FC236}">
                  <a16:creationId xmlns:a16="http://schemas.microsoft.com/office/drawing/2014/main" id="{5A399D7E-1522-7791-C9C8-6C41DC37D5C5}"/>
                </a:ext>
              </a:extLst>
            </p:cNvPr>
            <p:cNvGrpSpPr/>
            <p:nvPr/>
          </p:nvGrpSpPr>
          <p:grpSpPr>
            <a:xfrm>
              <a:off x="3503215" y="4930198"/>
              <a:ext cx="159898" cy="274779"/>
              <a:chOff x="3680938" y="1608869"/>
              <a:chExt cx="159898" cy="274779"/>
            </a:xfrm>
          </p:grpSpPr>
          <p:sp>
            <p:nvSpPr>
              <p:cNvPr id="31803" name="Rectangle 31802">
                <a:extLst>
                  <a:ext uri="{FF2B5EF4-FFF2-40B4-BE49-F238E27FC236}">
                    <a16:creationId xmlns:a16="http://schemas.microsoft.com/office/drawing/2014/main" id="{1946CB66-32A3-BC7E-E91D-CCBEF2BC0EA6}"/>
                  </a:ext>
                </a:extLst>
              </p:cNvPr>
              <p:cNvSpPr/>
              <p:nvPr/>
            </p:nvSpPr>
            <p:spPr bwMode="auto">
              <a:xfrm>
                <a:off x="3680938" y="1608869"/>
                <a:ext cx="55611" cy="90779"/>
              </a:xfrm>
              <a:prstGeom prst="rect">
                <a:avLst/>
              </a:prstGeom>
              <a:solidFill>
                <a:srgbClr val="00823B"/>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04" name="Rectangle 31803">
                <a:extLst>
                  <a:ext uri="{FF2B5EF4-FFF2-40B4-BE49-F238E27FC236}">
                    <a16:creationId xmlns:a16="http://schemas.microsoft.com/office/drawing/2014/main" id="{5BD804A2-61D2-7382-DC79-EA267C91769E}"/>
                  </a:ext>
                </a:extLst>
              </p:cNvPr>
              <p:cNvSpPr/>
              <p:nvPr/>
            </p:nvSpPr>
            <p:spPr bwMode="auto">
              <a:xfrm>
                <a:off x="3680938" y="1702090"/>
                <a:ext cx="55611"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05" name="Rectangle 31804">
                <a:extLst>
                  <a:ext uri="{FF2B5EF4-FFF2-40B4-BE49-F238E27FC236}">
                    <a16:creationId xmlns:a16="http://schemas.microsoft.com/office/drawing/2014/main" id="{1842EE44-8AEC-3F67-7D35-598DD30683F5}"/>
                  </a:ext>
                </a:extLst>
              </p:cNvPr>
              <p:cNvSpPr/>
              <p:nvPr/>
            </p:nvSpPr>
            <p:spPr bwMode="auto">
              <a:xfrm>
                <a:off x="3680938" y="1792869"/>
                <a:ext cx="159898"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31806" name="Group 31805">
              <a:extLst>
                <a:ext uri="{FF2B5EF4-FFF2-40B4-BE49-F238E27FC236}">
                  <a16:creationId xmlns:a16="http://schemas.microsoft.com/office/drawing/2014/main" id="{9C7E78A6-A1E0-912B-744F-7293E7C3A437}"/>
                </a:ext>
              </a:extLst>
            </p:cNvPr>
            <p:cNvGrpSpPr/>
            <p:nvPr/>
          </p:nvGrpSpPr>
          <p:grpSpPr>
            <a:xfrm>
              <a:off x="3503215" y="5325358"/>
              <a:ext cx="159146" cy="181558"/>
              <a:chOff x="3680938" y="1702090"/>
              <a:chExt cx="159146" cy="181558"/>
            </a:xfrm>
          </p:grpSpPr>
          <p:sp>
            <p:nvSpPr>
              <p:cNvPr id="31808" name="Rectangle 31807">
                <a:extLst>
                  <a:ext uri="{FF2B5EF4-FFF2-40B4-BE49-F238E27FC236}">
                    <a16:creationId xmlns:a16="http://schemas.microsoft.com/office/drawing/2014/main" id="{F39C20CE-1D98-E4B7-DBE7-A1B4E1FA0F23}"/>
                  </a:ext>
                </a:extLst>
              </p:cNvPr>
              <p:cNvSpPr/>
              <p:nvPr/>
            </p:nvSpPr>
            <p:spPr bwMode="auto">
              <a:xfrm>
                <a:off x="3680938" y="1702090"/>
                <a:ext cx="97774"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09" name="Rectangle 31808">
                <a:extLst>
                  <a:ext uri="{FF2B5EF4-FFF2-40B4-BE49-F238E27FC236}">
                    <a16:creationId xmlns:a16="http://schemas.microsoft.com/office/drawing/2014/main" id="{3A90EF98-C191-0218-2848-960BDCE63592}"/>
                  </a:ext>
                </a:extLst>
              </p:cNvPr>
              <p:cNvSpPr/>
              <p:nvPr/>
            </p:nvSpPr>
            <p:spPr bwMode="auto">
              <a:xfrm>
                <a:off x="3680938" y="1792869"/>
                <a:ext cx="159146" cy="9077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31812" name="Rectangle 31811">
              <a:extLst>
                <a:ext uri="{FF2B5EF4-FFF2-40B4-BE49-F238E27FC236}">
                  <a16:creationId xmlns:a16="http://schemas.microsoft.com/office/drawing/2014/main" id="{C840A1EC-0793-7BAC-6E45-023AFC8A446A}"/>
                </a:ext>
              </a:extLst>
            </p:cNvPr>
            <p:cNvSpPr/>
            <p:nvPr/>
          </p:nvSpPr>
          <p:spPr bwMode="auto">
            <a:xfrm>
              <a:off x="3503214" y="5627299"/>
              <a:ext cx="157207" cy="90779"/>
            </a:xfrm>
            <a:prstGeom prst="rect">
              <a:avLst/>
            </a:prstGeom>
            <a:solidFill>
              <a:srgbClr val="046376"/>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 name="Freeform 38">
              <a:extLst>
                <a:ext uri="{FF2B5EF4-FFF2-40B4-BE49-F238E27FC236}">
                  <a16:creationId xmlns:a16="http://schemas.microsoft.com/office/drawing/2014/main" id="{582140FC-FCB9-6233-FB63-060C5BBA6587}"/>
                </a:ext>
              </a:extLst>
            </p:cNvPr>
            <p:cNvSpPr/>
            <p:nvPr/>
          </p:nvSpPr>
          <p:spPr bwMode="auto">
            <a:xfrm>
              <a:off x="3501140" y="1536036"/>
              <a:ext cx="2667871" cy="4377261"/>
            </a:xfrm>
            <a:custGeom>
              <a:avLst/>
              <a:gdLst>
                <a:gd name="connsiteX0" fmla="*/ 0 w 3100710"/>
                <a:gd name="connsiteY0" fmla="*/ 0 h 3994484"/>
                <a:gd name="connsiteX1" fmla="*/ 0 w 3100710"/>
                <a:gd name="connsiteY1" fmla="*/ 3994484 h 3994484"/>
                <a:gd name="connsiteX2" fmla="*/ 3100710 w 3100710"/>
                <a:gd name="connsiteY2" fmla="*/ 3994484 h 3994484"/>
              </a:gdLst>
              <a:ahLst/>
              <a:cxnLst>
                <a:cxn ang="0">
                  <a:pos x="connsiteX0" y="connsiteY0"/>
                </a:cxn>
                <a:cxn ang="0">
                  <a:pos x="connsiteX1" y="connsiteY1"/>
                </a:cxn>
                <a:cxn ang="0">
                  <a:pos x="connsiteX2" y="connsiteY2"/>
                </a:cxn>
              </a:cxnLst>
              <a:rect l="l" t="t" r="r" b="b"/>
              <a:pathLst>
                <a:path w="3100710" h="3994484">
                  <a:moveTo>
                    <a:pt x="0" y="0"/>
                  </a:moveTo>
                  <a:lnTo>
                    <a:pt x="0" y="3994484"/>
                  </a:lnTo>
                  <a:lnTo>
                    <a:pt x="3100710" y="3994484"/>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14FA5CB6-DCE2-2420-24AF-8EE5D1692A81}"/>
                </a:ext>
              </a:extLst>
            </p:cNvPr>
            <p:cNvSpPr txBox="1"/>
            <p:nvPr/>
          </p:nvSpPr>
          <p:spPr bwMode="auto">
            <a:xfrm>
              <a:off x="6024391" y="1620310"/>
              <a:ext cx="41870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53" name="TextBox 52">
              <a:extLst>
                <a:ext uri="{FF2B5EF4-FFF2-40B4-BE49-F238E27FC236}">
                  <a16:creationId xmlns:a16="http://schemas.microsoft.com/office/drawing/2014/main" id="{57A30103-1F6F-4D69-9065-65B25A70C6B1}"/>
                </a:ext>
              </a:extLst>
            </p:cNvPr>
            <p:cNvSpPr txBox="1"/>
            <p:nvPr/>
          </p:nvSpPr>
          <p:spPr bwMode="auto">
            <a:xfrm>
              <a:off x="4897100" y="1711956"/>
              <a:ext cx="41870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28%</a:t>
              </a:r>
            </a:p>
          </p:txBody>
        </p:sp>
        <p:sp>
          <p:nvSpPr>
            <p:cNvPr id="3" name="TextBox 2">
              <a:extLst>
                <a:ext uri="{FF2B5EF4-FFF2-40B4-BE49-F238E27FC236}">
                  <a16:creationId xmlns:a16="http://schemas.microsoft.com/office/drawing/2014/main" id="{3989029C-CA7A-27A8-0994-CC6D505EBDEA}"/>
                </a:ext>
              </a:extLst>
            </p:cNvPr>
            <p:cNvSpPr txBox="1"/>
            <p:nvPr/>
          </p:nvSpPr>
          <p:spPr bwMode="auto">
            <a:xfrm>
              <a:off x="4543631" y="1531479"/>
              <a:ext cx="41870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a:t>
              </a:r>
            </a:p>
          </p:txBody>
        </p:sp>
        <p:sp>
          <p:nvSpPr>
            <p:cNvPr id="6" name="TextBox 5">
              <a:extLst>
                <a:ext uri="{FF2B5EF4-FFF2-40B4-BE49-F238E27FC236}">
                  <a16:creationId xmlns:a16="http://schemas.microsoft.com/office/drawing/2014/main" id="{84D598F1-EAE1-4FEA-EED4-47CD73F52B17}"/>
                </a:ext>
              </a:extLst>
            </p:cNvPr>
            <p:cNvSpPr txBox="1"/>
            <p:nvPr/>
          </p:nvSpPr>
          <p:spPr bwMode="auto">
            <a:xfrm>
              <a:off x="4728643" y="1925013"/>
              <a:ext cx="41870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25%</a:t>
              </a:r>
            </a:p>
          </p:txBody>
        </p:sp>
        <p:sp>
          <p:nvSpPr>
            <p:cNvPr id="12" name="TextBox 11">
              <a:extLst>
                <a:ext uri="{FF2B5EF4-FFF2-40B4-BE49-F238E27FC236}">
                  <a16:creationId xmlns:a16="http://schemas.microsoft.com/office/drawing/2014/main" id="{6E87B403-E6DB-97FE-6ACC-24A1E580198E}"/>
                </a:ext>
              </a:extLst>
            </p:cNvPr>
            <p:cNvSpPr txBox="1"/>
            <p:nvPr/>
          </p:nvSpPr>
          <p:spPr bwMode="auto">
            <a:xfrm>
              <a:off x="4417327" y="2016659"/>
              <a:ext cx="41870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19%</a:t>
              </a:r>
            </a:p>
          </p:txBody>
        </p:sp>
        <p:sp>
          <p:nvSpPr>
            <p:cNvPr id="13" name="TextBox 12">
              <a:extLst>
                <a:ext uri="{FF2B5EF4-FFF2-40B4-BE49-F238E27FC236}">
                  <a16:creationId xmlns:a16="http://schemas.microsoft.com/office/drawing/2014/main" id="{29A7CA03-6A71-4073-E729-1A2E8B88231C}"/>
                </a:ext>
              </a:extLst>
            </p:cNvPr>
            <p:cNvSpPr txBox="1"/>
            <p:nvPr/>
          </p:nvSpPr>
          <p:spPr bwMode="auto">
            <a:xfrm>
              <a:off x="4117833" y="1836182"/>
              <a:ext cx="41870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13%</a:t>
              </a:r>
            </a:p>
          </p:txBody>
        </p:sp>
        <p:sp>
          <p:nvSpPr>
            <p:cNvPr id="14" name="TextBox 13">
              <a:extLst>
                <a:ext uri="{FF2B5EF4-FFF2-40B4-BE49-F238E27FC236}">
                  <a16:creationId xmlns:a16="http://schemas.microsoft.com/office/drawing/2014/main" id="{76287B75-666E-096E-80B0-B7EF95547C69}"/>
                </a:ext>
              </a:extLst>
            </p:cNvPr>
            <p:cNvSpPr txBox="1"/>
            <p:nvPr/>
          </p:nvSpPr>
          <p:spPr bwMode="auto">
            <a:xfrm>
              <a:off x="3772128" y="2225387"/>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15" name="TextBox 14">
              <a:extLst>
                <a:ext uri="{FF2B5EF4-FFF2-40B4-BE49-F238E27FC236}">
                  <a16:creationId xmlns:a16="http://schemas.microsoft.com/office/drawing/2014/main" id="{501FD12C-93C7-C59D-BE83-B18E7D1CC917}"/>
                </a:ext>
              </a:extLst>
            </p:cNvPr>
            <p:cNvSpPr txBox="1"/>
            <p:nvPr/>
          </p:nvSpPr>
          <p:spPr bwMode="auto">
            <a:xfrm>
              <a:off x="3680309" y="2317033"/>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16" name="TextBox 15">
              <a:extLst>
                <a:ext uri="{FF2B5EF4-FFF2-40B4-BE49-F238E27FC236}">
                  <a16:creationId xmlns:a16="http://schemas.microsoft.com/office/drawing/2014/main" id="{01AA90B1-9AB2-60EE-5C6F-F6F63230390D}"/>
                </a:ext>
              </a:extLst>
            </p:cNvPr>
            <p:cNvSpPr txBox="1"/>
            <p:nvPr/>
          </p:nvSpPr>
          <p:spPr bwMode="auto">
            <a:xfrm>
              <a:off x="3624732" y="2136556"/>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17" name="TextBox 16">
              <a:extLst>
                <a:ext uri="{FF2B5EF4-FFF2-40B4-BE49-F238E27FC236}">
                  <a16:creationId xmlns:a16="http://schemas.microsoft.com/office/drawing/2014/main" id="{A923E073-FB38-4A8F-2D04-8779211B1A8F}"/>
                </a:ext>
              </a:extLst>
            </p:cNvPr>
            <p:cNvSpPr txBox="1"/>
            <p:nvPr/>
          </p:nvSpPr>
          <p:spPr bwMode="auto">
            <a:xfrm>
              <a:off x="3725233" y="2527287"/>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18" name="TextBox 17">
              <a:extLst>
                <a:ext uri="{FF2B5EF4-FFF2-40B4-BE49-F238E27FC236}">
                  <a16:creationId xmlns:a16="http://schemas.microsoft.com/office/drawing/2014/main" id="{DB2F3342-A883-DB0A-22B0-9ED0D3018168}"/>
                </a:ext>
              </a:extLst>
            </p:cNvPr>
            <p:cNvSpPr txBox="1"/>
            <p:nvPr/>
          </p:nvSpPr>
          <p:spPr bwMode="auto">
            <a:xfrm>
              <a:off x="3674647" y="2618933"/>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19" name="TextBox 18">
              <a:extLst>
                <a:ext uri="{FF2B5EF4-FFF2-40B4-BE49-F238E27FC236}">
                  <a16:creationId xmlns:a16="http://schemas.microsoft.com/office/drawing/2014/main" id="{99C84431-6505-A7B9-075E-A356632EF305}"/>
                </a:ext>
              </a:extLst>
            </p:cNvPr>
            <p:cNvSpPr txBox="1"/>
            <p:nvPr/>
          </p:nvSpPr>
          <p:spPr bwMode="auto">
            <a:xfrm>
              <a:off x="3511872" y="2438456"/>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20" name="TextBox 19">
              <a:extLst>
                <a:ext uri="{FF2B5EF4-FFF2-40B4-BE49-F238E27FC236}">
                  <a16:creationId xmlns:a16="http://schemas.microsoft.com/office/drawing/2014/main" id="{CCA8D857-AFC1-3B74-DA43-F6D2FDDD6497}"/>
                </a:ext>
              </a:extLst>
            </p:cNvPr>
            <p:cNvSpPr txBox="1"/>
            <p:nvPr/>
          </p:nvSpPr>
          <p:spPr bwMode="auto">
            <a:xfrm>
              <a:off x="3624732" y="2825306"/>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21" name="TextBox 20">
              <a:extLst>
                <a:ext uri="{FF2B5EF4-FFF2-40B4-BE49-F238E27FC236}">
                  <a16:creationId xmlns:a16="http://schemas.microsoft.com/office/drawing/2014/main" id="{83990627-F7CA-66DB-1AC4-8C760014FBD3}"/>
                </a:ext>
              </a:extLst>
            </p:cNvPr>
            <p:cNvSpPr txBox="1"/>
            <p:nvPr/>
          </p:nvSpPr>
          <p:spPr bwMode="auto">
            <a:xfrm>
              <a:off x="3674647" y="2916952"/>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22" name="TextBox 21">
              <a:extLst>
                <a:ext uri="{FF2B5EF4-FFF2-40B4-BE49-F238E27FC236}">
                  <a16:creationId xmlns:a16="http://schemas.microsoft.com/office/drawing/2014/main" id="{3BDC52B4-8937-5C13-A737-0FC4ADF53B44}"/>
                </a:ext>
              </a:extLst>
            </p:cNvPr>
            <p:cNvSpPr txBox="1"/>
            <p:nvPr/>
          </p:nvSpPr>
          <p:spPr bwMode="auto">
            <a:xfrm>
              <a:off x="3511872" y="2736475"/>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23" name="TextBox 22">
              <a:extLst>
                <a:ext uri="{FF2B5EF4-FFF2-40B4-BE49-F238E27FC236}">
                  <a16:creationId xmlns:a16="http://schemas.microsoft.com/office/drawing/2014/main" id="{307D3D1A-9115-DF01-2C16-5734F25B9A59}"/>
                </a:ext>
              </a:extLst>
            </p:cNvPr>
            <p:cNvSpPr txBox="1"/>
            <p:nvPr/>
          </p:nvSpPr>
          <p:spPr bwMode="auto">
            <a:xfrm>
              <a:off x="3624732" y="3130628"/>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24" name="TextBox 23">
              <a:extLst>
                <a:ext uri="{FF2B5EF4-FFF2-40B4-BE49-F238E27FC236}">
                  <a16:creationId xmlns:a16="http://schemas.microsoft.com/office/drawing/2014/main" id="{95A65E7B-F537-8418-E0C9-0C784F0A3E8D}"/>
                </a:ext>
              </a:extLst>
            </p:cNvPr>
            <p:cNvSpPr txBox="1"/>
            <p:nvPr/>
          </p:nvSpPr>
          <p:spPr bwMode="auto">
            <a:xfrm>
              <a:off x="3674647" y="3222274"/>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25" name="TextBox 24">
              <a:extLst>
                <a:ext uri="{FF2B5EF4-FFF2-40B4-BE49-F238E27FC236}">
                  <a16:creationId xmlns:a16="http://schemas.microsoft.com/office/drawing/2014/main" id="{F2F8BC1E-D609-647D-ED5C-31491CD3AFFB}"/>
                </a:ext>
              </a:extLst>
            </p:cNvPr>
            <p:cNvSpPr txBox="1"/>
            <p:nvPr/>
          </p:nvSpPr>
          <p:spPr bwMode="auto">
            <a:xfrm>
              <a:off x="3554213" y="3041797"/>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26" name="TextBox 25">
              <a:extLst>
                <a:ext uri="{FF2B5EF4-FFF2-40B4-BE49-F238E27FC236}">
                  <a16:creationId xmlns:a16="http://schemas.microsoft.com/office/drawing/2014/main" id="{A1F8FF71-AC9D-1265-1F58-B51215DB0B64}"/>
                </a:ext>
              </a:extLst>
            </p:cNvPr>
            <p:cNvSpPr txBox="1"/>
            <p:nvPr/>
          </p:nvSpPr>
          <p:spPr bwMode="auto">
            <a:xfrm>
              <a:off x="3624732" y="3432361"/>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27" name="TextBox 26">
              <a:extLst>
                <a:ext uri="{FF2B5EF4-FFF2-40B4-BE49-F238E27FC236}">
                  <a16:creationId xmlns:a16="http://schemas.microsoft.com/office/drawing/2014/main" id="{B6B2F539-6BBA-989C-3673-104FC8E11F96}"/>
                </a:ext>
              </a:extLst>
            </p:cNvPr>
            <p:cNvSpPr txBox="1"/>
            <p:nvPr/>
          </p:nvSpPr>
          <p:spPr bwMode="auto">
            <a:xfrm>
              <a:off x="3624732" y="3524007"/>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28" name="TextBox 27">
              <a:extLst>
                <a:ext uri="{FF2B5EF4-FFF2-40B4-BE49-F238E27FC236}">
                  <a16:creationId xmlns:a16="http://schemas.microsoft.com/office/drawing/2014/main" id="{BA4E10C3-7E3E-7F77-C333-A2480B833EBA}"/>
                </a:ext>
              </a:extLst>
            </p:cNvPr>
            <p:cNvSpPr txBox="1"/>
            <p:nvPr/>
          </p:nvSpPr>
          <p:spPr bwMode="auto">
            <a:xfrm>
              <a:off x="3554213" y="3343530"/>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29" name="TextBox 28">
              <a:extLst>
                <a:ext uri="{FF2B5EF4-FFF2-40B4-BE49-F238E27FC236}">
                  <a16:creationId xmlns:a16="http://schemas.microsoft.com/office/drawing/2014/main" id="{E8BB79DD-08EC-49ED-FEFF-EBF594FB6E2E}"/>
                </a:ext>
              </a:extLst>
            </p:cNvPr>
            <p:cNvSpPr txBox="1"/>
            <p:nvPr/>
          </p:nvSpPr>
          <p:spPr bwMode="auto">
            <a:xfrm>
              <a:off x="3624732" y="3732465"/>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0" name="TextBox 29">
              <a:extLst>
                <a:ext uri="{FF2B5EF4-FFF2-40B4-BE49-F238E27FC236}">
                  <a16:creationId xmlns:a16="http://schemas.microsoft.com/office/drawing/2014/main" id="{95DB506F-1933-A8F8-10D1-1EA848D09F5B}"/>
                </a:ext>
              </a:extLst>
            </p:cNvPr>
            <p:cNvSpPr txBox="1"/>
            <p:nvPr/>
          </p:nvSpPr>
          <p:spPr bwMode="auto">
            <a:xfrm>
              <a:off x="3624732" y="3824111"/>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1" name="TextBox 30">
              <a:extLst>
                <a:ext uri="{FF2B5EF4-FFF2-40B4-BE49-F238E27FC236}">
                  <a16:creationId xmlns:a16="http://schemas.microsoft.com/office/drawing/2014/main" id="{F9C0E967-3ABE-C945-0235-6529FD6E2778}"/>
                </a:ext>
              </a:extLst>
            </p:cNvPr>
            <p:cNvSpPr txBox="1"/>
            <p:nvPr/>
          </p:nvSpPr>
          <p:spPr bwMode="auto">
            <a:xfrm>
              <a:off x="3624732" y="3643634"/>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2" name="TextBox 31">
              <a:extLst>
                <a:ext uri="{FF2B5EF4-FFF2-40B4-BE49-F238E27FC236}">
                  <a16:creationId xmlns:a16="http://schemas.microsoft.com/office/drawing/2014/main" id="{ECB91D7F-4B6C-2D0A-A71D-28081A5C9C0B}"/>
                </a:ext>
              </a:extLst>
            </p:cNvPr>
            <p:cNvSpPr txBox="1"/>
            <p:nvPr/>
          </p:nvSpPr>
          <p:spPr bwMode="auto">
            <a:xfrm>
              <a:off x="3711946" y="4030971"/>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33" name="TextBox 32">
              <a:extLst>
                <a:ext uri="{FF2B5EF4-FFF2-40B4-BE49-F238E27FC236}">
                  <a16:creationId xmlns:a16="http://schemas.microsoft.com/office/drawing/2014/main" id="{0EF23B08-5190-D57D-3CAE-D04A30227B8D}"/>
                </a:ext>
              </a:extLst>
            </p:cNvPr>
            <p:cNvSpPr txBox="1"/>
            <p:nvPr/>
          </p:nvSpPr>
          <p:spPr bwMode="auto">
            <a:xfrm>
              <a:off x="3511872" y="4122617"/>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34" name="TextBox 33">
              <a:extLst>
                <a:ext uri="{FF2B5EF4-FFF2-40B4-BE49-F238E27FC236}">
                  <a16:creationId xmlns:a16="http://schemas.microsoft.com/office/drawing/2014/main" id="{13A19368-4205-B637-457B-D9634E559981}"/>
                </a:ext>
              </a:extLst>
            </p:cNvPr>
            <p:cNvSpPr txBox="1"/>
            <p:nvPr/>
          </p:nvSpPr>
          <p:spPr bwMode="auto">
            <a:xfrm>
              <a:off x="3511872" y="3942140"/>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35" name="TextBox 34">
              <a:extLst>
                <a:ext uri="{FF2B5EF4-FFF2-40B4-BE49-F238E27FC236}">
                  <a16:creationId xmlns:a16="http://schemas.microsoft.com/office/drawing/2014/main" id="{2185B44C-2077-737F-4269-1207BE29D6CD}"/>
                </a:ext>
              </a:extLst>
            </p:cNvPr>
            <p:cNvSpPr txBox="1"/>
            <p:nvPr/>
          </p:nvSpPr>
          <p:spPr bwMode="auto">
            <a:xfrm>
              <a:off x="3554213" y="4338785"/>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36" name="TextBox 35">
              <a:extLst>
                <a:ext uri="{FF2B5EF4-FFF2-40B4-BE49-F238E27FC236}">
                  <a16:creationId xmlns:a16="http://schemas.microsoft.com/office/drawing/2014/main" id="{3FD031D5-26E9-2881-8837-E5A2F92A1AAC}"/>
                </a:ext>
              </a:extLst>
            </p:cNvPr>
            <p:cNvSpPr txBox="1"/>
            <p:nvPr/>
          </p:nvSpPr>
          <p:spPr bwMode="auto">
            <a:xfrm>
              <a:off x="3624732" y="4430431"/>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7" name="TextBox 36">
              <a:extLst>
                <a:ext uri="{FF2B5EF4-FFF2-40B4-BE49-F238E27FC236}">
                  <a16:creationId xmlns:a16="http://schemas.microsoft.com/office/drawing/2014/main" id="{ABA4D39D-F760-F3BF-D102-393F829B28D3}"/>
                </a:ext>
              </a:extLst>
            </p:cNvPr>
            <p:cNvSpPr txBox="1"/>
            <p:nvPr/>
          </p:nvSpPr>
          <p:spPr bwMode="auto">
            <a:xfrm>
              <a:off x="3457944" y="4249954"/>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38" name="TextBox 37">
              <a:extLst>
                <a:ext uri="{FF2B5EF4-FFF2-40B4-BE49-F238E27FC236}">
                  <a16:creationId xmlns:a16="http://schemas.microsoft.com/office/drawing/2014/main" id="{4FD312D0-A8E3-AE6E-C351-CD573D3EBFA9}"/>
                </a:ext>
              </a:extLst>
            </p:cNvPr>
            <p:cNvSpPr txBox="1"/>
            <p:nvPr/>
          </p:nvSpPr>
          <p:spPr bwMode="auto">
            <a:xfrm>
              <a:off x="3624732" y="4636279"/>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40" name="TextBox 39">
              <a:extLst>
                <a:ext uri="{FF2B5EF4-FFF2-40B4-BE49-F238E27FC236}">
                  <a16:creationId xmlns:a16="http://schemas.microsoft.com/office/drawing/2014/main" id="{2219202B-9D0A-FD51-8F97-8A235BADDEF8}"/>
                </a:ext>
              </a:extLst>
            </p:cNvPr>
            <p:cNvSpPr txBox="1"/>
            <p:nvPr/>
          </p:nvSpPr>
          <p:spPr bwMode="auto">
            <a:xfrm>
              <a:off x="3511872" y="4727925"/>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41" name="TextBox 40">
              <a:extLst>
                <a:ext uri="{FF2B5EF4-FFF2-40B4-BE49-F238E27FC236}">
                  <a16:creationId xmlns:a16="http://schemas.microsoft.com/office/drawing/2014/main" id="{277EDF12-A3D2-D580-DACA-E898D2D2C448}"/>
                </a:ext>
              </a:extLst>
            </p:cNvPr>
            <p:cNvSpPr txBox="1"/>
            <p:nvPr/>
          </p:nvSpPr>
          <p:spPr bwMode="auto">
            <a:xfrm>
              <a:off x="3511872" y="4547448"/>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42" name="TextBox 41">
              <a:extLst>
                <a:ext uri="{FF2B5EF4-FFF2-40B4-BE49-F238E27FC236}">
                  <a16:creationId xmlns:a16="http://schemas.microsoft.com/office/drawing/2014/main" id="{8B108DA1-F3D2-050E-AEC9-8485171019EF}"/>
                </a:ext>
              </a:extLst>
            </p:cNvPr>
            <p:cNvSpPr txBox="1"/>
            <p:nvPr/>
          </p:nvSpPr>
          <p:spPr bwMode="auto">
            <a:xfrm>
              <a:off x="3511872" y="4941151"/>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43" name="TextBox 42">
              <a:extLst>
                <a:ext uri="{FF2B5EF4-FFF2-40B4-BE49-F238E27FC236}">
                  <a16:creationId xmlns:a16="http://schemas.microsoft.com/office/drawing/2014/main" id="{B087BA97-8B09-78E2-0AAF-36EE452255CF}"/>
                </a:ext>
              </a:extLst>
            </p:cNvPr>
            <p:cNvSpPr txBox="1"/>
            <p:nvPr/>
          </p:nvSpPr>
          <p:spPr bwMode="auto">
            <a:xfrm>
              <a:off x="3624732" y="5032797"/>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44" name="TextBox 43">
              <a:extLst>
                <a:ext uri="{FF2B5EF4-FFF2-40B4-BE49-F238E27FC236}">
                  <a16:creationId xmlns:a16="http://schemas.microsoft.com/office/drawing/2014/main" id="{1CC588F8-87B1-6857-B758-FEDF96A1E239}"/>
                </a:ext>
              </a:extLst>
            </p:cNvPr>
            <p:cNvSpPr txBox="1"/>
            <p:nvPr/>
          </p:nvSpPr>
          <p:spPr bwMode="auto">
            <a:xfrm>
              <a:off x="3511872" y="4852320"/>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45" name="TextBox 44">
              <a:extLst>
                <a:ext uri="{FF2B5EF4-FFF2-40B4-BE49-F238E27FC236}">
                  <a16:creationId xmlns:a16="http://schemas.microsoft.com/office/drawing/2014/main" id="{CE6D724B-F20A-7D30-31E4-1CB74AE22782}"/>
                </a:ext>
              </a:extLst>
            </p:cNvPr>
            <p:cNvSpPr txBox="1"/>
            <p:nvPr/>
          </p:nvSpPr>
          <p:spPr bwMode="auto">
            <a:xfrm>
              <a:off x="3515928" y="5243789"/>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46" name="TextBox 45">
              <a:extLst>
                <a:ext uri="{FF2B5EF4-FFF2-40B4-BE49-F238E27FC236}">
                  <a16:creationId xmlns:a16="http://schemas.microsoft.com/office/drawing/2014/main" id="{8AA26A60-F6D6-5B04-5359-5A4962BD6090}"/>
                </a:ext>
              </a:extLst>
            </p:cNvPr>
            <p:cNvSpPr txBox="1"/>
            <p:nvPr/>
          </p:nvSpPr>
          <p:spPr bwMode="auto">
            <a:xfrm>
              <a:off x="3577195" y="5331617"/>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47" name="TextBox 46">
              <a:extLst>
                <a:ext uri="{FF2B5EF4-FFF2-40B4-BE49-F238E27FC236}">
                  <a16:creationId xmlns:a16="http://schemas.microsoft.com/office/drawing/2014/main" id="{536116E4-CBB6-22B3-00DE-0E30BF0939E4}"/>
                </a:ext>
              </a:extLst>
            </p:cNvPr>
            <p:cNvSpPr txBox="1"/>
            <p:nvPr/>
          </p:nvSpPr>
          <p:spPr bwMode="auto">
            <a:xfrm>
              <a:off x="3457944" y="5157590"/>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48" name="TextBox 47">
              <a:extLst>
                <a:ext uri="{FF2B5EF4-FFF2-40B4-BE49-F238E27FC236}">
                  <a16:creationId xmlns:a16="http://schemas.microsoft.com/office/drawing/2014/main" id="{2F994F70-62FC-DA57-162E-9E083143C324}"/>
                </a:ext>
              </a:extLst>
            </p:cNvPr>
            <p:cNvSpPr txBox="1"/>
            <p:nvPr/>
          </p:nvSpPr>
          <p:spPr bwMode="auto">
            <a:xfrm>
              <a:off x="3577251" y="5543915"/>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49" name="TextBox 48">
              <a:extLst>
                <a:ext uri="{FF2B5EF4-FFF2-40B4-BE49-F238E27FC236}">
                  <a16:creationId xmlns:a16="http://schemas.microsoft.com/office/drawing/2014/main" id="{EE466CCB-FA82-9F32-D7EB-D5F013767E15}"/>
                </a:ext>
              </a:extLst>
            </p:cNvPr>
            <p:cNvSpPr txBox="1"/>
            <p:nvPr/>
          </p:nvSpPr>
          <p:spPr bwMode="auto">
            <a:xfrm>
              <a:off x="3424672" y="5695688"/>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50" name="TextBox 49">
              <a:extLst>
                <a:ext uri="{FF2B5EF4-FFF2-40B4-BE49-F238E27FC236}">
                  <a16:creationId xmlns:a16="http://schemas.microsoft.com/office/drawing/2014/main" id="{335C5DEA-39AC-541B-DD8A-E2EB705A9689}"/>
                </a:ext>
              </a:extLst>
            </p:cNvPr>
            <p:cNvSpPr txBox="1"/>
            <p:nvPr/>
          </p:nvSpPr>
          <p:spPr bwMode="auto">
            <a:xfrm>
              <a:off x="3422352" y="5438585"/>
              <a:ext cx="34977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spTree>
    <p:extLst>
      <p:ext uri="{BB962C8B-B14F-4D97-AF65-F5344CB8AC3E}">
        <p14:creationId xmlns:p14="http://schemas.microsoft.com/office/powerpoint/2010/main" val="113514769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lang="en-US" dirty="0"/>
              <a:t>TRIANGLE: Cause of Death</a:t>
            </a: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2" name="Group 3">
            <a:extLst>
              <a:ext uri="{FF2B5EF4-FFF2-40B4-BE49-F238E27FC236}">
                <a16:creationId xmlns:a16="http://schemas.microsoft.com/office/drawing/2014/main" id="{CBFEC25E-7841-38E6-DE0A-8DFB4CA44E11}"/>
              </a:ext>
            </a:extLst>
          </p:cNvPr>
          <p:cNvGraphicFramePr>
            <a:graphicFrameLocks/>
          </p:cNvGraphicFramePr>
          <p:nvPr/>
        </p:nvGraphicFramePr>
        <p:xfrm>
          <a:off x="695139" y="1374318"/>
          <a:ext cx="10787064" cy="4480704"/>
        </p:xfrm>
        <a:graphic>
          <a:graphicData uri="http://schemas.openxmlformats.org/drawingml/2006/table">
            <a:tbl>
              <a:tblPr/>
              <a:tblGrid>
                <a:gridCol w="2663159">
                  <a:extLst>
                    <a:ext uri="{9D8B030D-6E8A-4147-A177-3AD203B41FA5}">
                      <a16:colId xmlns:a16="http://schemas.microsoft.com/office/drawing/2014/main" val="20000"/>
                    </a:ext>
                  </a:extLst>
                </a:gridCol>
                <a:gridCol w="2802193">
                  <a:extLst>
                    <a:ext uri="{9D8B030D-6E8A-4147-A177-3AD203B41FA5}">
                      <a16:colId xmlns:a16="http://schemas.microsoft.com/office/drawing/2014/main" val="20001"/>
                    </a:ext>
                  </a:extLst>
                </a:gridCol>
                <a:gridCol w="2660856">
                  <a:extLst>
                    <a:ext uri="{9D8B030D-6E8A-4147-A177-3AD203B41FA5}">
                      <a16:colId xmlns:a16="http://schemas.microsoft.com/office/drawing/2014/main" val="20002"/>
                    </a:ext>
                  </a:extLst>
                </a:gridCol>
                <a:gridCol w="2660856">
                  <a:extLst>
                    <a:ext uri="{9D8B030D-6E8A-4147-A177-3AD203B41FA5}">
                      <a16:colId xmlns:a16="http://schemas.microsoft.com/office/drawing/2014/main" val="20003"/>
                    </a:ext>
                  </a:extLst>
                </a:gridCol>
              </a:tblGrid>
              <a:tr h="33861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2000" b="1" i="0" u="none" strike="noStrike" cap="none" normalizeH="0" baseline="0" dirty="0">
                          <a:ln>
                            <a:noFill/>
                          </a:ln>
                          <a:solidFill>
                            <a:schemeClr val="tx1"/>
                          </a:solidFill>
                          <a:effectLst/>
                          <a:latin typeface="Calibri" panose="020F0502020204030204" pitchFamily="34" charset="0"/>
                        </a:rPr>
                        <a:t>Cause of Death,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A + I*</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292)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I*</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290)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A*</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288)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4"/>
                    </a:solidFill>
                  </a:tcPr>
                </a:tc>
                <a:extLst>
                  <a:ext uri="{0D108BD9-81ED-4DB2-BD59-A6C34878D82A}">
                    <a16:rowId xmlns:a16="http://schemas.microsoft.com/office/drawing/2014/main" val="10001"/>
                  </a:ext>
                </a:extLst>
              </a:tr>
              <a:tr h="33861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All cause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25 (8.6)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23 (7.9)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39 (13.5)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10002"/>
                  </a:ext>
                </a:extLst>
              </a:tr>
              <a:tr h="33861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Lymphoma</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4 (1.4)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11 (3.8)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16 (5.6)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10003"/>
                  </a:ext>
                </a:extLst>
              </a:tr>
              <a:tr h="33861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Concomitant disease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7 (2.4)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5 (1.7)</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11 (3.8)</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r h="592568">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Lymphoma and concomitant disease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 (0.3)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 (0.3)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2725691002"/>
                  </a:ext>
                </a:extLst>
              </a:tr>
              <a:tr h="33861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Secondary malignancy</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 (0.7)</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 (0.3)</a:t>
                      </a:r>
                    </a:p>
                  </a:txBody>
                  <a:tcPr marL="121699" marR="121699" marT="45728" marB="45728"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384961465"/>
                  </a:ext>
                </a:extLst>
              </a:tr>
              <a:tr h="33861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Therapy</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3 (1.0)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4 (1.4)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2627966690"/>
                  </a:ext>
                </a:extLst>
              </a:tr>
              <a:tr h="592568">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Therapy and concomitant disease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 (0.3)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4290060769"/>
                  </a:ext>
                </a:extLst>
              </a:tr>
              <a:tr h="338617">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Unknown</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8 (2.7)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6 (2.1)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6 (2.1)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1582302221"/>
                  </a:ext>
                </a:extLst>
              </a:tr>
            </a:tbl>
          </a:graphicData>
        </a:graphic>
      </p:graphicFrame>
      <p:sp>
        <p:nvSpPr>
          <p:cNvPr id="3" name="TextBox 2">
            <a:extLst>
              <a:ext uri="{FF2B5EF4-FFF2-40B4-BE49-F238E27FC236}">
                <a16:creationId xmlns:a16="http://schemas.microsoft.com/office/drawing/2014/main" id="{658AC6EB-76C6-12CB-7947-B323DC6D2665}"/>
              </a:ext>
            </a:extLst>
          </p:cNvPr>
          <p:cNvSpPr txBox="1"/>
          <p:nvPr/>
        </p:nvSpPr>
        <p:spPr bwMode="auto">
          <a:xfrm>
            <a:off x="709797" y="5887900"/>
            <a:ext cx="823250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ts val="600"/>
              </a:spcBef>
              <a:spcAft>
                <a:spcPct val="0"/>
              </a:spcAft>
              <a:buClrTx/>
              <a:buSzTx/>
              <a:buFontTx/>
              <a:buNone/>
              <a:tabLst/>
              <a:defRPr/>
            </a:pPr>
            <a:r>
              <a:rPr kumimoji="0" lang="pt-BR"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 arm: R-CHOP/R-DHAP + ASCT; A + I arm: IR-CHOP/R-DHAP + ASCT + I; I arm: IR-CHOP/R-DHAP + I. I: ibrutinib.</a:t>
            </a:r>
          </a:p>
        </p:txBody>
      </p:sp>
    </p:spTree>
    <p:extLst>
      <p:ext uri="{BB962C8B-B14F-4D97-AF65-F5344CB8AC3E}">
        <p14:creationId xmlns:p14="http://schemas.microsoft.com/office/powerpoint/2010/main" val="37257497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121C4B-A973-43CD-83AE-C67B57D10B2C}"/>
              </a:ext>
            </a:extLst>
          </p:cNvPr>
          <p:cNvSpPr>
            <a:spLocks noGrp="1"/>
          </p:cNvSpPr>
          <p:nvPr>
            <p:ph type="title"/>
          </p:nvPr>
        </p:nvSpPr>
        <p:spPr/>
        <p:txBody>
          <a:bodyPr/>
          <a:lstStyle/>
          <a:p>
            <a:r>
              <a:rPr lang="en-US" dirty="0"/>
              <a:t>Ibrutinib Pooled Analysis (9.7-Yr Follow-Up): Efficacy</a:t>
            </a:r>
          </a:p>
        </p:txBody>
      </p:sp>
      <p:graphicFrame>
        <p:nvGraphicFramePr>
          <p:cNvPr id="6" name="Table 5">
            <a:extLst>
              <a:ext uri="{FF2B5EF4-FFF2-40B4-BE49-F238E27FC236}">
                <a16:creationId xmlns:a16="http://schemas.microsoft.com/office/drawing/2014/main" id="{27B9A037-940F-3445-B6D8-42DD842640DD}"/>
              </a:ext>
            </a:extLst>
          </p:cNvPr>
          <p:cNvGraphicFramePr>
            <a:graphicFrameLocks noGrp="1"/>
          </p:cNvGraphicFramePr>
          <p:nvPr/>
        </p:nvGraphicFramePr>
        <p:xfrm>
          <a:off x="522288" y="1600200"/>
          <a:ext cx="4409971" cy="4072128"/>
        </p:xfrm>
        <a:graphic>
          <a:graphicData uri="http://schemas.openxmlformats.org/drawingml/2006/table">
            <a:tbl>
              <a:tblPr firstRow="1" bandRow="1">
                <a:tableStyleId>{0505E3EF-67EA-436B-97B2-0124C06EBD24}</a:tableStyleId>
              </a:tblPr>
              <a:tblGrid>
                <a:gridCol w="1209571">
                  <a:extLst>
                    <a:ext uri="{9D8B030D-6E8A-4147-A177-3AD203B41FA5}">
                      <a16:colId xmlns:a16="http://schemas.microsoft.com/office/drawing/2014/main" val="1902234832"/>
                    </a:ext>
                  </a:extLst>
                </a:gridCol>
                <a:gridCol w="1129553">
                  <a:extLst>
                    <a:ext uri="{9D8B030D-6E8A-4147-A177-3AD203B41FA5}">
                      <a16:colId xmlns:a16="http://schemas.microsoft.com/office/drawing/2014/main" val="722923421"/>
                    </a:ext>
                  </a:extLst>
                </a:gridCol>
                <a:gridCol w="954741">
                  <a:extLst>
                    <a:ext uri="{9D8B030D-6E8A-4147-A177-3AD203B41FA5}">
                      <a16:colId xmlns:a16="http://schemas.microsoft.com/office/drawing/2014/main" val="4102062258"/>
                    </a:ext>
                  </a:extLst>
                </a:gridCol>
                <a:gridCol w="1116106">
                  <a:extLst>
                    <a:ext uri="{9D8B030D-6E8A-4147-A177-3AD203B41FA5}">
                      <a16:colId xmlns:a16="http://schemas.microsoft.com/office/drawing/2014/main" val="2347756878"/>
                    </a:ext>
                  </a:extLst>
                </a:gridCol>
              </a:tblGrid>
              <a:tr h="188965">
                <a:tc rowSpan="2">
                  <a:txBody>
                    <a:bodyPr/>
                    <a:lstStyle/>
                    <a:p>
                      <a:pPr>
                        <a:lnSpc>
                          <a:spcPct val="90000"/>
                        </a:lnSpc>
                      </a:pPr>
                      <a:r>
                        <a:rPr lang="en-US" sz="1400" b="1" dirty="0">
                          <a:solidFill>
                            <a:schemeClr val="tx1"/>
                          </a:solidFill>
                        </a:rPr>
                        <a:t>Endpoint</a:t>
                      </a:r>
                      <a:endParaRPr lang="en-US" sz="1400" b="1" baseline="3000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rowSpan="2">
                  <a:txBody>
                    <a:bodyPr/>
                    <a:lstStyle/>
                    <a:p>
                      <a:pPr algn="ctr">
                        <a:lnSpc>
                          <a:spcPct val="90000"/>
                        </a:lnSpc>
                      </a:pPr>
                      <a:r>
                        <a:rPr lang="en-US" sz="1400" b="1" dirty="0">
                          <a:solidFill>
                            <a:schemeClr val="tx1"/>
                          </a:solidFill>
                        </a:rPr>
                        <a:t>Overall</a:t>
                      </a:r>
                    </a:p>
                    <a:p>
                      <a:pPr algn="ctr">
                        <a:lnSpc>
                          <a:spcPct val="90000"/>
                        </a:lnSpc>
                      </a:pPr>
                      <a:r>
                        <a:rPr lang="en-US" sz="1400" b="1" dirty="0">
                          <a:solidFill>
                            <a:schemeClr val="tx1"/>
                          </a:solidFill>
                        </a:rPr>
                        <a:t>(N = 370)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gridSpan="2">
                  <a:txBody>
                    <a:bodyPr/>
                    <a:lstStyle/>
                    <a:p>
                      <a:pPr algn="ctr"/>
                      <a:r>
                        <a:rPr lang="en-US" sz="1400" b="1" baseline="0" dirty="0">
                          <a:solidFill>
                            <a:schemeClr val="tx1"/>
                          </a:solidFill>
                        </a:rPr>
                        <a:t>By Prior Lines of Treatment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874620756"/>
                  </a:ext>
                </a:extLst>
              </a:tr>
              <a:tr h="173403">
                <a:tc vMerge="1">
                  <a:txBody>
                    <a:bodyPr/>
                    <a:lstStyle/>
                    <a:p>
                      <a:r>
                        <a:rPr lang="en-US" sz="1400" b="1" dirty="0">
                          <a:solidFill>
                            <a:schemeClr val="bg1"/>
                          </a:solidFill>
                        </a:rPr>
                        <a:t>Endpoint</a:t>
                      </a:r>
                      <a:endParaRPr lang="en-US" sz="1400" b="1" baseline="3000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vMerge="1">
                  <a:txBody>
                    <a:bodyPr/>
                    <a:lstStyle/>
                    <a:p>
                      <a:pPr algn="ctr"/>
                      <a:r>
                        <a:rPr lang="en-US" sz="1400" b="0" dirty="0">
                          <a:solidFill>
                            <a:schemeClr val="bg1"/>
                          </a:solidFill>
                        </a:rPr>
                        <a:t>Overall</a:t>
                      </a:r>
                    </a:p>
                    <a:p>
                      <a:pPr algn="ctr"/>
                      <a:r>
                        <a:rPr lang="en-US" sz="1400" b="0" dirty="0">
                          <a:solidFill>
                            <a:schemeClr val="bg1"/>
                          </a:solidFill>
                        </a:rPr>
                        <a:t>(N=370)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algn="ctr">
                        <a:lnSpc>
                          <a:spcPct val="90000"/>
                        </a:lnSpc>
                      </a:pPr>
                      <a:r>
                        <a:rPr lang="en-US" sz="1400" b="1" baseline="0" dirty="0">
                          <a:solidFill>
                            <a:schemeClr val="tx1"/>
                          </a:solidFill>
                        </a:rPr>
                        <a:t>1</a:t>
                      </a:r>
                    </a:p>
                    <a:p>
                      <a:pPr algn="ctr">
                        <a:lnSpc>
                          <a:spcPct val="90000"/>
                        </a:lnSpc>
                      </a:pPr>
                      <a:r>
                        <a:rPr lang="en-US" sz="1400" b="1" baseline="0" dirty="0">
                          <a:solidFill>
                            <a:schemeClr val="tx1"/>
                          </a:solidFill>
                        </a:rPr>
                        <a:t>(n = 99)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lnSpc>
                          <a:spcPct val="90000"/>
                        </a:lnSpc>
                      </a:pPr>
                      <a:r>
                        <a:rPr lang="en-US" sz="1400" b="1" baseline="0" dirty="0">
                          <a:solidFill>
                            <a:schemeClr val="tx1"/>
                          </a:solidFill>
                        </a:rPr>
                        <a:t>&gt;1</a:t>
                      </a:r>
                    </a:p>
                    <a:p>
                      <a:pPr algn="ctr">
                        <a:lnSpc>
                          <a:spcPct val="90000"/>
                        </a:lnSpc>
                      </a:pPr>
                      <a:r>
                        <a:rPr lang="en-US" sz="1400" b="1" baseline="0" dirty="0">
                          <a:solidFill>
                            <a:schemeClr val="tx1"/>
                          </a:solidFill>
                        </a:rPr>
                        <a:t>(n = 271)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188965">
                <a:tc>
                  <a:txBody>
                    <a:bodyPr/>
                    <a:lstStyle/>
                    <a:p>
                      <a:r>
                        <a:rPr lang="en-US" sz="1400" b="0" dirty="0">
                          <a:solidFill>
                            <a:schemeClr val="bg1"/>
                          </a:solidFill>
                        </a:rPr>
                        <a:t>Median PFS, mo (95% CI)</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0" dirty="0">
                          <a:solidFill>
                            <a:schemeClr val="bg1"/>
                          </a:solidFill>
                        </a:rPr>
                        <a:t>12.5 </a:t>
                      </a:r>
                      <a:br>
                        <a:rPr lang="en-US" sz="1400" b="0" dirty="0">
                          <a:solidFill>
                            <a:schemeClr val="bg1"/>
                          </a:solidFill>
                        </a:rPr>
                      </a:br>
                      <a:r>
                        <a:rPr lang="en-US" sz="1400" b="0" dirty="0">
                          <a:solidFill>
                            <a:schemeClr val="bg1"/>
                          </a:solidFill>
                        </a:rPr>
                        <a:t>(9.8-16.6)</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0" dirty="0">
                          <a:solidFill>
                            <a:schemeClr val="bg1"/>
                          </a:solidFill>
                        </a:rPr>
                        <a:t>25.4 </a:t>
                      </a:r>
                      <a:br>
                        <a:rPr lang="en-US" sz="1400" b="0" dirty="0">
                          <a:solidFill>
                            <a:schemeClr val="bg1"/>
                          </a:solidFill>
                        </a:rPr>
                      </a:br>
                      <a:r>
                        <a:rPr lang="en-US" sz="1400" b="0" dirty="0">
                          <a:solidFill>
                            <a:schemeClr val="bg1"/>
                          </a:solidFill>
                        </a:rPr>
                        <a:t>(17.5-51.8)</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0" dirty="0">
                          <a:solidFill>
                            <a:schemeClr val="bg1"/>
                          </a:solidFill>
                        </a:rPr>
                        <a:t>10.3 </a:t>
                      </a:r>
                      <a:br>
                        <a:rPr lang="en-US" sz="1400" b="0" dirty="0">
                          <a:solidFill>
                            <a:schemeClr val="bg1"/>
                          </a:solidFill>
                        </a:rPr>
                      </a:br>
                      <a:r>
                        <a:rPr lang="en-US" sz="1400" b="0" dirty="0">
                          <a:solidFill>
                            <a:schemeClr val="bg1"/>
                          </a:solidFill>
                        </a:rPr>
                        <a:t>(8.1-12.5)</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87626608"/>
                  </a:ext>
                </a:extLst>
              </a:tr>
              <a:tr h="0">
                <a:tc>
                  <a:txBody>
                    <a:bodyPr/>
                    <a:lstStyle/>
                    <a:p>
                      <a:r>
                        <a:rPr lang="en-US" sz="1400" dirty="0">
                          <a:solidFill>
                            <a:schemeClr val="bg1"/>
                          </a:solidFill>
                        </a:rPr>
                        <a:t>ORR, n (%)</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258 (69.7)</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77 (77.8)</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181 (66.8)</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796434949"/>
                  </a:ext>
                </a:extLst>
              </a:tr>
              <a:tr h="0">
                <a:tc>
                  <a:txBody>
                    <a:bodyPr/>
                    <a:lstStyle/>
                    <a:p>
                      <a:pPr lvl="1"/>
                      <a:r>
                        <a:rPr lang="en-US" sz="1400" dirty="0">
                          <a:solidFill>
                            <a:schemeClr val="bg1"/>
                          </a:solidFill>
                        </a:rPr>
                        <a:t>CR</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102 (27.6)</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37 (37.4)</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65 (24.0)</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49707016"/>
                  </a:ext>
                </a:extLst>
              </a:tr>
              <a:tr h="0">
                <a:tc>
                  <a:txBody>
                    <a:bodyPr/>
                    <a:lstStyle/>
                    <a:p>
                      <a:pPr lvl="1"/>
                      <a:r>
                        <a:rPr lang="en-US" sz="1400" dirty="0">
                          <a:solidFill>
                            <a:schemeClr val="bg1"/>
                          </a:solidFill>
                        </a:rPr>
                        <a:t>PR</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156 (42.2)</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40 (40.4)</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116 (42.8)</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695403589"/>
                  </a:ext>
                </a:extLst>
              </a:tr>
              <a:tr h="0">
                <a:tc>
                  <a:txBody>
                    <a:bodyPr/>
                    <a:lstStyle/>
                    <a:p>
                      <a:r>
                        <a:rPr lang="en-US" sz="1400" dirty="0">
                          <a:solidFill>
                            <a:schemeClr val="bg1"/>
                          </a:solidFill>
                        </a:rPr>
                        <a:t>SD, n (%)</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43 (11.6)</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11 (11.1)</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32 (11.8)</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728665809"/>
                  </a:ext>
                </a:extLst>
              </a:tr>
              <a:tr h="0">
                <a:tc>
                  <a:txBody>
                    <a:bodyPr/>
                    <a:lstStyle/>
                    <a:p>
                      <a:r>
                        <a:rPr lang="en-US" sz="1400" dirty="0">
                          <a:solidFill>
                            <a:schemeClr val="bg1"/>
                          </a:solidFill>
                        </a:rPr>
                        <a:t>PD, n (%)</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56 (15.1)</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8 (8.1)</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48 (17.7)</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331916525"/>
                  </a:ext>
                </a:extLst>
              </a:tr>
              <a:tr h="188965">
                <a:tc>
                  <a:txBody>
                    <a:bodyPr/>
                    <a:lstStyle/>
                    <a:p>
                      <a:r>
                        <a:rPr lang="en-US" sz="1400" dirty="0">
                          <a:solidFill>
                            <a:schemeClr val="bg1"/>
                          </a:solidFill>
                        </a:rPr>
                        <a:t>Median DOR, mo (95% CI)</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21.8 </a:t>
                      </a:r>
                      <a:br>
                        <a:rPr lang="en-US" sz="1400" dirty="0">
                          <a:solidFill>
                            <a:schemeClr val="bg1"/>
                          </a:solidFill>
                        </a:rPr>
                      </a:br>
                      <a:r>
                        <a:rPr lang="en-US" sz="1400" dirty="0">
                          <a:solidFill>
                            <a:schemeClr val="bg1"/>
                          </a:solidFill>
                        </a:rPr>
                        <a:t>(17.2-26.4)</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35.6 </a:t>
                      </a:r>
                      <a:br>
                        <a:rPr lang="en-US" sz="1400" dirty="0">
                          <a:solidFill>
                            <a:schemeClr val="bg1"/>
                          </a:solidFill>
                        </a:rPr>
                      </a:br>
                      <a:r>
                        <a:rPr lang="en-US" sz="1400" dirty="0">
                          <a:solidFill>
                            <a:schemeClr val="bg1"/>
                          </a:solidFill>
                        </a:rPr>
                        <a:t>(23.2-66.5)</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dirty="0">
                          <a:solidFill>
                            <a:schemeClr val="bg1"/>
                          </a:solidFill>
                        </a:rPr>
                        <a:t>16.6 </a:t>
                      </a:r>
                      <a:br>
                        <a:rPr lang="en-US" sz="1400" dirty="0">
                          <a:solidFill>
                            <a:schemeClr val="bg1"/>
                          </a:solidFill>
                        </a:rPr>
                      </a:br>
                      <a:r>
                        <a:rPr lang="en-US" sz="1400" dirty="0">
                          <a:solidFill>
                            <a:schemeClr val="bg1"/>
                          </a:solidFill>
                        </a:rPr>
                        <a:t>(12.9-21.3)</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89664562"/>
                  </a:ext>
                </a:extLst>
              </a:tr>
              <a:tr h="188965">
                <a:tc>
                  <a:txBody>
                    <a:bodyPr/>
                    <a:lstStyle/>
                    <a:p>
                      <a:r>
                        <a:rPr lang="en-US" sz="1400" dirty="0">
                          <a:solidFill>
                            <a:schemeClr val="bg1"/>
                          </a:solidFill>
                        </a:rPr>
                        <a:t>Median OS, mo (95% CI)</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26.7 </a:t>
                      </a:r>
                      <a:br>
                        <a:rPr lang="en-US" sz="1400" dirty="0">
                          <a:solidFill>
                            <a:schemeClr val="bg1"/>
                          </a:solidFill>
                        </a:rPr>
                      </a:br>
                      <a:r>
                        <a:rPr lang="en-US" sz="1400" dirty="0">
                          <a:solidFill>
                            <a:schemeClr val="bg1"/>
                          </a:solidFill>
                        </a:rPr>
                        <a:t>(22.5-38.4)</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61.6 </a:t>
                      </a:r>
                      <a:br>
                        <a:rPr lang="en-US" sz="1400" dirty="0">
                          <a:solidFill>
                            <a:schemeClr val="bg1"/>
                          </a:solidFill>
                        </a:rPr>
                      </a:br>
                      <a:r>
                        <a:rPr lang="en-US" sz="1400" dirty="0">
                          <a:solidFill>
                            <a:schemeClr val="bg1"/>
                          </a:solidFill>
                        </a:rPr>
                        <a:t>(36.0-NE)</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22.5 </a:t>
                      </a:r>
                      <a:br>
                        <a:rPr lang="en-US" sz="1400" dirty="0">
                          <a:solidFill>
                            <a:schemeClr val="bg1"/>
                          </a:solidFill>
                        </a:rPr>
                      </a:br>
                      <a:r>
                        <a:rPr lang="en-US" sz="1400" dirty="0">
                          <a:solidFill>
                            <a:schemeClr val="bg1"/>
                          </a:solidFill>
                        </a:rPr>
                        <a:t>(16.2-26.7)</a:t>
                      </a:r>
                    </a:p>
                  </a:txBody>
                  <a:tcPr marL="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633816173"/>
                  </a:ext>
                </a:extLst>
              </a:tr>
            </a:tbl>
          </a:graphicData>
        </a:graphic>
      </p:graphicFrame>
      <p:sp>
        <p:nvSpPr>
          <p:cNvPr id="12" name="Rectangle 11">
            <a:extLst>
              <a:ext uri="{FF2B5EF4-FFF2-40B4-BE49-F238E27FC236}">
                <a16:creationId xmlns:a16="http://schemas.microsoft.com/office/drawing/2014/main" id="{92B09C66-3480-D94B-8A87-F9219B0B7FF8}"/>
              </a:ext>
            </a:extLst>
          </p:cNvPr>
          <p:cNvSpPr/>
          <p:nvPr/>
        </p:nvSpPr>
        <p:spPr>
          <a:xfrm>
            <a:off x="4981856" y="2145462"/>
            <a:ext cx="648731"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PFS</a:t>
            </a:r>
          </a:p>
        </p:txBody>
      </p:sp>
      <p:sp>
        <p:nvSpPr>
          <p:cNvPr id="13" name="Rectangle 12">
            <a:extLst>
              <a:ext uri="{FF2B5EF4-FFF2-40B4-BE49-F238E27FC236}">
                <a16:creationId xmlns:a16="http://schemas.microsoft.com/office/drawing/2014/main" id="{CD8AA827-A85A-844A-8CC0-68690DC32CC7}"/>
              </a:ext>
            </a:extLst>
          </p:cNvPr>
          <p:cNvSpPr/>
          <p:nvPr/>
        </p:nvSpPr>
        <p:spPr>
          <a:xfrm>
            <a:off x="8701435" y="2132783"/>
            <a:ext cx="648731"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OS</a:t>
            </a:r>
          </a:p>
        </p:txBody>
      </p:sp>
      <p:sp>
        <p:nvSpPr>
          <p:cNvPr id="7" name="TextBox 6">
            <a:extLst>
              <a:ext uri="{FF2B5EF4-FFF2-40B4-BE49-F238E27FC236}">
                <a16:creationId xmlns:a16="http://schemas.microsoft.com/office/drawing/2014/main" id="{1694827D-D479-1500-E992-CE69D48DB05B}"/>
              </a:ext>
            </a:extLst>
          </p:cNvPr>
          <p:cNvSpPr txBox="1"/>
          <p:nvPr/>
        </p:nvSpPr>
        <p:spPr bwMode="auto">
          <a:xfrm>
            <a:off x="440266" y="6355645"/>
            <a:ext cx="330764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Dreyling</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a:t>
            </a: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Hemasphere</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2022;6:e712.</a:t>
            </a:r>
          </a:p>
        </p:txBody>
      </p:sp>
      <p:pic>
        <p:nvPicPr>
          <p:cNvPr id="3" name="Picture 2">
            <a:extLst>
              <a:ext uri="{FF2B5EF4-FFF2-40B4-BE49-F238E27FC236}">
                <a16:creationId xmlns:a16="http://schemas.microsoft.com/office/drawing/2014/main" id="{AC6D392A-8259-B04B-917A-7E3125FD35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92690" y="2683427"/>
            <a:ext cx="2540000" cy="1384300"/>
          </a:xfrm>
          <a:prstGeom prst="rect">
            <a:avLst/>
          </a:prstGeom>
        </p:spPr>
      </p:pic>
      <p:pic>
        <p:nvPicPr>
          <p:cNvPr id="8" name="Picture 7">
            <a:extLst>
              <a:ext uri="{FF2B5EF4-FFF2-40B4-BE49-F238E27FC236}">
                <a16:creationId xmlns:a16="http://schemas.microsoft.com/office/drawing/2014/main" id="{B13E794F-64A3-5516-06A4-F61B8282BD7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983777" y="2684844"/>
            <a:ext cx="2705100" cy="1206500"/>
          </a:xfrm>
          <a:prstGeom prst="rect">
            <a:avLst/>
          </a:prstGeom>
        </p:spPr>
      </p:pic>
      <p:pic>
        <p:nvPicPr>
          <p:cNvPr id="9" name="Picture 8">
            <a:extLst>
              <a:ext uri="{FF2B5EF4-FFF2-40B4-BE49-F238E27FC236}">
                <a16:creationId xmlns:a16="http://schemas.microsoft.com/office/drawing/2014/main" id="{C8FCFDA7-60A7-44AB-6F35-BBA14B2026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519753" y="2667833"/>
            <a:ext cx="2387600" cy="2057400"/>
          </a:xfrm>
          <a:prstGeom prst="rect">
            <a:avLst/>
          </a:prstGeom>
        </p:spPr>
      </p:pic>
      <p:pic>
        <p:nvPicPr>
          <p:cNvPr id="10" name="Picture 9">
            <a:extLst>
              <a:ext uri="{FF2B5EF4-FFF2-40B4-BE49-F238E27FC236}">
                <a16:creationId xmlns:a16="http://schemas.microsoft.com/office/drawing/2014/main" id="{FE44CEF0-F8CC-DF0B-ACBD-CE7462EEE11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527527" y="2675735"/>
            <a:ext cx="2641600" cy="1587500"/>
          </a:xfrm>
          <a:prstGeom prst="rect">
            <a:avLst/>
          </a:prstGeom>
        </p:spPr>
      </p:pic>
      <p:sp>
        <p:nvSpPr>
          <p:cNvPr id="11" name="TextBox 10">
            <a:extLst>
              <a:ext uri="{FF2B5EF4-FFF2-40B4-BE49-F238E27FC236}">
                <a16:creationId xmlns:a16="http://schemas.microsoft.com/office/drawing/2014/main" id="{7EB977D1-29C8-9187-97EF-D993D0D8F552}"/>
              </a:ext>
            </a:extLst>
          </p:cNvPr>
          <p:cNvSpPr txBox="1"/>
          <p:nvPr/>
        </p:nvSpPr>
        <p:spPr bwMode="auto">
          <a:xfrm rot="16200000">
            <a:off x="4169031" y="3618771"/>
            <a:ext cx="18476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PFS (% patients)</a:t>
            </a:r>
          </a:p>
        </p:txBody>
      </p:sp>
      <p:sp>
        <p:nvSpPr>
          <p:cNvPr id="14" name="TextBox 13">
            <a:extLst>
              <a:ext uri="{FF2B5EF4-FFF2-40B4-BE49-F238E27FC236}">
                <a16:creationId xmlns:a16="http://schemas.microsoft.com/office/drawing/2014/main" id="{84CBF1E5-71A2-E874-8ACB-2985C426639B}"/>
              </a:ext>
            </a:extLst>
          </p:cNvPr>
          <p:cNvSpPr txBox="1"/>
          <p:nvPr/>
        </p:nvSpPr>
        <p:spPr bwMode="auto">
          <a:xfrm>
            <a:off x="9460232" y="5004888"/>
            <a:ext cx="18476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5" name="TextBox 14">
            <a:extLst>
              <a:ext uri="{FF2B5EF4-FFF2-40B4-BE49-F238E27FC236}">
                <a16:creationId xmlns:a16="http://schemas.microsoft.com/office/drawing/2014/main" id="{DBDC2A15-BF4C-2DFE-40B1-562BAA0A078C}"/>
              </a:ext>
            </a:extLst>
          </p:cNvPr>
          <p:cNvSpPr txBox="1"/>
          <p:nvPr/>
        </p:nvSpPr>
        <p:spPr bwMode="auto">
          <a:xfrm>
            <a:off x="5959436" y="5004888"/>
            <a:ext cx="18476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6" name="Freeform 10">
            <a:extLst>
              <a:ext uri="{FF2B5EF4-FFF2-40B4-BE49-F238E27FC236}">
                <a16:creationId xmlns:a16="http://schemas.microsoft.com/office/drawing/2014/main" id="{253A3A08-6C6A-8DEB-C769-F44E3559D947}"/>
              </a:ext>
            </a:extLst>
          </p:cNvPr>
          <p:cNvSpPr/>
          <p:nvPr/>
        </p:nvSpPr>
        <p:spPr bwMode="auto">
          <a:xfrm>
            <a:off x="8959850" y="2663825"/>
            <a:ext cx="2828925" cy="2181225"/>
          </a:xfrm>
          <a:custGeom>
            <a:avLst/>
            <a:gdLst>
              <a:gd name="connsiteX0" fmla="*/ 0 w 2828925"/>
              <a:gd name="connsiteY0" fmla="*/ 0 h 2155825"/>
              <a:gd name="connsiteX1" fmla="*/ 0 w 2828925"/>
              <a:gd name="connsiteY1" fmla="*/ 2155825 h 2155825"/>
              <a:gd name="connsiteX2" fmla="*/ 2828925 w 2828925"/>
              <a:gd name="connsiteY2" fmla="*/ 2155825 h 2155825"/>
            </a:gdLst>
            <a:ahLst/>
            <a:cxnLst>
              <a:cxn ang="0">
                <a:pos x="connsiteX0" y="connsiteY0"/>
              </a:cxn>
              <a:cxn ang="0">
                <a:pos x="connsiteX1" y="connsiteY1"/>
              </a:cxn>
              <a:cxn ang="0">
                <a:pos x="connsiteX2" y="connsiteY2"/>
              </a:cxn>
            </a:cxnLst>
            <a:rect l="l" t="t" r="r" b="b"/>
            <a:pathLst>
              <a:path w="2828925" h="2155825">
                <a:moveTo>
                  <a:pt x="0" y="0"/>
                </a:moveTo>
                <a:lnTo>
                  <a:pt x="0" y="2155825"/>
                </a:lnTo>
                <a:lnTo>
                  <a:pt x="2828925" y="2155825"/>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7" name="Freeform 13">
            <a:extLst>
              <a:ext uri="{FF2B5EF4-FFF2-40B4-BE49-F238E27FC236}">
                <a16:creationId xmlns:a16="http://schemas.microsoft.com/office/drawing/2014/main" id="{57FEFCC5-A33E-9A04-2D50-9BE1715418B3}"/>
              </a:ext>
            </a:extLst>
          </p:cNvPr>
          <p:cNvSpPr/>
          <p:nvPr/>
        </p:nvSpPr>
        <p:spPr bwMode="auto">
          <a:xfrm>
            <a:off x="5487392" y="2663825"/>
            <a:ext cx="2828925" cy="2181225"/>
          </a:xfrm>
          <a:custGeom>
            <a:avLst/>
            <a:gdLst>
              <a:gd name="connsiteX0" fmla="*/ 0 w 2828925"/>
              <a:gd name="connsiteY0" fmla="*/ 0 h 2155825"/>
              <a:gd name="connsiteX1" fmla="*/ 0 w 2828925"/>
              <a:gd name="connsiteY1" fmla="*/ 2155825 h 2155825"/>
              <a:gd name="connsiteX2" fmla="*/ 2828925 w 2828925"/>
              <a:gd name="connsiteY2" fmla="*/ 2155825 h 2155825"/>
            </a:gdLst>
            <a:ahLst/>
            <a:cxnLst>
              <a:cxn ang="0">
                <a:pos x="connsiteX0" y="connsiteY0"/>
              </a:cxn>
              <a:cxn ang="0">
                <a:pos x="connsiteX1" y="connsiteY1"/>
              </a:cxn>
              <a:cxn ang="0">
                <a:pos x="connsiteX2" y="connsiteY2"/>
              </a:cxn>
            </a:cxnLst>
            <a:rect l="l" t="t" r="r" b="b"/>
            <a:pathLst>
              <a:path w="2828925" h="2155825">
                <a:moveTo>
                  <a:pt x="0" y="0"/>
                </a:moveTo>
                <a:lnTo>
                  <a:pt x="0" y="2155825"/>
                </a:lnTo>
                <a:lnTo>
                  <a:pt x="2828925" y="2155825"/>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nvGrpSpPr>
          <p:cNvPr id="18" name="Group 17">
            <a:extLst>
              <a:ext uri="{FF2B5EF4-FFF2-40B4-BE49-F238E27FC236}">
                <a16:creationId xmlns:a16="http://schemas.microsoft.com/office/drawing/2014/main" id="{50D7351D-9AD9-50E9-1A66-2BE86840DE85}"/>
              </a:ext>
            </a:extLst>
          </p:cNvPr>
          <p:cNvGrpSpPr/>
          <p:nvPr/>
        </p:nvGrpSpPr>
        <p:grpSpPr>
          <a:xfrm>
            <a:off x="5095332" y="2550403"/>
            <a:ext cx="381836" cy="2392114"/>
            <a:chOff x="5095332" y="2550403"/>
            <a:chExt cx="381836" cy="2392114"/>
          </a:xfrm>
        </p:grpSpPr>
        <p:sp>
          <p:nvSpPr>
            <p:cNvPr id="19" name="TextBox 18">
              <a:extLst>
                <a:ext uri="{FF2B5EF4-FFF2-40B4-BE49-F238E27FC236}">
                  <a16:creationId xmlns:a16="http://schemas.microsoft.com/office/drawing/2014/main" id="{3F3AF8A5-BD91-8F43-B81E-9A775B6B1BDE}"/>
                </a:ext>
              </a:extLst>
            </p:cNvPr>
            <p:cNvSpPr txBox="1"/>
            <p:nvPr/>
          </p:nvSpPr>
          <p:spPr bwMode="auto">
            <a:xfrm>
              <a:off x="5095332" y="2550403"/>
              <a:ext cx="3818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20" name="TextBox 19">
              <a:extLst>
                <a:ext uri="{FF2B5EF4-FFF2-40B4-BE49-F238E27FC236}">
                  <a16:creationId xmlns:a16="http://schemas.microsoft.com/office/drawing/2014/main" id="{AE885E97-556A-1D3E-8834-00326BED2C61}"/>
                </a:ext>
              </a:extLst>
            </p:cNvPr>
            <p:cNvSpPr txBox="1"/>
            <p:nvPr/>
          </p:nvSpPr>
          <p:spPr bwMode="auto">
            <a:xfrm>
              <a:off x="5161056" y="2772494"/>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a:t>
              </a:r>
            </a:p>
          </p:txBody>
        </p:sp>
        <p:sp>
          <p:nvSpPr>
            <p:cNvPr id="21" name="TextBox 20">
              <a:extLst>
                <a:ext uri="{FF2B5EF4-FFF2-40B4-BE49-F238E27FC236}">
                  <a16:creationId xmlns:a16="http://schemas.microsoft.com/office/drawing/2014/main" id="{1719317F-0842-E051-856B-4825A1E01AA8}"/>
                </a:ext>
              </a:extLst>
            </p:cNvPr>
            <p:cNvSpPr txBox="1"/>
            <p:nvPr/>
          </p:nvSpPr>
          <p:spPr bwMode="auto">
            <a:xfrm>
              <a:off x="5161056" y="2977771"/>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22" name="TextBox 21">
              <a:extLst>
                <a:ext uri="{FF2B5EF4-FFF2-40B4-BE49-F238E27FC236}">
                  <a16:creationId xmlns:a16="http://schemas.microsoft.com/office/drawing/2014/main" id="{B5B24999-1B32-A3E1-9C4E-8F9D8F21B3CC}"/>
                </a:ext>
              </a:extLst>
            </p:cNvPr>
            <p:cNvSpPr txBox="1"/>
            <p:nvPr/>
          </p:nvSpPr>
          <p:spPr bwMode="auto">
            <a:xfrm>
              <a:off x="5161056" y="3199862"/>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23" name="TextBox 22">
              <a:extLst>
                <a:ext uri="{FF2B5EF4-FFF2-40B4-BE49-F238E27FC236}">
                  <a16:creationId xmlns:a16="http://schemas.microsoft.com/office/drawing/2014/main" id="{2FB4CD1C-AA84-A180-29A3-96533B8C63E4}"/>
                </a:ext>
              </a:extLst>
            </p:cNvPr>
            <p:cNvSpPr txBox="1"/>
            <p:nvPr/>
          </p:nvSpPr>
          <p:spPr bwMode="auto">
            <a:xfrm>
              <a:off x="5161056" y="34051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24" name="TextBox 23">
              <a:extLst>
                <a:ext uri="{FF2B5EF4-FFF2-40B4-BE49-F238E27FC236}">
                  <a16:creationId xmlns:a16="http://schemas.microsoft.com/office/drawing/2014/main" id="{FA591168-A677-5350-F2A0-E53BD25C22B8}"/>
                </a:ext>
              </a:extLst>
            </p:cNvPr>
            <p:cNvSpPr txBox="1"/>
            <p:nvPr/>
          </p:nvSpPr>
          <p:spPr bwMode="auto">
            <a:xfrm>
              <a:off x="5161056" y="3627230"/>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25" name="TextBox 24">
              <a:extLst>
                <a:ext uri="{FF2B5EF4-FFF2-40B4-BE49-F238E27FC236}">
                  <a16:creationId xmlns:a16="http://schemas.microsoft.com/office/drawing/2014/main" id="{DAC21EAD-6D89-3A29-6F88-04B1733A7628}"/>
                </a:ext>
              </a:extLst>
            </p:cNvPr>
            <p:cNvSpPr txBox="1"/>
            <p:nvPr/>
          </p:nvSpPr>
          <p:spPr bwMode="auto">
            <a:xfrm>
              <a:off x="5161056" y="3832507"/>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26" name="TextBox 25">
              <a:extLst>
                <a:ext uri="{FF2B5EF4-FFF2-40B4-BE49-F238E27FC236}">
                  <a16:creationId xmlns:a16="http://schemas.microsoft.com/office/drawing/2014/main" id="{DC2022A5-6D14-D353-5C30-EA1E4A491E35}"/>
                </a:ext>
              </a:extLst>
            </p:cNvPr>
            <p:cNvSpPr txBox="1"/>
            <p:nvPr/>
          </p:nvSpPr>
          <p:spPr bwMode="auto">
            <a:xfrm>
              <a:off x="5161056" y="4053950"/>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27" name="TextBox 26">
              <a:extLst>
                <a:ext uri="{FF2B5EF4-FFF2-40B4-BE49-F238E27FC236}">
                  <a16:creationId xmlns:a16="http://schemas.microsoft.com/office/drawing/2014/main" id="{83F9F177-4C02-55BF-DF32-2AAA91B43F67}"/>
                </a:ext>
              </a:extLst>
            </p:cNvPr>
            <p:cNvSpPr txBox="1"/>
            <p:nvPr/>
          </p:nvSpPr>
          <p:spPr bwMode="auto">
            <a:xfrm>
              <a:off x="5161056" y="4267171"/>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28" name="TextBox 27">
              <a:extLst>
                <a:ext uri="{FF2B5EF4-FFF2-40B4-BE49-F238E27FC236}">
                  <a16:creationId xmlns:a16="http://schemas.microsoft.com/office/drawing/2014/main" id="{738880B9-D359-2739-D9DD-76597528A568}"/>
                </a:ext>
              </a:extLst>
            </p:cNvPr>
            <p:cNvSpPr txBox="1"/>
            <p:nvPr/>
          </p:nvSpPr>
          <p:spPr bwMode="auto">
            <a:xfrm>
              <a:off x="5161056" y="4480392"/>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29" name="TextBox 28">
              <a:extLst>
                <a:ext uri="{FF2B5EF4-FFF2-40B4-BE49-F238E27FC236}">
                  <a16:creationId xmlns:a16="http://schemas.microsoft.com/office/drawing/2014/main" id="{756FF4DB-7839-1F81-014C-4F5AA8B7C58B}"/>
                </a:ext>
              </a:extLst>
            </p:cNvPr>
            <p:cNvSpPr txBox="1"/>
            <p:nvPr/>
          </p:nvSpPr>
          <p:spPr bwMode="auto">
            <a:xfrm>
              <a:off x="5226778" y="4696296"/>
              <a:ext cx="2503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grpSp>
      <p:grpSp>
        <p:nvGrpSpPr>
          <p:cNvPr id="30" name="Group 29">
            <a:extLst>
              <a:ext uri="{FF2B5EF4-FFF2-40B4-BE49-F238E27FC236}">
                <a16:creationId xmlns:a16="http://schemas.microsoft.com/office/drawing/2014/main" id="{0C070CDA-6388-A312-5F8D-E56EB230AF24}"/>
              </a:ext>
            </a:extLst>
          </p:cNvPr>
          <p:cNvGrpSpPr/>
          <p:nvPr/>
        </p:nvGrpSpPr>
        <p:grpSpPr>
          <a:xfrm>
            <a:off x="8556573" y="2550404"/>
            <a:ext cx="381836" cy="2392114"/>
            <a:chOff x="5095332" y="2550403"/>
            <a:chExt cx="381836" cy="2392114"/>
          </a:xfrm>
        </p:grpSpPr>
        <p:sp>
          <p:nvSpPr>
            <p:cNvPr id="31" name="TextBox 30">
              <a:extLst>
                <a:ext uri="{FF2B5EF4-FFF2-40B4-BE49-F238E27FC236}">
                  <a16:creationId xmlns:a16="http://schemas.microsoft.com/office/drawing/2014/main" id="{FE14165C-EA08-4775-DC08-03D38DAB6BB6}"/>
                </a:ext>
              </a:extLst>
            </p:cNvPr>
            <p:cNvSpPr txBox="1"/>
            <p:nvPr/>
          </p:nvSpPr>
          <p:spPr bwMode="auto">
            <a:xfrm>
              <a:off x="5095332" y="2550403"/>
              <a:ext cx="3818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32" name="TextBox 31">
              <a:extLst>
                <a:ext uri="{FF2B5EF4-FFF2-40B4-BE49-F238E27FC236}">
                  <a16:creationId xmlns:a16="http://schemas.microsoft.com/office/drawing/2014/main" id="{6CD171C8-FEA6-1BFE-5D6F-9EBDF38B9F5D}"/>
                </a:ext>
              </a:extLst>
            </p:cNvPr>
            <p:cNvSpPr txBox="1"/>
            <p:nvPr/>
          </p:nvSpPr>
          <p:spPr bwMode="auto">
            <a:xfrm>
              <a:off x="5161056" y="2772494"/>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a:t>
              </a:r>
            </a:p>
          </p:txBody>
        </p:sp>
        <p:sp>
          <p:nvSpPr>
            <p:cNvPr id="33" name="TextBox 32">
              <a:extLst>
                <a:ext uri="{FF2B5EF4-FFF2-40B4-BE49-F238E27FC236}">
                  <a16:creationId xmlns:a16="http://schemas.microsoft.com/office/drawing/2014/main" id="{52117321-A797-9738-1333-852FD4F8598A}"/>
                </a:ext>
              </a:extLst>
            </p:cNvPr>
            <p:cNvSpPr txBox="1"/>
            <p:nvPr/>
          </p:nvSpPr>
          <p:spPr bwMode="auto">
            <a:xfrm>
              <a:off x="5161056" y="2977771"/>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34" name="TextBox 33">
              <a:extLst>
                <a:ext uri="{FF2B5EF4-FFF2-40B4-BE49-F238E27FC236}">
                  <a16:creationId xmlns:a16="http://schemas.microsoft.com/office/drawing/2014/main" id="{EFC9B8C8-0D5A-1AC2-B6EF-230F98897214}"/>
                </a:ext>
              </a:extLst>
            </p:cNvPr>
            <p:cNvSpPr txBox="1"/>
            <p:nvPr/>
          </p:nvSpPr>
          <p:spPr bwMode="auto">
            <a:xfrm>
              <a:off x="5161056" y="3199862"/>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35" name="TextBox 34">
              <a:extLst>
                <a:ext uri="{FF2B5EF4-FFF2-40B4-BE49-F238E27FC236}">
                  <a16:creationId xmlns:a16="http://schemas.microsoft.com/office/drawing/2014/main" id="{63345403-913F-14EC-0291-18D40E829297}"/>
                </a:ext>
              </a:extLst>
            </p:cNvPr>
            <p:cNvSpPr txBox="1"/>
            <p:nvPr/>
          </p:nvSpPr>
          <p:spPr bwMode="auto">
            <a:xfrm>
              <a:off x="5161056" y="34051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36" name="TextBox 35">
              <a:extLst>
                <a:ext uri="{FF2B5EF4-FFF2-40B4-BE49-F238E27FC236}">
                  <a16:creationId xmlns:a16="http://schemas.microsoft.com/office/drawing/2014/main" id="{3E10518F-6896-D60B-FF77-8A486D793A2E}"/>
                </a:ext>
              </a:extLst>
            </p:cNvPr>
            <p:cNvSpPr txBox="1"/>
            <p:nvPr/>
          </p:nvSpPr>
          <p:spPr bwMode="auto">
            <a:xfrm>
              <a:off x="5161056" y="3627230"/>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37" name="TextBox 36">
              <a:extLst>
                <a:ext uri="{FF2B5EF4-FFF2-40B4-BE49-F238E27FC236}">
                  <a16:creationId xmlns:a16="http://schemas.microsoft.com/office/drawing/2014/main" id="{5AF3E90B-8FDF-1DE7-D13A-8719802B9C5C}"/>
                </a:ext>
              </a:extLst>
            </p:cNvPr>
            <p:cNvSpPr txBox="1"/>
            <p:nvPr/>
          </p:nvSpPr>
          <p:spPr bwMode="auto">
            <a:xfrm>
              <a:off x="5161056" y="3832507"/>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38" name="TextBox 37">
              <a:extLst>
                <a:ext uri="{FF2B5EF4-FFF2-40B4-BE49-F238E27FC236}">
                  <a16:creationId xmlns:a16="http://schemas.microsoft.com/office/drawing/2014/main" id="{9508A666-FE02-49EE-4CF3-7B7EADB6A739}"/>
                </a:ext>
              </a:extLst>
            </p:cNvPr>
            <p:cNvSpPr txBox="1"/>
            <p:nvPr/>
          </p:nvSpPr>
          <p:spPr bwMode="auto">
            <a:xfrm>
              <a:off x="5161056" y="4053950"/>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39" name="TextBox 38">
              <a:extLst>
                <a:ext uri="{FF2B5EF4-FFF2-40B4-BE49-F238E27FC236}">
                  <a16:creationId xmlns:a16="http://schemas.microsoft.com/office/drawing/2014/main" id="{5BAB66DD-BAFC-A87E-DD80-0B6A7AA8229D}"/>
                </a:ext>
              </a:extLst>
            </p:cNvPr>
            <p:cNvSpPr txBox="1"/>
            <p:nvPr/>
          </p:nvSpPr>
          <p:spPr bwMode="auto">
            <a:xfrm>
              <a:off x="5161056" y="4267171"/>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40" name="TextBox 39">
              <a:extLst>
                <a:ext uri="{FF2B5EF4-FFF2-40B4-BE49-F238E27FC236}">
                  <a16:creationId xmlns:a16="http://schemas.microsoft.com/office/drawing/2014/main" id="{32459F87-6E90-F6A5-2500-34097C1435C7}"/>
                </a:ext>
              </a:extLst>
            </p:cNvPr>
            <p:cNvSpPr txBox="1"/>
            <p:nvPr/>
          </p:nvSpPr>
          <p:spPr bwMode="auto">
            <a:xfrm>
              <a:off x="5161056" y="4480392"/>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41" name="TextBox 40">
              <a:extLst>
                <a:ext uri="{FF2B5EF4-FFF2-40B4-BE49-F238E27FC236}">
                  <a16:creationId xmlns:a16="http://schemas.microsoft.com/office/drawing/2014/main" id="{A743BF2C-904B-96F9-C7BA-E5FBEA529DA0}"/>
                </a:ext>
              </a:extLst>
            </p:cNvPr>
            <p:cNvSpPr txBox="1"/>
            <p:nvPr/>
          </p:nvSpPr>
          <p:spPr bwMode="auto">
            <a:xfrm>
              <a:off x="5226778" y="4696296"/>
              <a:ext cx="2503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grpSp>
      <p:grpSp>
        <p:nvGrpSpPr>
          <p:cNvPr id="42" name="Group 41">
            <a:extLst>
              <a:ext uri="{FF2B5EF4-FFF2-40B4-BE49-F238E27FC236}">
                <a16:creationId xmlns:a16="http://schemas.microsoft.com/office/drawing/2014/main" id="{85238EBE-316B-F8DB-6EA0-CE3DBE577656}"/>
              </a:ext>
            </a:extLst>
          </p:cNvPr>
          <p:cNvGrpSpPr/>
          <p:nvPr/>
        </p:nvGrpSpPr>
        <p:grpSpPr>
          <a:xfrm>
            <a:off x="5430420" y="2692714"/>
            <a:ext cx="59684" cy="2126692"/>
            <a:chOff x="5430420" y="2692714"/>
            <a:chExt cx="59684" cy="2126692"/>
          </a:xfrm>
        </p:grpSpPr>
        <p:cxnSp>
          <p:nvCxnSpPr>
            <p:cNvPr id="43" name="Straight Connector 42">
              <a:extLst>
                <a:ext uri="{FF2B5EF4-FFF2-40B4-BE49-F238E27FC236}">
                  <a16:creationId xmlns:a16="http://schemas.microsoft.com/office/drawing/2014/main" id="{6246B4BB-C887-8509-E152-DF25E91F58BA}"/>
                </a:ext>
              </a:extLst>
            </p:cNvPr>
            <p:cNvCxnSpPr>
              <a:cxnSpLocks/>
            </p:cNvCxnSpPr>
            <p:nvPr/>
          </p:nvCxnSpPr>
          <p:spPr bwMode="auto">
            <a:xfrm>
              <a:off x="5430420" y="269271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F0C6CFED-0995-73AD-0500-7D76C4F8008C}"/>
                </a:ext>
              </a:extLst>
            </p:cNvPr>
            <p:cNvCxnSpPr>
              <a:cxnSpLocks/>
            </p:cNvCxnSpPr>
            <p:nvPr/>
          </p:nvCxnSpPr>
          <p:spPr bwMode="auto">
            <a:xfrm>
              <a:off x="5430420" y="289672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51410E1D-62F1-66A4-DEBB-F30636F3BDDF}"/>
                </a:ext>
              </a:extLst>
            </p:cNvPr>
            <p:cNvCxnSpPr>
              <a:cxnSpLocks/>
            </p:cNvCxnSpPr>
            <p:nvPr/>
          </p:nvCxnSpPr>
          <p:spPr bwMode="auto">
            <a:xfrm>
              <a:off x="5430420" y="310889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7A72BE7E-B624-453F-401C-F8689C00942F}"/>
                </a:ext>
              </a:extLst>
            </p:cNvPr>
            <p:cNvCxnSpPr>
              <a:cxnSpLocks/>
            </p:cNvCxnSpPr>
            <p:nvPr/>
          </p:nvCxnSpPr>
          <p:spPr bwMode="auto">
            <a:xfrm>
              <a:off x="5430420" y="332514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CF4CA192-6071-1CCD-779A-C4373865BBEB}"/>
                </a:ext>
              </a:extLst>
            </p:cNvPr>
            <p:cNvCxnSpPr>
              <a:cxnSpLocks/>
            </p:cNvCxnSpPr>
            <p:nvPr/>
          </p:nvCxnSpPr>
          <p:spPr bwMode="auto">
            <a:xfrm>
              <a:off x="5430420" y="3530599"/>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F64FBD99-C012-F13C-5523-55650FCB2C4F}"/>
                </a:ext>
              </a:extLst>
            </p:cNvPr>
            <p:cNvCxnSpPr>
              <a:cxnSpLocks/>
            </p:cNvCxnSpPr>
            <p:nvPr/>
          </p:nvCxnSpPr>
          <p:spPr bwMode="auto">
            <a:xfrm>
              <a:off x="5430420" y="375811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B1504512-2F9D-5A40-E081-7D99DECF10AC}"/>
                </a:ext>
              </a:extLst>
            </p:cNvPr>
            <p:cNvCxnSpPr>
              <a:cxnSpLocks/>
            </p:cNvCxnSpPr>
            <p:nvPr/>
          </p:nvCxnSpPr>
          <p:spPr bwMode="auto">
            <a:xfrm>
              <a:off x="5430420" y="396212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D8128BF0-1951-2716-91F2-0363D5BD3646}"/>
                </a:ext>
              </a:extLst>
            </p:cNvPr>
            <p:cNvCxnSpPr>
              <a:cxnSpLocks/>
            </p:cNvCxnSpPr>
            <p:nvPr/>
          </p:nvCxnSpPr>
          <p:spPr bwMode="auto">
            <a:xfrm>
              <a:off x="5430420" y="417429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32529BFF-E8E2-F0F1-3389-765D864C21CF}"/>
                </a:ext>
              </a:extLst>
            </p:cNvPr>
            <p:cNvCxnSpPr>
              <a:cxnSpLocks/>
            </p:cNvCxnSpPr>
            <p:nvPr/>
          </p:nvCxnSpPr>
          <p:spPr bwMode="auto">
            <a:xfrm>
              <a:off x="5430420" y="439054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E4B3AEA7-328B-C2DF-8FBC-3A60666119E7}"/>
                </a:ext>
              </a:extLst>
            </p:cNvPr>
            <p:cNvCxnSpPr>
              <a:cxnSpLocks/>
            </p:cNvCxnSpPr>
            <p:nvPr/>
          </p:nvCxnSpPr>
          <p:spPr bwMode="auto">
            <a:xfrm>
              <a:off x="5430420" y="4596002"/>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B6599AE-CEBF-1CDF-BE50-7592BDCE0ABA}"/>
                </a:ext>
              </a:extLst>
            </p:cNvPr>
            <p:cNvCxnSpPr>
              <a:cxnSpLocks/>
            </p:cNvCxnSpPr>
            <p:nvPr/>
          </p:nvCxnSpPr>
          <p:spPr bwMode="auto">
            <a:xfrm>
              <a:off x="5430420" y="4819406"/>
              <a:ext cx="59684" cy="0"/>
            </a:xfrm>
            <a:prstGeom prst="line">
              <a:avLst/>
            </a:prstGeom>
            <a:noFill/>
            <a:ln w="28575" cap="flat" cmpd="sng" algn="ctr">
              <a:solidFill>
                <a:schemeClr val="bg1"/>
              </a:solidFill>
              <a:prstDash val="solid"/>
              <a:round/>
              <a:headEnd type="none" w="med" len="med"/>
              <a:tailEnd type="none" w="med" len="med"/>
            </a:ln>
            <a:effectLst/>
          </p:spPr>
        </p:cxnSp>
      </p:grpSp>
      <p:grpSp>
        <p:nvGrpSpPr>
          <p:cNvPr id="54" name="Group 53">
            <a:extLst>
              <a:ext uri="{FF2B5EF4-FFF2-40B4-BE49-F238E27FC236}">
                <a16:creationId xmlns:a16="http://schemas.microsoft.com/office/drawing/2014/main" id="{FBC0D79D-8665-74CB-220E-27D661A8FD48}"/>
              </a:ext>
            </a:extLst>
          </p:cNvPr>
          <p:cNvGrpSpPr/>
          <p:nvPr/>
        </p:nvGrpSpPr>
        <p:grpSpPr>
          <a:xfrm>
            <a:off x="8892509" y="2692714"/>
            <a:ext cx="59684" cy="2126692"/>
            <a:chOff x="5430420" y="2692714"/>
            <a:chExt cx="59684" cy="2126692"/>
          </a:xfrm>
        </p:grpSpPr>
        <p:cxnSp>
          <p:nvCxnSpPr>
            <p:cNvPr id="55" name="Straight Connector 54">
              <a:extLst>
                <a:ext uri="{FF2B5EF4-FFF2-40B4-BE49-F238E27FC236}">
                  <a16:creationId xmlns:a16="http://schemas.microsoft.com/office/drawing/2014/main" id="{BE6F1EAD-0FB2-47DA-0821-416188FB6A26}"/>
                </a:ext>
              </a:extLst>
            </p:cNvPr>
            <p:cNvCxnSpPr>
              <a:cxnSpLocks/>
            </p:cNvCxnSpPr>
            <p:nvPr/>
          </p:nvCxnSpPr>
          <p:spPr bwMode="auto">
            <a:xfrm>
              <a:off x="5430420" y="269271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B7F083BA-FC9E-E875-E00D-ABB42872B79C}"/>
                </a:ext>
              </a:extLst>
            </p:cNvPr>
            <p:cNvCxnSpPr>
              <a:cxnSpLocks/>
            </p:cNvCxnSpPr>
            <p:nvPr/>
          </p:nvCxnSpPr>
          <p:spPr bwMode="auto">
            <a:xfrm>
              <a:off x="5430420" y="289672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E7C15F58-18EA-652C-12DA-E943BC4832D1}"/>
                </a:ext>
              </a:extLst>
            </p:cNvPr>
            <p:cNvCxnSpPr>
              <a:cxnSpLocks/>
            </p:cNvCxnSpPr>
            <p:nvPr/>
          </p:nvCxnSpPr>
          <p:spPr bwMode="auto">
            <a:xfrm>
              <a:off x="5430420" y="310889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DE84335C-8318-141E-0D7B-51F8451DB663}"/>
                </a:ext>
              </a:extLst>
            </p:cNvPr>
            <p:cNvCxnSpPr>
              <a:cxnSpLocks/>
            </p:cNvCxnSpPr>
            <p:nvPr/>
          </p:nvCxnSpPr>
          <p:spPr bwMode="auto">
            <a:xfrm>
              <a:off x="5430420" y="332514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8FAEDA7C-7932-365C-B8EE-88C565874756}"/>
                </a:ext>
              </a:extLst>
            </p:cNvPr>
            <p:cNvCxnSpPr>
              <a:cxnSpLocks/>
            </p:cNvCxnSpPr>
            <p:nvPr/>
          </p:nvCxnSpPr>
          <p:spPr bwMode="auto">
            <a:xfrm>
              <a:off x="5430420" y="3530599"/>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95A8BB92-DE75-D207-F095-4C533950CB6D}"/>
                </a:ext>
              </a:extLst>
            </p:cNvPr>
            <p:cNvCxnSpPr>
              <a:cxnSpLocks/>
            </p:cNvCxnSpPr>
            <p:nvPr/>
          </p:nvCxnSpPr>
          <p:spPr bwMode="auto">
            <a:xfrm>
              <a:off x="5430420" y="375811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67711E0D-E8BE-6834-0C70-6509F5196D82}"/>
                </a:ext>
              </a:extLst>
            </p:cNvPr>
            <p:cNvCxnSpPr>
              <a:cxnSpLocks/>
            </p:cNvCxnSpPr>
            <p:nvPr/>
          </p:nvCxnSpPr>
          <p:spPr bwMode="auto">
            <a:xfrm>
              <a:off x="5430420" y="396212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E7AB71D5-ACD6-9086-B25F-28BB9121C363}"/>
                </a:ext>
              </a:extLst>
            </p:cNvPr>
            <p:cNvCxnSpPr>
              <a:cxnSpLocks/>
            </p:cNvCxnSpPr>
            <p:nvPr/>
          </p:nvCxnSpPr>
          <p:spPr bwMode="auto">
            <a:xfrm>
              <a:off x="5430420" y="417429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785AD751-00A6-A9F3-B487-0FDB5400B39D}"/>
                </a:ext>
              </a:extLst>
            </p:cNvPr>
            <p:cNvCxnSpPr>
              <a:cxnSpLocks/>
            </p:cNvCxnSpPr>
            <p:nvPr/>
          </p:nvCxnSpPr>
          <p:spPr bwMode="auto">
            <a:xfrm>
              <a:off x="5430420" y="439054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1ABB1DB7-7DB7-951A-AAF9-BF2B427DBBA7}"/>
                </a:ext>
              </a:extLst>
            </p:cNvPr>
            <p:cNvCxnSpPr>
              <a:cxnSpLocks/>
            </p:cNvCxnSpPr>
            <p:nvPr/>
          </p:nvCxnSpPr>
          <p:spPr bwMode="auto">
            <a:xfrm>
              <a:off x="5430420" y="4596002"/>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6FF9E963-5EE5-E289-C6CC-A077CC7DBA4A}"/>
                </a:ext>
              </a:extLst>
            </p:cNvPr>
            <p:cNvCxnSpPr>
              <a:cxnSpLocks/>
            </p:cNvCxnSpPr>
            <p:nvPr/>
          </p:nvCxnSpPr>
          <p:spPr bwMode="auto">
            <a:xfrm>
              <a:off x="5430420" y="4819406"/>
              <a:ext cx="59684" cy="0"/>
            </a:xfrm>
            <a:prstGeom prst="line">
              <a:avLst/>
            </a:prstGeom>
            <a:noFill/>
            <a:ln w="28575" cap="flat" cmpd="sng" algn="ctr">
              <a:solidFill>
                <a:schemeClr val="bg1"/>
              </a:solidFill>
              <a:prstDash val="solid"/>
              <a:round/>
              <a:headEnd type="none" w="med" len="med"/>
              <a:tailEnd type="none" w="med" len="med"/>
            </a:ln>
            <a:effectLst/>
          </p:spPr>
        </p:cxnSp>
      </p:grpSp>
      <p:grpSp>
        <p:nvGrpSpPr>
          <p:cNvPr id="66" name="Group 65">
            <a:extLst>
              <a:ext uri="{FF2B5EF4-FFF2-40B4-BE49-F238E27FC236}">
                <a16:creationId xmlns:a16="http://schemas.microsoft.com/office/drawing/2014/main" id="{61376EC8-6957-BEF9-6256-CE59F09A1537}"/>
              </a:ext>
            </a:extLst>
          </p:cNvPr>
          <p:cNvGrpSpPr/>
          <p:nvPr/>
        </p:nvGrpSpPr>
        <p:grpSpPr>
          <a:xfrm rot="16200000">
            <a:off x="6879938" y="3505812"/>
            <a:ext cx="59684" cy="2766030"/>
            <a:chOff x="5430420" y="2692714"/>
            <a:chExt cx="59684" cy="2766030"/>
          </a:xfrm>
        </p:grpSpPr>
        <p:cxnSp>
          <p:nvCxnSpPr>
            <p:cNvPr id="67" name="Straight Connector 66">
              <a:extLst>
                <a:ext uri="{FF2B5EF4-FFF2-40B4-BE49-F238E27FC236}">
                  <a16:creationId xmlns:a16="http://schemas.microsoft.com/office/drawing/2014/main" id="{F2E789F1-D553-2FFA-70C5-C4D8005D3B0C}"/>
                </a:ext>
              </a:extLst>
            </p:cNvPr>
            <p:cNvCxnSpPr>
              <a:cxnSpLocks/>
            </p:cNvCxnSpPr>
            <p:nvPr/>
          </p:nvCxnSpPr>
          <p:spPr bwMode="auto">
            <a:xfrm>
              <a:off x="5430420" y="269271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FB40EFAB-1FFD-8680-64DF-E078A94A1EBC}"/>
                </a:ext>
              </a:extLst>
            </p:cNvPr>
            <p:cNvCxnSpPr>
              <a:cxnSpLocks/>
            </p:cNvCxnSpPr>
            <p:nvPr/>
          </p:nvCxnSpPr>
          <p:spPr bwMode="auto">
            <a:xfrm>
              <a:off x="5430420" y="296657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29374E48-6D89-5468-8A29-748F1BEA4C35}"/>
                </a:ext>
              </a:extLst>
            </p:cNvPr>
            <p:cNvCxnSpPr>
              <a:cxnSpLocks/>
            </p:cNvCxnSpPr>
            <p:nvPr/>
          </p:nvCxnSpPr>
          <p:spPr bwMode="auto">
            <a:xfrm>
              <a:off x="5430420" y="3258119"/>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17F7A29B-6EE9-2D16-7DAF-5B7B079237BE}"/>
                </a:ext>
              </a:extLst>
            </p:cNvPr>
            <p:cNvCxnSpPr>
              <a:cxnSpLocks/>
            </p:cNvCxnSpPr>
            <p:nvPr/>
          </p:nvCxnSpPr>
          <p:spPr bwMode="auto">
            <a:xfrm>
              <a:off x="5430420" y="545874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2D93DF53-1F47-CC15-D2B4-0F7D9FD494B9}"/>
                </a:ext>
              </a:extLst>
            </p:cNvPr>
            <p:cNvCxnSpPr>
              <a:cxnSpLocks/>
            </p:cNvCxnSpPr>
            <p:nvPr/>
          </p:nvCxnSpPr>
          <p:spPr bwMode="auto">
            <a:xfrm>
              <a:off x="5430420" y="3530599"/>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60E14C7C-1B80-C08E-CBFD-B1B8EBF102FC}"/>
                </a:ext>
              </a:extLst>
            </p:cNvPr>
            <p:cNvCxnSpPr>
              <a:cxnSpLocks/>
            </p:cNvCxnSpPr>
            <p:nvPr/>
          </p:nvCxnSpPr>
          <p:spPr bwMode="auto">
            <a:xfrm>
              <a:off x="5430420" y="380256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498422D2-C5DE-3651-3F43-55D36FA2C292}"/>
                </a:ext>
              </a:extLst>
            </p:cNvPr>
            <p:cNvCxnSpPr>
              <a:cxnSpLocks/>
            </p:cNvCxnSpPr>
            <p:nvPr/>
          </p:nvCxnSpPr>
          <p:spPr bwMode="auto">
            <a:xfrm>
              <a:off x="5430420" y="4072656"/>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27696A66-1642-C65C-D3B2-6E9FBCE7875B}"/>
                </a:ext>
              </a:extLst>
            </p:cNvPr>
            <p:cNvCxnSpPr>
              <a:cxnSpLocks/>
            </p:cNvCxnSpPr>
            <p:nvPr/>
          </p:nvCxnSpPr>
          <p:spPr bwMode="auto">
            <a:xfrm>
              <a:off x="5430420" y="435844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DF60C31F-FDF8-48C5-CE03-1D6A768A1D0E}"/>
                </a:ext>
              </a:extLst>
            </p:cNvPr>
            <p:cNvCxnSpPr>
              <a:cxnSpLocks/>
            </p:cNvCxnSpPr>
            <p:nvPr/>
          </p:nvCxnSpPr>
          <p:spPr bwMode="auto">
            <a:xfrm>
              <a:off x="5430420" y="463184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F3B523E0-418B-2B6A-FDF2-9E4156DE0AAB}"/>
                </a:ext>
              </a:extLst>
            </p:cNvPr>
            <p:cNvCxnSpPr>
              <a:cxnSpLocks/>
            </p:cNvCxnSpPr>
            <p:nvPr/>
          </p:nvCxnSpPr>
          <p:spPr bwMode="auto">
            <a:xfrm>
              <a:off x="5430420" y="4913502"/>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F5BD80C9-B073-8ABE-1547-E1BAEE827F17}"/>
                </a:ext>
              </a:extLst>
            </p:cNvPr>
            <p:cNvCxnSpPr>
              <a:cxnSpLocks/>
            </p:cNvCxnSpPr>
            <p:nvPr/>
          </p:nvCxnSpPr>
          <p:spPr bwMode="auto">
            <a:xfrm>
              <a:off x="5430420" y="5190881"/>
              <a:ext cx="59684" cy="0"/>
            </a:xfrm>
            <a:prstGeom prst="line">
              <a:avLst/>
            </a:prstGeom>
            <a:noFill/>
            <a:ln w="28575" cap="flat" cmpd="sng" algn="ctr">
              <a:solidFill>
                <a:schemeClr val="bg1"/>
              </a:solidFill>
              <a:prstDash val="solid"/>
              <a:round/>
              <a:headEnd type="none" w="med" len="med"/>
              <a:tailEnd type="none" w="med" len="med"/>
            </a:ln>
            <a:effectLst/>
          </p:spPr>
        </p:cxnSp>
      </p:grpSp>
      <p:grpSp>
        <p:nvGrpSpPr>
          <p:cNvPr id="78" name="Group 77">
            <a:extLst>
              <a:ext uri="{FF2B5EF4-FFF2-40B4-BE49-F238E27FC236}">
                <a16:creationId xmlns:a16="http://schemas.microsoft.com/office/drawing/2014/main" id="{DA38031D-2D77-E768-66D9-9C81ACDBD88E}"/>
              </a:ext>
            </a:extLst>
          </p:cNvPr>
          <p:cNvGrpSpPr/>
          <p:nvPr/>
        </p:nvGrpSpPr>
        <p:grpSpPr>
          <a:xfrm rot="16200000">
            <a:off x="10345137" y="3505811"/>
            <a:ext cx="59684" cy="2766030"/>
            <a:chOff x="5430420" y="2692714"/>
            <a:chExt cx="59684" cy="2766030"/>
          </a:xfrm>
        </p:grpSpPr>
        <p:cxnSp>
          <p:nvCxnSpPr>
            <p:cNvPr id="79" name="Straight Connector 78">
              <a:extLst>
                <a:ext uri="{FF2B5EF4-FFF2-40B4-BE49-F238E27FC236}">
                  <a16:creationId xmlns:a16="http://schemas.microsoft.com/office/drawing/2014/main" id="{65547D1C-1080-FCC6-B415-4EF51D8D7A3F}"/>
                </a:ext>
              </a:extLst>
            </p:cNvPr>
            <p:cNvCxnSpPr>
              <a:cxnSpLocks/>
            </p:cNvCxnSpPr>
            <p:nvPr/>
          </p:nvCxnSpPr>
          <p:spPr bwMode="auto">
            <a:xfrm>
              <a:off x="5430420" y="269271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0" name="Straight Connector 79">
              <a:extLst>
                <a:ext uri="{FF2B5EF4-FFF2-40B4-BE49-F238E27FC236}">
                  <a16:creationId xmlns:a16="http://schemas.microsoft.com/office/drawing/2014/main" id="{1DBCC952-B55D-8AB0-0BF6-68940492C752}"/>
                </a:ext>
              </a:extLst>
            </p:cNvPr>
            <p:cNvCxnSpPr>
              <a:cxnSpLocks/>
            </p:cNvCxnSpPr>
            <p:nvPr/>
          </p:nvCxnSpPr>
          <p:spPr bwMode="auto">
            <a:xfrm>
              <a:off x="5430420" y="296657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2D0957CD-4CC3-1258-F163-7B0122FC3798}"/>
                </a:ext>
              </a:extLst>
            </p:cNvPr>
            <p:cNvCxnSpPr>
              <a:cxnSpLocks/>
            </p:cNvCxnSpPr>
            <p:nvPr/>
          </p:nvCxnSpPr>
          <p:spPr bwMode="auto">
            <a:xfrm>
              <a:off x="5430420" y="3258119"/>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8ACE7CF6-66D7-E223-AB24-7096426FACE7}"/>
                </a:ext>
              </a:extLst>
            </p:cNvPr>
            <p:cNvCxnSpPr>
              <a:cxnSpLocks/>
            </p:cNvCxnSpPr>
            <p:nvPr/>
          </p:nvCxnSpPr>
          <p:spPr bwMode="auto">
            <a:xfrm>
              <a:off x="5430420" y="5458744"/>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D638E00C-5BD9-CAE0-5EA5-82DA407541AC}"/>
                </a:ext>
              </a:extLst>
            </p:cNvPr>
            <p:cNvCxnSpPr>
              <a:cxnSpLocks/>
            </p:cNvCxnSpPr>
            <p:nvPr/>
          </p:nvCxnSpPr>
          <p:spPr bwMode="auto">
            <a:xfrm>
              <a:off x="5430420" y="3530599"/>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75D3468A-D4C3-8443-DF52-7AB7D3A9254B}"/>
                </a:ext>
              </a:extLst>
            </p:cNvPr>
            <p:cNvCxnSpPr>
              <a:cxnSpLocks/>
            </p:cNvCxnSpPr>
            <p:nvPr/>
          </p:nvCxnSpPr>
          <p:spPr bwMode="auto">
            <a:xfrm>
              <a:off x="5430420" y="380256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B2C156B6-A30C-7AFB-6CAE-3D37BC5FADBC}"/>
                </a:ext>
              </a:extLst>
            </p:cNvPr>
            <p:cNvCxnSpPr>
              <a:cxnSpLocks/>
            </p:cNvCxnSpPr>
            <p:nvPr/>
          </p:nvCxnSpPr>
          <p:spPr bwMode="auto">
            <a:xfrm>
              <a:off x="5430420" y="4072656"/>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F8EFCEB5-BF85-4022-C5F6-571311DB25E1}"/>
                </a:ext>
              </a:extLst>
            </p:cNvPr>
            <p:cNvCxnSpPr>
              <a:cxnSpLocks/>
            </p:cNvCxnSpPr>
            <p:nvPr/>
          </p:nvCxnSpPr>
          <p:spPr bwMode="auto">
            <a:xfrm>
              <a:off x="5430420" y="435844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D55A6E7A-5507-5387-5D97-56654F63A4FB}"/>
                </a:ext>
              </a:extLst>
            </p:cNvPr>
            <p:cNvCxnSpPr>
              <a:cxnSpLocks/>
            </p:cNvCxnSpPr>
            <p:nvPr/>
          </p:nvCxnSpPr>
          <p:spPr bwMode="auto">
            <a:xfrm>
              <a:off x="5430420" y="4631847"/>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A073B8CF-0585-9BE8-ED3C-A0F2AF195DD2}"/>
                </a:ext>
              </a:extLst>
            </p:cNvPr>
            <p:cNvCxnSpPr>
              <a:cxnSpLocks/>
            </p:cNvCxnSpPr>
            <p:nvPr/>
          </p:nvCxnSpPr>
          <p:spPr bwMode="auto">
            <a:xfrm>
              <a:off x="5430420" y="4913502"/>
              <a:ext cx="59684" cy="0"/>
            </a:xfrm>
            <a:prstGeom prst="line">
              <a:avLst/>
            </a:prstGeom>
            <a:noFill/>
            <a:ln w="28575" cap="flat" cmpd="sng" algn="ctr">
              <a:solidFill>
                <a:schemeClr val="bg1"/>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629945C0-1180-F523-D38A-87B8FB1C884F}"/>
                </a:ext>
              </a:extLst>
            </p:cNvPr>
            <p:cNvCxnSpPr>
              <a:cxnSpLocks/>
            </p:cNvCxnSpPr>
            <p:nvPr/>
          </p:nvCxnSpPr>
          <p:spPr bwMode="auto">
            <a:xfrm>
              <a:off x="5430420" y="5190881"/>
              <a:ext cx="59684" cy="0"/>
            </a:xfrm>
            <a:prstGeom prst="line">
              <a:avLst/>
            </a:prstGeom>
            <a:noFill/>
            <a:ln w="28575" cap="flat" cmpd="sng" algn="ctr">
              <a:solidFill>
                <a:schemeClr val="bg1"/>
              </a:solidFill>
              <a:prstDash val="solid"/>
              <a:round/>
              <a:headEnd type="none" w="med" len="med"/>
              <a:tailEnd type="none" w="med" len="med"/>
            </a:ln>
            <a:effectLst/>
          </p:spPr>
        </p:cxnSp>
      </p:grpSp>
      <p:grpSp>
        <p:nvGrpSpPr>
          <p:cNvPr id="90" name="Group 89">
            <a:extLst>
              <a:ext uri="{FF2B5EF4-FFF2-40B4-BE49-F238E27FC236}">
                <a16:creationId xmlns:a16="http://schemas.microsoft.com/office/drawing/2014/main" id="{2AB18077-04C3-7D58-F384-46853DF2E2F7}"/>
              </a:ext>
            </a:extLst>
          </p:cNvPr>
          <p:cNvGrpSpPr/>
          <p:nvPr/>
        </p:nvGrpSpPr>
        <p:grpSpPr>
          <a:xfrm>
            <a:off x="5404641" y="4873939"/>
            <a:ext cx="3078396" cy="246221"/>
            <a:chOff x="5404641" y="4873939"/>
            <a:chExt cx="3078396" cy="246221"/>
          </a:xfrm>
        </p:grpSpPr>
        <p:sp>
          <p:nvSpPr>
            <p:cNvPr id="91" name="TextBox 90">
              <a:extLst>
                <a:ext uri="{FF2B5EF4-FFF2-40B4-BE49-F238E27FC236}">
                  <a16:creationId xmlns:a16="http://schemas.microsoft.com/office/drawing/2014/main" id="{C73DB2C2-49CE-3B20-4229-0E68AC133086}"/>
                </a:ext>
              </a:extLst>
            </p:cNvPr>
            <p:cNvSpPr txBox="1"/>
            <p:nvPr/>
          </p:nvSpPr>
          <p:spPr bwMode="auto">
            <a:xfrm>
              <a:off x="5404641" y="4873939"/>
              <a:ext cx="2503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92" name="TextBox 91">
              <a:extLst>
                <a:ext uri="{FF2B5EF4-FFF2-40B4-BE49-F238E27FC236}">
                  <a16:creationId xmlns:a16="http://schemas.microsoft.com/office/drawing/2014/main" id="{ED25BB8C-9676-DBBF-84CC-F06F5BFDBFBE}"/>
                </a:ext>
              </a:extLst>
            </p:cNvPr>
            <p:cNvSpPr txBox="1"/>
            <p:nvPr/>
          </p:nvSpPr>
          <p:spPr bwMode="auto">
            <a:xfrm>
              <a:off x="5646088"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93" name="TextBox 92">
              <a:extLst>
                <a:ext uri="{FF2B5EF4-FFF2-40B4-BE49-F238E27FC236}">
                  <a16:creationId xmlns:a16="http://schemas.microsoft.com/office/drawing/2014/main" id="{FBB4DBFD-D374-48D9-281A-E2559DE771C5}"/>
                </a:ext>
              </a:extLst>
            </p:cNvPr>
            <p:cNvSpPr txBox="1"/>
            <p:nvPr/>
          </p:nvSpPr>
          <p:spPr bwMode="auto">
            <a:xfrm>
              <a:off x="5928890"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94" name="TextBox 93">
              <a:extLst>
                <a:ext uri="{FF2B5EF4-FFF2-40B4-BE49-F238E27FC236}">
                  <a16:creationId xmlns:a16="http://schemas.microsoft.com/office/drawing/2014/main" id="{4DDC3D9D-9A36-A8C6-D1FE-1557623ED39B}"/>
                </a:ext>
              </a:extLst>
            </p:cNvPr>
            <p:cNvSpPr txBox="1"/>
            <p:nvPr/>
          </p:nvSpPr>
          <p:spPr bwMode="auto">
            <a:xfrm>
              <a:off x="6201184"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95" name="TextBox 94">
              <a:extLst>
                <a:ext uri="{FF2B5EF4-FFF2-40B4-BE49-F238E27FC236}">
                  <a16:creationId xmlns:a16="http://schemas.microsoft.com/office/drawing/2014/main" id="{DE2AFED1-FD2C-0817-489C-6CBAB81EB85C}"/>
                </a:ext>
              </a:extLst>
            </p:cNvPr>
            <p:cNvSpPr txBox="1"/>
            <p:nvPr/>
          </p:nvSpPr>
          <p:spPr bwMode="auto">
            <a:xfrm>
              <a:off x="6478562"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48</a:t>
              </a:r>
            </a:p>
          </p:txBody>
        </p:sp>
        <p:sp>
          <p:nvSpPr>
            <p:cNvPr id="96" name="TextBox 95">
              <a:extLst>
                <a:ext uri="{FF2B5EF4-FFF2-40B4-BE49-F238E27FC236}">
                  <a16:creationId xmlns:a16="http://schemas.microsoft.com/office/drawing/2014/main" id="{D1D013DA-3F3A-35B2-961F-BDC0CFA268BA}"/>
                </a:ext>
              </a:extLst>
            </p:cNvPr>
            <p:cNvSpPr txBox="1"/>
            <p:nvPr/>
          </p:nvSpPr>
          <p:spPr bwMode="auto">
            <a:xfrm>
              <a:off x="6750856"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97" name="TextBox 96">
              <a:extLst>
                <a:ext uri="{FF2B5EF4-FFF2-40B4-BE49-F238E27FC236}">
                  <a16:creationId xmlns:a16="http://schemas.microsoft.com/office/drawing/2014/main" id="{8F0CB9C1-3020-9E91-BAEB-3B3B0F8EE1C7}"/>
                </a:ext>
              </a:extLst>
            </p:cNvPr>
            <p:cNvSpPr txBox="1"/>
            <p:nvPr/>
          </p:nvSpPr>
          <p:spPr bwMode="auto">
            <a:xfrm>
              <a:off x="7040022"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72</a:t>
              </a:r>
            </a:p>
          </p:txBody>
        </p:sp>
        <p:sp>
          <p:nvSpPr>
            <p:cNvPr id="98" name="TextBox 97">
              <a:extLst>
                <a:ext uri="{FF2B5EF4-FFF2-40B4-BE49-F238E27FC236}">
                  <a16:creationId xmlns:a16="http://schemas.microsoft.com/office/drawing/2014/main" id="{58AF43E4-034E-24C6-8792-24836D6BAA63}"/>
                </a:ext>
              </a:extLst>
            </p:cNvPr>
            <p:cNvSpPr txBox="1"/>
            <p:nvPr/>
          </p:nvSpPr>
          <p:spPr bwMode="auto">
            <a:xfrm>
              <a:off x="7307495"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84</a:t>
              </a:r>
            </a:p>
          </p:txBody>
        </p:sp>
        <p:sp>
          <p:nvSpPr>
            <p:cNvPr id="99" name="TextBox 98">
              <a:extLst>
                <a:ext uri="{FF2B5EF4-FFF2-40B4-BE49-F238E27FC236}">
                  <a16:creationId xmlns:a16="http://schemas.microsoft.com/office/drawing/2014/main" id="{336D73C8-29D2-452A-3D32-3B900305494B}"/>
                </a:ext>
              </a:extLst>
            </p:cNvPr>
            <p:cNvSpPr txBox="1"/>
            <p:nvPr/>
          </p:nvSpPr>
          <p:spPr bwMode="auto">
            <a:xfrm>
              <a:off x="7585221"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96</a:t>
              </a:r>
            </a:p>
          </p:txBody>
        </p:sp>
        <p:sp>
          <p:nvSpPr>
            <p:cNvPr id="100" name="TextBox 99">
              <a:extLst>
                <a:ext uri="{FF2B5EF4-FFF2-40B4-BE49-F238E27FC236}">
                  <a16:creationId xmlns:a16="http://schemas.microsoft.com/office/drawing/2014/main" id="{C162C2A2-11F8-1FAB-C9F6-0E29766061EC}"/>
                </a:ext>
              </a:extLst>
            </p:cNvPr>
            <p:cNvSpPr txBox="1"/>
            <p:nvPr/>
          </p:nvSpPr>
          <p:spPr bwMode="auto">
            <a:xfrm>
              <a:off x="7820178" y="4873939"/>
              <a:ext cx="3818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108</a:t>
              </a:r>
            </a:p>
          </p:txBody>
        </p:sp>
        <p:sp>
          <p:nvSpPr>
            <p:cNvPr id="101" name="TextBox 100">
              <a:extLst>
                <a:ext uri="{FF2B5EF4-FFF2-40B4-BE49-F238E27FC236}">
                  <a16:creationId xmlns:a16="http://schemas.microsoft.com/office/drawing/2014/main" id="{2F8CCEE1-CBCB-934A-98EF-63360349849F}"/>
                </a:ext>
              </a:extLst>
            </p:cNvPr>
            <p:cNvSpPr txBox="1"/>
            <p:nvPr/>
          </p:nvSpPr>
          <p:spPr bwMode="auto">
            <a:xfrm>
              <a:off x="8101201" y="4873939"/>
              <a:ext cx="3818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120</a:t>
              </a:r>
            </a:p>
          </p:txBody>
        </p:sp>
      </p:grpSp>
      <p:grpSp>
        <p:nvGrpSpPr>
          <p:cNvPr id="102" name="Group 101">
            <a:extLst>
              <a:ext uri="{FF2B5EF4-FFF2-40B4-BE49-F238E27FC236}">
                <a16:creationId xmlns:a16="http://schemas.microsoft.com/office/drawing/2014/main" id="{FA8684FB-A7C7-5D41-892A-E61744AAD706}"/>
              </a:ext>
            </a:extLst>
          </p:cNvPr>
          <p:cNvGrpSpPr/>
          <p:nvPr/>
        </p:nvGrpSpPr>
        <p:grpSpPr>
          <a:xfrm>
            <a:off x="8867694" y="4869177"/>
            <a:ext cx="3078396" cy="246221"/>
            <a:chOff x="5404641" y="4873939"/>
            <a:chExt cx="3078396" cy="246221"/>
          </a:xfrm>
        </p:grpSpPr>
        <p:sp>
          <p:nvSpPr>
            <p:cNvPr id="103" name="TextBox 102">
              <a:extLst>
                <a:ext uri="{FF2B5EF4-FFF2-40B4-BE49-F238E27FC236}">
                  <a16:creationId xmlns:a16="http://schemas.microsoft.com/office/drawing/2014/main" id="{7AE42B9B-B288-A6C0-2946-A1148A10D90D}"/>
                </a:ext>
              </a:extLst>
            </p:cNvPr>
            <p:cNvSpPr txBox="1"/>
            <p:nvPr/>
          </p:nvSpPr>
          <p:spPr bwMode="auto">
            <a:xfrm>
              <a:off x="5404641" y="4873939"/>
              <a:ext cx="25039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04" name="TextBox 103">
              <a:extLst>
                <a:ext uri="{FF2B5EF4-FFF2-40B4-BE49-F238E27FC236}">
                  <a16:creationId xmlns:a16="http://schemas.microsoft.com/office/drawing/2014/main" id="{8360F792-3D02-B3A4-6166-B618B39F8EF9}"/>
                </a:ext>
              </a:extLst>
            </p:cNvPr>
            <p:cNvSpPr txBox="1"/>
            <p:nvPr/>
          </p:nvSpPr>
          <p:spPr bwMode="auto">
            <a:xfrm>
              <a:off x="5646088"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105" name="TextBox 104">
              <a:extLst>
                <a:ext uri="{FF2B5EF4-FFF2-40B4-BE49-F238E27FC236}">
                  <a16:creationId xmlns:a16="http://schemas.microsoft.com/office/drawing/2014/main" id="{A0A1FC42-6808-96C0-7CA9-7AB4A661D18A}"/>
                </a:ext>
              </a:extLst>
            </p:cNvPr>
            <p:cNvSpPr txBox="1"/>
            <p:nvPr/>
          </p:nvSpPr>
          <p:spPr bwMode="auto">
            <a:xfrm>
              <a:off x="5928890"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106" name="TextBox 105">
              <a:extLst>
                <a:ext uri="{FF2B5EF4-FFF2-40B4-BE49-F238E27FC236}">
                  <a16:creationId xmlns:a16="http://schemas.microsoft.com/office/drawing/2014/main" id="{9C2D458A-3FAD-C99C-FDA4-524736319352}"/>
                </a:ext>
              </a:extLst>
            </p:cNvPr>
            <p:cNvSpPr txBox="1"/>
            <p:nvPr/>
          </p:nvSpPr>
          <p:spPr bwMode="auto">
            <a:xfrm>
              <a:off x="6201184"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107" name="TextBox 106">
              <a:extLst>
                <a:ext uri="{FF2B5EF4-FFF2-40B4-BE49-F238E27FC236}">
                  <a16:creationId xmlns:a16="http://schemas.microsoft.com/office/drawing/2014/main" id="{9A85120A-04EE-6237-B527-1C95C0A3B9F5}"/>
                </a:ext>
              </a:extLst>
            </p:cNvPr>
            <p:cNvSpPr txBox="1"/>
            <p:nvPr/>
          </p:nvSpPr>
          <p:spPr bwMode="auto">
            <a:xfrm>
              <a:off x="6478562"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48</a:t>
              </a:r>
            </a:p>
          </p:txBody>
        </p:sp>
        <p:sp>
          <p:nvSpPr>
            <p:cNvPr id="108" name="TextBox 107">
              <a:extLst>
                <a:ext uri="{FF2B5EF4-FFF2-40B4-BE49-F238E27FC236}">
                  <a16:creationId xmlns:a16="http://schemas.microsoft.com/office/drawing/2014/main" id="{479864BC-826E-90C2-E95E-7557ECEFE389}"/>
                </a:ext>
              </a:extLst>
            </p:cNvPr>
            <p:cNvSpPr txBox="1"/>
            <p:nvPr/>
          </p:nvSpPr>
          <p:spPr bwMode="auto">
            <a:xfrm>
              <a:off x="6750856"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109" name="TextBox 108">
              <a:extLst>
                <a:ext uri="{FF2B5EF4-FFF2-40B4-BE49-F238E27FC236}">
                  <a16:creationId xmlns:a16="http://schemas.microsoft.com/office/drawing/2014/main" id="{B295B102-2577-AFB0-FDA1-C761ECAC4715}"/>
                </a:ext>
              </a:extLst>
            </p:cNvPr>
            <p:cNvSpPr txBox="1"/>
            <p:nvPr/>
          </p:nvSpPr>
          <p:spPr bwMode="auto">
            <a:xfrm>
              <a:off x="7040022"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72</a:t>
              </a:r>
            </a:p>
          </p:txBody>
        </p:sp>
        <p:sp>
          <p:nvSpPr>
            <p:cNvPr id="110" name="TextBox 109">
              <a:extLst>
                <a:ext uri="{FF2B5EF4-FFF2-40B4-BE49-F238E27FC236}">
                  <a16:creationId xmlns:a16="http://schemas.microsoft.com/office/drawing/2014/main" id="{A9A1EE90-A79B-95DE-E786-B1CB703A17A4}"/>
                </a:ext>
              </a:extLst>
            </p:cNvPr>
            <p:cNvSpPr txBox="1"/>
            <p:nvPr/>
          </p:nvSpPr>
          <p:spPr bwMode="auto">
            <a:xfrm>
              <a:off x="7307495"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84</a:t>
              </a:r>
            </a:p>
          </p:txBody>
        </p:sp>
        <p:sp>
          <p:nvSpPr>
            <p:cNvPr id="111" name="TextBox 110">
              <a:extLst>
                <a:ext uri="{FF2B5EF4-FFF2-40B4-BE49-F238E27FC236}">
                  <a16:creationId xmlns:a16="http://schemas.microsoft.com/office/drawing/2014/main" id="{2343E658-6838-4B9C-44C6-20F89BC75F6B}"/>
                </a:ext>
              </a:extLst>
            </p:cNvPr>
            <p:cNvSpPr txBox="1"/>
            <p:nvPr/>
          </p:nvSpPr>
          <p:spPr bwMode="auto">
            <a:xfrm>
              <a:off x="7585221" y="4873939"/>
              <a:ext cx="31611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96</a:t>
              </a:r>
            </a:p>
          </p:txBody>
        </p:sp>
        <p:sp>
          <p:nvSpPr>
            <p:cNvPr id="112" name="TextBox 111">
              <a:extLst>
                <a:ext uri="{FF2B5EF4-FFF2-40B4-BE49-F238E27FC236}">
                  <a16:creationId xmlns:a16="http://schemas.microsoft.com/office/drawing/2014/main" id="{E220AC60-EAFF-C44C-1C12-9B25BB56FEDE}"/>
                </a:ext>
              </a:extLst>
            </p:cNvPr>
            <p:cNvSpPr txBox="1"/>
            <p:nvPr/>
          </p:nvSpPr>
          <p:spPr bwMode="auto">
            <a:xfrm>
              <a:off x="7820178" y="4873939"/>
              <a:ext cx="3818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108</a:t>
              </a:r>
            </a:p>
          </p:txBody>
        </p:sp>
        <p:sp>
          <p:nvSpPr>
            <p:cNvPr id="113" name="TextBox 112">
              <a:extLst>
                <a:ext uri="{FF2B5EF4-FFF2-40B4-BE49-F238E27FC236}">
                  <a16:creationId xmlns:a16="http://schemas.microsoft.com/office/drawing/2014/main" id="{EC3A348E-C92D-1D9A-7DC0-1278791DC746}"/>
                </a:ext>
              </a:extLst>
            </p:cNvPr>
            <p:cNvSpPr txBox="1"/>
            <p:nvPr/>
          </p:nvSpPr>
          <p:spPr bwMode="auto">
            <a:xfrm>
              <a:off x="8101201" y="4873939"/>
              <a:ext cx="38183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120</a:t>
              </a:r>
            </a:p>
          </p:txBody>
        </p:sp>
      </p:grpSp>
      <p:sp>
        <p:nvSpPr>
          <p:cNvPr id="114" name="TextBox 113">
            <a:extLst>
              <a:ext uri="{FF2B5EF4-FFF2-40B4-BE49-F238E27FC236}">
                <a16:creationId xmlns:a16="http://schemas.microsoft.com/office/drawing/2014/main" id="{DB94990F-5B96-B71A-57EB-B293120117F4}"/>
              </a:ext>
            </a:extLst>
          </p:cNvPr>
          <p:cNvSpPr txBox="1"/>
          <p:nvPr/>
        </p:nvSpPr>
        <p:spPr bwMode="auto">
          <a:xfrm>
            <a:off x="7406442" y="2708784"/>
            <a:ext cx="82747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 prior LOT</a:t>
            </a:r>
            <a:b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&gt;1 prior LOT</a:t>
            </a:r>
          </a:p>
        </p:txBody>
      </p:sp>
      <p:sp>
        <p:nvSpPr>
          <p:cNvPr id="115" name="TextBox 114">
            <a:extLst>
              <a:ext uri="{FF2B5EF4-FFF2-40B4-BE49-F238E27FC236}">
                <a16:creationId xmlns:a16="http://schemas.microsoft.com/office/drawing/2014/main" id="{944A6B93-B732-8638-7CDD-CACF721928BD}"/>
              </a:ext>
            </a:extLst>
          </p:cNvPr>
          <p:cNvSpPr txBox="1"/>
          <p:nvPr/>
        </p:nvSpPr>
        <p:spPr bwMode="auto">
          <a:xfrm>
            <a:off x="10869495" y="2708784"/>
            <a:ext cx="82747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 prior LOT</a:t>
            </a:r>
            <a:b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&gt;1 prior LOT</a:t>
            </a:r>
          </a:p>
        </p:txBody>
      </p:sp>
      <p:grpSp>
        <p:nvGrpSpPr>
          <p:cNvPr id="116" name="Group 115">
            <a:extLst>
              <a:ext uri="{FF2B5EF4-FFF2-40B4-BE49-F238E27FC236}">
                <a16:creationId xmlns:a16="http://schemas.microsoft.com/office/drawing/2014/main" id="{3DB26A36-C64C-FD4F-E132-7DDC7E862A78}"/>
              </a:ext>
            </a:extLst>
          </p:cNvPr>
          <p:cNvGrpSpPr/>
          <p:nvPr/>
        </p:nvGrpSpPr>
        <p:grpSpPr>
          <a:xfrm>
            <a:off x="7224885" y="2800868"/>
            <a:ext cx="197895" cy="219357"/>
            <a:chOff x="7224885" y="2800868"/>
            <a:chExt cx="197895" cy="219357"/>
          </a:xfrm>
        </p:grpSpPr>
        <p:cxnSp>
          <p:nvCxnSpPr>
            <p:cNvPr id="117" name="Straight Connector 116">
              <a:extLst>
                <a:ext uri="{FF2B5EF4-FFF2-40B4-BE49-F238E27FC236}">
                  <a16:creationId xmlns:a16="http://schemas.microsoft.com/office/drawing/2014/main" id="{E0745324-7C90-BEE8-9646-DAF0E718AC38}"/>
                </a:ext>
              </a:extLst>
            </p:cNvPr>
            <p:cNvCxnSpPr>
              <a:cxnSpLocks/>
            </p:cNvCxnSpPr>
            <p:nvPr/>
          </p:nvCxnSpPr>
          <p:spPr bwMode="auto">
            <a:xfrm>
              <a:off x="7224885" y="2830423"/>
              <a:ext cx="194257" cy="0"/>
            </a:xfrm>
            <a:prstGeom prst="line">
              <a:avLst/>
            </a:prstGeom>
            <a:noFill/>
            <a:ln w="28575" cap="flat" cmpd="sng" algn="ctr">
              <a:solidFill>
                <a:schemeClr val="accent3"/>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8BFE258B-1DFE-AC7B-78D6-FDA401E926FD}"/>
                </a:ext>
              </a:extLst>
            </p:cNvPr>
            <p:cNvCxnSpPr>
              <a:cxnSpLocks/>
            </p:cNvCxnSpPr>
            <p:nvPr/>
          </p:nvCxnSpPr>
          <p:spPr bwMode="auto">
            <a:xfrm>
              <a:off x="7228523" y="2990471"/>
              <a:ext cx="194257" cy="0"/>
            </a:xfrm>
            <a:prstGeom prst="line">
              <a:avLst/>
            </a:prstGeom>
            <a:noFill/>
            <a:ln w="28575" cap="flat" cmpd="sng" algn="ctr">
              <a:solidFill>
                <a:schemeClr val="accent1"/>
              </a:solidFill>
              <a:prstDash val="solid"/>
              <a:round/>
              <a:headEnd type="none" w="med" len="med"/>
              <a:tailEnd type="none" w="med" len="med"/>
            </a:ln>
            <a:effectLst/>
          </p:spPr>
        </p:cxnSp>
        <p:sp>
          <p:nvSpPr>
            <p:cNvPr id="119" name="Rectangle 118">
              <a:extLst>
                <a:ext uri="{FF2B5EF4-FFF2-40B4-BE49-F238E27FC236}">
                  <a16:creationId xmlns:a16="http://schemas.microsoft.com/office/drawing/2014/main" id="{75EFB70F-B785-76F6-227D-EB1FCA23E107}"/>
                </a:ext>
              </a:extLst>
            </p:cNvPr>
            <p:cNvSpPr/>
            <p:nvPr/>
          </p:nvSpPr>
          <p:spPr bwMode="auto">
            <a:xfrm>
              <a:off x="7294067" y="2800868"/>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20" name="Triangle 135">
              <a:extLst>
                <a:ext uri="{FF2B5EF4-FFF2-40B4-BE49-F238E27FC236}">
                  <a16:creationId xmlns:a16="http://schemas.microsoft.com/office/drawing/2014/main" id="{B78EEF80-CCB1-8C59-3D3B-A131BFEE3978}"/>
                </a:ext>
              </a:extLst>
            </p:cNvPr>
            <p:cNvSpPr/>
            <p:nvPr/>
          </p:nvSpPr>
          <p:spPr bwMode="auto">
            <a:xfrm>
              <a:off x="7294067" y="296100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121" name="Group 120">
            <a:extLst>
              <a:ext uri="{FF2B5EF4-FFF2-40B4-BE49-F238E27FC236}">
                <a16:creationId xmlns:a16="http://schemas.microsoft.com/office/drawing/2014/main" id="{1F3257F0-44D3-690D-6227-C544A1299DA4}"/>
              </a:ext>
            </a:extLst>
          </p:cNvPr>
          <p:cNvGrpSpPr/>
          <p:nvPr/>
        </p:nvGrpSpPr>
        <p:grpSpPr>
          <a:xfrm>
            <a:off x="10694767" y="2800868"/>
            <a:ext cx="197895" cy="219357"/>
            <a:chOff x="7224885" y="2800868"/>
            <a:chExt cx="197895" cy="219357"/>
          </a:xfrm>
        </p:grpSpPr>
        <p:cxnSp>
          <p:nvCxnSpPr>
            <p:cNvPr id="122" name="Straight Connector 121">
              <a:extLst>
                <a:ext uri="{FF2B5EF4-FFF2-40B4-BE49-F238E27FC236}">
                  <a16:creationId xmlns:a16="http://schemas.microsoft.com/office/drawing/2014/main" id="{354845F8-F32D-A842-4BAC-52C9657DF208}"/>
                </a:ext>
              </a:extLst>
            </p:cNvPr>
            <p:cNvCxnSpPr>
              <a:cxnSpLocks/>
            </p:cNvCxnSpPr>
            <p:nvPr/>
          </p:nvCxnSpPr>
          <p:spPr bwMode="auto">
            <a:xfrm>
              <a:off x="7224885" y="2830423"/>
              <a:ext cx="194257" cy="0"/>
            </a:xfrm>
            <a:prstGeom prst="line">
              <a:avLst/>
            </a:prstGeom>
            <a:noFill/>
            <a:ln w="28575" cap="flat" cmpd="sng" algn="ctr">
              <a:solidFill>
                <a:schemeClr val="accent3"/>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9B3EF3B5-19DC-347A-6BDE-F451699C848A}"/>
                </a:ext>
              </a:extLst>
            </p:cNvPr>
            <p:cNvCxnSpPr>
              <a:cxnSpLocks/>
            </p:cNvCxnSpPr>
            <p:nvPr/>
          </p:nvCxnSpPr>
          <p:spPr bwMode="auto">
            <a:xfrm>
              <a:off x="7228523" y="2990471"/>
              <a:ext cx="194257" cy="0"/>
            </a:xfrm>
            <a:prstGeom prst="line">
              <a:avLst/>
            </a:prstGeom>
            <a:noFill/>
            <a:ln w="28575" cap="flat" cmpd="sng" algn="ctr">
              <a:solidFill>
                <a:schemeClr val="accent1"/>
              </a:solidFill>
              <a:prstDash val="solid"/>
              <a:round/>
              <a:headEnd type="none" w="med" len="med"/>
              <a:tailEnd type="none" w="med" len="med"/>
            </a:ln>
            <a:effectLst/>
          </p:spPr>
        </p:cxnSp>
        <p:sp>
          <p:nvSpPr>
            <p:cNvPr id="124" name="Rectangle 123">
              <a:extLst>
                <a:ext uri="{FF2B5EF4-FFF2-40B4-BE49-F238E27FC236}">
                  <a16:creationId xmlns:a16="http://schemas.microsoft.com/office/drawing/2014/main" id="{901987B4-E169-F0FC-D31C-2679B0E7248D}"/>
                </a:ext>
              </a:extLst>
            </p:cNvPr>
            <p:cNvSpPr/>
            <p:nvPr/>
          </p:nvSpPr>
          <p:spPr bwMode="auto">
            <a:xfrm>
              <a:off x="7294067" y="2800868"/>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25" name="Triangle 141">
              <a:extLst>
                <a:ext uri="{FF2B5EF4-FFF2-40B4-BE49-F238E27FC236}">
                  <a16:creationId xmlns:a16="http://schemas.microsoft.com/office/drawing/2014/main" id="{F03C5E69-8B66-27EB-E132-AB0D2CA44020}"/>
                </a:ext>
              </a:extLst>
            </p:cNvPr>
            <p:cNvSpPr/>
            <p:nvPr/>
          </p:nvSpPr>
          <p:spPr bwMode="auto">
            <a:xfrm>
              <a:off x="7294067" y="296100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sp>
        <p:nvSpPr>
          <p:cNvPr id="126" name="Triangle 145">
            <a:extLst>
              <a:ext uri="{FF2B5EF4-FFF2-40B4-BE49-F238E27FC236}">
                <a16:creationId xmlns:a16="http://schemas.microsoft.com/office/drawing/2014/main" id="{D7BB7252-8580-B360-7C16-351993EDE799}"/>
              </a:ext>
            </a:extLst>
          </p:cNvPr>
          <p:cNvSpPr/>
          <p:nvPr/>
        </p:nvSpPr>
        <p:spPr bwMode="auto">
          <a:xfrm>
            <a:off x="8969993" y="265381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27" name="Triangle 146">
            <a:extLst>
              <a:ext uri="{FF2B5EF4-FFF2-40B4-BE49-F238E27FC236}">
                <a16:creationId xmlns:a16="http://schemas.microsoft.com/office/drawing/2014/main" id="{C7E89A6A-2181-984B-726A-B3D1A11D47A5}"/>
              </a:ext>
            </a:extLst>
          </p:cNvPr>
          <p:cNvSpPr/>
          <p:nvPr/>
        </p:nvSpPr>
        <p:spPr bwMode="auto">
          <a:xfrm>
            <a:off x="8979060" y="268001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28" name="Triangle 147">
            <a:extLst>
              <a:ext uri="{FF2B5EF4-FFF2-40B4-BE49-F238E27FC236}">
                <a16:creationId xmlns:a16="http://schemas.microsoft.com/office/drawing/2014/main" id="{1F3B4B19-DE29-6709-D4D0-AC1CF32663B5}"/>
              </a:ext>
            </a:extLst>
          </p:cNvPr>
          <p:cNvSpPr/>
          <p:nvPr/>
        </p:nvSpPr>
        <p:spPr bwMode="auto">
          <a:xfrm>
            <a:off x="9004667" y="275704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29" name="Triangle 148">
            <a:extLst>
              <a:ext uri="{FF2B5EF4-FFF2-40B4-BE49-F238E27FC236}">
                <a16:creationId xmlns:a16="http://schemas.microsoft.com/office/drawing/2014/main" id="{F1F3BBED-35F8-A64E-80C1-F612AC9B6585}"/>
              </a:ext>
            </a:extLst>
          </p:cNvPr>
          <p:cNvSpPr/>
          <p:nvPr/>
        </p:nvSpPr>
        <p:spPr bwMode="auto">
          <a:xfrm>
            <a:off x="9013407" y="279998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0" name="Triangle 149">
            <a:extLst>
              <a:ext uri="{FF2B5EF4-FFF2-40B4-BE49-F238E27FC236}">
                <a16:creationId xmlns:a16="http://schemas.microsoft.com/office/drawing/2014/main" id="{3BBCA462-E3F0-B198-739C-5158536B859F}"/>
              </a:ext>
            </a:extLst>
          </p:cNvPr>
          <p:cNvSpPr/>
          <p:nvPr/>
        </p:nvSpPr>
        <p:spPr bwMode="auto">
          <a:xfrm>
            <a:off x="9040447" y="2926992"/>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1" name="Triangle 150">
            <a:extLst>
              <a:ext uri="{FF2B5EF4-FFF2-40B4-BE49-F238E27FC236}">
                <a16:creationId xmlns:a16="http://schemas.microsoft.com/office/drawing/2014/main" id="{E9DBA7D2-06B1-C8D3-DB3E-347F904FED0A}"/>
              </a:ext>
            </a:extLst>
          </p:cNvPr>
          <p:cNvSpPr/>
          <p:nvPr/>
        </p:nvSpPr>
        <p:spPr bwMode="auto">
          <a:xfrm>
            <a:off x="9074794" y="303022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2" name="Triangle 151">
            <a:extLst>
              <a:ext uri="{FF2B5EF4-FFF2-40B4-BE49-F238E27FC236}">
                <a16:creationId xmlns:a16="http://schemas.microsoft.com/office/drawing/2014/main" id="{7831FB9C-1518-F715-305F-2BCAF6AC239C}"/>
              </a:ext>
            </a:extLst>
          </p:cNvPr>
          <p:cNvSpPr/>
          <p:nvPr/>
        </p:nvSpPr>
        <p:spPr bwMode="auto">
          <a:xfrm>
            <a:off x="9080311" y="306314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3" name="Triangle 152">
            <a:extLst>
              <a:ext uri="{FF2B5EF4-FFF2-40B4-BE49-F238E27FC236}">
                <a16:creationId xmlns:a16="http://schemas.microsoft.com/office/drawing/2014/main" id="{D091CED2-B0B7-AC4D-76D4-FF1A8D26F2C6}"/>
              </a:ext>
            </a:extLst>
          </p:cNvPr>
          <p:cNvSpPr/>
          <p:nvPr/>
        </p:nvSpPr>
        <p:spPr bwMode="auto">
          <a:xfrm>
            <a:off x="9107089" y="311823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4" name="Triangle 153">
            <a:extLst>
              <a:ext uri="{FF2B5EF4-FFF2-40B4-BE49-F238E27FC236}">
                <a16:creationId xmlns:a16="http://schemas.microsoft.com/office/drawing/2014/main" id="{40A7F411-16B0-D225-DB10-7FAA19450FF9}"/>
              </a:ext>
            </a:extLst>
          </p:cNvPr>
          <p:cNvSpPr/>
          <p:nvPr/>
        </p:nvSpPr>
        <p:spPr bwMode="auto">
          <a:xfrm>
            <a:off x="9128736" y="3189173"/>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5" name="Triangle 154">
            <a:extLst>
              <a:ext uri="{FF2B5EF4-FFF2-40B4-BE49-F238E27FC236}">
                <a16:creationId xmlns:a16="http://schemas.microsoft.com/office/drawing/2014/main" id="{ED8FC493-9F83-2C84-5C22-1EA5DCD7E04E}"/>
              </a:ext>
            </a:extLst>
          </p:cNvPr>
          <p:cNvSpPr/>
          <p:nvPr/>
        </p:nvSpPr>
        <p:spPr bwMode="auto">
          <a:xfrm>
            <a:off x="9146953" y="3210513"/>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6" name="Triangle 155">
            <a:extLst>
              <a:ext uri="{FF2B5EF4-FFF2-40B4-BE49-F238E27FC236}">
                <a16:creationId xmlns:a16="http://schemas.microsoft.com/office/drawing/2014/main" id="{4090BAFE-692F-5693-F25D-3AB075784F02}"/>
              </a:ext>
            </a:extLst>
          </p:cNvPr>
          <p:cNvSpPr/>
          <p:nvPr/>
        </p:nvSpPr>
        <p:spPr bwMode="auto">
          <a:xfrm>
            <a:off x="9149404" y="3238282"/>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7" name="Triangle 156">
            <a:extLst>
              <a:ext uri="{FF2B5EF4-FFF2-40B4-BE49-F238E27FC236}">
                <a16:creationId xmlns:a16="http://schemas.microsoft.com/office/drawing/2014/main" id="{FA191DA2-8C89-79E9-B5B5-F8C1FEA848DE}"/>
              </a:ext>
            </a:extLst>
          </p:cNvPr>
          <p:cNvSpPr/>
          <p:nvPr/>
        </p:nvSpPr>
        <p:spPr bwMode="auto">
          <a:xfrm>
            <a:off x="9231477" y="336978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8" name="Triangle 157">
            <a:extLst>
              <a:ext uri="{FF2B5EF4-FFF2-40B4-BE49-F238E27FC236}">
                <a16:creationId xmlns:a16="http://schemas.microsoft.com/office/drawing/2014/main" id="{B064280C-D5E7-1401-7B40-0D7D8F851362}"/>
              </a:ext>
            </a:extLst>
          </p:cNvPr>
          <p:cNvSpPr/>
          <p:nvPr/>
        </p:nvSpPr>
        <p:spPr bwMode="auto">
          <a:xfrm>
            <a:off x="9239134" y="339206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9" name="Triangle 158">
            <a:extLst>
              <a:ext uri="{FF2B5EF4-FFF2-40B4-BE49-F238E27FC236}">
                <a16:creationId xmlns:a16="http://schemas.microsoft.com/office/drawing/2014/main" id="{9CE16038-1F61-72A1-388B-C5560E28D753}"/>
              </a:ext>
            </a:extLst>
          </p:cNvPr>
          <p:cNvSpPr/>
          <p:nvPr/>
        </p:nvSpPr>
        <p:spPr bwMode="auto">
          <a:xfrm>
            <a:off x="9246791" y="341332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0" name="Triangle 159">
            <a:extLst>
              <a:ext uri="{FF2B5EF4-FFF2-40B4-BE49-F238E27FC236}">
                <a16:creationId xmlns:a16="http://schemas.microsoft.com/office/drawing/2014/main" id="{3C96F581-5073-CA01-80D9-B5D57DA807D2}"/>
              </a:ext>
            </a:extLst>
          </p:cNvPr>
          <p:cNvSpPr/>
          <p:nvPr/>
        </p:nvSpPr>
        <p:spPr bwMode="auto">
          <a:xfrm>
            <a:off x="9250365" y="345664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1" name="Triangle 160">
            <a:extLst>
              <a:ext uri="{FF2B5EF4-FFF2-40B4-BE49-F238E27FC236}">
                <a16:creationId xmlns:a16="http://schemas.microsoft.com/office/drawing/2014/main" id="{29FE9FBB-901C-8F49-2CF0-768E7F44016D}"/>
              </a:ext>
            </a:extLst>
          </p:cNvPr>
          <p:cNvSpPr/>
          <p:nvPr/>
        </p:nvSpPr>
        <p:spPr bwMode="auto">
          <a:xfrm>
            <a:off x="9357596" y="362723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2" name="Triangle 161">
            <a:extLst>
              <a:ext uri="{FF2B5EF4-FFF2-40B4-BE49-F238E27FC236}">
                <a16:creationId xmlns:a16="http://schemas.microsoft.com/office/drawing/2014/main" id="{1C3ED8C1-E753-0ABD-78DD-3D409D561A57}"/>
              </a:ext>
            </a:extLst>
          </p:cNvPr>
          <p:cNvSpPr/>
          <p:nvPr/>
        </p:nvSpPr>
        <p:spPr bwMode="auto">
          <a:xfrm>
            <a:off x="9392342" y="368333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3" name="Triangle 162">
            <a:extLst>
              <a:ext uri="{FF2B5EF4-FFF2-40B4-BE49-F238E27FC236}">
                <a16:creationId xmlns:a16="http://schemas.microsoft.com/office/drawing/2014/main" id="{E3BEC173-4ECC-2919-4EFC-9A138C60F3BA}"/>
              </a:ext>
            </a:extLst>
          </p:cNvPr>
          <p:cNvSpPr/>
          <p:nvPr/>
        </p:nvSpPr>
        <p:spPr bwMode="auto">
          <a:xfrm>
            <a:off x="9418008" y="3684673"/>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4" name="Triangle 163">
            <a:extLst>
              <a:ext uri="{FF2B5EF4-FFF2-40B4-BE49-F238E27FC236}">
                <a16:creationId xmlns:a16="http://schemas.microsoft.com/office/drawing/2014/main" id="{065613B0-983B-B39B-E2E0-BF7967CE6941}"/>
              </a:ext>
            </a:extLst>
          </p:cNvPr>
          <p:cNvSpPr/>
          <p:nvPr/>
        </p:nvSpPr>
        <p:spPr bwMode="auto">
          <a:xfrm>
            <a:off x="9444222" y="3682003"/>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5" name="Triangle 164">
            <a:extLst>
              <a:ext uri="{FF2B5EF4-FFF2-40B4-BE49-F238E27FC236}">
                <a16:creationId xmlns:a16="http://schemas.microsoft.com/office/drawing/2014/main" id="{6C89CBC6-DA52-CD60-FEFA-10EB0BFB6D3F}"/>
              </a:ext>
            </a:extLst>
          </p:cNvPr>
          <p:cNvSpPr/>
          <p:nvPr/>
        </p:nvSpPr>
        <p:spPr bwMode="auto">
          <a:xfrm>
            <a:off x="9468693" y="370613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6" name="Triangle 165">
            <a:extLst>
              <a:ext uri="{FF2B5EF4-FFF2-40B4-BE49-F238E27FC236}">
                <a16:creationId xmlns:a16="http://schemas.microsoft.com/office/drawing/2014/main" id="{B5FD8104-E886-13F2-A8BB-6D59AA70ECD2}"/>
              </a:ext>
            </a:extLst>
          </p:cNvPr>
          <p:cNvSpPr/>
          <p:nvPr/>
        </p:nvSpPr>
        <p:spPr bwMode="auto">
          <a:xfrm>
            <a:off x="9495471" y="376534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7" name="Triangle 166">
            <a:extLst>
              <a:ext uri="{FF2B5EF4-FFF2-40B4-BE49-F238E27FC236}">
                <a16:creationId xmlns:a16="http://schemas.microsoft.com/office/drawing/2014/main" id="{A9FDBB27-CF54-4CFA-4A12-A66284A126DC}"/>
              </a:ext>
            </a:extLst>
          </p:cNvPr>
          <p:cNvSpPr/>
          <p:nvPr/>
        </p:nvSpPr>
        <p:spPr bwMode="auto">
          <a:xfrm>
            <a:off x="9522249" y="378023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8" name="Triangle 167">
            <a:extLst>
              <a:ext uri="{FF2B5EF4-FFF2-40B4-BE49-F238E27FC236}">
                <a16:creationId xmlns:a16="http://schemas.microsoft.com/office/drawing/2014/main" id="{86D1D529-676C-DF22-6D08-301EDFADDFCA}"/>
              </a:ext>
            </a:extLst>
          </p:cNvPr>
          <p:cNvSpPr/>
          <p:nvPr/>
        </p:nvSpPr>
        <p:spPr bwMode="auto">
          <a:xfrm>
            <a:off x="9556596" y="3794173"/>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49" name="Triangle 168">
            <a:extLst>
              <a:ext uri="{FF2B5EF4-FFF2-40B4-BE49-F238E27FC236}">
                <a16:creationId xmlns:a16="http://schemas.microsoft.com/office/drawing/2014/main" id="{E71D7C8C-0A70-4AB0-2C20-9BF536C66E12}"/>
              </a:ext>
            </a:extLst>
          </p:cNvPr>
          <p:cNvSpPr/>
          <p:nvPr/>
        </p:nvSpPr>
        <p:spPr bwMode="auto">
          <a:xfrm>
            <a:off x="9574129" y="381830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0" name="Triangle 169">
            <a:extLst>
              <a:ext uri="{FF2B5EF4-FFF2-40B4-BE49-F238E27FC236}">
                <a16:creationId xmlns:a16="http://schemas.microsoft.com/office/drawing/2014/main" id="{BFBAAF51-72B0-DDD7-3142-2F847E60FD22}"/>
              </a:ext>
            </a:extLst>
          </p:cNvPr>
          <p:cNvSpPr/>
          <p:nvPr/>
        </p:nvSpPr>
        <p:spPr bwMode="auto">
          <a:xfrm>
            <a:off x="9591662" y="386473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1" name="Triangle 170">
            <a:extLst>
              <a:ext uri="{FF2B5EF4-FFF2-40B4-BE49-F238E27FC236}">
                <a16:creationId xmlns:a16="http://schemas.microsoft.com/office/drawing/2014/main" id="{350649B9-B6AD-EBD0-3617-6D2FAD3FFE1F}"/>
              </a:ext>
            </a:extLst>
          </p:cNvPr>
          <p:cNvSpPr/>
          <p:nvPr/>
        </p:nvSpPr>
        <p:spPr bwMode="auto">
          <a:xfrm>
            <a:off x="9617243" y="387742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2" name="Triangle 171">
            <a:extLst>
              <a:ext uri="{FF2B5EF4-FFF2-40B4-BE49-F238E27FC236}">
                <a16:creationId xmlns:a16="http://schemas.microsoft.com/office/drawing/2014/main" id="{8039CD8E-7D75-BFAE-BFA5-EF82710744AC}"/>
              </a:ext>
            </a:extLst>
          </p:cNvPr>
          <p:cNvSpPr/>
          <p:nvPr/>
        </p:nvSpPr>
        <p:spPr bwMode="auto">
          <a:xfrm>
            <a:off x="9649135" y="387193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3" name="Triangle 172">
            <a:extLst>
              <a:ext uri="{FF2B5EF4-FFF2-40B4-BE49-F238E27FC236}">
                <a16:creationId xmlns:a16="http://schemas.microsoft.com/office/drawing/2014/main" id="{105556D5-A040-77A6-D935-1141B2CE8A97}"/>
              </a:ext>
            </a:extLst>
          </p:cNvPr>
          <p:cNvSpPr/>
          <p:nvPr/>
        </p:nvSpPr>
        <p:spPr bwMode="auto">
          <a:xfrm>
            <a:off x="9693594" y="391302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4" name="Triangle 173">
            <a:extLst>
              <a:ext uri="{FF2B5EF4-FFF2-40B4-BE49-F238E27FC236}">
                <a16:creationId xmlns:a16="http://schemas.microsoft.com/office/drawing/2014/main" id="{BC9851FF-5453-B13F-DA9F-690DE5B69041}"/>
              </a:ext>
            </a:extLst>
          </p:cNvPr>
          <p:cNvSpPr/>
          <p:nvPr/>
        </p:nvSpPr>
        <p:spPr bwMode="auto">
          <a:xfrm>
            <a:off x="9715374" y="391154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5" name="Triangle 174">
            <a:extLst>
              <a:ext uri="{FF2B5EF4-FFF2-40B4-BE49-F238E27FC236}">
                <a16:creationId xmlns:a16="http://schemas.microsoft.com/office/drawing/2014/main" id="{86027644-AEC3-4622-7595-0862960BCE27}"/>
              </a:ext>
            </a:extLst>
          </p:cNvPr>
          <p:cNvSpPr/>
          <p:nvPr/>
        </p:nvSpPr>
        <p:spPr bwMode="auto">
          <a:xfrm>
            <a:off x="9735354" y="3909233"/>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6" name="Triangle 175">
            <a:extLst>
              <a:ext uri="{FF2B5EF4-FFF2-40B4-BE49-F238E27FC236}">
                <a16:creationId xmlns:a16="http://schemas.microsoft.com/office/drawing/2014/main" id="{913A035A-3629-87F1-160E-91B72990FFAE}"/>
              </a:ext>
            </a:extLst>
          </p:cNvPr>
          <p:cNvSpPr/>
          <p:nvPr/>
        </p:nvSpPr>
        <p:spPr bwMode="auto">
          <a:xfrm>
            <a:off x="9761155" y="395509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7" name="Triangle 176">
            <a:extLst>
              <a:ext uri="{FF2B5EF4-FFF2-40B4-BE49-F238E27FC236}">
                <a16:creationId xmlns:a16="http://schemas.microsoft.com/office/drawing/2014/main" id="{587CCEF9-7464-4C1C-CA17-10AE08C45EA5}"/>
              </a:ext>
            </a:extLst>
          </p:cNvPr>
          <p:cNvSpPr/>
          <p:nvPr/>
        </p:nvSpPr>
        <p:spPr bwMode="auto">
          <a:xfrm>
            <a:off x="9803314" y="395509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8" name="Triangle 177">
            <a:extLst>
              <a:ext uri="{FF2B5EF4-FFF2-40B4-BE49-F238E27FC236}">
                <a16:creationId xmlns:a16="http://schemas.microsoft.com/office/drawing/2014/main" id="{D69ED1DC-FB03-29F6-712A-9221AEBA35C7}"/>
              </a:ext>
            </a:extLst>
          </p:cNvPr>
          <p:cNvSpPr/>
          <p:nvPr/>
        </p:nvSpPr>
        <p:spPr bwMode="auto">
          <a:xfrm>
            <a:off x="9827731" y="395509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9" name="Triangle 178">
            <a:extLst>
              <a:ext uri="{FF2B5EF4-FFF2-40B4-BE49-F238E27FC236}">
                <a16:creationId xmlns:a16="http://schemas.microsoft.com/office/drawing/2014/main" id="{41A2D56D-2F7C-1329-48CE-6B98D3C69D0C}"/>
              </a:ext>
            </a:extLst>
          </p:cNvPr>
          <p:cNvSpPr/>
          <p:nvPr/>
        </p:nvSpPr>
        <p:spPr bwMode="auto">
          <a:xfrm>
            <a:off x="9861344" y="395509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0" name="Triangle 179">
            <a:extLst>
              <a:ext uri="{FF2B5EF4-FFF2-40B4-BE49-F238E27FC236}">
                <a16:creationId xmlns:a16="http://schemas.microsoft.com/office/drawing/2014/main" id="{7073500C-6A4F-CCBF-62EE-21FC32200A33}"/>
              </a:ext>
            </a:extLst>
          </p:cNvPr>
          <p:cNvSpPr/>
          <p:nvPr/>
        </p:nvSpPr>
        <p:spPr bwMode="auto">
          <a:xfrm>
            <a:off x="9902729" y="395508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1" name="Triangle 180">
            <a:extLst>
              <a:ext uri="{FF2B5EF4-FFF2-40B4-BE49-F238E27FC236}">
                <a16:creationId xmlns:a16="http://schemas.microsoft.com/office/drawing/2014/main" id="{EBF6823B-23A0-6F74-35BC-0E661268A663}"/>
              </a:ext>
            </a:extLst>
          </p:cNvPr>
          <p:cNvSpPr/>
          <p:nvPr/>
        </p:nvSpPr>
        <p:spPr bwMode="auto">
          <a:xfrm>
            <a:off x="9926412" y="395508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2" name="Triangle 181">
            <a:extLst>
              <a:ext uri="{FF2B5EF4-FFF2-40B4-BE49-F238E27FC236}">
                <a16:creationId xmlns:a16="http://schemas.microsoft.com/office/drawing/2014/main" id="{FC6D0AF3-C1E2-CAD0-ACC4-37059785B07A}"/>
              </a:ext>
            </a:extLst>
          </p:cNvPr>
          <p:cNvSpPr/>
          <p:nvPr/>
        </p:nvSpPr>
        <p:spPr bwMode="auto">
          <a:xfrm>
            <a:off x="9958517" y="395508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3" name="Triangle 182">
            <a:extLst>
              <a:ext uri="{FF2B5EF4-FFF2-40B4-BE49-F238E27FC236}">
                <a16:creationId xmlns:a16="http://schemas.microsoft.com/office/drawing/2014/main" id="{C095C55C-333B-5CBE-8530-E5CDEC63A833}"/>
              </a:ext>
            </a:extLst>
          </p:cNvPr>
          <p:cNvSpPr/>
          <p:nvPr/>
        </p:nvSpPr>
        <p:spPr bwMode="auto">
          <a:xfrm>
            <a:off x="9978292" y="395508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4" name="Triangle 183">
            <a:extLst>
              <a:ext uri="{FF2B5EF4-FFF2-40B4-BE49-F238E27FC236}">
                <a16:creationId xmlns:a16="http://schemas.microsoft.com/office/drawing/2014/main" id="{FD8E9E3F-6C47-2876-E9A3-1B0FBC8D0EB7}"/>
              </a:ext>
            </a:extLst>
          </p:cNvPr>
          <p:cNvSpPr/>
          <p:nvPr/>
        </p:nvSpPr>
        <p:spPr bwMode="auto">
          <a:xfrm>
            <a:off x="10043360" y="395508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5" name="Triangle 184">
            <a:extLst>
              <a:ext uri="{FF2B5EF4-FFF2-40B4-BE49-F238E27FC236}">
                <a16:creationId xmlns:a16="http://schemas.microsoft.com/office/drawing/2014/main" id="{2BC459DC-779A-6FDD-9DCA-B4D0265F5F58}"/>
              </a:ext>
            </a:extLst>
          </p:cNvPr>
          <p:cNvSpPr/>
          <p:nvPr/>
        </p:nvSpPr>
        <p:spPr bwMode="auto">
          <a:xfrm>
            <a:off x="10064801" y="395508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6" name="Triangle 185">
            <a:extLst>
              <a:ext uri="{FF2B5EF4-FFF2-40B4-BE49-F238E27FC236}">
                <a16:creationId xmlns:a16="http://schemas.microsoft.com/office/drawing/2014/main" id="{5B55A2EC-D605-A6C7-2298-96D95CEDC2A2}"/>
              </a:ext>
            </a:extLst>
          </p:cNvPr>
          <p:cNvSpPr/>
          <p:nvPr/>
        </p:nvSpPr>
        <p:spPr bwMode="auto">
          <a:xfrm>
            <a:off x="10085341" y="395508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7" name="Triangle 186">
            <a:extLst>
              <a:ext uri="{FF2B5EF4-FFF2-40B4-BE49-F238E27FC236}">
                <a16:creationId xmlns:a16="http://schemas.microsoft.com/office/drawing/2014/main" id="{62D9BA3F-E11C-9A26-3181-6A85C40F72BF}"/>
              </a:ext>
            </a:extLst>
          </p:cNvPr>
          <p:cNvSpPr/>
          <p:nvPr/>
        </p:nvSpPr>
        <p:spPr bwMode="auto">
          <a:xfrm>
            <a:off x="10108428" y="395508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8" name="Triangle 187">
            <a:extLst>
              <a:ext uri="{FF2B5EF4-FFF2-40B4-BE49-F238E27FC236}">
                <a16:creationId xmlns:a16="http://schemas.microsoft.com/office/drawing/2014/main" id="{83FBFAAB-511E-88CC-824C-04B8D8D67CCF}"/>
              </a:ext>
            </a:extLst>
          </p:cNvPr>
          <p:cNvSpPr/>
          <p:nvPr/>
        </p:nvSpPr>
        <p:spPr bwMode="auto">
          <a:xfrm>
            <a:off x="10173243" y="395508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69" name="Triangle 188">
            <a:extLst>
              <a:ext uri="{FF2B5EF4-FFF2-40B4-BE49-F238E27FC236}">
                <a16:creationId xmlns:a16="http://schemas.microsoft.com/office/drawing/2014/main" id="{06302BE2-FD0D-611D-CC24-34B918E30F92}"/>
              </a:ext>
            </a:extLst>
          </p:cNvPr>
          <p:cNvSpPr/>
          <p:nvPr/>
        </p:nvSpPr>
        <p:spPr bwMode="auto">
          <a:xfrm>
            <a:off x="10214712" y="395508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0" name="Triangle 189">
            <a:extLst>
              <a:ext uri="{FF2B5EF4-FFF2-40B4-BE49-F238E27FC236}">
                <a16:creationId xmlns:a16="http://schemas.microsoft.com/office/drawing/2014/main" id="{73A1FB6D-CC97-6CD4-9331-DBAF5E8F981E}"/>
              </a:ext>
            </a:extLst>
          </p:cNvPr>
          <p:cNvSpPr/>
          <p:nvPr/>
        </p:nvSpPr>
        <p:spPr bwMode="auto">
          <a:xfrm>
            <a:off x="10244296" y="395508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1" name="Triangle 190">
            <a:extLst>
              <a:ext uri="{FF2B5EF4-FFF2-40B4-BE49-F238E27FC236}">
                <a16:creationId xmlns:a16="http://schemas.microsoft.com/office/drawing/2014/main" id="{15E5D74B-72B8-C987-55A6-3AFF30AEF6AA}"/>
              </a:ext>
            </a:extLst>
          </p:cNvPr>
          <p:cNvSpPr/>
          <p:nvPr/>
        </p:nvSpPr>
        <p:spPr bwMode="auto">
          <a:xfrm>
            <a:off x="10261829" y="395508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2" name="Triangle 191">
            <a:extLst>
              <a:ext uri="{FF2B5EF4-FFF2-40B4-BE49-F238E27FC236}">
                <a16:creationId xmlns:a16="http://schemas.microsoft.com/office/drawing/2014/main" id="{A81A190D-6FA1-B234-E79A-34A59218747A}"/>
              </a:ext>
            </a:extLst>
          </p:cNvPr>
          <p:cNvSpPr/>
          <p:nvPr/>
        </p:nvSpPr>
        <p:spPr bwMode="auto">
          <a:xfrm>
            <a:off x="10279761" y="395508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3" name="Triangle 192">
            <a:extLst>
              <a:ext uri="{FF2B5EF4-FFF2-40B4-BE49-F238E27FC236}">
                <a16:creationId xmlns:a16="http://schemas.microsoft.com/office/drawing/2014/main" id="{ECBC718B-6D3E-FBAF-F9E5-5EA3EB52F60E}"/>
              </a:ext>
            </a:extLst>
          </p:cNvPr>
          <p:cNvSpPr/>
          <p:nvPr/>
        </p:nvSpPr>
        <p:spPr bwMode="auto">
          <a:xfrm>
            <a:off x="10305618" y="3955085"/>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4" name="Triangle 193">
            <a:extLst>
              <a:ext uri="{FF2B5EF4-FFF2-40B4-BE49-F238E27FC236}">
                <a16:creationId xmlns:a16="http://schemas.microsoft.com/office/drawing/2014/main" id="{52A274A8-B651-4FAA-8CF9-ABCF134125AA}"/>
              </a:ext>
            </a:extLst>
          </p:cNvPr>
          <p:cNvSpPr/>
          <p:nvPr/>
        </p:nvSpPr>
        <p:spPr bwMode="auto">
          <a:xfrm>
            <a:off x="10430200" y="39846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5" name="Triangle 194">
            <a:extLst>
              <a:ext uri="{FF2B5EF4-FFF2-40B4-BE49-F238E27FC236}">
                <a16:creationId xmlns:a16="http://schemas.microsoft.com/office/drawing/2014/main" id="{EE271401-BD91-9713-A501-535C6FF88238}"/>
              </a:ext>
            </a:extLst>
          </p:cNvPr>
          <p:cNvSpPr/>
          <p:nvPr/>
        </p:nvSpPr>
        <p:spPr bwMode="auto">
          <a:xfrm>
            <a:off x="10502891" y="3984693"/>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6" name="Triangle 195">
            <a:extLst>
              <a:ext uri="{FF2B5EF4-FFF2-40B4-BE49-F238E27FC236}">
                <a16:creationId xmlns:a16="http://schemas.microsoft.com/office/drawing/2014/main" id="{1DA3D246-34E0-67A6-9B8F-40D734B05754}"/>
              </a:ext>
            </a:extLst>
          </p:cNvPr>
          <p:cNvSpPr/>
          <p:nvPr/>
        </p:nvSpPr>
        <p:spPr bwMode="auto">
          <a:xfrm>
            <a:off x="10518951" y="3984692"/>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7" name="Triangle 196">
            <a:extLst>
              <a:ext uri="{FF2B5EF4-FFF2-40B4-BE49-F238E27FC236}">
                <a16:creationId xmlns:a16="http://schemas.microsoft.com/office/drawing/2014/main" id="{8F796A5E-9863-2E85-570E-C55BEAFF1AFB}"/>
              </a:ext>
            </a:extLst>
          </p:cNvPr>
          <p:cNvSpPr/>
          <p:nvPr/>
        </p:nvSpPr>
        <p:spPr bwMode="auto">
          <a:xfrm>
            <a:off x="10554808" y="398469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8" name="Triangle 197">
            <a:extLst>
              <a:ext uri="{FF2B5EF4-FFF2-40B4-BE49-F238E27FC236}">
                <a16:creationId xmlns:a16="http://schemas.microsoft.com/office/drawing/2014/main" id="{7E3C11C2-4E75-BE1D-FCAD-6E50429133BB}"/>
              </a:ext>
            </a:extLst>
          </p:cNvPr>
          <p:cNvSpPr/>
          <p:nvPr/>
        </p:nvSpPr>
        <p:spPr bwMode="auto">
          <a:xfrm>
            <a:off x="10589118" y="398469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79" name="Triangle 198">
            <a:extLst>
              <a:ext uri="{FF2B5EF4-FFF2-40B4-BE49-F238E27FC236}">
                <a16:creationId xmlns:a16="http://schemas.microsoft.com/office/drawing/2014/main" id="{106B6DCC-D450-A30A-5AD7-4495C880536D}"/>
              </a:ext>
            </a:extLst>
          </p:cNvPr>
          <p:cNvSpPr/>
          <p:nvPr/>
        </p:nvSpPr>
        <p:spPr bwMode="auto">
          <a:xfrm>
            <a:off x="10646583" y="403627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0" name="Triangle 199">
            <a:extLst>
              <a:ext uri="{FF2B5EF4-FFF2-40B4-BE49-F238E27FC236}">
                <a16:creationId xmlns:a16="http://schemas.microsoft.com/office/drawing/2014/main" id="{F0359CB2-3D48-FC09-4411-626D6DFDDD16}"/>
              </a:ext>
            </a:extLst>
          </p:cNvPr>
          <p:cNvSpPr/>
          <p:nvPr/>
        </p:nvSpPr>
        <p:spPr bwMode="auto">
          <a:xfrm>
            <a:off x="10675345" y="403627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1" name="Triangle 200">
            <a:extLst>
              <a:ext uri="{FF2B5EF4-FFF2-40B4-BE49-F238E27FC236}">
                <a16:creationId xmlns:a16="http://schemas.microsoft.com/office/drawing/2014/main" id="{B4350BF5-3A30-5DFE-3285-07B99872D8F4}"/>
              </a:ext>
            </a:extLst>
          </p:cNvPr>
          <p:cNvSpPr/>
          <p:nvPr/>
        </p:nvSpPr>
        <p:spPr bwMode="auto">
          <a:xfrm>
            <a:off x="10685237" y="403622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2" name="Triangle 201">
            <a:extLst>
              <a:ext uri="{FF2B5EF4-FFF2-40B4-BE49-F238E27FC236}">
                <a16:creationId xmlns:a16="http://schemas.microsoft.com/office/drawing/2014/main" id="{D974DDAD-1EBE-AD7B-E141-1E40BD7582F2}"/>
              </a:ext>
            </a:extLst>
          </p:cNvPr>
          <p:cNvSpPr/>
          <p:nvPr/>
        </p:nvSpPr>
        <p:spPr bwMode="auto">
          <a:xfrm>
            <a:off x="10763348"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3" name="Triangle 202">
            <a:extLst>
              <a:ext uri="{FF2B5EF4-FFF2-40B4-BE49-F238E27FC236}">
                <a16:creationId xmlns:a16="http://schemas.microsoft.com/office/drawing/2014/main" id="{EC782ECF-4CC6-3FA0-D09A-99D2644478B8}"/>
              </a:ext>
            </a:extLst>
          </p:cNvPr>
          <p:cNvSpPr/>
          <p:nvPr/>
        </p:nvSpPr>
        <p:spPr bwMode="auto">
          <a:xfrm>
            <a:off x="10963188"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4" name="Triangle 203">
            <a:extLst>
              <a:ext uri="{FF2B5EF4-FFF2-40B4-BE49-F238E27FC236}">
                <a16:creationId xmlns:a16="http://schemas.microsoft.com/office/drawing/2014/main" id="{96A5C061-8D79-F74F-D283-1B40439686D8}"/>
              </a:ext>
            </a:extLst>
          </p:cNvPr>
          <p:cNvSpPr/>
          <p:nvPr/>
        </p:nvSpPr>
        <p:spPr bwMode="auto">
          <a:xfrm>
            <a:off x="11006972"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5" name="Triangle 204">
            <a:extLst>
              <a:ext uri="{FF2B5EF4-FFF2-40B4-BE49-F238E27FC236}">
                <a16:creationId xmlns:a16="http://schemas.microsoft.com/office/drawing/2014/main" id="{D143F3B3-34BD-E3B0-4C53-7E72E25BC6AB}"/>
              </a:ext>
            </a:extLst>
          </p:cNvPr>
          <p:cNvSpPr/>
          <p:nvPr/>
        </p:nvSpPr>
        <p:spPr bwMode="auto">
          <a:xfrm>
            <a:off x="11033137"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6" name="Triangle 205">
            <a:extLst>
              <a:ext uri="{FF2B5EF4-FFF2-40B4-BE49-F238E27FC236}">
                <a16:creationId xmlns:a16="http://schemas.microsoft.com/office/drawing/2014/main" id="{0465E082-0C72-B7F6-B5AA-CB198E65C00A}"/>
              </a:ext>
            </a:extLst>
          </p:cNvPr>
          <p:cNvSpPr/>
          <p:nvPr/>
        </p:nvSpPr>
        <p:spPr bwMode="auto">
          <a:xfrm>
            <a:off x="11111486"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7" name="Triangle 206">
            <a:extLst>
              <a:ext uri="{FF2B5EF4-FFF2-40B4-BE49-F238E27FC236}">
                <a16:creationId xmlns:a16="http://schemas.microsoft.com/office/drawing/2014/main" id="{4971503C-9F5C-C1D5-7B40-692B59F1330A}"/>
              </a:ext>
            </a:extLst>
          </p:cNvPr>
          <p:cNvSpPr/>
          <p:nvPr/>
        </p:nvSpPr>
        <p:spPr bwMode="auto">
          <a:xfrm>
            <a:off x="11147789"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8" name="Triangle 207">
            <a:extLst>
              <a:ext uri="{FF2B5EF4-FFF2-40B4-BE49-F238E27FC236}">
                <a16:creationId xmlns:a16="http://schemas.microsoft.com/office/drawing/2014/main" id="{45D6293B-476B-2EDA-006E-ACE2BB32A75B}"/>
              </a:ext>
            </a:extLst>
          </p:cNvPr>
          <p:cNvSpPr/>
          <p:nvPr/>
        </p:nvSpPr>
        <p:spPr bwMode="auto">
          <a:xfrm>
            <a:off x="11160748"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89" name="Triangle 208">
            <a:extLst>
              <a:ext uri="{FF2B5EF4-FFF2-40B4-BE49-F238E27FC236}">
                <a16:creationId xmlns:a16="http://schemas.microsoft.com/office/drawing/2014/main" id="{DB6E0AF9-7DCC-2EC7-92C2-22CB02623A59}"/>
              </a:ext>
            </a:extLst>
          </p:cNvPr>
          <p:cNvSpPr/>
          <p:nvPr/>
        </p:nvSpPr>
        <p:spPr bwMode="auto">
          <a:xfrm>
            <a:off x="11176141"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0" name="Triangle 209">
            <a:extLst>
              <a:ext uri="{FF2B5EF4-FFF2-40B4-BE49-F238E27FC236}">
                <a16:creationId xmlns:a16="http://schemas.microsoft.com/office/drawing/2014/main" id="{E918CEA0-87A2-7929-E108-C09DA2DF6CC9}"/>
              </a:ext>
            </a:extLst>
          </p:cNvPr>
          <p:cNvSpPr/>
          <p:nvPr/>
        </p:nvSpPr>
        <p:spPr bwMode="auto">
          <a:xfrm>
            <a:off x="11233169"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1" name="Triangle 210">
            <a:extLst>
              <a:ext uri="{FF2B5EF4-FFF2-40B4-BE49-F238E27FC236}">
                <a16:creationId xmlns:a16="http://schemas.microsoft.com/office/drawing/2014/main" id="{377891A5-8145-C620-EC53-A7D7CC295EC1}"/>
              </a:ext>
            </a:extLst>
          </p:cNvPr>
          <p:cNvSpPr/>
          <p:nvPr/>
        </p:nvSpPr>
        <p:spPr bwMode="auto">
          <a:xfrm>
            <a:off x="11265745"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2" name="Triangle 211">
            <a:extLst>
              <a:ext uri="{FF2B5EF4-FFF2-40B4-BE49-F238E27FC236}">
                <a16:creationId xmlns:a16="http://schemas.microsoft.com/office/drawing/2014/main" id="{57F7C56A-1961-6F04-CE99-510BA743735F}"/>
              </a:ext>
            </a:extLst>
          </p:cNvPr>
          <p:cNvSpPr/>
          <p:nvPr/>
        </p:nvSpPr>
        <p:spPr bwMode="auto">
          <a:xfrm>
            <a:off x="11330159"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3" name="Triangle 212">
            <a:extLst>
              <a:ext uri="{FF2B5EF4-FFF2-40B4-BE49-F238E27FC236}">
                <a16:creationId xmlns:a16="http://schemas.microsoft.com/office/drawing/2014/main" id="{05C0FE1F-DCAD-089F-E5FD-E62EA9FC7247}"/>
              </a:ext>
            </a:extLst>
          </p:cNvPr>
          <p:cNvSpPr/>
          <p:nvPr/>
        </p:nvSpPr>
        <p:spPr bwMode="auto">
          <a:xfrm>
            <a:off x="11496675" y="403549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4" name="Triangle 213">
            <a:extLst>
              <a:ext uri="{FF2B5EF4-FFF2-40B4-BE49-F238E27FC236}">
                <a16:creationId xmlns:a16="http://schemas.microsoft.com/office/drawing/2014/main" id="{8053E8F3-D1A8-40AA-E0FB-8AFBE8B7F848}"/>
              </a:ext>
            </a:extLst>
          </p:cNvPr>
          <p:cNvSpPr/>
          <p:nvPr/>
        </p:nvSpPr>
        <p:spPr bwMode="auto">
          <a:xfrm>
            <a:off x="7866986" y="467645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5" name="Triangle 214">
            <a:extLst>
              <a:ext uri="{FF2B5EF4-FFF2-40B4-BE49-F238E27FC236}">
                <a16:creationId xmlns:a16="http://schemas.microsoft.com/office/drawing/2014/main" id="{BC6C27DD-4243-D490-7F6A-65FF65A0F5BE}"/>
              </a:ext>
            </a:extLst>
          </p:cNvPr>
          <p:cNvSpPr/>
          <p:nvPr/>
        </p:nvSpPr>
        <p:spPr bwMode="auto">
          <a:xfrm>
            <a:off x="7693055" y="4566392"/>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6" name="Triangle 215">
            <a:extLst>
              <a:ext uri="{FF2B5EF4-FFF2-40B4-BE49-F238E27FC236}">
                <a16:creationId xmlns:a16="http://schemas.microsoft.com/office/drawing/2014/main" id="{C3F32D3E-0E17-1452-2AED-7D8E1C290EF6}"/>
              </a:ext>
            </a:extLst>
          </p:cNvPr>
          <p:cNvSpPr/>
          <p:nvPr/>
        </p:nvSpPr>
        <p:spPr bwMode="auto">
          <a:xfrm>
            <a:off x="7636403" y="4566705"/>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7" name="Triangle 216">
            <a:extLst>
              <a:ext uri="{FF2B5EF4-FFF2-40B4-BE49-F238E27FC236}">
                <a16:creationId xmlns:a16="http://schemas.microsoft.com/office/drawing/2014/main" id="{15C82E22-DB4D-B3FB-6FE8-84E51234EF6B}"/>
              </a:ext>
            </a:extLst>
          </p:cNvPr>
          <p:cNvSpPr/>
          <p:nvPr/>
        </p:nvSpPr>
        <p:spPr bwMode="auto">
          <a:xfrm>
            <a:off x="7608948" y="456639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8" name="Triangle 217">
            <a:extLst>
              <a:ext uri="{FF2B5EF4-FFF2-40B4-BE49-F238E27FC236}">
                <a16:creationId xmlns:a16="http://schemas.microsoft.com/office/drawing/2014/main" id="{90D7C94E-279E-43FE-B758-A1BBD621706A}"/>
              </a:ext>
            </a:extLst>
          </p:cNvPr>
          <p:cNvSpPr/>
          <p:nvPr/>
        </p:nvSpPr>
        <p:spPr bwMode="auto">
          <a:xfrm>
            <a:off x="7588272" y="456670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9" name="Triangle 218">
            <a:extLst>
              <a:ext uri="{FF2B5EF4-FFF2-40B4-BE49-F238E27FC236}">
                <a16:creationId xmlns:a16="http://schemas.microsoft.com/office/drawing/2014/main" id="{E26FBA7F-DBAF-2A3B-FC86-BB94492AFA51}"/>
              </a:ext>
            </a:extLst>
          </p:cNvPr>
          <p:cNvSpPr/>
          <p:nvPr/>
        </p:nvSpPr>
        <p:spPr bwMode="auto">
          <a:xfrm>
            <a:off x="7563880" y="456607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0" name="Triangle 219">
            <a:extLst>
              <a:ext uri="{FF2B5EF4-FFF2-40B4-BE49-F238E27FC236}">
                <a16:creationId xmlns:a16="http://schemas.microsoft.com/office/drawing/2014/main" id="{663023F5-66F0-C50F-67BA-59430E1AAA3E}"/>
              </a:ext>
            </a:extLst>
          </p:cNvPr>
          <p:cNvSpPr/>
          <p:nvPr/>
        </p:nvSpPr>
        <p:spPr bwMode="auto">
          <a:xfrm>
            <a:off x="7511872" y="456607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1" name="Triangle 220">
            <a:extLst>
              <a:ext uri="{FF2B5EF4-FFF2-40B4-BE49-F238E27FC236}">
                <a16:creationId xmlns:a16="http://schemas.microsoft.com/office/drawing/2014/main" id="{F213725A-45A1-36B4-FA18-65C39E425F56}"/>
              </a:ext>
            </a:extLst>
          </p:cNvPr>
          <p:cNvSpPr/>
          <p:nvPr/>
        </p:nvSpPr>
        <p:spPr bwMode="auto">
          <a:xfrm>
            <a:off x="7485120" y="456607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2" name="Triangle 221">
            <a:extLst>
              <a:ext uri="{FF2B5EF4-FFF2-40B4-BE49-F238E27FC236}">
                <a16:creationId xmlns:a16="http://schemas.microsoft.com/office/drawing/2014/main" id="{06066D5F-8C61-D4E9-A013-20CA51F2F64D}"/>
              </a:ext>
            </a:extLst>
          </p:cNvPr>
          <p:cNvSpPr/>
          <p:nvPr/>
        </p:nvSpPr>
        <p:spPr bwMode="auto">
          <a:xfrm>
            <a:off x="7315053" y="453789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3" name="Triangle 222">
            <a:extLst>
              <a:ext uri="{FF2B5EF4-FFF2-40B4-BE49-F238E27FC236}">
                <a16:creationId xmlns:a16="http://schemas.microsoft.com/office/drawing/2014/main" id="{934475E9-004D-744A-FCD9-9BEE1FB4C5B3}"/>
              </a:ext>
            </a:extLst>
          </p:cNvPr>
          <p:cNvSpPr/>
          <p:nvPr/>
        </p:nvSpPr>
        <p:spPr bwMode="auto">
          <a:xfrm>
            <a:off x="7259720" y="453789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4" name="Triangle 223">
            <a:extLst>
              <a:ext uri="{FF2B5EF4-FFF2-40B4-BE49-F238E27FC236}">
                <a16:creationId xmlns:a16="http://schemas.microsoft.com/office/drawing/2014/main" id="{6C61748F-BB4D-7B25-73FA-5068428E165F}"/>
              </a:ext>
            </a:extLst>
          </p:cNvPr>
          <p:cNvSpPr/>
          <p:nvPr/>
        </p:nvSpPr>
        <p:spPr bwMode="auto">
          <a:xfrm>
            <a:off x="7137471" y="453471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5" name="Triangle 224">
            <a:extLst>
              <a:ext uri="{FF2B5EF4-FFF2-40B4-BE49-F238E27FC236}">
                <a16:creationId xmlns:a16="http://schemas.microsoft.com/office/drawing/2014/main" id="{A8B4BF54-9BE0-E4EA-C179-1F2128C82724}"/>
              </a:ext>
            </a:extLst>
          </p:cNvPr>
          <p:cNvSpPr/>
          <p:nvPr/>
        </p:nvSpPr>
        <p:spPr bwMode="auto">
          <a:xfrm>
            <a:off x="7171818" y="4534715"/>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6" name="Triangle 225">
            <a:extLst>
              <a:ext uri="{FF2B5EF4-FFF2-40B4-BE49-F238E27FC236}">
                <a16:creationId xmlns:a16="http://schemas.microsoft.com/office/drawing/2014/main" id="{2FBC3E35-646C-A36E-3D01-94FAA5D1CC26}"/>
              </a:ext>
            </a:extLst>
          </p:cNvPr>
          <p:cNvSpPr/>
          <p:nvPr/>
        </p:nvSpPr>
        <p:spPr bwMode="auto">
          <a:xfrm>
            <a:off x="7040022" y="450018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7" name="Triangle 226">
            <a:extLst>
              <a:ext uri="{FF2B5EF4-FFF2-40B4-BE49-F238E27FC236}">
                <a16:creationId xmlns:a16="http://schemas.microsoft.com/office/drawing/2014/main" id="{FA49BFD4-AFAF-3C92-5AF8-78491EBAE38B}"/>
              </a:ext>
            </a:extLst>
          </p:cNvPr>
          <p:cNvSpPr/>
          <p:nvPr/>
        </p:nvSpPr>
        <p:spPr bwMode="auto">
          <a:xfrm>
            <a:off x="7022849" y="450017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8" name="Triangle 227">
            <a:extLst>
              <a:ext uri="{FF2B5EF4-FFF2-40B4-BE49-F238E27FC236}">
                <a16:creationId xmlns:a16="http://schemas.microsoft.com/office/drawing/2014/main" id="{50D2D128-FCEE-2509-DDCE-BF5D6EED49D7}"/>
              </a:ext>
            </a:extLst>
          </p:cNvPr>
          <p:cNvSpPr/>
          <p:nvPr/>
        </p:nvSpPr>
        <p:spPr bwMode="auto">
          <a:xfrm>
            <a:off x="6973462" y="450017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9" name="Triangle 228">
            <a:extLst>
              <a:ext uri="{FF2B5EF4-FFF2-40B4-BE49-F238E27FC236}">
                <a16:creationId xmlns:a16="http://schemas.microsoft.com/office/drawing/2014/main" id="{E5E234DE-8FE0-E3BC-FF7B-E3FF87F8A993}"/>
              </a:ext>
            </a:extLst>
          </p:cNvPr>
          <p:cNvSpPr/>
          <p:nvPr/>
        </p:nvSpPr>
        <p:spPr bwMode="auto">
          <a:xfrm>
            <a:off x="6935861" y="450017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0" name="Triangle 229">
            <a:extLst>
              <a:ext uri="{FF2B5EF4-FFF2-40B4-BE49-F238E27FC236}">
                <a16:creationId xmlns:a16="http://schemas.microsoft.com/office/drawing/2014/main" id="{E9E9800F-5C0A-AA0D-9A48-7E5C30918F7B}"/>
              </a:ext>
            </a:extLst>
          </p:cNvPr>
          <p:cNvSpPr/>
          <p:nvPr/>
        </p:nvSpPr>
        <p:spPr bwMode="auto">
          <a:xfrm>
            <a:off x="6902700" y="4501932"/>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1" name="Triangle 230">
            <a:extLst>
              <a:ext uri="{FF2B5EF4-FFF2-40B4-BE49-F238E27FC236}">
                <a16:creationId xmlns:a16="http://schemas.microsoft.com/office/drawing/2014/main" id="{36E9DB57-E559-89D3-904C-806042B5E6D5}"/>
              </a:ext>
            </a:extLst>
          </p:cNvPr>
          <p:cNvSpPr/>
          <p:nvPr/>
        </p:nvSpPr>
        <p:spPr bwMode="auto">
          <a:xfrm>
            <a:off x="6829566" y="449242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2" name="Triangle 231">
            <a:extLst>
              <a:ext uri="{FF2B5EF4-FFF2-40B4-BE49-F238E27FC236}">
                <a16:creationId xmlns:a16="http://schemas.microsoft.com/office/drawing/2014/main" id="{157A45EF-6A0D-4821-DD79-F38DC04A2109}"/>
              </a:ext>
            </a:extLst>
          </p:cNvPr>
          <p:cNvSpPr/>
          <p:nvPr/>
        </p:nvSpPr>
        <p:spPr bwMode="auto">
          <a:xfrm>
            <a:off x="6799915" y="4499395"/>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3" name="Triangle 232">
            <a:extLst>
              <a:ext uri="{FF2B5EF4-FFF2-40B4-BE49-F238E27FC236}">
                <a16:creationId xmlns:a16="http://schemas.microsoft.com/office/drawing/2014/main" id="{A83983AD-D06F-6B1B-025D-49778E54064C}"/>
              </a:ext>
            </a:extLst>
          </p:cNvPr>
          <p:cNvSpPr/>
          <p:nvPr/>
        </p:nvSpPr>
        <p:spPr bwMode="auto">
          <a:xfrm>
            <a:off x="6782724" y="4483782"/>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4" name="Triangle 233">
            <a:extLst>
              <a:ext uri="{FF2B5EF4-FFF2-40B4-BE49-F238E27FC236}">
                <a16:creationId xmlns:a16="http://schemas.microsoft.com/office/drawing/2014/main" id="{165540A0-4904-16BD-3023-55A61D5D4CA2}"/>
              </a:ext>
            </a:extLst>
          </p:cNvPr>
          <p:cNvSpPr/>
          <p:nvPr/>
        </p:nvSpPr>
        <p:spPr bwMode="auto">
          <a:xfrm>
            <a:off x="6762976" y="448724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5" name="Triangle 234">
            <a:extLst>
              <a:ext uri="{FF2B5EF4-FFF2-40B4-BE49-F238E27FC236}">
                <a16:creationId xmlns:a16="http://schemas.microsoft.com/office/drawing/2014/main" id="{2EB0C19E-17FC-F6A5-02CF-84A3C77450CC}"/>
              </a:ext>
            </a:extLst>
          </p:cNvPr>
          <p:cNvSpPr/>
          <p:nvPr/>
        </p:nvSpPr>
        <p:spPr bwMode="auto">
          <a:xfrm>
            <a:off x="6719058" y="447199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6" name="Triangle 235">
            <a:extLst>
              <a:ext uri="{FF2B5EF4-FFF2-40B4-BE49-F238E27FC236}">
                <a16:creationId xmlns:a16="http://schemas.microsoft.com/office/drawing/2014/main" id="{54206113-BC79-8896-C926-825FBCB13922}"/>
              </a:ext>
            </a:extLst>
          </p:cNvPr>
          <p:cNvSpPr/>
          <p:nvPr/>
        </p:nvSpPr>
        <p:spPr bwMode="auto">
          <a:xfrm>
            <a:off x="6696155" y="445763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7" name="Triangle 236">
            <a:extLst>
              <a:ext uri="{FF2B5EF4-FFF2-40B4-BE49-F238E27FC236}">
                <a16:creationId xmlns:a16="http://schemas.microsoft.com/office/drawing/2014/main" id="{F3C82788-8BA8-6778-07E6-B11CEE7E9617}"/>
              </a:ext>
            </a:extLst>
          </p:cNvPr>
          <p:cNvSpPr/>
          <p:nvPr/>
        </p:nvSpPr>
        <p:spPr bwMode="auto">
          <a:xfrm>
            <a:off x="6673602" y="4456743"/>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8" name="Triangle 237">
            <a:extLst>
              <a:ext uri="{FF2B5EF4-FFF2-40B4-BE49-F238E27FC236}">
                <a16:creationId xmlns:a16="http://schemas.microsoft.com/office/drawing/2014/main" id="{2557CE3F-402D-EFE8-F9FF-01C3C153C03E}"/>
              </a:ext>
            </a:extLst>
          </p:cNvPr>
          <p:cNvSpPr/>
          <p:nvPr/>
        </p:nvSpPr>
        <p:spPr bwMode="auto">
          <a:xfrm>
            <a:off x="6504576" y="442802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19" name="Triangle 238">
            <a:extLst>
              <a:ext uri="{FF2B5EF4-FFF2-40B4-BE49-F238E27FC236}">
                <a16:creationId xmlns:a16="http://schemas.microsoft.com/office/drawing/2014/main" id="{451C5AF4-90C0-7279-B33B-18F976A35333}"/>
              </a:ext>
            </a:extLst>
          </p:cNvPr>
          <p:cNvSpPr/>
          <p:nvPr/>
        </p:nvSpPr>
        <p:spPr bwMode="auto">
          <a:xfrm>
            <a:off x="6387254" y="437893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0" name="Triangle 239">
            <a:extLst>
              <a:ext uri="{FF2B5EF4-FFF2-40B4-BE49-F238E27FC236}">
                <a16:creationId xmlns:a16="http://schemas.microsoft.com/office/drawing/2014/main" id="{C4B73026-F5D1-A00E-081C-5EE9B17101A8}"/>
              </a:ext>
            </a:extLst>
          </p:cNvPr>
          <p:cNvSpPr/>
          <p:nvPr/>
        </p:nvSpPr>
        <p:spPr bwMode="auto">
          <a:xfrm>
            <a:off x="6342683" y="435175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1" name="Triangle 240">
            <a:extLst>
              <a:ext uri="{FF2B5EF4-FFF2-40B4-BE49-F238E27FC236}">
                <a16:creationId xmlns:a16="http://schemas.microsoft.com/office/drawing/2014/main" id="{47AB4103-D6DC-B5F1-232C-70D341069FCF}"/>
              </a:ext>
            </a:extLst>
          </p:cNvPr>
          <p:cNvSpPr/>
          <p:nvPr/>
        </p:nvSpPr>
        <p:spPr bwMode="auto">
          <a:xfrm>
            <a:off x="6252546" y="429746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2" name="Triangle 241">
            <a:extLst>
              <a:ext uri="{FF2B5EF4-FFF2-40B4-BE49-F238E27FC236}">
                <a16:creationId xmlns:a16="http://schemas.microsoft.com/office/drawing/2014/main" id="{2FC65573-FF8D-94E5-2452-88E4913DF223}"/>
              </a:ext>
            </a:extLst>
          </p:cNvPr>
          <p:cNvSpPr/>
          <p:nvPr/>
        </p:nvSpPr>
        <p:spPr bwMode="auto">
          <a:xfrm>
            <a:off x="5985846" y="4144687"/>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3" name="Triangle 242">
            <a:extLst>
              <a:ext uri="{FF2B5EF4-FFF2-40B4-BE49-F238E27FC236}">
                <a16:creationId xmlns:a16="http://schemas.microsoft.com/office/drawing/2014/main" id="{AED01C68-BDD4-0C74-A009-661EAEC21D0A}"/>
              </a:ext>
            </a:extLst>
          </p:cNvPr>
          <p:cNvSpPr/>
          <p:nvPr/>
        </p:nvSpPr>
        <p:spPr bwMode="auto">
          <a:xfrm>
            <a:off x="5957084" y="408326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4" name="Triangle 243">
            <a:extLst>
              <a:ext uri="{FF2B5EF4-FFF2-40B4-BE49-F238E27FC236}">
                <a16:creationId xmlns:a16="http://schemas.microsoft.com/office/drawing/2014/main" id="{4C6C7B04-9D89-C16A-7E64-055375E5E16A}"/>
              </a:ext>
            </a:extLst>
          </p:cNvPr>
          <p:cNvSpPr/>
          <p:nvPr/>
        </p:nvSpPr>
        <p:spPr bwMode="auto">
          <a:xfrm>
            <a:off x="5885620" y="399252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5" name="Triangle 244">
            <a:extLst>
              <a:ext uri="{FF2B5EF4-FFF2-40B4-BE49-F238E27FC236}">
                <a16:creationId xmlns:a16="http://schemas.microsoft.com/office/drawing/2014/main" id="{0D62F6A6-0643-17A2-4C71-2B3877F6868C}"/>
              </a:ext>
            </a:extLst>
          </p:cNvPr>
          <p:cNvSpPr/>
          <p:nvPr/>
        </p:nvSpPr>
        <p:spPr bwMode="auto">
          <a:xfrm>
            <a:off x="5908613" y="402324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6" name="Triangle 245">
            <a:extLst>
              <a:ext uri="{FF2B5EF4-FFF2-40B4-BE49-F238E27FC236}">
                <a16:creationId xmlns:a16="http://schemas.microsoft.com/office/drawing/2014/main" id="{94B160F0-05E7-E5A5-8F5B-250525086B9B}"/>
              </a:ext>
            </a:extLst>
          </p:cNvPr>
          <p:cNvSpPr/>
          <p:nvPr/>
        </p:nvSpPr>
        <p:spPr bwMode="auto">
          <a:xfrm>
            <a:off x="5864986" y="3955080"/>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7" name="Triangle 246">
            <a:extLst>
              <a:ext uri="{FF2B5EF4-FFF2-40B4-BE49-F238E27FC236}">
                <a16:creationId xmlns:a16="http://schemas.microsoft.com/office/drawing/2014/main" id="{4B4F3DB2-5C73-0A2B-BD79-44C33241F2A0}"/>
              </a:ext>
            </a:extLst>
          </p:cNvPr>
          <p:cNvSpPr/>
          <p:nvPr/>
        </p:nvSpPr>
        <p:spPr bwMode="auto">
          <a:xfrm>
            <a:off x="5750403" y="376797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8" name="Triangle 247">
            <a:extLst>
              <a:ext uri="{FF2B5EF4-FFF2-40B4-BE49-F238E27FC236}">
                <a16:creationId xmlns:a16="http://schemas.microsoft.com/office/drawing/2014/main" id="{176CE64A-4B6D-216F-64B9-E852A71BCDA3}"/>
              </a:ext>
            </a:extLst>
          </p:cNvPr>
          <p:cNvSpPr/>
          <p:nvPr/>
        </p:nvSpPr>
        <p:spPr bwMode="auto">
          <a:xfrm>
            <a:off x="5732870" y="3728184"/>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29" name="Triangle 248">
            <a:extLst>
              <a:ext uri="{FF2B5EF4-FFF2-40B4-BE49-F238E27FC236}">
                <a16:creationId xmlns:a16="http://schemas.microsoft.com/office/drawing/2014/main" id="{86A183B1-E5EE-20D2-2638-69DE2F253452}"/>
              </a:ext>
            </a:extLst>
          </p:cNvPr>
          <p:cNvSpPr/>
          <p:nvPr/>
        </p:nvSpPr>
        <p:spPr bwMode="auto">
          <a:xfrm>
            <a:off x="5698713" y="367431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0" name="Triangle 249">
            <a:extLst>
              <a:ext uri="{FF2B5EF4-FFF2-40B4-BE49-F238E27FC236}">
                <a16:creationId xmlns:a16="http://schemas.microsoft.com/office/drawing/2014/main" id="{F7D91C11-7F31-1508-D27C-00CCCDB85520}"/>
              </a:ext>
            </a:extLst>
          </p:cNvPr>
          <p:cNvSpPr/>
          <p:nvPr/>
        </p:nvSpPr>
        <p:spPr bwMode="auto">
          <a:xfrm>
            <a:off x="5681709" y="3595201"/>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1" name="Triangle 250">
            <a:extLst>
              <a:ext uri="{FF2B5EF4-FFF2-40B4-BE49-F238E27FC236}">
                <a16:creationId xmlns:a16="http://schemas.microsoft.com/office/drawing/2014/main" id="{7D889460-2460-2F39-E2D0-730B217BDE36}"/>
              </a:ext>
            </a:extLst>
          </p:cNvPr>
          <p:cNvSpPr/>
          <p:nvPr/>
        </p:nvSpPr>
        <p:spPr bwMode="auto">
          <a:xfrm>
            <a:off x="5655031" y="3528716"/>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2" name="Triangle 251">
            <a:extLst>
              <a:ext uri="{FF2B5EF4-FFF2-40B4-BE49-F238E27FC236}">
                <a16:creationId xmlns:a16="http://schemas.microsoft.com/office/drawing/2014/main" id="{F23623BA-6747-4436-1A42-B22D40592B49}"/>
              </a:ext>
            </a:extLst>
          </p:cNvPr>
          <p:cNvSpPr/>
          <p:nvPr/>
        </p:nvSpPr>
        <p:spPr bwMode="auto">
          <a:xfrm>
            <a:off x="5620684" y="3352878"/>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3" name="Triangle 252">
            <a:extLst>
              <a:ext uri="{FF2B5EF4-FFF2-40B4-BE49-F238E27FC236}">
                <a16:creationId xmlns:a16="http://schemas.microsoft.com/office/drawing/2014/main" id="{384842E6-D219-4F1B-3A6F-2579130880C4}"/>
              </a:ext>
            </a:extLst>
          </p:cNvPr>
          <p:cNvSpPr/>
          <p:nvPr/>
        </p:nvSpPr>
        <p:spPr bwMode="auto">
          <a:xfrm>
            <a:off x="5586337" y="3265002"/>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4" name="Triangle 253">
            <a:extLst>
              <a:ext uri="{FF2B5EF4-FFF2-40B4-BE49-F238E27FC236}">
                <a16:creationId xmlns:a16="http://schemas.microsoft.com/office/drawing/2014/main" id="{47ACD0D8-BE5A-6A1D-DA58-53265A36AAC1}"/>
              </a:ext>
            </a:extLst>
          </p:cNvPr>
          <p:cNvSpPr/>
          <p:nvPr/>
        </p:nvSpPr>
        <p:spPr bwMode="auto">
          <a:xfrm>
            <a:off x="5540125" y="3028679"/>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5" name="Triangle 254">
            <a:extLst>
              <a:ext uri="{FF2B5EF4-FFF2-40B4-BE49-F238E27FC236}">
                <a16:creationId xmlns:a16="http://schemas.microsoft.com/office/drawing/2014/main" id="{B9599580-23BD-5944-9EA8-F45E42035656}"/>
              </a:ext>
            </a:extLst>
          </p:cNvPr>
          <p:cNvSpPr/>
          <p:nvPr/>
        </p:nvSpPr>
        <p:spPr bwMode="auto">
          <a:xfrm>
            <a:off x="5502793" y="2649565"/>
            <a:ext cx="68694" cy="59219"/>
          </a:xfrm>
          <a:prstGeom prst="triangle">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6" name="Rectangle 235">
            <a:extLst>
              <a:ext uri="{FF2B5EF4-FFF2-40B4-BE49-F238E27FC236}">
                <a16:creationId xmlns:a16="http://schemas.microsoft.com/office/drawing/2014/main" id="{9141E6C8-D252-B8CC-81F0-F39BC3F4CD1D}"/>
              </a:ext>
            </a:extLst>
          </p:cNvPr>
          <p:cNvSpPr/>
          <p:nvPr/>
        </p:nvSpPr>
        <p:spPr bwMode="auto">
          <a:xfrm>
            <a:off x="11687347"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7" name="Rectangle 236">
            <a:extLst>
              <a:ext uri="{FF2B5EF4-FFF2-40B4-BE49-F238E27FC236}">
                <a16:creationId xmlns:a16="http://schemas.microsoft.com/office/drawing/2014/main" id="{F0B8C72A-016C-1570-5C84-F87814F989D8}"/>
              </a:ext>
            </a:extLst>
          </p:cNvPr>
          <p:cNvSpPr/>
          <p:nvPr/>
        </p:nvSpPr>
        <p:spPr bwMode="auto">
          <a:xfrm>
            <a:off x="11610603"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8" name="Rectangle 237">
            <a:extLst>
              <a:ext uri="{FF2B5EF4-FFF2-40B4-BE49-F238E27FC236}">
                <a16:creationId xmlns:a16="http://schemas.microsoft.com/office/drawing/2014/main" id="{4B08F305-2F5D-1D3A-4C99-52C54BC3424E}"/>
              </a:ext>
            </a:extLst>
          </p:cNvPr>
          <p:cNvSpPr/>
          <p:nvPr/>
        </p:nvSpPr>
        <p:spPr bwMode="auto">
          <a:xfrm>
            <a:off x="11268925"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9" name="Rectangle 238">
            <a:extLst>
              <a:ext uri="{FF2B5EF4-FFF2-40B4-BE49-F238E27FC236}">
                <a16:creationId xmlns:a16="http://schemas.microsoft.com/office/drawing/2014/main" id="{00A21DA8-CB21-6B5A-7138-1CEF6D11CE0C}"/>
              </a:ext>
            </a:extLst>
          </p:cNvPr>
          <p:cNvSpPr/>
          <p:nvPr/>
        </p:nvSpPr>
        <p:spPr bwMode="auto">
          <a:xfrm>
            <a:off x="11133465"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0" name="Rectangle 239">
            <a:extLst>
              <a:ext uri="{FF2B5EF4-FFF2-40B4-BE49-F238E27FC236}">
                <a16:creationId xmlns:a16="http://schemas.microsoft.com/office/drawing/2014/main" id="{3634E4A6-2A40-CB58-9A94-7746BC92D45D}"/>
              </a:ext>
            </a:extLst>
          </p:cNvPr>
          <p:cNvSpPr/>
          <p:nvPr/>
        </p:nvSpPr>
        <p:spPr bwMode="auto">
          <a:xfrm>
            <a:off x="11197758"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1" name="Rectangle 240">
            <a:extLst>
              <a:ext uri="{FF2B5EF4-FFF2-40B4-BE49-F238E27FC236}">
                <a16:creationId xmlns:a16="http://schemas.microsoft.com/office/drawing/2014/main" id="{C9C5CE4B-3245-8ACD-EF1A-4F9E74615940}"/>
              </a:ext>
            </a:extLst>
          </p:cNvPr>
          <p:cNvSpPr/>
          <p:nvPr/>
        </p:nvSpPr>
        <p:spPr bwMode="auto">
          <a:xfrm>
            <a:off x="11172894"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2" name="Rectangle 241">
            <a:extLst>
              <a:ext uri="{FF2B5EF4-FFF2-40B4-BE49-F238E27FC236}">
                <a16:creationId xmlns:a16="http://schemas.microsoft.com/office/drawing/2014/main" id="{95AD523A-4F0A-A8B9-F343-FED224739285}"/>
              </a:ext>
            </a:extLst>
          </p:cNvPr>
          <p:cNvSpPr/>
          <p:nvPr/>
        </p:nvSpPr>
        <p:spPr bwMode="auto">
          <a:xfrm>
            <a:off x="10946279"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3" name="Rectangle 242">
            <a:extLst>
              <a:ext uri="{FF2B5EF4-FFF2-40B4-BE49-F238E27FC236}">
                <a16:creationId xmlns:a16="http://schemas.microsoft.com/office/drawing/2014/main" id="{8E5DD784-C0B5-1693-CEE0-1EDEAD8048F4}"/>
              </a:ext>
            </a:extLst>
          </p:cNvPr>
          <p:cNvSpPr/>
          <p:nvPr/>
        </p:nvSpPr>
        <p:spPr bwMode="auto">
          <a:xfrm>
            <a:off x="10987891"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4" name="Rectangle 243">
            <a:extLst>
              <a:ext uri="{FF2B5EF4-FFF2-40B4-BE49-F238E27FC236}">
                <a16:creationId xmlns:a16="http://schemas.microsoft.com/office/drawing/2014/main" id="{C3571ABC-21EE-D38E-8F3D-99173B4A5FA5}"/>
              </a:ext>
            </a:extLst>
          </p:cNvPr>
          <p:cNvSpPr/>
          <p:nvPr/>
        </p:nvSpPr>
        <p:spPr bwMode="auto">
          <a:xfrm>
            <a:off x="11059512"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5" name="Rectangle 244">
            <a:extLst>
              <a:ext uri="{FF2B5EF4-FFF2-40B4-BE49-F238E27FC236}">
                <a16:creationId xmlns:a16="http://schemas.microsoft.com/office/drawing/2014/main" id="{3A907E0A-64F6-1F73-857F-C556C3A5BCD5}"/>
              </a:ext>
            </a:extLst>
          </p:cNvPr>
          <p:cNvSpPr/>
          <p:nvPr/>
        </p:nvSpPr>
        <p:spPr bwMode="auto">
          <a:xfrm>
            <a:off x="11032365"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6" name="Rectangle 245">
            <a:extLst>
              <a:ext uri="{FF2B5EF4-FFF2-40B4-BE49-F238E27FC236}">
                <a16:creationId xmlns:a16="http://schemas.microsoft.com/office/drawing/2014/main" id="{D41D8C43-2F17-3F97-69FB-03F65E524DAB}"/>
              </a:ext>
            </a:extLst>
          </p:cNvPr>
          <p:cNvSpPr/>
          <p:nvPr/>
        </p:nvSpPr>
        <p:spPr bwMode="auto">
          <a:xfrm>
            <a:off x="10692013"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7" name="Rectangle 246">
            <a:extLst>
              <a:ext uri="{FF2B5EF4-FFF2-40B4-BE49-F238E27FC236}">
                <a16:creationId xmlns:a16="http://schemas.microsoft.com/office/drawing/2014/main" id="{1C75B78F-EE10-BA1C-1717-E5EA1EF7085E}"/>
              </a:ext>
            </a:extLst>
          </p:cNvPr>
          <p:cNvSpPr/>
          <p:nvPr/>
        </p:nvSpPr>
        <p:spPr bwMode="auto">
          <a:xfrm>
            <a:off x="10808553" y="385081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8" name="Rectangle 247">
            <a:extLst>
              <a:ext uri="{FF2B5EF4-FFF2-40B4-BE49-F238E27FC236}">
                <a16:creationId xmlns:a16="http://schemas.microsoft.com/office/drawing/2014/main" id="{1756C8D2-FD96-8E0A-96BC-BCA4C15EE036}"/>
              </a:ext>
            </a:extLst>
          </p:cNvPr>
          <p:cNvSpPr/>
          <p:nvPr/>
        </p:nvSpPr>
        <p:spPr bwMode="auto">
          <a:xfrm>
            <a:off x="10594532" y="3787403"/>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49" name="Rectangle 248">
            <a:extLst>
              <a:ext uri="{FF2B5EF4-FFF2-40B4-BE49-F238E27FC236}">
                <a16:creationId xmlns:a16="http://schemas.microsoft.com/office/drawing/2014/main" id="{3D721F9C-F5DA-C7C5-8339-6CDE162CFD5D}"/>
              </a:ext>
            </a:extLst>
          </p:cNvPr>
          <p:cNvSpPr/>
          <p:nvPr/>
        </p:nvSpPr>
        <p:spPr bwMode="auto">
          <a:xfrm>
            <a:off x="10564977" y="3787403"/>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0" name="Rectangle 249">
            <a:extLst>
              <a:ext uri="{FF2B5EF4-FFF2-40B4-BE49-F238E27FC236}">
                <a16:creationId xmlns:a16="http://schemas.microsoft.com/office/drawing/2014/main" id="{3ADBE9B3-6DCE-FC8D-0959-7F228E2F9012}"/>
              </a:ext>
            </a:extLst>
          </p:cNvPr>
          <p:cNvSpPr/>
          <p:nvPr/>
        </p:nvSpPr>
        <p:spPr bwMode="auto">
          <a:xfrm>
            <a:off x="11610603" y="3850704"/>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1" name="Rectangle 250">
            <a:extLst>
              <a:ext uri="{FF2B5EF4-FFF2-40B4-BE49-F238E27FC236}">
                <a16:creationId xmlns:a16="http://schemas.microsoft.com/office/drawing/2014/main" id="{54F323DB-0FA2-94E5-82FC-C6CD4DEA0B11}"/>
              </a:ext>
            </a:extLst>
          </p:cNvPr>
          <p:cNvSpPr/>
          <p:nvPr/>
        </p:nvSpPr>
        <p:spPr bwMode="auto">
          <a:xfrm>
            <a:off x="10257727" y="369123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2" name="Rectangle 251">
            <a:extLst>
              <a:ext uri="{FF2B5EF4-FFF2-40B4-BE49-F238E27FC236}">
                <a16:creationId xmlns:a16="http://schemas.microsoft.com/office/drawing/2014/main" id="{BE813AD5-0B2B-8A49-A98E-D78BC07E296C}"/>
              </a:ext>
            </a:extLst>
          </p:cNvPr>
          <p:cNvSpPr/>
          <p:nvPr/>
        </p:nvSpPr>
        <p:spPr bwMode="auto">
          <a:xfrm>
            <a:off x="10326967" y="368746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3" name="Rectangle 252">
            <a:extLst>
              <a:ext uri="{FF2B5EF4-FFF2-40B4-BE49-F238E27FC236}">
                <a16:creationId xmlns:a16="http://schemas.microsoft.com/office/drawing/2014/main" id="{596D69C8-3EA3-E046-1374-75F550E5B672}"/>
              </a:ext>
            </a:extLst>
          </p:cNvPr>
          <p:cNvSpPr/>
          <p:nvPr/>
        </p:nvSpPr>
        <p:spPr bwMode="auto">
          <a:xfrm>
            <a:off x="10348408" y="3686623"/>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4" name="Rectangle 253">
            <a:extLst>
              <a:ext uri="{FF2B5EF4-FFF2-40B4-BE49-F238E27FC236}">
                <a16:creationId xmlns:a16="http://schemas.microsoft.com/office/drawing/2014/main" id="{F1066A44-49EA-DC99-83AC-27DC9A616FE2}"/>
              </a:ext>
            </a:extLst>
          </p:cNvPr>
          <p:cNvSpPr/>
          <p:nvPr/>
        </p:nvSpPr>
        <p:spPr bwMode="auto">
          <a:xfrm>
            <a:off x="9991935" y="361520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5" name="Rectangle 254">
            <a:extLst>
              <a:ext uri="{FF2B5EF4-FFF2-40B4-BE49-F238E27FC236}">
                <a16:creationId xmlns:a16="http://schemas.microsoft.com/office/drawing/2014/main" id="{50B4922A-BF91-F7F7-AB48-F8C0BF47FCD3}"/>
              </a:ext>
            </a:extLst>
          </p:cNvPr>
          <p:cNvSpPr/>
          <p:nvPr/>
        </p:nvSpPr>
        <p:spPr bwMode="auto">
          <a:xfrm>
            <a:off x="9928962" y="3573393"/>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6" name="Rectangle 255">
            <a:extLst>
              <a:ext uri="{FF2B5EF4-FFF2-40B4-BE49-F238E27FC236}">
                <a16:creationId xmlns:a16="http://schemas.microsoft.com/office/drawing/2014/main" id="{A2FA0645-85FA-B46E-1752-B83F2379C8B8}"/>
              </a:ext>
            </a:extLst>
          </p:cNvPr>
          <p:cNvSpPr/>
          <p:nvPr/>
        </p:nvSpPr>
        <p:spPr bwMode="auto">
          <a:xfrm>
            <a:off x="9866024" y="3532070"/>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7" name="Rectangle 256">
            <a:extLst>
              <a:ext uri="{FF2B5EF4-FFF2-40B4-BE49-F238E27FC236}">
                <a16:creationId xmlns:a16="http://schemas.microsoft.com/office/drawing/2014/main" id="{86576F9D-1FD4-540F-A517-9647512D9F30}"/>
              </a:ext>
            </a:extLst>
          </p:cNvPr>
          <p:cNvSpPr/>
          <p:nvPr/>
        </p:nvSpPr>
        <p:spPr bwMode="auto">
          <a:xfrm>
            <a:off x="9893968" y="353059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8" name="Rectangle 257">
            <a:extLst>
              <a:ext uri="{FF2B5EF4-FFF2-40B4-BE49-F238E27FC236}">
                <a16:creationId xmlns:a16="http://schemas.microsoft.com/office/drawing/2014/main" id="{FF5736E9-6FD1-7169-CCC6-EBF4709C19EC}"/>
              </a:ext>
            </a:extLst>
          </p:cNvPr>
          <p:cNvSpPr/>
          <p:nvPr/>
        </p:nvSpPr>
        <p:spPr bwMode="auto">
          <a:xfrm>
            <a:off x="9809692" y="3498694"/>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9" name="Rectangle 258">
            <a:extLst>
              <a:ext uri="{FF2B5EF4-FFF2-40B4-BE49-F238E27FC236}">
                <a16:creationId xmlns:a16="http://schemas.microsoft.com/office/drawing/2014/main" id="{F433E7D3-050A-C9A9-DDAE-18EFDEF022D6}"/>
              </a:ext>
            </a:extLst>
          </p:cNvPr>
          <p:cNvSpPr/>
          <p:nvPr/>
        </p:nvSpPr>
        <p:spPr bwMode="auto">
          <a:xfrm>
            <a:off x="9829849" y="3498693"/>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0" name="Rectangle 259">
            <a:extLst>
              <a:ext uri="{FF2B5EF4-FFF2-40B4-BE49-F238E27FC236}">
                <a16:creationId xmlns:a16="http://schemas.microsoft.com/office/drawing/2014/main" id="{7070BA3C-B677-967E-1673-2EDAF4107593}"/>
              </a:ext>
            </a:extLst>
          </p:cNvPr>
          <p:cNvSpPr/>
          <p:nvPr/>
        </p:nvSpPr>
        <p:spPr bwMode="auto">
          <a:xfrm>
            <a:off x="9759273" y="3466824"/>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1" name="Rectangle 260">
            <a:extLst>
              <a:ext uri="{FF2B5EF4-FFF2-40B4-BE49-F238E27FC236}">
                <a16:creationId xmlns:a16="http://schemas.microsoft.com/office/drawing/2014/main" id="{08290F46-B02F-A299-9159-5B62752FF80E}"/>
              </a:ext>
            </a:extLst>
          </p:cNvPr>
          <p:cNvSpPr/>
          <p:nvPr/>
        </p:nvSpPr>
        <p:spPr bwMode="auto">
          <a:xfrm>
            <a:off x="9692220" y="3412097"/>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2" name="Rectangle 261">
            <a:extLst>
              <a:ext uri="{FF2B5EF4-FFF2-40B4-BE49-F238E27FC236}">
                <a16:creationId xmlns:a16="http://schemas.microsoft.com/office/drawing/2014/main" id="{07DB595A-A541-0B5D-F642-79AFB5C30448}"/>
              </a:ext>
            </a:extLst>
          </p:cNvPr>
          <p:cNvSpPr/>
          <p:nvPr/>
        </p:nvSpPr>
        <p:spPr bwMode="auto">
          <a:xfrm>
            <a:off x="9662063" y="3412096"/>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3" name="Rectangle 262">
            <a:extLst>
              <a:ext uri="{FF2B5EF4-FFF2-40B4-BE49-F238E27FC236}">
                <a16:creationId xmlns:a16="http://schemas.microsoft.com/office/drawing/2014/main" id="{6F05283C-FAD2-8DFC-9763-058E3E39724B}"/>
              </a:ext>
            </a:extLst>
          </p:cNvPr>
          <p:cNvSpPr/>
          <p:nvPr/>
        </p:nvSpPr>
        <p:spPr bwMode="auto">
          <a:xfrm>
            <a:off x="9610611" y="3379820"/>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4" name="Rectangle 263">
            <a:extLst>
              <a:ext uri="{FF2B5EF4-FFF2-40B4-BE49-F238E27FC236}">
                <a16:creationId xmlns:a16="http://schemas.microsoft.com/office/drawing/2014/main" id="{E9703A11-B03C-4A38-861E-CC56FEF817B3}"/>
              </a:ext>
            </a:extLst>
          </p:cNvPr>
          <p:cNvSpPr/>
          <p:nvPr/>
        </p:nvSpPr>
        <p:spPr bwMode="auto">
          <a:xfrm>
            <a:off x="9589649" y="337393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5" name="Rectangle 264">
            <a:extLst>
              <a:ext uri="{FF2B5EF4-FFF2-40B4-BE49-F238E27FC236}">
                <a16:creationId xmlns:a16="http://schemas.microsoft.com/office/drawing/2014/main" id="{D9F89B45-20DD-EA54-9973-46A432A35ACF}"/>
              </a:ext>
            </a:extLst>
          </p:cNvPr>
          <p:cNvSpPr/>
          <p:nvPr/>
        </p:nvSpPr>
        <p:spPr bwMode="auto">
          <a:xfrm>
            <a:off x="9541021" y="3355935"/>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6" name="Rectangle 265">
            <a:extLst>
              <a:ext uri="{FF2B5EF4-FFF2-40B4-BE49-F238E27FC236}">
                <a16:creationId xmlns:a16="http://schemas.microsoft.com/office/drawing/2014/main" id="{009199FE-547E-3109-2D8D-838E7A8DEC7A}"/>
              </a:ext>
            </a:extLst>
          </p:cNvPr>
          <p:cNvSpPr/>
          <p:nvPr/>
        </p:nvSpPr>
        <p:spPr bwMode="auto">
          <a:xfrm>
            <a:off x="9564165" y="335689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7" name="Rectangle 266">
            <a:extLst>
              <a:ext uri="{FF2B5EF4-FFF2-40B4-BE49-F238E27FC236}">
                <a16:creationId xmlns:a16="http://schemas.microsoft.com/office/drawing/2014/main" id="{3262953C-CD24-74A5-362F-1B7E7B9B11C9}"/>
              </a:ext>
            </a:extLst>
          </p:cNvPr>
          <p:cNvSpPr/>
          <p:nvPr/>
        </p:nvSpPr>
        <p:spPr bwMode="auto">
          <a:xfrm>
            <a:off x="9265222" y="320885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8" name="Rectangle 267">
            <a:extLst>
              <a:ext uri="{FF2B5EF4-FFF2-40B4-BE49-F238E27FC236}">
                <a16:creationId xmlns:a16="http://schemas.microsoft.com/office/drawing/2014/main" id="{09528FF4-6B25-871A-AED1-E6FFA49097EA}"/>
              </a:ext>
            </a:extLst>
          </p:cNvPr>
          <p:cNvSpPr/>
          <p:nvPr/>
        </p:nvSpPr>
        <p:spPr bwMode="auto">
          <a:xfrm>
            <a:off x="9430677" y="323446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9" name="Rectangle 268">
            <a:extLst>
              <a:ext uri="{FF2B5EF4-FFF2-40B4-BE49-F238E27FC236}">
                <a16:creationId xmlns:a16="http://schemas.microsoft.com/office/drawing/2014/main" id="{67739294-CD6F-7334-0A65-2CF9590209CF}"/>
              </a:ext>
            </a:extLst>
          </p:cNvPr>
          <p:cNvSpPr/>
          <p:nvPr/>
        </p:nvSpPr>
        <p:spPr bwMode="auto">
          <a:xfrm>
            <a:off x="9488164" y="3303577"/>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v</a:t>
            </a:r>
          </a:p>
        </p:txBody>
      </p:sp>
      <p:sp>
        <p:nvSpPr>
          <p:cNvPr id="270" name="Rectangle 269">
            <a:extLst>
              <a:ext uri="{FF2B5EF4-FFF2-40B4-BE49-F238E27FC236}">
                <a16:creationId xmlns:a16="http://schemas.microsoft.com/office/drawing/2014/main" id="{95084A62-70F3-0351-995D-A953A54E7301}"/>
              </a:ext>
            </a:extLst>
          </p:cNvPr>
          <p:cNvSpPr/>
          <p:nvPr/>
        </p:nvSpPr>
        <p:spPr bwMode="auto">
          <a:xfrm>
            <a:off x="9515537" y="3322972"/>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1" name="Rectangle 270">
            <a:extLst>
              <a:ext uri="{FF2B5EF4-FFF2-40B4-BE49-F238E27FC236}">
                <a16:creationId xmlns:a16="http://schemas.microsoft.com/office/drawing/2014/main" id="{95349508-73FA-E255-865B-74658FEEC97B}"/>
              </a:ext>
            </a:extLst>
          </p:cNvPr>
          <p:cNvSpPr/>
          <p:nvPr/>
        </p:nvSpPr>
        <p:spPr bwMode="auto">
          <a:xfrm>
            <a:off x="9286503" y="320617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2" name="Rectangle 271">
            <a:extLst>
              <a:ext uri="{FF2B5EF4-FFF2-40B4-BE49-F238E27FC236}">
                <a16:creationId xmlns:a16="http://schemas.microsoft.com/office/drawing/2014/main" id="{2458C801-9CC6-23BB-8B80-948011188FF6}"/>
              </a:ext>
            </a:extLst>
          </p:cNvPr>
          <p:cNvSpPr/>
          <p:nvPr/>
        </p:nvSpPr>
        <p:spPr bwMode="auto">
          <a:xfrm>
            <a:off x="9140453" y="293312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3" name="Rectangle 272">
            <a:extLst>
              <a:ext uri="{FF2B5EF4-FFF2-40B4-BE49-F238E27FC236}">
                <a16:creationId xmlns:a16="http://schemas.microsoft.com/office/drawing/2014/main" id="{589CAF18-496C-5870-8082-1AB973F81672}"/>
              </a:ext>
            </a:extLst>
          </p:cNvPr>
          <p:cNvSpPr/>
          <p:nvPr/>
        </p:nvSpPr>
        <p:spPr bwMode="auto">
          <a:xfrm>
            <a:off x="9178415" y="307093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4" name="Rectangle 273">
            <a:extLst>
              <a:ext uri="{FF2B5EF4-FFF2-40B4-BE49-F238E27FC236}">
                <a16:creationId xmlns:a16="http://schemas.microsoft.com/office/drawing/2014/main" id="{FA8508CF-7F9E-FA82-0640-225386A15BBD}"/>
              </a:ext>
            </a:extLst>
          </p:cNvPr>
          <p:cNvSpPr/>
          <p:nvPr/>
        </p:nvSpPr>
        <p:spPr bwMode="auto">
          <a:xfrm>
            <a:off x="9023109" y="2799735"/>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5" name="Rectangle 274">
            <a:extLst>
              <a:ext uri="{FF2B5EF4-FFF2-40B4-BE49-F238E27FC236}">
                <a16:creationId xmlns:a16="http://schemas.microsoft.com/office/drawing/2014/main" id="{FF621777-6892-3590-93A2-C349D793A26B}"/>
              </a:ext>
            </a:extLst>
          </p:cNvPr>
          <p:cNvSpPr/>
          <p:nvPr/>
        </p:nvSpPr>
        <p:spPr bwMode="auto">
          <a:xfrm>
            <a:off x="9034907" y="2840994"/>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6" name="Rectangle 275">
            <a:extLst>
              <a:ext uri="{FF2B5EF4-FFF2-40B4-BE49-F238E27FC236}">
                <a16:creationId xmlns:a16="http://schemas.microsoft.com/office/drawing/2014/main" id="{C7581B2F-07B4-BBA5-F344-6B5C2EB596CC}"/>
              </a:ext>
            </a:extLst>
          </p:cNvPr>
          <p:cNvSpPr/>
          <p:nvPr/>
        </p:nvSpPr>
        <p:spPr bwMode="auto">
          <a:xfrm>
            <a:off x="9102421" y="290775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7" name="Rectangle 276">
            <a:extLst>
              <a:ext uri="{FF2B5EF4-FFF2-40B4-BE49-F238E27FC236}">
                <a16:creationId xmlns:a16="http://schemas.microsoft.com/office/drawing/2014/main" id="{549AEE81-829D-A07F-BFD1-25031275A204}"/>
              </a:ext>
            </a:extLst>
          </p:cNvPr>
          <p:cNvSpPr/>
          <p:nvPr/>
        </p:nvSpPr>
        <p:spPr bwMode="auto">
          <a:xfrm>
            <a:off x="8146757" y="4237616"/>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8" name="Rectangle 277">
            <a:extLst>
              <a:ext uri="{FF2B5EF4-FFF2-40B4-BE49-F238E27FC236}">
                <a16:creationId xmlns:a16="http://schemas.microsoft.com/office/drawing/2014/main" id="{50CC8E84-AD38-522D-43B8-1CD57C1785B3}"/>
              </a:ext>
            </a:extLst>
          </p:cNvPr>
          <p:cNvSpPr/>
          <p:nvPr/>
        </p:nvSpPr>
        <p:spPr bwMode="auto">
          <a:xfrm>
            <a:off x="8077635" y="4237615"/>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9" name="Rectangle 278">
            <a:extLst>
              <a:ext uri="{FF2B5EF4-FFF2-40B4-BE49-F238E27FC236}">
                <a16:creationId xmlns:a16="http://schemas.microsoft.com/office/drawing/2014/main" id="{3D104253-DA37-C80D-18B2-248EADC292A4}"/>
              </a:ext>
            </a:extLst>
          </p:cNvPr>
          <p:cNvSpPr/>
          <p:nvPr/>
        </p:nvSpPr>
        <p:spPr bwMode="auto">
          <a:xfrm>
            <a:off x="7643295" y="4237614"/>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0" name="Rectangle 279">
            <a:extLst>
              <a:ext uri="{FF2B5EF4-FFF2-40B4-BE49-F238E27FC236}">
                <a16:creationId xmlns:a16="http://schemas.microsoft.com/office/drawing/2014/main" id="{78408AB5-49E7-DEA3-0549-CA72BB8F76A7}"/>
              </a:ext>
            </a:extLst>
          </p:cNvPr>
          <p:cNvSpPr/>
          <p:nvPr/>
        </p:nvSpPr>
        <p:spPr bwMode="auto">
          <a:xfrm>
            <a:off x="7736161" y="4237614"/>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1" name="Rectangle 280">
            <a:extLst>
              <a:ext uri="{FF2B5EF4-FFF2-40B4-BE49-F238E27FC236}">
                <a16:creationId xmlns:a16="http://schemas.microsoft.com/office/drawing/2014/main" id="{116895A1-6547-A61C-C1F5-CC63456D464B}"/>
              </a:ext>
            </a:extLst>
          </p:cNvPr>
          <p:cNvSpPr/>
          <p:nvPr/>
        </p:nvSpPr>
        <p:spPr bwMode="auto">
          <a:xfrm>
            <a:off x="7657240" y="423937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2" name="Rectangle 281">
            <a:extLst>
              <a:ext uri="{FF2B5EF4-FFF2-40B4-BE49-F238E27FC236}">
                <a16:creationId xmlns:a16="http://schemas.microsoft.com/office/drawing/2014/main" id="{CE4ECEFB-870C-1BEE-D005-B080D30C3B12}"/>
              </a:ext>
            </a:extLst>
          </p:cNvPr>
          <p:cNvSpPr/>
          <p:nvPr/>
        </p:nvSpPr>
        <p:spPr bwMode="auto">
          <a:xfrm>
            <a:off x="7285079" y="4142485"/>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3" name="Rectangle 282">
            <a:extLst>
              <a:ext uri="{FF2B5EF4-FFF2-40B4-BE49-F238E27FC236}">
                <a16:creationId xmlns:a16="http://schemas.microsoft.com/office/drawing/2014/main" id="{71B5160B-8170-5636-1C7B-2778BA8A4E03}"/>
              </a:ext>
            </a:extLst>
          </p:cNvPr>
          <p:cNvSpPr/>
          <p:nvPr/>
        </p:nvSpPr>
        <p:spPr bwMode="auto">
          <a:xfrm>
            <a:off x="7210957" y="4142036"/>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4" name="Rectangle 283">
            <a:extLst>
              <a:ext uri="{FF2B5EF4-FFF2-40B4-BE49-F238E27FC236}">
                <a16:creationId xmlns:a16="http://schemas.microsoft.com/office/drawing/2014/main" id="{A6B3BE92-2395-B1A0-5000-3F49E06234C9}"/>
              </a:ext>
            </a:extLst>
          </p:cNvPr>
          <p:cNvSpPr/>
          <p:nvPr/>
        </p:nvSpPr>
        <p:spPr bwMode="auto">
          <a:xfrm>
            <a:off x="7104236" y="4141587"/>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5" name="Rectangle 284">
            <a:extLst>
              <a:ext uri="{FF2B5EF4-FFF2-40B4-BE49-F238E27FC236}">
                <a16:creationId xmlns:a16="http://schemas.microsoft.com/office/drawing/2014/main" id="{AEB2E0C9-18F8-5133-7ED1-32FE440A0478}"/>
              </a:ext>
            </a:extLst>
          </p:cNvPr>
          <p:cNvSpPr/>
          <p:nvPr/>
        </p:nvSpPr>
        <p:spPr bwMode="auto">
          <a:xfrm>
            <a:off x="7413931" y="414051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6" name="Rectangle 285">
            <a:extLst>
              <a:ext uri="{FF2B5EF4-FFF2-40B4-BE49-F238E27FC236}">
                <a16:creationId xmlns:a16="http://schemas.microsoft.com/office/drawing/2014/main" id="{A5BCCA13-D428-B489-9F5D-CFD646B9C483}"/>
              </a:ext>
            </a:extLst>
          </p:cNvPr>
          <p:cNvSpPr/>
          <p:nvPr/>
        </p:nvSpPr>
        <p:spPr bwMode="auto">
          <a:xfrm>
            <a:off x="7430813" y="414006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7" name="Rectangle 286">
            <a:extLst>
              <a:ext uri="{FF2B5EF4-FFF2-40B4-BE49-F238E27FC236}">
                <a16:creationId xmlns:a16="http://schemas.microsoft.com/office/drawing/2014/main" id="{064C00E5-ADA6-33EB-6398-BA38C4B2E512}"/>
              </a:ext>
            </a:extLst>
          </p:cNvPr>
          <p:cNvSpPr/>
          <p:nvPr/>
        </p:nvSpPr>
        <p:spPr bwMode="auto">
          <a:xfrm>
            <a:off x="7499516" y="4140060"/>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8" name="Rectangle 287">
            <a:extLst>
              <a:ext uri="{FF2B5EF4-FFF2-40B4-BE49-F238E27FC236}">
                <a16:creationId xmlns:a16="http://schemas.microsoft.com/office/drawing/2014/main" id="{4E33142B-D026-F787-FF5F-84D9AE9A9B84}"/>
              </a:ext>
            </a:extLst>
          </p:cNvPr>
          <p:cNvSpPr/>
          <p:nvPr/>
        </p:nvSpPr>
        <p:spPr bwMode="auto">
          <a:xfrm>
            <a:off x="7557796" y="4140516"/>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9" name="Rectangle 288">
            <a:extLst>
              <a:ext uri="{FF2B5EF4-FFF2-40B4-BE49-F238E27FC236}">
                <a16:creationId xmlns:a16="http://schemas.microsoft.com/office/drawing/2014/main" id="{342ADEBF-274D-C77F-7146-2171495FAD46}"/>
              </a:ext>
            </a:extLst>
          </p:cNvPr>
          <p:cNvSpPr/>
          <p:nvPr/>
        </p:nvSpPr>
        <p:spPr bwMode="auto">
          <a:xfrm>
            <a:off x="6913364" y="4065158"/>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0" name="Rectangle 289">
            <a:extLst>
              <a:ext uri="{FF2B5EF4-FFF2-40B4-BE49-F238E27FC236}">
                <a16:creationId xmlns:a16="http://schemas.microsoft.com/office/drawing/2014/main" id="{81D5716D-EA85-C890-1F9F-01CB0F17B60A}"/>
              </a:ext>
            </a:extLst>
          </p:cNvPr>
          <p:cNvSpPr/>
          <p:nvPr/>
        </p:nvSpPr>
        <p:spPr bwMode="auto">
          <a:xfrm>
            <a:off x="6397457" y="393932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1" name="Rectangle 290">
            <a:extLst>
              <a:ext uri="{FF2B5EF4-FFF2-40B4-BE49-F238E27FC236}">
                <a16:creationId xmlns:a16="http://schemas.microsoft.com/office/drawing/2014/main" id="{C0375F71-F1F0-2BD4-E1CE-ECDCCD8619C3}"/>
              </a:ext>
            </a:extLst>
          </p:cNvPr>
          <p:cNvSpPr/>
          <p:nvPr/>
        </p:nvSpPr>
        <p:spPr bwMode="auto">
          <a:xfrm>
            <a:off x="6754584" y="3968930"/>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2" name="Rectangle 291">
            <a:extLst>
              <a:ext uri="{FF2B5EF4-FFF2-40B4-BE49-F238E27FC236}">
                <a16:creationId xmlns:a16="http://schemas.microsoft.com/office/drawing/2014/main" id="{C0129423-541D-AA55-1BFD-CEA8927F18A4}"/>
              </a:ext>
            </a:extLst>
          </p:cNvPr>
          <p:cNvSpPr/>
          <p:nvPr/>
        </p:nvSpPr>
        <p:spPr bwMode="auto">
          <a:xfrm>
            <a:off x="6780524" y="3995365"/>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3" name="Rectangle 292">
            <a:extLst>
              <a:ext uri="{FF2B5EF4-FFF2-40B4-BE49-F238E27FC236}">
                <a16:creationId xmlns:a16="http://schemas.microsoft.com/office/drawing/2014/main" id="{44A9CBBD-CF56-7043-B224-EE6D5DB25628}"/>
              </a:ext>
            </a:extLst>
          </p:cNvPr>
          <p:cNvSpPr/>
          <p:nvPr/>
        </p:nvSpPr>
        <p:spPr bwMode="auto">
          <a:xfrm>
            <a:off x="6797067" y="399263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4" name="Rectangle 293">
            <a:extLst>
              <a:ext uri="{FF2B5EF4-FFF2-40B4-BE49-F238E27FC236}">
                <a16:creationId xmlns:a16="http://schemas.microsoft.com/office/drawing/2014/main" id="{2AA7F9FB-0076-7133-9C13-3154E7B08FC0}"/>
              </a:ext>
            </a:extLst>
          </p:cNvPr>
          <p:cNvSpPr/>
          <p:nvPr/>
        </p:nvSpPr>
        <p:spPr bwMode="auto">
          <a:xfrm>
            <a:off x="6305371" y="381574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5" name="Rectangle 294">
            <a:extLst>
              <a:ext uri="{FF2B5EF4-FFF2-40B4-BE49-F238E27FC236}">
                <a16:creationId xmlns:a16="http://schemas.microsoft.com/office/drawing/2014/main" id="{B74D80FD-8163-AF0B-EF85-97160C49C645}"/>
              </a:ext>
            </a:extLst>
          </p:cNvPr>
          <p:cNvSpPr/>
          <p:nvPr/>
        </p:nvSpPr>
        <p:spPr bwMode="auto">
          <a:xfrm>
            <a:off x="6202310" y="3757848"/>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6" name="Rectangle 295">
            <a:extLst>
              <a:ext uri="{FF2B5EF4-FFF2-40B4-BE49-F238E27FC236}">
                <a16:creationId xmlns:a16="http://schemas.microsoft.com/office/drawing/2014/main" id="{993B4B7C-4DB0-0CF1-40B8-C01DC31EDEC4}"/>
              </a:ext>
            </a:extLst>
          </p:cNvPr>
          <p:cNvSpPr/>
          <p:nvPr/>
        </p:nvSpPr>
        <p:spPr bwMode="auto">
          <a:xfrm>
            <a:off x="6104681" y="3735794"/>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7" name="Rectangle 296">
            <a:extLst>
              <a:ext uri="{FF2B5EF4-FFF2-40B4-BE49-F238E27FC236}">
                <a16:creationId xmlns:a16="http://schemas.microsoft.com/office/drawing/2014/main" id="{3BBC27B6-C267-4A9C-A767-5DFF464FA9A8}"/>
              </a:ext>
            </a:extLst>
          </p:cNvPr>
          <p:cNvSpPr/>
          <p:nvPr/>
        </p:nvSpPr>
        <p:spPr bwMode="auto">
          <a:xfrm>
            <a:off x="5728113" y="3356890"/>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8" name="Rectangle 297">
            <a:extLst>
              <a:ext uri="{FF2B5EF4-FFF2-40B4-BE49-F238E27FC236}">
                <a16:creationId xmlns:a16="http://schemas.microsoft.com/office/drawing/2014/main" id="{F1ABCFC3-87B2-38B0-6305-B5562DD05CB2}"/>
              </a:ext>
            </a:extLst>
          </p:cNvPr>
          <p:cNvSpPr/>
          <p:nvPr/>
        </p:nvSpPr>
        <p:spPr bwMode="auto">
          <a:xfrm>
            <a:off x="5803111" y="335688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9" name="Rectangle 298">
            <a:extLst>
              <a:ext uri="{FF2B5EF4-FFF2-40B4-BE49-F238E27FC236}">
                <a16:creationId xmlns:a16="http://schemas.microsoft.com/office/drawing/2014/main" id="{58C9EFB8-A7EE-2C6E-1261-BB05A2F57D21}"/>
              </a:ext>
            </a:extLst>
          </p:cNvPr>
          <p:cNvSpPr/>
          <p:nvPr/>
        </p:nvSpPr>
        <p:spPr bwMode="auto">
          <a:xfrm>
            <a:off x="5881535" y="345670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00" name="Rectangle 299">
            <a:extLst>
              <a:ext uri="{FF2B5EF4-FFF2-40B4-BE49-F238E27FC236}">
                <a16:creationId xmlns:a16="http://schemas.microsoft.com/office/drawing/2014/main" id="{67A70A79-39FD-CC8C-CD3C-1C23416B45F9}"/>
              </a:ext>
            </a:extLst>
          </p:cNvPr>
          <p:cNvSpPr/>
          <p:nvPr/>
        </p:nvSpPr>
        <p:spPr bwMode="auto">
          <a:xfrm>
            <a:off x="5977214" y="3556100"/>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01" name="Rectangle 300">
            <a:extLst>
              <a:ext uri="{FF2B5EF4-FFF2-40B4-BE49-F238E27FC236}">
                <a16:creationId xmlns:a16="http://schemas.microsoft.com/office/drawing/2014/main" id="{9BD96F4A-BCDE-9A1E-DA32-84800B464EBB}"/>
              </a:ext>
            </a:extLst>
          </p:cNvPr>
          <p:cNvSpPr/>
          <p:nvPr/>
        </p:nvSpPr>
        <p:spPr bwMode="auto">
          <a:xfrm>
            <a:off x="5644039" y="3260001"/>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02" name="Rectangle 301">
            <a:extLst>
              <a:ext uri="{FF2B5EF4-FFF2-40B4-BE49-F238E27FC236}">
                <a16:creationId xmlns:a16="http://schemas.microsoft.com/office/drawing/2014/main" id="{9A1BB3E0-D8A1-6CCF-4425-478EDE1BC806}"/>
              </a:ext>
            </a:extLst>
          </p:cNvPr>
          <p:cNvSpPr/>
          <p:nvPr/>
        </p:nvSpPr>
        <p:spPr bwMode="auto">
          <a:xfrm>
            <a:off x="5697264" y="3313375"/>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03" name="Rectangle 302">
            <a:extLst>
              <a:ext uri="{FF2B5EF4-FFF2-40B4-BE49-F238E27FC236}">
                <a16:creationId xmlns:a16="http://schemas.microsoft.com/office/drawing/2014/main" id="{309140A1-F662-F1B7-1F07-C9860EE5C79B}"/>
              </a:ext>
            </a:extLst>
          </p:cNvPr>
          <p:cNvSpPr/>
          <p:nvPr/>
        </p:nvSpPr>
        <p:spPr bwMode="auto">
          <a:xfrm>
            <a:off x="5593391" y="2999124"/>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04" name="Rectangle 303">
            <a:extLst>
              <a:ext uri="{FF2B5EF4-FFF2-40B4-BE49-F238E27FC236}">
                <a16:creationId xmlns:a16="http://schemas.microsoft.com/office/drawing/2014/main" id="{303409A5-7360-A3D1-5B26-806915A28447}"/>
              </a:ext>
            </a:extLst>
          </p:cNvPr>
          <p:cNvSpPr/>
          <p:nvPr/>
        </p:nvSpPr>
        <p:spPr bwMode="auto">
          <a:xfrm>
            <a:off x="5546250" y="2877149"/>
            <a:ext cx="59109" cy="59109"/>
          </a:xfrm>
          <a:prstGeom prst="rect">
            <a:avLst/>
          </a:prstGeom>
          <a:solidFill>
            <a:schemeClr val="accent3"/>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05" name="TextBox 304">
            <a:extLst>
              <a:ext uri="{FF2B5EF4-FFF2-40B4-BE49-F238E27FC236}">
                <a16:creationId xmlns:a16="http://schemas.microsoft.com/office/drawing/2014/main" id="{E17B1DE6-C5C0-8388-46B3-EFB77EC080C7}"/>
              </a:ext>
            </a:extLst>
          </p:cNvPr>
          <p:cNvSpPr txBox="1"/>
          <p:nvPr/>
        </p:nvSpPr>
        <p:spPr bwMode="auto">
          <a:xfrm rot="16200000">
            <a:off x="7618705" y="3658602"/>
            <a:ext cx="184767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OS (% patients)</a:t>
            </a:r>
          </a:p>
        </p:txBody>
      </p:sp>
    </p:spTree>
    <p:extLst>
      <p:ext uri="{BB962C8B-B14F-4D97-AF65-F5344CB8AC3E}">
        <p14:creationId xmlns:p14="http://schemas.microsoft.com/office/powerpoint/2010/main" val="209299153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p:txBody>
          <a:bodyPr/>
          <a:lstStyle/>
          <a:p>
            <a:r>
              <a:rPr lang="en-US" dirty="0"/>
              <a:t>TRIANGLE: Investigators’ Conclusions</a:t>
            </a:r>
            <a:endParaRPr lang="en-US" altLang="en-US" dirty="0"/>
          </a:p>
        </p:txBody>
      </p:sp>
      <p:sp>
        <p:nvSpPr>
          <p:cNvPr id="31747" name="Rectangle 3">
            <a:extLst>
              <a:ext uri="{FF2B5EF4-FFF2-40B4-BE49-F238E27FC236}">
                <a16:creationId xmlns:a16="http://schemas.microsoft.com/office/drawing/2014/main" id="{151303B2-FE26-4833-8BD6-2C6BA6349571}"/>
              </a:ext>
            </a:extLst>
          </p:cNvPr>
          <p:cNvSpPr>
            <a:spLocks noGrp="1" noChangeArrowheads="1"/>
          </p:cNvSpPr>
          <p:nvPr>
            <p:ph idx="1"/>
          </p:nvPr>
        </p:nvSpPr>
        <p:spPr/>
        <p:txBody>
          <a:bodyPr/>
          <a:lstStyle/>
          <a:p>
            <a:r>
              <a:rPr lang="en-US" altLang="en-US" dirty="0"/>
              <a:t>In this analysis of phase III TRIANGLE study, addition of ibrutinib to standard CIT ± ASCT yielded strong efficacy with acceptable safety in younger patients with previously untreated MCL</a:t>
            </a:r>
          </a:p>
          <a:p>
            <a:r>
              <a:rPr lang="en-US" altLang="en-US" dirty="0"/>
              <a:t>Based on primary endpoint of FFS, ASCT + ibrutinib is superior to ASCT standard of care arm, and ASCT standard of care arm is not superior to ibrutinib without ASCT</a:t>
            </a:r>
          </a:p>
          <a:p>
            <a:pPr lvl="1"/>
            <a:r>
              <a:rPr lang="en-US" altLang="en-US" dirty="0"/>
              <a:t>No conclusion yet as to whether ASCT adds to ibrutinib, but safety profile favors ibrutinib-only arm</a:t>
            </a:r>
          </a:p>
          <a:p>
            <a:r>
              <a:rPr lang="en-US" altLang="en-US" dirty="0"/>
              <a:t>Numerical OS benefit observed in ibrutinib-containing arms vs control arm, but data are immature</a:t>
            </a:r>
          </a:p>
          <a:p>
            <a:pPr marL="457200" lvl="1" indent="0">
              <a:buNone/>
            </a:pPr>
            <a:endParaRPr lang="en-US" altLang="en-US" dirty="0"/>
          </a:p>
        </p:txBody>
      </p:sp>
      <p:sp>
        <p:nvSpPr>
          <p:cNvPr id="4" name="Text Box 15">
            <a:extLst>
              <a:ext uri="{FF2B5EF4-FFF2-40B4-BE49-F238E27FC236}">
                <a16:creationId xmlns:a16="http://schemas.microsoft.com/office/drawing/2014/main" id="{ECB4FD5E-5340-C9FE-85A7-C0B8B86DE40B}"/>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Dreyling. ASH 2022. Abstr 1.</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67766720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13ACFC-2D37-4FF5-86BD-6E7E4D338B6B}"/>
              </a:ext>
            </a:extLst>
          </p:cNvPr>
          <p:cNvSpPr>
            <a:spLocks noGrp="1"/>
          </p:cNvSpPr>
          <p:nvPr>
            <p:ph type="title"/>
          </p:nvPr>
        </p:nvSpPr>
        <p:spPr/>
        <p:txBody>
          <a:bodyPr/>
          <a:lstStyle/>
          <a:p>
            <a:r>
              <a:rPr lang="en-US" dirty="0"/>
              <a:t>WINDOW-1 and WINDOW-2</a:t>
            </a:r>
          </a:p>
        </p:txBody>
      </p:sp>
      <p:pic>
        <p:nvPicPr>
          <p:cNvPr id="4" name="Picture 3">
            <a:extLst>
              <a:ext uri="{FF2B5EF4-FFF2-40B4-BE49-F238E27FC236}">
                <a16:creationId xmlns:a16="http://schemas.microsoft.com/office/drawing/2014/main" id="{979E7C61-58A5-48C7-93EF-4B704E86A4D4}"/>
              </a:ext>
            </a:extLst>
          </p:cNvPr>
          <p:cNvPicPr>
            <a:picLocks noChangeAspect="1"/>
          </p:cNvPicPr>
          <p:nvPr/>
        </p:nvPicPr>
        <p:blipFill>
          <a:blip r:embed="rId2"/>
          <a:stretch>
            <a:fillRect/>
          </a:stretch>
        </p:blipFill>
        <p:spPr>
          <a:xfrm>
            <a:off x="838200" y="2149773"/>
            <a:ext cx="3142570" cy="4343102"/>
          </a:xfrm>
          <a:prstGeom prst="rect">
            <a:avLst/>
          </a:prstGeom>
        </p:spPr>
      </p:pic>
      <p:sp>
        <p:nvSpPr>
          <p:cNvPr id="5" name="TextBox 4">
            <a:extLst>
              <a:ext uri="{FF2B5EF4-FFF2-40B4-BE49-F238E27FC236}">
                <a16:creationId xmlns:a16="http://schemas.microsoft.com/office/drawing/2014/main" id="{D11A46D8-D7B8-447C-B109-EC949DC0B503}"/>
              </a:ext>
            </a:extLst>
          </p:cNvPr>
          <p:cNvSpPr txBox="1"/>
          <p:nvPr/>
        </p:nvSpPr>
        <p:spPr>
          <a:xfrm>
            <a:off x="671804" y="1427584"/>
            <a:ext cx="4338735" cy="369332"/>
          </a:xfrm>
          <a:prstGeom prst="rect">
            <a:avLst/>
          </a:prstGeom>
          <a:noFill/>
        </p:spPr>
        <p:txBody>
          <a:bodyPr wrap="square" rtlCol="0">
            <a:spAutoFit/>
          </a:bodyPr>
          <a:lstStyle/>
          <a:p>
            <a:r>
              <a:rPr lang="en-US" dirty="0"/>
              <a:t>Ibrutinib-rituximab followed by R-HCVAD</a:t>
            </a:r>
          </a:p>
        </p:txBody>
      </p:sp>
      <p:pic>
        <p:nvPicPr>
          <p:cNvPr id="6" name="Picture 5">
            <a:extLst>
              <a:ext uri="{FF2B5EF4-FFF2-40B4-BE49-F238E27FC236}">
                <a16:creationId xmlns:a16="http://schemas.microsoft.com/office/drawing/2014/main" id="{381AF773-4F69-479E-8341-91381CD72EFC}"/>
              </a:ext>
            </a:extLst>
          </p:cNvPr>
          <p:cNvPicPr>
            <a:picLocks noChangeAspect="1"/>
          </p:cNvPicPr>
          <p:nvPr/>
        </p:nvPicPr>
        <p:blipFill>
          <a:blip r:embed="rId3"/>
          <a:stretch>
            <a:fillRect/>
          </a:stretch>
        </p:blipFill>
        <p:spPr>
          <a:xfrm>
            <a:off x="5211827" y="2017167"/>
            <a:ext cx="5724525" cy="1933575"/>
          </a:xfrm>
          <a:prstGeom prst="rect">
            <a:avLst/>
          </a:prstGeom>
        </p:spPr>
      </p:pic>
      <p:sp>
        <p:nvSpPr>
          <p:cNvPr id="7" name="TextBox 6">
            <a:extLst>
              <a:ext uri="{FF2B5EF4-FFF2-40B4-BE49-F238E27FC236}">
                <a16:creationId xmlns:a16="http://schemas.microsoft.com/office/drawing/2014/main" id="{94C7FDA0-61AA-49B3-A963-3B691E7DB31D}"/>
              </a:ext>
            </a:extLst>
          </p:cNvPr>
          <p:cNvSpPr txBox="1"/>
          <p:nvPr/>
        </p:nvSpPr>
        <p:spPr>
          <a:xfrm>
            <a:off x="5732106" y="1427584"/>
            <a:ext cx="4886131" cy="369332"/>
          </a:xfrm>
          <a:prstGeom prst="rect">
            <a:avLst/>
          </a:prstGeom>
          <a:noFill/>
        </p:spPr>
        <p:txBody>
          <a:bodyPr wrap="square" rtlCol="0">
            <a:spAutoFit/>
          </a:bodyPr>
          <a:lstStyle/>
          <a:p>
            <a:r>
              <a:rPr lang="en-US" dirty="0"/>
              <a:t>Ibrutinib-rituximab-</a:t>
            </a:r>
            <a:r>
              <a:rPr lang="en-US" dirty="0" err="1"/>
              <a:t>venetoclax</a:t>
            </a:r>
            <a:r>
              <a:rPr lang="en-US" dirty="0"/>
              <a:t> +/- R-HCVAD</a:t>
            </a:r>
          </a:p>
        </p:txBody>
      </p:sp>
      <p:sp>
        <p:nvSpPr>
          <p:cNvPr id="8" name="TextBox 7">
            <a:extLst>
              <a:ext uri="{FF2B5EF4-FFF2-40B4-BE49-F238E27FC236}">
                <a16:creationId xmlns:a16="http://schemas.microsoft.com/office/drawing/2014/main" id="{A5283A61-623C-40DD-8CB6-399EC85256A7}"/>
              </a:ext>
            </a:extLst>
          </p:cNvPr>
          <p:cNvSpPr txBox="1"/>
          <p:nvPr/>
        </p:nvSpPr>
        <p:spPr>
          <a:xfrm>
            <a:off x="6245289" y="5846544"/>
            <a:ext cx="5724525" cy="646331"/>
          </a:xfrm>
          <a:prstGeom prst="rect">
            <a:avLst/>
          </a:prstGeom>
          <a:noFill/>
        </p:spPr>
        <p:txBody>
          <a:bodyPr wrap="square" rtlCol="0">
            <a:spAutoFit/>
          </a:bodyPr>
          <a:lstStyle/>
          <a:p>
            <a:r>
              <a:rPr lang="en-US" dirty="0"/>
              <a:t>Wang M et al. Lancet Oncol 2022;23(3):406-15.</a:t>
            </a:r>
          </a:p>
          <a:p>
            <a:r>
              <a:rPr lang="en-US" dirty="0"/>
              <a:t>Wang M et al. Blood 2021 (Suppl 1):3525.</a:t>
            </a:r>
          </a:p>
        </p:txBody>
      </p:sp>
    </p:spTree>
    <p:extLst>
      <p:ext uri="{BB962C8B-B14F-4D97-AF65-F5344CB8AC3E}">
        <p14:creationId xmlns:p14="http://schemas.microsoft.com/office/powerpoint/2010/main" val="180146793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a:xfrm>
            <a:off x="609759" y="238127"/>
            <a:ext cx="11148854" cy="1103313"/>
          </a:xfrm>
        </p:spPr>
        <p:txBody>
          <a:bodyPr/>
          <a:lstStyle/>
          <a:p>
            <a:r>
              <a:rPr lang="en-US" dirty="0"/>
              <a:t>BRIDGE: Zanubrutinib-Based Induction and Maintenance in Young, Fit Patients With Untreated MCL</a:t>
            </a:r>
            <a:endParaRPr lang="en-US" altLang="en-US" dirty="0"/>
          </a:p>
        </p:txBody>
      </p:sp>
      <p:sp>
        <p:nvSpPr>
          <p:cNvPr id="18" name="Text Box 11">
            <a:extLst>
              <a:ext uri="{FF2B5EF4-FFF2-40B4-BE49-F238E27FC236}">
                <a16:creationId xmlns:a16="http://schemas.microsoft.com/office/drawing/2014/main" id="{D629A156-5607-3242-85D5-9D2F53B53B2F}"/>
              </a:ext>
            </a:extLst>
          </p:cNvPr>
          <p:cNvSpPr txBox="1">
            <a:spLocks noChangeArrowheads="1"/>
          </p:cNvSpPr>
          <p:nvPr/>
        </p:nvSpPr>
        <p:spPr bwMode="auto">
          <a:xfrm>
            <a:off x="424171" y="6375908"/>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Pan Pacific Lymphoma Conference 2022. NCT04736914. </a:t>
            </a:r>
          </a:p>
        </p:txBody>
      </p:sp>
      <p:sp>
        <p:nvSpPr>
          <p:cNvPr id="20484" name="Text Box 23">
            <a:extLst>
              <a:ext uri="{FF2B5EF4-FFF2-40B4-BE49-F238E27FC236}">
                <a16:creationId xmlns:a16="http://schemas.microsoft.com/office/drawing/2014/main" id="{64FE162B-3EC3-45F7-BE70-11BF0B9D4D72}"/>
              </a:ext>
            </a:extLst>
          </p:cNvPr>
          <p:cNvSpPr txBox="1">
            <a:spLocks noChangeArrowheads="1"/>
          </p:cNvSpPr>
          <p:nvPr/>
        </p:nvSpPr>
        <p:spPr bwMode="auto">
          <a:xfrm>
            <a:off x="213630" y="2573615"/>
            <a:ext cx="2165709"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aged 18-65 yr with previously untreated, Ann Arbor stage II-IV MCL; </a:t>
            </a:r>
            <a:b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ECOG PS 0-2; </a:t>
            </a:r>
            <a:b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no CNS involvement </a:t>
            </a:r>
            <a:b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or prior SCT</a:t>
            </a:r>
            <a:b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(estimated N = 47; enrolled N = 7)</a:t>
            </a:r>
            <a:endPar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0494" name="Line 33">
            <a:extLst>
              <a:ext uri="{FF2B5EF4-FFF2-40B4-BE49-F238E27FC236}">
                <a16:creationId xmlns:a16="http://schemas.microsoft.com/office/drawing/2014/main" id="{5C9F2226-A200-4132-9525-3EE0F543DF4E}"/>
              </a:ext>
            </a:extLst>
          </p:cNvPr>
          <p:cNvSpPr>
            <a:spLocks noChangeShapeType="1"/>
          </p:cNvSpPr>
          <p:nvPr/>
        </p:nvSpPr>
        <p:spPr bwMode="auto">
          <a:xfrm>
            <a:off x="3557184" y="3132240"/>
            <a:ext cx="411821"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grpSp>
        <p:nvGrpSpPr>
          <p:cNvPr id="13" name="Group 12">
            <a:extLst>
              <a:ext uri="{FF2B5EF4-FFF2-40B4-BE49-F238E27FC236}">
                <a16:creationId xmlns:a16="http://schemas.microsoft.com/office/drawing/2014/main" id="{670F8ABB-AD01-2E88-B965-53270A2B1C2A}"/>
              </a:ext>
            </a:extLst>
          </p:cNvPr>
          <p:cNvGrpSpPr/>
          <p:nvPr/>
        </p:nvGrpSpPr>
        <p:grpSpPr>
          <a:xfrm>
            <a:off x="9392911" y="6207927"/>
            <a:ext cx="2488502" cy="454909"/>
            <a:chOff x="9392911" y="6207927"/>
            <a:chExt cx="2488502" cy="454909"/>
          </a:xfrm>
        </p:grpSpPr>
        <p:pic>
          <p:nvPicPr>
            <p:cNvPr id="14" name="Picture 13" descr="A picture containing text, ax, wheel&#10;&#10;Description automatically generated">
              <a:extLst>
                <a:ext uri="{FF2B5EF4-FFF2-40B4-BE49-F238E27FC236}">
                  <a16:creationId xmlns:a16="http://schemas.microsoft.com/office/drawing/2014/main" id="{2703F491-C842-2765-0231-9781DB36D3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15" name="Rectangle 8">
              <a:extLst>
                <a:ext uri="{FF2B5EF4-FFF2-40B4-BE49-F238E27FC236}">
                  <a16:creationId xmlns:a16="http://schemas.microsoft.com/office/drawing/2014/main" id="{EBE52CA2-F11E-CABB-B9FE-625CEE5E5FD0}"/>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Slide credit: </a:t>
              </a: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hlinkClick r:id="rId4"/>
                </a:rPr>
                <a:t>clinicaloptions.com</a:t>
              </a:r>
              <a:endPar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pSp>
      <p:sp>
        <p:nvSpPr>
          <p:cNvPr id="36" name="Content Placeholder 2">
            <a:extLst>
              <a:ext uri="{FF2B5EF4-FFF2-40B4-BE49-F238E27FC236}">
                <a16:creationId xmlns:a16="http://schemas.microsoft.com/office/drawing/2014/main" id="{B687BB8D-2F0A-67DB-E59E-BC2D5FB7274C}"/>
              </a:ext>
            </a:extLst>
          </p:cNvPr>
          <p:cNvSpPr>
            <a:spLocks noGrp="1"/>
          </p:cNvSpPr>
          <p:nvPr>
            <p:ph idx="1"/>
          </p:nvPr>
        </p:nvSpPr>
        <p:spPr>
          <a:xfrm>
            <a:off x="604675" y="1526430"/>
            <a:ext cx="10877529" cy="953254"/>
          </a:xfrm>
        </p:spPr>
        <p:txBody>
          <a:bodyPr/>
          <a:lstStyle/>
          <a:p>
            <a:r>
              <a:rPr lang="en-US" sz="2000" dirty="0"/>
              <a:t>Prospective, single-center phase II study in China (preliminary data)</a:t>
            </a:r>
          </a:p>
        </p:txBody>
      </p:sp>
      <p:sp>
        <p:nvSpPr>
          <p:cNvPr id="37" name="Rectangle 49">
            <a:extLst>
              <a:ext uri="{FF2B5EF4-FFF2-40B4-BE49-F238E27FC236}">
                <a16:creationId xmlns:a16="http://schemas.microsoft.com/office/drawing/2014/main" id="{7E702B31-4603-92DB-449C-380B47E9A753}"/>
              </a:ext>
            </a:extLst>
          </p:cNvPr>
          <p:cNvSpPr>
            <a:spLocks noChangeArrowheads="1"/>
          </p:cNvSpPr>
          <p:nvPr/>
        </p:nvSpPr>
        <p:spPr bwMode="auto">
          <a:xfrm>
            <a:off x="2552380" y="2971876"/>
            <a:ext cx="3050123" cy="1512157"/>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R-CHOP</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x 3 alternating with </a:t>
            </a:r>
            <a:b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R-DHAOx </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x 3</a:t>
            </a:r>
            <a:b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Every 21 days</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Zanubrutinib</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in cycles 1, 3, and 5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with R-CHOP</a:t>
            </a:r>
            <a:endPar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BE0F032E-0938-803E-A2F8-2F05B2298A6F}"/>
              </a:ext>
            </a:extLst>
          </p:cNvPr>
          <p:cNvSpPr txBox="1"/>
          <p:nvPr/>
        </p:nvSpPr>
        <p:spPr bwMode="auto">
          <a:xfrm>
            <a:off x="3073823" y="2578244"/>
            <a:ext cx="216570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Induction</a:t>
            </a:r>
          </a:p>
        </p:txBody>
      </p:sp>
      <p:sp>
        <p:nvSpPr>
          <p:cNvPr id="40" name="Rectangle 49">
            <a:extLst>
              <a:ext uri="{FF2B5EF4-FFF2-40B4-BE49-F238E27FC236}">
                <a16:creationId xmlns:a16="http://schemas.microsoft.com/office/drawing/2014/main" id="{9CCB4FE3-8EF6-F5B5-98DC-71EDA864B1FF}"/>
              </a:ext>
            </a:extLst>
          </p:cNvPr>
          <p:cNvSpPr>
            <a:spLocks noChangeArrowheads="1"/>
          </p:cNvSpPr>
          <p:nvPr/>
        </p:nvSpPr>
        <p:spPr bwMode="auto">
          <a:xfrm>
            <a:off x="6938654" y="2948867"/>
            <a:ext cx="1614292" cy="1508760"/>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Optional ASCT</a:t>
            </a:r>
            <a:b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(investigators’ </a:t>
            </a:r>
            <a:b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discretion)</a:t>
            </a:r>
          </a:p>
        </p:txBody>
      </p:sp>
      <p:sp>
        <p:nvSpPr>
          <p:cNvPr id="41" name="Line 52">
            <a:extLst>
              <a:ext uri="{FF2B5EF4-FFF2-40B4-BE49-F238E27FC236}">
                <a16:creationId xmlns:a16="http://schemas.microsoft.com/office/drawing/2014/main" id="{6B8CAD03-4BC7-D895-0D9B-FC86B080CD2B}"/>
              </a:ext>
            </a:extLst>
          </p:cNvPr>
          <p:cNvSpPr>
            <a:spLocks noChangeShapeType="1"/>
          </p:cNvSpPr>
          <p:nvPr/>
        </p:nvSpPr>
        <p:spPr bwMode="auto">
          <a:xfrm>
            <a:off x="2091547" y="3727954"/>
            <a:ext cx="365760"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42" name="TextBox 41">
            <a:extLst>
              <a:ext uri="{FF2B5EF4-FFF2-40B4-BE49-F238E27FC236}">
                <a16:creationId xmlns:a16="http://schemas.microsoft.com/office/drawing/2014/main" id="{2D18A82C-7959-75DC-B250-A8579CAC2FA0}"/>
              </a:ext>
            </a:extLst>
          </p:cNvPr>
          <p:cNvSpPr txBox="1"/>
          <p:nvPr/>
        </p:nvSpPr>
        <p:spPr bwMode="auto">
          <a:xfrm>
            <a:off x="8736864" y="2585540"/>
            <a:ext cx="27453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Maintenance</a:t>
            </a:r>
          </a:p>
        </p:txBody>
      </p:sp>
      <p:sp>
        <p:nvSpPr>
          <p:cNvPr id="43" name="Rectangle 49">
            <a:extLst>
              <a:ext uri="{FF2B5EF4-FFF2-40B4-BE49-F238E27FC236}">
                <a16:creationId xmlns:a16="http://schemas.microsoft.com/office/drawing/2014/main" id="{BC086F77-892F-FF59-63CB-44D05FABFC1C}"/>
              </a:ext>
            </a:extLst>
          </p:cNvPr>
          <p:cNvSpPr>
            <a:spLocks noChangeArrowheads="1"/>
          </p:cNvSpPr>
          <p:nvPr/>
        </p:nvSpPr>
        <p:spPr bwMode="auto">
          <a:xfrm>
            <a:off x="9044763" y="2973574"/>
            <a:ext cx="1913146" cy="1508760"/>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Zanubrutinib </a:t>
            </a:r>
            <a:b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160 mg PO BID</a:t>
            </a:r>
            <a:b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Continuously x 2 yr </a:t>
            </a:r>
            <a:b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or until PD</a:t>
            </a:r>
          </a:p>
        </p:txBody>
      </p:sp>
      <p:sp>
        <p:nvSpPr>
          <p:cNvPr id="44" name="Line 52">
            <a:extLst>
              <a:ext uri="{FF2B5EF4-FFF2-40B4-BE49-F238E27FC236}">
                <a16:creationId xmlns:a16="http://schemas.microsoft.com/office/drawing/2014/main" id="{C6D9674C-1FB3-B5C3-E5AA-6C66BE4D43DA}"/>
              </a:ext>
            </a:extLst>
          </p:cNvPr>
          <p:cNvSpPr>
            <a:spLocks noChangeShapeType="1"/>
          </p:cNvSpPr>
          <p:nvPr/>
        </p:nvSpPr>
        <p:spPr bwMode="auto">
          <a:xfrm>
            <a:off x="5715917" y="3727954"/>
            <a:ext cx="1095997"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45" name="Line 52">
            <a:extLst>
              <a:ext uri="{FF2B5EF4-FFF2-40B4-BE49-F238E27FC236}">
                <a16:creationId xmlns:a16="http://schemas.microsoft.com/office/drawing/2014/main" id="{1D852D2B-DD4D-481E-EE3B-F7F28DBFA9BB}"/>
              </a:ext>
            </a:extLst>
          </p:cNvPr>
          <p:cNvSpPr>
            <a:spLocks noChangeShapeType="1"/>
          </p:cNvSpPr>
          <p:nvPr/>
        </p:nvSpPr>
        <p:spPr bwMode="auto">
          <a:xfrm>
            <a:off x="8576341" y="3727954"/>
            <a:ext cx="365760"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47" name="Content Placeholder 2">
            <a:extLst>
              <a:ext uri="{FF2B5EF4-FFF2-40B4-BE49-F238E27FC236}">
                <a16:creationId xmlns:a16="http://schemas.microsoft.com/office/drawing/2014/main" id="{8559B718-E1A8-9400-73AD-2150F1D4D082}"/>
              </a:ext>
            </a:extLst>
          </p:cNvPr>
          <p:cNvSpPr txBox="1">
            <a:spLocks/>
          </p:cNvSpPr>
          <p:nvPr/>
        </p:nvSpPr>
        <p:spPr bwMode="auto">
          <a:xfrm>
            <a:off x="604675" y="5174046"/>
            <a:ext cx="11299667" cy="1033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Primary endpoint: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MRD negativity rate</a:t>
            </a: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Secondary endpoints: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duration of MRD negativity, PFS, OS</a:t>
            </a:r>
          </a:p>
        </p:txBody>
      </p:sp>
      <p:sp>
        <p:nvSpPr>
          <p:cNvPr id="51" name="TextBox 50">
            <a:extLst>
              <a:ext uri="{FF2B5EF4-FFF2-40B4-BE49-F238E27FC236}">
                <a16:creationId xmlns:a16="http://schemas.microsoft.com/office/drawing/2014/main" id="{E0477C0F-6E8B-CF47-2FBF-1AF65B195F2B}"/>
              </a:ext>
            </a:extLst>
          </p:cNvPr>
          <p:cNvSpPr txBox="1"/>
          <p:nvPr/>
        </p:nvSpPr>
        <p:spPr bwMode="auto">
          <a:xfrm>
            <a:off x="5537858" y="3150781"/>
            <a:ext cx="14654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PR to ASCT conditioning*</a:t>
            </a:r>
          </a:p>
        </p:txBody>
      </p:sp>
      <p:sp>
        <p:nvSpPr>
          <p:cNvPr id="4" name="TextBox 3">
            <a:extLst>
              <a:ext uri="{FF2B5EF4-FFF2-40B4-BE49-F238E27FC236}">
                <a16:creationId xmlns:a16="http://schemas.microsoft.com/office/drawing/2014/main" id="{40DF97B1-F35E-1370-1F9E-71F3E3837E6B}"/>
              </a:ext>
            </a:extLst>
          </p:cNvPr>
          <p:cNvSpPr txBox="1"/>
          <p:nvPr/>
        </p:nvSpPr>
        <p:spPr bwMode="auto">
          <a:xfrm>
            <a:off x="7452531" y="1857621"/>
            <a:ext cx="317490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Regeneration of peripheral blood count after last cycle of induction or ASCT</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(ANC ≥1 x 10</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9</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/L + platelets ≥50 x 10</a:t>
            </a:r>
            <a:r>
              <a:rPr kumimoji="0" 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9</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/L)</a:t>
            </a:r>
          </a:p>
        </p:txBody>
      </p:sp>
      <p:cxnSp>
        <p:nvCxnSpPr>
          <p:cNvPr id="7" name="Straight Arrow Connector 6">
            <a:extLst>
              <a:ext uri="{FF2B5EF4-FFF2-40B4-BE49-F238E27FC236}">
                <a16:creationId xmlns:a16="http://schemas.microsoft.com/office/drawing/2014/main" id="{F33B1371-0F8A-187D-938D-3E956CC9AACA}"/>
              </a:ext>
            </a:extLst>
          </p:cNvPr>
          <p:cNvCxnSpPr>
            <a:cxnSpLocks/>
          </p:cNvCxnSpPr>
          <p:nvPr/>
        </p:nvCxnSpPr>
        <p:spPr bwMode="auto">
          <a:xfrm flipH="1">
            <a:off x="9039985" y="2578244"/>
            <a:ext cx="4778" cy="397123"/>
          </a:xfrm>
          <a:prstGeom prst="straightConnector1">
            <a:avLst/>
          </a:prstGeom>
          <a:noFill/>
          <a:ln w="28575" cap="flat" cmpd="sng" algn="ctr">
            <a:solidFill>
              <a:schemeClr val="bg1"/>
            </a:solidFill>
            <a:prstDash val="solid"/>
            <a:round/>
            <a:headEnd type="none" w="med" len="med"/>
            <a:tailEnd type="triangle"/>
          </a:ln>
          <a:effectLst/>
        </p:spPr>
      </p:cxnSp>
      <p:sp>
        <p:nvSpPr>
          <p:cNvPr id="3" name="TextBox 2">
            <a:extLst>
              <a:ext uri="{FF2B5EF4-FFF2-40B4-BE49-F238E27FC236}">
                <a16:creationId xmlns:a16="http://schemas.microsoft.com/office/drawing/2014/main" id="{D8B7E61D-99E9-7C7E-95F6-3E59F0ECFCEA}"/>
              </a:ext>
            </a:extLst>
          </p:cNvPr>
          <p:cNvSpPr txBox="1"/>
          <p:nvPr/>
        </p:nvSpPr>
        <p:spPr bwMode="auto">
          <a:xfrm>
            <a:off x="4976256" y="4564368"/>
            <a:ext cx="319951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*Dexamethasone, rituximab, cytarabine.</a:t>
            </a:r>
          </a:p>
        </p:txBody>
      </p:sp>
    </p:spTree>
    <p:extLst>
      <p:ext uri="{BB962C8B-B14F-4D97-AF65-F5344CB8AC3E}">
        <p14:creationId xmlns:p14="http://schemas.microsoft.com/office/powerpoint/2010/main" val="105352188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r>
              <a:rPr lang="en-US" dirty="0"/>
              <a:t>BRIDGE: Efficacy</a:t>
            </a:r>
            <a:endParaRPr lang="en-US" altLang="en-US" dirty="0"/>
          </a:p>
        </p:txBody>
      </p:sp>
      <p:sp>
        <p:nvSpPr>
          <p:cNvPr id="2" name="Content Placeholder 1">
            <a:extLst>
              <a:ext uri="{FF2B5EF4-FFF2-40B4-BE49-F238E27FC236}">
                <a16:creationId xmlns:a16="http://schemas.microsoft.com/office/drawing/2014/main" id="{601E87C2-1B8D-A9F1-7E92-64690C4B8823}"/>
              </a:ext>
            </a:extLst>
          </p:cNvPr>
          <p:cNvSpPr>
            <a:spLocks noGrp="1"/>
          </p:cNvSpPr>
          <p:nvPr>
            <p:ph idx="1"/>
          </p:nvPr>
        </p:nvSpPr>
        <p:spPr/>
        <p:txBody>
          <a:bodyPr/>
          <a:lstStyle/>
          <a:p>
            <a:r>
              <a:rPr lang="en-US" sz="2600" dirty="0"/>
              <a:t>Median follow-up: 35.7 wk (range: 2.3-65.4)</a:t>
            </a:r>
          </a:p>
          <a:p>
            <a:r>
              <a:rPr lang="en-US" sz="2600" b="1" dirty="0"/>
              <a:t>MRD</a:t>
            </a:r>
            <a:r>
              <a:rPr lang="en-US" sz="2600" dirty="0"/>
              <a:t>: 5 of 7 patients completed ≥1 MRD test</a:t>
            </a:r>
          </a:p>
          <a:p>
            <a:pPr lvl="1"/>
            <a:r>
              <a:rPr lang="en-US" sz="2400" dirty="0"/>
              <a:t>All achieved MRD negativity after 2 cycles induction</a:t>
            </a:r>
          </a:p>
          <a:p>
            <a:pPr lvl="1"/>
            <a:r>
              <a:rPr lang="en-US" sz="2400" dirty="0"/>
              <a:t>All achieved MRD negativity in both peripheral blood and bone marrow</a:t>
            </a:r>
          </a:p>
          <a:p>
            <a:r>
              <a:rPr lang="en-US" sz="2600" b="1" dirty="0"/>
              <a:t>Efficacy</a:t>
            </a:r>
            <a:r>
              <a:rPr lang="en-US" sz="2600" dirty="0"/>
              <a:t>: 4 of 7 completed ≥1 efficacy evaluation after 6 cycles induction</a:t>
            </a:r>
          </a:p>
          <a:p>
            <a:pPr lvl="1"/>
            <a:r>
              <a:rPr lang="en-US" sz="2400" dirty="0"/>
              <a:t>All achieved MRD negativity in both peripheral blood and bone marrow</a:t>
            </a:r>
          </a:p>
          <a:p>
            <a:r>
              <a:rPr lang="en-US" sz="2600" dirty="0"/>
              <a:t>1 patient received ASCT</a:t>
            </a:r>
          </a:p>
          <a:p>
            <a:r>
              <a:rPr lang="en-US" sz="2600" dirty="0"/>
              <a:t>All 7 patients remain on treatment</a:t>
            </a:r>
          </a:p>
          <a:p>
            <a:pPr lvl="1"/>
            <a:endParaRPr lang="en-US" dirty="0"/>
          </a:p>
          <a:p>
            <a:pPr lvl="1"/>
            <a:endParaRPr lang="en-US" dirty="0"/>
          </a:p>
          <a:p>
            <a:pPr lvl="1"/>
            <a:endParaRPr lang="en-US" dirty="0"/>
          </a:p>
        </p:txBody>
      </p:sp>
      <p:sp>
        <p:nvSpPr>
          <p:cNvPr id="18" name="Text Box 11">
            <a:extLst>
              <a:ext uri="{FF2B5EF4-FFF2-40B4-BE49-F238E27FC236}">
                <a16:creationId xmlns:a16="http://schemas.microsoft.com/office/drawing/2014/main" id="{D629A156-5607-3242-85D5-9D2F53B53B2F}"/>
              </a:ext>
            </a:extLst>
          </p:cNvPr>
          <p:cNvSpPr txBox="1">
            <a:spLocks noChangeArrowheads="1"/>
          </p:cNvSpPr>
          <p:nvPr/>
        </p:nvSpPr>
        <p:spPr bwMode="auto">
          <a:xfrm>
            <a:off x="424171" y="6375908"/>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Wang. Pan Pacific Lymphoma Conference 2022.  </a:t>
            </a:r>
          </a:p>
        </p:txBody>
      </p:sp>
      <p:grpSp>
        <p:nvGrpSpPr>
          <p:cNvPr id="13" name="Group 12">
            <a:extLst>
              <a:ext uri="{FF2B5EF4-FFF2-40B4-BE49-F238E27FC236}">
                <a16:creationId xmlns:a16="http://schemas.microsoft.com/office/drawing/2014/main" id="{670F8ABB-AD01-2E88-B965-53270A2B1C2A}"/>
              </a:ext>
            </a:extLst>
          </p:cNvPr>
          <p:cNvGrpSpPr/>
          <p:nvPr/>
        </p:nvGrpSpPr>
        <p:grpSpPr>
          <a:xfrm>
            <a:off x="9392911" y="6207927"/>
            <a:ext cx="2488502" cy="454909"/>
            <a:chOff x="9392911" y="6207927"/>
            <a:chExt cx="2488502" cy="454909"/>
          </a:xfrm>
        </p:grpSpPr>
        <p:pic>
          <p:nvPicPr>
            <p:cNvPr id="14" name="Picture 13" descr="A picture containing text, ax, wheel&#10;&#10;Description automatically generated">
              <a:extLst>
                <a:ext uri="{FF2B5EF4-FFF2-40B4-BE49-F238E27FC236}">
                  <a16:creationId xmlns:a16="http://schemas.microsoft.com/office/drawing/2014/main" id="{2703F491-C842-2765-0231-9781DB36D3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07927"/>
              <a:ext cx="569914" cy="187003"/>
            </a:xfrm>
            <a:prstGeom prst="rect">
              <a:avLst/>
            </a:prstGeom>
          </p:spPr>
        </p:pic>
        <p:sp>
          <p:nvSpPr>
            <p:cNvPr id="15" name="Rectangle 8">
              <a:extLst>
                <a:ext uri="{FF2B5EF4-FFF2-40B4-BE49-F238E27FC236}">
                  <a16:creationId xmlns:a16="http://schemas.microsoft.com/office/drawing/2014/main" id="{EBE52CA2-F11E-CABB-B9FE-625CEE5E5FD0}"/>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Slide credit: </a:t>
              </a: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hlinkClick r:id="rId4"/>
                </a:rPr>
                <a:t>clinicaloptions.com</a:t>
              </a:r>
              <a:endPar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pSp>
    </p:spTree>
    <p:extLst>
      <p:ext uri="{BB962C8B-B14F-4D97-AF65-F5344CB8AC3E}">
        <p14:creationId xmlns:p14="http://schemas.microsoft.com/office/powerpoint/2010/main" val="132529807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CB90B4-73E2-4D18-8FBB-2C3E0049D883}"/>
              </a:ext>
            </a:extLst>
          </p:cNvPr>
          <p:cNvSpPr>
            <a:spLocks noGrp="1"/>
          </p:cNvSpPr>
          <p:nvPr>
            <p:ph type="title"/>
          </p:nvPr>
        </p:nvSpPr>
        <p:spPr/>
        <p:txBody>
          <a:bodyPr/>
          <a:lstStyle/>
          <a:p>
            <a:r>
              <a:rPr lang="en-US" dirty="0"/>
              <a:t>Acalabrutinib + R</a:t>
            </a:r>
            <a:r>
              <a:rPr lang="en-US" baseline="30000" dirty="0"/>
              <a:t>2</a:t>
            </a:r>
            <a:r>
              <a:rPr lang="en-US" dirty="0"/>
              <a:t> in Untreated MCL: Study Design</a:t>
            </a:r>
          </a:p>
        </p:txBody>
      </p:sp>
      <p:sp>
        <p:nvSpPr>
          <p:cNvPr id="3" name="Content Placeholder 2">
            <a:extLst>
              <a:ext uri="{FF2B5EF4-FFF2-40B4-BE49-F238E27FC236}">
                <a16:creationId xmlns:a16="http://schemas.microsoft.com/office/drawing/2014/main" id="{5AADDE8B-49A3-D40F-B5F9-7B2D88EF18E2}"/>
              </a:ext>
            </a:extLst>
          </p:cNvPr>
          <p:cNvSpPr>
            <a:spLocks noGrp="1"/>
          </p:cNvSpPr>
          <p:nvPr>
            <p:ph idx="1"/>
          </p:nvPr>
        </p:nvSpPr>
        <p:spPr>
          <a:xfrm>
            <a:off x="604675" y="1513047"/>
            <a:ext cx="10877529" cy="391953"/>
          </a:xfrm>
        </p:spPr>
        <p:txBody>
          <a:bodyPr/>
          <a:lstStyle/>
          <a:p>
            <a:r>
              <a:rPr lang="en-US" sz="2000" dirty="0"/>
              <a:t>Single-arm, open-label phase II trial</a:t>
            </a:r>
          </a:p>
        </p:txBody>
      </p:sp>
      <p:sp>
        <p:nvSpPr>
          <p:cNvPr id="4" name="Text Box 15">
            <a:extLst>
              <a:ext uri="{FF2B5EF4-FFF2-40B4-BE49-F238E27FC236}">
                <a16:creationId xmlns:a16="http://schemas.microsoft.com/office/drawing/2014/main" id="{AA055CED-06D5-5531-67BA-913E02181600}"/>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Ruan. ASH 2022. Abstr 73. NCT03863184.</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5" name="Content Placeholder 2">
            <a:extLst>
              <a:ext uri="{FF2B5EF4-FFF2-40B4-BE49-F238E27FC236}">
                <a16:creationId xmlns:a16="http://schemas.microsoft.com/office/drawing/2014/main" id="{33D082DA-E867-BB81-020E-BBA24EBC445B}"/>
              </a:ext>
            </a:extLst>
          </p:cNvPr>
          <p:cNvSpPr txBox="1">
            <a:spLocks/>
          </p:cNvSpPr>
          <p:nvPr/>
        </p:nvSpPr>
        <p:spPr bwMode="auto">
          <a:xfrm>
            <a:off x="601820" y="4686300"/>
            <a:ext cx="5309278" cy="658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Primary endpoint: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MRD- CR rate at conclusion of induction</a:t>
            </a:r>
          </a:p>
          <a:p>
            <a:pPr marL="742950" marR="0" lvl="1" indent="-285750" algn="l" defTabSz="914400" rtl="0" eaLnBrk="1" fontAlgn="base" latinLnBrk="0" hangingPunct="1">
              <a:lnSpc>
                <a:spcPct val="90000"/>
              </a:lnSpc>
              <a:spcBef>
                <a:spcPts val="1000"/>
              </a:spcBef>
              <a:spcAft>
                <a:spcPts val="700"/>
              </a:spcAft>
              <a:buClr>
                <a:srgbClr val="000000"/>
              </a:buClr>
              <a:buSzTx/>
              <a:buFont typeface="Arial" panose="020B0604020202020204" pitchFamily="34" charset="0"/>
              <a:buChar char="‒"/>
              <a:tabLst/>
              <a:defRPr/>
            </a:pPr>
            <a:r>
              <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MRD and imaging assessed periodically throughout induction and maintenance </a:t>
            </a:r>
          </a:p>
        </p:txBody>
      </p:sp>
      <p:sp>
        <p:nvSpPr>
          <p:cNvPr id="6" name="Content Placeholder 3">
            <a:extLst>
              <a:ext uri="{FF2B5EF4-FFF2-40B4-BE49-F238E27FC236}">
                <a16:creationId xmlns:a16="http://schemas.microsoft.com/office/drawing/2014/main" id="{BC38CE4E-60DA-2689-006E-CAE660677D5E}"/>
              </a:ext>
            </a:extLst>
          </p:cNvPr>
          <p:cNvSpPr txBox="1">
            <a:spLocks/>
          </p:cNvSpPr>
          <p:nvPr/>
        </p:nvSpPr>
        <p:spPr>
          <a:xfrm>
            <a:off x="6252634" y="4686790"/>
            <a:ext cx="5229570" cy="1503401"/>
          </a:xfrm>
          <a:prstGeom prst="rect">
            <a:avLst/>
          </a:prstGeom>
        </p:spPr>
        <p:txBody>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Secondary endpoints: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ORR, survival, safety</a:t>
            </a: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Exploratory endpoints: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MRD per clonoSEQ, cfDNA, NGS mutations per CAPP-Seq, immune and metabolic profiles</a:t>
            </a:r>
            <a:endPar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7" name="Text Box 45">
            <a:extLst>
              <a:ext uri="{FF2B5EF4-FFF2-40B4-BE49-F238E27FC236}">
                <a16:creationId xmlns:a16="http://schemas.microsoft.com/office/drawing/2014/main" id="{D3144775-070A-75AB-FC33-963ABF324176}"/>
              </a:ext>
            </a:extLst>
          </p:cNvPr>
          <p:cNvSpPr txBox="1">
            <a:spLocks noChangeArrowheads="1"/>
          </p:cNvSpPr>
          <p:nvPr/>
        </p:nvSpPr>
        <p:spPr bwMode="auto">
          <a:xfrm>
            <a:off x="627064" y="2124076"/>
            <a:ext cx="2568575"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Adults with previously untreated MCL (CD20+, CD5+, CD23-, CyclinD1+); tumor mass ≥1.5 cm; adequate organ function; ECOG PS 0-2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24)</a:t>
            </a:r>
            <a:endPar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8" name="Rectangle 46">
            <a:extLst>
              <a:ext uri="{FF2B5EF4-FFF2-40B4-BE49-F238E27FC236}">
                <a16:creationId xmlns:a16="http://schemas.microsoft.com/office/drawing/2014/main" id="{06E10FC8-F79B-1651-F26B-42C753EE9898}"/>
              </a:ext>
            </a:extLst>
          </p:cNvPr>
          <p:cNvSpPr>
            <a:spLocks noChangeArrowheads="1"/>
          </p:cNvSpPr>
          <p:nvPr/>
        </p:nvSpPr>
        <p:spPr bwMode="auto">
          <a:xfrm>
            <a:off x="3548363" y="2077904"/>
            <a:ext cx="15387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Induction </a:t>
            </a:r>
            <a:br>
              <a:rPr kumimoji="0" lang="en-US" alt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alt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(Cycles 1-12)</a:t>
            </a:r>
          </a:p>
        </p:txBody>
      </p:sp>
      <p:sp>
        <p:nvSpPr>
          <p:cNvPr id="10" name="Rectangle 49">
            <a:extLst>
              <a:ext uri="{FF2B5EF4-FFF2-40B4-BE49-F238E27FC236}">
                <a16:creationId xmlns:a16="http://schemas.microsoft.com/office/drawing/2014/main" id="{F96AE3C0-6D4B-3875-9395-FE1634BCC12F}"/>
              </a:ext>
            </a:extLst>
          </p:cNvPr>
          <p:cNvSpPr>
            <a:spLocks noChangeArrowheads="1"/>
          </p:cNvSpPr>
          <p:nvPr/>
        </p:nvSpPr>
        <p:spPr bwMode="auto">
          <a:xfrm>
            <a:off x="3472405" y="2680386"/>
            <a:ext cx="1690687" cy="703262"/>
          </a:xfrm>
          <a:prstGeom prst="rect">
            <a:avLst/>
          </a:prstGeom>
          <a:solidFill>
            <a:schemeClr val="accent1"/>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Acalabrutinib</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FFFFFF"/>
                </a:solidFill>
                <a:effectLst/>
                <a:uLnTx/>
                <a:uFillTx/>
                <a:latin typeface="Calibri" panose="020F0502020204030204" pitchFamily="34" charset="0"/>
                <a:ea typeface="+mn-ea"/>
                <a:cs typeface="Arial" panose="020B0604020202020204" pitchFamily="34" charset="0"/>
              </a:rPr>
              <a:t>LenR</a:t>
            </a: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a:t>
            </a:r>
          </a:p>
        </p:txBody>
      </p:sp>
      <p:sp>
        <p:nvSpPr>
          <p:cNvPr id="13" name="Line 52">
            <a:extLst>
              <a:ext uri="{FF2B5EF4-FFF2-40B4-BE49-F238E27FC236}">
                <a16:creationId xmlns:a16="http://schemas.microsoft.com/office/drawing/2014/main" id="{42F7DBF7-BBCC-42A7-D6EC-D474D25C3129}"/>
              </a:ext>
            </a:extLst>
          </p:cNvPr>
          <p:cNvSpPr>
            <a:spLocks noChangeShapeType="1"/>
          </p:cNvSpPr>
          <p:nvPr/>
        </p:nvSpPr>
        <p:spPr bwMode="auto">
          <a:xfrm>
            <a:off x="3016746" y="3032017"/>
            <a:ext cx="365760"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7" name="Rectangle 49">
            <a:extLst>
              <a:ext uri="{FF2B5EF4-FFF2-40B4-BE49-F238E27FC236}">
                <a16:creationId xmlns:a16="http://schemas.microsoft.com/office/drawing/2014/main" id="{1BB1E020-292B-B66C-8C3D-336B72E11368}"/>
              </a:ext>
            </a:extLst>
          </p:cNvPr>
          <p:cNvSpPr>
            <a:spLocks noChangeArrowheads="1"/>
          </p:cNvSpPr>
          <p:nvPr/>
        </p:nvSpPr>
        <p:spPr bwMode="auto">
          <a:xfrm>
            <a:off x="5708651" y="2680386"/>
            <a:ext cx="1690687" cy="703262"/>
          </a:xfrm>
          <a:prstGeom prst="rect">
            <a:avLst/>
          </a:prstGeom>
          <a:solidFill>
            <a:schemeClr val="accent1"/>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Acalabrutinib</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FFFFFF"/>
                </a:solidFill>
                <a:effectLst/>
                <a:uLnTx/>
                <a:uFillTx/>
                <a:latin typeface="Calibri" panose="020F0502020204030204" pitchFamily="34" charset="0"/>
                <a:ea typeface="+mn-ea"/>
                <a:cs typeface="Arial" panose="020B0604020202020204" pitchFamily="34" charset="0"/>
              </a:rPr>
              <a:t>LenR</a:t>
            </a: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a:t>
            </a:r>
          </a:p>
        </p:txBody>
      </p:sp>
      <p:sp>
        <p:nvSpPr>
          <p:cNvPr id="18" name="Rectangle 49">
            <a:extLst>
              <a:ext uri="{FF2B5EF4-FFF2-40B4-BE49-F238E27FC236}">
                <a16:creationId xmlns:a16="http://schemas.microsoft.com/office/drawing/2014/main" id="{55A1E011-F497-2C6D-3950-81927EECD17A}"/>
              </a:ext>
            </a:extLst>
          </p:cNvPr>
          <p:cNvSpPr>
            <a:spLocks noChangeArrowheads="1"/>
          </p:cNvSpPr>
          <p:nvPr/>
        </p:nvSpPr>
        <p:spPr bwMode="auto">
          <a:xfrm>
            <a:off x="8068467" y="3388559"/>
            <a:ext cx="1690687" cy="703262"/>
          </a:xfrm>
          <a:prstGeom prst="rect">
            <a:avLst/>
          </a:prstGeom>
          <a:solidFill>
            <a:schemeClr val="accent1"/>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Acalabrutinib</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LenR</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until POD</a:t>
            </a:r>
            <a:endPar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9" name="Rectangle 49">
            <a:extLst>
              <a:ext uri="{FF2B5EF4-FFF2-40B4-BE49-F238E27FC236}">
                <a16:creationId xmlns:a16="http://schemas.microsoft.com/office/drawing/2014/main" id="{B833591B-22B2-45A9-A1BD-2AF0FDA64DD9}"/>
              </a:ext>
            </a:extLst>
          </p:cNvPr>
          <p:cNvSpPr>
            <a:spLocks noChangeArrowheads="1"/>
          </p:cNvSpPr>
          <p:nvPr/>
        </p:nvSpPr>
        <p:spPr bwMode="auto">
          <a:xfrm>
            <a:off x="8068467" y="1944151"/>
            <a:ext cx="1690687" cy="703262"/>
          </a:xfrm>
          <a:prstGeom prst="rect">
            <a:avLst/>
          </a:prstGeom>
          <a:solidFill>
            <a:schemeClr val="accent2"/>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De-escalation to R only</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until POD</a:t>
            </a:r>
            <a:endPar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 name="Line 52">
            <a:extLst>
              <a:ext uri="{FF2B5EF4-FFF2-40B4-BE49-F238E27FC236}">
                <a16:creationId xmlns:a16="http://schemas.microsoft.com/office/drawing/2014/main" id="{12244859-7CC9-1CC4-B06A-55A209A32AF6}"/>
              </a:ext>
            </a:extLst>
          </p:cNvPr>
          <p:cNvSpPr>
            <a:spLocks noChangeShapeType="1"/>
          </p:cNvSpPr>
          <p:nvPr/>
        </p:nvSpPr>
        <p:spPr bwMode="auto">
          <a:xfrm>
            <a:off x="5252991" y="3032017"/>
            <a:ext cx="365760"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2" name="Rectangle 46">
            <a:extLst>
              <a:ext uri="{FF2B5EF4-FFF2-40B4-BE49-F238E27FC236}">
                <a16:creationId xmlns:a16="http://schemas.microsoft.com/office/drawing/2014/main" id="{AE44A32D-2AAA-F7EC-AD1F-2F6762DC93BA}"/>
              </a:ext>
            </a:extLst>
          </p:cNvPr>
          <p:cNvSpPr>
            <a:spLocks noChangeArrowheads="1"/>
          </p:cNvSpPr>
          <p:nvPr/>
        </p:nvSpPr>
        <p:spPr bwMode="auto">
          <a:xfrm>
            <a:off x="5784609" y="2077904"/>
            <a:ext cx="15387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Maintenance </a:t>
            </a:r>
            <a:br>
              <a:rPr kumimoji="0" lang="en-US" alt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alt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(Cycles 13-POD)</a:t>
            </a:r>
          </a:p>
        </p:txBody>
      </p:sp>
      <p:sp>
        <p:nvSpPr>
          <p:cNvPr id="23" name="Rectangle 46">
            <a:extLst>
              <a:ext uri="{FF2B5EF4-FFF2-40B4-BE49-F238E27FC236}">
                <a16:creationId xmlns:a16="http://schemas.microsoft.com/office/drawing/2014/main" id="{3AADC6AB-BC7E-C489-870B-B3B3E7FF6AE3}"/>
              </a:ext>
            </a:extLst>
          </p:cNvPr>
          <p:cNvSpPr>
            <a:spLocks noChangeArrowheads="1"/>
          </p:cNvSpPr>
          <p:nvPr/>
        </p:nvSpPr>
        <p:spPr bwMode="auto">
          <a:xfrm>
            <a:off x="8432198" y="1603304"/>
            <a:ext cx="9632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MRD- CR</a:t>
            </a:r>
          </a:p>
        </p:txBody>
      </p:sp>
      <p:sp>
        <p:nvSpPr>
          <p:cNvPr id="24" name="Rectangle 46">
            <a:extLst>
              <a:ext uri="{FF2B5EF4-FFF2-40B4-BE49-F238E27FC236}">
                <a16:creationId xmlns:a16="http://schemas.microsoft.com/office/drawing/2014/main" id="{82419ABB-F471-80EF-3D21-8FCBCBD69FA3}"/>
              </a:ext>
            </a:extLst>
          </p:cNvPr>
          <p:cNvSpPr>
            <a:spLocks noChangeArrowheads="1"/>
          </p:cNvSpPr>
          <p:nvPr/>
        </p:nvSpPr>
        <p:spPr bwMode="auto">
          <a:xfrm>
            <a:off x="8529118" y="3050005"/>
            <a:ext cx="76938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MRD+</a:t>
            </a:r>
          </a:p>
        </p:txBody>
      </p:sp>
      <p:grpSp>
        <p:nvGrpSpPr>
          <p:cNvPr id="44" name="Group 43">
            <a:extLst>
              <a:ext uri="{FF2B5EF4-FFF2-40B4-BE49-F238E27FC236}">
                <a16:creationId xmlns:a16="http://schemas.microsoft.com/office/drawing/2014/main" id="{5C0EAD8B-A027-BA64-3523-2341C5CA4C53}"/>
              </a:ext>
            </a:extLst>
          </p:cNvPr>
          <p:cNvGrpSpPr/>
          <p:nvPr/>
        </p:nvGrpSpPr>
        <p:grpSpPr>
          <a:xfrm>
            <a:off x="7517026" y="2288639"/>
            <a:ext cx="473450" cy="1463040"/>
            <a:chOff x="7517026" y="2745839"/>
            <a:chExt cx="473450" cy="1463040"/>
          </a:xfrm>
        </p:grpSpPr>
        <p:cxnSp>
          <p:nvCxnSpPr>
            <p:cNvPr id="29" name="Straight Connector 28">
              <a:extLst>
                <a:ext uri="{FF2B5EF4-FFF2-40B4-BE49-F238E27FC236}">
                  <a16:creationId xmlns:a16="http://schemas.microsoft.com/office/drawing/2014/main" id="{91E20D2A-AFA7-793E-39EE-ED2F9AE664B9}"/>
                </a:ext>
              </a:extLst>
            </p:cNvPr>
            <p:cNvCxnSpPr>
              <a:cxnSpLocks/>
            </p:cNvCxnSpPr>
            <p:nvPr/>
          </p:nvCxnSpPr>
          <p:spPr bwMode="auto">
            <a:xfrm flipH="1">
              <a:off x="7517026" y="3471141"/>
              <a:ext cx="244060" cy="0"/>
            </a:xfrm>
            <a:prstGeom prst="line">
              <a:avLst/>
            </a:prstGeom>
            <a:noFill/>
            <a:ln w="28575" cap="flat" cmpd="sng" algn="ctr">
              <a:solidFill>
                <a:schemeClr val="bg1"/>
              </a:solidFill>
              <a:prstDash val="solid"/>
              <a:round/>
              <a:headEnd type="none" w="med" len="med"/>
              <a:tailEnd type="none" w="med" len="med"/>
            </a:ln>
            <a:effectLst/>
          </p:spPr>
        </p:cxnSp>
        <p:sp>
          <p:nvSpPr>
            <p:cNvPr id="38" name="Line 52">
              <a:extLst>
                <a:ext uri="{FF2B5EF4-FFF2-40B4-BE49-F238E27FC236}">
                  <a16:creationId xmlns:a16="http://schemas.microsoft.com/office/drawing/2014/main" id="{F2B2E688-D8F9-FF66-1955-872A320E8A27}"/>
                </a:ext>
              </a:extLst>
            </p:cNvPr>
            <p:cNvSpPr>
              <a:spLocks noChangeShapeType="1"/>
            </p:cNvSpPr>
            <p:nvPr/>
          </p:nvSpPr>
          <p:spPr bwMode="auto">
            <a:xfrm>
              <a:off x="7761876" y="2752982"/>
              <a:ext cx="228600"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41" name="Line 52">
              <a:extLst>
                <a:ext uri="{FF2B5EF4-FFF2-40B4-BE49-F238E27FC236}">
                  <a16:creationId xmlns:a16="http://schemas.microsoft.com/office/drawing/2014/main" id="{FBEF5FF9-5DCF-087E-F285-B2731A9E0181}"/>
                </a:ext>
              </a:extLst>
            </p:cNvPr>
            <p:cNvSpPr>
              <a:spLocks noChangeShapeType="1"/>
            </p:cNvSpPr>
            <p:nvPr/>
          </p:nvSpPr>
          <p:spPr bwMode="auto">
            <a:xfrm>
              <a:off x="7761086" y="4197390"/>
              <a:ext cx="229390"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cxnSp>
          <p:nvCxnSpPr>
            <p:cNvPr id="43" name="Straight Connector 42">
              <a:extLst>
                <a:ext uri="{FF2B5EF4-FFF2-40B4-BE49-F238E27FC236}">
                  <a16:creationId xmlns:a16="http://schemas.microsoft.com/office/drawing/2014/main" id="{3BEB3A6F-B66A-EDFC-9DA0-EE44EA42A6AE}"/>
                </a:ext>
              </a:extLst>
            </p:cNvPr>
            <p:cNvCxnSpPr>
              <a:cxnSpLocks/>
            </p:cNvCxnSpPr>
            <p:nvPr/>
          </p:nvCxnSpPr>
          <p:spPr bwMode="auto">
            <a:xfrm flipV="1">
              <a:off x="7761086" y="2745839"/>
              <a:ext cx="0" cy="1463040"/>
            </a:xfrm>
            <a:prstGeom prst="line">
              <a:avLst/>
            </a:prstGeom>
            <a:noFill/>
            <a:ln w="28575" cap="flat" cmpd="sng" algn="ctr">
              <a:solidFill>
                <a:schemeClr val="bg1"/>
              </a:solidFill>
              <a:prstDash val="solid"/>
              <a:round/>
              <a:headEnd type="none" w="med" len="med"/>
              <a:tailEnd type="none" w="med" len="med"/>
            </a:ln>
            <a:effectLst/>
          </p:spPr>
        </p:cxnSp>
      </p:grpSp>
      <p:sp>
        <p:nvSpPr>
          <p:cNvPr id="45" name="TextBox 44">
            <a:extLst>
              <a:ext uri="{FF2B5EF4-FFF2-40B4-BE49-F238E27FC236}">
                <a16:creationId xmlns:a16="http://schemas.microsoft.com/office/drawing/2014/main" id="{152224EA-D3B7-A0B0-4B5D-8E25E9BCEB48}"/>
              </a:ext>
            </a:extLst>
          </p:cNvPr>
          <p:cNvSpPr txBox="1"/>
          <p:nvPr/>
        </p:nvSpPr>
        <p:spPr bwMode="auto">
          <a:xfrm>
            <a:off x="7771033" y="2717445"/>
            <a:ext cx="133055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After 24 cycles</a:t>
            </a:r>
          </a:p>
        </p:txBody>
      </p:sp>
      <p:sp>
        <p:nvSpPr>
          <p:cNvPr id="46" name="TextBox 45">
            <a:extLst>
              <a:ext uri="{FF2B5EF4-FFF2-40B4-BE49-F238E27FC236}">
                <a16:creationId xmlns:a16="http://schemas.microsoft.com/office/drawing/2014/main" id="{8590A4CB-AE22-653B-B26B-4813E3DFE8D1}"/>
              </a:ext>
            </a:extLst>
          </p:cNvPr>
          <p:cNvSpPr txBox="1"/>
          <p:nvPr/>
        </p:nvSpPr>
        <p:spPr bwMode="auto">
          <a:xfrm>
            <a:off x="4899992" y="2354644"/>
            <a:ext cx="10457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CR/PR/</a:t>
            </a:r>
            <a:b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SD</a:t>
            </a:r>
          </a:p>
        </p:txBody>
      </p:sp>
      <p:sp>
        <p:nvSpPr>
          <p:cNvPr id="47" name="Text Box 30">
            <a:extLst>
              <a:ext uri="{FF2B5EF4-FFF2-40B4-BE49-F238E27FC236}">
                <a16:creationId xmlns:a16="http://schemas.microsoft.com/office/drawing/2014/main" id="{872BA6D6-CD3F-4A6A-6E52-1E763368302A}"/>
              </a:ext>
            </a:extLst>
          </p:cNvPr>
          <p:cNvSpPr txBox="1">
            <a:spLocks noChangeArrowheads="1"/>
          </p:cNvSpPr>
          <p:nvPr/>
        </p:nvSpPr>
        <p:spPr bwMode="auto">
          <a:xfrm>
            <a:off x="727077" y="3897313"/>
            <a:ext cx="7043956" cy="736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*Acalabrutinib at 100 mg PO BID; lenalidomide at 15 mg PO QD on D1-21 every 28-d cycle during induction; dose escalated to 20 mg if tolerated, then reduced to 15 mg during maintenance; rituximab IV weekly x 4 during cycle 1, then once every other cycle.</a:t>
            </a:r>
            <a:endParaRPr kumimoji="0" lang="en-US" alt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243557578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oup 3">
            <a:extLst>
              <a:ext uri="{FF2B5EF4-FFF2-40B4-BE49-F238E27FC236}">
                <a16:creationId xmlns:a16="http://schemas.microsoft.com/office/drawing/2014/main" id="{1CFC072C-90A7-AAB7-C965-80DD43F27BA9}"/>
              </a:ext>
            </a:extLst>
          </p:cNvPr>
          <p:cNvGraphicFramePr>
            <a:graphicFrameLocks/>
          </p:cNvGraphicFramePr>
          <p:nvPr/>
        </p:nvGraphicFramePr>
        <p:xfrm>
          <a:off x="719138" y="1610437"/>
          <a:ext cx="5376672" cy="3383392"/>
        </p:xfrm>
        <a:graphic>
          <a:graphicData uri="http://schemas.openxmlformats.org/drawingml/2006/table">
            <a:tbl>
              <a:tblPr/>
              <a:tblGrid>
                <a:gridCol w="3478212">
                  <a:extLst>
                    <a:ext uri="{9D8B030D-6E8A-4147-A177-3AD203B41FA5}">
                      <a16:colId xmlns:a16="http://schemas.microsoft.com/office/drawing/2014/main" val="20000"/>
                    </a:ext>
                  </a:extLst>
                </a:gridCol>
                <a:gridCol w="1898460">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2000" b="1" i="0" u="none" strike="noStrike" cap="none" normalizeH="0" baseline="0" dirty="0">
                          <a:ln>
                            <a:noFill/>
                          </a:ln>
                          <a:solidFill>
                            <a:schemeClr val="tx1"/>
                          </a:solidFill>
                          <a:effectLst/>
                          <a:latin typeface="Calibri" panose="020F0502020204030204" pitchFamily="34" charset="0"/>
                        </a:rPr>
                        <a:t>Response per Lugano </a:t>
                      </a:r>
                      <a:br>
                        <a:rPr kumimoji="0" lang="en-GB" sz="2000" b="1" i="0" u="none" strike="noStrike" cap="none" normalizeH="0" baseline="0" dirty="0">
                          <a:ln>
                            <a:noFill/>
                          </a:ln>
                          <a:solidFill>
                            <a:schemeClr val="tx1"/>
                          </a:solidFill>
                          <a:effectLst/>
                          <a:latin typeface="Calibri" panose="020F0502020204030204" pitchFamily="34" charset="0"/>
                        </a:rPr>
                      </a:br>
                      <a:r>
                        <a:rPr kumimoji="0" lang="en-GB" sz="2000" b="1" i="0" u="none" strike="noStrike" cap="none" normalizeH="0" baseline="0" dirty="0">
                          <a:ln>
                            <a:noFill/>
                          </a:ln>
                          <a:solidFill>
                            <a:schemeClr val="tx1"/>
                          </a:solidFill>
                          <a:effectLst/>
                          <a:latin typeface="Calibri" panose="020F0502020204030204" pitchFamily="34" charset="0"/>
                        </a:rPr>
                        <a:t>Criteria at End of Induction </a:t>
                      </a:r>
                      <a:br>
                        <a:rPr kumimoji="0" lang="en-GB" sz="2000" b="1" i="0" u="none" strike="noStrike" cap="none" normalizeH="0" baseline="0" dirty="0">
                          <a:ln>
                            <a:noFill/>
                          </a:ln>
                          <a:solidFill>
                            <a:schemeClr val="tx1"/>
                          </a:solidFill>
                          <a:effectLst/>
                          <a:latin typeface="Calibri" panose="020F0502020204030204" pitchFamily="34" charset="0"/>
                        </a:rPr>
                      </a:br>
                      <a:r>
                        <a:rPr kumimoji="0" lang="en-GB" sz="2000" b="1" i="0" u="none" strike="noStrike" cap="none" normalizeH="0" baseline="0" dirty="0">
                          <a:ln>
                            <a:noFill/>
                          </a:ln>
                          <a:solidFill>
                            <a:schemeClr val="tx1"/>
                          </a:solidFill>
                          <a:effectLst/>
                          <a:latin typeface="Calibri" panose="020F0502020204030204" pitchFamily="34" charset="0"/>
                        </a:rPr>
                        <a:t>(12 Cycles),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All Patients</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24)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ORR</a:t>
                      </a:r>
                      <a:endParaRPr kumimoji="0" lang="en-US" sz="2000" b="0" i="0" u="none" strike="noStrike" cap="none" normalizeH="0" baseline="0" dirty="0">
                        <a:ln>
                          <a:noFill/>
                        </a:ln>
                        <a:solidFill>
                          <a:schemeClr val="bg2">
                            <a:lumMod val="10000"/>
                          </a:schemeClr>
                        </a:solidFill>
                        <a:effectLst/>
                        <a:latin typeface="Calibri"/>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24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CR</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20 (83)</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PR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4 (17)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SD</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4131109116"/>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PD</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622975045"/>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Median follow-up, mo (range)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23 (12-36)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2638971677"/>
                  </a:ext>
                </a:extLst>
              </a:tr>
            </a:tbl>
          </a:graphicData>
        </a:graphic>
      </p:graphicFrame>
      <p:sp>
        <p:nvSpPr>
          <p:cNvPr id="2" name="Title 1">
            <a:extLst>
              <a:ext uri="{FF2B5EF4-FFF2-40B4-BE49-F238E27FC236}">
                <a16:creationId xmlns:a16="http://schemas.microsoft.com/office/drawing/2014/main" id="{0092C377-80E2-EB7F-44AE-13EB5218BFC3}"/>
              </a:ext>
            </a:extLst>
          </p:cNvPr>
          <p:cNvSpPr>
            <a:spLocks noGrp="1"/>
          </p:cNvSpPr>
          <p:nvPr>
            <p:ph type="title"/>
          </p:nvPr>
        </p:nvSpPr>
        <p:spPr/>
        <p:txBody>
          <a:bodyPr/>
          <a:lstStyle/>
          <a:p>
            <a:r>
              <a:rPr lang="en-US" dirty="0"/>
              <a:t>Acalabrutinib + R</a:t>
            </a:r>
            <a:r>
              <a:rPr lang="en-US" baseline="30000" dirty="0"/>
              <a:t>2</a:t>
            </a:r>
            <a:r>
              <a:rPr lang="en-US" dirty="0"/>
              <a:t> in Untreated MCL: Response</a:t>
            </a:r>
          </a:p>
        </p:txBody>
      </p:sp>
      <p:sp>
        <p:nvSpPr>
          <p:cNvPr id="4" name="Content Placeholder 3">
            <a:extLst>
              <a:ext uri="{FF2B5EF4-FFF2-40B4-BE49-F238E27FC236}">
                <a16:creationId xmlns:a16="http://schemas.microsoft.com/office/drawing/2014/main" id="{44F8191F-6239-5D88-EB24-1161A1CDA64E}"/>
              </a:ext>
            </a:extLst>
          </p:cNvPr>
          <p:cNvSpPr>
            <a:spLocks noGrp="1"/>
          </p:cNvSpPr>
          <p:nvPr>
            <p:ph sz="half" idx="2"/>
          </p:nvPr>
        </p:nvSpPr>
        <p:spPr>
          <a:xfrm>
            <a:off x="6252634" y="1510730"/>
            <a:ext cx="5376672" cy="4679462"/>
          </a:xfrm>
        </p:spPr>
        <p:txBody>
          <a:bodyPr/>
          <a:lstStyle/>
          <a:p>
            <a:r>
              <a:rPr lang="en-US" sz="2200" dirty="0"/>
              <a:t>Most patients (18/24) achieved </a:t>
            </a:r>
            <a:br>
              <a:rPr lang="en-US" sz="2200" dirty="0"/>
            </a:br>
            <a:r>
              <a:rPr lang="en-US" sz="2200" dirty="0"/>
              <a:t>MRD- CR, with most responses ongoing at time of analysis</a:t>
            </a:r>
          </a:p>
          <a:p>
            <a:pPr lvl="1"/>
            <a:r>
              <a:rPr lang="en-US" sz="2000" dirty="0"/>
              <a:t>2 achieved MRD+ CR</a:t>
            </a:r>
          </a:p>
          <a:p>
            <a:pPr lvl="1"/>
            <a:r>
              <a:rPr lang="en-US" sz="2000" dirty="0"/>
              <a:t>4 achieved MRD+ PR</a:t>
            </a:r>
          </a:p>
          <a:p>
            <a:pPr lvl="1"/>
            <a:r>
              <a:rPr lang="en-US" sz="2000" dirty="0"/>
              <a:t>2 cases of disease progression were observed, with 1 having previously achieved MRD- CR</a:t>
            </a:r>
          </a:p>
          <a:p>
            <a:r>
              <a:rPr lang="en-US" sz="2200" dirty="0"/>
              <a:t>Response was not associated </a:t>
            </a:r>
            <a:br>
              <a:rPr lang="en-US" sz="2200" dirty="0"/>
            </a:br>
            <a:r>
              <a:rPr lang="en-US" sz="2200" dirty="0"/>
              <a:t>with MIPI score, Ki-67 index, or </a:t>
            </a:r>
            <a:br>
              <a:rPr lang="en-US" sz="2200" dirty="0"/>
            </a:br>
            <a:r>
              <a:rPr lang="en-US" sz="2200" i="1" dirty="0"/>
              <a:t>TP53 </a:t>
            </a:r>
            <a:r>
              <a:rPr lang="en-US" sz="2200" dirty="0"/>
              <a:t>mutation status</a:t>
            </a:r>
          </a:p>
          <a:p>
            <a:r>
              <a:rPr lang="en-US" sz="2200" dirty="0"/>
              <a:t>1 death reported for patient with MRD- CR</a:t>
            </a:r>
          </a:p>
        </p:txBody>
      </p:sp>
      <p:sp>
        <p:nvSpPr>
          <p:cNvPr id="6" name="Text Box 15">
            <a:extLst>
              <a:ext uri="{FF2B5EF4-FFF2-40B4-BE49-F238E27FC236}">
                <a16:creationId xmlns:a16="http://schemas.microsoft.com/office/drawing/2014/main" id="{94DE76AB-FD53-333B-0DF8-BEE47D62F297}"/>
              </a:ext>
            </a:extLst>
          </p:cNvPr>
          <p:cNvSpPr txBox="1">
            <a:spLocks noChangeArrowheads="1"/>
          </p:cNvSpPr>
          <p:nvPr/>
        </p:nvSpPr>
        <p:spPr bwMode="auto">
          <a:xfrm>
            <a:off x="412751" y="6378029"/>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Ruan. ASH 2022. Abstr 73.</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71525382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382716-8B17-90C9-63E6-82F8C5E14AA7}"/>
              </a:ext>
            </a:extLst>
          </p:cNvPr>
          <p:cNvSpPr>
            <a:spLocks noGrp="1"/>
          </p:cNvSpPr>
          <p:nvPr>
            <p:ph type="title"/>
          </p:nvPr>
        </p:nvSpPr>
        <p:spPr/>
        <p:txBody>
          <a:bodyPr/>
          <a:lstStyle/>
          <a:p>
            <a:r>
              <a:rPr lang="en-US" dirty="0"/>
              <a:t>Acalabrutinib + R</a:t>
            </a:r>
            <a:r>
              <a:rPr lang="en-US" baseline="30000" dirty="0"/>
              <a:t>2</a:t>
            </a:r>
            <a:r>
              <a:rPr lang="en-US" dirty="0"/>
              <a:t> in Untreated MCL: Survival</a:t>
            </a:r>
          </a:p>
        </p:txBody>
      </p:sp>
      <p:sp>
        <p:nvSpPr>
          <p:cNvPr id="3" name="Content Placeholder 2">
            <a:extLst>
              <a:ext uri="{FF2B5EF4-FFF2-40B4-BE49-F238E27FC236}">
                <a16:creationId xmlns:a16="http://schemas.microsoft.com/office/drawing/2014/main" id="{EB2DF5E4-C1BA-FA82-87DD-F5F393DF92B5}"/>
              </a:ext>
            </a:extLst>
          </p:cNvPr>
          <p:cNvSpPr>
            <a:spLocks noGrp="1"/>
          </p:cNvSpPr>
          <p:nvPr>
            <p:ph idx="1"/>
          </p:nvPr>
        </p:nvSpPr>
        <p:spPr/>
        <p:txBody>
          <a:bodyPr/>
          <a:lstStyle/>
          <a:p>
            <a:r>
              <a:rPr lang="en-US" dirty="0"/>
              <a:t>2-yr OS rate was 100% (95% CI: 100%-100%)</a:t>
            </a:r>
          </a:p>
          <a:p>
            <a:r>
              <a:rPr lang="en-US" dirty="0"/>
              <a:t>2-yr PFS rate was 86.7% (95% CI: 69.5%-100%)</a:t>
            </a:r>
          </a:p>
          <a:p>
            <a:pPr lvl="1"/>
            <a:r>
              <a:rPr lang="en-US" dirty="0"/>
              <a:t>PFS was significantly worse in patients with mutated vs wild-type </a:t>
            </a:r>
            <a:r>
              <a:rPr lang="en-US" i="1" dirty="0"/>
              <a:t>TP53 </a:t>
            </a:r>
            <a:r>
              <a:rPr lang="en-US" dirty="0"/>
              <a:t>(log-rank </a:t>
            </a:r>
            <a:r>
              <a:rPr lang="en-US" i="1" dirty="0"/>
              <a:t>P </a:t>
            </a:r>
            <a:r>
              <a:rPr lang="en-US" dirty="0"/>
              <a:t>= .0023)</a:t>
            </a:r>
          </a:p>
          <a:p>
            <a:pPr lvl="1"/>
            <a:r>
              <a:rPr lang="en-US" dirty="0"/>
              <a:t>No significant differences in PFS observed by MIPI (log-rank </a:t>
            </a:r>
            <a:r>
              <a:rPr lang="en-US" i="1" dirty="0"/>
              <a:t>P </a:t>
            </a:r>
            <a:r>
              <a:rPr lang="en-US" dirty="0"/>
              <a:t>= .38) or </a:t>
            </a:r>
            <a:br>
              <a:rPr lang="en-US" dirty="0"/>
            </a:br>
            <a:r>
              <a:rPr lang="en-US" dirty="0"/>
              <a:t>Ki-67 index (≥ vs &lt;30%; </a:t>
            </a:r>
            <a:r>
              <a:rPr lang="en-US" i="1" dirty="0"/>
              <a:t>P </a:t>
            </a:r>
            <a:r>
              <a:rPr lang="en-US" dirty="0"/>
              <a:t>= .46)</a:t>
            </a:r>
          </a:p>
        </p:txBody>
      </p:sp>
      <p:sp>
        <p:nvSpPr>
          <p:cNvPr id="4" name="Text Box 15">
            <a:extLst>
              <a:ext uri="{FF2B5EF4-FFF2-40B4-BE49-F238E27FC236}">
                <a16:creationId xmlns:a16="http://schemas.microsoft.com/office/drawing/2014/main" id="{59707FBB-8075-60F8-B096-BFAF447797A1}"/>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Ruan. ASH 2022. Abstr 73.</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19818052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733F22C4-763B-49A7-9CF7-DAEC5F28A5BE}"/>
              </a:ext>
            </a:extLst>
          </p:cNvPr>
          <p:cNvSpPr>
            <a:spLocks noGrp="1" noChangeArrowheads="1"/>
          </p:cNvSpPr>
          <p:nvPr>
            <p:ph type="title"/>
          </p:nvPr>
        </p:nvSpPr>
        <p:spPr/>
        <p:txBody>
          <a:bodyPr/>
          <a:lstStyle/>
          <a:p>
            <a:pPr eaLnBrk="1" hangingPunct="1"/>
            <a:r>
              <a:rPr lang="en-US" dirty="0"/>
              <a:t>Acalabrutinib + R</a:t>
            </a:r>
            <a:r>
              <a:rPr lang="en-US" baseline="30000" dirty="0"/>
              <a:t>2</a:t>
            </a:r>
            <a:r>
              <a:rPr lang="en-US" dirty="0"/>
              <a:t> in Untreated MCL: </a:t>
            </a:r>
            <a:br>
              <a:rPr lang="en-US" dirty="0"/>
            </a:br>
            <a:r>
              <a:rPr lang="en-US" dirty="0"/>
              <a:t>Hematologic and Infectious Adverse Events</a:t>
            </a:r>
            <a:endParaRPr lang="en-US" altLang="en-US" dirty="0"/>
          </a:p>
        </p:txBody>
      </p:sp>
      <p:sp>
        <p:nvSpPr>
          <p:cNvPr id="8" name="Content Placeholder 7">
            <a:extLst>
              <a:ext uri="{FF2B5EF4-FFF2-40B4-BE49-F238E27FC236}">
                <a16:creationId xmlns:a16="http://schemas.microsoft.com/office/drawing/2014/main" id="{A114598C-4B3B-42D1-3315-AFB0D2214852}"/>
              </a:ext>
            </a:extLst>
          </p:cNvPr>
          <p:cNvSpPr>
            <a:spLocks noGrp="1"/>
          </p:cNvSpPr>
          <p:nvPr>
            <p:ph sz="half" idx="2"/>
          </p:nvPr>
        </p:nvSpPr>
        <p:spPr/>
        <p:txBody>
          <a:bodyPr/>
          <a:lstStyle/>
          <a:p>
            <a:r>
              <a:rPr lang="en-US" sz="2400" dirty="0"/>
              <a:t>Regimen generally well tolerated with no new safety signals identified</a:t>
            </a:r>
          </a:p>
          <a:p>
            <a:r>
              <a:rPr lang="en-US" sz="2400" dirty="0"/>
              <a:t>No febrile neutropenia observed</a:t>
            </a:r>
          </a:p>
          <a:p>
            <a:r>
              <a:rPr lang="en-US" sz="2400" dirty="0"/>
              <a:t>Start of maintenance coincided with COVID-19 omicron wave in New York City region</a:t>
            </a:r>
          </a:p>
          <a:p>
            <a:r>
              <a:rPr lang="en-US" sz="2400" dirty="0"/>
              <a:t>All patients with COVID-19 recovered with supportive care</a:t>
            </a:r>
          </a:p>
          <a:p>
            <a:endParaRPr lang="en-US" sz="2400" dirty="0"/>
          </a:p>
        </p:txBody>
      </p:sp>
      <p:graphicFrame>
        <p:nvGraphicFramePr>
          <p:cNvPr id="46112" name="Group 32">
            <a:extLst>
              <a:ext uri="{FF2B5EF4-FFF2-40B4-BE49-F238E27FC236}">
                <a16:creationId xmlns:a16="http://schemas.microsoft.com/office/drawing/2014/main" id="{D7C5433A-81C8-4628-823D-0376ECD29BDF}"/>
              </a:ext>
            </a:extLst>
          </p:cNvPr>
          <p:cNvGraphicFramePr>
            <a:graphicFrameLocks noGrp="1"/>
          </p:cNvGraphicFramePr>
          <p:nvPr/>
        </p:nvGraphicFramePr>
        <p:xfrm>
          <a:off x="757431" y="1610437"/>
          <a:ext cx="5376669" cy="4480784"/>
        </p:xfrm>
        <a:graphic>
          <a:graphicData uri="http://schemas.openxmlformats.org/drawingml/2006/table">
            <a:tbl>
              <a:tblPr/>
              <a:tblGrid>
                <a:gridCol w="1823621">
                  <a:extLst>
                    <a:ext uri="{9D8B030D-6E8A-4147-A177-3AD203B41FA5}">
                      <a16:colId xmlns:a16="http://schemas.microsoft.com/office/drawing/2014/main" val="20000"/>
                    </a:ext>
                  </a:extLst>
                </a:gridCol>
                <a:gridCol w="888262">
                  <a:extLst>
                    <a:ext uri="{9D8B030D-6E8A-4147-A177-3AD203B41FA5}">
                      <a16:colId xmlns:a16="http://schemas.microsoft.com/office/drawing/2014/main" val="20001"/>
                    </a:ext>
                  </a:extLst>
                </a:gridCol>
                <a:gridCol w="888262">
                  <a:extLst>
                    <a:ext uri="{9D8B030D-6E8A-4147-A177-3AD203B41FA5}">
                      <a16:colId xmlns:a16="http://schemas.microsoft.com/office/drawing/2014/main" val="1026550355"/>
                    </a:ext>
                  </a:extLst>
                </a:gridCol>
                <a:gridCol w="888262">
                  <a:extLst>
                    <a:ext uri="{9D8B030D-6E8A-4147-A177-3AD203B41FA5}">
                      <a16:colId xmlns:a16="http://schemas.microsoft.com/office/drawing/2014/main" val="4069657791"/>
                    </a:ext>
                  </a:extLst>
                </a:gridCol>
                <a:gridCol w="888262">
                  <a:extLst>
                    <a:ext uri="{9D8B030D-6E8A-4147-A177-3AD203B41FA5}">
                      <a16:colId xmlns:a16="http://schemas.microsoft.com/office/drawing/2014/main" val="3231440769"/>
                    </a:ext>
                  </a:extLst>
                </a:gridCol>
              </a:tblGrid>
              <a:tr h="274320">
                <a:tc rowSpan="2">
                  <a:txBody>
                    <a:bodyPr/>
                    <a:lstStyle/>
                    <a:p>
                      <a:pPr marL="0" marR="0" lvl="0" indent="0" algn="l" defTabSz="914400" rtl="0" eaLnBrk="1" fontAlgn="base" latinLnBrk="0" hangingPunct="1">
                        <a:lnSpc>
                          <a:spcPct val="100000"/>
                        </a:lnSpc>
                        <a:spcBef>
                          <a:spcPct val="35000"/>
                        </a:spcBef>
                        <a:spcAft>
                          <a:spcPct val="2500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AE, %</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gridSpan="2">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Induction </a:t>
                      </a:r>
                      <a:br>
                        <a:rPr kumimoji="0" lang="en-US" sz="1400" b="1" i="0" u="none" strike="noStrike" cap="none" normalizeH="0" baseline="0" dirty="0">
                          <a:ln>
                            <a:noFill/>
                          </a:ln>
                          <a:solidFill>
                            <a:schemeClr val="tx1"/>
                          </a:solidFill>
                          <a:effectLst/>
                          <a:latin typeface="Calibri" panose="020F0502020204030204" pitchFamily="34" charset="0"/>
                        </a:rPr>
                      </a:br>
                      <a:r>
                        <a:rPr kumimoji="0" lang="en-US" sz="1400" b="1" i="0" u="none" strike="noStrike" cap="none" normalizeH="0" baseline="0" dirty="0">
                          <a:ln>
                            <a:noFill/>
                          </a:ln>
                          <a:solidFill>
                            <a:schemeClr val="tx1"/>
                          </a:solidFill>
                          <a:effectLst/>
                          <a:latin typeface="Calibri" panose="020F0502020204030204" pitchFamily="34" charset="0"/>
                        </a:rPr>
                        <a:t>(n = 24)</a:t>
                      </a:r>
                    </a:p>
                  </a:txBody>
                  <a:tcPr marL="121881" marR="121881"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Maintenance </a:t>
                      </a:r>
                      <a:br>
                        <a:rPr kumimoji="0" lang="en-US" sz="1400" b="1" i="0" u="none" strike="noStrike" cap="none" normalizeH="0" baseline="0" dirty="0">
                          <a:ln>
                            <a:noFill/>
                          </a:ln>
                          <a:solidFill>
                            <a:schemeClr val="tx1"/>
                          </a:solidFill>
                          <a:effectLst/>
                          <a:latin typeface="Calibri" panose="020F0502020204030204" pitchFamily="34" charset="0"/>
                        </a:rPr>
                      </a:br>
                      <a:r>
                        <a:rPr kumimoji="0" lang="en-US" sz="1400" b="1" i="0" u="none" strike="noStrike" cap="none" normalizeH="0" baseline="0" dirty="0">
                          <a:ln>
                            <a:noFill/>
                          </a:ln>
                          <a:solidFill>
                            <a:schemeClr val="tx1"/>
                          </a:solidFill>
                          <a:effectLst/>
                          <a:latin typeface="Calibri" panose="020F0502020204030204" pitchFamily="34" charset="0"/>
                        </a:rPr>
                        <a:t>(n = 21)</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endParaRPr lang="en-US"/>
                    </a:p>
                  </a:txBody>
                  <a:tcPr/>
                </a:tc>
                <a:extLst>
                  <a:ext uri="{0D108BD9-81ED-4DB2-BD59-A6C34878D82A}">
                    <a16:rowId xmlns:a16="http://schemas.microsoft.com/office/drawing/2014/main" val="10000"/>
                  </a:ext>
                </a:extLst>
              </a:tr>
              <a:tr h="274320">
                <a:tc vMerge="1">
                  <a:txBody>
                    <a:bodyPr/>
                    <a:lstStyle/>
                    <a:p>
                      <a:pPr marL="0" marR="0" lvl="0" indent="0" algn="l" defTabSz="914400" rtl="0" eaLnBrk="1" fontAlgn="base" latinLnBrk="0" hangingPunct="1">
                        <a:lnSpc>
                          <a:spcPct val="100000"/>
                        </a:lnSpc>
                        <a:spcBef>
                          <a:spcPct val="35000"/>
                        </a:spcBef>
                        <a:spcAft>
                          <a:spcPct val="25000"/>
                        </a:spcAft>
                        <a:buClr>
                          <a:schemeClr val="accent2"/>
                        </a:buClr>
                        <a:buSzTx/>
                        <a:buFont typeface="Wingdings" pitchFamily="2" charset="2"/>
                        <a:buNone/>
                        <a:tabLst/>
                      </a:pPr>
                      <a:endParaRPr kumimoji="0" lang="en-US" sz="1600" b="1" i="0" u="none" strike="noStrike" cap="none" normalizeH="0" baseline="0" dirty="0">
                        <a:ln>
                          <a:noFill/>
                        </a:ln>
                        <a:solidFill>
                          <a:schemeClr val="tx1"/>
                        </a:solidFill>
                        <a:effectLst/>
                        <a:latin typeface="Calibri" panose="020F0502020204030204" pitchFamily="34" charset="0"/>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Any Gr</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Gr ≥3</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Any Gr</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Gr ≥3</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extLst>
                  <a:ext uri="{0D108BD9-81ED-4DB2-BD59-A6C34878D82A}">
                    <a16:rowId xmlns:a16="http://schemas.microsoft.com/office/drawing/2014/main" val="1754418555"/>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bg2">
                              <a:lumMod val="10000"/>
                            </a:schemeClr>
                          </a:solidFill>
                          <a:effectLst/>
                          <a:latin typeface="Calibri" panose="020F0502020204030204" pitchFamily="34" charset="0"/>
                        </a:rPr>
                        <a:t>Hematologic</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1400" b="1" i="0" u="none" strike="noStrike" cap="none" normalizeH="0" baseline="0" dirty="0">
                        <a:ln>
                          <a:noFill/>
                        </a:ln>
                        <a:solidFill>
                          <a:schemeClr val="bg2">
                            <a:lumMod val="10000"/>
                          </a:schemeClr>
                        </a:solidFill>
                        <a:effectLst/>
                        <a:latin typeface="Calibri" panose="020F0502020204030204" pitchFamily="34" charset="0"/>
                      </a:endParaRP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1400" b="1" i="0" u="none" strike="noStrike" cap="none" normalizeH="0" baseline="0" dirty="0">
                        <a:ln>
                          <a:noFill/>
                        </a:ln>
                        <a:solidFill>
                          <a:schemeClr val="bg2">
                            <a:lumMod val="10000"/>
                          </a:schemeClr>
                        </a:solidFill>
                        <a:effectLst/>
                        <a:latin typeface="Calibri" panose="020F0502020204030204" pitchFamily="34" charset="0"/>
                      </a:endParaRP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1400" b="1" i="0" u="none" strike="noStrike" cap="none" normalizeH="0" baseline="0" dirty="0">
                        <a:ln>
                          <a:noFill/>
                        </a:ln>
                        <a:solidFill>
                          <a:schemeClr val="bg2">
                            <a:lumMod val="10000"/>
                          </a:schemeClr>
                        </a:solidFill>
                        <a:effectLst/>
                        <a:latin typeface="Calibri" panose="020F0502020204030204" pitchFamily="34" charset="0"/>
                      </a:endParaRP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1400" b="1" i="0" u="none" strike="noStrike" cap="none" normalizeH="0" baseline="0" dirty="0">
                        <a:ln>
                          <a:noFill/>
                        </a:ln>
                        <a:solidFill>
                          <a:schemeClr val="bg2">
                            <a:lumMod val="10000"/>
                          </a:schemeClr>
                        </a:solidFill>
                        <a:effectLst/>
                        <a:latin typeface="Calibri" panose="020F0502020204030204" pitchFamily="34" charset="0"/>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1"/>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Neutropenia</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75</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38</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14</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2"/>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Anemia</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33</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936104359"/>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Thrombocytopenia</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29</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109869285"/>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bg2">
                              <a:lumMod val="10000"/>
                            </a:schemeClr>
                          </a:solidFill>
                          <a:effectLst/>
                          <a:latin typeface="Calibri" panose="020F0502020204030204" pitchFamily="34" charset="0"/>
                        </a:rPr>
                        <a:t>Infectious</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1400" b="1" i="0" u="none" strike="noStrike" cap="none" normalizeH="0" baseline="0" dirty="0">
                        <a:ln>
                          <a:noFill/>
                        </a:ln>
                        <a:solidFill>
                          <a:schemeClr val="bg2">
                            <a:lumMod val="10000"/>
                          </a:schemeClr>
                        </a:solidFill>
                        <a:effectLst/>
                        <a:latin typeface="Calibri" panose="020F0502020204030204" pitchFamily="34" charset="0"/>
                      </a:endParaRP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1400" b="1" i="0" u="none" strike="noStrike" cap="none" normalizeH="0" baseline="0" dirty="0">
                        <a:ln>
                          <a:noFill/>
                        </a:ln>
                        <a:solidFill>
                          <a:schemeClr val="bg2">
                            <a:lumMod val="10000"/>
                          </a:schemeClr>
                        </a:solidFill>
                        <a:effectLst/>
                        <a:latin typeface="Calibri" panose="020F0502020204030204" pitchFamily="34" charset="0"/>
                      </a:endParaRP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1400" b="1" i="0" u="none" strike="noStrike" cap="none" normalizeH="0" baseline="0" dirty="0">
                        <a:ln>
                          <a:noFill/>
                        </a:ln>
                        <a:solidFill>
                          <a:schemeClr val="bg2">
                            <a:lumMod val="10000"/>
                          </a:schemeClr>
                        </a:solidFill>
                        <a:effectLst/>
                        <a:latin typeface="Calibri" panose="020F0502020204030204" pitchFamily="34" charset="0"/>
                      </a:endParaRP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1400" b="1" i="0" u="none" strike="noStrike" cap="none" normalizeH="0" baseline="0" dirty="0">
                        <a:ln>
                          <a:noFill/>
                        </a:ln>
                        <a:solidFill>
                          <a:schemeClr val="bg2">
                            <a:lumMod val="10000"/>
                          </a:schemeClr>
                        </a:solidFill>
                        <a:effectLst/>
                        <a:latin typeface="Calibri" panose="020F0502020204030204" pitchFamily="34" charset="0"/>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242045573"/>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URI</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33</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1993280488"/>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UTI</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205794584"/>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Sinusitis</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2721266963"/>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Cellulitis</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4005075703"/>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Zoster reactivation</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3437308378"/>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Pneumonia</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8</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8</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19</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14</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93236985"/>
                  </a:ext>
                </a:extLst>
              </a:tr>
              <a:tr h="27432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COVID-19</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25</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13</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71</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14</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235534526"/>
                  </a:ext>
                </a:extLst>
              </a:tr>
            </a:tbl>
          </a:graphicData>
        </a:graphic>
      </p:graphicFrame>
      <p:sp>
        <p:nvSpPr>
          <p:cNvPr id="3" name="Text Box 15">
            <a:extLst>
              <a:ext uri="{FF2B5EF4-FFF2-40B4-BE49-F238E27FC236}">
                <a16:creationId xmlns:a16="http://schemas.microsoft.com/office/drawing/2014/main" id="{480765EE-C057-67E6-8941-8BAB4D3C885C}"/>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Ruan. ASH 2022. Abstr 73.</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265395283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281BE0-5463-4015-9CF5-E5BC99E0275E}"/>
              </a:ext>
            </a:extLst>
          </p:cNvPr>
          <p:cNvSpPr>
            <a:spLocks noGrp="1"/>
          </p:cNvSpPr>
          <p:nvPr>
            <p:ph type="title"/>
          </p:nvPr>
        </p:nvSpPr>
        <p:spPr/>
        <p:txBody>
          <a:bodyPr/>
          <a:lstStyle/>
          <a:p>
            <a:r>
              <a:rPr lang="en-US" dirty="0"/>
              <a:t>AIM: Ibrutinib + Venetoclax in R/R MCL</a:t>
            </a:r>
          </a:p>
        </p:txBody>
      </p:sp>
      <p:sp>
        <p:nvSpPr>
          <p:cNvPr id="7" name="Text Box 15">
            <a:extLst>
              <a:ext uri="{FF2B5EF4-FFF2-40B4-BE49-F238E27FC236}">
                <a16:creationId xmlns:a16="http://schemas.microsoft.com/office/drawing/2014/main" id="{7D39946D-7035-4EC1-980C-51BE4B86300C}"/>
              </a:ext>
            </a:extLst>
          </p:cNvPr>
          <p:cNvSpPr txBox="1">
            <a:spLocks noChangeArrowheads="1"/>
          </p:cNvSpPr>
          <p:nvPr/>
        </p:nvSpPr>
        <p:spPr bwMode="auto">
          <a:xfrm>
            <a:off x="419251" y="6394311"/>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ＭＳ Ｐゴシック" pitchFamily="34" charset="-128"/>
                <a:cs typeface="Arial" panose="020B0604020202020204" pitchFamily="34" charset="0"/>
              </a:rPr>
              <a:t>Tam. NEJM. 2018;378:1211.</a:t>
            </a:r>
          </a:p>
        </p:txBody>
      </p:sp>
      <p:sp>
        <p:nvSpPr>
          <p:cNvPr id="4" name="TextBox 3">
            <a:extLst>
              <a:ext uri="{FF2B5EF4-FFF2-40B4-BE49-F238E27FC236}">
                <a16:creationId xmlns:a16="http://schemas.microsoft.com/office/drawing/2014/main" id="{D5F64E0F-F286-49A5-ABB4-6F3F039A3990}"/>
              </a:ext>
            </a:extLst>
          </p:cNvPr>
          <p:cNvSpPr txBox="1"/>
          <p:nvPr/>
        </p:nvSpPr>
        <p:spPr bwMode="auto">
          <a:xfrm>
            <a:off x="664779" y="4724400"/>
            <a:ext cx="1000887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342900" marR="0" lvl="0" indent="-34290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Phase II trial</a:t>
            </a:r>
          </a:p>
          <a:p>
            <a:pPr marL="342900" marR="0" lvl="0" indent="-34290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Primary endpoint: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CR at 16 wk</a:t>
            </a:r>
          </a:p>
          <a:p>
            <a:pPr marL="342900" marR="0" lvl="0" indent="-34290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Secondary endpoints: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safety, ORR, CR, MRD, PFS, OS, DoR, TTP</a:t>
            </a:r>
          </a:p>
        </p:txBody>
      </p:sp>
      <p:sp>
        <p:nvSpPr>
          <p:cNvPr id="3" name="TextBox 2">
            <a:extLst>
              <a:ext uri="{FF2B5EF4-FFF2-40B4-BE49-F238E27FC236}">
                <a16:creationId xmlns:a16="http://schemas.microsoft.com/office/drawing/2014/main" id="{829F170C-649B-4049-BDD7-BA9189C23D7F}"/>
              </a:ext>
            </a:extLst>
          </p:cNvPr>
          <p:cNvSpPr txBox="1"/>
          <p:nvPr/>
        </p:nvSpPr>
        <p:spPr bwMode="auto">
          <a:xfrm>
            <a:off x="2590800" y="1554480"/>
            <a:ext cx="1143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Primary endpoint</a:t>
            </a:r>
          </a:p>
        </p:txBody>
      </p:sp>
      <p:sp>
        <p:nvSpPr>
          <p:cNvPr id="5" name="TextBox 4">
            <a:extLst>
              <a:ext uri="{FF2B5EF4-FFF2-40B4-BE49-F238E27FC236}">
                <a16:creationId xmlns:a16="http://schemas.microsoft.com/office/drawing/2014/main" id="{769EF6B4-EA59-42B1-B603-400F344BA712}"/>
              </a:ext>
            </a:extLst>
          </p:cNvPr>
          <p:cNvSpPr txBox="1"/>
          <p:nvPr/>
        </p:nvSpPr>
        <p:spPr bwMode="auto">
          <a:xfrm>
            <a:off x="6304774" y="3700046"/>
            <a:ext cx="558242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Until progressive disease or unacceptable level of adverse events</a:t>
            </a:r>
          </a:p>
        </p:txBody>
      </p:sp>
      <p:sp>
        <p:nvSpPr>
          <p:cNvPr id="12" name="TextBox 11">
            <a:extLst>
              <a:ext uri="{FF2B5EF4-FFF2-40B4-BE49-F238E27FC236}">
                <a16:creationId xmlns:a16="http://schemas.microsoft.com/office/drawing/2014/main" id="{205EB413-906A-4348-9DE6-694E3AB714BE}"/>
              </a:ext>
            </a:extLst>
          </p:cNvPr>
          <p:cNvSpPr txBox="1"/>
          <p:nvPr/>
        </p:nvSpPr>
        <p:spPr bwMode="auto">
          <a:xfrm>
            <a:off x="2107194" y="2477966"/>
            <a:ext cx="225016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Venetoclax, 400 mg daily</a:t>
            </a:r>
          </a:p>
        </p:txBody>
      </p:sp>
      <p:sp>
        <p:nvSpPr>
          <p:cNvPr id="13" name="TextBox 12">
            <a:extLst>
              <a:ext uri="{FF2B5EF4-FFF2-40B4-BE49-F238E27FC236}">
                <a16:creationId xmlns:a16="http://schemas.microsoft.com/office/drawing/2014/main" id="{D1A866D6-F25F-4FC4-9A48-68FA8C48F887}"/>
              </a:ext>
            </a:extLst>
          </p:cNvPr>
          <p:cNvSpPr txBox="1"/>
          <p:nvPr/>
        </p:nvSpPr>
        <p:spPr bwMode="auto">
          <a:xfrm>
            <a:off x="914400" y="3205456"/>
            <a:ext cx="205376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Ibrutinib, 560 mg daily</a:t>
            </a:r>
          </a:p>
        </p:txBody>
      </p:sp>
      <p:sp>
        <p:nvSpPr>
          <p:cNvPr id="14" name="TextBox 13">
            <a:extLst>
              <a:ext uri="{FF2B5EF4-FFF2-40B4-BE49-F238E27FC236}">
                <a16:creationId xmlns:a16="http://schemas.microsoft.com/office/drawing/2014/main" id="{1E2D44A2-47EE-4970-9E34-44956E0C3A29}"/>
              </a:ext>
            </a:extLst>
          </p:cNvPr>
          <p:cNvSpPr txBox="1"/>
          <p:nvPr/>
        </p:nvSpPr>
        <p:spPr bwMode="auto">
          <a:xfrm>
            <a:off x="5946086" y="4408072"/>
            <a:ext cx="46839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Wk</a:t>
            </a:r>
          </a:p>
        </p:txBody>
      </p:sp>
      <p:grpSp>
        <p:nvGrpSpPr>
          <p:cNvPr id="6" name="Group 5">
            <a:extLst>
              <a:ext uri="{FF2B5EF4-FFF2-40B4-BE49-F238E27FC236}">
                <a16:creationId xmlns:a16="http://schemas.microsoft.com/office/drawing/2014/main" id="{DF8AE722-877D-4A7C-9EBB-DDD25A9B16D4}"/>
              </a:ext>
            </a:extLst>
          </p:cNvPr>
          <p:cNvGrpSpPr/>
          <p:nvPr/>
        </p:nvGrpSpPr>
        <p:grpSpPr>
          <a:xfrm>
            <a:off x="671129" y="4089523"/>
            <a:ext cx="8668205" cy="338554"/>
            <a:chOff x="671129" y="4089523"/>
            <a:chExt cx="8668205" cy="338554"/>
          </a:xfrm>
        </p:grpSpPr>
        <p:sp>
          <p:nvSpPr>
            <p:cNvPr id="15" name="TextBox 14">
              <a:extLst>
                <a:ext uri="{FF2B5EF4-FFF2-40B4-BE49-F238E27FC236}">
                  <a16:creationId xmlns:a16="http://schemas.microsoft.com/office/drawing/2014/main" id="{8200C852-8EBC-47CA-BE40-3CF7FB3E89CF}"/>
                </a:ext>
              </a:extLst>
            </p:cNvPr>
            <p:cNvSpPr txBox="1"/>
            <p:nvPr/>
          </p:nvSpPr>
          <p:spPr bwMode="auto">
            <a:xfrm>
              <a:off x="1254189" y="4089523"/>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4</a:t>
              </a:r>
            </a:p>
          </p:txBody>
        </p:sp>
        <p:sp>
          <p:nvSpPr>
            <p:cNvPr id="16" name="TextBox 15">
              <a:extLst>
                <a:ext uri="{FF2B5EF4-FFF2-40B4-BE49-F238E27FC236}">
                  <a16:creationId xmlns:a16="http://schemas.microsoft.com/office/drawing/2014/main" id="{1D8CE064-F626-4EBB-A5B4-FB6F15455D2B}"/>
                </a:ext>
              </a:extLst>
            </p:cNvPr>
            <p:cNvSpPr txBox="1"/>
            <p:nvPr/>
          </p:nvSpPr>
          <p:spPr bwMode="auto">
            <a:xfrm>
              <a:off x="671129" y="4089523"/>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a:t>
              </a:r>
            </a:p>
          </p:txBody>
        </p:sp>
        <p:sp>
          <p:nvSpPr>
            <p:cNvPr id="17" name="TextBox 16">
              <a:extLst>
                <a:ext uri="{FF2B5EF4-FFF2-40B4-BE49-F238E27FC236}">
                  <a16:creationId xmlns:a16="http://schemas.microsoft.com/office/drawing/2014/main" id="{DE12A0CD-44CF-44F0-A006-63E7409D4EA1}"/>
                </a:ext>
              </a:extLst>
            </p:cNvPr>
            <p:cNvSpPr txBox="1"/>
            <p:nvPr/>
          </p:nvSpPr>
          <p:spPr bwMode="auto">
            <a:xfrm>
              <a:off x="2394272"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12</a:t>
              </a:r>
            </a:p>
          </p:txBody>
        </p:sp>
        <p:sp>
          <p:nvSpPr>
            <p:cNvPr id="18" name="TextBox 17">
              <a:extLst>
                <a:ext uri="{FF2B5EF4-FFF2-40B4-BE49-F238E27FC236}">
                  <a16:creationId xmlns:a16="http://schemas.microsoft.com/office/drawing/2014/main" id="{9C5D314E-E557-40E0-B36F-D6AA68383BCC}"/>
                </a:ext>
              </a:extLst>
            </p:cNvPr>
            <p:cNvSpPr txBox="1"/>
            <p:nvPr/>
          </p:nvSpPr>
          <p:spPr bwMode="auto">
            <a:xfrm>
              <a:off x="1863309" y="4089523"/>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8</a:t>
              </a:r>
            </a:p>
          </p:txBody>
        </p:sp>
        <p:sp>
          <p:nvSpPr>
            <p:cNvPr id="19" name="TextBox 18">
              <a:extLst>
                <a:ext uri="{FF2B5EF4-FFF2-40B4-BE49-F238E27FC236}">
                  <a16:creationId xmlns:a16="http://schemas.microsoft.com/office/drawing/2014/main" id="{80F58AD9-F1BE-4C4A-999F-E1D2669F08CD}"/>
                </a:ext>
              </a:extLst>
            </p:cNvPr>
            <p:cNvSpPr txBox="1"/>
            <p:nvPr/>
          </p:nvSpPr>
          <p:spPr bwMode="auto">
            <a:xfrm>
              <a:off x="3590475"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20</a:t>
              </a:r>
            </a:p>
          </p:txBody>
        </p:sp>
        <p:sp>
          <p:nvSpPr>
            <p:cNvPr id="20" name="TextBox 19">
              <a:extLst>
                <a:ext uri="{FF2B5EF4-FFF2-40B4-BE49-F238E27FC236}">
                  <a16:creationId xmlns:a16="http://schemas.microsoft.com/office/drawing/2014/main" id="{8B5C775D-DA98-4E4A-81C4-77C9020DDFF5}"/>
                </a:ext>
              </a:extLst>
            </p:cNvPr>
            <p:cNvSpPr txBox="1"/>
            <p:nvPr/>
          </p:nvSpPr>
          <p:spPr bwMode="auto">
            <a:xfrm>
              <a:off x="3007415"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E1471D"/>
                  </a:solidFill>
                  <a:effectLst/>
                  <a:uLnTx/>
                  <a:uFillTx/>
                  <a:latin typeface="Calibri" panose="020F0502020204030204" pitchFamily="34" charset="0"/>
                  <a:ea typeface="ＭＳ Ｐゴシック" pitchFamily="34" charset="-128"/>
                  <a:cs typeface="Arial" panose="020B0604020202020204" pitchFamily="34" charset="0"/>
                </a:rPr>
                <a:t>16</a:t>
              </a:r>
            </a:p>
          </p:txBody>
        </p:sp>
        <p:sp>
          <p:nvSpPr>
            <p:cNvPr id="21" name="TextBox 20">
              <a:extLst>
                <a:ext uri="{FF2B5EF4-FFF2-40B4-BE49-F238E27FC236}">
                  <a16:creationId xmlns:a16="http://schemas.microsoft.com/office/drawing/2014/main" id="{5F062F0A-9D37-4981-92C0-B13EFB54FC58}"/>
                </a:ext>
              </a:extLst>
            </p:cNvPr>
            <p:cNvSpPr txBox="1"/>
            <p:nvPr/>
          </p:nvSpPr>
          <p:spPr bwMode="auto">
            <a:xfrm>
              <a:off x="4782655"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28</a:t>
              </a:r>
            </a:p>
          </p:txBody>
        </p:sp>
        <p:sp>
          <p:nvSpPr>
            <p:cNvPr id="22" name="TextBox 21">
              <a:extLst>
                <a:ext uri="{FF2B5EF4-FFF2-40B4-BE49-F238E27FC236}">
                  <a16:creationId xmlns:a16="http://schemas.microsoft.com/office/drawing/2014/main" id="{88EF2C59-CF65-48A1-8784-EC8CB225EA30}"/>
                </a:ext>
              </a:extLst>
            </p:cNvPr>
            <p:cNvSpPr txBox="1"/>
            <p:nvPr/>
          </p:nvSpPr>
          <p:spPr bwMode="auto">
            <a:xfrm>
              <a:off x="4199595"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24</a:t>
              </a:r>
            </a:p>
          </p:txBody>
        </p:sp>
        <p:sp>
          <p:nvSpPr>
            <p:cNvPr id="23" name="TextBox 22">
              <a:extLst>
                <a:ext uri="{FF2B5EF4-FFF2-40B4-BE49-F238E27FC236}">
                  <a16:creationId xmlns:a16="http://schemas.microsoft.com/office/drawing/2014/main" id="{5821B45A-371F-43AC-87F2-B7345438A9B5}"/>
                </a:ext>
              </a:extLst>
            </p:cNvPr>
            <p:cNvSpPr txBox="1"/>
            <p:nvPr/>
          </p:nvSpPr>
          <p:spPr bwMode="auto">
            <a:xfrm>
              <a:off x="5948775"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36</a:t>
              </a:r>
            </a:p>
          </p:txBody>
        </p:sp>
        <p:sp>
          <p:nvSpPr>
            <p:cNvPr id="24" name="TextBox 23">
              <a:extLst>
                <a:ext uri="{FF2B5EF4-FFF2-40B4-BE49-F238E27FC236}">
                  <a16:creationId xmlns:a16="http://schemas.microsoft.com/office/drawing/2014/main" id="{0F8B5D4E-C6EA-418F-AC10-3F223109F0AC}"/>
                </a:ext>
              </a:extLst>
            </p:cNvPr>
            <p:cNvSpPr txBox="1"/>
            <p:nvPr/>
          </p:nvSpPr>
          <p:spPr bwMode="auto">
            <a:xfrm>
              <a:off x="5365715"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32</a:t>
              </a:r>
            </a:p>
          </p:txBody>
        </p:sp>
        <p:sp>
          <p:nvSpPr>
            <p:cNvPr id="25" name="TextBox 24">
              <a:extLst>
                <a:ext uri="{FF2B5EF4-FFF2-40B4-BE49-F238E27FC236}">
                  <a16:creationId xmlns:a16="http://schemas.microsoft.com/office/drawing/2014/main" id="{0A4D3235-B8AD-42C9-9DCB-DB0D80A1F30B}"/>
                </a:ext>
              </a:extLst>
            </p:cNvPr>
            <p:cNvSpPr txBox="1"/>
            <p:nvPr/>
          </p:nvSpPr>
          <p:spPr bwMode="auto">
            <a:xfrm>
              <a:off x="7140955"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44</a:t>
              </a:r>
            </a:p>
          </p:txBody>
        </p:sp>
        <p:sp>
          <p:nvSpPr>
            <p:cNvPr id="26" name="TextBox 25">
              <a:extLst>
                <a:ext uri="{FF2B5EF4-FFF2-40B4-BE49-F238E27FC236}">
                  <a16:creationId xmlns:a16="http://schemas.microsoft.com/office/drawing/2014/main" id="{849D809C-36B3-4EBE-B642-78EAC5BB3B19}"/>
                </a:ext>
              </a:extLst>
            </p:cNvPr>
            <p:cNvSpPr txBox="1"/>
            <p:nvPr/>
          </p:nvSpPr>
          <p:spPr bwMode="auto">
            <a:xfrm>
              <a:off x="6557895"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40</a:t>
              </a:r>
            </a:p>
          </p:txBody>
        </p:sp>
        <p:sp>
          <p:nvSpPr>
            <p:cNvPr id="27" name="TextBox 26">
              <a:extLst>
                <a:ext uri="{FF2B5EF4-FFF2-40B4-BE49-F238E27FC236}">
                  <a16:creationId xmlns:a16="http://schemas.microsoft.com/office/drawing/2014/main" id="{654B7D0D-A434-46C0-9424-67AE69666189}"/>
                </a:ext>
              </a:extLst>
            </p:cNvPr>
            <p:cNvSpPr txBox="1"/>
            <p:nvPr/>
          </p:nvSpPr>
          <p:spPr bwMode="auto">
            <a:xfrm>
              <a:off x="8337158"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52</a:t>
              </a:r>
            </a:p>
          </p:txBody>
        </p:sp>
        <p:sp>
          <p:nvSpPr>
            <p:cNvPr id="28" name="TextBox 27">
              <a:extLst>
                <a:ext uri="{FF2B5EF4-FFF2-40B4-BE49-F238E27FC236}">
                  <a16:creationId xmlns:a16="http://schemas.microsoft.com/office/drawing/2014/main" id="{CB310916-01F3-43BC-8764-E0FB61174AF5}"/>
                </a:ext>
              </a:extLst>
            </p:cNvPr>
            <p:cNvSpPr txBox="1"/>
            <p:nvPr/>
          </p:nvSpPr>
          <p:spPr bwMode="auto">
            <a:xfrm>
              <a:off x="7754098"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48</a:t>
              </a:r>
            </a:p>
          </p:txBody>
        </p:sp>
        <p:sp>
          <p:nvSpPr>
            <p:cNvPr id="30" name="TextBox 29">
              <a:extLst>
                <a:ext uri="{FF2B5EF4-FFF2-40B4-BE49-F238E27FC236}">
                  <a16:creationId xmlns:a16="http://schemas.microsoft.com/office/drawing/2014/main" id="{84A01D8C-5BDF-4543-9B9C-6B4F662B928C}"/>
                </a:ext>
              </a:extLst>
            </p:cNvPr>
            <p:cNvSpPr txBox="1"/>
            <p:nvPr/>
          </p:nvSpPr>
          <p:spPr bwMode="auto">
            <a:xfrm>
              <a:off x="8946278" y="4089523"/>
              <a:ext cx="3930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56</a:t>
              </a:r>
            </a:p>
          </p:txBody>
        </p:sp>
      </p:grpSp>
      <p:cxnSp>
        <p:nvCxnSpPr>
          <p:cNvPr id="32" name="Straight Connector 31">
            <a:extLst>
              <a:ext uri="{FF2B5EF4-FFF2-40B4-BE49-F238E27FC236}">
                <a16:creationId xmlns:a16="http://schemas.microsoft.com/office/drawing/2014/main" id="{CFEBAC31-44D1-460B-A438-6459B6952103}"/>
              </a:ext>
            </a:extLst>
          </p:cNvPr>
          <p:cNvCxnSpPr>
            <a:cxnSpLocks/>
          </p:cNvCxnSpPr>
          <p:nvPr/>
        </p:nvCxnSpPr>
        <p:spPr bwMode="auto">
          <a:xfrm>
            <a:off x="791773" y="4038600"/>
            <a:ext cx="10877550" cy="0"/>
          </a:xfrm>
          <a:prstGeom prst="line">
            <a:avLst/>
          </a:prstGeom>
          <a:noFill/>
          <a:ln w="28575" cap="flat" cmpd="sng" algn="ctr">
            <a:solidFill>
              <a:schemeClr val="bg1"/>
            </a:solidFill>
            <a:prstDash val="solid"/>
            <a:round/>
            <a:headEnd type="none" w="med" len="med"/>
            <a:tailEnd type="none" w="med" len="med"/>
          </a:ln>
          <a:effectLst/>
        </p:spPr>
      </p:cxnSp>
      <p:grpSp>
        <p:nvGrpSpPr>
          <p:cNvPr id="52" name="Group 51">
            <a:extLst>
              <a:ext uri="{FF2B5EF4-FFF2-40B4-BE49-F238E27FC236}">
                <a16:creationId xmlns:a16="http://schemas.microsoft.com/office/drawing/2014/main" id="{54259382-DE64-4121-9EDD-2A2B943AC449}"/>
              </a:ext>
            </a:extLst>
          </p:cNvPr>
          <p:cNvGrpSpPr/>
          <p:nvPr/>
        </p:nvGrpSpPr>
        <p:grpSpPr>
          <a:xfrm>
            <a:off x="791773" y="4041481"/>
            <a:ext cx="8358578" cy="107186"/>
            <a:chOff x="791773" y="3651419"/>
            <a:chExt cx="8358578" cy="643354"/>
          </a:xfrm>
        </p:grpSpPr>
        <p:cxnSp>
          <p:nvCxnSpPr>
            <p:cNvPr id="35" name="Straight Connector 34">
              <a:extLst>
                <a:ext uri="{FF2B5EF4-FFF2-40B4-BE49-F238E27FC236}">
                  <a16:creationId xmlns:a16="http://schemas.microsoft.com/office/drawing/2014/main" id="{CA2B6F31-DC7D-4DEA-92AB-E66153FAB71B}"/>
                </a:ext>
              </a:extLst>
            </p:cNvPr>
            <p:cNvCxnSpPr>
              <a:cxnSpLocks/>
            </p:cNvCxnSpPr>
            <p:nvPr/>
          </p:nvCxnSpPr>
          <p:spPr bwMode="auto">
            <a:xfrm>
              <a:off x="79177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997BFE5D-948B-4290-8892-BD69E1A58E41}"/>
                </a:ext>
              </a:extLst>
            </p:cNvPr>
            <p:cNvCxnSpPr>
              <a:cxnSpLocks/>
            </p:cNvCxnSpPr>
            <p:nvPr/>
          </p:nvCxnSpPr>
          <p:spPr bwMode="auto">
            <a:xfrm>
              <a:off x="138881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58F8B81C-B4F4-422A-86F8-ECF6A654CE80}"/>
                </a:ext>
              </a:extLst>
            </p:cNvPr>
            <p:cNvCxnSpPr>
              <a:cxnSpLocks/>
            </p:cNvCxnSpPr>
            <p:nvPr/>
          </p:nvCxnSpPr>
          <p:spPr bwMode="auto">
            <a:xfrm>
              <a:off x="198585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3820013E-8E95-41A1-8FC7-459DA887AE38}"/>
                </a:ext>
              </a:extLst>
            </p:cNvPr>
            <p:cNvCxnSpPr>
              <a:cxnSpLocks/>
            </p:cNvCxnSpPr>
            <p:nvPr/>
          </p:nvCxnSpPr>
          <p:spPr bwMode="auto">
            <a:xfrm>
              <a:off x="258289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8C78DE79-599E-4D99-8AC0-DA5203E1DBB0}"/>
                </a:ext>
              </a:extLst>
            </p:cNvPr>
            <p:cNvCxnSpPr>
              <a:cxnSpLocks/>
            </p:cNvCxnSpPr>
            <p:nvPr/>
          </p:nvCxnSpPr>
          <p:spPr bwMode="auto">
            <a:xfrm>
              <a:off x="3179937"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F448E586-358C-4F34-8C6C-17CB1CDD5901}"/>
                </a:ext>
              </a:extLst>
            </p:cNvPr>
            <p:cNvCxnSpPr>
              <a:cxnSpLocks/>
            </p:cNvCxnSpPr>
            <p:nvPr/>
          </p:nvCxnSpPr>
          <p:spPr bwMode="auto">
            <a:xfrm>
              <a:off x="3776978"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2B1AD4A3-4278-47C1-B22E-D9E5F957437A}"/>
                </a:ext>
              </a:extLst>
            </p:cNvPr>
            <p:cNvCxnSpPr>
              <a:cxnSpLocks/>
            </p:cNvCxnSpPr>
            <p:nvPr/>
          </p:nvCxnSpPr>
          <p:spPr bwMode="auto">
            <a:xfrm>
              <a:off x="4374019"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1E79A44F-A93A-43FA-AA8D-7E6321BA2577}"/>
                </a:ext>
              </a:extLst>
            </p:cNvPr>
            <p:cNvCxnSpPr>
              <a:cxnSpLocks/>
            </p:cNvCxnSpPr>
            <p:nvPr/>
          </p:nvCxnSpPr>
          <p:spPr bwMode="auto">
            <a:xfrm>
              <a:off x="4971060"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0F00E576-CDD0-4BBF-B5D1-76E1F7F99AB2}"/>
                </a:ext>
              </a:extLst>
            </p:cNvPr>
            <p:cNvCxnSpPr>
              <a:cxnSpLocks/>
            </p:cNvCxnSpPr>
            <p:nvPr/>
          </p:nvCxnSpPr>
          <p:spPr bwMode="auto">
            <a:xfrm>
              <a:off x="5568101"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7A194A93-4AAA-4702-8098-6796C70A6FA2}"/>
                </a:ext>
              </a:extLst>
            </p:cNvPr>
            <p:cNvCxnSpPr>
              <a:cxnSpLocks/>
            </p:cNvCxnSpPr>
            <p:nvPr/>
          </p:nvCxnSpPr>
          <p:spPr bwMode="auto">
            <a:xfrm>
              <a:off x="6165142"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D3A164EE-98FE-4FC7-BA8A-4916A6765F9A}"/>
                </a:ext>
              </a:extLst>
            </p:cNvPr>
            <p:cNvCxnSpPr>
              <a:cxnSpLocks/>
            </p:cNvCxnSpPr>
            <p:nvPr/>
          </p:nvCxnSpPr>
          <p:spPr bwMode="auto">
            <a:xfrm>
              <a:off x="676218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DA2C87FC-687E-42FC-AE78-7CB99862C5E4}"/>
                </a:ext>
              </a:extLst>
            </p:cNvPr>
            <p:cNvCxnSpPr>
              <a:cxnSpLocks/>
            </p:cNvCxnSpPr>
            <p:nvPr/>
          </p:nvCxnSpPr>
          <p:spPr bwMode="auto">
            <a:xfrm>
              <a:off x="735922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90E80366-E8D8-4CDD-B21F-96981CECA424}"/>
                </a:ext>
              </a:extLst>
            </p:cNvPr>
            <p:cNvCxnSpPr>
              <a:cxnSpLocks/>
            </p:cNvCxnSpPr>
            <p:nvPr/>
          </p:nvCxnSpPr>
          <p:spPr bwMode="auto">
            <a:xfrm>
              <a:off x="795626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84A82B3A-BA29-45A4-ABA7-2754FB4D4783}"/>
                </a:ext>
              </a:extLst>
            </p:cNvPr>
            <p:cNvCxnSpPr>
              <a:cxnSpLocks/>
            </p:cNvCxnSpPr>
            <p:nvPr/>
          </p:nvCxnSpPr>
          <p:spPr bwMode="auto">
            <a:xfrm>
              <a:off x="855330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DC9FFFD0-9376-4478-A694-AE244AB6F062}"/>
                </a:ext>
              </a:extLst>
            </p:cNvPr>
            <p:cNvCxnSpPr>
              <a:cxnSpLocks/>
            </p:cNvCxnSpPr>
            <p:nvPr/>
          </p:nvCxnSpPr>
          <p:spPr bwMode="auto">
            <a:xfrm>
              <a:off x="9150351" y="3651419"/>
              <a:ext cx="0" cy="643354"/>
            </a:xfrm>
            <a:prstGeom prst="line">
              <a:avLst/>
            </a:prstGeom>
            <a:noFill/>
            <a:ln w="28575" cap="flat" cmpd="sng" algn="ctr">
              <a:solidFill>
                <a:schemeClr val="bg1"/>
              </a:solidFill>
              <a:prstDash val="solid"/>
              <a:round/>
              <a:headEnd type="none" w="med" len="med"/>
              <a:tailEnd type="none" w="med" len="med"/>
            </a:ln>
            <a:effectLst/>
          </p:spPr>
        </p:cxnSp>
      </p:grpSp>
      <p:sp>
        <p:nvSpPr>
          <p:cNvPr id="53" name="Arrow: Right 52">
            <a:extLst>
              <a:ext uri="{FF2B5EF4-FFF2-40B4-BE49-F238E27FC236}">
                <a16:creationId xmlns:a16="http://schemas.microsoft.com/office/drawing/2014/main" id="{1D0E48FD-67C9-44B7-9C4D-8FA765CACEA0}"/>
              </a:ext>
            </a:extLst>
          </p:cNvPr>
          <p:cNvSpPr/>
          <p:nvPr/>
        </p:nvSpPr>
        <p:spPr bwMode="auto">
          <a:xfrm>
            <a:off x="815559" y="2975860"/>
            <a:ext cx="10766841" cy="792867"/>
          </a:xfrm>
          <a:prstGeom prst="rightArrow">
            <a:avLst>
              <a:gd name="adj1" fmla="val 50000"/>
              <a:gd name="adj2" fmla="val 63902"/>
            </a:avLst>
          </a:prstGeom>
          <a:solidFill>
            <a:schemeClr val="accent1"/>
          </a:solidFill>
          <a:ln w="952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Arial" panose="020B0604020202020204" pitchFamily="34" charset="0"/>
              </a:rPr>
              <a:t>Ibrutinib 560 mg daily</a:t>
            </a:r>
          </a:p>
        </p:txBody>
      </p:sp>
      <p:sp>
        <p:nvSpPr>
          <p:cNvPr id="54" name="Arrow: Right 53">
            <a:extLst>
              <a:ext uri="{FF2B5EF4-FFF2-40B4-BE49-F238E27FC236}">
                <a16:creationId xmlns:a16="http://schemas.microsoft.com/office/drawing/2014/main" id="{59830C4F-AB52-44DC-B5AA-2C250313D211}"/>
              </a:ext>
            </a:extLst>
          </p:cNvPr>
          <p:cNvSpPr/>
          <p:nvPr/>
        </p:nvSpPr>
        <p:spPr bwMode="auto">
          <a:xfrm>
            <a:off x="2048933" y="2280396"/>
            <a:ext cx="9533467" cy="792867"/>
          </a:xfrm>
          <a:prstGeom prst="rightArrow">
            <a:avLst>
              <a:gd name="adj1" fmla="val 50000"/>
              <a:gd name="adj2" fmla="val 63902"/>
            </a:avLst>
          </a:prstGeom>
          <a:solidFill>
            <a:schemeClr val="accent3"/>
          </a:solidFill>
          <a:ln w="9525">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Arial" panose="020B0604020202020204" pitchFamily="34" charset="0"/>
              </a:rPr>
              <a:t>Venetoclax 400 mg daily</a:t>
            </a:r>
          </a:p>
        </p:txBody>
      </p:sp>
      <p:sp>
        <p:nvSpPr>
          <p:cNvPr id="55" name="Freeform: Shape 54">
            <a:extLst>
              <a:ext uri="{FF2B5EF4-FFF2-40B4-BE49-F238E27FC236}">
                <a16:creationId xmlns:a16="http://schemas.microsoft.com/office/drawing/2014/main" id="{1AD748C7-A64F-4864-A325-37A63983388D}"/>
              </a:ext>
            </a:extLst>
          </p:cNvPr>
          <p:cNvSpPr/>
          <p:nvPr/>
        </p:nvSpPr>
        <p:spPr bwMode="auto">
          <a:xfrm>
            <a:off x="1401735" y="2463800"/>
            <a:ext cx="618067" cy="414867"/>
          </a:xfrm>
          <a:custGeom>
            <a:avLst/>
            <a:gdLst>
              <a:gd name="connsiteX0" fmla="*/ 618067 w 618067"/>
              <a:gd name="connsiteY0" fmla="*/ 0 h 414867"/>
              <a:gd name="connsiteX1" fmla="*/ 618067 w 618067"/>
              <a:gd name="connsiteY1" fmla="*/ 414867 h 414867"/>
              <a:gd name="connsiteX2" fmla="*/ 0 w 618067"/>
              <a:gd name="connsiteY2" fmla="*/ 414867 h 414867"/>
              <a:gd name="connsiteX3" fmla="*/ 618067 w 618067"/>
              <a:gd name="connsiteY3" fmla="*/ 0 h 414867"/>
            </a:gdLst>
            <a:ahLst/>
            <a:cxnLst>
              <a:cxn ang="0">
                <a:pos x="connsiteX0" y="connsiteY0"/>
              </a:cxn>
              <a:cxn ang="0">
                <a:pos x="connsiteX1" y="connsiteY1"/>
              </a:cxn>
              <a:cxn ang="0">
                <a:pos x="connsiteX2" y="connsiteY2"/>
              </a:cxn>
              <a:cxn ang="0">
                <a:pos x="connsiteX3" y="connsiteY3"/>
              </a:cxn>
            </a:cxnLst>
            <a:rect l="l" t="t" r="r" b="b"/>
            <a:pathLst>
              <a:path w="618067" h="414867">
                <a:moveTo>
                  <a:pt x="618067" y="0"/>
                </a:moveTo>
                <a:lnTo>
                  <a:pt x="618067" y="414867"/>
                </a:lnTo>
                <a:lnTo>
                  <a:pt x="0" y="414867"/>
                </a:lnTo>
                <a:lnTo>
                  <a:pt x="618067" y="0"/>
                </a:lnTo>
                <a:close/>
              </a:path>
            </a:pathLst>
          </a:cu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Arial" panose="020B0604020202020204" pitchFamily="34" charset="0"/>
            </a:endParaRPr>
          </a:p>
        </p:txBody>
      </p:sp>
      <p:cxnSp>
        <p:nvCxnSpPr>
          <p:cNvPr id="57" name="Straight Arrow Connector 56">
            <a:extLst>
              <a:ext uri="{FF2B5EF4-FFF2-40B4-BE49-F238E27FC236}">
                <a16:creationId xmlns:a16="http://schemas.microsoft.com/office/drawing/2014/main" id="{FAC7F731-B262-4020-B939-DBFE298F34EB}"/>
              </a:ext>
            </a:extLst>
          </p:cNvPr>
          <p:cNvCxnSpPr/>
          <p:nvPr/>
        </p:nvCxnSpPr>
        <p:spPr bwMode="auto">
          <a:xfrm>
            <a:off x="1388814" y="2079341"/>
            <a:ext cx="0" cy="402109"/>
          </a:xfrm>
          <a:prstGeom prst="straightConnector1">
            <a:avLst/>
          </a:prstGeom>
          <a:noFill/>
          <a:ln w="28575" cap="flat" cmpd="sng" algn="ctr">
            <a:solidFill>
              <a:schemeClr val="bg1"/>
            </a:solidFill>
            <a:prstDash val="solid"/>
            <a:round/>
            <a:headEnd type="none" w="med" len="med"/>
            <a:tailEnd type="triangle"/>
          </a:ln>
          <a:effectLst/>
        </p:spPr>
      </p:cxnSp>
      <p:cxnSp>
        <p:nvCxnSpPr>
          <p:cNvPr id="58" name="Straight Arrow Connector 57">
            <a:extLst>
              <a:ext uri="{FF2B5EF4-FFF2-40B4-BE49-F238E27FC236}">
                <a16:creationId xmlns:a16="http://schemas.microsoft.com/office/drawing/2014/main" id="{E244A1A0-3981-4B30-B618-B90A44A65F1E}"/>
              </a:ext>
            </a:extLst>
          </p:cNvPr>
          <p:cNvCxnSpPr/>
          <p:nvPr/>
        </p:nvCxnSpPr>
        <p:spPr bwMode="auto">
          <a:xfrm>
            <a:off x="3183057" y="2079341"/>
            <a:ext cx="0" cy="402109"/>
          </a:xfrm>
          <a:prstGeom prst="straightConnector1">
            <a:avLst/>
          </a:prstGeom>
          <a:noFill/>
          <a:ln w="28575" cap="flat" cmpd="sng" algn="ctr">
            <a:solidFill>
              <a:schemeClr val="accent3"/>
            </a:solidFill>
            <a:prstDash val="solid"/>
            <a:round/>
            <a:headEnd type="none" w="med" len="med"/>
            <a:tailEnd type="triangle"/>
          </a:ln>
          <a:effectLst/>
        </p:spPr>
      </p:cxnSp>
      <p:cxnSp>
        <p:nvCxnSpPr>
          <p:cNvPr id="59" name="Straight Arrow Connector 58">
            <a:extLst>
              <a:ext uri="{FF2B5EF4-FFF2-40B4-BE49-F238E27FC236}">
                <a16:creationId xmlns:a16="http://schemas.microsoft.com/office/drawing/2014/main" id="{D9F596EA-9008-4B68-BD17-0142B7A692D5}"/>
              </a:ext>
            </a:extLst>
          </p:cNvPr>
          <p:cNvCxnSpPr/>
          <p:nvPr/>
        </p:nvCxnSpPr>
        <p:spPr bwMode="auto">
          <a:xfrm>
            <a:off x="4979183" y="2079341"/>
            <a:ext cx="0" cy="402109"/>
          </a:xfrm>
          <a:prstGeom prst="straightConnector1">
            <a:avLst/>
          </a:prstGeom>
          <a:noFill/>
          <a:ln w="28575" cap="flat" cmpd="sng" algn="ctr">
            <a:solidFill>
              <a:schemeClr val="bg1"/>
            </a:solidFill>
            <a:prstDash val="solid"/>
            <a:round/>
            <a:headEnd type="none" w="med" len="med"/>
            <a:tailEnd type="triangle"/>
          </a:ln>
          <a:effectLst/>
        </p:spPr>
      </p:cxnSp>
      <p:cxnSp>
        <p:nvCxnSpPr>
          <p:cNvPr id="60" name="Straight Arrow Connector 59">
            <a:extLst>
              <a:ext uri="{FF2B5EF4-FFF2-40B4-BE49-F238E27FC236}">
                <a16:creationId xmlns:a16="http://schemas.microsoft.com/office/drawing/2014/main" id="{00238A8F-49C4-4A80-9376-BCD1E442F450}"/>
              </a:ext>
            </a:extLst>
          </p:cNvPr>
          <p:cNvCxnSpPr/>
          <p:nvPr/>
        </p:nvCxnSpPr>
        <p:spPr bwMode="auto">
          <a:xfrm>
            <a:off x="6762183" y="2079341"/>
            <a:ext cx="0" cy="402109"/>
          </a:xfrm>
          <a:prstGeom prst="straightConnector1">
            <a:avLst/>
          </a:prstGeom>
          <a:noFill/>
          <a:ln w="28575" cap="flat" cmpd="sng" algn="ctr">
            <a:solidFill>
              <a:schemeClr val="bg1"/>
            </a:solidFill>
            <a:prstDash val="solid"/>
            <a:round/>
            <a:headEnd type="none" w="med" len="med"/>
            <a:tailEnd type="triangle"/>
          </a:ln>
          <a:effectLst/>
        </p:spPr>
      </p:cxnSp>
      <p:cxnSp>
        <p:nvCxnSpPr>
          <p:cNvPr id="61" name="Straight Arrow Connector 60">
            <a:extLst>
              <a:ext uri="{FF2B5EF4-FFF2-40B4-BE49-F238E27FC236}">
                <a16:creationId xmlns:a16="http://schemas.microsoft.com/office/drawing/2014/main" id="{4A98CFFD-2832-45E4-A85E-5966BF6806F5}"/>
              </a:ext>
            </a:extLst>
          </p:cNvPr>
          <p:cNvCxnSpPr/>
          <p:nvPr/>
        </p:nvCxnSpPr>
        <p:spPr bwMode="auto">
          <a:xfrm>
            <a:off x="9149784" y="2079341"/>
            <a:ext cx="0" cy="402109"/>
          </a:xfrm>
          <a:prstGeom prst="straightConnector1">
            <a:avLst/>
          </a:prstGeom>
          <a:noFill/>
          <a:ln w="28575" cap="flat" cmpd="sng" algn="ctr">
            <a:solidFill>
              <a:schemeClr val="bg1"/>
            </a:solidFill>
            <a:prstDash val="solid"/>
            <a:round/>
            <a:headEnd type="none" w="med" len="med"/>
            <a:tailEnd type="triangle"/>
          </a:ln>
          <a:effectLst/>
        </p:spPr>
      </p:cxnSp>
    </p:spTree>
    <p:extLst>
      <p:ext uri="{BB962C8B-B14F-4D97-AF65-F5344CB8AC3E}">
        <p14:creationId xmlns:p14="http://schemas.microsoft.com/office/powerpoint/2010/main" val="207301735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3810198-1125-4671-AF21-EBC93DE21C65}"/>
              </a:ext>
            </a:extLst>
          </p:cNvPr>
          <p:cNvSpPr txBox="1"/>
          <p:nvPr/>
        </p:nvSpPr>
        <p:spPr>
          <a:xfrm>
            <a:off x="681990" y="4828222"/>
            <a:ext cx="8388586" cy="1477328"/>
          </a:xfrm>
          <a:prstGeom prst="rect">
            <a:avLst/>
          </a:prstGeom>
          <a:noFill/>
          <a:ln w="25400">
            <a:noFill/>
          </a:ln>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Median PFS: 29 mo</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Median OS: 32 mo</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TP53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abnormal (n = 12): ORR, 50%; CR, 50%</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TP53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wild type (n = 10): ORR, 90%; CR, 90%</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Proof of concept for deep responses with combination BTKi and BCL2i</a:t>
            </a:r>
          </a:p>
        </p:txBody>
      </p:sp>
      <p:sp>
        <p:nvSpPr>
          <p:cNvPr id="5" name="TextBox 4">
            <a:extLst>
              <a:ext uri="{FF2B5EF4-FFF2-40B4-BE49-F238E27FC236}">
                <a16:creationId xmlns:a16="http://schemas.microsoft.com/office/drawing/2014/main" id="{DDD2F952-E62C-4968-8D23-EF3E48EA6F9F}"/>
              </a:ext>
            </a:extLst>
          </p:cNvPr>
          <p:cNvSpPr txBox="1"/>
          <p:nvPr/>
        </p:nvSpPr>
        <p:spPr>
          <a:xfrm>
            <a:off x="304800" y="2209800"/>
            <a:ext cx="2438400" cy="215443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Patients with R/R MCL after ≥1 line of </a:t>
            </a:r>
            <a:b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b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prior therapy</a:t>
            </a:r>
            <a:b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b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(N = 23)</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Treatment: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Ibrutinib 560 mg x 4 wk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Venetoclax ramp-up x 5 wk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itchFamily="34" charset="-128"/>
                <a:cs typeface="Calibri" panose="020F0502020204030204" pitchFamily="34" charset="0"/>
              </a:rPr>
              <a:t>I + V until PD or tox</a:t>
            </a:r>
          </a:p>
        </p:txBody>
      </p:sp>
      <p:sp>
        <p:nvSpPr>
          <p:cNvPr id="9" name="Title 1">
            <a:extLst>
              <a:ext uri="{FF2B5EF4-FFF2-40B4-BE49-F238E27FC236}">
                <a16:creationId xmlns:a16="http://schemas.microsoft.com/office/drawing/2014/main" id="{01C2A878-D876-4E05-9777-9DB74A52313B}"/>
              </a:ext>
            </a:extLst>
          </p:cNvPr>
          <p:cNvSpPr>
            <a:spLocks noGrp="1"/>
          </p:cNvSpPr>
          <p:nvPr>
            <p:ph type="title"/>
          </p:nvPr>
        </p:nvSpPr>
        <p:spPr>
          <a:xfrm>
            <a:off x="609759" y="238127"/>
            <a:ext cx="11141055" cy="1103313"/>
          </a:xfrm>
        </p:spPr>
        <p:txBody>
          <a:bodyPr/>
          <a:lstStyle/>
          <a:p>
            <a:r>
              <a:rPr lang="en-US" dirty="0"/>
              <a:t>AIM: 3-Yr Update of Ibrutinib + Venetoclax in R/R MCL—PFS and OS</a:t>
            </a:r>
          </a:p>
        </p:txBody>
      </p:sp>
      <p:sp>
        <p:nvSpPr>
          <p:cNvPr id="13" name="Text Box 15">
            <a:extLst>
              <a:ext uri="{FF2B5EF4-FFF2-40B4-BE49-F238E27FC236}">
                <a16:creationId xmlns:a16="http://schemas.microsoft.com/office/drawing/2014/main" id="{8449747F-E877-4AF7-90F7-A9648B571F11}"/>
              </a:ext>
            </a:extLst>
          </p:cNvPr>
          <p:cNvSpPr txBox="1">
            <a:spLocks noChangeArrowheads="1"/>
          </p:cNvSpPr>
          <p:nvPr/>
        </p:nvSpPr>
        <p:spPr bwMode="auto">
          <a:xfrm>
            <a:off x="412751" y="6388915"/>
            <a:ext cx="7058566" cy="276999"/>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ＭＳ Ｐゴシック" pitchFamily="34" charset="-128"/>
                <a:cs typeface="Arial" panose="020B0604020202020204" pitchFamily="34" charset="0"/>
              </a:rPr>
              <a:t>Handunnetti. ASH 2019. Abstr 756.</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ＭＳ Ｐゴシック" pitchFamily="34" charset="-128"/>
              <a:cs typeface="Arial" panose="020B0604020202020204" pitchFamily="34" charset="0"/>
            </a:endParaRPr>
          </a:p>
        </p:txBody>
      </p:sp>
      <p:sp>
        <p:nvSpPr>
          <p:cNvPr id="14" name="TextBox 13">
            <a:extLst>
              <a:ext uri="{FF2B5EF4-FFF2-40B4-BE49-F238E27FC236}">
                <a16:creationId xmlns:a16="http://schemas.microsoft.com/office/drawing/2014/main" id="{5CA6EF7F-6652-47D5-8733-7BE6E6A5906A}"/>
              </a:ext>
            </a:extLst>
          </p:cNvPr>
          <p:cNvSpPr txBox="1"/>
          <p:nvPr/>
        </p:nvSpPr>
        <p:spPr bwMode="auto">
          <a:xfrm>
            <a:off x="3505200" y="1497026"/>
            <a:ext cx="3581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Progression-Free Survival</a:t>
            </a:r>
          </a:p>
        </p:txBody>
      </p:sp>
      <p:sp>
        <p:nvSpPr>
          <p:cNvPr id="15" name="TextBox 14">
            <a:extLst>
              <a:ext uri="{FF2B5EF4-FFF2-40B4-BE49-F238E27FC236}">
                <a16:creationId xmlns:a16="http://schemas.microsoft.com/office/drawing/2014/main" id="{6A79CE56-19A6-49B0-8361-CC40C86613B5}"/>
              </a:ext>
            </a:extLst>
          </p:cNvPr>
          <p:cNvSpPr txBox="1"/>
          <p:nvPr/>
        </p:nvSpPr>
        <p:spPr bwMode="auto">
          <a:xfrm>
            <a:off x="7696200" y="1497026"/>
            <a:ext cx="3581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Overall Survival</a:t>
            </a:r>
          </a:p>
        </p:txBody>
      </p:sp>
      <p:sp>
        <p:nvSpPr>
          <p:cNvPr id="16" name="TextBox 15">
            <a:extLst>
              <a:ext uri="{FF2B5EF4-FFF2-40B4-BE49-F238E27FC236}">
                <a16:creationId xmlns:a16="http://schemas.microsoft.com/office/drawing/2014/main" id="{859E9FF7-F9EA-49C4-BD17-ED87813AEF8F}"/>
              </a:ext>
            </a:extLst>
          </p:cNvPr>
          <p:cNvSpPr txBox="1"/>
          <p:nvPr/>
        </p:nvSpPr>
        <p:spPr bwMode="auto">
          <a:xfrm rot="16200000">
            <a:off x="1553550" y="3185100"/>
            <a:ext cx="26184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PFS (%)</a:t>
            </a:r>
          </a:p>
        </p:txBody>
      </p:sp>
      <p:sp>
        <p:nvSpPr>
          <p:cNvPr id="17" name="TextBox 16">
            <a:extLst>
              <a:ext uri="{FF2B5EF4-FFF2-40B4-BE49-F238E27FC236}">
                <a16:creationId xmlns:a16="http://schemas.microsoft.com/office/drawing/2014/main" id="{EB4BE279-9EF0-495F-A1EB-2F673C2E9692}"/>
              </a:ext>
            </a:extLst>
          </p:cNvPr>
          <p:cNvSpPr txBox="1"/>
          <p:nvPr/>
        </p:nvSpPr>
        <p:spPr bwMode="auto">
          <a:xfrm rot="16200000">
            <a:off x="6094477" y="3193363"/>
            <a:ext cx="26184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OS (%)</a:t>
            </a:r>
          </a:p>
        </p:txBody>
      </p:sp>
      <p:grpSp>
        <p:nvGrpSpPr>
          <p:cNvPr id="18" name="Group 17">
            <a:extLst>
              <a:ext uri="{FF2B5EF4-FFF2-40B4-BE49-F238E27FC236}">
                <a16:creationId xmlns:a16="http://schemas.microsoft.com/office/drawing/2014/main" id="{7C2AF8F5-6D8A-4787-BE01-7B360A9528F7}"/>
              </a:ext>
            </a:extLst>
          </p:cNvPr>
          <p:cNvGrpSpPr/>
          <p:nvPr/>
        </p:nvGrpSpPr>
        <p:grpSpPr>
          <a:xfrm>
            <a:off x="2846664" y="1905001"/>
            <a:ext cx="458779" cy="2863850"/>
            <a:chOff x="2433693" y="1392327"/>
            <a:chExt cx="458779" cy="3438298"/>
          </a:xfrm>
        </p:grpSpPr>
        <p:sp>
          <p:nvSpPr>
            <p:cNvPr id="19" name="TextBox 18">
              <a:extLst>
                <a:ext uri="{FF2B5EF4-FFF2-40B4-BE49-F238E27FC236}">
                  <a16:creationId xmlns:a16="http://schemas.microsoft.com/office/drawing/2014/main" id="{DA6D6847-066B-4BF3-A667-92A0BC290373}"/>
                </a:ext>
              </a:extLst>
            </p:cNvPr>
            <p:cNvSpPr txBox="1"/>
            <p:nvPr/>
          </p:nvSpPr>
          <p:spPr bwMode="auto">
            <a:xfrm>
              <a:off x="2616435" y="4522848"/>
              <a:ext cx="2760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a:t>
              </a:r>
            </a:p>
          </p:txBody>
        </p:sp>
        <p:sp>
          <p:nvSpPr>
            <p:cNvPr id="20" name="TextBox 19">
              <a:extLst>
                <a:ext uri="{FF2B5EF4-FFF2-40B4-BE49-F238E27FC236}">
                  <a16:creationId xmlns:a16="http://schemas.microsoft.com/office/drawing/2014/main" id="{239DC4FC-00AA-407A-9D91-45B693597322}"/>
                </a:ext>
              </a:extLst>
            </p:cNvPr>
            <p:cNvSpPr txBox="1"/>
            <p:nvPr/>
          </p:nvSpPr>
          <p:spPr bwMode="auto">
            <a:xfrm>
              <a:off x="2525064" y="3889342"/>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20</a:t>
              </a:r>
            </a:p>
          </p:txBody>
        </p:sp>
        <p:sp>
          <p:nvSpPr>
            <p:cNvPr id="21" name="TextBox 20">
              <a:extLst>
                <a:ext uri="{FF2B5EF4-FFF2-40B4-BE49-F238E27FC236}">
                  <a16:creationId xmlns:a16="http://schemas.microsoft.com/office/drawing/2014/main" id="{B6D7BDA3-E6A5-428C-8E7B-027D58A6CB93}"/>
                </a:ext>
              </a:extLst>
            </p:cNvPr>
            <p:cNvSpPr txBox="1"/>
            <p:nvPr/>
          </p:nvSpPr>
          <p:spPr bwMode="auto">
            <a:xfrm>
              <a:off x="2525064" y="3270587"/>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40</a:t>
              </a:r>
            </a:p>
          </p:txBody>
        </p:sp>
        <p:sp>
          <p:nvSpPr>
            <p:cNvPr id="22" name="TextBox 21">
              <a:extLst>
                <a:ext uri="{FF2B5EF4-FFF2-40B4-BE49-F238E27FC236}">
                  <a16:creationId xmlns:a16="http://schemas.microsoft.com/office/drawing/2014/main" id="{A66E0012-C6FF-40F1-8945-AD06E27B3E4E}"/>
                </a:ext>
              </a:extLst>
            </p:cNvPr>
            <p:cNvSpPr txBox="1"/>
            <p:nvPr/>
          </p:nvSpPr>
          <p:spPr bwMode="auto">
            <a:xfrm>
              <a:off x="2525064" y="2637081"/>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60</a:t>
              </a:r>
            </a:p>
          </p:txBody>
        </p:sp>
        <p:sp>
          <p:nvSpPr>
            <p:cNvPr id="23" name="TextBox 22">
              <a:extLst>
                <a:ext uri="{FF2B5EF4-FFF2-40B4-BE49-F238E27FC236}">
                  <a16:creationId xmlns:a16="http://schemas.microsoft.com/office/drawing/2014/main" id="{0A0D5345-D8FA-4753-B8B9-9193879DFF9E}"/>
                </a:ext>
              </a:extLst>
            </p:cNvPr>
            <p:cNvSpPr txBox="1"/>
            <p:nvPr/>
          </p:nvSpPr>
          <p:spPr bwMode="auto">
            <a:xfrm>
              <a:off x="2525064" y="2025833"/>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80</a:t>
              </a:r>
            </a:p>
          </p:txBody>
        </p:sp>
        <p:sp>
          <p:nvSpPr>
            <p:cNvPr id="24" name="TextBox 23">
              <a:extLst>
                <a:ext uri="{FF2B5EF4-FFF2-40B4-BE49-F238E27FC236}">
                  <a16:creationId xmlns:a16="http://schemas.microsoft.com/office/drawing/2014/main" id="{4325E399-699A-4495-AFA8-A9C99A67A7F8}"/>
                </a:ext>
              </a:extLst>
            </p:cNvPr>
            <p:cNvSpPr txBox="1"/>
            <p:nvPr/>
          </p:nvSpPr>
          <p:spPr bwMode="auto">
            <a:xfrm>
              <a:off x="2433693" y="1392327"/>
              <a:ext cx="4587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100</a:t>
              </a:r>
            </a:p>
          </p:txBody>
        </p:sp>
      </p:grpSp>
      <p:grpSp>
        <p:nvGrpSpPr>
          <p:cNvPr id="25" name="Group 24">
            <a:extLst>
              <a:ext uri="{FF2B5EF4-FFF2-40B4-BE49-F238E27FC236}">
                <a16:creationId xmlns:a16="http://schemas.microsoft.com/office/drawing/2014/main" id="{7FF68456-218E-4EE5-B6D0-E562FBF6490C}"/>
              </a:ext>
            </a:extLst>
          </p:cNvPr>
          <p:cNvGrpSpPr/>
          <p:nvPr/>
        </p:nvGrpSpPr>
        <p:grpSpPr>
          <a:xfrm rot="5400000">
            <a:off x="1961329" y="3304090"/>
            <a:ext cx="2603504" cy="84724"/>
            <a:chOff x="791773" y="3651419"/>
            <a:chExt cx="2985205" cy="643354"/>
          </a:xfrm>
        </p:grpSpPr>
        <p:cxnSp>
          <p:nvCxnSpPr>
            <p:cNvPr id="26" name="Straight Connector 25">
              <a:extLst>
                <a:ext uri="{FF2B5EF4-FFF2-40B4-BE49-F238E27FC236}">
                  <a16:creationId xmlns:a16="http://schemas.microsoft.com/office/drawing/2014/main" id="{342C283A-FD5E-4449-B983-0E0F123FD6D7}"/>
                </a:ext>
              </a:extLst>
            </p:cNvPr>
            <p:cNvCxnSpPr>
              <a:cxnSpLocks/>
            </p:cNvCxnSpPr>
            <p:nvPr/>
          </p:nvCxnSpPr>
          <p:spPr bwMode="auto">
            <a:xfrm>
              <a:off x="79177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0F06C58B-B17A-445D-AD72-B2093094470F}"/>
                </a:ext>
              </a:extLst>
            </p:cNvPr>
            <p:cNvCxnSpPr>
              <a:cxnSpLocks/>
            </p:cNvCxnSpPr>
            <p:nvPr/>
          </p:nvCxnSpPr>
          <p:spPr bwMode="auto">
            <a:xfrm>
              <a:off x="138881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4306305F-B072-479C-BEEC-670AB8DFB87F}"/>
                </a:ext>
              </a:extLst>
            </p:cNvPr>
            <p:cNvCxnSpPr>
              <a:cxnSpLocks/>
            </p:cNvCxnSpPr>
            <p:nvPr/>
          </p:nvCxnSpPr>
          <p:spPr bwMode="auto">
            <a:xfrm>
              <a:off x="198585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71A70A83-A871-40F3-B93C-F0C0AB3A4C35}"/>
                </a:ext>
              </a:extLst>
            </p:cNvPr>
            <p:cNvCxnSpPr>
              <a:cxnSpLocks/>
            </p:cNvCxnSpPr>
            <p:nvPr/>
          </p:nvCxnSpPr>
          <p:spPr bwMode="auto">
            <a:xfrm>
              <a:off x="258289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585D8780-EE58-4F64-99A5-1B790EEB95BA}"/>
                </a:ext>
              </a:extLst>
            </p:cNvPr>
            <p:cNvCxnSpPr>
              <a:cxnSpLocks/>
            </p:cNvCxnSpPr>
            <p:nvPr/>
          </p:nvCxnSpPr>
          <p:spPr bwMode="auto">
            <a:xfrm>
              <a:off x="3179937"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675722D4-07A7-4289-B841-497332197ED4}"/>
                </a:ext>
              </a:extLst>
            </p:cNvPr>
            <p:cNvCxnSpPr>
              <a:cxnSpLocks/>
            </p:cNvCxnSpPr>
            <p:nvPr/>
          </p:nvCxnSpPr>
          <p:spPr bwMode="auto">
            <a:xfrm>
              <a:off x="3776978" y="3651419"/>
              <a:ext cx="0" cy="643354"/>
            </a:xfrm>
            <a:prstGeom prst="line">
              <a:avLst/>
            </a:prstGeom>
            <a:noFill/>
            <a:ln w="28575" cap="flat" cmpd="sng" algn="ctr">
              <a:solidFill>
                <a:schemeClr val="bg1"/>
              </a:solidFill>
              <a:prstDash val="solid"/>
              <a:round/>
              <a:headEnd type="none" w="med" len="med"/>
              <a:tailEnd type="none" w="med" len="med"/>
            </a:ln>
            <a:effectLst/>
          </p:spPr>
        </p:cxnSp>
      </p:grpSp>
      <p:sp>
        <p:nvSpPr>
          <p:cNvPr id="32" name="TextBox 31">
            <a:extLst>
              <a:ext uri="{FF2B5EF4-FFF2-40B4-BE49-F238E27FC236}">
                <a16:creationId xmlns:a16="http://schemas.microsoft.com/office/drawing/2014/main" id="{AA994F98-578E-4AAA-A967-5DD37F8AA0D0}"/>
              </a:ext>
            </a:extLst>
          </p:cNvPr>
          <p:cNvSpPr txBox="1"/>
          <p:nvPr/>
        </p:nvSpPr>
        <p:spPr bwMode="auto">
          <a:xfrm>
            <a:off x="4827227" y="4819798"/>
            <a:ext cx="43794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Mo</a:t>
            </a:r>
          </a:p>
        </p:txBody>
      </p:sp>
      <p:grpSp>
        <p:nvGrpSpPr>
          <p:cNvPr id="33" name="Group 32">
            <a:extLst>
              <a:ext uri="{FF2B5EF4-FFF2-40B4-BE49-F238E27FC236}">
                <a16:creationId xmlns:a16="http://schemas.microsoft.com/office/drawing/2014/main" id="{FBDFAB46-45A7-44E7-9B35-D10C0ED4072A}"/>
              </a:ext>
            </a:extLst>
          </p:cNvPr>
          <p:cNvGrpSpPr/>
          <p:nvPr/>
        </p:nvGrpSpPr>
        <p:grpSpPr>
          <a:xfrm>
            <a:off x="3169921" y="4683319"/>
            <a:ext cx="3865880" cy="307781"/>
            <a:chOff x="680497" y="4089520"/>
            <a:chExt cx="3895391" cy="245709"/>
          </a:xfrm>
        </p:grpSpPr>
        <p:sp>
          <p:nvSpPr>
            <p:cNvPr id="34" name="TextBox 33">
              <a:extLst>
                <a:ext uri="{FF2B5EF4-FFF2-40B4-BE49-F238E27FC236}">
                  <a16:creationId xmlns:a16="http://schemas.microsoft.com/office/drawing/2014/main" id="{8BF8567B-00FC-4FEA-8CAD-CB6D44E80A3A}"/>
                </a:ext>
              </a:extLst>
            </p:cNvPr>
            <p:cNvSpPr txBox="1"/>
            <p:nvPr/>
          </p:nvSpPr>
          <p:spPr bwMode="auto">
            <a:xfrm>
              <a:off x="1263557" y="4089523"/>
              <a:ext cx="270124"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6</a:t>
              </a:r>
            </a:p>
          </p:txBody>
        </p:sp>
        <p:sp>
          <p:nvSpPr>
            <p:cNvPr id="35" name="TextBox 34">
              <a:extLst>
                <a:ext uri="{FF2B5EF4-FFF2-40B4-BE49-F238E27FC236}">
                  <a16:creationId xmlns:a16="http://schemas.microsoft.com/office/drawing/2014/main" id="{65288FB8-81FC-45A1-9A36-AEEB32309ACE}"/>
                </a:ext>
              </a:extLst>
            </p:cNvPr>
            <p:cNvSpPr txBox="1"/>
            <p:nvPr/>
          </p:nvSpPr>
          <p:spPr bwMode="auto">
            <a:xfrm>
              <a:off x="680497" y="4089523"/>
              <a:ext cx="270124"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a:t>
              </a:r>
            </a:p>
          </p:txBody>
        </p:sp>
        <p:sp>
          <p:nvSpPr>
            <p:cNvPr id="36" name="TextBox 35">
              <a:extLst>
                <a:ext uri="{FF2B5EF4-FFF2-40B4-BE49-F238E27FC236}">
                  <a16:creationId xmlns:a16="http://schemas.microsoft.com/office/drawing/2014/main" id="{F0163462-BF58-428C-A3B9-CB6813E96CB6}"/>
                </a:ext>
              </a:extLst>
            </p:cNvPr>
            <p:cNvSpPr txBox="1"/>
            <p:nvPr/>
          </p:nvSpPr>
          <p:spPr bwMode="auto">
            <a:xfrm>
              <a:off x="2411030" y="4089523"/>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18</a:t>
              </a:r>
            </a:p>
          </p:txBody>
        </p:sp>
        <p:sp>
          <p:nvSpPr>
            <p:cNvPr id="37" name="TextBox 36">
              <a:extLst>
                <a:ext uri="{FF2B5EF4-FFF2-40B4-BE49-F238E27FC236}">
                  <a16:creationId xmlns:a16="http://schemas.microsoft.com/office/drawing/2014/main" id="{CDC0C2A3-AA8B-4AEF-A919-A21D63D72DCD}"/>
                </a:ext>
              </a:extLst>
            </p:cNvPr>
            <p:cNvSpPr txBox="1"/>
            <p:nvPr/>
          </p:nvSpPr>
          <p:spPr bwMode="auto">
            <a:xfrm>
              <a:off x="1827972" y="4089523"/>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12</a:t>
              </a:r>
            </a:p>
          </p:txBody>
        </p:sp>
        <p:sp>
          <p:nvSpPr>
            <p:cNvPr id="38" name="TextBox 37">
              <a:extLst>
                <a:ext uri="{FF2B5EF4-FFF2-40B4-BE49-F238E27FC236}">
                  <a16:creationId xmlns:a16="http://schemas.microsoft.com/office/drawing/2014/main" id="{F4673EFA-55B6-44FD-A1C4-2DF8F6025C15}"/>
                </a:ext>
              </a:extLst>
            </p:cNvPr>
            <p:cNvSpPr txBox="1"/>
            <p:nvPr/>
          </p:nvSpPr>
          <p:spPr bwMode="auto">
            <a:xfrm>
              <a:off x="3607233" y="4089523"/>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30</a:t>
              </a:r>
            </a:p>
          </p:txBody>
        </p:sp>
        <p:sp>
          <p:nvSpPr>
            <p:cNvPr id="39" name="TextBox 38">
              <a:extLst>
                <a:ext uri="{FF2B5EF4-FFF2-40B4-BE49-F238E27FC236}">
                  <a16:creationId xmlns:a16="http://schemas.microsoft.com/office/drawing/2014/main" id="{2A2EB276-10BA-477C-BD20-6C779497EF68}"/>
                </a:ext>
              </a:extLst>
            </p:cNvPr>
            <p:cNvSpPr txBox="1"/>
            <p:nvPr/>
          </p:nvSpPr>
          <p:spPr bwMode="auto">
            <a:xfrm>
              <a:off x="3024173" y="4089523"/>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24</a:t>
              </a:r>
            </a:p>
          </p:txBody>
        </p:sp>
        <p:sp>
          <p:nvSpPr>
            <p:cNvPr id="40" name="TextBox 39">
              <a:extLst>
                <a:ext uri="{FF2B5EF4-FFF2-40B4-BE49-F238E27FC236}">
                  <a16:creationId xmlns:a16="http://schemas.microsoft.com/office/drawing/2014/main" id="{9FCC5DBC-2001-4B47-833A-CCF85E5529F3}"/>
                </a:ext>
              </a:extLst>
            </p:cNvPr>
            <p:cNvSpPr txBox="1"/>
            <p:nvPr/>
          </p:nvSpPr>
          <p:spPr bwMode="auto">
            <a:xfrm>
              <a:off x="4216352" y="4089520"/>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36</a:t>
              </a:r>
            </a:p>
          </p:txBody>
        </p:sp>
      </p:grpSp>
      <p:grpSp>
        <p:nvGrpSpPr>
          <p:cNvPr id="41" name="Group 40">
            <a:extLst>
              <a:ext uri="{FF2B5EF4-FFF2-40B4-BE49-F238E27FC236}">
                <a16:creationId xmlns:a16="http://schemas.microsoft.com/office/drawing/2014/main" id="{43A4B979-8C64-40F6-B605-CDF143036025}"/>
              </a:ext>
            </a:extLst>
          </p:cNvPr>
          <p:cNvGrpSpPr/>
          <p:nvPr/>
        </p:nvGrpSpPr>
        <p:grpSpPr>
          <a:xfrm>
            <a:off x="3309093" y="4649186"/>
            <a:ext cx="3555257" cy="105814"/>
            <a:chOff x="791773" y="3651419"/>
            <a:chExt cx="3582246" cy="643354"/>
          </a:xfrm>
        </p:grpSpPr>
        <p:cxnSp>
          <p:nvCxnSpPr>
            <p:cNvPr id="42" name="Straight Connector 41">
              <a:extLst>
                <a:ext uri="{FF2B5EF4-FFF2-40B4-BE49-F238E27FC236}">
                  <a16:creationId xmlns:a16="http://schemas.microsoft.com/office/drawing/2014/main" id="{D9678678-BCB3-498C-9736-D510EC860A87}"/>
                </a:ext>
              </a:extLst>
            </p:cNvPr>
            <p:cNvCxnSpPr>
              <a:cxnSpLocks/>
            </p:cNvCxnSpPr>
            <p:nvPr/>
          </p:nvCxnSpPr>
          <p:spPr bwMode="auto">
            <a:xfrm>
              <a:off x="79177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85D47E9D-0664-49D9-ADC8-B648285FBCCE}"/>
                </a:ext>
              </a:extLst>
            </p:cNvPr>
            <p:cNvCxnSpPr>
              <a:cxnSpLocks/>
            </p:cNvCxnSpPr>
            <p:nvPr/>
          </p:nvCxnSpPr>
          <p:spPr bwMode="auto">
            <a:xfrm>
              <a:off x="138881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D4EDB66B-B05A-4D5F-BDD6-7BEC8F611ED3}"/>
                </a:ext>
              </a:extLst>
            </p:cNvPr>
            <p:cNvCxnSpPr>
              <a:cxnSpLocks/>
            </p:cNvCxnSpPr>
            <p:nvPr/>
          </p:nvCxnSpPr>
          <p:spPr bwMode="auto">
            <a:xfrm>
              <a:off x="198585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74FD299D-94E2-490B-B106-15C7BC645404}"/>
                </a:ext>
              </a:extLst>
            </p:cNvPr>
            <p:cNvCxnSpPr>
              <a:cxnSpLocks/>
            </p:cNvCxnSpPr>
            <p:nvPr/>
          </p:nvCxnSpPr>
          <p:spPr bwMode="auto">
            <a:xfrm>
              <a:off x="258289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5E4DB232-F8A6-4BF7-AD5F-7EBA9684E3D7}"/>
                </a:ext>
              </a:extLst>
            </p:cNvPr>
            <p:cNvCxnSpPr>
              <a:cxnSpLocks/>
            </p:cNvCxnSpPr>
            <p:nvPr/>
          </p:nvCxnSpPr>
          <p:spPr bwMode="auto">
            <a:xfrm>
              <a:off x="3179937"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7E79F9D2-18DF-42F2-9039-4E729A29F9FC}"/>
                </a:ext>
              </a:extLst>
            </p:cNvPr>
            <p:cNvCxnSpPr>
              <a:cxnSpLocks/>
            </p:cNvCxnSpPr>
            <p:nvPr/>
          </p:nvCxnSpPr>
          <p:spPr bwMode="auto">
            <a:xfrm>
              <a:off x="3776978"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A68D30BB-1459-4F44-9043-E23CE9EE1222}"/>
                </a:ext>
              </a:extLst>
            </p:cNvPr>
            <p:cNvCxnSpPr>
              <a:cxnSpLocks/>
            </p:cNvCxnSpPr>
            <p:nvPr/>
          </p:nvCxnSpPr>
          <p:spPr bwMode="auto">
            <a:xfrm>
              <a:off x="4374019" y="3651419"/>
              <a:ext cx="0" cy="643354"/>
            </a:xfrm>
            <a:prstGeom prst="line">
              <a:avLst/>
            </a:prstGeom>
            <a:noFill/>
            <a:ln w="28575" cap="flat" cmpd="sng" algn="ctr">
              <a:solidFill>
                <a:schemeClr val="bg1"/>
              </a:solidFill>
              <a:prstDash val="solid"/>
              <a:round/>
              <a:headEnd type="none" w="med" len="med"/>
              <a:tailEnd type="none" w="med" len="med"/>
            </a:ln>
            <a:effectLst/>
          </p:spPr>
        </p:cxnSp>
      </p:grpSp>
      <p:sp>
        <p:nvSpPr>
          <p:cNvPr id="49" name="Freeform: Shape 48">
            <a:extLst>
              <a:ext uri="{FF2B5EF4-FFF2-40B4-BE49-F238E27FC236}">
                <a16:creationId xmlns:a16="http://schemas.microsoft.com/office/drawing/2014/main" id="{02518341-5624-46D0-AA4A-297211BAE830}"/>
              </a:ext>
            </a:extLst>
          </p:cNvPr>
          <p:cNvSpPr/>
          <p:nvPr/>
        </p:nvSpPr>
        <p:spPr bwMode="auto">
          <a:xfrm>
            <a:off x="3305443" y="2044700"/>
            <a:ext cx="3558907" cy="2603500"/>
          </a:xfrm>
          <a:custGeom>
            <a:avLst/>
            <a:gdLst>
              <a:gd name="connsiteX0" fmla="*/ 0 w 3683000"/>
              <a:gd name="connsiteY0" fmla="*/ 0 h 3149600"/>
              <a:gd name="connsiteX1" fmla="*/ 0 w 3683000"/>
              <a:gd name="connsiteY1" fmla="*/ 3149600 h 3149600"/>
              <a:gd name="connsiteX2" fmla="*/ 3683000 w 3683000"/>
              <a:gd name="connsiteY2" fmla="*/ 3149600 h 3149600"/>
            </a:gdLst>
            <a:ahLst/>
            <a:cxnLst>
              <a:cxn ang="0">
                <a:pos x="connsiteX0" y="connsiteY0"/>
              </a:cxn>
              <a:cxn ang="0">
                <a:pos x="connsiteX1" y="connsiteY1"/>
              </a:cxn>
              <a:cxn ang="0">
                <a:pos x="connsiteX2" y="connsiteY2"/>
              </a:cxn>
            </a:cxnLst>
            <a:rect l="l" t="t" r="r" b="b"/>
            <a:pathLst>
              <a:path w="3683000" h="3149600">
                <a:moveTo>
                  <a:pt x="0" y="0"/>
                </a:moveTo>
                <a:lnTo>
                  <a:pt x="0" y="3149600"/>
                </a:lnTo>
                <a:lnTo>
                  <a:pt x="3683000" y="3149600"/>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50" name="TextBox 49">
            <a:extLst>
              <a:ext uri="{FF2B5EF4-FFF2-40B4-BE49-F238E27FC236}">
                <a16:creationId xmlns:a16="http://schemas.microsoft.com/office/drawing/2014/main" id="{2F6FE189-E2A1-41B5-9C7E-ADFAC7E6E640}"/>
              </a:ext>
            </a:extLst>
          </p:cNvPr>
          <p:cNvSpPr txBox="1"/>
          <p:nvPr/>
        </p:nvSpPr>
        <p:spPr bwMode="auto">
          <a:xfrm>
            <a:off x="3124200" y="4868750"/>
            <a:ext cx="150663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Patients at Risk, n</a:t>
            </a:r>
          </a:p>
        </p:txBody>
      </p:sp>
      <p:grpSp>
        <p:nvGrpSpPr>
          <p:cNvPr id="51" name="Group 50">
            <a:extLst>
              <a:ext uri="{FF2B5EF4-FFF2-40B4-BE49-F238E27FC236}">
                <a16:creationId xmlns:a16="http://schemas.microsoft.com/office/drawing/2014/main" id="{EE233B51-E223-41A9-B881-810D982590C6}"/>
              </a:ext>
            </a:extLst>
          </p:cNvPr>
          <p:cNvGrpSpPr/>
          <p:nvPr/>
        </p:nvGrpSpPr>
        <p:grpSpPr>
          <a:xfrm>
            <a:off x="3120256" y="5064319"/>
            <a:ext cx="3875158" cy="307781"/>
            <a:chOff x="630453" y="4089520"/>
            <a:chExt cx="3904740" cy="245709"/>
          </a:xfrm>
        </p:grpSpPr>
        <p:sp>
          <p:nvSpPr>
            <p:cNvPr id="52" name="TextBox 51">
              <a:extLst>
                <a:ext uri="{FF2B5EF4-FFF2-40B4-BE49-F238E27FC236}">
                  <a16:creationId xmlns:a16="http://schemas.microsoft.com/office/drawing/2014/main" id="{6D687E23-0034-434C-B70E-118632D7374E}"/>
                </a:ext>
              </a:extLst>
            </p:cNvPr>
            <p:cNvSpPr txBox="1"/>
            <p:nvPr/>
          </p:nvSpPr>
          <p:spPr bwMode="auto">
            <a:xfrm>
              <a:off x="1213513"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18</a:t>
              </a:r>
            </a:p>
          </p:txBody>
        </p:sp>
        <p:sp>
          <p:nvSpPr>
            <p:cNvPr id="53" name="TextBox 52">
              <a:extLst>
                <a:ext uri="{FF2B5EF4-FFF2-40B4-BE49-F238E27FC236}">
                  <a16:creationId xmlns:a16="http://schemas.microsoft.com/office/drawing/2014/main" id="{D247A3E7-9DFF-4CD8-ABD1-8E9FA8DDA437}"/>
                </a:ext>
              </a:extLst>
            </p:cNvPr>
            <p:cNvSpPr txBox="1"/>
            <p:nvPr/>
          </p:nvSpPr>
          <p:spPr bwMode="auto">
            <a:xfrm>
              <a:off x="630453"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24</a:t>
              </a:r>
            </a:p>
          </p:txBody>
        </p:sp>
        <p:sp>
          <p:nvSpPr>
            <p:cNvPr id="54" name="TextBox 53">
              <a:extLst>
                <a:ext uri="{FF2B5EF4-FFF2-40B4-BE49-F238E27FC236}">
                  <a16:creationId xmlns:a16="http://schemas.microsoft.com/office/drawing/2014/main" id="{083C15A1-D3B0-4CD2-94EA-916E0CA5E877}"/>
                </a:ext>
              </a:extLst>
            </p:cNvPr>
            <p:cNvSpPr txBox="1"/>
            <p:nvPr/>
          </p:nvSpPr>
          <p:spPr bwMode="auto">
            <a:xfrm>
              <a:off x="2405692"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14</a:t>
              </a:r>
            </a:p>
          </p:txBody>
        </p:sp>
        <p:sp>
          <p:nvSpPr>
            <p:cNvPr id="55" name="TextBox 54">
              <a:extLst>
                <a:ext uri="{FF2B5EF4-FFF2-40B4-BE49-F238E27FC236}">
                  <a16:creationId xmlns:a16="http://schemas.microsoft.com/office/drawing/2014/main" id="{88A8C41B-4542-4EBE-B6EC-606CDA707D68}"/>
                </a:ext>
              </a:extLst>
            </p:cNvPr>
            <p:cNvSpPr txBox="1"/>
            <p:nvPr/>
          </p:nvSpPr>
          <p:spPr bwMode="auto">
            <a:xfrm>
              <a:off x="1822634"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18</a:t>
              </a:r>
            </a:p>
          </p:txBody>
        </p:sp>
        <p:sp>
          <p:nvSpPr>
            <p:cNvPr id="56" name="TextBox 55">
              <a:extLst>
                <a:ext uri="{FF2B5EF4-FFF2-40B4-BE49-F238E27FC236}">
                  <a16:creationId xmlns:a16="http://schemas.microsoft.com/office/drawing/2014/main" id="{FFA936B7-7528-4195-8A78-8E9F8072CCF0}"/>
                </a:ext>
              </a:extLst>
            </p:cNvPr>
            <p:cNvSpPr txBox="1"/>
            <p:nvPr/>
          </p:nvSpPr>
          <p:spPr bwMode="auto">
            <a:xfrm>
              <a:off x="3601894"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11</a:t>
              </a:r>
            </a:p>
          </p:txBody>
        </p:sp>
        <p:sp>
          <p:nvSpPr>
            <p:cNvPr id="57" name="TextBox 56">
              <a:extLst>
                <a:ext uri="{FF2B5EF4-FFF2-40B4-BE49-F238E27FC236}">
                  <a16:creationId xmlns:a16="http://schemas.microsoft.com/office/drawing/2014/main" id="{A087D576-1DFA-4618-A7D7-416933542184}"/>
                </a:ext>
              </a:extLst>
            </p:cNvPr>
            <p:cNvSpPr txBox="1"/>
            <p:nvPr/>
          </p:nvSpPr>
          <p:spPr bwMode="auto">
            <a:xfrm>
              <a:off x="3018835"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14</a:t>
              </a:r>
            </a:p>
          </p:txBody>
        </p:sp>
        <p:sp>
          <p:nvSpPr>
            <p:cNvPr id="58" name="TextBox 57">
              <a:extLst>
                <a:ext uri="{FF2B5EF4-FFF2-40B4-BE49-F238E27FC236}">
                  <a16:creationId xmlns:a16="http://schemas.microsoft.com/office/drawing/2014/main" id="{9A695DA8-5468-48BA-938D-10403A02BDF7}"/>
                </a:ext>
              </a:extLst>
            </p:cNvPr>
            <p:cNvSpPr txBox="1"/>
            <p:nvPr/>
          </p:nvSpPr>
          <p:spPr bwMode="auto">
            <a:xfrm>
              <a:off x="4257048" y="4089520"/>
              <a:ext cx="278145"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6</a:t>
              </a:r>
            </a:p>
          </p:txBody>
        </p:sp>
      </p:grpSp>
      <p:grpSp>
        <p:nvGrpSpPr>
          <p:cNvPr id="59" name="Group 58">
            <a:extLst>
              <a:ext uri="{FF2B5EF4-FFF2-40B4-BE49-F238E27FC236}">
                <a16:creationId xmlns:a16="http://schemas.microsoft.com/office/drawing/2014/main" id="{5927B04E-9A13-4B14-87DC-C3C8C546728D}"/>
              </a:ext>
            </a:extLst>
          </p:cNvPr>
          <p:cNvGrpSpPr/>
          <p:nvPr/>
        </p:nvGrpSpPr>
        <p:grpSpPr>
          <a:xfrm>
            <a:off x="7377657" y="1873250"/>
            <a:ext cx="458779" cy="2895601"/>
            <a:chOff x="2433693" y="1392327"/>
            <a:chExt cx="458779" cy="3438298"/>
          </a:xfrm>
        </p:grpSpPr>
        <p:sp>
          <p:nvSpPr>
            <p:cNvPr id="60" name="TextBox 59">
              <a:extLst>
                <a:ext uri="{FF2B5EF4-FFF2-40B4-BE49-F238E27FC236}">
                  <a16:creationId xmlns:a16="http://schemas.microsoft.com/office/drawing/2014/main" id="{7B914F12-3FF1-41D7-98FC-4D1C7C22F8F5}"/>
                </a:ext>
              </a:extLst>
            </p:cNvPr>
            <p:cNvSpPr txBox="1"/>
            <p:nvPr/>
          </p:nvSpPr>
          <p:spPr bwMode="auto">
            <a:xfrm>
              <a:off x="2616435" y="4522848"/>
              <a:ext cx="2760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a:t>
              </a:r>
            </a:p>
          </p:txBody>
        </p:sp>
        <p:sp>
          <p:nvSpPr>
            <p:cNvPr id="61" name="TextBox 60">
              <a:extLst>
                <a:ext uri="{FF2B5EF4-FFF2-40B4-BE49-F238E27FC236}">
                  <a16:creationId xmlns:a16="http://schemas.microsoft.com/office/drawing/2014/main" id="{3DB1D3F9-70AD-4383-AFAF-146450B61E8A}"/>
                </a:ext>
              </a:extLst>
            </p:cNvPr>
            <p:cNvSpPr txBox="1"/>
            <p:nvPr/>
          </p:nvSpPr>
          <p:spPr bwMode="auto">
            <a:xfrm>
              <a:off x="2525064" y="3889342"/>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20</a:t>
              </a:r>
            </a:p>
          </p:txBody>
        </p:sp>
        <p:sp>
          <p:nvSpPr>
            <p:cNvPr id="62" name="TextBox 61">
              <a:extLst>
                <a:ext uri="{FF2B5EF4-FFF2-40B4-BE49-F238E27FC236}">
                  <a16:creationId xmlns:a16="http://schemas.microsoft.com/office/drawing/2014/main" id="{77770EBB-13E7-4EB8-858B-F608C635ED59}"/>
                </a:ext>
              </a:extLst>
            </p:cNvPr>
            <p:cNvSpPr txBox="1"/>
            <p:nvPr/>
          </p:nvSpPr>
          <p:spPr bwMode="auto">
            <a:xfrm>
              <a:off x="2525064" y="3270587"/>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40</a:t>
              </a:r>
            </a:p>
          </p:txBody>
        </p:sp>
        <p:sp>
          <p:nvSpPr>
            <p:cNvPr id="63" name="TextBox 62">
              <a:extLst>
                <a:ext uri="{FF2B5EF4-FFF2-40B4-BE49-F238E27FC236}">
                  <a16:creationId xmlns:a16="http://schemas.microsoft.com/office/drawing/2014/main" id="{88D8A7CD-38A1-44A5-AB4A-9FE3B78ABB62}"/>
                </a:ext>
              </a:extLst>
            </p:cNvPr>
            <p:cNvSpPr txBox="1"/>
            <p:nvPr/>
          </p:nvSpPr>
          <p:spPr bwMode="auto">
            <a:xfrm>
              <a:off x="2525064" y="2637081"/>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60</a:t>
              </a:r>
            </a:p>
          </p:txBody>
        </p:sp>
        <p:sp>
          <p:nvSpPr>
            <p:cNvPr id="64" name="TextBox 63">
              <a:extLst>
                <a:ext uri="{FF2B5EF4-FFF2-40B4-BE49-F238E27FC236}">
                  <a16:creationId xmlns:a16="http://schemas.microsoft.com/office/drawing/2014/main" id="{686BF625-1074-4B4E-B271-4AF24D9A3C78}"/>
                </a:ext>
              </a:extLst>
            </p:cNvPr>
            <p:cNvSpPr txBox="1"/>
            <p:nvPr/>
          </p:nvSpPr>
          <p:spPr bwMode="auto">
            <a:xfrm>
              <a:off x="2525064" y="2025833"/>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80</a:t>
              </a:r>
            </a:p>
          </p:txBody>
        </p:sp>
        <p:sp>
          <p:nvSpPr>
            <p:cNvPr id="65" name="TextBox 64">
              <a:extLst>
                <a:ext uri="{FF2B5EF4-FFF2-40B4-BE49-F238E27FC236}">
                  <a16:creationId xmlns:a16="http://schemas.microsoft.com/office/drawing/2014/main" id="{D8086189-9B49-46BF-A228-4AC4C3B1F530}"/>
                </a:ext>
              </a:extLst>
            </p:cNvPr>
            <p:cNvSpPr txBox="1"/>
            <p:nvPr/>
          </p:nvSpPr>
          <p:spPr bwMode="auto">
            <a:xfrm>
              <a:off x="2433693" y="1392327"/>
              <a:ext cx="4587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100</a:t>
              </a:r>
            </a:p>
          </p:txBody>
        </p:sp>
      </p:grpSp>
      <p:grpSp>
        <p:nvGrpSpPr>
          <p:cNvPr id="66" name="Group 65">
            <a:extLst>
              <a:ext uri="{FF2B5EF4-FFF2-40B4-BE49-F238E27FC236}">
                <a16:creationId xmlns:a16="http://schemas.microsoft.com/office/drawing/2014/main" id="{8E2EC1DE-54D1-488F-991D-A838E43CD3CF}"/>
              </a:ext>
            </a:extLst>
          </p:cNvPr>
          <p:cNvGrpSpPr/>
          <p:nvPr/>
        </p:nvGrpSpPr>
        <p:grpSpPr>
          <a:xfrm rot="5400000">
            <a:off x="6478563" y="3290332"/>
            <a:ext cx="2631021" cy="84724"/>
            <a:chOff x="791773" y="3651419"/>
            <a:chExt cx="2985205" cy="643354"/>
          </a:xfrm>
        </p:grpSpPr>
        <p:cxnSp>
          <p:nvCxnSpPr>
            <p:cNvPr id="67" name="Straight Connector 66">
              <a:extLst>
                <a:ext uri="{FF2B5EF4-FFF2-40B4-BE49-F238E27FC236}">
                  <a16:creationId xmlns:a16="http://schemas.microsoft.com/office/drawing/2014/main" id="{2D3C7FFA-D5F7-4161-8E2C-9D5B1BC59736}"/>
                </a:ext>
              </a:extLst>
            </p:cNvPr>
            <p:cNvCxnSpPr>
              <a:cxnSpLocks/>
            </p:cNvCxnSpPr>
            <p:nvPr/>
          </p:nvCxnSpPr>
          <p:spPr bwMode="auto">
            <a:xfrm>
              <a:off x="79177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C97A5B07-212B-4608-B842-5052CF426CD0}"/>
                </a:ext>
              </a:extLst>
            </p:cNvPr>
            <p:cNvCxnSpPr>
              <a:cxnSpLocks/>
            </p:cNvCxnSpPr>
            <p:nvPr/>
          </p:nvCxnSpPr>
          <p:spPr bwMode="auto">
            <a:xfrm>
              <a:off x="138881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4E8946C0-85AE-4314-8CFC-55A965EC965D}"/>
                </a:ext>
              </a:extLst>
            </p:cNvPr>
            <p:cNvCxnSpPr>
              <a:cxnSpLocks/>
            </p:cNvCxnSpPr>
            <p:nvPr/>
          </p:nvCxnSpPr>
          <p:spPr bwMode="auto">
            <a:xfrm>
              <a:off x="198585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C452665C-9CC4-49D2-A381-88A9970FC251}"/>
                </a:ext>
              </a:extLst>
            </p:cNvPr>
            <p:cNvCxnSpPr>
              <a:cxnSpLocks/>
            </p:cNvCxnSpPr>
            <p:nvPr/>
          </p:nvCxnSpPr>
          <p:spPr bwMode="auto">
            <a:xfrm>
              <a:off x="258289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A0581EE3-5AB5-45EA-B953-C0210A028920}"/>
                </a:ext>
              </a:extLst>
            </p:cNvPr>
            <p:cNvCxnSpPr>
              <a:cxnSpLocks/>
            </p:cNvCxnSpPr>
            <p:nvPr/>
          </p:nvCxnSpPr>
          <p:spPr bwMode="auto">
            <a:xfrm>
              <a:off x="3179937"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5B46887A-6ADA-4FA8-BBB3-BF60B2F986CE}"/>
                </a:ext>
              </a:extLst>
            </p:cNvPr>
            <p:cNvCxnSpPr>
              <a:cxnSpLocks/>
            </p:cNvCxnSpPr>
            <p:nvPr/>
          </p:nvCxnSpPr>
          <p:spPr bwMode="auto">
            <a:xfrm>
              <a:off x="3776978" y="3651419"/>
              <a:ext cx="0" cy="643354"/>
            </a:xfrm>
            <a:prstGeom prst="line">
              <a:avLst/>
            </a:prstGeom>
            <a:noFill/>
            <a:ln w="28575" cap="flat" cmpd="sng" algn="ctr">
              <a:solidFill>
                <a:schemeClr val="bg1"/>
              </a:solidFill>
              <a:prstDash val="solid"/>
              <a:round/>
              <a:headEnd type="none" w="med" len="med"/>
              <a:tailEnd type="none" w="med" len="med"/>
            </a:ln>
            <a:effectLst/>
          </p:spPr>
        </p:cxnSp>
      </p:grpSp>
      <p:grpSp>
        <p:nvGrpSpPr>
          <p:cNvPr id="73" name="Group 72">
            <a:extLst>
              <a:ext uri="{FF2B5EF4-FFF2-40B4-BE49-F238E27FC236}">
                <a16:creationId xmlns:a16="http://schemas.microsoft.com/office/drawing/2014/main" id="{E49B8629-371E-4A07-AB77-2DA06E1C5B7B}"/>
              </a:ext>
            </a:extLst>
          </p:cNvPr>
          <p:cNvGrpSpPr/>
          <p:nvPr/>
        </p:nvGrpSpPr>
        <p:grpSpPr>
          <a:xfrm>
            <a:off x="7700914" y="4683319"/>
            <a:ext cx="3865880" cy="307781"/>
            <a:chOff x="680497" y="4089520"/>
            <a:chExt cx="3895391" cy="245709"/>
          </a:xfrm>
        </p:grpSpPr>
        <p:sp>
          <p:nvSpPr>
            <p:cNvPr id="74" name="TextBox 73">
              <a:extLst>
                <a:ext uri="{FF2B5EF4-FFF2-40B4-BE49-F238E27FC236}">
                  <a16:creationId xmlns:a16="http://schemas.microsoft.com/office/drawing/2014/main" id="{18497F0A-2751-4E9E-BC2C-A4B4AC27B1B1}"/>
                </a:ext>
              </a:extLst>
            </p:cNvPr>
            <p:cNvSpPr txBox="1"/>
            <p:nvPr/>
          </p:nvSpPr>
          <p:spPr bwMode="auto">
            <a:xfrm>
              <a:off x="1263557" y="4089523"/>
              <a:ext cx="270124"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6</a:t>
              </a:r>
            </a:p>
          </p:txBody>
        </p:sp>
        <p:sp>
          <p:nvSpPr>
            <p:cNvPr id="75" name="TextBox 74">
              <a:extLst>
                <a:ext uri="{FF2B5EF4-FFF2-40B4-BE49-F238E27FC236}">
                  <a16:creationId xmlns:a16="http://schemas.microsoft.com/office/drawing/2014/main" id="{C3C3EF6D-1257-488D-ABCF-1CA5F2F0232C}"/>
                </a:ext>
              </a:extLst>
            </p:cNvPr>
            <p:cNvSpPr txBox="1"/>
            <p:nvPr/>
          </p:nvSpPr>
          <p:spPr bwMode="auto">
            <a:xfrm>
              <a:off x="680497" y="4089523"/>
              <a:ext cx="270124"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a:t>
              </a:r>
            </a:p>
          </p:txBody>
        </p:sp>
        <p:sp>
          <p:nvSpPr>
            <p:cNvPr id="76" name="TextBox 75">
              <a:extLst>
                <a:ext uri="{FF2B5EF4-FFF2-40B4-BE49-F238E27FC236}">
                  <a16:creationId xmlns:a16="http://schemas.microsoft.com/office/drawing/2014/main" id="{F0DF648B-7BD2-45C8-B920-A6269B86761B}"/>
                </a:ext>
              </a:extLst>
            </p:cNvPr>
            <p:cNvSpPr txBox="1"/>
            <p:nvPr/>
          </p:nvSpPr>
          <p:spPr bwMode="auto">
            <a:xfrm>
              <a:off x="2411030" y="4089523"/>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18</a:t>
              </a:r>
            </a:p>
          </p:txBody>
        </p:sp>
        <p:sp>
          <p:nvSpPr>
            <p:cNvPr id="77" name="TextBox 76">
              <a:extLst>
                <a:ext uri="{FF2B5EF4-FFF2-40B4-BE49-F238E27FC236}">
                  <a16:creationId xmlns:a16="http://schemas.microsoft.com/office/drawing/2014/main" id="{B0DA660F-CD35-4CBC-AAD1-DA34D32571CA}"/>
                </a:ext>
              </a:extLst>
            </p:cNvPr>
            <p:cNvSpPr txBox="1"/>
            <p:nvPr/>
          </p:nvSpPr>
          <p:spPr bwMode="auto">
            <a:xfrm>
              <a:off x="1827972" y="4089523"/>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12</a:t>
              </a:r>
            </a:p>
          </p:txBody>
        </p:sp>
        <p:sp>
          <p:nvSpPr>
            <p:cNvPr id="78" name="TextBox 77">
              <a:extLst>
                <a:ext uri="{FF2B5EF4-FFF2-40B4-BE49-F238E27FC236}">
                  <a16:creationId xmlns:a16="http://schemas.microsoft.com/office/drawing/2014/main" id="{63925D70-1306-46F7-A7A6-A0A872430D92}"/>
                </a:ext>
              </a:extLst>
            </p:cNvPr>
            <p:cNvSpPr txBox="1"/>
            <p:nvPr/>
          </p:nvSpPr>
          <p:spPr bwMode="auto">
            <a:xfrm>
              <a:off x="3607233" y="4089523"/>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30</a:t>
              </a:r>
            </a:p>
          </p:txBody>
        </p:sp>
        <p:sp>
          <p:nvSpPr>
            <p:cNvPr id="79" name="TextBox 78">
              <a:extLst>
                <a:ext uri="{FF2B5EF4-FFF2-40B4-BE49-F238E27FC236}">
                  <a16:creationId xmlns:a16="http://schemas.microsoft.com/office/drawing/2014/main" id="{6EFCB1AC-8527-4A0C-A544-4A741E687F3F}"/>
                </a:ext>
              </a:extLst>
            </p:cNvPr>
            <p:cNvSpPr txBox="1"/>
            <p:nvPr/>
          </p:nvSpPr>
          <p:spPr bwMode="auto">
            <a:xfrm>
              <a:off x="3024173" y="4089523"/>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24</a:t>
              </a:r>
            </a:p>
          </p:txBody>
        </p:sp>
        <p:sp>
          <p:nvSpPr>
            <p:cNvPr id="80" name="TextBox 79">
              <a:extLst>
                <a:ext uri="{FF2B5EF4-FFF2-40B4-BE49-F238E27FC236}">
                  <a16:creationId xmlns:a16="http://schemas.microsoft.com/office/drawing/2014/main" id="{E1A01A1D-FBDF-4887-A6D8-D2D2A937DC73}"/>
                </a:ext>
              </a:extLst>
            </p:cNvPr>
            <p:cNvSpPr txBox="1"/>
            <p:nvPr/>
          </p:nvSpPr>
          <p:spPr bwMode="auto">
            <a:xfrm>
              <a:off x="4216352" y="4089520"/>
              <a:ext cx="359536"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36</a:t>
              </a:r>
            </a:p>
          </p:txBody>
        </p:sp>
      </p:grpSp>
      <p:grpSp>
        <p:nvGrpSpPr>
          <p:cNvPr id="81" name="Group 80">
            <a:extLst>
              <a:ext uri="{FF2B5EF4-FFF2-40B4-BE49-F238E27FC236}">
                <a16:creationId xmlns:a16="http://schemas.microsoft.com/office/drawing/2014/main" id="{5AAB3445-71BF-4994-B51A-A0EF868034B0}"/>
              </a:ext>
            </a:extLst>
          </p:cNvPr>
          <p:cNvGrpSpPr/>
          <p:nvPr/>
        </p:nvGrpSpPr>
        <p:grpSpPr>
          <a:xfrm>
            <a:off x="7840086" y="4649186"/>
            <a:ext cx="3555257" cy="105814"/>
            <a:chOff x="791773" y="3651419"/>
            <a:chExt cx="3582246" cy="643354"/>
          </a:xfrm>
        </p:grpSpPr>
        <p:cxnSp>
          <p:nvCxnSpPr>
            <p:cNvPr id="82" name="Straight Connector 81">
              <a:extLst>
                <a:ext uri="{FF2B5EF4-FFF2-40B4-BE49-F238E27FC236}">
                  <a16:creationId xmlns:a16="http://schemas.microsoft.com/office/drawing/2014/main" id="{96E4CD53-3653-444F-B0D0-7FC8CE97B613}"/>
                </a:ext>
              </a:extLst>
            </p:cNvPr>
            <p:cNvCxnSpPr>
              <a:cxnSpLocks/>
            </p:cNvCxnSpPr>
            <p:nvPr/>
          </p:nvCxnSpPr>
          <p:spPr bwMode="auto">
            <a:xfrm>
              <a:off x="79177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329BE283-DC06-4FD7-AC05-E6ED6AC4D0C8}"/>
                </a:ext>
              </a:extLst>
            </p:cNvPr>
            <p:cNvCxnSpPr>
              <a:cxnSpLocks/>
            </p:cNvCxnSpPr>
            <p:nvPr/>
          </p:nvCxnSpPr>
          <p:spPr bwMode="auto">
            <a:xfrm>
              <a:off x="138881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03F4979A-36AE-48D7-B84D-1169C3B416BC}"/>
                </a:ext>
              </a:extLst>
            </p:cNvPr>
            <p:cNvCxnSpPr>
              <a:cxnSpLocks/>
            </p:cNvCxnSpPr>
            <p:nvPr/>
          </p:nvCxnSpPr>
          <p:spPr bwMode="auto">
            <a:xfrm>
              <a:off x="198585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D7B42247-CCF7-46C2-A99A-E5A8924251BB}"/>
                </a:ext>
              </a:extLst>
            </p:cNvPr>
            <p:cNvCxnSpPr>
              <a:cxnSpLocks/>
            </p:cNvCxnSpPr>
            <p:nvPr/>
          </p:nvCxnSpPr>
          <p:spPr bwMode="auto">
            <a:xfrm>
              <a:off x="258289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C9D80A44-0FA8-422B-91D5-82FB4C2AA2DC}"/>
                </a:ext>
              </a:extLst>
            </p:cNvPr>
            <p:cNvCxnSpPr>
              <a:cxnSpLocks/>
            </p:cNvCxnSpPr>
            <p:nvPr/>
          </p:nvCxnSpPr>
          <p:spPr bwMode="auto">
            <a:xfrm>
              <a:off x="3179937"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3DD08940-E353-449A-AA4C-489680C69C2E}"/>
                </a:ext>
              </a:extLst>
            </p:cNvPr>
            <p:cNvCxnSpPr>
              <a:cxnSpLocks/>
            </p:cNvCxnSpPr>
            <p:nvPr/>
          </p:nvCxnSpPr>
          <p:spPr bwMode="auto">
            <a:xfrm>
              <a:off x="3776978"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7DF698E6-D51D-46BC-BB77-EAA9A5B68988}"/>
                </a:ext>
              </a:extLst>
            </p:cNvPr>
            <p:cNvCxnSpPr>
              <a:cxnSpLocks/>
            </p:cNvCxnSpPr>
            <p:nvPr/>
          </p:nvCxnSpPr>
          <p:spPr bwMode="auto">
            <a:xfrm>
              <a:off x="4374019" y="3651419"/>
              <a:ext cx="0" cy="643354"/>
            </a:xfrm>
            <a:prstGeom prst="line">
              <a:avLst/>
            </a:prstGeom>
            <a:noFill/>
            <a:ln w="28575" cap="flat" cmpd="sng" algn="ctr">
              <a:solidFill>
                <a:schemeClr val="bg1"/>
              </a:solidFill>
              <a:prstDash val="solid"/>
              <a:round/>
              <a:headEnd type="none" w="med" len="med"/>
              <a:tailEnd type="none" w="med" len="med"/>
            </a:ln>
            <a:effectLst/>
          </p:spPr>
        </p:cxnSp>
      </p:grpSp>
      <p:sp>
        <p:nvSpPr>
          <p:cNvPr id="89" name="Freeform: Shape 88">
            <a:extLst>
              <a:ext uri="{FF2B5EF4-FFF2-40B4-BE49-F238E27FC236}">
                <a16:creationId xmlns:a16="http://schemas.microsoft.com/office/drawing/2014/main" id="{AD02BEF7-8F0B-42F7-998D-040C8C0B8790}"/>
              </a:ext>
            </a:extLst>
          </p:cNvPr>
          <p:cNvSpPr/>
          <p:nvPr/>
        </p:nvSpPr>
        <p:spPr bwMode="auto">
          <a:xfrm>
            <a:off x="7836436" y="2012950"/>
            <a:ext cx="3558907" cy="2635250"/>
          </a:xfrm>
          <a:custGeom>
            <a:avLst/>
            <a:gdLst>
              <a:gd name="connsiteX0" fmla="*/ 0 w 3683000"/>
              <a:gd name="connsiteY0" fmla="*/ 0 h 3149600"/>
              <a:gd name="connsiteX1" fmla="*/ 0 w 3683000"/>
              <a:gd name="connsiteY1" fmla="*/ 3149600 h 3149600"/>
              <a:gd name="connsiteX2" fmla="*/ 3683000 w 3683000"/>
              <a:gd name="connsiteY2" fmla="*/ 3149600 h 3149600"/>
            </a:gdLst>
            <a:ahLst/>
            <a:cxnLst>
              <a:cxn ang="0">
                <a:pos x="connsiteX0" y="connsiteY0"/>
              </a:cxn>
              <a:cxn ang="0">
                <a:pos x="connsiteX1" y="connsiteY1"/>
              </a:cxn>
              <a:cxn ang="0">
                <a:pos x="connsiteX2" y="connsiteY2"/>
              </a:cxn>
            </a:cxnLst>
            <a:rect l="l" t="t" r="r" b="b"/>
            <a:pathLst>
              <a:path w="3683000" h="3149600">
                <a:moveTo>
                  <a:pt x="0" y="0"/>
                </a:moveTo>
                <a:lnTo>
                  <a:pt x="0" y="3149600"/>
                </a:lnTo>
                <a:lnTo>
                  <a:pt x="3683000" y="3149600"/>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90" name="TextBox 89">
            <a:extLst>
              <a:ext uri="{FF2B5EF4-FFF2-40B4-BE49-F238E27FC236}">
                <a16:creationId xmlns:a16="http://schemas.microsoft.com/office/drawing/2014/main" id="{11421ECB-216C-43A3-8C27-C44A87A3276F}"/>
              </a:ext>
            </a:extLst>
          </p:cNvPr>
          <p:cNvSpPr txBox="1"/>
          <p:nvPr/>
        </p:nvSpPr>
        <p:spPr bwMode="auto">
          <a:xfrm>
            <a:off x="7637369" y="4868750"/>
            <a:ext cx="150663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Patients at Risk, n</a:t>
            </a:r>
          </a:p>
        </p:txBody>
      </p:sp>
      <p:grpSp>
        <p:nvGrpSpPr>
          <p:cNvPr id="91" name="Group 90">
            <a:extLst>
              <a:ext uri="{FF2B5EF4-FFF2-40B4-BE49-F238E27FC236}">
                <a16:creationId xmlns:a16="http://schemas.microsoft.com/office/drawing/2014/main" id="{CB92C990-8484-40C7-88AD-2E4C49A99D0F}"/>
              </a:ext>
            </a:extLst>
          </p:cNvPr>
          <p:cNvGrpSpPr/>
          <p:nvPr/>
        </p:nvGrpSpPr>
        <p:grpSpPr>
          <a:xfrm>
            <a:off x="7651249" y="5064319"/>
            <a:ext cx="3875158" cy="307781"/>
            <a:chOff x="630453" y="4089520"/>
            <a:chExt cx="3904740" cy="245709"/>
          </a:xfrm>
        </p:grpSpPr>
        <p:sp>
          <p:nvSpPr>
            <p:cNvPr id="92" name="TextBox 91">
              <a:extLst>
                <a:ext uri="{FF2B5EF4-FFF2-40B4-BE49-F238E27FC236}">
                  <a16:creationId xmlns:a16="http://schemas.microsoft.com/office/drawing/2014/main" id="{FB9504F2-96FA-4B54-A118-F65448EA5432}"/>
                </a:ext>
              </a:extLst>
            </p:cNvPr>
            <p:cNvSpPr txBox="1"/>
            <p:nvPr/>
          </p:nvSpPr>
          <p:spPr bwMode="auto">
            <a:xfrm>
              <a:off x="1213513"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20</a:t>
              </a:r>
            </a:p>
          </p:txBody>
        </p:sp>
        <p:sp>
          <p:nvSpPr>
            <p:cNvPr id="93" name="TextBox 92">
              <a:extLst>
                <a:ext uri="{FF2B5EF4-FFF2-40B4-BE49-F238E27FC236}">
                  <a16:creationId xmlns:a16="http://schemas.microsoft.com/office/drawing/2014/main" id="{A009B881-A9EF-4606-80B2-41E28A9FAC2F}"/>
                </a:ext>
              </a:extLst>
            </p:cNvPr>
            <p:cNvSpPr txBox="1"/>
            <p:nvPr/>
          </p:nvSpPr>
          <p:spPr bwMode="auto">
            <a:xfrm>
              <a:off x="630453"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24</a:t>
              </a:r>
            </a:p>
          </p:txBody>
        </p:sp>
        <p:sp>
          <p:nvSpPr>
            <p:cNvPr id="94" name="TextBox 93">
              <a:extLst>
                <a:ext uri="{FF2B5EF4-FFF2-40B4-BE49-F238E27FC236}">
                  <a16:creationId xmlns:a16="http://schemas.microsoft.com/office/drawing/2014/main" id="{D65B8195-CF9C-439D-BFB8-45F45B1D8A53}"/>
                </a:ext>
              </a:extLst>
            </p:cNvPr>
            <p:cNvSpPr txBox="1"/>
            <p:nvPr/>
          </p:nvSpPr>
          <p:spPr bwMode="auto">
            <a:xfrm>
              <a:off x="2405692"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17</a:t>
              </a:r>
            </a:p>
          </p:txBody>
        </p:sp>
        <p:sp>
          <p:nvSpPr>
            <p:cNvPr id="95" name="TextBox 94">
              <a:extLst>
                <a:ext uri="{FF2B5EF4-FFF2-40B4-BE49-F238E27FC236}">
                  <a16:creationId xmlns:a16="http://schemas.microsoft.com/office/drawing/2014/main" id="{250057D4-04BB-4513-A6BA-637F984F3E1A}"/>
                </a:ext>
              </a:extLst>
            </p:cNvPr>
            <p:cNvSpPr txBox="1"/>
            <p:nvPr/>
          </p:nvSpPr>
          <p:spPr bwMode="auto">
            <a:xfrm>
              <a:off x="1822634"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19</a:t>
              </a:r>
            </a:p>
          </p:txBody>
        </p:sp>
        <p:sp>
          <p:nvSpPr>
            <p:cNvPr id="96" name="TextBox 95">
              <a:extLst>
                <a:ext uri="{FF2B5EF4-FFF2-40B4-BE49-F238E27FC236}">
                  <a16:creationId xmlns:a16="http://schemas.microsoft.com/office/drawing/2014/main" id="{DE3254D9-705F-4A43-8DB3-AD7155CBCFA7}"/>
                </a:ext>
              </a:extLst>
            </p:cNvPr>
            <p:cNvSpPr txBox="1"/>
            <p:nvPr/>
          </p:nvSpPr>
          <p:spPr bwMode="auto">
            <a:xfrm>
              <a:off x="3601894"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13</a:t>
              </a:r>
            </a:p>
          </p:txBody>
        </p:sp>
        <p:sp>
          <p:nvSpPr>
            <p:cNvPr id="97" name="TextBox 96">
              <a:extLst>
                <a:ext uri="{FF2B5EF4-FFF2-40B4-BE49-F238E27FC236}">
                  <a16:creationId xmlns:a16="http://schemas.microsoft.com/office/drawing/2014/main" id="{62DB1E2F-3B41-4F52-9C6F-BCAEE31C8B0F}"/>
                </a:ext>
              </a:extLst>
            </p:cNvPr>
            <p:cNvSpPr txBox="1"/>
            <p:nvPr/>
          </p:nvSpPr>
          <p:spPr bwMode="auto">
            <a:xfrm>
              <a:off x="3018835" y="4089523"/>
              <a:ext cx="370213"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16</a:t>
              </a:r>
            </a:p>
          </p:txBody>
        </p:sp>
        <p:sp>
          <p:nvSpPr>
            <p:cNvPr id="98" name="TextBox 97">
              <a:extLst>
                <a:ext uri="{FF2B5EF4-FFF2-40B4-BE49-F238E27FC236}">
                  <a16:creationId xmlns:a16="http://schemas.microsoft.com/office/drawing/2014/main" id="{299281A9-49C4-4284-AAFA-44FEDE812759}"/>
                </a:ext>
              </a:extLst>
            </p:cNvPr>
            <p:cNvSpPr txBox="1"/>
            <p:nvPr/>
          </p:nvSpPr>
          <p:spPr bwMode="auto">
            <a:xfrm>
              <a:off x="4257048" y="4089520"/>
              <a:ext cx="278145" cy="245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7</a:t>
              </a:r>
            </a:p>
          </p:txBody>
        </p:sp>
      </p:grpSp>
      <p:sp>
        <p:nvSpPr>
          <p:cNvPr id="2" name="Freeform: Shape 1">
            <a:extLst>
              <a:ext uri="{FF2B5EF4-FFF2-40B4-BE49-F238E27FC236}">
                <a16:creationId xmlns:a16="http://schemas.microsoft.com/office/drawing/2014/main" id="{A9529D2F-EE1A-4340-8500-27A320914A14}"/>
              </a:ext>
            </a:extLst>
          </p:cNvPr>
          <p:cNvSpPr/>
          <p:nvPr/>
        </p:nvSpPr>
        <p:spPr bwMode="auto">
          <a:xfrm>
            <a:off x="3302000" y="2038350"/>
            <a:ext cx="3543300" cy="1470025"/>
          </a:xfrm>
          <a:custGeom>
            <a:avLst/>
            <a:gdLst>
              <a:gd name="connsiteX0" fmla="*/ 0 w 3543300"/>
              <a:gd name="connsiteY0" fmla="*/ 0 h 1470025"/>
              <a:gd name="connsiteX1" fmla="*/ 57150 w 3543300"/>
              <a:gd name="connsiteY1" fmla="*/ 0 h 1470025"/>
              <a:gd name="connsiteX2" fmla="*/ 57150 w 3543300"/>
              <a:gd name="connsiteY2" fmla="*/ 111125 h 1470025"/>
              <a:gd name="connsiteX3" fmla="*/ 76200 w 3543300"/>
              <a:gd name="connsiteY3" fmla="*/ 111125 h 1470025"/>
              <a:gd name="connsiteX4" fmla="*/ 76200 w 3543300"/>
              <a:gd name="connsiteY4" fmla="*/ 222250 h 1470025"/>
              <a:gd name="connsiteX5" fmla="*/ 133350 w 3543300"/>
              <a:gd name="connsiteY5" fmla="*/ 222250 h 1470025"/>
              <a:gd name="connsiteX6" fmla="*/ 133350 w 3543300"/>
              <a:gd name="connsiteY6" fmla="*/ 333375 h 1470025"/>
              <a:gd name="connsiteX7" fmla="*/ 342900 w 3543300"/>
              <a:gd name="connsiteY7" fmla="*/ 333375 h 1470025"/>
              <a:gd name="connsiteX8" fmla="*/ 342900 w 3543300"/>
              <a:gd name="connsiteY8" fmla="*/ 552450 h 1470025"/>
              <a:gd name="connsiteX9" fmla="*/ 527050 w 3543300"/>
              <a:gd name="connsiteY9" fmla="*/ 552450 h 1470025"/>
              <a:gd name="connsiteX10" fmla="*/ 527050 w 3543300"/>
              <a:gd name="connsiteY10" fmla="*/ 660400 h 1470025"/>
              <a:gd name="connsiteX11" fmla="*/ 1241425 w 3543300"/>
              <a:gd name="connsiteY11" fmla="*/ 660400 h 1470025"/>
              <a:gd name="connsiteX12" fmla="*/ 1241425 w 3543300"/>
              <a:gd name="connsiteY12" fmla="*/ 990600 h 1470025"/>
              <a:gd name="connsiteX13" fmla="*/ 1289050 w 3543300"/>
              <a:gd name="connsiteY13" fmla="*/ 990600 h 1470025"/>
              <a:gd name="connsiteX14" fmla="*/ 1289050 w 3543300"/>
              <a:gd name="connsiteY14" fmla="*/ 1092200 h 1470025"/>
              <a:gd name="connsiteX15" fmla="*/ 2762250 w 3543300"/>
              <a:gd name="connsiteY15" fmla="*/ 1092200 h 1470025"/>
              <a:gd name="connsiteX16" fmla="*/ 2762250 w 3543300"/>
              <a:gd name="connsiteY16" fmla="*/ 1206500 h 1470025"/>
              <a:gd name="connsiteX17" fmla="*/ 2898775 w 3543300"/>
              <a:gd name="connsiteY17" fmla="*/ 1206500 h 1470025"/>
              <a:gd name="connsiteX18" fmla="*/ 2898775 w 3543300"/>
              <a:gd name="connsiteY18" fmla="*/ 1333500 h 1470025"/>
              <a:gd name="connsiteX19" fmla="*/ 3187700 w 3543300"/>
              <a:gd name="connsiteY19" fmla="*/ 1333500 h 1470025"/>
              <a:gd name="connsiteX20" fmla="*/ 3187700 w 3543300"/>
              <a:gd name="connsiteY20" fmla="*/ 1470025 h 1470025"/>
              <a:gd name="connsiteX21" fmla="*/ 3543300 w 3543300"/>
              <a:gd name="connsiteY21" fmla="*/ 1470025 h 147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43300" h="1470025">
                <a:moveTo>
                  <a:pt x="0" y="0"/>
                </a:moveTo>
                <a:lnTo>
                  <a:pt x="57150" y="0"/>
                </a:lnTo>
                <a:lnTo>
                  <a:pt x="57150" y="111125"/>
                </a:lnTo>
                <a:lnTo>
                  <a:pt x="76200" y="111125"/>
                </a:lnTo>
                <a:lnTo>
                  <a:pt x="76200" y="222250"/>
                </a:lnTo>
                <a:lnTo>
                  <a:pt x="133350" y="222250"/>
                </a:lnTo>
                <a:lnTo>
                  <a:pt x="133350" y="333375"/>
                </a:lnTo>
                <a:lnTo>
                  <a:pt x="342900" y="333375"/>
                </a:lnTo>
                <a:lnTo>
                  <a:pt x="342900" y="552450"/>
                </a:lnTo>
                <a:lnTo>
                  <a:pt x="527050" y="552450"/>
                </a:lnTo>
                <a:lnTo>
                  <a:pt x="527050" y="660400"/>
                </a:lnTo>
                <a:lnTo>
                  <a:pt x="1241425" y="660400"/>
                </a:lnTo>
                <a:lnTo>
                  <a:pt x="1241425" y="990600"/>
                </a:lnTo>
                <a:lnTo>
                  <a:pt x="1289050" y="990600"/>
                </a:lnTo>
                <a:lnTo>
                  <a:pt x="1289050" y="1092200"/>
                </a:lnTo>
                <a:lnTo>
                  <a:pt x="2762250" y="1092200"/>
                </a:lnTo>
                <a:lnTo>
                  <a:pt x="2762250" y="1206500"/>
                </a:lnTo>
                <a:lnTo>
                  <a:pt x="2898775" y="1206500"/>
                </a:lnTo>
                <a:lnTo>
                  <a:pt x="2898775" y="1333500"/>
                </a:lnTo>
                <a:lnTo>
                  <a:pt x="3187700" y="1333500"/>
                </a:lnTo>
                <a:lnTo>
                  <a:pt x="3187700" y="1470025"/>
                </a:lnTo>
                <a:lnTo>
                  <a:pt x="3543300" y="1470025"/>
                </a:lnTo>
              </a:path>
            </a:pathLst>
          </a:custGeom>
          <a:noFill/>
          <a:ln w="28575">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3" name="Freeform: Shape 2">
            <a:extLst>
              <a:ext uri="{FF2B5EF4-FFF2-40B4-BE49-F238E27FC236}">
                <a16:creationId xmlns:a16="http://schemas.microsoft.com/office/drawing/2014/main" id="{F3418B66-1DC3-4AFF-ABC5-5065DBA26285}"/>
              </a:ext>
            </a:extLst>
          </p:cNvPr>
          <p:cNvSpPr/>
          <p:nvPr/>
        </p:nvSpPr>
        <p:spPr bwMode="auto">
          <a:xfrm>
            <a:off x="3317875" y="2041525"/>
            <a:ext cx="3521075" cy="781050"/>
          </a:xfrm>
          <a:custGeom>
            <a:avLst/>
            <a:gdLst>
              <a:gd name="connsiteX0" fmla="*/ 3521075 w 3521075"/>
              <a:gd name="connsiteY0" fmla="*/ 781050 h 781050"/>
              <a:gd name="connsiteX1" fmla="*/ 3175000 w 3521075"/>
              <a:gd name="connsiteY1" fmla="*/ 781050 h 781050"/>
              <a:gd name="connsiteX2" fmla="*/ 3175000 w 3521075"/>
              <a:gd name="connsiteY2" fmla="*/ 676275 h 781050"/>
              <a:gd name="connsiteX3" fmla="*/ 2882900 w 3521075"/>
              <a:gd name="connsiteY3" fmla="*/ 676275 h 781050"/>
              <a:gd name="connsiteX4" fmla="*/ 2882900 w 3521075"/>
              <a:gd name="connsiteY4" fmla="*/ 574675 h 781050"/>
              <a:gd name="connsiteX5" fmla="*/ 2746375 w 3521075"/>
              <a:gd name="connsiteY5" fmla="*/ 574675 h 781050"/>
              <a:gd name="connsiteX6" fmla="*/ 2746375 w 3521075"/>
              <a:gd name="connsiteY6" fmla="*/ 485775 h 781050"/>
              <a:gd name="connsiteX7" fmla="*/ 1279525 w 3521075"/>
              <a:gd name="connsiteY7" fmla="*/ 485775 h 781050"/>
              <a:gd name="connsiteX8" fmla="*/ 1279525 w 3521075"/>
              <a:gd name="connsiteY8" fmla="*/ 393700 h 781050"/>
              <a:gd name="connsiteX9" fmla="*/ 1228725 w 3521075"/>
              <a:gd name="connsiteY9" fmla="*/ 393700 h 781050"/>
              <a:gd name="connsiteX10" fmla="*/ 1228725 w 3521075"/>
              <a:gd name="connsiteY10" fmla="*/ 152400 h 781050"/>
              <a:gd name="connsiteX11" fmla="*/ 511175 w 3521075"/>
              <a:gd name="connsiteY11" fmla="*/ 152400 h 781050"/>
              <a:gd name="connsiteX12" fmla="*/ 511175 w 3521075"/>
              <a:gd name="connsiteY12" fmla="*/ 79375 h 781050"/>
              <a:gd name="connsiteX13" fmla="*/ 327025 w 3521075"/>
              <a:gd name="connsiteY13" fmla="*/ 79375 h 781050"/>
              <a:gd name="connsiteX14" fmla="*/ 327025 w 3521075"/>
              <a:gd name="connsiteY14" fmla="*/ 0 h 781050"/>
              <a:gd name="connsiteX15" fmla="*/ 0 w 3521075"/>
              <a:gd name="connsiteY15" fmla="*/ 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1075" h="781050">
                <a:moveTo>
                  <a:pt x="3521075" y="781050"/>
                </a:moveTo>
                <a:lnTo>
                  <a:pt x="3175000" y="781050"/>
                </a:lnTo>
                <a:lnTo>
                  <a:pt x="3175000" y="676275"/>
                </a:lnTo>
                <a:lnTo>
                  <a:pt x="2882900" y="676275"/>
                </a:lnTo>
                <a:lnTo>
                  <a:pt x="2882900" y="574675"/>
                </a:lnTo>
                <a:lnTo>
                  <a:pt x="2746375" y="574675"/>
                </a:lnTo>
                <a:lnTo>
                  <a:pt x="2746375" y="485775"/>
                </a:lnTo>
                <a:lnTo>
                  <a:pt x="1279525" y="485775"/>
                </a:lnTo>
                <a:lnTo>
                  <a:pt x="1279525" y="393700"/>
                </a:lnTo>
                <a:lnTo>
                  <a:pt x="1228725" y="393700"/>
                </a:lnTo>
                <a:lnTo>
                  <a:pt x="1228725" y="152400"/>
                </a:lnTo>
                <a:lnTo>
                  <a:pt x="511175" y="152400"/>
                </a:lnTo>
                <a:lnTo>
                  <a:pt x="511175" y="79375"/>
                </a:lnTo>
                <a:lnTo>
                  <a:pt x="327025" y="79375"/>
                </a:lnTo>
                <a:lnTo>
                  <a:pt x="327025" y="0"/>
                </a:lnTo>
                <a:lnTo>
                  <a:pt x="0" y="0"/>
                </a:lnTo>
              </a:path>
            </a:pathLst>
          </a:custGeom>
          <a:noFill/>
          <a:ln w="28575">
            <a:solidFill>
              <a:schemeClr val="accent1"/>
            </a:solidFill>
            <a:prstDash val="sysDash"/>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8" name="Freeform: Shape 7">
            <a:extLst>
              <a:ext uri="{FF2B5EF4-FFF2-40B4-BE49-F238E27FC236}">
                <a16:creationId xmlns:a16="http://schemas.microsoft.com/office/drawing/2014/main" id="{1FFE3024-A153-4864-A19F-90BFD2C05285}"/>
              </a:ext>
            </a:extLst>
          </p:cNvPr>
          <p:cNvSpPr/>
          <p:nvPr/>
        </p:nvSpPr>
        <p:spPr bwMode="auto">
          <a:xfrm>
            <a:off x="3306233" y="2036233"/>
            <a:ext cx="3534834" cy="1892300"/>
          </a:xfrm>
          <a:custGeom>
            <a:avLst/>
            <a:gdLst>
              <a:gd name="connsiteX0" fmla="*/ 0 w 3534834"/>
              <a:gd name="connsiteY0" fmla="*/ 0 h 1892300"/>
              <a:gd name="connsiteX1" fmla="*/ 50800 w 3534834"/>
              <a:gd name="connsiteY1" fmla="*/ 0 h 1892300"/>
              <a:gd name="connsiteX2" fmla="*/ 50800 w 3534834"/>
              <a:gd name="connsiteY2" fmla="*/ 110067 h 1892300"/>
              <a:gd name="connsiteX3" fmla="*/ 59267 w 3534834"/>
              <a:gd name="connsiteY3" fmla="*/ 110067 h 1892300"/>
              <a:gd name="connsiteX4" fmla="*/ 59267 w 3534834"/>
              <a:gd name="connsiteY4" fmla="*/ 262467 h 1892300"/>
              <a:gd name="connsiteX5" fmla="*/ 59267 w 3534834"/>
              <a:gd name="connsiteY5" fmla="*/ 266700 h 1892300"/>
              <a:gd name="connsiteX6" fmla="*/ 59267 w 3534834"/>
              <a:gd name="connsiteY6" fmla="*/ 495300 h 1892300"/>
              <a:gd name="connsiteX7" fmla="*/ 135467 w 3534834"/>
              <a:gd name="connsiteY7" fmla="*/ 495300 h 1892300"/>
              <a:gd name="connsiteX8" fmla="*/ 135467 w 3534834"/>
              <a:gd name="connsiteY8" fmla="*/ 651934 h 1892300"/>
              <a:gd name="connsiteX9" fmla="*/ 347134 w 3534834"/>
              <a:gd name="connsiteY9" fmla="*/ 651934 h 1892300"/>
              <a:gd name="connsiteX10" fmla="*/ 347134 w 3534834"/>
              <a:gd name="connsiteY10" fmla="*/ 935567 h 1892300"/>
              <a:gd name="connsiteX11" fmla="*/ 524934 w 3534834"/>
              <a:gd name="connsiteY11" fmla="*/ 935567 h 1892300"/>
              <a:gd name="connsiteX12" fmla="*/ 524934 w 3534834"/>
              <a:gd name="connsiteY12" fmla="*/ 1066800 h 1892300"/>
              <a:gd name="connsiteX13" fmla="*/ 1240367 w 3534834"/>
              <a:gd name="connsiteY13" fmla="*/ 1066800 h 1892300"/>
              <a:gd name="connsiteX14" fmla="*/ 1240367 w 3534834"/>
              <a:gd name="connsiteY14" fmla="*/ 1435100 h 1892300"/>
              <a:gd name="connsiteX15" fmla="*/ 1291167 w 3534834"/>
              <a:gd name="connsiteY15" fmla="*/ 1435100 h 1892300"/>
              <a:gd name="connsiteX16" fmla="*/ 1291167 w 3534834"/>
              <a:gd name="connsiteY16" fmla="*/ 1536700 h 1892300"/>
              <a:gd name="connsiteX17" fmla="*/ 2747434 w 3534834"/>
              <a:gd name="connsiteY17" fmla="*/ 1536700 h 1892300"/>
              <a:gd name="connsiteX18" fmla="*/ 2747434 w 3534834"/>
              <a:gd name="connsiteY18" fmla="*/ 1642534 h 1892300"/>
              <a:gd name="connsiteX19" fmla="*/ 2895600 w 3534834"/>
              <a:gd name="connsiteY19" fmla="*/ 1642534 h 1892300"/>
              <a:gd name="connsiteX20" fmla="*/ 2895600 w 3534834"/>
              <a:gd name="connsiteY20" fmla="*/ 1756834 h 1892300"/>
              <a:gd name="connsiteX21" fmla="*/ 3187700 w 3534834"/>
              <a:gd name="connsiteY21" fmla="*/ 1756834 h 1892300"/>
              <a:gd name="connsiteX22" fmla="*/ 3187700 w 3534834"/>
              <a:gd name="connsiteY22" fmla="*/ 1892300 h 1892300"/>
              <a:gd name="connsiteX23" fmla="*/ 3534834 w 3534834"/>
              <a:gd name="connsiteY23" fmla="*/ 1892300 h 1892300"/>
              <a:gd name="connsiteX0" fmla="*/ 0 w 3534834"/>
              <a:gd name="connsiteY0" fmla="*/ 0 h 1892300"/>
              <a:gd name="connsiteX1" fmla="*/ 50800 w 3534834"/>
              <a:gd name="connsiteY1" fmla="*/ 0 h 1892300"/>
              <a:gd name="connsiteX2" fmla="*/ 50800 w 3534834"/>
              <a:gd name="connsiteY2" fmla="*/ 110067 h 1892300"/>
              <a:gd name="connsiteX3" fmla="*/ 59267 w 3534834"/>
              <a:gd name="connsiteY3" fmla="*/ 110067 h 1892300"/>
              <a:gd name="connsiteX4" fmla="*/ 59267 w 3534834"/>
              <a:gd name="connsiteY4" fmla="*/ 262467 h 1892300"/>
              <a:gd name="connsiteX5" fmla="*/ 59267 w 3534834"/>
              <a:gd name="connsiteY5" fmla="*/ 266700 h 1892300"/>
              <a:gd name="connsiteX6" fmla="*/ 59267 w 3534834"/>
              <a:gd name="connsiteY6" fmla="*/ 495300 h 1892300"/>
              <a:gd name="connsiteX7" fmla="*/ 135467 w 3534834"/>
              <a:gd name="connsiteY7" fmla="*/ 495300 h 1892300"/>
              <a:gd name="connsiteX8" fmla="*/ 135467 w 3534834"/>
              <a:gd name="connsiteY8" fmla="*/ 651934 h 1892300"/>
              <a:gd name="connsiteX9" fmla="*/ 347134 w 3534834"/>
              <a:gd name="connsiteY9" fmla="*/ 651934 h 1892300"/>
              <a:gd name="connsiteX10" fmla="*/ 347134 w 3534834"/>
              <a:gd name="connsiteY10" fmla="*/ 935567 h 1892300"/>
              <a:gd name="connsiteX11" fmla="*/ 524934 w 3534834"/>
              <a:gd name="connsiteY11" fmla="*/ 935567 h 1892300"/>
              <a:gd name="connsiteX12" fmla="*/ 524934 w 3534834"/>
              <a:gd name="connsiteY12" fmla="*/ 1066800 h 1892300"/>
              <a:gd name="connsiteX13" fmla="*/ 1240367 w 3534834"/>
              <a:gd name="connsiteY13" fmla="*/ 1066800 h 1892300"/>
              <a:gd name="connsiteX14" fmla="*/ 1240367 w 3534834"/>
              <a:gd name="connsiteY14" fmla="*/ 1435100 h 1892300"/>
              <a:gd name="connsiteX15" fmla="*/ 1291167 w 3534834"/>
              <a:gd name="connsiteY15" fmla="*/ 1435100 h 1892300"/>
              <a:gd name="connsiteX16" fmla="*/ 1291167 w 3534834"/>
              <a:gd name="connsiteY16" fmla="*/ 1536700 h 1892300"/>
              <a:gd name="connsiteX17" fmla="*/ 2747434 w 3534834"/>
              <a:gd name="connsiteY17" fmla="*/ 1536700 h 1892300"/>
              <a:gd name="connsiteX18" fmla="*/ 2747434 w 3534834"/>
              <a:gd name="connsiteY18" fmla="*/ 1642534 h 1892300"/>
              <a:gd name="connsiteX19" fmla="*/ 2895600 w 3534834"/>
              <a:gd name="connsiteY19" fmla="*/ 1642534 h 1892300"/>
              <a:gd name="connsiteX20" fmla="*/ 2895600 w 3534834"/>
              <a:gd name="connsiteY20" fmla="*/ 1769534 h 1892300"/>
              <a:gd name="connsiteX21" fmla="*/ 3187700 w 3534834"/>
              <a:gd name="connsiteY21" fmla="*/ 1756834 h 1892300"/>
              <a:gd name="connsiteX22" fmla="*/ 3187700 w 3534834"/>
              <a:gd name="connsiteY22" fmla="*/ 1892300 h 1892300"/>
              <a:gd name="connsiteX23" fmla="*/ 3534834 w 3534834"/>
              <a:gd name="connsiteY23" fmla="*/ 1892300 h 1892300"/>
              <a:gd name="connsiteX0" fmla="*/ 0 w 3534834"/>
              <a:gd name="connsiteY0" fmla="*/ 0 h 1892300"/>
              <a:gd name="connsiteX1" fmla="*/ 50800 w 3534834"/>
              <a:gd name="connsiteY1" fmla="*/ 0 h 1892300"/>
              <a:gd name="connsiteX2" fmla="*/ 50800 w 3534834"/>
              <a:gd name="connsiteY2" fmla="*/ 110067 h 1892300"/>
              <a:gd name="connsiteX3" fmla="*/ 59267 w 3534834"/>
              <a:gd name="connsiteY3" fmla="*/ 110067 h 1892300"/>
              <a:gd name="connsiteX4" fmla="*/ 59267 w 3534834"/>
              <a:gd name="connsiteY4" fmla="*/ 262467 h 1892300"/>
              <a:gd name="connsiteX5" fmla="*/ 59267 w 3534834"/>
              <a:gd name="connsiteY5" fmla="*/ 266700 h 1892300"/>
              <a:gd name="connsiteX6" fmla="*/ 59267 w 3534834"/>
              <a:gd name="connsiteY6" fmla="*/ 495300 h 1892300"/>
              <a:gd name="connsiteX7" fmla="*/ 135467 w 3534834"/>
              <a:gd name="connsiteY7" fmla="*/ 495300 h 1892300"/>
              <a:gd name="connsiteX8" fmla="*/ 135467 w 3534834"/>
              <a:gd name="connsiteY8" fmla="*/ 651934 h 1892300"/>
              <a:gd name="connsiteX9" fmla="*/ 347134 w 3534834"/>
              <a:gd name="connsiteY9" fmla="*/ 651934 h 1892300"/>
              <a:gd name="connsiteX10" fmla="*/ 347134 w 3534834"/>
              <a:gd name="connsiteY10" fmla="*/ 935567 h 1892300"/>
              <a:gd name="connsiteX11" fmla="*/ 524934 w 3534834"/>
              <a:gd name="connsiteY11" fmla="*/ 935567 h 1892300"/>
              <a:gd name="connsiteX12" fmla="*/ 524934 w 3534834"/>
              <a:gd name="connsiteY12" fmla="*/ 1066800 h 1892300"/>
              <a:gd name="connsiteX13" fmla="*/ 1240367 w 3534834"/>
              <a:gd name="connsiteY13" fmla="*/ 1066800 h 1892300"/>
              <a:gd name="connsiteX14" fmla="*/ 1240367 w 3534834"/>
              <a:gd name="connsiteY14" fmla="*/ 1435100 h 1892300"/>
              <a:gd name="connsiteX15" fmla="*/ 1291167 w 3534834"/>
              <a:gd name="connsiteY15" fmla="*/ 1435100 h 1892300"/>
              <a:gd name="connsiteX16" fmla="*/ 1291167 w 3534834"/>
              <a:gd name="connsiteY16" fmla="*/ 1536700 h 1892300"/>
              <a:gd name="connsiteX17" fmla="*/ 2747434 w 3534834"/>
              <a:gd name="connsiteY17" fmla="*/ 1536700 h 1892300"/>
              <a:gd name="connsiteX18" fmla="*/ 2747434 w 3534834"/>
              <a:gd name="connsiteY18" fmla="*/ 1642534 h 1892300"/>
              <a:gd name="connsiteX19" fmla="*/ 2895600 w 3534834"/>
              <a:gd name="connsiteY19" fmla="*/ 1642534 h 1892300"/>
              <a:gd name="connsiteX20" fmla="*/ 2895600 w 3534834"/>
              <a:gd name="connsiteY20" fmla="*/ 1769534 h 1892300"/>
              <a:gd name="connsiteX21" fmla="*/ 3187700 w 3534834"/>
              <a:gd name="connsiteY21" fmla="*/ 1771651 h 1892300"/>
              <a:gd name="connsiteX22" fmla="*/ 3187700 w 3534834"/>
              <a:gd name="connsiteY22" fmla="*/ 1892300 h 1892300"/>
              <a:gd name="connsiteX23" fmla="*/ 3534834 w 3534834"/>
              <a:gd name="connsiteY23" fmla="*/ 1892300 h 1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34834" h="1892300">
                <a:moveTo>
                  <a:pt x="0" y="0"/>
                </a:moveTo>
                <a:lnTo>
                  <a:pt x="50800" y="0"/>
                </a:lnTo>
                <a:lnTo>
                  <a:pt x="50800" y="110067"/>
                </a:lnTo>
                <a:lnTo>
                  <a:pt x="59267" y="110067"/>
                </a:lnTo>
                <a:lnTo>
                  <a:pt x="59267" y="262467"/>
                </a:lnTo>
                <a:lnTo>
                  <a:pt x="59267" y="266700"/>
                </a:lnTo>
                <a:lnTo>
                  <a:pt x="59267" y="495300"/>
                </a:lnTo>
                <a:lnTo>
                  <a:pt x="135467" y="495300"/>
                </a:lnTo>
                <a:lnTo>
                  <a:pt x="135467" y="651934"/>
                </a:lnTo>
                <a:lnTo>
                  <a:pt x="347134" y="651934"/>
                </a:lnTo>
                <a:lnTo>
                  <a:pt x="347134" y="935567"/>
                </a:lnTo>
                <a:lnTo>
                  <a:pt x="524934" y="935567"/>
                </a:lnTo>
                <a:lnTo>
                  <a:pt x="524934" y="1066800"/>
                </a:lnTo>
                <a:lnTo>
                  <a:pt x="1240367" y="1066800"/>
                </a:lnTo>
                <a:lnTo>
                  <a:pt x="1240367" y="1435100"/>
                </a:lnTo>
                <a:lnTo>
                  <a:pt x="1291167" y="1435100"/>
                </a:lnTo>
                <a:lnTo>
                  <a:pt x="1291167" y="1536700"/>
                </a:lnTo>
                <a:lnTo>
                  <a:pt x="2747434" y="1536700"/>
                </a:lnTo>
                <a:lnTo>
                  <a:pt x="2747434" y="1642534"/>
                </a:lnTo>
                <a:lnTo>
                  <a:pt x="2895600" y="1642534"/>
                </a:lnTo>
                <a:lnTo>
                  <a:pt x="2895600" y="1769534"/>
                </a:lnTo>
                <a:lnTo>
                  <a:pt x="3187700" y="1771651"/>
                </a:lnTo>
                <a:lnTo>
                  <a:pt x="3187700" y="1892300"/>
                </a:lnTo>
                <a:lnTo>
                  <a:pt x="3534834" y="1892300"/>
                </a:lnTo>
              </a:path>
            </a:pathLst>
          </a:custGeom>
          <a:noFill/>
          <a:ln w="28575">
            <a:solidFill>
              <a:schemeClr val="accent1"/>
            </a:solidFill>
            <a:prstDash val="sysDash"/>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cxnSp>
        <p:nvCxnSpPr>
          <p:cNvPr id="100" name="Straight Connector 99">
            <a:extLst>
              <a:ext uri="{FF2B5EF4-FFF2-40B4-BE49-F238E27FC236}">
                <a16:creationId xmlns:a16="http://schemas.microsoft.com/office/drawing/2014/main" id="{29CDD83B-33C7-430E-AEB1-D7457EB7E360}"/>
              </a:ext>
            </a:extLst>
          </p:cNvPr>
          <p:cNvCxnSpPr/>
          <p:nvPr/>
        </p:nvCxnSpPr>
        <p:spPr bwMode="auto">
          <a:xfrm>
            <a:off x="6019800" y="3086102"/>
            <a:ext cx="0" cy="95267"/>
          </a:xfrm>
          <a:prstGeom prst="line">
            <a:avLst/>
          </a:prstGeom>
          <a:noFill/>
          <a:ln w="28575" cap="flat" cmpd="sng" algn="ctr">
            <a:solidFill>
              <a:schemeClr val="accent1"/>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7BCA4848-4826-4291-AE08-C4F1E93090BC}"/>
              </a:ext>
            </a:extLst>
          </p:cNvPr>
          <p:cNvCxnSpPr/>
          <p:nvPr/>
        </p:nvCxnSpPr>
        <p:spPr bwMode="auto">
          <a:xfrm>
            <a:off x="6409266" y="3316800"/>
            <a:ext cx="0" cy="95267"/>
          </a:xfrm>
          <a:prstGeom prst="line">
            <a:avLst/>
          </a:prstGeom>
          <a:noFill/>
          <a:ln w="28575" cap="flat" cmpd="sng" algn="ctr">
            <a:solidFill>
              <a:schemeClr val="accent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853DCD74-84C7-4AFC-8C97-B893A8442B21}"/>
              </a:ext>
            </a:extLst>
          </p:cNvPr>
          <p:cNvCxnSpPr/>
          <p:nvPr/>
        </p:nvCxnSpPr>
        <p:spPr bwMode="auto">
          <a:xfrm>
            <a:off x="6536266" y="3452266"/>
            <a:ext cx="0" cy="95267"/>
          </a:xfrm>
          <a:prstGeom prst="line">
            <a:avLst/>
          </a:prstGeom>
          <a:noFill/>
          <a:ln w="28575" cap="flat" cmpd="sng" algn="ctr">
            <a:solidFill>
              <a:schemeClr val="accent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EE3F2FC1-D058-4AC4-8331-24E843987128}"/>
              </a:ext>
            </a:extLst>
          </p:cNvPr>
          <p:cNvCxnSpPr/>
          <p:nvPr/>
        </p:nvCxnSpPr>
        <p:spPr bwMode="auto">
          <a:xfrm>
            <a:off x="6838950" y="3459674"/>
            <a:ext cx="0" cy="95267"/>
          </a:xfrm>
          <a:prstGeom prst="line">
            <a:avLst/>
          </a:prstGeom>
          <a:noFill/>
          <a:ln w="28575" cap="flat" cmpd="sng" algn="ctr">
            <a:solidFill>
              <a:schemeClr val="accent1"/>
            </a:solidFill>
            <a:prstDash val="solid"/>
            <a:round/>
            <a:headEnd type="none" w="med" len="med"/>
            <a:tailEnd type="none" w="med" len="med"/>
          </a:ln>
          <a:effectLst/>
        </p:spPr>
      </p:cxnSp>
      <p:sp>
        <p:nvSpPr>
          <p:cNvPr id="104" name="TextBox 103">
            <a:extLst>
              <a:ext uri="{FF2B5EF4-FFF2-40B4-BE49-F238E27FC236}">
                <a16:creationId xmlns:a16="http://schemas.microsoft.com/office/drawing/2014/main" id="{54C9B07C-4F41-4F8A-8241-7CCB7923DBE9}"/>
              </a:ext>
            </a:extLst>
          </p:cNvPr>
          <p:cNvSpPr txBox="1"/>
          <p:nvPr/>
        </p:nvSpPr>
        <p:spPr bwMode="auto">
          <a:xfrm>
            <a:off x="9370070" y="4819798"/>
            <a:ext cx="43794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Mo</a:t>
            </a:r>
          </a:p>
        </p:txBody>
      </p:sp>
      <p:sp>
        <p:nvSpPr>
          <p:cNvPr id="105" name="Freeform: Shape 104">
            <a:extLst>
              <a:ext uri="{FF2B5EF4-FFF2-40B4-BE49-F238E27FC236}">
                <a16:creationId xmlns:a16="http://schemas.microsoft.com/office/drawing/2014/main" id="{309D08AF-F4DD-4395-BEE0-2E4649DA83A3}"/>
              </a:ext>
            </a:extLst>
          </p:cNvPr>
          <p:cNvSpPr/>
          <p:nvPr/>
        </p:nvSpPr>
        <p:spPr bwMode="auto">
          <a:xfrm>
            <a:off x="7835900" y="2012950"/>
            <a:ext cx="3568700" cy="1463675"/>
          </a:xfrm>
          <a:custGeom>
            <a:avLst/>
            <a:gdLst>
              <a:gd name="connsiteX0" fmla="*/ 0 w 3568700"/>
              <a:gd name="connsiteY0" fmla="*/ 0 h 1463675"/>
              <a:gd name="connsiteX1" fmla="*/ 133350 w 3568700"/>
              <a:gd name="connsiteY1" fmla="*/ 0 h 1463675"/>
              <a:gd name="connsiteX2" fmla="*/ 133350 w 3568700"/>
              <a:gd name="connsiteY2" fmla="*/ 104775 h 1463675"/>
              <a:gd name="connsiteX3" fmla="*/ 177800 w 3568700"/>
              <a:gd name="connsiteY3" fmla="*/ 104775 h 1463675"/>
              <a:gd name="connsiteX4" fmla="*/ 177800 w 3568700"/>
              <a:gd name="connsiteY4" fmla="*/ 222250 h 1463675"/>
              <a:gd name="connsiteX5" fmla="*/ 282575 w 3568700"/>
              <a:gd name="connsiteY5" fmla="*/ 222250 h 1463675"/>
              <a:gd name="connsiteX6" fmla="*/ 282575 w 3568700"/>
              <a:gd name="connsiteY6" fmla="*/ 330200 h 1463675"/>
              <a:gd name="connsiteX7" fmla="*/ 533400 w 3568700"/>
              <a:gd name="connsiteY7" fmla="*/ 330200 h 1463675"/>
              <a:gd name="connsiteX8" fmla="*/ 533400 w 3568700"/>
              <a:gd name="connsiteY8" fmla="*/ 441325 h 1463675"/>
              <a:gd name="connsiteX9" fmla="*/ 676275 w 3568700"/>
              <a:gd name="connsiteY9" fmla="*/ 441325 h 1463675"/>
              <a:gd name="connsiteX10" fmla="*/ 676275 w 3568700"/>
              <a:gd name="connsiteY10" fmla="*/ 549275 h 1463675"/>
              <a:gd name="connsiteX11" fmla="*/ 1295400 w 3568700"/>
              <a:gd name="connsiteY11" fmla="*/ 549275 h 1463675"/>
              <a:gd name="connsiteX12" fmla="*/ 1295400 w 3568700"/>
              <a:gd name="connsiteY12" fmla="*/ 657225 h 1463675"/>
              <a:gd name="connsiteX13" fmla="*/ 1530350 w 3568700"/>
              <a:gd name="connsiteY13" fmla="*/ 657225 h 1463675"/>
              <a:gd name="connsiteX14" fmla="*/ 1530350 w 3568700"/>
              <a:gd name="connsiteY14" fmla="*/ 768350 h 1463675"/>
              <a:gd name="connsiteX15" fmla="*/ 2225675 w 3568700"/>
              <a:gd name="connsiteY15" fmla="*/ 768350 h 1463675"/>
              <a:gd name="connsiteX16" fmla="*/ 2225675 w 3568700"/>
              <a:gd name="connsiteY16" fmla="*/ 882650 h 1463675"/>
              <a:gd name="connsiteX17" fmla="*/ 2679700 w 3568700"/>
              <a:gd name="connsiteY17" fmla="*/ 882650 h 1463675"/>
              <a:gd name="connsiteX18" fmla="*/ 2679700 w 3568700"/>
              <a:gd name="connsiteY18" fmla="*/ 993775 h 1463675"/>
              <a:gd name="connsiteX19" fmla="*/ 2705100 w 3568700"/>
              <a:gd name="connsiteY19" fmla="*/ 993775 h 1463675"/>
              <a:gd name="connsiteX20" fmla="*/ 2705100 w 3568700"/>
              <a:gd name="connsiteY20" fmla="*/ 1104900 h 1463675"/>
              <a:gd name="connsiteX21" fmla="*/ 2771775 w 3568700"/>
              <a:gd name="connsiteY21" fmla="*/ 1104900 h 1463675"/>
              <a:gd name="connsiteX22" fmla="*/ 2771775 w 3568700"/>
              <a:gd name="connsiteY22" fmla="*/ 1209675 h 1463675"/>
              <a:gd name="connsiteX23" fmla="*/ 3197225 w 3568700"/>
              <a:gd name="connsiteY23" fmla="*/ 1209675 h 1463675"/>
              <a:gd name="connsiteX24" fmla="*/ 3197225 w 3568700"/>
              <a:gd name="connsiteY24" fmla="*/ 1333500 h 1463675"/>
              <a:gd name="connsiteX25" fmla="*/ 3267075 w 3568700"/>
              <a:gd name="connsiteY25" fmla="*/ 1333500 h 1463675"/>
              <a:gd name="connsiteX26" fmla="*/ 3267075 w 3568700"/>
              <a:gd name="connsiteY26" fmla="*/ 1463675 h 1463675"/>
              <a:gd name="connsiteX27" fmla="*/ 3568700 w 3568700"/>
              <a:gd name="connsiteY27" fmla="*/ 1463675 h 146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68700" h="1463675">
                <a:moveTo>
                  <a:pt x="0" y="0"/>
                </a:moveTo>
                <a:lnTo>
                  <a:pt x="133350" y="0"/>
                </a:lnTo>
                <a:lnTo>
                  <a:pt x="133350" y="104775"/>
                </a:lnTo>
                <a:lnTo>
                  <a:pt x="177800" y="104775"/>
                </a:lnTo>
                <a:lnTo>
                  <a:pt x="177800" y="222250"/>
                </a:lnTo>
                <a:lnTo>
                  <a:pt x="282575" y="222250"/>
                </a:lnTo>
                <a:lnTo>
                  <a:pt x="282575" y="330200"/>
                </a:lnTo>
                <a:lnTo>
                  <a:pt x="533400" y="330200"/>
                </a:lnTo>
                <a:lnTo>
                  <a:pt x="533400" y="441325"/>
                </a:lnTo>
                <a:lnTo>
                  <a:pt x="676275" y="441325"/>
                </a:lnTo>
                <a:lnTo>
                  <a:pt x="676275" y="549275"/>
                </a:lnTo>
                <a:lnTo>
                  <a:pt x="1295400" y="549275"/>
                </a:lnTo>
                <a:lnTo>
                  <a:pt x="1295400" y="657225"/>
                </a:lnTo>
                <a:lnTo>
                  <a:pt x="1530350" y="657225"/>
                </a:lnTo>
                <a:lnTo>
                  <a:pt x="1530350" y="768350"/>
                </a:lnTo>
                <a:lnTo>
                  <a:pt x="2225675" y="768350"/>
                </a:lnTo>
                <a:lnTo>
                  <a:pt x="2225675" y="882650"/>
                </a:lnTo>
                <a:lnTo>
                  <a:pt x="2679700" y="882650"/>
                </a:lnTo>
                <a:lnTo>
                  <a:pt x="2679700" y="993775"/>
                </a:lnTo>
                <a:lnTo>
                  <a:pt x="2705100" y="993775"/>
                </a:lnTo>
                <a:lnTo>
                  <a:pt x="2705100" y="1104900"/>
                </a:lnTo>
                <a:lnTo>
                  <a:pt x="2771775" y="1104900"/>
                </a:lnTo>
                <a:lnTo>
                  <a:pt x="2771775" y="1209675"/>
                </a:lnTo>
                <a:lnTo>
                  <a:pt x="3197225" y="1209675"/>
                </a:lnTo>
                <a:lnTo>
                  <a:pt x="3197225" y="1333500"/>
                </a:lnTo>
                <a:lnTo>
                  <a:pt x="3267075" y="1333500"/>
                </a:lnTo>
                <a:lnTo>
                  <a:pt x="3267075" y="1463675"/>
                </a:lnTo>
                <a:lnTo>
                  <a:pt x="3568700" y="1463675"/>
                </a:lnTo>
              </a:path>
            </a:pathLst>
          </a:custGeom>
          <a:noFill/>
          <a:ln w="28575">
            <a:solidFill>
              <a:schemeClr val="accent3"/>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106" name="Freeform: Shape 105">
            <a:extLst>
              <a:ext uri="{FF2B5EF4-FFF2-40B4-BE49-F238E27FC236}">
                <a16:creationId xmlns:a16="http://schemas.microsoft.com/office/drawing/2014/main" id="{54E7BC22-CE70-4774-B60B-014986932535}"/>
              </a:ext>
            </a:extLst>
          </p:cNvPr>
          <p:cNvSpPr/>
          <p:nvPr/>
        </p:nvSpPr>
        <p:spPr bwMode="auto">
          <a:xfrm>
            <a:off x="7840133" y="2015067"/>
            <a:ext cx="3560234" cy="774700"/>
          </a:xfrm>
          <a:custGeom>
            <a:avLst/>
            <a:gdLst>
              <a:gd name="connsiteX0" fmla="*/ 3560234 w 3560234"/>
              <a:gd name="connsiteY0" fmla="*/ 774700 h 774700"/>
              <a:gd name="connsiteX1" fmla="*/ 3251200 w 3560234"/>
              <a:gd name="connsiteY1" fmla="*/ 774700 h 774700"/>
              <a:gd name="connsiteX2" fmla="*/ 3251200 w 3560234"/>
              <a:gd name="connsiteY2" fmla="*/ 677333 h 774700"/>
              <a:gd name="connsiteX3" fmla="*/ 3208867 w 3560234"/>
              <a:gd name="connsiteY3" fmla="*/ 677333 h 774700"/>
              <a:gd name="connsiteX4" fmla="*/ 3208867 w 3560234"/>
              <a:gd name="connsiteY4" fmla="*/ 571500 h 774700"/>
              <a:gd name="connsiteX5" fmla="*/ 2764367 w 3560234"/>
              <a:gd name="connsiteY5" fmla="*/ 571500 h 774700"/>
              <a:gd name="connsiteX6" fmla="*/ 2764367 w 3560234"/>
              <a:gd name="connsiteY6" fmla="*/ 486833 h 774700"/>
              <a:gd name="connsiteX7" fmla="*/ 2696634 w 3560234"/>
              <a:gd name="connsiteY7" fmla="*/ 486833 h 774700"/>
              <a:gd name="connsiteX8" fmla="*/ 2696634 w 3560234"/>
              <a:gd name="connsiteY8" fmla="*/ 402166 h 774700"/>
              <a:gd name="connsiteX9" fmla="*/ 2679700 w 3560234"/>
              <a:gd name="connsiteY9" fmla="*/ 402166 h 774700"/>
              <a:gd name="connsiteX10" fmla="*/ 2679700 w 3560234"/>
              <a:gd name="connsiteY10" fmla="*/ 317500 h 774700"/>
              <a:gd name="connsiteX11" fmla="*/ 2226734 w 3560234"/>
              <a:gd name="connsiteY11" fmla="*/ 317500 h 774700"/>
              <a:gd name="connsiteX12" fmla="*/ 2226734 w 3560234"/>
              <a:gd name="connsiteY12" fmla="*/ 220133 h 774700"/>
              <a:gd name="connsiteX13" fmla="*/ 1528234 w 3560234"/>
              <a:gd name="connsiteY13" fmla="*/ 220133 h 774700"/>
              <a:gd name="connsiteX14" fmla="*/ 1528234 w 3560234"/>
              <a:gd name="connsiteY14" fmla="*/ 152400 h 774700"/>
              <a:gd name="connsiteX15" fmla="*/ 1291167 w 3560234"/>
              <a:gd name="connsiteY15" fmla="*/ 152400 h 774700"/>
              <a:gd name="connsiteX16" fmla="*/ 1291167 w 3560234"/>
              <a:gd name="connsiteY16" fmla="*/ 71966 h 774700"/>
              <a:gd name="connsiteX17" fmla="*/ 677334 w 3560234"/>
              <a:gd name="connsiteY17" fmla="*/ 71966 h 774700"/>
              <a:gd name="connsiteX18" fmla="*/ 677334 w 3560234"/>
              <a:gd name="connsiteY18" fmla="*/ 0 h 774700"/>
              <a:gd name="connsiteX19" fmla="*/ 0 w 3560234"/>
              <a:gd name="connsiteY19" fmla="*/ 0 h 77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0234" h="774700">
                <a:moveTo>
                  <a:pt x="3560234" y="774700"/>
                </a:moveTo>
                <a:lnTo>
                  <a:pt x="3251200" y="774700"/>
                </a:lnTo>
                <a:lnTo>
                  <a:pt x="3251200" y="677333"/>
                </a:lnTo>
                <a:lnTo>
                  <a:pt x="3208867" y="677333"/>
                </a:lnTo>
                <a:lnTo>
                  <a:pt x="3208867" y="571500"/>
                </a:lnTo>
                <a:lnTo>
                  <a:pt x="2764367" y="571500"/>
                </a:lnTo>
                <a:lnTo>
                  <a:pt x="2764367" y="486833"/>
                </a:lnTo>
                <a:lnTo>
                  <a:pt x="2696634" y="486833"/>
                </a:lnTo>
                <a:lnTo>
                  <a:pt x="2696634" y="402166"/>
                </a:lnTo>
                <a:lnTo>
                  <a:pt x="2679700" y="402166"/>
                </a:lnTo>
                <a:lnTo>
                  <a:pt x="2679700" y="317500"/>
                </a:lnTo>
                <a:lnTo>
                  <a:pt x="2226734" y="317500"/>
                </a:lnTo>
                <a:lnTo>
                  <a:pt x="2226734" y="220133"/>
                </a:lnTo>
                <a:lnTo>
                  <a:pt x="1528234" y="220133"/>
                </a:lnTo>
                <a:lnTo>
                  <a:pt x="1528234" y="152400"/>
                </a:lnTo>
                <a:lnTo>
                  <a:pt x="1291167" y="152400"/>
                </a:lnTo>
                <a:lnTo>
                  <a:pt x="1291167" y="71966"/>
                </a:lnTo>
                <a:lnTo>
                  <a:pt x="677334" y="71966"/>
                </a:lnTo>
                <a:lnTo>
                  <a:pt x="677334" y="0"/>
                </a:lnTo>
                <a:lnTo>
                  <a:pt x="0" y="0"/>
                </a:lnTo>
              </a:path>
            </a:pathLst>
          </a:custGeom>
          <a:noFill/>
          <a:ln w="28575">
            <a:solidFill>
              <a:schemeClr val="accent3"/>
            </a:solidFill>
            <a:prstDash val="sysDash"/>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107" name="Freeform: Shape 106">
            <a:extLst>
              <a:ext uri="{FF2B5EF4-FFF2-40B4-BE49-F238E27FC236}">
                <a16:creationId xmlns:a16="http://schemas.microsoft.com/office/drawing/2014/main" id="{94E08FDE-E7B1-4F7A-8A57-2583A5CF3E70}"/>
              </a:ext>
            </a:extLst>
          </p:cNvPr>
          <p:cNvSpPr/>
          <p:nvPr/>
        </p:nvSpPr>
        <p:spPr bwMode="auto">
          <a:xfrm>
            <a:off x="7852833" y="2023533"/>
            <a:ext cx="3551767" cy="1871134"/>
          </a:xfrm>
          <a:custGeom>
            <a:avLst/>
            <a:gdLst>
              <a:gd name="connsiteX0" fmla="*/ 0 w 3551767"/>
              <a:gd name="connsiteY0" fmla="*/ 0 h 1871134"/>
              <a:gd name="connsiteX1" fmla="*/ 105834 w 3551767"/>
              <a:gd name="connsiteY1" fmla="*/ 0 h 1871134"/>
              <a:gd name="connsiteX2" fmla="*/ 105834 w 3551767"/>
              <a:gd name="connsiteY2" fmla="*/ 292100 h 1871134"/>
              <a:gd name="connsiteX3" fmla="*/ 160867 w 3551767"/>
              <a:gd name="connsiteY3" fmla="*/ 292100 h 1871134"/>
              <a:gd name="connsiteX4" fmla="*/ 160867 w 3551767"/>
              <a:gd name="connsiteY4" fmla="*/ 499534 h 1871134"/>
              <a:gd name="connsiteX5" fmla="*/ 266700 w 3551767"/>
              <a:gd name="connsiteY5" fmla="*/ 499534 h 1871134"/>
              <a:gd name="connsiteX6" fmla="*/ 266700 w 3551767"/>
              <a:gd name="connsiteY6" fmla="*/ 647700 h 1871134"/>
              <a:gd name="connsiteX7" fmla="*/ 516467 w 3551767"/>
              <a:gd name="connsiteY7" fmla="*/ 647700 h 1871134"/>
              <a:gd name="connsiteX8" fmla="*/ 516467 w 3551767"/>
              <a:gd name="connsiteY8" fmla="*/ 787400 h 1871134"/>
              <a:gd name="connsiteX9" fmla="*/ 656167 w 3551767"/>
              <a:gd name="connsiteY9" fmla="*/ 787400 h 1871134"/>
              <a:gd name="connsiteX10" fmla="*/ 656167 w 3551767"/>
              <a:gd name="connsiteY10" fmla="*/ 931334 h 1871134"/>
              <a:gd name="connsiteX11" fmla="*/ 1282700 w 3551767"/>
              <a:gd name="connsiteY11" fmla="*/ 931334 h 1871134"/>
              <a:gd name="connsiteX12" fmla="*/ 1282700 w 3551767"/>
              <a:gd name="connsiteY12" fmla="*/ 1054100 h 1871134"/>
              <a:gd name="connsiteX13" fmla="*/ 1515534 w 3551767"/>
              <a:gd name="connsiteY13" fmla="*/ 1054100 h 1871134"/>
              <a:gd name="connsiteX14" fmla="*/ 1515534 w 3551767"/>
              <a:gd name="connsiteY14" fmla="*/ 1185334 h 1871134"/>
              <a:gd name="connsiteX15" fmla="*/ 2192867 w 3551767"/>
              <a:gd name="connsiteY15" fmla="*/ 1185334 h 1871134"/>
              <a:gd name="connsiteX16" fmla="*/ 2192867 w 3551767"/>
              <a:gd name="connsiteY16" fmla="*/ 1312334 h 1871134"/>
              <a:gd name="connsiteX17" fmla="*/ 2662767 w 3551767"/>
              <a:gd name="connsiteY17" fmla="*/ 1312334 h 1871134"/>
              <a:gd name="connsiteX18" fmla="*/ 2662767 w 3551767"/>
              <a:gd name="connsiteY18" fmla="*/ 1422400 h 1871134"/>
              <a:gd name="connsiteX19" fmla="*/ 2692400 w 3551767"/>
              <a:gd name="connsiteY19" fmla="*/ 1422400 h 1871134"/>
              <a:gd name="connsiteX20" fmla="*/ 2692400 w 3551767"/>
              <a:gd name="connsiteY20" fmla="*/ 1524000 h 1871134"/>
              <a:gd name="connsiteX21" fmla="*/ 2755900 w 3551767"/>
              <a:gd name="connsiteY21" fmla="*/ 1524000 h 1871134"/>
              <a:gd name="connsiteX22" fmla="*/ 2755900 w 3551767"/>
              <a:gd name="connsiteY22" fmla="*/ 1638300 h 1871134"/>
              <a:gd name="connsiteX23" fmla="*/ 3187700 w 3551767"/>
              <a:gd name="connsiteY23" fmla="*/ 1638300 h 1871134"/>
              <a:gd name="connsiteX24" fmla="*/ 3187700 w 3551767"/>
              <a:gd name="connsiteY24" fmla="*/ 1748367 h 1871134"/>
              <a:gd name="connsiteX25" fmla="*/ 3246967 w 3551767"/>
              <a:gd name="connsiteY25" fmla="*/ 1748367 h 1871134"/>
              <a:gd name="connsiteX26" fmla="*/ 3246967 w 3551767"/>
              <a:gd name="connsiteY26" fmla="*/ 1871134 h 1871134"/>
              <a:gd name="connsiteX27" fmla="*/ 3551767 w 3551767"/>
              <a:gd name="connsiteY27" fmla="*/ 1871134 h 187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51767" h="1871134">
                <a:moveTo>
                  <a:pt x="0" y="0"/>
                </a:moveTo>
                <a:lnTo>
                  <a:pt x="105834" y="0"/>
                </a:lnTo>
                <a:lnTo>
                  <a:pt x="105834" y="292100"/>
                </a:lnTo>
                <a:lnTo>
                  <a:pt x="160867" y="292100"/>
                </a:lnTo>
                <a:lnTo>
                  <a:pt x="160867" y="499534"/>
                </a:lnTo>
                <a:lnTo>
                  <a:pt x="266700" y="499534"/>
                </a:lnTo>
                <a:lnTo>
                  <a:pt x="266700" y="647700"/>
                </a:lnTo>
                <a:lnTo>
                  <a:pt x="516467" y="647700"/>
                </a:lnTo>
                <a:lnTo>
                  <a:pt x="516467" y="787400"/>
                </a:lnTo>
                <a:lnTo>
                  <a:pt x="656167" y="787400"/>
                </a:lnTo>
                <a:lnTo>
                  <a:pt x="656167" y="931334"/>
                </a:lnTo>
                <a:lnTo>
                  <a:pt x="1282700" y="931334"/>
                </a:lnTo>
                <a:lnTo>
                  <a:pt x="1282700" y="1054100"/>
                </a:lnTo>
                <a:lnTo>
                  <a:pt x="1515534" y="1054100"/>
                </a:lnTo>
                <a:lnTo>
                  <a:pt x="1515534" y="1185334"/>
                </a:lnTo>
                <a:lnTo>
                  <a:pt x="2192867" y="1185334"/>
                </a:lnTo>
                <a:lnTo>
                  <a:pt x="2192867" y="1312334"/>
                </a:lnTo>
                <a:lnTo>
                  <a:pt x="2662767" y="1312334"/>
                </a:lnTo>
                <a:lnTo>
                  <a:pt x="2662767" y="1422400"/>
                </a:lnTo>
                <a:lnTo>
                  <a:pt x="2692400" y="1422400"/>
                </a:lnTo>
                <a:lnTo>
                  <a:pt x="2692400" y="1524000"/>
                </a:lnTo>
                <a:lnTo>
                  <a:pt x="2755900" y="1524000"/>
                </a:lnTo>
                <a:lnTo>
                  <a:pt x="2755900" y="1638300"/>
                </a:lnTo>
                <a:lnTo>
                  <a:pt x="3187700" y="1638300"/>
                </a:lnTo>
                <a:lnTo>
                  <a:pt x="3187700" y="1748367"/>
                </a:lnTo>
                <a:lnTo>
                  <a:pt x="3246967" y="1748367"/>
                </a:lnTo>
                <a:lnTo>
                  <a:pt x="3246967" y="1871134"/>
                </a:lnTo>
                <a:lnTo>
                  <a:pt x="3551767" y="1871134"/>
                </a:lnTo>
              </a:path>
            </a:pathLst>
          </a:custGeom>
          <a:noFill/>
          <a:ln w="28575">
            <a:solidFill>
              <a:schemeClr val="accent3"/>
            </a:solidFill>
            <a:prstDash val="sysDash"/>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cxnSp>
        <p:nvCxnSpPr>
          <p:cNvPr id="108" name="Straight Connector 107">
            <a:extLst>
              <a:ext uri="{FF2B5EF4-FFF2-40B4-BE49-F238E27FC236}">
                <a16:creationId xmlns:a16="http://schemas.microsoft.com/office/drawing/2014/main" id="{AB61DE86-CEB7-4838-A3CE-CA0E8DBB99D2}"/>
              </a:ext>
            </a:extLst>
          </p:cNvPr>
          <p:cNvCxnSpPr/>
          <p:nvPr/>
        </p:nvCxnSpPr>
        <p:spPr bwMode="auto">
          <a:xfrm>
            <a:off x="10966735" y="3172729"/>
            <a:ext cx="0" cy="95267"/>
          </a:xfrm>
          <a:prstGeom prst="line">
            <a:avLst/>
          </a:prstGeom>
          <a:noFill/>
          <a:ln w="28575" cap="flat" cmpd="sng" algn="ctr">
            <a:solidFill>
              <a:schemeClr val="accent3"/>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01E882CD-13BA-400B-A305-EBE4E429FC8D}"/>
              </a:ext>
            </a:extLst>
          </p:cNvPr>
          <p:cNvCxnSpPr/>
          <p:nvPr/>
        </p:nvCxnSpPr>
        <p:spPr bwMode="auto">
          <a:xfrm>
            <a:off x="11101672" y="3304492"/>
            <a:ext cx="0" cy="95267"/>
          </a:xfrm>
          <a:prstGeom prst="line">
            <a:avLst/>
          </a:prstGeom>
          <a:noFill/>
          <a:ln w="28575" cap="flat" cmpd="sng" algn="ctr">
            <a:solidFill>
              <a:schemeClr val="accent3"/>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353A7AE5-0076-4BA1-83D9-4D6BBE58524F}"/>
              </a:ext>
            </a:extLst>
          </p:cNvPr>
          <p:cNvCxnSpPr/>
          <p:nvPr/>
        </p:nvCxnSpPr>
        <p:spPr bwMode="auto">
          <a:xfrm>
            <a:off x="11388388" y="3421820"/>
            <a:ext cx="0" cy="95267"/>
          </a:xfrm>
          <a:prstGeom prst="line">
            <a:avLst/>
          </a:prstGeom>
          <a:noFill/>
          <a:ln w="28575" cap="flat" cmpd="sng" algn="ctr">
            <a:solidFill>
              <a:schemeClr val="accent3"/>
            </a:solidFill>
            <a:prstDash val="solid"/>
            <a:round/>
            <a:headEnd type="none" w="med" len="med"/>
            <a:tailEnd type="none" w="med" len="med"/>
          </a:ln>
          <a:effectLst/>
        </p:spPr>
      </p:cxnSp>
    </p:spTree>
    <p:extLst>
      <p:ext uri="{BB962C8B-B14F-4D97-AF65-F5344CB8AC3E}">
        <p14:creationId xmlns:p14="http://schemas.microsoft.com/office/powerpoint/2010/main" val="234698322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BC1943-C389-4A49-ADE3-2ABFF394A5C6}"/>
              </a:ext>
            </a:extLst>
          </p:cNvPr>
          <p:cNvSpPr>
            <a:spLocks noGrp="1"/>
          </p:cNvSpPr>
          <p:nvPr>
            <p:ph type="title"/>
          </p:nvPr>
        </p:nvSpPr>
        <p:spPr/>
        <p:txBody>
          <a:bodyPr/>
          <a:lstStyle/>
          <a:p>
            <a:r>
              <a:rPr lang="en-US" dirty="0"/>
              <a:t>Ibrutinib Pooled Analysis (9.7-Yr Follow-Up): Safety</a:t>
            </a:r>
          </a:p>
        </p:txBody>
      </p:sp>
      <p:graphicFrame>
        <p:nvGraphicFramePr>
          <p:cNvPr id="6" name="Table 5">
            <a:extLst>
              <a:ext uri="{FF2B5EF4-FFF2-40B4-BE49-F238E27FC236}">
                <a16:creationId xmlns:a16="http://schemas.microsoft.com/office/drawing/2014/main" id="{8BB08A7B-4F3F-AA47-9373-F12F939BD255}"/>
              </a:ext>
            </a:extLst>
          </p:cNvPr>
          <p:cNvGraphicFramePr>
            <a:graphicFrameLocks noGrp="1"/>
          </p:cNvGraphicFramePr>
          <p:nvPr/>
        </p:nvGraphicFramePr>
        <p:xfrm>
          <a:off x="714017" y="1600200"/>
          <a:ext cx="10792183" cy="3840480"/>
        </p:xfrm>
        <a:graphic>
          <a:graphicData uri="http://schemas.openxmlformats.org/drawingml/2006/table">
            <a:tbl>
              <a:tblPr firstRow="1" bandRow="1">
                <a:tableStyleId>{0505E3EF-67EA-436B-97B2-0124C06EBD24}</a:tableStyleId>
              </a:tblPr>
              <a:tblGrid>
                <a:gridCol w="842299">
                  <a:extLst>
                    <a:ext uri="{9D8B030D-6E8A-4147-A177-3AD203B41FA5}">
                      <a16:colId xmlns:a16="http://schemas.microsoft.com/office/drawing/2014/main" val="2468343819"/>
                    </a:ext>
                  </a:extLst>
                </a:gridCol>
                <a:gridCol w="1395715">
                  <a:extLst>
                    <a:ext uri="{9D8B030D-6E8A-4147-A177-3AD203B41FA5}">
                      <a16:colId xmlns:a16="http://schemas.microsoft.com/office/drawing/2014/main" val="1902234832"/>
                    </a:ext>
                  </a:extLst>
                </a:gridCol>
                <a:gridCol w="1022781">
                  <a:extLst>
                    <a:ext uri="{9D8B030D-6E8A-4147-A177-3AD203B41FA5}">
                      <a16:colId xmlns:a16="http://schemas.microsoft.com/office/drawing/2014/main" val="4102062258"/>
                    </a:ext>
                  </a:extLst>
                </a:gridCol>
                <a:gridCol w="929801">
                  <a:extLst>
                    <a:ext uri="{9D8B030D-6E8A-4147-A177-3AD203B41FA5}">
                      <a16:colId xmlns:a16="http://schemas.microsoft.com/office/drawing/2014/main" val="2347756878"/>
                    </a:ext>
                  </a:extLst>
                </a:gridCol>
                <a:gridCol w="929801">
                  <a:extLst>
                    <a:ext uri="{9D8B030D-6E8A-4147-A177-3AD203B41FA5}">
                      <a16:colId xmlns:a16="http://schemas.microsoft.com/office/drawing/2014/main" val="1481517473"/>
                    </a:ext>
                  </a:extLst>
                </a:gridCol>
                <a:gridCol w="929801">
                  <a:extLst>
                    <a:ext uri="{9D8B030D-6E8A-4147-A177-3AD203B41FA5}">
                      <a16:colId xmlns:a16="http://schemas.microsoft.com/office/drawing/2014/main" val="2727325729"/>
                    </a:ext>
                  </a:extLst>
                </a:gridCol>
                <a:gridCol w="929801">
                  <a:extLst>
                    <a:ext uri="{9D8B030D-6E8A-4147-A177-3AD203B41FA5}">
                      <a16:colId xmlns:a16="http://schemas.microsoft.com/office/drawing/2014/main" val="1176788917"/>
                    </a:ext>
                  </a:extLst>
                </a:gridCol>
                <a:gridCol w="929801">
                  <a:extLst>
                    <a:ext uri="{9D8B030D-6E8A-4147-A177-3AD203B41FA5}">
                      <a16:colId xmlns:a16="http://schemas.microsoft.com/office/drawing/2014/main" val="3070330110"/>
                    </a:ext>
                  </a:extLst>
                </a:gridCol>
                <a:gridCol w="929801">
                  <a:extLst>
                    <a:ext uri="{9D8B030D-6E8A-4147-A177-3AD203B41FA5}">
                      <a16:colId xmlns:a16="http://schemas.microsoft.com/office/drawing/2014/main" val="3414917740"/>
                    </a:ext>
                  </a:extLst>
                </a:gridCol>
                <a:gridCol w="929801">
                  <a:extLst>
                    <a:ext uri="{9D8B030D-6E8A-4147-A177-3AD203B41FA5}">
                      <a16:colId xmlns:a16="http://schemas.microsoft.com/office/drawing/2014/main" val="1245608215"/>
                    </a:ext>
                  </a:extLst>
                </a:gridCol>
                <a:gridCol w="1022781">
                  <a:extLst>
                    <a:ext uri="{9D8B030D-6E8A-4147-A177-3AD203B41FA5}">
                      <a16:colId xmlns:a16="http://schemas.microsoft.com/office/drawing/2014/main" val="2649662792"/>
                    </a:ext>
                  </a:extLst>
                </a:gridCol>
              </a:tblGrid>
              <a:tr h="139724">
                <a:tc rowSpan="2" gridSpan="2">
                  <a:txBody>
                    <a:bodyPr/>
                    <a:lstStyle/>
                    <a:p>
                      <a:r>
                        <a:rPr lang="en-US" sz="1600" b="1" dirty="0">
                          <a:solidFill>
                            <a:schemeClr val="tx1"/>
                          </a:solidFill>
                        </a:rPr>
                        <a:t>AE, n (%)</a:t>
                      </a:r>
                      <a:endParaRPr lang="en-US" sz="1600" b="1" baseline="30000" dirty="0">
                        <a:solidFill>
                          <a:schemeClr val="tx1"/>
                        </a:solidFill>
                      </a:endParaRPr>
                    </a:p>
                  </a:txBody>
                  <a:tcPr marL="14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rowSpan="2" hMerge="1">
                  <a:txBody>
                    <a:bodyPr/>
                    <a:lstStyle/>
                    <a:p>
                      <a:r>
                        <a:rPr lang="en-US" sz="1400" b="1" dirty="0">
                          <a:solidFill>
                            <a:schemeClr val="bg1"/>
                          </a:solidFill>
                        </a:rPr>
                        <a:t>AE, n (%)</a:t>
                      </a:r>
                      <a:endParaRPr lang="en-US" sz="1400" b="1" baseline="3000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gridSpan="8">
                  <a:txBody>
                    <a:bodyPr/>
                    <a:lstStyle/>
                    <a:p>
                      <a:pPr algn="ctr"/>
                      <a:r>
                        <a:rPr lang="en-US" sz="1600" b="1" baseline="0" dirty="0">
                          <a:solidFill>
                            <a:schemeClr val="tx1"/>
                          </a:solidFill>
                        </a:rPr>
                        <a:t>AEs Over Time (</a:t>
                      </a:r>
                      <a:r>
                        <a:rPr lang="en-US" sz="1600" b="1" baseline="0" dirty="0" err="1">
                          <a:solidFill>
                            <a:schemeClr val="tx1"/>
                          </a:solidFill>
                        </a:rPr>
                        <a:t>Yr</a:t>
                      </a:r>
                      <a:r>
                        <a:rPr lang="en-US" sz="1600" b="1" baseline="0" dirty="0">
                          <a:solidFill>
                            <a:schemeClr val="tx1"/>
                          </a:solidFill>
                        </a:rPr>
                        <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h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rowSpan="2">
                  <a:txBody>
                    <a:bodyPr/>
                    <a:lstStyle/>
                    <a:p>
                      <a:pPr algn="ctr"/>
                      <a:r>
                        <a:rPr lang="en-US" sz="1600" b="1" baseline="0" dirty="0">
                          <a:solidFill>
                            <a:schemeClr val="tx1"/>
                          </a:solidFill>
                        </a:rPr>
                        <a:t>Overall</a:t>
                      </a:r>
                    </a:p>
                    <a:p>
                      <a:pPr algn="ctr"/>
                      <a:r>
                        <a:rPr lang="en-US" sz="1600" b="1" baseline="0" dirty="0">
                          <a:solidFill>
                            <a:schemeClr val="tx1"/>
                          </a:solidFill>
                        </a:rPr>
                        <a:t>(N = 370)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874620756"/>
                  </a:ext>
                </a:extLst>
              </a:tr>
              <a:tr h="237531">
                <a:tc gridSpan="2" vMerge="1">
                  <a:txBody>
                    <a:bodyPr/>
                    <a:lstStyle/>
                    <a:p>
                      <a:endParaRPr lang="en-US"/>
                    </a:p>
                  </a:txBody>
                  <a:tcPr/>
                </a:tc>
                <a:tc hMerge="1" vMerge="1">
                  <a:txBody>
                    <a:bodyPr/>
                    <a:lstStyle/>
                    <a:p>
                      <a:r>
                        <a:rPr lang="en-US" sz="1400" b="1" dirty="0">
                          <a:solidFill>
                            <a:schemeClr val="bg1"/>
                          </a:solidFill>
                        </a:rPr>
                        <a:t>Endpoint</a:t>
                      </a:r>
                      <a:endParaRPr lang="en-US" sz="1400" b="1" baseline="3000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algn="ctr"/>
                      <a:r>
                        <a:rPr lang="en-US" sz="1600" b="1" baseline="0" dirty="0">
                          <a:solidFill>
                            <a:schemeClr val="tx1"/>
                          </a:solidFill>
                        </a:rPr>
                        <a:t>&lt;1</a:t>
                      </a:r>
                    </a:p>
                    <a:p>
                      <a:pPr algn="ctr"/>
                      <a:r>
                        <a:rPr lang="en-US" sz="1600" b="1" baseline="0" dirty="0">
                          <a:solidFill>
                            <a:schemeClr val="tx1"/>
                          </a:solidFill>
                        </a:rPr>
                        <a:t>(N = 370)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600" b="1" baseline="0" dirty="0">
                          <a:solidFill>
                            <a:schemeClr val="tx1"/>
                          </a:solidFill>
                        </a:rPr>
                        <a:t>1-&lt;2</a:t>
                      </a:r>
                    </a:p>
                    <a:p>
                      <a:pPr algn="ctr"/>
                      <a:r>
                        <a:rPr lang="en-US" sz="1600" b="1" baseline="0" dirty="0">
                          <a:solidFill>
                            <a:schemeClr val="tx1"/>
                          </a:solidFill>
                        </a:rPr>
                        <a:t>(n = 180)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600" b="1" baseline="0" dirty="0">
                          <a:solidFill>
                            <a:schemeClr val="tx1"/>
                          </a:solidFill>
                        </a:rPr>
                        <a:t>2-&lt;3</a:t>
                      </a:r>
                    </a:p>
                    <a:p>
                      <a:pPr algn="ctr"/>
                      <a:r>
                        <a:rPr lang="en-US" sz="1600" b="1" baseline="0" dirty="0">
                          <a:solidFill>
                            <a:schemeClr val="tx1"/>
                          </a:solidFill>
                        </a:rPr>
                        <a:t>(n = 115)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600" b="1" baseline="0" dirty="0">
                          <a:solidFill>
                            <a:schemeClr val="tx1"/>
                          </a:solidFill>
                        </a:rPr>
                        <a:t>3-&lt;4</a:t>
                      </a:r>
                    </a:p>
                    <a:p>
                      <a:pPr algn="ctr"/>
                      <a:r>
                        <a:rPr lang="en-US" sz="1600" b="1" baseline="0" dirty="0">
                          <a:solidFill>
                            <a:schemeClr val="tx1"/>
                          </a:solidFill>
                        </a:rPr>
                        <a:t>(n = 83)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600" b="1" baseline="0" dirty="0">
                          <a:solidFill>
                            <a:schemeClr val="tx1"/>
                          </a:solidFill>
                        </a:rPr>
                        <a:t>4-&lt;5</a:t>
                      </a:r>
                    </a:p>
                    <a:p>
                      <a:pPr algn="ctr"/>
                      <a:r>
                        <a:rPr lang="en-US" sz="1600" b="1" baseline="0" dirty="0">
                          <a:solidFill>
                            <a:schemeClr val="tx1"/>
                          </a:solidFill>
                        </a:rPr>
                        <a:t>(n = 62)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600" b="1" baseline="0" dirty="0">
                          <a:solidFill>
                            <a:schemeClr val="tx1"/>
                          </a:solidFill>
                        </a:rPr>
                        <a:t>5-&lt;6</a:t>
                      </a:r>
                    </a:p>
                    <a:p>
                      <a:pPr algn="ctr"/>
                      <a:r>
                        <a:rPr lang="en-US" sz="1600" b="1" baseline="0" dirty="0">
                          <a:solidFill>
                            <a:schemeClr val="tx1"/>
                          </a:solidFill>
                        </a:rPr>
                        <a:t>(n = 45)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600" b="1" baseline="0" dirty="0">
                          <a:solidFill>
                            <a:schemeClr val="tx1"/>
                          </a:solidFill>
                        </a:rPr>
                        <a:t>6-&lt;7</a:t>
                      </a:r>
                    </a:p>
                    <a:p>
                      <a:pPr algn="ctr"/>
                      <a:r>
                        <a:rPr lang="en-US" sz="1600" b="1" baseline="0" dirty="0">
                          <a:solidFill>
                            <a:schemeClr val="tx1"/>
                          </a:solidFill>
                        </a:rPr>
                        <a:t>(n = 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600" b="1" baseline="0" dirty="0">
                          <a:solidFill>
                            <a:schemeClr val="tx1"/>
                          </a:solidFill>
                        </a:rPr>
                        <a:t>≥7</a:t>
                      </a:r>
                    </a:p>
                    <a:p>
                      <a:pPr algn="ctr"/>
                      <a:r>
                        <a:rPr lang="en-US" sz="1600" b="1" baseline="0" dirty="0">
                          <a:solidFill>
                            <a:schemeClr val="tx1"/>
                          </a:solidFill>
                        </a:rPr>
                        <a:t>(n = 27)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vMerge="1">
                  <a:txBody>
                    <a:bodyPr/>
                    <a:lstStyle/>
                    <a:p>
                      <a:pPr algn="ctr"/>
                      <a:endParaRPr lang="en-US" sz="1400" b="1" baseline="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extLst>
                  <a:ext uri="{0D108BD9-81ED-4DB2-BD59-A6C34878D82A}">
                    <a16:rowId xmlns:a16="http://schemas.microsoft.com/office/drawing/2014/main" val="2807951944"/>
                  </a:ext>
                </a:extLst>
              </a:tr>
              <a:tr h="139724">
                <a:tc rowSpan="6">
                  <a:txBody>
                    <a:bodyPr/>
                    <a:lstStyle/>
                    <a:p>
                      <a:r>
                        <a:rPr lang="en-US" sz="1600" b="0" dirty="0">
                          <a:solidFill>
                            <a:schemeClr val="bg1"/>
                          </a:solidFill>
                        </a:rPr>
                        <a:t>Grade ≥3 AEs</a:t>
                      </a:r>
                    </a:p>
                  </a:txBody>
                  <a:tcPr marL="14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600" b="0" dirty="0">
                          <a:solidFill>
                            <a:schemeClr val="bg1"/>
                          </a:solidFill>
                        </a:rPr>
                        <a:t>Any</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251 (67.8)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86 (47.8)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39 (33.9)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31 (37.3)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22 (35.5)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17 (37.8)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9 (28.1)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7 (25.9)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302 (81.6)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26314549"/>
                  </a:ext>
                </a:extLst>
              </a:tr>
              <a:tr h="139724">
                <a:tc vMerge="1">
                  <a:txBody>
                    <a:bodyPr/>
                    <a:lstStyle/>
                    <a:p>
                      <a:endParaRPr lang="en-US" sz="1400" b="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600" b="0" dirty="0">
                          <a:solidFill>
                            <a:schemeClr val="bg1"/>
                          </a:solidFill>
                        </a:rPr>
                        <a:t>Atrial fibrillation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b="0" dirty="0">
                          <a:solidFill>
                            <a:schemeClr val="bg1"/>
                          </a:solidFill>
                        </a:rPr>
                        <a:t>16 (4.3)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b="0" dirty="0">
                          <a:solidFill>
                            <a:schemeClr val="bg1"/>
                          </a:solidFill>
                        </a:rPr>
                        <a:t>5 (2.8)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b="0" dirty="0">
                          <a:solidFill>
                            <a:schemeClr val="bg1"/>
                          </a:solidFill>
                        </a:rPr>
                        <a:t>4 (3.5)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b="0" dirty="0">
                          <a:solidFill>
                            <a:schemeClr val="bg1"/>
                          </a:solidFill>
                        </a:rPr>
                        <a:t>1 (1.6)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b="0" dirty="0">
                          <a:solidFill>
                            <a:schemeClr val="bg1"/>
                          </a:solidFill>
                        </a:rPr>
                        <a:t>1 (2.2)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b="0" dirty="0">
                          <a:solidFill>
                            <a:schemeClr val="bg1"/>
                          </a:solidFill>
                        </a:rPr>
                        <a:t>1 (3.1)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b="0" dirty="0">
                          <a:solidFill>
                            <a:schemeClr val="bg1"/>
                          </a:solidFill>
                        </a:rPr>
                        <a:t>25 (6.8)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232042347"/>
                  </a:ext>
                </a:extLst>
              </a:tr>
              <a:tr h="139724">
                <a:tc vMerge="1">
                  <a:txBody>
                    <a:bodyPr/>
                    <a:lstStyle/>
                    <a:p>
                      <a:endParaRPr lang="en-US" sz="1400" b="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600" b="0" dirty="0">
                          <a:solidFill>
                            <a:schemeClr val="bg1"/>
                          </a:solidFill>
                        </a:rPr>
                        <a:t>Diarrhea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11 (3.0)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3 (1.7)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1 (0.9)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1 (1.6)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b="0" dirty="0">
                          <a:solidFill>
                            <a:schemeClr val="bg1"/>
                          </a:solidFill>
                        </a:rPr>
                        <a:t>15 (4.1)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87626608"/>
                  </a:ext>
                </a:extLst>
              </a:tr>
              <a:tr h="139724">
                <a:tc vMerge="1">
                  <a:txBody>
                    <a:bodyPr/>
                    <a:lstStyle/>
                    <a:p>
                      <a:endParaRPr lang="en-US" sz="1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600" dirty="0">
                          <a:solidFill>
                            <a:schemeClr val="bg1"/>
                          </a:solidFill>
                        </a:rPr>
                        <a:t>Hypertension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10 (2.7)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6 (3.3)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3 (2.6)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2 (2.4)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1 (3.7)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19 (5.1)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796434949"/>
                  </a:ext>
                </a:extLst>
              </a:tr>
              <a:tr h="139724">
                <a:tc vMerge="1">
                  <a:txBody>
                    <a:bodyPr/>
                    <a:lstStyle/>
                    <a:p>
                      <a:pPr marL="228600" lvl="1"/>
                      <a:endParaRPr lang="en-US" sz="1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lvl="0" indent="-228600"/>
                      <a:r>
                        <a:rPr lang="en-US" sz="1600" dirty="0">
                          <a:solidFill>
                            <a:schemeClr val="bg1"/>
                          </a:solidFill>
                        </a:rPr>
                        <a:t>Rash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4 (1.1)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4 (1.1)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49707016"/>
                  </a:ext>
                </a:extLst>
              </a:tr>
              <a:tr h="139724">
                <a:tc vMerge="1">
                  <a:txBody>
                    <a:bodyPr/>
                    <a:lstStyle/>
                    <a:p>
                      <a:endParaRPr lang="en-US" sz="1400"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600" dirty="0">
                          <a:solidFill>
                            <a:schemeClr val="bg1"/>
                          </a:solidFill>
                        </a:rPr>
                        <a:t>Arthralgia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2 (0.5)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1 (0.6)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1 (0.9)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1 (1.2)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4 (1.1)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31916525"/>
                  </a:ext>
                </a:extLst>
              </a:tr>
              <a:tr h="139724">
                <a:tc gridSpan="2">
                  <a:txBody>
                    <a:bodyPr/>
                    <a:lstStyle/>
                    <a:p>
                      <a:pPr marL="0"/>
                      <a:r>
                        <a:rPr lang="en-US" sz="1600" dirty="0">
                          <a:solidFill>
                            <a:schemeClr val="bg1"/>
                          </a:solidFill>
                        </a:rPr>
                        <a:t>SAEs</a:t>
                      </a:r>
                    </a:p>
                  </a:txBody>
                  <a:tcPr marL="14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marL="228600"/>
                      <a:r>
                        <a:rPr lang="en-US" sz="1400" dirty="0"/>
                        <a:t>Grade ≥3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1600" dirty="0">
                          <a:solidFill>
                            <a:schemeClr val="bg1"/>
                          </a:solidFill>
                        </a:rPr>
                        <a:t>175 (47.3)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61 (33.9)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34 (29.6)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23 (27.7)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19 (30.6)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15 (33.3)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8 (25.0)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6 (22.2)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600" dirty="0">
                          <a:solidFill>
                            <a:schemeClr val="bg1"/>
                          </a:solidFill>
                        </a:rPr>
                        <a:t>241 (65.1)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38446832"/>
                  </a:ext>
                </a:extLst>
              </a:tr>
              <a:tr h="139724">
                <a:tc gridSpan="2">
                  <a:txBody>
                    <a:bodyPr/>
                    <a:lstStyle/>
                    <a:p>
                      <a:pPr marL="0"/>
                      <a:r>
                        <a:rPr lang="en-US" sz="1600" dirty="0">
                          <a:solidFill>
                            <a:schemeClr val="bg1"/>
                          </a:solidFill>
                        </a:rPr>
                        <a:t>Major hemorrhage</a:t>
                      </a:r>
                    </a:p>
                  </a:txBody>
                  <a:tcPr marL="144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600" dirty="0">
                          <a:solidFill>
                            <a:schemeClr val="bg1"/>
                          </a:solidFill>
                        </a:rPr>
                        <a:t>18 (4.9)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4 (2.2)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3 (2.6)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2 (2.4)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1 (2.2)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600" dirty="0">
                          <a:solidFill>
                            <a:schemeClr val="bg1"/>
                          </a:solidFill>
                        </a:rPr>
                        <a:t>27 (7.3)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671990604"/>
                  </a:ext>
                </a:extLst>
              </a:tr>
            </a:tbl>
          </a:graphicData>
        </a:graphic>
      </p:graphicFrame>
      <p:sp>
        <p:nvSpPr>
          <p:cNvPr id="4" name="TextBox 3">
            <a:extLst>
              <a:ext uri="{FF2B5EF4-FFF2-40B4-BE49-F238E27FC236}">
                <a16:creationId xmlns:a16="http://schemas.microsoft.com/office/drawing/2014/main" id="{288C70D2-9A1C-1DD6-77BB-EBD0DBFDA18F}"/>
              </a:ext>
            </a:extLst>
          </p:cNvPr>
          <p:cNvSpPr txBox="1"/>
          <p:nvPr/>
        </p:nvSpPr>
        <p:spPr bwMode="auto">
          <a:xfrm>
            <a:off x="444798" y="6373870"/>
            <a:ext cx="35724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Dreyling</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a:t>
            </a: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Hemasphere</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2022;6:e712.</a:t>
            </a:r>
          </a:p>
        </p:txBody>
      </p:sp>
    </p:spTree>
    <p:extLst>
      <p:ext uri="{BB962C8B-B14F-4D97-AF65-F5344CB8AC3E}">
        <p14:creationId xmlns:p14="http://schemas.microsoft.com/office/powerpoint/2010/main" val="26491358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281BE0-5463-4015-9CF5-E5BC99E0275E}"/>
              </a:ext>
            </a:extLst>
          </p:cNvPr>
          <p:cNvSpPr>
            <a:spLocks noGrp="1"/>
          </p:cNvSpPr>
          <p:nvPr>
            <p:ph type="title"/>
          </p:nvPr>
        </p:nvSpPr>
        <p:spPr/>
        <p:txBody>
          <a:bodyPr/>
          <a:lstStyle/>
          <a:p>
            <a:r>
              <a:rPr lang="en-US" dirty="0"/>
              <a:t>AIM: Ibrutinib + Venetoclax in R/R MCL (AIM)—</a:t>
            </a:r>
            <a:br>
              <a:rPr lang="en-US" dirty="0"/>
            </a:br>
            <a:r>
              <a:rPr lang="en-US" dirty="0"/>
              <a:t>PFS by High-Risk Factors</a:t>
            </a:r>
          </a:p>
        </p:txBody>
      </p:sp>
      <p:sp>
        <p:nvSpPr>
          <p:cNvPr id="14" name="Text Box 15">
            <a:extLst>
              <a:ext uri="{FF2B5EF4-FFF2-40B4-BE49-F238E27FC236}">
                <a16:creationId xmlns:a16="http://schemas.microsoft.com/office/drawing/2014/main" id="{CFB943F2-5D5D-4419-B08F-318C9631B145}"/>
              </a:ext>
            </a:extLst>
          </p:cNvPr>
          <p:cNvSpPr txBox="1">
            <a:spLocks noChangeArrowheads="1"/>
          </p:cNvSpPr>
          <p:nvPr/>
        </p:nvSpPr>
        <p:spPr bwMode="auto">
          <a:xfrm>
            <a:off x="412751" y="6388915"/>
            <a:ext cx="7058566" cy="276999"/>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ＭＳ Ｐゴシック" pitchFamily="34" charset="-128"/>
                <a:cs typeface="Arial" panose="020B0604020202020204" pitchFamily="34" charset="0"/>
              </a:rPr>
              <a:t>Handunnetti. ASH 2019. Abstr 756.</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ＭＳ Ｐゴシック" pitchFamily="34" charset="-128"/>
              <a:cs typeface="Arial" panose="020B0604020202020204" pitchFamily="34" charset="0"/>
            </a:endParaRPr>
          </a:p>
        </p:txBody>
      </p:sp>
      <p:sp>
        <p:nvSpPr>
          <p:cNvPr id="3" name="TextBox 2">
            <a:extLst>
              <a:ext uri="{FF2B5EF4-FFF2-40B4-BE49-F238E27FC236}">
                <a16:creationId xmlns:a16="http://schemas.microsoft.com/office/drawing/2014/main" id="{725A8F75-A702-4989-AF7B-5DEB2B2D8F1D}"/>
              </a:ext>
            </a:extLst>
          </p:cNvPr>
          <p:cNvSpPr txBox="1"/>
          <p:nvPr/>
        </p:nvSpPr>
        <p:spPr bwMode="auto">
          <a:xfrm rot="16200000">
            <a:off x="-704948" y="3655259"/>
            <a:ext cx="3657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PFS (Proportion)</a:t>
            </a:r>
          </a:p>
        </p:txBody>
      </p:sp>
      <p:sp>
        <p:nvSpPr>
          <p:cNvPr id="18" name="TextBox 17">
            <a:extLst>
              <a:ext uri="{FF2B5EF4-FFF2-40B4-BE49-F238E27FC236}">
                <a16:creationId xmlns:a16="http://schemas.microsoft.com/office/drawing/2014/main" id="{ED466756-F688-49A3-9851-F93164E0BED1}"/>
              </a:ext>
            </a:extLst>
          </p:cNvPr>
          <p:cNvSpPr txBox="1"/>
          <p:nvPr/>
        </p:nvSpPr>
        <p:spPr bwMode="auto">
          <a:xfrm rot="16200000">
            <a:off x="4866305" y="3655259"/>
            <a:ext cx="36576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PFS (Proportion)</a:t>
            </a:r>
          </a:p>
        </p:txBody>
      </p:sp>
      <p:sp>
        <p:nvSpPr>
          <p:cNvPr id="4" name="TextBox 3">
            <a:extLst>
              <a:ext uri="{FF2B5EF4-FFF2-40B4-BE49-F238E27FC236}">
                <a16:creationId xmlns:a16="http://schemas.microsoft.com/office/drawing/2014/main" id="{BE3C9894-6790-4C50-84EE-C065656033FF}"/>
              </a:ext>
            </a:extLst>
          </p:cNvPr>
          <p:cNvSpPr txBox="1"/>
          <p:nvPr/>
        </p:nvSpPr>
        <p:spPr bwMode="auto">
          <a:xfrm>
            <a:off x="1715309" y="1482810"/>
            <a:ext cx="3505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1"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TP53</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 Mutation</a:t>
            </a:r>
          </a:p>
        </p:txBody>
      </p:sp>
      <p:sp>
        <p:nvSpPr>
          <p:cNvPr id="19" name="TextBox 18">
            <a:extLst>
              <a:ext uri="{FF2B5EF4-FFF2-40B4-BE49-F238E27FC236}">
                <a16:creationId xmlns:a16="http://schemas.microsoft.com/office/drawing/2014/main" id="{1964E46E-01C0-4714-BFE6-2B8D52EA0D26}"/>
              </a:ext>
            </a:extLst>
          </p:cNvPr>
          <p:cNvSpPr txBox="1"/>
          <p:nvPr/>
        </p:nvSpPr>
        <p:spPr bwMode="auto">
          <a:xfrm>
            <a:off x="7127787" y="1482810"/>
            <a:ext cx="3505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Ki-67 ≥30%</a:t>
            </a:r>
          </a:p>
        </p:txBody>
      </p:sp>
      <p:sp>
        <p:nvSpPr>
          <p:cNvPr id="5" name="Rectangle 4">
            <a:extLst>
              <a:ext uri="{FF2B5EF4-FFF2-40B4-BE49-F238E27FC236}">
                <a16:creationId xmlns:a16="http://schemas.microsoft.com/office/drawing/2014/main" id="{BA77E626-612C-4F40-99AC-16C8D2946AC0}"/>
              </a:ext>
            </a:extLst>
          </p:cNvPr>
          <p:cNvSpPr/>
          <p:nvPr/>
        </p:nvSpPr>
        <p:spPr bwMode="auto">
          <a:xfrm>
            <a:off x="5334000" y="1981200"/>
            <a:ext cx="594777" cy="400110"/>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Arial" panose="020B0604020202020204" pitchFamily="34" charset="0"/>
            </a:endParaRPr>
          </a:p>
        </p:txBody>
      </p:sp>
      <p:sp>
        <p:nvSpPr>
          <p:cNvPr id="20" name="Rectangle 19">
            <a:extLst>
              <a:ext uri="{FF2B5EF4-FFF2-40B4-BE49-F238E27FC236}">
                <a16:creationId xmlns:a16="http://schemas.microsoft.com/office/drawing/2014/main" id="{69796D33-7013-4CAB-A4FB-5638D3E25BDA}"/>
              </a:ext>
            </a:extLst>
          </p:cNvPr>
          <p:cNvSpPr/>
          <p:nvPr/>
        </p:nvSpPr>
        <p:spPr bwMode="auto">
          <a:xfrm>
            <a:off x="10690421" y="1846712"/>
            <a:ext cx="594777" cy="400110"/>
          </a:xfrm>
          <a:prstGeom prst="rect">
            <a:avLst/>
          </a:prstGeom>
          <a:solidFill>
            <a:schemeClr val="tx1"/>
          </a:soli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34" charset="-128"/>
              <a:cs typeface="Arial" panose="020B0604020202020204" pitchFamily="34" charset="0"/>
            </a:endParaRPr>
          </a:p>
        </p:txBody>
      </p:sp>
      <p:sp>
        <p:nvSpPr>
          <p:cNvPr id="6" name="TextBox 5">
            <a:extLst>
              <a:ext uri="{FF2B5EF4-FFF2-40B4-BE49-F238E27FC236}">
                <a16:creationId xmlns:a16="http://schemas.microsoft.com/office/drawing/2014/main" id="{A62B9D2E-C478-40E0-9971-6BBD26B04124}"/>
              </a:ext>
            </a:extLst>
          </p:cNvPr>
          <p:cNvSpPr txBox="1"/>
          <p:nvPr/>
        </p:nvSpPr>
        <p:spPr bwMode="auto">
          <a:xfrm>
            <a:off x="3189628" y="5704409"/>
            <a:ext cx="47481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Mo</a:t>
            </a:r>
          </a:p>
        </p:txBody>
      </p:sp>
      <p:grpSp>
        <p:nvGrpSpPr>
          <p:cNvPr id="21" name="Group 20">
            <a:extLst>
              <a:ext uri="{FF2B5EF4-FFF2-40B4-BE49-F238E27FC236}">
                <a16:creationId xmlns:a16="http://schemas.microsoft.com/office/drawing/2014/main" id="{DEF6BD45-CC85-467E-95B2-06A288AD1662}"/>
              </a:ext>
            </a:extLst>
          </p:cNvPr>
          <p:cNvGrpSpPr/>
          <p:nvPr/>
        </p:nvGrpSpPr>
        <p:grpSpPr>
          <a:xfrm>
            <a:off x="1174723" y="2043276"/>
            <a:ext cx="444353" cy="3502391"/>
            <a:chOff x="2448119" y="1392327"/>
            <a:chExt cx="444353" cy="3469075"/>
          </a:xfrm>
        </p:grpSpPr>
        <p:sp>
          <p:nvSpPr>
            <p:cNvPr id="22" name="TextBox 21">
              <a:extLst>
                <a:ext uri="{FF2B5EF4-FFF2-40B4-BE49-F238E27FC236}">
                  <a16:creationId xmlns:a16="http://schemas.microsoft.com/office/drawing/2014/main" id="{E00BEF00-8D42-466F-9BAB-5A7BD19BF56D}"/>
                </a:ext>
              </a:extLst>
            </p:cNvPr>
            <p:cNvSpPr txBox="1"/>
            <p:nvPr/>
          </p:nvSpPr>
          <p:spPr bwMode="auto">
            <a:xfrm>
              <a:off x="2603611" y="4522848"/>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a:t>
              </a:r>
            </a:p>
          </p:txBody>
        </p:sp>
        <p:sp>
          <p:nvSpPr>
            <p:cNvPr id="23" name="TextBox 22">
              <a:extLst>
                <a:ext uri="{FF2B5EF4-FFF2-40B4-BE49-F238E27FC236}">
                  <a16:creationId xmlns:a16="http://schemas.microsoft.com/office/drawing/2014/main" id="{ACB934AE-7E1C-4A2F-BF01-0836DD44F5E1}"/>
                </a:ext>
              </a:extLst>
            </p:cNvPr>
            <p:cNvSpPr txBox="1"/>
            <p:nvPr/>
          </p:nvSpPr>
          <p:spPr bwMode="auto">
            <a:xfrm>
              <a:off x="2448119" y="3889342"/>
              <a:ext cx="444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0.2</a:t>
              </a:r>
            </a:p>
          </p:txBody>
        </p:sp>
        <p:sp>
          <p:nvSpPr>
            <p:cNvPr id="24" name="TextBox 23">
              <a:extLst>
                <a:ext uri="{FF2B5EF4-FFF2-40B4-BE49-F238E27FC236}">
                  <a16:creationId xmlns:a16="http://schemas.microsoft.com/office/drawing/2014/main" id="{76C93663-9B92-419D-B697-A9110AAD42AD}"/>
                </a:ext>
              </a:extLst>
            </p:cNvPr>
            <p:cNvSpPr txBox="1"/>
            <p:nvPr/>
          </p:nvSpPr>
          <p:spPr bwMode="auto">
            <a:xfrm>
              <a:off x="2448119" y="3270587"/>
              <a:ext cx="444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0.4</a:t>
              </a:r>
            </a:p>
          </p:txBody>
        </p:sp>
        <p:sp>
          <p:nvSpPr>
            <p:cNvPr id="25" name="TextBox 24">
              <a:extLst>
                <a:ext uri="{FF2B5EF4-FFF2-40B4-BE49-F238E27FC236}">
                  <a16:creationId xmlns:a16="http://schemas.microsoft.com/office/drawing/2014/main" id="{B7B24F57-636B-42BA-BB25-1DA363AC51FB}"/>
                </a:ext>
              </a:extLst>
            </p:cNvPr>
            <p:cNvSpPr txBox="1"/>
            <p:nvPr/>
          </p:nvSpPr>
          <p:spPr bwMode="auto">
            <a:xfrm>
              <a:off x="2448119" y="2637081"/>
              <a:ext cx="444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0.6</a:t>
              </a:r>
            </a:p>
          </p:txBody>
        </p:sp>
        <p:sp>
          <p:nvSpPr>
            <p:cNvPr id="26" name="TextBox 25">
              <a:extLst>
                <a:ext uri="{FF2B5EF4-FFF2-40B4-BE49-F238E27FC236}">
                  <a16:creationId xmlns:a16="http://schemas.microsoft.com/office/drawing/2014/main" id="{918C3DB5-FB90-4D6E-8DC9-18E6F453D34B}"/>
                </a:ext>
              </a:extLst>
            </p:cNvPr>
            <p:cNvSpPr txBox="1"/>
            <p:nvPr/>
          </p:nvSpPr>
          <p:spPr bwMode="auto">
            <a:xfrm>
              <a:off x="2448119" y="2025833"/>
              <a:ext cx="444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0.8</a:t>
              </a:r>
            </a:p>
          </p:txBody>
        </p:sp>
        <p:sp>
          <p:nvSpPr>
            <p:cNvPr id="27" name="TextBox 26">
              <a:extLst>
                <a:ext uri="{FF2B5EF4-FFF2-40B4-BE49-F238E27FC236}">
                  <a16:creationId xmlns:a16="http://schemas.microsoft.com/office/drawing/2014/main" id="{2DC10B15-0DD8-4A78-A96D-2C1DEAE12C44}"/>
                </a:ext>
              </a:extLst>
            </p:cNvPr>
            <p:cNvSpPr txBox="1"/>
            <p:nvPr/>
          </p:nvSpPr>
          <p:spPr bwMode="auto">
            <a:xfrm>
              <a:off x="2448120" y="1392327"/>
              <a:ext cx="4443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1.0</a:t>
              </a:r>
            </a:p>
          </p:txBody>
        </p:sp>
      </p:grpSp>
      <p:grpSp>
        <p:nvGrpSpPr>
          <p:cNvPr id="28" name="Group 27">
            <a:extLst>
              <a:ext uri="{FF2B5EF4-FFF2-40B4-BE49-F238E27FC236}">
                <a16:creationId xmlns:a16="http://schemas.microsoft.com/office/drawing/2014/main" id="{2F059C64-D977-4042-8309-A85E03AC63B6}"/>
              </a:ext>
            </a:extLst>
          </p:cNvPr>
          <p:cNvGrpSpPr/>
          <p:nvPr/>
        </p:nvGrpSpPr>
        <p:grpSpPr>
          <a:xfrm rot="5400000">
            <a:off x="2925" y="3754184"/>
            <a:ext cx="3156498" cy="84666"/>
            <a:chOff x="791773" y="3651419"/>
            <a:chExt cx="2985205" cy="643354"/>
          </a:xfrm>
        </p:grpSpPr>
        <p:cxnSp>
          <p:nvCxnSpPr>
            <p:cNvPr id="29" name="Straight Connector 28">
              <a:extLst>
                <a:ext uri="{FF2B5EF4-FFF2-40B4-BE49-F238E27FC236}">
                  <a16:creationId xmlns:a16="http://schemas.microsoft.com/office/drawing/2014/main" id="{8DD6A613-2033-4A99-A909-A19C4A66A964}"/>
                </a:ext>
              </a:extLst>
            </p:cNvPr>
            <p:cNvCxnSpPr>
              <a:cxnSpLocks/>
            </p:cNvCxnSpPr>
            <p:nvPr/>
          </p:nvCxnSpPr>
          <p:spPr bwMode="auto">
            <a:xfrm>
              <a:off x="79177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A1531F14-3BFA-490E-8E91-A2987482C57C}"/>
                </a:ext>
              </a:extLst>
            </p:cNvPr>
            <p:cNvCxnSpPr>
              <a:cxnSpLocks/>
            </p:cNvCxnSpPr>
            <p:nvPr/>
          </p:nvCxnSpPr>
          <p:spPr bwMode="auto">
            <a:xfrm>
              <a:off x="138881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004443BB-897B-457D-B825-E6A0F8D8E35A}"/>
                </a:ext>
              </a:extLst>
            </p:cNvPr>
            <p:cNvCxnSpPr>
              <a:cxnSpLocks/>
            </p:cNvCxnSpPr>
            <p:nvPr/>
          </p:nvCxnSpPr>
          <p:spPr bwMode="auto">
            <a:xfrm>
              <a:off x="198585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84B8BF5F-39C7-48BA-830E-C62B1A79A708}"/>
                </a:ext>
              </a:extLst>
            </p:cNvPr>
            <p:cNvCxnSpPr>
              <a:cxnSpLocks/>
            </p:cNvCxnSpPr>
            <p:nvPr/>
          </p:nvCxnSpPr>
          <p:spPr bwMode="auto">
            <a:xfrm>
              <a:off x="258289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8440B3AA-874A-45F5-89F4-A0FC0EAE0104}"/>
                </a:ext>
              </a:extLst>
            </p:cNvPr>
            <p:cNvCxnSpPr>
              <a:cxnSpLocks/>
            </p:cNvCxnSpPr>
            <p:nvPr/>
          </p:nvCxnSpPr>
          <p:spPr bwMode="auto">
            <a:xfrm>
              <a:off x="3179937"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C19F2A89-FA74-447D-915B-68928E7AD61C}"/>
                </a:ext>
              </a:extLst>
            </p:cNvPr>
            <p:cNvCxnSpPr>
              <a:cxnSpLocks/>
            </p:cNvCxnSpPr>
            <p:nvPr/>
          </p:nvCxnSpPr>
          <p:spPr bwMode="auto">
            <a:xfrm>
              <a:off x="3776978" y="3651419"/>
              <a:ext cx="0" cy="643354"/>
            </a:xfrm>
            <a:prstGeom prst="line">
              <a:avLst/>
            </a:prstGeom>
            <a:noFill/>
            <a:ln w="28575" cap="flat" cmpd="sng" algn="ctr">
              <a:solidFill>
                <a:schemeClr val="bg1"/>
              </a:solidFill>
              <a:prstDash val="solid"/>
              <a:round/>
              <a:headEnd type="none" w="med" len="med"/>
              <a:tailEnd type="none" w="med" len="med"/>
            </a:ln>
            <a:effectLst/>
          </p:spPr>
        </p:cxnSp>
      </p:grpSp>
      <p:grpSp>
        <p:nvGrpSpPr>
          <p:cNvPr id="35" name="Group 34">
            <a:extLst>
              <a:ext uri="{FF2B5EF4-FFF2-40B4-BE49-F238E27FC236}">
                <a16:creationId xmlns:a16="http://schemas.microsoft.com/office/drawing/2014/main" id="{BB57532A-6C53-4FC0-ABFC-26F583B0F793}"/>
              </a:ext>
            </a:extLst>
          </p:cNvPr>
          <p:cNvGrpSpPr/>
          <p:nvPr/>
        </p:nvGrpSpPr>
        <p:grpSpPr>
          <a:xfrm>
            <a:off x="1498142" y="5404433"/>
            <a:ext cx="4023070" cy="424080"/>
            <a:chOff x="671129" y="4089523"/>
            <a:chExt cx="3936878" cy="338554"/>
          </a:xfrm>
        </p:grpSpPr>
        <p:sp>
          <p:nvSpPr>
            <p:cNvPr id="36" name="TextBox 35">
              <a:extLst>
                <a:ext uri="{FF2B5EF4-FFF2-40B4-BE49-F238E27FC236}">
                  <a16:creationId xmlns:a16="http://schemas.microsoft.com/office/drawing/2014/main" id="{E4F784DC-4D96-4470-861E-160E42F48475}"/>
                </a:ext>
              </a:extLst>
            </p:cNvPr>
            <p:cNvSpPr txBox="1"/>
            <p:nvPr/>
          </p:nvSpPr>
          <p:spPr bwMode="auto">
            <a:xfrm>
              <a:off x="1242903" y="4089523"/>
              <a:ext cx="311433"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5</a:t>
              </a:r>
            </a:p>
          </p:txBody>
        </p:sp>
        <p:sp>
          <p:nvSpPr>
            <p:cNvPr id="37" name="TextBox 36">
              <a:extLst>
                <a:ext uri="{FF2B5EF4-FFF2-40B4-BE49-F238E27FC236}">
                  <a16:creationId xmlns:a16="http://schemas.microsoft.com/office/drawing/2014/main" id="{F241C9D8-998B-4B70-852B-126BC5DEE867}"/>
                </a:ext>
              </a:extLst>
            </p:cNvPr>
            <p:cNvSpPr txBox="1"/>
            <p:nvPr/>
          </p:nvSpPr>
          <p:spPr bwMode="auto">
            <a:xfrm>
              <a:off x="671129" y="4089523"/>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a:t>
              </a:r>
            </a:p>
          </p:txBody>
        </p:sp>
        <p:sp>
          <p:nvSpPr>
            <p:cNvPr id="38" name="TextBox 37">
              <a:extLst>
                <a:ext uri="{FF2B5EF4-FFF2-40B4-BE49-F238E27FC236}">
                  <a16:creationId xmlns:a16="http://schemas.microsoft.com/office/drawing/2014/main" id="{A5E0D23B-5563-416A-86ED-5CBF4110D820}"/>
                </a:ext>
              </a:extLst>
            </p:cNvPr>
            <p:cNvSpPr txBox="1"/>
            <p:nvPr/>
          </p:nvSpPr>
          <p:spPr bwMode="auto">
            <a:xfrm>
              <a:off x="2378915"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15</a:t>
              </a:r>
            </a:p>
          </p:txBody>
        </p:sp>
        <p:sp>
          <p:nvSpPr>
            <p:cNvPr id="39" name="TextBox 38">
              <a:extLst>
                <a:ext uri="{FF2B5EF4-FFF2-40B4-BE49-F238E27FC236}">
                  <a16:creationId xmlns:a16="http://schemas.microsoft.com/office/drawing/2014/main" id="{9A6A84CE-5F9C-41E4-9B1A-6446ED7DA2D7}"/>
                </a:ext>
              </a:extLst>
            </p:cNvPr>
            <p:cNvSpPr txBox="1"/>
            <p:nvPr/>
          </p:nvSpPr>
          <p:spPr bwMode="auto">
            <a:xfrm>
              <a:off x="1795856"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10</a:t>
              </a:r>
            </a:p>
          </p:txBody>
        </p:sp>
        <p:sp>
          <p:nvSpPr>
            <p:cNvPr id="40" name="TextBox 39">
              <a:extLst>
                <a:ext uri="{FF2B5EF4-FFF2-40B4-BE49-F238E27FC236}">
                  <a16:creationId xmlns:a16="http://schemas.microsoft.com/office/drawing/2014/main" id="{067C97FE-4EB2-4B6F-AF54-CEFE41060B5A}"/>
                </a:ext>
              </a:extLst>
            </p:cNvPr>
            <p:cNvSpPr txBox="1"/>
            <p:nvPr/>
          </p:nvSpPr>
          <p:spPr bwMode="auto">
            <a:xfrm>
              <a:off x="3575118"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25</a:t>
              </a:r>
            </a:p>
          </p:txBody>
        </p:sp>
        <p:sp>
          <p:nvSpPr>
            <p:cNvPr id="41" name="TextBox 40">
              <a:extLst>
                <a:ext uri="{FF2B5EF4-FFF2-40B4-BE49-F238E27FC236}">
                  <a16:creationId xmlns:a16="http://schemas.microsoft.com/office/drawing/2014/main" id="{F9E402EE-EC0A-449A-A9C2-F9CFB879555A}"/>
                </a:ext>
              </a:extLst>
            </p:cNvPr>
            <p:cNvSpPr txBox="1"/>
            <p:nvPr/>
          </p:nvSpPr>
          <p:spPr bwMode="auto">
            <a:xfrm>
              <a:off x="2992058"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20</a:t>
              </a:r>
            </a:p>
          </p:txBody>
        </p:sp>
        <p:sp>
          <p:nvSpPr>
            <p:cNvPr id="43" name="TextBox 42">
              <a:extLst>
                <a:ext uri="{FF2B5EF4-FFF2-40B4-BE49-F238E27FC236}">
                  <a16:creationId xmlns:a16="http://schemas.microsoft.com/office/drawing/2014/main" id="{6E057344-2CE0-4C3B-9E07-566FB26DCA97}"/>
                </a:ext>
              </a:extLst>
            </p:cNvPr>
            <p:cNvSpPr txBox="1"/>
            <p:nvPr/>
          </p:nvSpPr>
          <p:spPr bwMode="auto">
            <a:xfrm>
              <a:off x="4184238"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30</a:t>
              </a:r>
            </a:p>
          </p:txBody>
        </p:sp>
      </p:grpSp>
      <p:grpSp>
        <p:nvGrpSpPr>
          <p:cNvPr id="49" name="Group 48">
            <a:extLst>
              <a:ext uri="{FF2B5EF4-FFF2-40B4-BE49-F238E27FC236}">
                <a16:creationId xmlns:a16="http://schemas.microsoft.com/office/drawing/2014/main" id="{B3720AFB-050D-43AC-836B-D875D3BDE24B}"/>
              </a:ext>
            </a:extLst>
          </p:cNvPr>
          <p:cNvGrpSpPr/>
          <p:nvPr/>
        </p:nvGrpSpPr>
        <p:grpSpPr>
          <a:xfrm>
            <a:off x="1633034" y="5364536"/>
            <a:ext cx="3663846" cy="96464"/>
            <a:chOff x="791773" y="3651419"/>
            <a:chExt cx="3582246" cy="643354"/>
          </a:xfrm>
        </p:grpSpPr>
        <p:cxnSp>
          <p:nvCxnSpPr>
            <p:cNvPr id="50" name="Straight Connector 49">
              <a:extLst>
                <a:ext uri="{FF2B5EF4-FFF2-40B4-BE49-F238E27FC236}">
                  <a16:creationId xmlns:a16="http://schemas.microsoft.com/office/drawing/2014/main" id="{51027AF3-EF85-482A-84BA-F9839592CAE3}"/>
                </a:ext>
              </a:extLst>
            </p:cNvPr>
            <p:cNvCxnSpPr>
              <a:cxnSpLocks/>
            </p:cNvCxnSpPr>
            <p:nvPr/>
          </p:nvCxnSpPr>
          <p:spPr bwMode="auto">
            <a:xfrm>
              <a:off x="79177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624A05B8-9C74-42A0-A188-712C7DF4E421}"/>
                </a:ext>
              </a:extLst>
            </p:cNvPr>
            <p:cNvCxnSpPr>
              <a:cxnSpLocks/>
            </p:cNvCxnSpPr>
            <p:nvPr/>
          </p:nvCxnSpPr>
          <p:spPr bwMode="auto">
            <a:xfrm>
              <a:off x="138881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94C6CB06-1EF0-4728-9217-5FA95302C5C6}"/>
                </a:ext>
              </a:extLst>
            </p:cNvPr>
            <p:cNvCxnSpPr>
              <a:cxnSpLocks/>
            </p:cNvCxnSpPr>
            <p:nvPr/>
          </p:nvCxnSpPr>
          <p:spPr bwMode="auto">
            <a:xfrm>
              <a:off x="198585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03828154-DA5C-44E4-96F2-70647C1B4062}"/>
                </a:ext>
              </a:extLst>
            </p:cNvPr>
            <p:cNvCxnSpPr>
              <a:cxnSpLocks/>
            </p:cNvCxnSpPr>
            <p:nvPr/>
          </p:nvCxnSpPr>
          <p:spPr bwMode="auto">
            <a:xfrm>
              <a:off x="258289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92F9509D-3F07-449D-B4D6-EC320EAD0970}"/>
                </a:ext>
              </a:extLst>
            </p:cNvPr>
            <p:cNvCxnSpPr>
              <a:cxnSpLocks/>
            </p:cNvCxnSpPr>
            <p:nvPr/>
          </p:nvCxnSpPr>
          <p:spPr bwMode="auto">
            <a:xfrm>
              <a:off x="3179937"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05F135A8-5FD7-49AE-B083-22C8BDDCFD49}"/>
                </a:ext>
              </a:extLst>
            </p:cNvPr>
            <p:cNvCxnSpPr>
              <a:cxnSpLocks/>
            </p:cNvCxnSpPr>
            <p:nvPr/>
          </p:nvCxnSpPr>
          <p:spPr bwMode="auto">
            <a:xfrm>
              <a:off x="3776978"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89792B70-EF38-4453-8645-58AC7D0C0802}"/>
                </a:ext>
              </a:extLst>
            </p:cNvPr>
            <p:cNvCxnSpPr>
              <a:cxnSpLocks/>
            </p:cNvCxnSpPr>
            <p:nvPr/>
          </p:nvCxnSpPr>
          <p:spPr bwMode="auto">
            <a:xfrm>
              <a:off x="4374019" y="3651419"/>
              <a:ext cx="0" cy="643354"/>
            </a:xfrm>
            <a:prstGeom prst="line">
              <a:avLst/>
            </a:prstGeom>
            <a:noFill/>
            <a:ln w="28575" cap="flat" cmpd="sng" algn="ctr">
              <a:solidFill>
                <a:schemeClr val="bg1"/>
              </a:solidFill>
              <a:prstDash val="solid"/>
              <a:round/>
              <a:headEnd type="none" w="med" len="med"/>
              <a:tailEnd type="none" w="med" len="med"/>
            </a:ln>
            <a:effectLst/>
          </p:spPr>
        </p:cxnSp>
      </p:grpSp>
      <p:sp>
        <p:nvSpPr>
          <p:cNvPr id="8" name="Freeform: Shape 7">
            <a:extLst>
              <a:ext uri="{FF2B5EF4-FFF2-40B4-BE49-F238E27FC236}">
                <a16:creationId xmlns:a16="http://schemas.microsoft.com/office/drawing/2014/main" id="{F9591F45-CF30-4F61-9C79-553F8FBB10C7}"/>
              </a:ext>
            </a:extLst>
          </p:cNvPr>
          <p:cNvSpPr/>
          <p:nvPr/>
        </p:nvSpPr>
        <p:spPr bwMode="auto">
          <a:xfrm>
            <a:off x="1622312" y="2216150"/>
            <a:ext cx="3683000" cy="3149600"/>
          </a:xfrm>
          <a:custGeom>
            <a:avLst/>
            <a:gdLst>
              <a:gd name="connsiteX0" fmla="*/ 0 w 3683000"/>
              <a:gd name="connsiteY0" fmla="*/ 0 h 3149600"/>
              <a:gd name="connsiteX1" fmla="*/ 0 w 3683000"/>
              <a:gd name="connsiteY1" fmla="*/ 3149600 h 3149600"/>
              <a:gd name="connsiteX2" fmla="*/ 3683000 w 3683000"/>
              <a:gd name="connsiteY2" fmla="*/ 3149600 h 3149600"/>
            </a:gdLst>
            <a:ahLst/>
            <a:cxnLst>
              <a:cxn ang="0">
                <a:pos x="connsiteX0" y="connsiteY0"/>
              </a:cxn>
              <a:cxn ang="0">
                <a:pos x="connsiteX1" y="connsiteY1"/>
              </a:cxn>
              <a:cxn ang="0">
                <a:pos x="connsiteX2" y="connsiteY2"/>
              </a:cxn>
            </a:cxnLst>
            <a:rect l="l" t="t" r="r" b="b"/>
            <a:pathLst>
              <a:path w="3683000" h="3149600">
                <a:moveTo>
                  <a:pt x="0" y="0"/>
                </a:moveTo>
                <a:lnTo>
                  <a:pt x="0" y="3149600"/>
                </a:lnTo>
                <a:lnTo>
                  <a:pt x="3683000" y="3149600"/>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7" name="TextBox 6">
            <a:extLst>
              <a:ext uri="{FF2B5EF4-FFF2-40B4-BE49-F238E27FC236}">
                <a16:creationId xmlns:a16="http://schemas.microsoft.com/office/drawing/2014/main" id="{E966014D-5782-4CD9-89F1-BB6F487AEC24}"/>
              </a:ext>
            </a:extLst>
          </p:cNvPr>
          <p:cNvSpPr txBox="1"/>
          <p:nvPr/>
        </p:nvSpPr>
        <p:spPr bwMode="auto">
          <a:xfrm>
            <a:off x="4399938" y="4124405"/>
            <a:ext cx="45204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No</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Yes</a:t>
            </a:r>
          </a:p>
        </p:txBody>
      </p:sp>
      <p:sp>
        <p:nvSpPr>
          <p:cNvPr id="10" name="Freeform: Shape 9">
            <a:extLst>
              <a:ext uri="{FF2B5EF4-FFF2-40B4-BE49-F238E27FC236}">
                <a16:creationId xmlns:a16="http://schemas.microsoft.com/office/drawing/2014/main" id="{2927AB9E-DA0B-4ACD-9ACA-C56C9C681A8E}"/>
              </a:ext>
            </a:extLst>
          </p:cNvPr>
          <p:cNvSpPr/>
          <p:nvPr/>
        </p:nvSpPr>
        <p:spPr bwMode="auto">
          <a:xfrm>
            <a:off x="1638187" y="2216150"/>
            <a:ext cx="3190875" cy="527050"/>
          </a:xfrm>
          <a:custGeom>
            <a:avLst/>
            <a:gdLst>
              <a:gd name="connsiteX0" fmla="*/ 3190875 w 3190875"/>
              <a:gd name="connsiteY0" fmla="*/ 527050 h 527050"/>
              <a:gd name="connsiteX1" fmla="*/ 1543050 w 3190875"/>
              <a:gd name="connsiteY1" fmla="*/ 527050 h 527050"/>
              <a:gd name="connsiteX2" fmla="*/ 1543050 w 3190875"/>
              <a:gd name="connsiteY2" fmla="*/ 0 h 527050"/>
              <a:gd name="connsiteX3" fmla="*/ 0 w 3190875"/>
              <a:gd name="connsiteY3" fmla="*/ 0 h 527050"/>
            </a:gdLst>
            <a:ahLst/>
            <a:cxnLst>
              <a:cxn ang="0">
                <a:pos x="connsiteX0" y="connsiteY0"/>
              </a:cxn>
              <a:cxn ang="0">
                <a:pos x="connsiteX1" y="connsiteY1"/>
              </a:cxn>
              <a:cxn ang="0">
                <a:pos x="connsiteX2" y="connsiteY2"/>
              </a:cxn>
              <a:cxn ang="0">
                <a:pos x="connsiteX3" y="connsiteY3"/>
              </a:cxn>
            </a:cxnLst>
            <a:rect l="l" t="t" r="r" b="b"/>
            <a:pathLst>
              <a:path w="3190875" h="527050">
                <a:moveTo>
                  <a:pt x="3190875" y="527050"/>
                </a:moveTo>
                <a:lnTo>
                  <a:pt x="1543050" y="527050"/>
                </a:lnTo>
                <a:lnTo>
                  <a:pt x="1543050" y="0"/>
                </a:lnTo>
                <a:lnTo>
                  <a:pt x="0" y="0"/>
                </a:lnTo>
              </a:path>
            </a:pathLst>
          </a:custGeom>
          <a:noFill/>
          <a:ln w="28575">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15" name="Freeform: Shape 14">
            <a:extLst>
              <a:ext uri="{FF2B5EF4-FFF2-40B4-BE49-F238E27FC236}">
                <a16:creationId xmlns:a16="http://schemas.microsoft.com/office/drawing/2014/main" id="{AEA28757-8A06-4E44-9A8D-A789A91CCD3A}"/>
              </a:ext>
            </a:extLst>
          </p:cNvPr>
          <p:cNvSpPr/>
          <p:nvPr/>
        </p:nvSpPr>
        <p:spPr bwMode="auto">
          <a:xfrm>
            <a:off x="1644537" y="2216150"/>
            <a:ext cx="2247900" cy="1692275"/>
          </a:xfrm>
          <a:custGeom>
            <a:avLst/>
            <a:gdLst>
              <a:gd name="connsiteX0" fmla="*/ 2247900 w 2247900"/>
              <a:gd name="connsiteY0" fmla="*/ 1692275 h 1692275"/>
              <a:gd name="connsiteX1" fmla="*/ 1533525 w 2247900"/>
              <a:gd name="connsiteY1" fmla="*/ 1692275 h 1692275"/>
              <a:gd name="connsiteX2" fmla="*/ 1533525 w 2247900"/>
              <a:gd name="connsiteY2" fmla="*/ 1406525 h 1692275"/>
              <a:gd name="connsiteX3" fmla="*/ 641350 w 2247900"/>
              <a:gd name="connsiteY3" fmla="*/ 1406525 h 1692275"/>
              <a:gd name="connsiteX4" fmla="*/ 641350 w 2247900"/>
              <a:gd name="connsiteY4" fmla="*/ 1104900 h 1692275"/>
              <a:gd name="connsiteX5" fmla="*/ 450850 w 2247900"/>
              <a:gd name="connsiteY5" fmla="*/ 1104900 h 1692275"/>
              <a:gd name="connsiteX6" fmla="*/ 450850 w 2247900"/>
              <a:gd name="connsiteY6" fmla="*/ 815975 h 1692275"/>
              <a:gd name="connsiteX7" fmla="*/ 390525 w 2247900"/>
              <a:gd name="connsiteY7" fmla="*/ 815975 h 1692275"/>
              <a:gd name="connsiteX8" fmla="*/ 390525 w 2247900"/>
              <a:gd name="connsiteY8" fmla="*/ 527050 h 1692275"/>
              <a:gd name="connsiteX9" fmla="*/ 47625 w 2247900"/>
              <a:gd name="connsiteY9" fmla="*/ 527050 h 1692275"/>
              <a:gd name="connsiteX10" fmla="*/ 47625 w 2247900"/>
              <a:gd name="connsiteY10" fmla="*/ 0 h 1692275"/>
              <a:gd name="connsiteX11" fmla="*/ 0 w 2247900"/>
              <a:gd name="connsiteY11" fmla="*/ 0 h 169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7900" h="1692275">
                <a:moveTo>
                  <a:pt x="2247900" y="1692275"/>
                </a:moveTo>
                <a:lnTo>
                  <a:pt x="1533525" y="1692275"/>
                </a:lnTo>
                <a:lnTo>
                  <a:pt x="1533525" y="1406525"/>
                </a:lnTo>
                <a:lnTo>
                  <a:pt x="641350" y="1406525"/>
                </a:lnTo>
                <a:lnTo>
                  <a:pt x="641350" y="1104900"/>
                </a:lnTo>
                <a:lnTo>
                  <a:pt x="450850" y="1104900"/>
                </a:lnTo>
                <a:lnTo>
                  <a:pt x="450850" y="815975"/>
                </a:lnTo>
                <a:lnTo>
                  <a:pt x="390525" y="815975"/>
                </a:lnTo>
                <a:lnTo>
                  <a:pt x="390525" y="527050"/>
                </a:lnTo>
                <a:lnTo>
                  <a:pt x="47625" y="527050"/>
                </a:lnTo>
                <a:lnTo>
                  <a:pt x="47625" y="0"/>
                </a:lnTo>
                <a:lnTo>
                  <a:pt x="0" y="0"/>
                </a:lnTo>
              </a:path>
            </a:pathLst>
          </a:custGeom>
          <a:noFill/>
          <a:ln w="28575">
            <a:solidFill>
              <a:schemeClr val="accent3"/>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grpSp>
        <p:nvGrpSpPr>
          <p:cNvPr id="84" name="Group 83">
            <a:extLst>
              <a:ext uri="{FF2B5EF4-FFF2-40B4-BE49-F238E27FC236}">
                <a16:creationId xmlns:a16="http://schemas.microsoft.com/office/drawing/2014/main" id="{E3FC0E2A-B8A5-4EE0-BC39-06F6DCBD3878}"/>
              </a:ext>
            </a:extLst>
          </p:cNvPr>
          <p:cNvGrpSpPr/>
          <p:nvPr/>
        </p:nvGrpSpPr>
        <p:grpSpPr>
          <a:xfrm>
            <a:off x="4773779" y="2688940"/>
            <a:ext cx="108243" cy="108243"/>
            <a:chOff x="3854157" y="1787072"/>
            <a:chExt cx="203149" cy="203149"/>
          </a:xfrm>
        </p:grpSpPr>
        <p:cxnSp>
          <p:nvCxnSpPr>
            <p:cNvPr id="85" name="Straight Connector 84">
              <a:extLst>
                <a:ext uri="{FF2B5EF4-FFF2-40B4-BE49-F238E27FC236}">
                  <a16:creationId xmlns:a16="http://schemas.microsoft.com/office/drawing/2014/main" id="{39FD809E-4BE3-4861-9967-4FAF73BD0342}"/>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69D869B6-0F94-472E-8BA7-97B512AF2255}"/>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87" name="Group 86">
            <a:extLst>
              <a:ext uri="{FF2B5EF4-FFF2-40B4-BE49-F238E27FC236}">
                <a16:creationId xmlns:a16="http://schemas.microsoft.com/office/drawing/2014/main" id="{7FE56AB3-6A61-43C4-BF22-8C5244F91924}"/>
              </a:ext>
            </a:extLst>
          </p:cNvPr>
          <p:cNvGrpSpPr/>
          <p:nvPr/>
        </p:nvGrpSpPr>
        <p:grpSpPr>
          <a:xfrm>
            <a:off x="4060272" y="2688940"/>
            <a:ext cx="108243" cy="108243"/>
            <a:chOff x="3854157" y="1787072"/>
            <a:chExt cx="203149" cy="203149"/>
          </a:xfrm>
        </p:grpSpPr>
        <p:cxnSp>
          <p:nvCxnSpPr>
            <p:cNvPr id="88" name="Straight Connector 87">
              <a:extLst>
                <a:ext uri="{FF2B5EF4-FFF2-40B4-BE49-F238E27FC236}">
                  <a16:creationId xmlns:a16="http://schemas.microsoft.com/office/drawing/2014/main" id="{7F0BBB0A-5D22-4E0F-BA34-9073C230198C}"/>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305DF7C4-2CB2-47B9-B147-B7D87FF2A88F}"/>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90" name="Group 89">
            <a:extLst>
              <a:ext uri="{FF2B5EF4-FFF2-40B4-BE49-F238E27FC236}">
                <a16:creationId xmlns:a16="http://schemas.microsoft.com/office/drawing/2014/main" id="{DEE36C4D-0DEF-4886-BBFD-D2D90D0DF4FE}"/>
              </a:ext>
            </a:extLst>
          </p:cNvPr>
          <p:cNvGrpSpPr/>
          <p:nvPr/>
        </p:nvGrpSpPr>
        <p:grpSpPr>
          <a:xfrm>
            <a:off x="3963641" y="2690382"/>
            <a:ext cx="108243" cy="108243"/>
            <a:chOff x="3854157" y="1787072"/>
            <a:chExt cx="203149" cy="203149"/>
          </a:xfrm>
        </p:grpSpPr>
        <p:cxnSp>
          <p:nvCxnSpPr>
            <p:cNvPr id="91" name="Straight Connector 90">
              <a:extLst>
                <a:ext uri="{FF2B5EF4-FFF2-40B4-BE49-F238E27FC236}">
                  <a16:creationId xmlns:a16="http://schemas.microsoft.com/office/drawing/2014/main" id="{73111B35-FD18-4E25-A9D8-3F3D15D5337F}"/>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00B0A37D-DAEF-47C3-BEED-A7F319CFA03B}"/>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93" name="Group 92">
            <a:extLst>
              <a:ext uri="{FF2B5EF4-FFF2-40B4-BE49-F238E27FC236}">
                <a16:creationId xmlns:a16="http://schemas.microsoft.com/office/drawing/2014/main" id="{8740ACDE-8085-4E4F-9182-E7DA09D4636F}"/>
              </a:ext>
            </a:extLst>
          </p:cNvPr>
          <p:cNvGrpSpPr/>
          <p:nvPr/>
        </p:nvGrpSpPr>
        <p:grpSpPr>
          <a:xfrm>
            <a:off x="3807083" y="2696141"/>
            <a:ext cx="108243" cy="108243"/>
            <a:chOff x="3854157" y="1787072"/>
            <a:chExt cx="203149" cy="203149"/>
          </a:xfrm>
        </p:grpSpPr>
        <p:cxnSp>
          <p:nvCxnSpPr>
            <p:cNvPr id="94" name="Straight Connector 93">
              <a:extLst>
                <a:ext uri="{FF2B5EF4-FFF2-40B4-BE49-F238E27FC236}">
                  <a16:creationId xmlns:a16="http://schemas.microsoft.com/office/drawing/2014/main" id="{BBBF0FB1-7CCF-41F8-9A2A-AE49A038C5A3}"/>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C7C1AB27-C33E-45CD-8B82-ED8A2D96222E}"/>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96" name="Group 95">
            <a:extLst>
              <a:ext uri="{FF2B5EF4-FFF2-40B4-BE49-F238E27FC236}">
                <a16:creationId xmlns:a16="http://schemas.microsoft.com/office/drawing/2014/main" id="{1B6F3F1A-6B7E-4146-8362-E7CDA6783AEA}"/>
              </a:ext>
            </a:extLst>
          </p:cNvPr>
          <p:cNvGrpSpPr/>
          <p:nvPr/>
        </p:nvGrpSpPr>
        <p:grpSpPr>
          <a:xfrm>
            <a:off x="3500173" y="2689730"/>
            <a:ext cx="108243" cy="108243"/>
            <a:chOff x="3854157" y="1787072"/>
            <a:chExt cx="203149" cy="203149"/>
          </a:xfrm>
        </p:grpSpPr>
        <p:cxnSp>
          <p:nvCxnSpPr>
            <p:cNvPr id="97" name="Straight Connector 96">
              <a:extLst>
                <a:ext uri="{FF2B5EF4-FFF2-40B4-BE49-F238E27FC236}">
                  <a16:creationId xmlns:a16="http://schemas.microsoft.com/office/drawing/2014/main" id="{642FAD95-8B00-4409-B45D-74A2A26600C3}"/>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B15FECE7-B15B-433A-AEEE-18F713519929}"/>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99" name="Group 98">
            <a:extLst>
              <a:ext uri="{FF2B5EF4-FFF2-40B4-BE49-F238E27FC236}">
                <a16:creationId xmlns:a16="http://schemas.microsoft.com/office/drawing/2014/main" id="{62876A68-8B2B-4FC4-91C1-FDB1950EB566}"/>
              </a:ext>
            </a:extLst>
          </p:cNvPr>
          <p:cNvGrpSpPr/>
          <p:nvPr/>
        </p:nvGrpSpPr>
        <p:grpSpPr>
          <a:xfrm>
            <a:off x="3468702" y="2689404"/>
            <a:ext cx="108243" cy="108243"/>
            <a:chOff x="3854157" y="1787072"/>
            <a:chExt cx="203149" cy="203149"/>
          </a:xfrm>
        </p:grpSpPr>
        <p:cxnSp>
          <p:nvCxnSpPr>
            <p:cNvPr id="100" name="Straight Connector 99">
              <a:extLst>
                <a:ext uri="{FF2B5EF4-FFF2-40B4-BE49-F238E27FC236}">
                  <a16:creationId xmlns:a16="http://schemas.microsoft.com/office/drawing/2014/main" id="{98A21E16-E5C9-466A-BD66-FEC5A9E96B88}"/>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8D8B2C33-F6AE-4ECB-B571-3F15ACF74393}"/>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2" name="Group 101">
            <a:extLst>
              <a:ext uri="{FF2B5EF4-FFF2-40B4-BE49-F238E27FC236}">
                <a16:creationId xmlns:a16="http://schemas.microsoft.com/office/drawing/2014/main" id="{C26DAA3D-F1A7-43F3-93DC-ACC38C49EF25}"/>
              </a:ext>
            </a:extLst>
          </p:cNvPr>
          <p:cNvGrpSpPr/>
          <p:nvPr/>
        </p:nvGrpSpPr>
        <p:grpSpPr>
          <a:xfrm>
            <a:off x="3186092" y="2688939"/>
            <a:ext cx="108243" cy="108243"/>
            <a:chOff x="3854157" y="1787072"/>
            <a:chExt cx="203149" cy="203149"/>
          </a:xfrm>
        </p:grpSpPr>
        <p:cxnSp>
          <p:nvCxnSpPr>
            <p:cNvPr id="103" name="Straight Connector 102">
              <a:extLst>
                <a:ext uri="{FF2B5EF4-FFF2-40B4-BE49-F238E27FC236}">
                  <a16:creationId xmlns:a16="http://schemas.microsoft.com/office/drawing/2014/main" id="{3818079D-32BB-4C35-BCC5-D2C79D0C1F85}"/>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422E7F3E-512C-4E42-93B2-1DE0107DFC9D}"/>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5" name="Group 104">
            <a:extLst>
              <a:ext uri="{FF2B5EF4-FFF2-40B4-BE49-F238E27FC236}">
                <a16:creationId xmlns:a16="http://schemas.microsoft.com/office/drawing/2014/main" id="{5FE80375-93DB-4123-82B4-738F714E5EC7}"/>
              </a:ext>
            </a:extLst>
          </p:cNvPr>
          <p:cNvGrpSpPr/>
          <p:nvPr/>
        </p:nvGrpSpPr>
        <p:grpSpPr>
          <a:xfrm>
            <a:off x="3149220" y="2688939"/>
            <a:ext cx="108243" cy="108243"/>
            <a:chOff x="3854157" y="1787072"/>
            <a:chExt cx="203149" cy="203149"/>
          </a:xfrm>
        </p:grpSpPr>
        <p:cxnSp>
          <p:nvCxnSpPr>
            <p:cNvPr id="106" name="Straight Connector 105">
              <a:extLst>
                <a:ext uri="{FF2B5EF4-FFF2-40B4-BE49-F238E27FC236}">
                  <a16:creationId xmlns:a16="http://schemas.microsoft.com/office/drawing/2014/main" id="{E75BE571-56F2-420B-AF6F-8433D4CFCFC2}"/>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7160DA9C-21DD-4C05-B55E-E2F13853219E}"/>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08" name="Group 107">
            <a:extLst>
              <a:ext uri="{FF2B5EF4-FFF2-40B4-BE49-F238E27FC236}">
                <a16:creationId xmlns:a16="http://schemas.microsoft.com/office/drawing/2014/main" id="{B57A3E98-326B-45F6-AE8A-DFAEDB9B7FB2}"/>
              </a:ext>
            </a:extLst>
          </p:cNvPr>
          <p:cNvGrpSpPr/>
          <p:nvPr/>
        </p:nvGrpSpPr>
        <p:grpSpPr>
          <a:xfrm>
            <a:off x="3117293" y="2687983"/>
            <a:ext cx="108243" cy="108243"/>
            <a:chOff x="3854157" y="1787072"/>
            <a:chExt cx="203149" cy="203149"/>
          </a:xfrm>
        </p:grpSpPr>
        <p:cxnSp>
          <p:nvCxnSpPr>
            <p:cNvPr id="109" name="Straight Connector 108">
              <a:extLst>
                <a:ext uri="{FF2B5EF4-FFF2-40B4-BE49-F238E27FC236}">
                  <a16:creationId xmlns:a16="http://schemas.microsoft.com/office/drawing/2014/main" id="{67A43E00-DC63-45E6-B4E3-E0E073AFBF32}"/>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9C46141F-7D06-45FA-8DC1-2806722D06E5}"/>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11" name="Group 110">
            <a:extLst>
              <a:ext uri="{FF2B5EF4-FFF2-40B4-BE49-F238E27FC236}">
                <a16:creationId xmlns:a16="http://schemas.microsoft.com/office/drawing/2014/main" id="{2F448D61-5646-4D5B-8CD3-D3BC12A12503}"/>
              </a:ext>
            </a:extLst>
          </p:cNvPr>
          <p:cNvGrpSpPr/>
          <p:nvPr/>
        </p:nvGrpSpPr>
        <p:grpSpPr>
          <a:xfrm>
            <a:off x="1763870" y="2689241"/>
            <a:ext cx="108243" cy="108243"/>
            <a:chOff x="3854157" y="1787072"/>
            <a:chExt cx="203149" cy="203149"/>
          </a:xfrm>
        </p:grpSpPr>
        <p:cxnSp>
          <p:nvCxnSpPr>
            <p:cNvPr id="112" name="Straight Connector 111">
              <a:extLst>
                <a:ext uri="{FF2B5EF4-FFF2-40B4-BE49-F238E27FC236}">
                  <a16:creationId xmlns:a16="http://schemas.microsoft.com/office/drawing/2014/main" id="{BBA05DA7-8034-4B53-90C7-D1B92BB9D299}"/>
                </a:ext>
              </a:extLst>
            </p:cNvPr>
            <p:cNvCxnSpPr>
              <a:cxnSpLocks/>
            </p:cNvCxnSpPr>
            <p:nvPr/>
          </p:nvCxnSpPr>
          <p:spPr bwMode="auto">
            <a:xfrm>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1BB2F417-BD4D-42DC-80AF-EAF12332F387}"/>
                </a:ext>
              </a:extLst>
            </p:cNvPr>
            <p:cNvCxnSpPr>
              <a:cxnSpLocks/>
            </p:cNvCxnSpPr>
            <p:nvPr/>
          </p:nvCxnSpPr>
          <p:spPr bwMode="auto">
            <a:xfrm rot="16200000">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grpSp>
      <p:grpSp>
        <p:nvGrpSpPr>
          <p:cNvPr id="114" name="Group 113">
            <a:extLst>
              <a:ext uri="{FF2B5EF4-FFF2-40B4-BE49-F238E27FC236}">
                <a16:creationId xmlns:a16="http://schemas.microsoft.com/office/drawing/2014/main" id="{749EE3DB-88D7-49DB-BE20-43480DC1AD9D}"/>
              </a:ext>
            </a:extLst>
          </p:cNvPr>
          <p:cNvGrpSpPr/>
          <p:nvPr/>
        </p:nvGrpSpPr>
        <p:grpSpPr>
          <a:xfrm>
            <a:off x="3173436" y="3851925"/>
            <a:ext cx="108243" cy="108243"/>
            <a:chOff x="3854157" y="1787072"/>
            <a:chExt cx="203149" cy="203149"/>
          </a:xfrm>
        </p:grpSpPr>
        <p:cxnSp>
          <p:nvCxnSpPr>
            <p:cNvPr id="115" name="Straight Connector 114">
              <a:extLst>
                <a:ext uri="{FF2B5EF4-FFF2-40B4-BE49-F238E27FC236}">
                  <a16:creationId xmlns:a16="http://schemas.microsoft.com/office/drawing/2014/main" id="{96F57215-4CFD-4AFD-A507-DF365E0FA387}"/>
                </a:ext>
              </a:extLst>
            </p:cNvPr>
            <p:cNvCxnSpPr>
              <a:cxnSpLocks/>
            </p:cNvCxnSpPr>
            <p:nvPr/>
          </p:nvCxnSpPr>
          <p:spPr bwMode="auto">
            <a:xfrm>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63198D69-FF9B-4DC1-83C1-22B2AC1221D0}"/>
                </a:ext>
              </a:extLst>
            </p:cNvPr>
            <p:cNvCxnSpPr>
              <a:cxnSpLocks/>
            </p:cNvCxnSpPr>
            <p:nvPr/>
          </p:nvCxnSpPr>
          <p:spPr bwMode="auto">
            <a:xfrm rot="16200000">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grpSp>
      <p:grpSp>
        <p:nvGrpSpPr>
          <p:cNvPr id="117" name="Group 116">
            <a:extLst>
              <a:ext uri="{FF2B5EF4-FFF2-40B4-BE49-F238E27FC236}">
                <a16:creationId xmlns:a16="http://schemas.microsoft.com/office/drawing/2014/main" id="{4B3E3860-5786-4C37-9DC8-09C378D64780}"/>
              </a:ext>
            </a:extLst>
          </p:cNvPr>
          <p:cNvGrpSpPr/>
          <p:nvPr/>
        </p:nvGrpSpPr>
        <p:grpSpPr>
          <a:xfrm>
            <a:off x="3471598" y="3858812"/>
            <a:ext cx="108243" cy="108243"/>
            <a:chOff x="3854157" y="1787072"/>
            <a:chExt cx="203149" cy="203149"/>
          </a:xfrm>
        </p:grpSpPr>
        <p:cxnSp>
          <p:nvCxnSpPr>
            <p:cNvPr id="118" name="Straight Connector 117">
              <a:extLst>
                <a:ext uri="{FF2B5EF4-FFF2-40B4-BE49-F238E27FC236}">
                  <a16:creationId xmlns:a16="http://schemas.microsoft.com/office/drawing/2014/main" id="{02813D85-2054-4775-8449-95DD2661D1B7}"/>
                </a:ext>
              </a:extLst>
            </p:cNvPr>
            <p:cNvCxnSpPr>
              <a:cxnSpLocks/>
            </p:cNvCxnSpPr>
            <p:nvPr/>
          </p:nvCxnSpPr>
          <p:spPr bwMode="auto">
            <a:xfrm>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70BDB778-2EE4-4924-B531-0C8FDD25B2BC}"/>
                </a:ext>
              </a:extLst>
            </p:cNvPr>
            <p:cNvCxnSpPr>
              <a:cxnSpLocks/>
            </p:cNvCxnSpPr>
            <p:nvPr/>
          </p:nvCxnSpPr>
          <p:spPr bwMode="auto">
            <a:xfrm rot="16200000">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grpSp>
      <p:grpSp>
        <p:nvGrpSpPr>
          <p:cNvPr id="120" name="Group 119">
            <a:extLst>
              <a:ext uri="{FF2B5EF4-FFF2-40B4-BE49-F238E27FC236}">
                <a16:creationId xmlns:a16="http://schemas.microsoft.com/office/drawing/2014/main" id="{603745AF-2DC4-4919-93C5-FC90C378F91A}"/>
              </a:ext>
            </a:extLst>
          </p:cNvPr>
          <p:cNvGrpSpPr/>
          <p:nvPr/>
        </p:nvGrpSpPr>
        <p:grpSpPr>
          <a:xfrm>
            <a:off x="3800966" y="3861987"/>
            <a:ext cx="108243" cy="108243"/>
            <a:chOff x="3854157" y="1787072"/>
            <a:chExt cx="203149" cy="203149"/>
          </a:xfrm>
        </p:grpSpPr>
        <p:cxnSp>
          <p:nvCxnSpPr>
            <p:cNvPr id="121" name="Straight Connector 120">
              <a:extLst>
                <a:ext uri="{FF2B5EF4-FFF2-40B4-BE49-F238E27FC236}">
                  <a16:creationId xmlns:a16="http://schemas.microsoft.com/office/drawing/2014/main" id="{56F3B464-6506-4A87-8296-F24861563864}"/>
                </a:ext>
              </a:extLst>
            </p:cNvPr>
            <p:cNvCxnSpPr>
              <a:cxnSpLocks/>
            </p:cNvCxnSpPr>
            <p:nvPr/>
          </p:nvCxnSpPr>
          <p:spPr bwMode="auto">
            <a:xfrm>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E716637D-F1BC-4A5D-9225-F9B01B9AC0E9}"/>
                </a:ext>
              </a:extLst>
            </p:cNvPr>
            <p:cNvCxnSpPr>
              <a:cxnSpLocks/>
            </p:cNvCxnSpPr>
            <p:nvPr/>
          </p:nvCxnSpPr>
          <p:spPr bwMode="auto">
            <a:xfrm rot="16200000">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grpSp>
      <p:grpSp>
        <p:nvGrpSpPr>
          <p:cNvPr id="123" name="Group 122">
            <a:extLst>
              <a:ext uri="{FF2B5EF4-FFF2-40B4-BE49-F238E27FC236}">
                <a16:creationId xmlns:a16="http://schemas.microsoft.com/office/drawing/2014/main" id="{BF5D9780-C8EA-4689-B2DC-93788CDAC6E3}"/>
              </a:ext>
            </a:extLst>
          </p:cNvPr>
          <p:cNvGrpSpPr/>
          <p:nvPr/>
        </p:nvGrpSpPr>
        <p:grpSpPr>
          <a:xfrm>
            <a:off x="3838316" y="3861366"/>
            <a:ext cx="108243" cy="108243"/>
            <a:chOff x="3854157" y="1787072"/>
            <a:chExt cx="203149" cy="203149"/>
          </a:xfrm>
        </p:grpSpPr>
        <p:cxnSp>
          <p:nvCxnSpPr>
            <p:cNvPr id="124" name="Straight Connector 123">
              <a:extLst>
                <a:ext uri="{FF2B5EF4-FFF2-40B4-BE49-F238E27FC236}">
                  <a16:creationId xmlns:a16="http://schemas.microsoft.com/office/drawing/2014/main" id="{FFE5B6E2-2A1E-407F-95A1-0067179F277A}"/>
                </a:ext>
              </a:extLst>
            </p:cNvPr>
            <p:cNvCxnSpPr>
              <a:cxnSpLocks/>
            </p:cNvCxnSpPr>
            <p:nvPr/>
          </p:nvCxnSpPr>
          <p:spPr bwMode="auto">
            <a:xfrm>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4BD34BDD-80E6-4584-8FB7-58EC333C71F8}"/>
                </a:ext>
              </a:extLst>
            </p:cNvPr>
            <p:cNvCxnSpPr>
              <a:cxnSpLocks/>
            </p:cNvCxnSpPr>
            <p:nvPr/>
          </p:nvCxnSpPr>
          <p:spPr bwMode="auto">
            <a:xfrm rot="16200000">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grpSp>
      <p:sp>
        <p:nvSpPr>
          <p:cNvPr id="126" name="TextBox 125">
            <a:extLst>
              <a:ext uri="{FF2B5EF4-FFF2-40B4-BE49-F238E27FC236}">
                <a16:creationId xmlns:a16="http://schemas.microsoft.com/office/drawing/2014/main" id="{88C5DDBE-D2D0-411E-A912-49A9FDBD3DE7}"/>
              </a:ext>
            </a:extLst>
          </p:cNvPr>
          <p:cNvSpPr txBox="1"/>
          <p:nvPr/>
        </p:nvSpPr>
        <p:spPr bwMode="auto">
          <a:xfrm>
            <a:off x="8776622" y="5704409"/>
            <a:ext cx="47481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Mo</a:t>
            </a:r>
          </a:p>
        </p:txBody>
      </p:sp>
      <p:grpSp>
        <p:nvGrpSpPr>
          <p:cNvPr id="127" name="Group 126">
            <a:extLst>
              <a:ext uri="{FF2B5EF4-FFF2-40B4-BE49-F238E27FC236}">
                <a16:creationId xmlns:a16="http://schemas.microsoft.com/office/drawing/2014/main" id="{A07E86FC-95A6-4C4C-ABFC-B1B26B046066}"/>
              </a:ext>
            </a:extLst>
          </p:cNvPr>
          <p:cNvGrpSpPr/>
          <p:nvPr/>
        </p:nvGrpSpPr>
        <p:grpSpPr>
          <a:xfrm>
            <a:off x="6761717" y="2043276"/>
            <a:ext cx="444353" cy="3502391"/>
            <a:chOff x="2448119" y="1392327"/>
            <a:chExt cx="444353" cy="3469075"/>
          </a:xfrm>
        </p:grpSpPr>
        <p:sp>
          <p:nvSpPr>
            <p:cNvPr id="128" name="TextBox 127">
              <a:extLst>
                <a:ext uri="{FF2B5EF4-FFF2-40B4-BE49-F238E27FC236}">
                  <a16:creationId xmlns:a16="http://schemas.microsoft.com/office/drawing/2014/main" id="{A9FEFCCD-67E3-48DE-B26F-B716A192E079}"/>
                </a:ext>
              </a:extLst>
            </p:cNvPr>
            <p:cNvSpPr txBox="1"/>
            <p:nvPr/>
          </p:nvSpPr>
          <p:spPr bwMode="auto">
            <a:xfrm>
              <a:off x="2603611" y="4522848"/>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a:t>
              </a:r>
            </a:p>
          </p:txBody>
        </p:sp>
        <p:sp>
          <p:nvSpPr>
            <p:cNvPr id="129" name="TextBox 128">
              <a:extLst>
                <a:ext uri="{FF2B5EF4-FFF2-40B4-BE49-F238E27FC236}">
                  <a16:creationId xmlns:a16="http://schemas.microsoft.com/office/drawing/2014/main" id="{3C0C4E3B-8429-417E-B4D0-F86218961C13}"/>
                </a:ext>
              </a:extLst>
            </p:cNvPr>
            <p:cNvSpPr txBox="1"/>
            <p:nvPr/>
          </p:nvSpPr>
          <p:spPr bwMode="auto">
            <a:xfrm>
              <a:off x="2448119" y="3889342"/>
              <a:ext cx="444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0.2</a:t>
              </a:r>
            </a:p>
          </p:txBody>
        </p:sp>
        <p:sp>
          <p:nvSpPr>
            <p:cNvPr id="130" name="TextBox 129">
              <a:extLst>
                <a:ext uri="{FF2B5EF4-FFF2-40B4-BE49-F238E27FC236}">
                  <a16:creationId xmlns:a16="http://schemas.microsoft.com/office/drawing/2014/main" id="{7994EE9B-96F3-4CC4-9E19-B71A4972FF60}"/>
                </a:ext>
              </a:extLst>
            </p:cNvPr>
            <p:cNvSpPr txBox="1"/>
            <p:nvPr/>
          </p:nvSpPr>
          <p:spPr bwMode="auto">
            <a:xfrm>
              <a:off x="2448119" y="3270587"/>
              <a:ext cx="444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0.4</a:t>
              </a:r>
            </a:p>
          </p:txBody>
        </p:sp>
        <p:sp>
          <p:nvSpPr>
            <p:cNvPr id="131" name="TextBox 130">
              <a:extLst>
                <a:ext uri="{FF2B5EF4-FFF2-40B4-BE49-F238E27FC236}">
                  <a16:creationId xmlns:a16="http://schemas.microsoft.com/office/drawing/2014/main" id="{38B2C3FB-8FE0-4314-A6D1-D57C338CFF56}"/>
                </a:ext>
              </a:extLst>
            </p:cNvPr>
            <p:cNvSpPr txBox="1"/>
            <p:nvPr/>
          </p:nvSpPr>
          <p:spPr bwMode="auto">
            <a:xfrm>
              <a:off x="2448119" y="2637081"/>
              <a:ext cx="444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0.6</a:t>
              </a:r>
            </a:p>
          </p:txBody>
        </p:sp>
        <p:sp>
          <p:nvSpPr>
            <p:cNvPr id="132" name="TextBox 131">
              <a:extLst>
                <a:ext uri="{FF2B5EF4-FFF2-40B4-BE49-F238E27FC236}">
                  <a16:creationId xmlns:a16="http://schemas.microsoft.com/office/drawing/2014/main" id="{69DA668D-3937-4C82-BB25-5FDAE6E0D683}"/>
                </a:ext>
              </a:extLst>
            </p:cNvPr>
            <p:cNvSpPr txBox="1"/>
            <p:nvPr/>
          </p:nvSpPr>
          <p:spPr bwMode="auto">
            <a:xfrm>
              <a:off x="2448119" y="2025833"/>
              <a:ext cx="4443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0.8</a:t>
              </a:r>
            </a:p>
          </p:txBody>
        </p:sp>
        <p:sp>
          <p:nvSpPr>
            <p:cNvPr id="133" name="TextBox 132">
              <a:extLst>
                <a:ext uri="{FF2B5EF4-FFF2-40B4-BE49-F238E27FC236}">
                  <a16:creationId xmlns:a16="http://schemas.microsoft.com/office/drawing/2014/main" id="{F50DAB0A-E425-45E5-8E0D-344F8F76B215}"/>
                </a:ext>
              </a:extLst>
            </p:cNvPr>
            <p:cNvSpPr txBox="1"/>
            <p:nvPr/>
          </p:nvSpPr>
          <p:spPr bwMode="auto">
            <a:xfrm>
              <a:off x="2448120" y="1392327"/>
              <a:ext cx="44435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1.0</a:t>
              </a:r>
            </a:p>
          </p:txBody>
        </p:sp>
      </p:grpSp>
      <p:grpSp>
        <p:nvGrpSpPr>
          <p:cNvPr id="134" name="Group 133">
            <a:extLst>
              <a:ext uri="{FF2B5EF4-FFF2-40B4-BE49-F238E27FC236}">
                <a16:creationId xmlns:a16="http://schemas.microsoft.com/office/drawing/2014/main" id="{67A75ACB-1226-4D8F-B50D-5F05073859FE}"/>
              </a:ext>
            </a:extLst>
          </p:cNvPr>
          <p:cNvGrpSpPr/>
          <p:nvPr/>
        </p:nvGrpSpPr>
        <p:grpSpPr>
          <a:xfrm rot="5400000">
            <a:off x="5589919" y="3754184"/>
            <a:ext cx="3156498" cy="84666"/>
            <a:chOff x="791773" y="3651419"/>
            <a:chExt cx="2985205" cy="643354"/>
          </a:xfrm>
        </p:grpSpPr>
        <p:cxnSp>
          <p:nvCxnSpPr>
            <p:cNvPr id="135" name="Straight Connector 134">
              <a:extLst>
                <a:ext uri="{FF2B5EF4-FFF2-40B4-BE49-F238E27FC236}">
                  <a16:creationId xmlns:a16="http://schemas.microsoft.com/office/drawing/2014/main" id="{C526D0BB-B7BF-4A78-A4F0-4E966346456E}"/>
                </a:ext>
              </a:extLst>
            </p:cNvPr>
            <p:cNvCxnSpPr>
              <a:cxnSpLocks/>
            </p:cNvCxnSpPr>
            <p:nvPr/>
          </p:nvCxnSpPr>
          <p:spPr bwMode="auto">
            <a:xfrm>
              <a:off x="79177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C7E6E596-7083-45D9-A06D-1FF26402E62A}"/>
                </a:ext>
              </a:extLst>
            </p:cNvPr>
            <p:cNvCxnSpPr>
              <a:cxnSpLocks/>
            </p:cNvCxnSpPr>
            <p:nvPr/>
          </p:nvCxnSpPr>
          <p:spPr bwMode="auto">
            <a:xfrm>
              <a:off x="138881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730D4A98-F867-4610-81C6-39B9F3C89DD1}"/>
                </a:ext>
              </a:extLst>
            </p:cNvPr>
            <p:cNvCxnSpPr>
              <a:cxnSpLocks/>
            </p:cNvCxnSpPr>
            <p:nvPr/>
          </p:nvCxnSpPr>
          <p:spPr bwMode="auto">
            <a:xfrm>
              <a:off x="198585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F405F13E-B256-4C3C-A9C9-D6A001679C33}"/>
                </a:ext>
              </a:extLst>
            </p:cNvPr>
            <p:cNvCxnSpPr>
              <a:cxnSpLocks/>
            </p:cNvCxnSpPr>
            <p:nvPr/>
          </p:nvCxnSpPr>
          <p:spPr bwMode="auto">
            <a:xfrm>
              <a:off x="258289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F7297BBF-14D0-4119-BF75-412FF808A86E}"/>
                </a:ext>
              </a:extLst>
            </p:cNvPr>
            <p:cNvCxnSpPr>
              <a:cxnSpLocks/>
            </p:cNvCxnSpPr>
            <p:nvPr/>
          </p:nvCxnSpPr>
          <p:spPr bwMode="auto">
            <a:xfrm>
              <a:off x="3179937"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1F9FD5E4-BF7D-4DE4-A168-A97422ACB318}"/>
                </a:ext>
              </a:extLst>
            </p:cNvPr>
            <p:cNvCxnSpPr>
              <a:cxnSpLocks/>
            </p:cNvCxnSpPr>
            <p:nvPr/>
          </p:nvCxnSpPr>
          <p:spPr bwMode="auto">
            <a:xfrm>
              <a:off x="3776978" y="3651419"/>
              <a:ext cx="0" cy="643354"/>
            </a:xfrm>
            <a:prstGeom prst="line">
              <a:avLst/>
            </a:prstGeom>
            <a:noFill/>
            <a:ln w="28575" cap="flat" cmpd="sng" algn="ctr">
              <a:solidFill>
                <a:schemeClr val="bg1"/>
              </a:solidFill>
              <a:prstDash val="solid"/>
              <a:round/>
              <a:headEnd type="none" w="med" len="med"/>
              <a:tailEnd type="none" w="med" len="med"/>
            </a:ln>
            <a:effectLst/>
          </p:spPr>
        </p:cxnSp>
      </p:grpSp>
      <p:grpSp>
        <p:nvGrpSpPr>
          <p:cNvPr id="141" name="Group 140">
            <a:extLst>
              <a:ext uri="{FF2B5EF4-FFF2-40B4-BE49-F238E27FC236}">
                <a16:creationId xmlns:a16="http://schemas.microsoft.com/office/drawing/2014/main" id="{B10B7A80-B532-4128-912F-37A402F4FFEF}"/>
              </a:ext>
            </a:extLst>
          </p:cNvPr>
          <p:cNvGrpSpPr/>
          <p:nvPr/>
        </p:nvGrpSpPr>
        <p:grpSpPr>
          <a:xfrm>
            <a:off x="7085136" y="5404433"/>
            <a:ext cx="4023070" cy="424080"/>
            <a:chOff x="671129" y="4089523"/>
            <a:chExt cx="3936878" cy="338554"/>
          </a:xfrm>
        </p:grpSpPr>
        <p:sp>
          <p:nvSpPr>
            <p:cNvPr id="142" name="TextBox 141">
              <a:extLst>
                <a:ext uri="{FF2B5EF4-FFF2-40B4-BE49-F238E27FC236}">
                  <a16:creationId xmlns:a16="http://schemas.microsoft.com/office/drawing/2014/main" id="{D5F0EC68-9815-4D97-8C38-416474EF8A86}"/>
                </a:ext>
              </a:extLst>
            </p:cNvPr>
            <p:cNvSpPr txBox="1"/>
            <p:nvPr/>
          </p:nvSpPr>
          <p:spPr bwMode="auto">
            <a:xfrm>
              <a:off x="1242903" y="4089523"/>
              <a:ext cx="311433"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5</a:t>
              </a:r>
            </a:p>
          </p:txBody>
        </p:sp>
        <p:sp>
          <p:nvSpPr>
            <p:cNvPr id="143" name="TextBox 142">
              <a:extLst>
                <a:ext uri="{FF2B5EF4-FFF2-40B4-BE49-F238E27FC236}">
                  <a16:creationId xmlns:a16="http://schemas.microsoft.com/office/drawing/2014/main" id="{FCB089BE-9696-4182-B7F5-492DDE3FE851}"/>
                </a:ext>
              </a:extLst>
            </p:cNvPr>
            <p:cNvSpPr txBox="1"/>
            <p:nvPr/>
          </p:nvSpPr>
          <p:spPr bwMode="auto">
            <a:xfrm>
              <a:off x="671129" y="4089523"/>
              <a:ext cx="28886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0</a:t>
              </a:r>
            </a:p>
          </p:txBody>
        </p:sp>
        <p:sp>
          <p:nvSpPr>
            <p:cNvPr id="144" name="TextBox 143">
              <a:extLst>
                <a:ext uri="{FF2B5EF4-FFF2-40B4-BE49-F238E27FC236}">
                  <a16:creationId xmlns:a16="http://schemas.microsoft.com/office/drawing/2014/main" id="{A8D197AF-A76F-420F-B575-8260AC2352C0}"/>
                </a:ext>
              </a:extLst>
            </p:cNvPr>
            <p:cNvSpPr txBox="1"/>
            <p:nvPr/>
          </p:nvSpPr>
          <p:spPr bwMode="auto">
            <a:xfrm>
              <a:off x="2378915"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15</a:t>
              </a:r>
            </a:p>
          </p:txBody>
        </p:sp>
        <p:sp>
          <p:nvSpPr>
            <p:cNvPr id="145" name="TextBox 144">
              <a:extLst>
                <a:ext uri="{FF2B5EF4-FFF2-40B4-BE49-F238E27FC236}">
                  <a16:creationId xmlns:a16="http://schemas.microsoft.com/office/drawing/2014/main" id="{2CB6682D-FF1F-4A19-80D8-5511D2DFF486}"/>
                </a:ext>
              </a:extLst>
            </p:cNvPr>
            <p:cNvSpPr txBox="1"/>
            <p:nvPr/>
          </p:nvSpPr>
          <p:spPr bwMode="auto">
            <a:xfrm>
              <a:off x="1795856"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10</a:t>
              </a:r>
            </a:p>
          </p:txBody>
        </p:sp>
        <p:sp>
          <p:nvSpPr>
            <p:cNvPr id="146" name="TextBox 145">
              <a:extLst>
                <a:ext uri="{FF2B5EF4-FFF2-40B4-BE49-F238E27FC236}">
                  <a16:creationId xmlns:a16="http://schemas.microsoft.com/office/drawing/2014/main" id="{B24BD9AD-9CE5-48BE-AD08-235C8EDB5892}"/>
                </a:ext>
              </a:extLst>
            </p:cNvPr>
            <p:cNvSpPr txBox="1"/>
            <p:nvPr/>
          </p:nvSpPr>
          <p:spPr bwMode="auto">
            <a:xfrm>
              <a:off x="3575118"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25</a:t>
              </a:r>
            </a:p>
          </p:txBody>
        </p:sp>
        <p:sp>
          <p:nvSpPr>
            <p:cNvPr id="147" name="TextBox 146">
              <a:extLst>
                <a:ext uri="{FF2B5EF4-FFF2-40B4-BE49-F238E27FC236}">
                  <a16:creationId xmlns:a16="http://schemas.microsoft.com/office/drawing/2014/main" id="{3C2C9A11-8E38-4A94-AF92-F4CD18644521}"/>
                </a:ext>
              </a:extLst>
            </p:cNvPr>
            <p:cNvSpPr txBox="1"/>
            <p:nvPr/>
          </p:nvSpPr>
          <p:spPr bwMode="auto">
            <a:xfrm>
              <a:off x="2992058"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20</a:t>
              </a:r>
            </a:p>
          </p:txBody>
        </p:sp>
        <p:sp>
          <p:nvSpPr>
            <p:cNvPr id="148" name="TextBox 147">
              <a:extLst>
                <a:ext uri="{FF2B5EF4-FFF2-40B4-BE49-F238E27FC236}">
                  <a16:creationId xmlns:a16="http://schemas.microsoft.com/office/drawing/2014/main" id="{AEA100D7-FFA1-4F8B-BA2F-345FFB81826F}"/>
                </a:ext>
              </a:extLst>
            </p:cNvPr>
            <p:cNvSpPr txBox="1"/>
            <p:nvPr/>
          </p:nvSpPr>
          <p:spPr bwMode="auto">
            <a:xfrm>
              <a:off x="4184238" y="4089523"/>
              <a:ext cx="423769" cy="27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30</a:t>
              </a:r>
            </a:p>
          </p:txBody>
        </p:sp>
      </p:grpSp>
      <p:grpSp>
        <p:nvGrpSpPr>
          <p:cNvPr id="149" name="Group 148">
            <a:extLst>
              <a:ext uri="{FF2B5EF4-FFF2-40B4-BE49-F238E27FC236}">
                <a16:creationId xmlns:a16="http://schemas.microsoft.com/office/drawing/2014/main" id="{92EC2F98-1BF7-4DE0-BDA0-6F27C82E0AD7}"/>
              </a:ext>
            </a:extLst>
          </p:cNvPr>
          <p:cNvGrpSpPr/>
          <p:nvPr/>
        </p:nvGrpSpPr>
        <p:grpSpPr>
          <a:xfrm>
            <a:off x="7220028" y="5364536"/>
            <a:ext cx="3663846" cy="96464"/>
            <a:chOff x="791773" y="3651419"/>
            <a:chExt cx="3582246" cy="643354"/>
          </a:xfrm>
        </p:grpSpPr>
        <p:cxnSp>
          <p:nvCxnSpPr>
            <p:cNvPr id="150" name="Straight Connector 149">
              <a:extLst>
                <a:ext uri="{FF2B5EF4-FFF2-40B4-BE49-F238E27FC236}">
                  <a16:creationId xmlns:a16="http://schemas.microsoft.com/office/drawing/2014/main" id="{5DD7C068-50F3-4720-9E0B-058ABC0BCE86}"/>
                </a:ext>
              </a:extLst>
            </p:cNvPr>
            <p:cNvCxnSpPr>
              <a:cxnSpLocks/>
            </p:cNvCxnSpPr>
            <p:nvPr/>
          </p:nvCxnSpPr>
          <p:spPr bwMode="auto">
            <a:xfrm>
              <a:off x="791773"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C4244208-4787-4C8A-BB7D-1A84822DBED5}"/>
                </a:ext>
              </a:extLst>
            </p:cNvPr>
            <p:cNvCxnSpPr>
              <a:cxnSpLocks/>
            </p:cNvCxnSpPr>
            <p:nvPr/>
          </p:nvCxnSpPr>
          <p:spPr bwMode="auto">
            <a:xfrm>
              <a:off x="1388814"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D06CBC76-7724-48C6-B7F8-558BE1ADD804}"/>
                </a:ext>
              </a:extLst>
            </p:cNvPr>
            <p:cNvCxnSpPr>
              <a:cxnSpLocks/>
            </p:cNvCxnSpPr>
            <p:nvPr/>
          </p:nvCxnSpPr>
          <p:spPr bwMode="auto">
            <a:xfrm>
              <a:off x="1985855"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6534D57-46A9-4513-AADD-51FBBCFF8009}"/>
                </a:ext>
              </a:extLst>
            </p:cNvPr>
            <p:cNvCxnSpPr>
              <a:cxnSpLocks/>
            </p:cNvCxnSpPr>
            <p:nvPr/>
          </p:nvCxnSpPr>
          <p:spPr bwMode="auto">
            <a:xfrm>
              <a:off x="2582896"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14E57689-DBAE-4687-83F9-8FBF2C039C98}"/>
                </a:ext>
              </a:extLst>
            </p:cNvPr>
            <p:cNvCxnSpPr>
              <a:cxnSpLocks/>
            </p:cNvCxnSpPr>
            <p:nvPr/>
          </p:nvCxnSpPr>
          <p:spPr bwMode="auto">
            <a:xfrm>
              <a:off x="3179937"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9D07BAB0-4C2C-43B4-B277-72A18D42ABEB}"/>
                </a:ext>
              </a:extLst>
            </p:cNvPr>
            <p:cNvCxnSpPr>
              <a:cxnSpLocks/>
            </p:cNvCxnSpPr>
            <p:nvPr/>
          </p:nvCxnSpPr>
          <p:spPr bwMode="auto">
            <a:xfrm>
              <a:off x="3776978" y="3651419"/>
              <a:ext cx="0" cy="643354"/>
            </a:xfrm>
            <a:prstGeom prst="line">
              <a:avLst/>
            </a:prstGeom>
            <a:noFill/>
            <a:ln w="28575" cap="flat" cmpd="sng" algn="ctr">
              <a:solidFill>
                <a:schemeClr val="bg1"/>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2ABC6B80-D35B-4741-816B-AF34C414EBCF}"/>
                </a:ext>
              </a:extLst>
            </p:cNvPr>
            <p:cNvCxnSpPr>
              <a:cxnSpLocks/>
            </p:cNvCxnSpPr>
            <p:nvPr/>
          </p:nvCxnSpPr>
          <p:spPr bwMode="auto">
            <a:xfrm>
              <a:off x="4374019" y="3651419"/>
              <a:ext cx="0" cy="643354"/>
            </a:xfrm>
            <a:prstGeom prst="line">
              <a:avLst/>
            </a:prstGeom>
            <a:noFill/>
            <a:ln w="28575" cap="flat" cmpd="sng" algn="ctr">
              <a:solidFill>
                <a:schemeClr val="bg1"/>
              </a:solidFill>
              <a:prstDash val="solid"/>
              <a:round/>
              <a:headEnd type="none" w="med" len="med"/>
              <a:tailEnd type="none" w="med" len="med"/>
            </a:ln>
            <a:effectLst/>
          </p:spPr>
        </p:cxnSp>
      </p:grpSp>
      <p:sp>
        <p:nvSpPr>
          <p:cNvPr id="157" name="Freeform: Shape 156">
            <a:extLst>
              <a:ext uri="{FF2B5EF4-FFF2-40B4-BE49-F238E27FC236}">
                <a16:creationId xmlns:a16="http://schemas.microsoft.com/office/drawing/2014/main" id="{FB87257E-1757-4425-8A79-483B6F9F0205}"/>
              </a:ext>
            </a:extLst>
          </p:cNvPr>
          <p:cNvSpPr/>
          <p:nvPr/>
        </p:nvSpPr>
        <p:spPr bwMode="auto">
          <a:xfrm>
            <a:off x="7209306" y="2216150"/>
            <a:ext cx="3683000" cy="3149600"/>
          </a:xfrm>
          <a:custGeom>
            <a:avLst/>
            <a:gdLst>
              <a:gd name="connsiteX0" fmla="*/ 0 w 3683000"/>
              <a:gd name="connsiteY0" fmla="*/ 0 h 3149600"/>
              <a:gd name="connsiteX1" fmla="*/ 0 w 3683000"/>
              <a:gd name="connsiteY1" fmla="*/ 3149600 h 3149600"/>
              <a:gd name="connsiteX2" fmla="*/ 3683000 w 3683000"/>
              <a:gd name="connsiteY2" fmla="*/ 3149600 h 3149600"/>
            </a:gdLst>
            <a:ahLst/>
            <a:cxnLst>
              <a:cxn ang="0">
                <a:pos x="connsiteX0" y="connsiteY0"/>
              </a:cxn>
              <a:cxn ang="0">
                <a:pos x="connsiteX1" y="connsiteY1"/>
              </a:cxn>
              <a:cxn ang="0">
                <a:pos x="connsiteX2" y="connsiteY2"/>
              </a:cxn>
            </a:cxnLst>
            <a:rect l="l" t="t" r="r" b="b"/>
            <a:pathLst>
              <a:path w="3683000" h="3149600">
                <a:moveTo>
                  <a:pt x="0" y="0"/>
                </a:moveTo>
                <a:lnTo>
                  <a:pt x="0" y="3149600"/>
                </a:lnTo>
                <a:lnTo>
                  <a:pt x="3683000" y="3149600"/>
                </a:lnTo>
              </a:path>
            </a:pathLst>
          </a:custGeom>
          <a:noFill/>
          <a:ln w="28575">
            <a:solidFill>
              <a:schemeClr val="bg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158" name="Freeform: Shape 157">
            <a:extLst>
              <a:ext uri="{FF2B5EF4-FFF2-40B4-BE49-F238E27FC236}">
                <a16:creationId xmlns:a16="http://schemas.microsoft.com/office/drawing/2014/main" id="{72106E4C-8175-4C2D-A690-A603E5DCAB1F}"/>
              </a:ext>
            </a:extLst>
          </p:cNvPr>
          <p:cNvSpPr/>
          <p:nvPr/>
        </p:nvSpPr>
        <p:spPr bwMode="auto">
          <a:xfrm>
            <a:off x="7270662" y="2216150"/>
            <a:ext cx="3133725" cy="266700"/>
          </a:xfrm>
          <a:custGeom>
            <a:avLst/>
            <a:gdLst>
              <a:gd name="connsiteX0" fmla="*/ 3133725 w 3133725"/>
              <a:gd name="connsiteY0" fmla="*/ 266700 h 266700"/>
              <a:gd name="connsiteX1" fmla="*/ 1470025 w 3133725"/>
              <a:gd name="connsiteY1" fmla="*/ 266700 h 266700"/>
              <a:gd name="connsiteX2" fmla="*/ 1470025 w 3133725"/>
              <a:gd name="connsiteY2" fmla="*/ 0 h 266700"/>
              <a:gd name="connsiteX3" fmla="*/ 0 w 3133725"/>
              <a:gd name="connsiteY3" fmla="*/ 0 h 266700"/>
            </a:gdLst>
            <a:ahLst/>
            <a:cxnLst>
              <a:cxn ang="0">
                <a:pos x="connsiteX0" y="connsiteY0"/>
              </a:cxn>
              <a:cxn ang="0">
                <a:pos x="connsiteX1" y="connsiteY1"/>
              </a:cxn>
              <a:cxn ang="0">
                <a:pos x="connsiteX2" y="connsiteY2"/>
              </a:cxn>
              <a:cxn ang="0">
                <a:pos x="connsiteX3" y="connsiteY3"/>
              </a:cxn>
            </a:cxnLst>
            <a:rect l="l" t="t" r="r" b="b"/>
            <a:pathLst>
              <a:path w="3133725" h="266700">
                <a:moveTo>
                  <a:pt x="3133725" y="266700"/>
                </a:moveTo>
                <a:lnTo>
                  <a:pt x="1470025" y="266700"/>
                </a:lnTo>
                <a:lnTo>
                  <a:pt x="1470025" y="0"/>
                </a:lnTo>
                <a:lnTo>
                  <a:pt x="0" y="0"/>
                </a:lnTo>
              </a:path>
            </a:pathLst>
          </a:custGeom>
          <a:noFill/>
          <a:ln w="28575">
            <a:solidFill>
              <a:schemeClr val="accent1"/>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sp>
        <p:nvSpPr>
          <p:cNvPr id="159" name="Freeform: Shape 158">
            <a:extLst>
              <a:ext uri="{FF2B5EF4-FFF2-40B4-BE49-F238E27FC236}">
                <a16:creationId xmlns:a16="http://schemas.microsoft.com/office/drawing/2014/main" id="{28997DC9-15A2-40DE-9ADF-07E4412273E4}"/>
              </a:ext>
            </a:extLst>
          </p:cNvPr>
          <p:cNvSpPr/>
          <p:nvPr/>
        </p:nvSpPr>
        <p:spPr bwMode="auto">
          <a:xfrm>
            <a:off x="7220920" y="2218267"/>
            <a:ext cx="2239434" cy="2112433"/>
          </a:xfrm>
          <a:custGeom>
            <a:avLst/>
            <a:gdLst>
              <a:gd name="connsiteX0" fmla="*/ 2239434 w 2239434"/>
              <a:gd name="connsiteY0" fmla="*/ 2112433 h 2112433"/>
              <a:gd name="connsiteX1" fmla="*/ 1528234 w 2239434"/>
              <a:gd name="connsiteY1" fmla="*/ 2112433 h 2112433"/>
              <a:gd name="connsiteX2" fmla="*/ 1528234 w 2239434"/>
              <a:gd name="connsiteY2" fmla="*/ 1405466 h 2112433"/>
              <a:gd name="connsiteX3" fmla="*/ 626534 w 2239434"/>
              <a:gd name="connsiteY3" fmla="*/ 1405466 h 2112433"/>
              <a:gd name="connsiteX4" fmla="*/ 626534 w 2239434"/>
              <a:gd name="connsiteY4" fmla="*/ 1054100 h 2112433"/>
              <a:gd name="connsiteX5" fmla="*/ 436034 w 2239434"/>
              <a:gd name="connsiteY5" fmla="*/ 1054100 h 2112433"/>
              <a:gd name="connsiteX6" fmla="*/ 436034 w 2239434"/>
              <a:gd name="connsiteY6" fmla="*/ 702733 h 2112433"/>
              <a:gd name="connsiteX7" fmla="*/ 381000 w 2239434"/>
              <a:gd name="connsiteY7" fmla="*/ 702733 h 2112433"/>
              <a:gd name="connsiteX8" fmla="*/ 381000 w 2239434"/>
              <a:gd name="connsiteY8" fmla="*/ 347133 h 2112433"/>
              <a:gd name="connsiteX9" fmla="*/ 42334 w 2239434"/>
              <a:gd name="connsiteY9" fmla="*/ 347133 h 2112433"/>
              <a:gd name="connsiteX10" fmla="*/ 42334 w 2239434"/>
              <a:gd name="connsiteY10" fmla="*/ 0 h 2112433"/>
              <a:gd name="connsiteX11" fmla="*/ 0 w 2239434"/>
              <a:gd name="connsiteY11" fmla="*/ 0 h 211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39434" h="2112433">
                <a:moveTo>
                  <a:pt x="2239434" y="2112433"/>
                </a:moveTo>
                <a:lnTo>
                  <a:pt x="1528234" y="2112433"/>
                </a:lnTo>
                <a:lnTo>
                  <a:pt x="1528234" y="1405466"/>
                </a:lnTo>
                <a:lnTo>
                  <a:pt x="626534" y="1405466"/>
                </a:lnTo>
                <a:lnTo>
                  <a:pt x="626534" y="1054100"/>
                </a:lnTo>
                <a:lnTo>
                  <a:pt x="436034" y="1054100"/>
                </a:lnTo>
                <a:lnTo>
                  <a:pt x="436034" y="702733"/>
                </a:lnTo>
                <a:lnTo>
                  <a:pt x="381000" y="702733"/>
                </a:lnTo>
                <a:lnTo>
                  <a:pt x="381000" y="347133"/>
                </a:lnTo>
                <a:lnTo>
                  <a:pt x="42334" y="347133"/>
                </a:lnTo>
                <a:lnTo>
                  <a:pt x="42334" y="0"/>
                </a:lnTo>
                <a:lnTo>
                  <a:pt x="0" y="0"/>
                </a:lnTo>
              </a:path>
            </a:pathLst>
          </a:custGeom>
          <a:noFill/>
          <a:ln w="28575">
            <a:solidFill>
              <a:schemeClr val="accent3"/>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Lucida Grande" charset="0"/>
              <a:ea typeface="ＭＳ Ｐゴシック" pitchFamily="34" charset="-128"/>
              <a:cs typeface="Arial" panose="020B0604020202020204" pitchFamily="34" charset="0"/>
            </a:endParaRPr>
          </a:p>
        </p:txBody>
      </p:sp>
      <p:grpSp>
        <p:nvGrpSpPr>
          <p:cNvPr id="160" name="Group 159">
            <a:extLst>
              <a:ext uri="{FF2B5EF4-FFF2-40B4-BE49-F238E27FC236}">
                <a16:creationId xmlns:a16="http://schemas.microsoft.com/office/drawing/2014/main" id="{4642D60B-222D-4206-8656-282F40C6983D}"/>
              </a:ext>
            </a:extLst>
          </p:cNvPr>
          <p:cNvGrpSpPr/>
          <p:nvPr/>
        </p:nvGrpSpPr>
        <p:grpSpPr>
          <a:xfrm>
            <a:off x="8722068" y="2425553"/>
            <a:ext cx="108243" cy="108243"/>
            <a:chOff x="3854157" y="1787072"/>
            <a:chExt cx="203149" cy="203149"/>
          </a:xfrm>
        </p:grpSpPr>
        <p:cxnSp>
          <p:nvCxnSpPr>
            <p:cNvPr id="161" name="Straight Connector 160">
              <a:extLst>
                <a:ext uri="{FF2B5EF4-FFF2-40B4-BE49-F238E27FC236}">
                  <a16:creationId xmlns:a16="http://schemas.microsoft.com/office/drawing/2014/main" id="{3AA64222-042B-42C3-843F-87DBCF001E85}"/>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5EAF2077-8EC2-4C43-801D-E85FCEA1D2EC}"/>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63" name="Group 162">
            <a:extLst>
              <a:ext uri="{FF2B5EF4-FFF2-40B4-BE49-F238E27FC236}">
                <a16:creationId xmlns:a16="http://schemas.microsoft.com/office/drawing/2014/main" id="{789F72D7-B30E-4924-8F1F-E1DE8D3A462B}"/>
              </a:ext>
            </a:extLst>
          </p:cNvPr>
          <p:cNvGrpSpPr/>
          <p:nvPr/>
        </p:nvGrpSpPr>
        <p:grpSpPr>
          <a:xfrm>
            <a:off x="8751270" y="2427670"/>
            <a:ext cx="108243" cy="108243"/>
            <a:chOff x="3854157" y="1787072"/>
            <a:chExt cx="203149" cy="203149"/>
          </a:xfrm>
        </p:grpSpPr>
        <p:cxnSp>
          <p:nvCxnSpPr>
            <p:cNvPr id="164" name="Straight Connector 163">
              <a:extLst>
                <a:ext uri="{FF2B5EF4-FFF2-40B4-BE49-F238E27FC236}">
                  <a16:creationId xmlns:a16="http://schemas.microsoft.com/office/drawing/2014/main" id="{3661DB36-EFC9-432E-91BF-8C8DAB0922E9}"/>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C872DA9D-966D-4E86-B8A7-FAFABE2E80B8}"/>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66" name="Group 165">
            <a:extLst>
              <a:ext uri="{FF2B5EF4-FFF2-40B4-BE49-F238E27FC236}">
                <a16:creationId xmlns:a16="http://schemas.microsoft.com/office/drawing/2014/main" id="{0CC8BF45-8C5D-4EA6-B3C2-ED7EDF73EE43}"/>
              </a:ext>
            </a:extLst>
          </p:cNvPr>
          <p:cNvGrpSpPr/>
          <p:nvPr/>
        </p:nvGrpSpPr>
        <p:grpSpPr>
          <a:xfrm>
            <a:off x="9020150" y="2427670"/>
            <a:ext cx="108243" cy="108243"/>
            <a:chOff x="3854157" y="1787072"/>
            <a:chExt cx="203149" cy="203149"/>
          </a:xfrm>
        </p:grpSpPr>
        <p:cxnSp>
          <p:nvCxnSpPr>
            <p:cNvPr id="167" name="Straight Connector 166">
              <a:extLst>
                <a:ext uri="{FF2B5EF4-FFF2-40B4-BE49-F238E27FC236}">
                  <a16:creationId xmlns:a16="http://schemas.microsoft.com/office/drawing/2014/main" id="{363AF0F6-7098-4135-B6EF-DFA69FBB3505}"/>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E0F1581A-5773-4150-9000-94BCE8D093AB}"/>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69" name="Group 168">
            <a:extLst>
              <a:ext uri="{FF2B5EF4-FFF2-40B4-BE49-F238E27FC236}">
                <a16:creationId xmlns:a16="http://schemas.microsoft.com/office/drawing/2014/main" id="{0BA5A97A-03AF-4EF7-A28C-FCFEE782BCFE}"/>
              </a:ext>
            </a:extLst>
          </p:cNvPr>
          <p:cNvGrpSpPr/>
          <p:nvPr/>
        </p:nvGrpSpPr>
        <p:grpSpPr>
          <a:xfrm>
            <a:off x="9049549" y="2427670"/>
            <a:ext cx="108243" cy="108243"/>
            <a:chOff x="3854157" y="1787072"/>
            <a:chExt cx="203149" cy="203149"/>
          </a:xfrm>
        </p:grpSpPr>
        <p:cxnSp>
          <p:nvCxnSpPr>
            <p:cNvPr id="170" name="Straight Connector 169">
              <a:extLst>
                <a:ext uri="{FF2B5EF4-FFF2-40B4-BE49-F238E27FC236}">
                  <a16:creationId xmlns:a16="http://schemas.microsoft.com/office/drawing/2014/main" id="{9D217127-18DA-4438-B84A-3E83BD2E64AB}"/>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1560C3A4-AE0E-4BC8-9411-3FEE5A77C1E4}"/>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72" name="Group 171">
            <a:extLst>
              <a:ext uri="{FF2B5EF4-FFF2-40B4-BE49-F238E27FC236}">
                <a16:creationId xmlns:a16="http://schemas.microsoft.com/office/drawing/2014/main" id="{C0E3DDE0-7A89-480C-8EB4-0A99A6207FAE}"/>
              </a:ext>
            </a:extLst>
          </p:cNvPr>
          <p:cNvGrpSpPr/>
          <p:nvPr/>
        </p:nvGrpSpPr>
        <p:grpSpPr>
          <a:xfrm>
            <a:off x="9081507" y="2427670"/>
            <a:ext cx="108243" cy="108243"/>
            <a:chOff x="3854157" y="1787072"/>
            <a:chExt cx="203149" cy="203149"/>
          </a:xfrm>
        </p:grpSpPr>
        <p:cxnSp>
          <p:nvCxnSpPr>
            <p:cNvPr id="173" name="Straight Connector 172">
              <a:extLst>
                <a:ext uri="{FF2B5EF4-FFF2-40B4-BE49-F238E27FC236}">
                  <a16:creationId xmlns:a16="http://schemas.microsoft.com/office/drawing/2014/main" id="{E61A02D2-BA7F-489D-BF2C-032C458983C8}"/>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1299EA20-37A1-48FE-963A-2BD4A5D2497B}"/>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75" name="Group 174">
            <a:extLst>
              <a:ext uri="{FF2B5EF4-FFF2-40B4-BE49-F238E27FC236}">
                <a16:creationId xmlns:a16="http://schemas.microsoft.com/office/drawing/2014/main" id="{E92FD778-EF18-40D2-922B-4D738DC0B85A}"/>
              </a:ext>
            </a:extLst>
          </p:cNvPr>
          <p:cNvGrpSpPr/>
          <p:nvPr/>
        </p:nvGrpSpPr>
        <p:grpSpPr>
          <a:xfrm>
            <a:off x="9379171" y="2427670"/>
            <a:ext cx="108243" cy="108243"/>
            <a:chOff x="3854157" y="1787072"/>
            <a:chExt cx="203149" cy="203149"/>
          </a:xfrm>
        </p:grpSpPr>
        <p:cxnSp>
          <p:nvCxnSpPr>
            <p:cNvPr id="176" name="Straight Connector 175">
              <a:extLst>
                <a:ext uri="{FF2B5EF4-FFF2-40B4-BE49-F238E27FC236}">
                  <a16:creationId xmlns:a16="http://schemas.microsoft.com/office/drawing/2014/main" id="{036FE084-E995-4657-850F-9F58AB7EB40D}"/>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26642736-48CA-44D7-B966-3A38DFDECDD1}"/>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78" name="Group 177">
            <a:extLst>
              <a:ext uri="{FF2B5EF4-FFF2-40B4-BE49-F238E27FC236}">
                <a16:creationId xmlns:a16="http://schemas.microsoft.com/office/drawing/2014/main" id="{BBBB7BBD-1FDF-41AC-8573-26580E07337F}"/>
              </a:ext>
            </a:extLst>
          </p:cNvPr>
          <p:cNvGrpSpPr/>
          <p:nvPr/>
        </p:nvGrpSpPr>
        <p:grpSpPr>
          <a:xfrm>
            <a:off x="9411420" y="2427670"/>
            <a:ext cx="108243" cy="108243"/>
            <a:chOff x="3854157" y="1787072"/>
            <a:chExt cx="203149" cy="203149"/>
          </a:xfrm>
        </p:grpSpPr>
        <p:cxnSp>
          <p:nvCxnSpPr>
            <p:cNvPr id="179" name="Straight Connector 178">
              <a:extLst>
                <a:ext uri="{FF2B5EF4-FFF2-40B4-BE49-F238E27FC236}">
                  <a16:creationId xmlns:a16="http://schemas.microsoft.com/office/drawing/2014/main" id="{DFD15567-41E3-415A-B55E-1AB1E279248B}"/>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9FE728CC-D6D8-4AAE-9EA9-F8BBC020A888}"/>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81" name="Group 180">
            <a:extLst>
              <a:ext uri="{FF2B5EF4-FFF2-40B4-BE49-F238E27FC236}">
                <a16:creationId xmlns:a16="http://schemas.microsoft.com/office/drawing/2014/main" id="{F72873F8-DF91-4496-87E1-502164E92F4A}"/>
              </a:ext>
            </a:extLst>
          </p:cNvPr>
          <p:cNvGrpSpPr/>
          <p:nvPr/>
        </p:nvGrpSpPr>
        <p:grpSpPr>
          <a:xfrm>
            <a:off x="9539993" y="2427670"/>
            <a:ext cx="108243" cy="108243"/>
            <a:chOff x="3854157" y="1787072"/>
            <a:chExt cx="203149" cy="203149"/>
          </a:xfrm>
        </p:grpSpPr>
        <p:cxnSp>
          <p:nvCxnSpPr>
            <p:cNvPr id="182" name="Straight Connector 181">
              <a:extLst>
                <a:ext uri="{FF2B5EF4-FFF2-40B4-BE49-F238E27FC236}">
                  <a16:creationId xmlns:a16="http://schemas.microsoft.com/office/drawing/2014/main" id="{7217E248-4DC1-47E5-BBC4-F129DF9524AF}"/>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CBCB76ED-1E94-45C1-B23F-B8358208751B}"/>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84" name="Group 183">
            <a:extLst>
              <a:ext uri="{FF2B5EF4-FFF2-40B4-BE49-F238E27FC236}">
                <a16:creationId xmlns:a16="http://schemas.microsoft.com/office/drawing/2014/main" id="{C609268E-7E54-4EEF-B533-85EA3F5C2644}"/>
              </a:ext>
            </a:extLst>
          </p:cNvPr>
          <p:cNvGrpSpPr/>
          <p:nvPr/>
        </p:nvGrpSpPr>
        <p:grpSpPr>
          <a:xfrm>
            <a:off x="9620990" y="2427670"/>
            <a:ext cx="108243" cy="108243"/>
            <a:chOff x="3854157" y="1787072"/>
            <a:chExt cx="203149" cy="203149"/>
          </a:xfrm>
        </p:grpSpPr>
        <p:cxnSp>
          <p:nvCxnSpPr>
            <p:cNvPr id="185" name="Straight Connector 184">
              <a:extLst>
                <a:ext uri="{FF2B5EF4-FFF2-40B4-BE49-F238E27FC236}">
                  <a16:creationId xmlns:a16="http://schemas.microsoft.com/office/drawing/2014/main" id="{D83C587B-9A96-4764-AFAE-98A463C29A32}"/>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52241C5C-166F-4B68-9BC3-6CA948C1D4A1}"/>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87" name="Group 186">
            <a:extLst>
              <a:ext uri="{FF2B5EF4-FFF2-40B4-BE49-F238E27FC236}">
                <a16:creationId xmlns:a16="http://schemas.microsoft.com/office/drawing/2014/main" id="{1CF160F6-36CC-431D-B3F3-64D5FEDD954A}"/>
              </a:ext>
            </a:extLst>
          </p:cNvPr>
          <p:cNvGrpSpPr/>
          <p:nvPr/>
        </p:nvGrpSpPr>
        <p:grpSpPr>
          <a:xfrm>
            <a:off x="10350266" y="2427670"/>
            <a:ext cx="108243" cy="108243"/>
            <a:chOff x="3854157" y="1787072"/>
            <a:chExt cx="203149" cy="203149"/>
          </a:xfrm>
        </p:grpSpPr>
        <p:cxnSp>
          <p:nvCxnSpPr>
            <p:cNvPr id="188" name="Straight Connector 187">
              <a:extLst>
                <a:ext uri="{FF2B5EF4-FFF2-40B4-BE49-F238E27FC236}">
                  <a16:creationId xmlns:a16="http://schemas.microsoft.com/office/drawing/2014/main" id="{18A75915-8FA8-4385-9964-413039116D1C}"/>
                </a:ext>
              </a:extLst>
            </p:cNvPr>
            <p:cNvCxnSpPr>
              <a:cxnSpLocks/>
            </p:cNvCxnSpPr>
            <p:nvPr/>
          </p:nvCxnSpPr>
          <p:spPr bwMode="auto">
            <a:xfrm>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C985EC57-006C-4508-A52E-3CD1716842A2}"/>
                </a:ext>
              </a:extLst>
            </p:cNvPr>
            <p:cNvCxnSpPr>
              <a:cxnSpLocks/>
            </p:cNvCxnSpPr>
            <p:nvPr/>
          </p:nvCxnSpPr>
          <p:spPr bwMode="auto">
            <a:xfrm rot="16200000">
              <a:off x="3955732" y="1787072"/>
              <a:ext cx="0" cy="203149"/>
            </a:xfrm>
            <a:prstGeom prst="line">
              <a:avLst/>
            </a:prstGeom>
            <a:noFill/>
            <a:ln w="28575" cap="flat" cmpd="sng" algn="ctr">
              <a:solidFill>
                <a:schemeClr val="accent1"/>
              </a:solidFill>
              <a:prstDash val="solid"/>
              <a:round/>
              <a:headEnd type="none" w="med" len="med"/>
              <a:tailEnd type="none" w="med" len="med"/>
            </a:ln>
            <a:effectLst/>
          </p:spPr>
        </p:cxnSp>
      </p:grpSp>
      <p:grpSp>
        <p:nvGrpSpPr>
          <p:cNvPr id="190" name="Group 189">
            <a:extLst>
              <a:ext uri="{FF2B5EF4-FFF2-40B4-BE49-F238E27FC236}">
                <a16:creationId xmlns:a16="http://schemas.microsoft.com/office/drawing/2014/main" id="{0248C4B2-3519-4185-BF30-1DC6562E5294}"/>
              </a:ext>
            </a:extLst>
          </p:cNvPr>
          <p:cNvGrpSpPr/>
          <p:nvPr/>
        </p:nvGrpSpPr>
        <p:grpSpPr>
          <a:xfrm>
            <a:off x="8697149" y="4267966"/>
            <a:ext cx="108243" cy="108243"/>
            <a:chOff x="3854157" y="1787072"/>
            <a:chExt cx="203149" cy="203149"/>
          </a:xfrm>
        </p:grpSpPr>
        <p:cxnSp>
          <p:nvCxnSpPr>
            <p:cNvPr id="191" name="Straight Connector 190">
              <a:extLst>
                <a:ext uri="{FF2B5EF4-FFF2-40B4-BE49-F238E27FC236}">
                  <a16:creationId xmlns:a16="http://schemas.microsoft.com/office/drawing/2014/main" id="{79B4B4E7-2703-4443-9DD2-0BF4BDDC2EE1}"/>
                </a:ext>
              </a:extLst>
            </p:cNvPr>
            <p:cNvCxnSpPr>
              <a:cxnSpLocks/>
            </p:cNvCxnSpPr>
            <p:nvPr/>
          </p:nvCxnSpPr>
          <p:spPr bwMode="auto">
            <a:xfrm>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727C4807-8E33-490B-B250-D3033BC73AF4}"/>
                </a:ext>
              </a:extLst>
            </p:cNvPr>
            <p:cNvCxnSpPr>
              <a:cxnSpLocks/>
            </p:cNvCxnSpPr>
            <p:nvPr/>
          </p:nvCxnSpPr>
          <p:spPr bwMode="auto">
            <a:xfrm rot="16200000">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grpSp>
      <p:grpSp>
        <p:nvGrpSpPr>
          <p:cNvPr id="193" name="Group 192">
            <a:extLst>
              <a:ext uri="{FF2B5EF4-FFF2-40B4-BE49-F238E27FC236}">
                <a16:creationId xmlns:a16="http://schemas.microsoft.com/office/drawing/2014/main" id="{B30C9364-E5B9-45D4-9816-6D16958D3875}"/>
              </a:ext>
            </a:extLst>
          </p:cNvPr>
          <p:cNvGrpSpPr/>
          <p:nvPr/>
        </p:nvGrpSpPr>
        <p:grpSpPr>
          <a:xfrm>
            <a:off x="9370996" y="4267966"/>
            <a:ext cx="108243" cy="108243"/>
            <a:chOff x="3854157" y="1787072"/>
            <a:chExt cx="203149" cy="203149"/>
          </a:xfrm>
        </p:grpSpPr>
        <p:cxnSp>
          <p:nvCxnSpPr>
            <p:cNvPr id="194" name="Straight Connector 193">
              <a:extLst>
                <a:ext uri="{FF2B5EF4-FFF2-40B4-BE49-F238E27FC236}">
                  <a16:creationId xmlns:a16="http://schemas.microsoft.com/office/drawing/2014/main" id="{5D14D273-0BA5-45AE-8BF0-4D129F47958C}"/>
                </a:ext>
              </a:extLst>
            </p:cNvPr>
            <p:cNvCxnSpPr>
              <a:cxnSpLocks/>
            </p:cNvCxnSpPr>
            <p:nvPr/>
          </p:nvCxnSpPr>
          <p:spPr bwMode="auto">
            <a:xfrm>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59453D7C-F1BC-4344-AB12-44AA4144F04B}"/>
                </a:ext>
              </a:extLst>
            </p:cNvPr>
            <p:cNvCxnSpPr>
              <a:cxnSpLocks/>
            </p:cNvCxnSpPr>
            <p:nvPr/>
          </p:nvCxnSpPr>
          <p:spPr bwMode="auto">
            <a:xfrm rot="16200000">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grpSp>
      <p:grpSp>
        <p:nvGrpSpPr>
          <p:cNvPr id="196" name="Group 195">
            <a:extLst>
              <a:ext uri="{FF2B5EF4-FFF2-40B4-BE49-F238E27FC236}">
                <a16:creationId xmlns:a16="http://schemas.microsoft.com/office/drawing/2014/main" id="{AF4A117F-BC94-4364-8CEC-247FE0EF58F9}"/>
              </a:ext>
            </a:extLst>
          </p:cNvPr>
          <p:cNvGrpSpPr/>
          <p:nvPr/>
        </p:nvGrpSpPr>
        <p:grpSpPr>
          <a:xfrm>
            <a:off x="9406233" y="4267966"/>
            <a:ext cx="108243" cy="108243"/>
            <a:chOff x="3854157" y="1787072"/>
            <a:chExt cx="203149" cy="203149"/>
          </a:xfrm>
        </p:grpSpPr>
        <p:cxnSp>
          <p:nvCxnSpPr>
            <p:cNvPr id="197" name="Straight Connector 196">
              <a:extLst>
                <a:ext uri="{FF2B5EF4-FFF2-40B4-BE49-F238E27FC236}">
                  <a16:creationId xmlns:a16="http://schemas.microsoft.com/office/drawing/2014/main" id="{F32465DD-2963-4D9F-AE93-D495F870033A}"/>
                </a:ext>
              </a:extLst>
            </p:cNvPr>
            <p:cNvCxnSpPr>
              <a:cxnSpLocks/>
            </p:cNvCxnSpPr>
            <p:nvPr/>
          </p:nvCxnSpPr>
          <p:spPr bwMode="auto">
            <a:xfrm>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44276CB0-9426-4280-8277-A2F7994EC002}"/>
                </a:ext>
              </a:extLst>
            </p:cNvPr>
            <p:cNvCxnSpPr>
              <a:cxnSpLocks/>
            </p:cNvCxnSpPr>
            <p:nvPr/>
          </p:nvCxnSpPr>
          <p:spPr bwMode="auto">
            <a:xfrm rot="16200000">
              <a:off x="3955732" y="1787072"/>
              <a:ext cx="0" cy="203149"/>
            </a:xfrm>
            <a:prstGeom prst="line">
              <a:avLst/>
            </a:prstGeom>
            <a:noFill/>
            <a:ln w="28575" cap="flat" cmpd="sng" algn="ctr">
              <a:solidFill>
                <a:schemeClr val="accent3"/>
              </a:solidFill>
              <a:prstDash val="solid"/>
              <a:round/>
              <a:headEnd type="none" w="med" len="med"/>
              <a:tailEnd type="none" w="med" len="med"/>
            </a:ln>
            <a:effectLst/>
          </p:spPr>
        </p:cxnSp>
      </p:grpSp>
      <p:grpSp>
        <p:nvGrpSpPr>
          <p:cNvPr id="200" name="Group 199">
            <a:extLst>
              <a:ext uri="{FF2B5EF4-FFF2-40B4-BE49-F238E27FC236}">
                <a16:creationId xmlns:a16="http://schemas.microsoft.com/office/drawing/2014/main" id="{288B91F5-B878-4833-82A7-3E2BFA88E86D}"/>
              </a:ext>
            </a:extLst>
          </p:cNvPr>
          <p:cNvGrpSpPr/>
          <p:nvPr/>
        </p:nvGrpSpPr>
        <p:grpSpPr>
          <a:xfrm>
            <a:off x="9888055" y="4124405"/>
            <a:ext cx="856143" cy="584775"/>
            <a:chOff x="5381647" y="3116556"/>
            <a:chExt cx="649916" cy="584775"/>
          </a:xfrm>
        </p:grpSpPr>
        <p:sp>
          <p:nvSpPr>
            <p:cNvPr id="201" name="TextBox 200">
              <a:extLst>
                <a:ext uri="{FF2B5EF4-FFF2-40B4-BE49-F238E27FC236}">
                  <a16:creationId xmlns:a16="http://schemas.microsoft.com/office/drawing/2014/main" id="{7EC70525-D66A-45CB-8E30-FBC5F0683378}"/>
                </a:ext>
              </a:extLst>
            </p:cNvPr>
            <p:cNvSpPr txBox="1"/>
            <p:nvPr/>
          </p:nvSpPr>
          <p:spPr bwMode="auto">
            <a:xfrm>
              <a:off x="5579516" y="3116556"/>
              <a:ext cx="45204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No</a:t>
              </a:r>
            </a:p>
            <a:p>
              <a:pPr marL="0" marR="0" lvl="0" indent="0" algn="l" defTabSz="914400" rtl="0" eaLnBrk="0" fontAlgn="base" latinLnBrk="0" hangingPunct="0">
                <a:lnSpc>
                  <a:spcPct val="100000"/>
                </a:lnSpc>
                <a:spcBef>
                  <a:spcPts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itchFamily="34" charset="-128"/>
                  <a:cs typeface="Arial" panose="020B0604020202020204" pitchFamily="34" charset="0"/>
                </a:rPr>
                <a:t>Yes</a:t>
              </a:r>
            </a:p>
          </p:txBody>
        </p:sp>
        <p:cxnSp>
          <p:nvCxnSpPr>
            <p:cNvPr id="209" name="Straight Connector 208">
              <a:extLst>
                <a:ext uri="{FF2B5EF4-FFF2-40B4-BE49-F238E27FC236}">
                  <a16:creationId xmlns:a16="http://schemas.microsoft.com/office/drawing/2014/main" id="{775AAA91-DAF3-4D3F-A9B4-11CBB41E30A5}"/>
                </a:ext>
              </a:extLst>
            </p:cNvPr>
            <p:cNvCxnSpPr>
              <a:cxnSpLocks/>
            </p:cNvCxnSpPr>
            <p:nvPr/>
          </p:nvCxnSpPr>
          <p:spPr bwMode="auto">
            <a:xfrm rot="16200000">
              <a:off x="5483222" y="3195877"/>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207" name="Straight Connector 206">
              <a:extLst>
                <a:ext uri="{FF2B5EF4-FFF2-40B4-BE49-F238E27FC236}">
                  <a16:creationId xmlns:a16="http://schemas.microsoft.com/office/drawing/2014/main" id="{5853B82D-14F6-4056-A9DB-ED9A8126BAB3}"/>
                </a:ext>
              </a:extLst>
            </p:cNvPr>
            <p:cNvCxnSpPr>
              <a:cxnSpLocks/>
            </p:cNvCxnSpPr>
            <p:nvPr/>
          </p:nvCxnSpPr>
          <p:spPr bwMode="auto">
            <a:xfrm flipV="1">
              <a:off x="5387705" y="3564151"/>
              <a:ext cx="197092" cy="1"/>
            </a:xfrm>
            <a:prstGeom prst="line">
              <a:avLst/>
            </a:prstGeom>
            <a:noFill/>
            <a:ln w="28575" cap="flat" cmpd="sng" algn="ctr">
              <a:solidFill>
                <a:schemeClr val="accent3"/>
              </a:solidFill>
              <a:prstDash val="solid"/>
              <a:round/>
              <a:headEnd type="none" w="med" len="med"/>
              <a:tailEnd type="none" w="med" len="med"/>
            </a:ln>
            <a:effectLst/>
          </p:spPr>
        </p:cxnSp>
      </p:grpSp>
      <p:cxnSp>
        <p:nvCxnSpPr>
          <p:cNvPr id="210" name="Straight Connector 209">
            <a:extLst>
              <a:ext uri="{FF2B5EF4-FFF2-40B4-BE49-F238E27FC236}">
                <a16:creationId xmlns:a16="http://schemas.microsoft.com/office/drawing/2014/main" id="{DAC04464-5261-4B1A-BDC7-0FF70D6228BA}"/>
              </a:ext>
            </a:extLst>
          </p:cNvPr>
          <p:cNvCxnSpPr>
            <a:cxnSpLocks/>
          </p:cNvCxnSpPr>
          <p:nvPr/>
        </p:nvCxnSpPr>
        <p:spPr bwMode="auto">
          <a:xfrm rot="16200000">
            <a:off x="4254475" y="4202547"/>
            <a:ext cx="0" cy="203149"/>
          </a:xfrm>
          <a:prstGeom prst="line">
            <a:avLst/>
          </a:prstGeom>
          <a:noFill/>
          <a:ln w="28575" cap="flat" cmpd="sng" algn="ctr">
            <a:solidFill>
              <a:schemeClr val="accent1"/>
            </a:solidFill>
            <a:prstDash val="solid"/>
            <a:round/>
            <a:headEnd type="none" w="med" len="med"/>
            <a:tailEnd type="none" w="med" len="med"/>
          </a:ln>
          <a:effectLst/>
        </p:spPr>
      </p:cxnSp>
      <p:cxnSp>
        <p:nvCxnSpPr>
          <p:cNvPr id="211" name="Straight Connector 210">
            <a:extLst>
              <a:ext uri="{FF2B5EF4-FFF2-40B4-BE49-F238E27FC236}">
                <a16:creationId xmlns:a16="http://schemas.microsoft.com/office/drawing/2014/main" id="{976AEF9F-D75D-481A-AD8A-EDF0E4B8F2C9}"/>
              </a:ext>
            </a:extLst>
          </p:cNvPr>
          <p:cNvCxnSpPr>
            <a:cxnSpLocks/>
          </p:cNvCxnSpPr>
          <p:nvPr/>
        </p:nvCxnSpPr>
        <p:spPr bwMode="auto">
          <a:xfrm rot="16200000">
            <a:off x="4254475" y="4470425"/>
            <a:ext cx="0" cy="203149"/>
          </a:xfrm>
          <a:prstGeom prst="line">
            <a:avLst/>
          </a:prstGeom>
          <a:noFill/>
          <a:ln w="28575" cap="flat" cmpd="sng" algn="ctr">
            <a:solidFill>
              <a:schemeClr val="accent3"/>
            </a:solidFill>
            <a:prstDash val="solid"/>
            <a:round/>
            <a:headEnd type="none" w="med" len="med"/>
            <a:tailEnd type="none" w="med" len="med"/>
          </a:ln>
          <a:effectLst/>
        </p:spPr>
      </p:cxnSp>
    </p:spTree>
    <p:extLst>
      <p:ext uri="{BB962C8B-B14F-4D97-AF65-F5344CB8AC3E}">
        <p14:creationId xmlns:p14="http://schemas.microsoft.com/office/powerpoint/2010/main" val="283474804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6E22E238-65C7-E891-A4D4-4668EB6629AF}"/>
              </a:ext>
            </a:extLst>
          </p:cNvPr>
          <p:cNvSpPr/>
          <p:nvPr/>
        </p:nvSpPr>
        <p:spPr>
          <a:xfrm>
            <a:off x="1432021" y="3451583"/>
            <a:ext cx="2614246" cy="1690175"/>
          </a:xfrm>
          <a:prstGeom prst="rect">
            <a:avLst/>
          </a:prstGeom>
          <a:solidFill>
            <a:schemeClr val="accent5">
              <a:lumMod val="20000"/>
              <a:lumOff val="80000"/>
              <a:alpha val="30299"/>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a:xfrm>
            <a:off x="609760" y="238127"/>
            <a:ext cx="11409416" cy="1103313"/>
          </a:xfrm>
        </p:spPr>
        <p:txBody>
          <a:bodyPr/>
          <a:lstStyle/>
          <a:p>
            <a:r>
              <a:rPr lang="en-US" sz="3400" dirty="0"/>
              <a:t>Safety Run-In Cohort of SYMPATICO Phase III Study of </a:t>
            </a:r>
            <a:br>
              <a:rPr lang="en-US" sz="3400" dirty="0"/>
            </a:br>
            <a:r>
              <a:rPr lang="en-US" sz="3400" dirty="0"/>
              <a:t>Ibrutinib + Venetoclax in R/R MCL: Study Design and Patients</a:t>
            </a:r>
          </a:p>
        </p:txBody>
      </p:sp>
      <p:sp>
        <p:nvSpPr>
          <p:cNvPr id="4" name="Text Placeholder 3">
            <a:extLst>
              <a:ext uri="{FF2B5EF4-FFF2-40B4-BE49-F238E27FC236}">
                <a16:creationId xmlns:a16="http://schemas.microsoft.com/office/drawing/2014/main" id="{9CF6BD29-C82A-8B4B-9365-B5AF0C7F9CF1}"/>
              </a:ext>
            </a:extLst>
          </p:cNvPr>
          <p:cNvSpPr>
            <a:spLocks noGrp="1"/>
          </p:cNvSpPr>
          <p:nvPr>
            <p:ph type="body" sz="quarter" idx="4294967295"/>
          </p:nvPr>
        </p:nvSpPr>
        <p:spPr>
          <a:xfrm>
            <a:off x="433633" y="6377727"/>
            <a:ext cx="6313488" cy="260948"/>
          </a:xfrm>
        </p:spPr>
        <p:txBody>
          <a:bodyPr/>
          <a:lstStyle/>
          <a:p>
            <a:pPr marL="0" indent="0">
              <a:buNone/>
            </a:pPr>
            <a:r>
              <a:rPr lang="en-US" sz="1200" dirty="0">
                <a:solidFill>
                  <a:schemeClr val="bg2"/>
                </a:solidFill>
              </a:rPr>
              <a:t>Wang. J Hematol Oncol</a:t>
            </a:r>
            <a:r>
              <a:rPr lang="en-US" sz="1200" i="1" dirty="0">
                <a:solidFill>
                  <a:schemeClr val="bg2"/>
                </a:solidFill>
              </a:rPr>
              <a:t>. </a:t>
            </a:r>
            <a:r>
              <a:rPr lang="en-US" sz="1200" dirty="0">
                <a:solidFill>
                  <a:schemeClr val="bg2"/>
                </a:solidFill>
              </a:rPr>
              <a:t>2021;14:179. </a:t>
            </a:r>
            <a:endParaRPr lang="fr-FR" sz="1200" dirty="0">
              <a:solidFill>
                <a:schemeClr val="bg2"/>
              </a:solidFill>
            </a:endParaRPr>
          </a:p>
        </p:txBody>
      </p:sp>
      <p:graphicFrame>
        <p:nvGraphicFramePr>
          <p:cNvPr id="5" name="Table 4">
            <a:extLst>
              <a:ext uri="{FF2B5EF4-FFF2-40B4-BE49-F238E27FC236}">
                <a16:creationId xmlns:a16="http://schemas.microsoft.com/office/drawing/2014/main" id="{749EF8BD-DE83-704F-A464-EDB2F271AE9E}"/>
              </a:ext>
            </a:extLst>
          </p:cNvPr>
          <p:cNvGraphicFramePr>
            <a:graphicFrameLocks noGrp="1"/>
          </p:cNvGraphicFramePr>
          <p:nvPr/>
        </p:nvGraphicFramePr>
        <p:xfrm>
          <a:off x="5927209" y="1600200"/>
          <a:ext cx="5831400" cy="4269467"/>
        </p:xfrm>
        <a:graphic>
          <a:graphicData uri="http://schemas.openxmlformats.org/drawingml/2006/table">
            <a:tbl>
              <a:tblPr firstRow="1" bandRow="1">
                <a:tableStyleId>{F5AB1C69-6EDB-4FF4-983F-18BD219EF322}</a:tableStyleId>
              </a:tblPr>
              <a:tblGrid>
                <a:gridCol w="1300248">
                  <a:extLst>
                    <a:ext uri="{9D8B030D-6E8A-4147-A177-3AD203B41FA5}">
                      <a16:colId xmlns:a16="http://schemas.microsoft.com/office/drawing/2014/main" val="2132207957"/>
                    </a:ext>
                  </a:extLst>
                </a:gridCol>
                <a:gridCol w="1037862">
                  <a:extLst>
                    <a:ext uri="{9D8B030D-6E8A-4147-A177-3AD203B41FA5}">
                      <a16:colId xmlns:a16="http://schemas.microsoft.com/office/drawing/2014/main" val="3530070668"/>
                    </a:ext>
                  </a:extLst>
                </a:gridCol>
                <a:gridCol w="1120349">
                  <a:extLst>
                    <a:ext uri="{9D8B030D-6E8A-4147-A177-3AD203B41FA5}">
                      <a16:colId xmlns:a16="http://schemas.microsoft.com/office/drawing/2014/main" val="1825982089"/>
                    </a:ext>
                  </a:extLst>
                </a:gridCol>
                <a:gridCol w="1252592">
                  <a:extLst>
                    <a:ext uri="{9D8B030D-6E8A-4147-A177-3AD203B41FA5}">
                      <a16:colId xmlns:a16="http://schemas.microsoft.com/office/drawing/2014/main" val="147394957"/>
                    </a:ext>
                  </a:extLst>
                </a:gridCol>
                <a:gridCol w="1120349">
                  <a:extLst>
                    <a:ext uri="{9D8B030D-6E8A-4147-A177-3AD203B41FA5}">
                      <a16:colId xmlns:a16="http://schemas.microsoft.com/office/drawing/2014/main" val="3384433770"/>
                    </a:ext>
                  </a:extLst>
                </a:gridCol>
              </a:tblGrid>
              <a:tr h="607926">
                <a:tc gridSpan="2">
                  <a:txBody>
                    <a:bodyPr/>
                    <a:lstStyle/>
                    <a:p>
                      <a:pPr algn="l">
                        <a:lnSpc>
                          <a:spcPct val="100000"/>
                        </a:lnSpc>
                      </a:pPr>
                      <a:r>
                        <a:rPr lang="en-US" sz="1400" b="1" dirty="0">
                          <a:latin typeface="Calibri" panose="020F0502020204030204" pitchFamily="34" charset="0"/>
                          <a:cs typeface="Calibri" panose="020F0502020204030204" pitchFamily="34" charset="0"/>
                        </a:rPr>
                        <a:t>Baseline Demographic and Disease Characteristics</a:t>
                      </a:r>
                    </a:p>
                  </a:txBody>
                  <a:tcPr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ctr">
                        <a:lnSpc>
                          <a:spcPct val="100000"/>
                        </a:lnSpc>
                      </a:pPr>
                      <a:r>
                        <a:rPr lang="en-US" sz="1400" b="1" dirty="0">
                          <a:latin typeface="Calibri" panose="020F0502020204030204" pitchFamily="34" charset="0"/>
                          <a:cs typeface="Calibri" panose="020F0502020204030204" pitchFamily="34" charset="0"/>
                        </a:rPr>
                        <a:t>Patients at </a:t>
                      </a:r>
                      <a:br>
                        <a:rPr lang="en-US" sz="1400" b="1" dirty="0">
                          <a:latin typeface="Calibri" panose="020F0502020204030204" pitchFamily="34" charset="0"/>
                          <a:cs typeface="Calibri" panose="020F0502020204030204" pitchFamily="34" charset="0"/>
                        </a:rPr>
                      </a:br>
                      <a:r>
                        <a:rPr lang="en-US" sz="1400" b="1" dirty="0">
                          <a:latin typeface="Calibri" panose="020F0502020204030204" pitchFamily="34" charset="0"/>
                          <a:cs typeface="Calibri" panose="020F0502020204030204" pitchFamily="34" charset="0"/>
                        </a:rPr>
                        <a:t>Low Risk for TLS n = 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lang="en-US" sz="1400" b="1" dirty="0">
                          <a:latin typeface="Calibri" panose="020F0502020204030204" pitchFamily="34" charset="0"/>
                          <a:cs typeface="Calibri" panose="020F0502020204030204" pitchFamily="34" charset="0"/>
                        </a:rPr>
                        <a:t>Patients at Increased Risk for TLS n = 15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b="1" dirty="0">
                          <a:latin typeface="Calibri" panose="020F0502020204030204" pitchFamily="34" charset="0"/>
                          <a:cs typeface="Calibri" panose="020F0502020204030204" pitchFamily="34" charset="0"/>
                        </a:rPr>
                        <a:t>All Patients N = 21</a:t>
                      </a:r>
                    </a:p>
                  </a:txBody>
                  <a:tcPr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33745500"/>
                  </a:ext>
                </a:extLst>
              </a:tr>
              <a:tr h="327199">
                <a:tc gridSpan="2">
                  <a:txBody>
                    <a:bodyPr/>
                    <a:lstStyle/>
                    <a:p>
                      <a:pPr algn="l">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Median age, </a:t>
                      </a:r>
                      <a:r>
                        <a:rPr lang="en-US" sz="1400" dirty="0" err="1">
                          <a:solidFill>
                            <a:schemeClr val="bg1"/>
                          </a:solidFill>
                          <a:latin typeface="Calibri" panose="020F0502020204030204" pitchFamily="34" charset="0"/>
                          <a:cs typeface="Calibri" panose="020F0502020204030204" pitchFamily="34" charset="0"/>
                        </a:rPr>
                        <a:t>yr</a:t>
                      </a:r>
                      <a:r>
                        <a:rPr lang="en-US" sz="1400" dirty="0">
                          <a:solidFill>
                            <a:schemeClr val="bg1"/>
                          </a:solidFill>
                          <a:latin typeface="Calibri" panose="020F0502020204030204" pitchFamily="34" charset="0"/>
                          <a:cs typeface="Calibri" panose="020F0502020204030204" pitchFamily="34" charset="0"/>
                        </a:rPr>
                        <a:t> (range)</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62 (54-67)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70 (53-84)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68 (53-84)</a:t>
                      </a: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841397565"/>
                  </a:ext>
                </a:extLst>
              </a:tr>
              <a:tr h="327199">
                <a:tc rowSpan="3">
                  <a:txBody>
                    <a:bodyPr/>
                    <a:lstStyle/>
                    <a:p>
                      <a:pPr algn="l">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Age category, </a:t>
                      </a:r>
                      <a:r>
                        <a:rPr lang="en-US" sz="1400" dirty="0" err="1">
                          <a:solidFill>
                            <a:schemeClr val="bg1"/>
                          </a:solidFill>
                          <a:latin typeface="Calibri" panose="020F0502020204030204" pitchFamily="34" charset="0"/>
                          <a:cs typeface="Calibri" panose="020F0502020204030204" pitchFamily="34" charset="0"/>
                        </a:rPr>
                        <a:t>yr</a:t>
                      </a:r>
                      <a:r>
                        <a:rPr lang="en-US" sz="1400" dirty="0">
                          <a:solidFill>
                            <a:schemeClr val="bg1"/>
                          </a:solidFill>
                          <a:latin typeface="Calibri" panose="020F0502020204030204" pitchFamily="34" charset="0"/>
                          <a:cs typeface="Calibri" panose="020F0502020204030204" pitchFamily="34" charset="0"/>
                        </a:rPr>
                        <a:t>, n (%)</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l"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&lt;60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2 (33)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1 (7)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3 (14)</a:t>
                      </a: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281241722"/>
                  </a:ext>
                </a:extLst>
              </a:tr>
              <a:tr h="327199">
                <a:tc vMerge="1">
                  <a:txBody>
                    <a:bodyPr/>
                    <a:lstStyle/>
                    <a:p>
                      <a:pPr algn="l"/>
                      <a:endParaRPr lang="en-US" sz="1400" dirty="0"/>
                    </a:p>
                  </a:txBody>
                  <a:tcPr marL="27432" marR="27432" marT="18288" marB="18288" anchor="ctr"/>
                </a:tc>
                <a:tc>
                  <a:txBody>
                    <a:bodyPr/>
                    <a:lstStyle/>
                    <a:p>
                      <a:pPr marL="0" marR="0" indent="0" algn="l"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60-69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4 (67)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5 (33)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9 (43)</a:t>
                      </a: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832275884"/>
                  </a:ext>
                </a:extLst>
              </a:tr>
              <a:tr h="327199">
                <a:tc vMerge="1">
                  <a:txBody>
                    <a:bodyPr/>
                    <a:lstStyle/>
                    <a:p>
                      <a:pPr algn="l"/>
                      <a:endParaRPr lang="en-US" sz="1400" dirty="0"/>
                    </a:p>
                  </a:txBody>
                  <a:tcPr marL="27432" marR="27432" marT="18288" marB="18288" anchor="ctr"/>
                </a:tc>
                <a:tc>
                  <a:txBody>
                    <a:bodyPr/>
                    <a:lstStyle/>
                    <a:p>
                      <a:pPr marL="0" marR="0" indent="0" algn="l"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≥70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9 (60)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9 (43)</a:t>
                      </a: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99123476"/>
                  </a:ext>
                </a:extLst>
              </a:tr>
              <a:tr h="327199">
                <a:tc gridSpan="2">
                  <a:txBody>
                    <a:bodyPr/>
                    <a:lstStyle/>
                    <a:p>
                      <a:pPr marL="0" marR="0" indent="0" algn="l"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Male, n (%)</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400" dirty="0"/>
                    </a:p>
                  </a:txBody>
                  <a:tcPr marL="27432" marR="27432" marT="18288" marB="18288" anchor="ctr"/>
                </a:tc>
                <a:tc>
                  <a:txBody>
                    <a:bodyPr/>
                    <a:lstStyle/>
                    <a:p>
                      <a:pPr algn="ctr">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4 (67)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9 (60)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13 (62)</a:t>
                      </a: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481857880"/>
                  </a:ext>
                </a:extLst>
              </a:tr>
              <a:tr h="395152">
                <a:tc gridSpan="2">
                  <a:txBody>
                    <a:bodyPr/>
                    <a:lstStyle/>
                    <a:p>
                      <a:pPr marL="0" marR="0" indent="0" algn="l"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Median longest diameter of largest lesion, cm (range)</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3 (2-5)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8 (2-15)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4 (2-15)</a:t>
                      </a: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041808630"/>
                  </a:ext>
                </a:extLst>
              </a:tr>
              <a:tr h="395152">
                <a:tc gridSpan="2">
                  <a:txBody>
                    <a:bodyPr/>
                    <a:lstStyle/>
                    <a:p>
                      <a:pPr marL="0" marR="0" indent="0" algn="l"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Median circulating lymphocytes, 10</a:t>
                      </a:r>
                      <a:r>
                        <a:rPr lang="en-US" sz="1400" baseline="30000" dirty="0">
                          <a:solidFill>
                            <a:schemeClr val="bg1"/>
                          </a:solidFill>
                          <a:latin typeface="Calibri" panose="020F0502020204030204" pitchFamily="34" charset="0"/>
                          <a:cs typeface="Calibri" panose="020F0502020204030204" pitchFamily="34" charset="0"/>
                        </a:rPr>
                        <a:t>9</a:t>
                      </a:r>
                      <a:r>
                        <a:rPr lang="en-US" sz="1400" dirty="0">
                          <a:solidFill>
                            <a:schemeClr val="bg1"/>
                          </a:solidFill>
                          <a:latin typeface="Calibri" panose="020F0502020204030204" pitchFamily="34" charset="0"/>
                          <a:cs typeface="Calibri" panose="020F0502020204030204" pitchFamily="34" charset="0"/>
                        </a:rPr>
                        <a:t>/L (range)</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1.7 (0.1-3.8)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1.1 (0.4-83.9)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1.2 (0.1-83.9)</a:t>
                      </a: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44823852"/>
                  </a:ext>
                </a:extLst>
              </a:tr>
              <a:tr h="395152">
                <a:tc gridSpan="2">
                  <a:txBody>
                    <a:bodyPr/>
                    <a:lstStyle/>
                    <a:p>
                      <a:pPr marL="0" marR="0" indent="0" algn="l"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Median creatinine clearance, mL/min (range)</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108 (72-140)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57 (36-94)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70 (36-140)</a:t>
                      </a: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880367096"/>
                  </a:ext>
                </a:extLst>
              </a:tr>
              <a:tr h="395152">
                <a:tc gridSpan="2">
                  <a:txBody>
                    <a:bodyPr/>
                    <a:lstStyle/>
                    <a:p>
                      <a:pPr marL="0" marR="0" indent="0" algn="l"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Median number of prior therapies, n (range)</a:t>
                      </a:r>
                    </a:p>
                  </a:txBody>
                  <a:tcPr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algn="ctr">
                        <a:lnSpc>
                          <a:spcPct val="90000"/>
                        </a:lnSpc>
                        <a:spcBef>
                          <a:spcPts val="1000"/>
                        </a:spcBef>
                        <a:spcAft>
                          <a:spcPts val="700"/>
                        </a:spcAft>
                      </a:pPr>
                      <a:r>
                        <a:rPr lang="en-US" sz="1400" dirty="0">
                          <a:solidFill>
                            <a:schemeClr val="bg1"/>
                          </a:solidFill>
                          <a:latin typeface="Calibri" panose="020F0502020204030204" pitchFamily="34" charset="0"/>
                          <a:cs typeface="Calibri" panose="020F0502020204030204" pitchFamily="34" charset="0"/>
                        </a:rPr>
                        <a:t>2 (1-2)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2 (1-4)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tc>
                  <a:txBody>
                    <a:bodyPr/>
                    <a:lstStyle/>
                    <a:p>
                      <a:pPr marL="0" marR="0" indent="0" algn="ctr" defTabSz="914400" rtl="0" eaLnBrk="1" fontAlgn="auto" latinLnBrk="0" hangingPunct="1">
                        <a:lnSpc>
                          <a:spcPct val="90000"/>
                        </a:lnSpc>
                        <a:spcBef>
                          <a:spcPts val="1000"/>
                        </a:spcBef>
                        <a:spcAft>
                          <a:spcPts val="700"/>
                        </a:spcAft>
                        <a:buClrTx/>
                        <a:buSzTx/>
                        <a:buFontTx/>
                        <a:buNone/>
                        <a:tabLst/>
                        <a:defRPr/>
                      </a:pPr>
                      <a:r>
                        <a:rPr lang="en-US" sz="1400" dirty="0">
                          <a:solidFill>
                            <a:schemeClr val="bg1"/>
                          </a:solidFill>
                          <a:latin typeface="Calibri" panose="020F0502020204030204" pitchFamily="34" charset="0"/>
                          <a:cs typeface="Calibri" panose="020F0502020204030204" pitchFamily="34" charset="0"/>
                        </a:rPr>
                        <a:t>2 (1-4)</a:t>
                      </a:r>
                    </a:p>
                  </a:txBody>
                  <a:tcPr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987209898"/>
                  </a:ext>
                </a:extLst>
              </a:tr>
            </a:tbl>
          </a:graphicData>
        </a:graphic>
      </p:graphicFrame>
      <p:sp>
        <p:nvSpPr>
          <p:cNvPr id="7" name="Rectangle 6">
            <a:extLst>
              <a:ext uri="{FF2B5EF4-FFF2-40B4-BE49-F238E27FC236}">
                <a16:creationId xmlns:a16="http://schemas.microsoft.com/office/drawing/2014/main" id="{7E1C2E5F-854D-2549-89E9-B84A812AC55E}"/>
              </a:ext>
            </a:extLst>
          </p:cNvPr>
          <p:cNvSpPr/>
          <p:nvPr/>
        </p:nvSpPr>
        <p:spPr>
          <a:xfrm>
            <a:off x="719137" y="5424728"/>
            <a:ext cx="5019989" cy="722275"/>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Primary endpoint</a:t>
            </a: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occurrence of tumor lysis syndrome and</a:t>
            </a:r>
            <a:b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b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dose-limiting toxicities</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Secondary endpoints: </a:t>
            </a:r>
            <a:r>
              <a:rPr kumimoji="0" 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ORR, PFS, DOR, and safety</a:t>
            </a:r>
          </a:p>
        </p:txBody>
      </p:sp>
      <p:sp>
        <p:nvSpPr>
          <p:cNvPr id="8" name="Rectangle 7">
            <a:extLst>
              <a:ext uri="{FF2B5EF4-FFF2-40B4-BE49-F238E27FC236}">
                <a16:creationId xmlns:a16="http://schemas.microsoft.com/office/drawing/2014/main" id="{B0AC6925-7538-AD41-AE4E-BD975213D6F5}"/>
              </a:ext>
            </a:extLst>
          </p:cNvPr>
          <p:cNvSpPr/>
          <p:nvPr/>
        </p:nvSpPr>
        <p:spPr>
          <a:xfrm>
            <a:off x="715537" y="1605211"/>
            <a:ext cx="5110227" cy="1618791"/>
          </a:xfrm>
          <a:prstGeom prst="rect">
            <a:avLst/>
          </a:prstGeom>
          <a:solidFill>
            <a:schemeClr val="accent3">
              <a:lumMod val="20000"/>
              <a:lumOff val="80000"/>
              <a:alpha val="50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Key Eligibility Criteria</a:t>
            </a:r>
          </a:p>
          <a:p>
            <a:pPr marL="140400" marR="0" lvl="0" indent="-14040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≥18 </a:t>
            </a:r>
            <a:r>
              <a:rPr kumimoji="0" lang="en-US" sz="14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yr</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of age</a:t>
            </a:r>
          </a:p>
          <a:p>
            <a:pPr marL="140400" marR="0" lvl="0" indent="-14040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Pathologically confirmed MCL and ≥1 site of disease ≥2.0 cm</a:t>
            </a:r>
          </a:p>
          <a:p>
            <a:pPr marL="140400" marR="0" lvl="0" indent="-14040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1-5 prior therapies for MCL, including ≥1 prior rituximab/</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anti–CD20-containing regimen</a:t>
            </a:r>
          </a:p>
          <a:p>
            <a:pPr marL="140400" marR="0" lvl="0" indent="-14040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No prior BTK or BCL-2 inhibitors</a:t>
            </a:r>
          </a:p>
          <a:p>
            <a:pPr marL="140400" marR="0" lvl="0" indent="-14040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ECOG PS 0-2</a:t>
            </a:r>
            <a:endPar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endParaRPr>
          </a:p>
        </p:txBody>
      </p:sp>
      <p:sp>
        <p:nvSpPr>
          <p:cNvPr id="2" name="Rectangle 1">
            <a:extLst>
              <a:ext uri="{FF2B5EF4-FFF2-40B4-BE49-F238E27FC236}">
                <a16:creationId xmlns:a16="http://schemas.microsoft.com/office/drawing/2014/main" id="{0B4F48B3-2D36-6F74-8CC6-A3B5E40CC2D0}"/>
              </a:ext>
            </a:extLst>
          </p:cNvPr>
          <p:cNvSpPr/>
          <p:nvPr/>
        </p:nvSpPr>
        <p:spPr>
          <a:xfrm>
            <a:off x="609761" y="3224002"/>
            <a:ext cx="770244" cy="100838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a:ea typeface="+mn-ea"/>
                <a:cs typeface="+mn-cs"/>
              </a:rPr>
              <a:t>Patients at high risk for TLS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a:ea typeface="+mn-ea"/>
                <a:cs typeface="+mn-cs"/>
              </a:rPr>
              <a:t>n = 15</a:t>
            </a:r>
          </a:p>
        </p:txBody>
      </p:sp>
      <p:sp>
        <p:nvSpPr>
          <p:cNvPr id="10" name="Rectangle 9">
            <a:extLst>
              <a:ext uri="{FF2B5EF4-FFF2-40B4-BE49-F238E27FC236}">
                <a16:creationId xmlns:a16="http://schemas.microsoft.com/office/drawing/2014/main" id="{28C1A6A9-6018-0A8B-9D7D-6C5C20983C45}"/>
              </a:ext>
            </a:extLst>
          </p:cNvPr>
          <p:cNvSpPr/>
          <p:nvPr/>
        </p:nvSpPr>
        <p:spPr>
          <a:xfrm>
            <a:off x="609760" y="4360950"/>
            <a:ext cx="768096" cy="9623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a:ea typeface="+mn-ea"/>
                <a:cs typeface="+mn-cs"/>
              </a:rPr>
              <a:t>Patients at low risk for TLS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a:ea typeface="+mn-ea"/>
                <a:cs typeface="+mn-cs"/>
              </a:rPr>
              <a:t>n = 6</a:t>
            </a:r>
          </a:p>
        </p:txBody>
      </p:sp>
      <p:sp>
        <p:nvSpPr>
          <p:cNvPr id="11" name="Rectangle 10">
            <a:extLst>
              <a:ext uri="{FF2B5EF4-FFF2-40B4-BE49-F238E27FC236}">
                <a16:creationId xmlns:a16="http://schemas.microsoft.com/office/drawing/2014/main" id="{9D05E867-71E1-CE3A-621A-A430871B7498}"/>
              </a:ext>
            </a:extLst>
          </p:cNvPr>
          <p:cNvSpPr/>
          <p:nvPr/>
        </p:nvSpPr>
        <p:spPr>
          <a:xfrm>
            <a:off x="1538115" y="4505574"/>
            <a:ext cx="432000" cy="331852"/>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a:ea typeface="+mn-ea"/>
                <a:cs typeface="+mn-cs"/>
              </a:rPr>
              <a:t>20 mg</a:t>
            </a:r>
          </a:p>
        </p:txBody>
      </p:sp>
      <p:sp>
        <p:nvSpPr>
          <p:cNvPr id="12" name="Rectangle 11">
            <a:extLst>
              <a:ext uri="{FF2B5EF4-FFF2-40B4-BE49-F238E27FC236}">
                <a16:creationId xmlns:a16="http://schemas.microsoft.com/office/drawing/2014/main" id="{6E0DB1E5-6DA4-884D-8362-C677585AD540}"/>
              </a:ext>
            </a:extLst>
          </p:cNvPr>
          <p:cNvSpPr/>
          <p:nvPr/>
        </p:nvSpPr>
        <p:spPr>
          <a:xfrm>
            <a:off x="2031792" y="4240576"/>
            <a:ext cx="432000" cy="596850"/>
          </a:xfrm>
          <a:prstGeom prst="rect">
            <a:avLst/>
          </a:prstGeom>
          <a:solidFill>
            <a:schemeClr val="accent3">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50 mg</a:t>
            </a:r>
          </a:p>
        </p:txBody>
      </p:sp>
      <p:sp>
        <p:nvSpPr>
          <p:cNvPr id="13" name="Rectangle 12">
            <a:extLst>
              <a:ext uri="{FF2B5EF4-FFF2-40B4-BE49-F238E27FC236}">
                <a16:creationId xmlns:a16="http://schemas.microsoft.com/office/drawing/2014/main" id="{35184C65-B93F-4A80-563F-A9CB39D1BF97}"/>
              </a:ext>
            </a:extLst>
          </p:cNvPr>
          <p:cNvSpPr/>
          <p:nvPr/>
        </p:nvSpPr>
        <p:spPr>
          <a:xfrm>
            <a:off x="2525469" y="3975243"/>
            <a:ext cx="432000" cy="862183"/>
          </a:xfrm>
          <a:prstGeom prst="rect">
            <a:avLst/>
          </a:prstGeom>
          <a:solidFill>
            <a:schemeClr val="accent3">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100 mg</a:t>
            </a:r>
          </a:p>
        </p:txBody>
      </p:sp>
      <p:sp>
        <p:nvSpPr>
          <p:cNvPr id="14" name="Rectangle 13">
            <a:extLst>
              <a:ext uri="{FF2B5EF4-FFF2-40B4-BE49-F238E27FC236}">
                <a16:creationId xmlns:a16="http://schemas.microsoft.com/office/drawing/2014/main" id="{955EEAC9-9994-3EE3-CDB6-1FD7AC66E9CF}"/>
              </a:ext>
            </a:extLst>
          </p:cNvPr>
          <p:cNvSpPr/>
          <p:nvPr/>
        </p:nvSpPr>
        <p:spPr>
          <a:xfrm>
            <a:off x="3019146" y="3709910"/>
            <a:ext cx="432000" cy="1127516"/>
          </a:xfrm>
          <a:prstGeom prst="rect">
            <a:avLst/>
          </a:pr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200 mg</a:t>
            </a:r>
          </a:p>
        </p:txBody>
      </p:sp>
      <p:sp>
        <p:nvSpPr>
          <p:cNvPr id="15" name="Rectangle 14">
            <a:extLst>
              <a:ext uri="{FF2B5EF4-FFF2-40B4-BE49-F238E27FC236}">
                <a16:creationId xmlns:a16="http://schemas.microsoft.com/office/drawing/2014/main" id="{77E7D7B2-55F2-31A9-926C-8B946B1EC2B6}"/>
              </a:ext>
            </a:extLst>
          </p:cNvPr>
          <p:cNvSpPr/>
          <p:nvPr/>
        </p:nvSpPr>
        <p:spPr>
          <a:xfrm>
            <a:off x="3512822" y="3556833"/>
            <a:ext cx="432000" cy="1280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400 mg</a:t>
            </a:r>
          </a:p>
        </p:txBody>
      </p:sp>
      <p:cxnSp>
        <p:nvCxnSpPr>
          <p:cNvPr id="17" name="Straight Arrow Connector 16">
            <a:extLst>
              <a:ext uri="{FF2B5EF4-FFF2-40B4-BE49-F238E27FC236}">
                <a16:creationId xmlns:a16="http://schemas.microsoft.com/office/drawing/2014/main" id="{B8D34AC4-D4E4-1A9C-7353-5ACDE2B981FE}"/>
              </a:ext>
            </a:extLst>
          </p:cNvPr>
          <p:cNvCxnSpPr/>
          <p:nvPr/>
        </p:nvCxnSpPr>
        <p:spPr>
          <a:xfrm>
            <a:off x="1538115" y="4904987"/>
            <a:ext cx="2406707" cy="0"/>
          </a:xfrm>
          <a:prstGeom prst="straightConnector1">
            <a:avLst/>
          </a:prstGeom>
          <a:ln w="2857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AA848A02-199C-8C4F-5C4A-10C5C65982F8}"/>
              </a:ext>
            </a:extLst>
          </p:cNvPr>
          <p:cNvSpPr txBox="1"/>
          <p:nvPr/>
        </p:nvSpPr>
        <p:spPr>
          <a:xfrm>
            <a:off x="1436663" y="3441823"/>
            <a:ext cx="2609604" cy="38779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1471D"/>
                </a:solidFill>
                <a:effectLst/>
                <a:uLnTx/>
                <a:uFillTx/>
                <a:latin typeface="Calibri"/>
                <a:ea typeface="+mn-ea"/>
                <a:cs typeface="+mn-cs"/>
              </a:rPr>
              <a:t>5-wk </a:t>
            </a:r>
            <a:r>
              <a:rPr kumimoji="0" lang="en-US" sz="1200" b="0" i="0" u="none" strike="noStrike" kern="1200" cap="none" spc="0" normalizeH="0" baseline="0" noProof="0" dirty="0">
                <a:ln>
                  <a:noFill/>
                </a:ln>
                <a:solidFill>
                  <a:srgbClr val="E1471D"/>
                </a:solidFill>
                <a:effectLst/>
                <a:uLnTx/>
                <a:uFillTx/>
                <a:latin typeface="Calibri"/>
                <a:ea typeface="+mn-ea"/>
                <a:cs typeface="Calibri" panose="020F0502020204030204" pitchFamily="34" charset="0"/>
              </a:rPr>
              <a:t>venetoclax</a:t>
            </a:r>
            <a:r>
              <a:rPr kumimoji="0" lang="en-US" sz="1200" b="0" i="0" u="none" strike="noStrike" kern="1200" cap="none" spc="0" normalizeH="0" baseline="0" noProof="0" dirty="0">
                <a:ln>
                  <a:noFill/>
                </a:ln>
                <a:solidFill>
                  <a:srgbClr val="E1471D"/>
                </a:solidFill>
                <a:effectLst/>
                <a:uLnTx/>
                <a:uFillTx/>
                <a:latin typeface="Calibri"/>
                <a:ea typeface="+mn-ea"/>
                <a:cs typeface="+mn-cs"/>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1471D"/>
                </a:solidFill>
                <a:effectLst/>
                <a:uLnTx/>
                <a:uFillTx/>
                <a:latin typeface="Calibri"/>
                <a:ea typeface="+mn-ea"/>
                <a:cs typeface="+mn-cs"/>
              </a:rPr>
              <a:t>ramp-up</a:t>
            </a:r>
          </a:p>
        </p:txBody>
      </p:sp>
      <p:sp>
        <p:nvSpPr>
          <p:cNvPr id="21" name="Rectangle 20">
            <a:extLst>
              <a:ext uri="{FF2B5EF4-FFF2-40B4-BE49-F238E27FC236}">
                <a16:creationId xmlns:a16="http://schemas.microsoft.com/office/drawing/2014/main" id="{33B526E1-D6D0-D489-8579-80487BF57B72}"/>
              </a:ext>
            </a:extLst>
          </p:cNvPr>
          <p:cNvSpPr/>
          <p:nvPr/>
        </p:nvSpPr>
        <p:spPr>
          <a:xfrm>
            <a:off x="4098284" y="3286196"/>
            <a:ext cx="770244" cy="19665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a:ea typeface="+mn-ea"/>
                <a:cs typeface="+mn-cs"/>
              </a:rPr>
              <a:t>Ibrutinib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a:ea typeface="+mn-ea"/>
                <a:cs typeface="+mn-cs"/>
              </a:rPr>
              <a:t>560 mg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a:ea typeface="+mn-ea"/>
                <a:cs typeface="+mn-cs"/>
              </a:rPr>
              <a:t>+ venetoclax 400 mg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a:ea typeface="+mn-ea"/>
                <a:cs typeface="+mn-cs"/>
              </a:rPr>
              <a:t>(up to 24 </a:t>
            </a:r>
            <a:r>
              <a:rPr kumimoji="0" lang="en-US" sz="1200" b="0" i="0" u="none" strike="noStrike" kern="1200" cap="none" spc="0" normalizeH="0" baseline="0" noProof="0" dirty="0" err="1">
                <a:ln>
                  <a:noFill/>
                </a:ln>
                <a:solidFill>
                  <a:srgbClr val="FFFFFF"/>
                </a:solidFill>
                <a:effectLst/>
                <a:uLnTx/>
                <a:uFillTx/>
                <a:latin typeface="Calibri"/>
                <a:ea typeface="+mn-ea"/>
                <a:cs typeface="+mn-cs"/>
              </a:rPr>
              <a:t>mo</a:t>
            </a:r>
            <a:r>
              <a:rPr kumimoji="0" lang="en-US" sz="1200" b="0" i="0" u="none" strike="noStrike" kern="1200" cap="none" spc="0" normalizeH="0" baseline="0" noProof="0" dirty="0">
                <a:ln>
                  <a:noFill/>
                </a:ln>
                <a:solidFill>
                  <a:srgbClr val="FFFFFF"/>
                </a:solidFill>
                <a:effectLst/>
                <a:uLnTx/>
                <a:uFillTx/>
                <a:latin typeface="Calibri"/>
                <a:ea typeface="+mn-ea"/>
                <a:cs typeface="+mn-cs"/>
              </a:rPr>
              <a:t>)</a:t>
            </a:r>
          </a:p>
        </p:txBody>
      </p:sp>
      <p:cxnSp>
        <p:nvCxnSpPr>
          <p:cNvPr id="31" name="Straight Arrow Connector 30">
            <a:extLst>
              <a:ext uri="{FF2B5EF4-FFF2-40B4-BE49-F238E27FC236}">
                <a16:creationId xmlns:a16="http://schemas.microsoft.com/office/drawing/2014/main" id="{8F71D2F9-9348-1F12-1E3D-C2BB2B5BF1A5}"/>
              </a:ext>
            </a:extLst>
          </p:cNvPr>
          <p:cNvCxnSpPr>
            <a:cxnSpLocks/>
          </p:cNvCxnSpPr>
          <p:nvPr/>
        </p:nvCxnSpPr>
        <p:spPr>
          <a:xfrm>
            <a:off x="3933778" y="4296671"/>
            <a:ext cx="182880" cy="0"/>
          </a:xfrm>
          <a:prstGeom prst="straightConnector1">
            <a:avLst/>
          </a:prstGeom>
          <a:ln w="2857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72CE43A-D878-AABD-6A2D-FB755BF69E2C}"/>
              </a:ext>
            </a:extLst>
          </p:cNvPr>
          <p:cNvSpPr txBox="1"/>
          <p:nvPr/>
        </p:nvSpPr>
        <p:spPr>
          <a:xfrm>
            <a:off x="1538115" y="4923040"/>
            <a:ext cx="240670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Ibrutinib 560 mg once daily</a:t>
            </a:r>
          </a:p>
        </p:txBody>
      </p:sp>
      <p:sp>
        <p:nvSpPr>
          <p:cNvPr id="20" name="Right Brace 19">
            <a:extLst>
              <a:ext uri="{FF2B5EF4-FFF2-40B4-BE49-F238E27FC236}">
                <a16:creationId xmlns:a16="http://schemas.microsoft.com/office/drawing/2014/main" id="{9D83A9F8-0F5D-B52E-FACB-1A9EE87D9E23}"/>
              </a:ext>
            </a:extLst>
          </p:cNvPr>
          <p:cNvSpPr/>
          <p:nvPr/>
        </p:nvSpPr>
        <p:spPr bwMode="auto">
          <a:xfrm>
            <a:off x="1365196" y="3709910"/>
            <a:ext cx="189376" cy="1127516"/>
          </a:xfrm>
          <a:prstGeom prst="rightBrace">
            <a:avLst/>
          </a:prstGeom>
          <a:noFill/>
          <a:ln w="28575" cap="flat" cmpd="sng" algn="ctr">
            <a:solidFill>
              <a:schemeClr val="bg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2" name="Rectangle 21">
            <a:extLst>
              <a:ext uri="{FF2B5EF4-FFF2-40B4-BE49-F238E27FC236}">
                <a16:creationId xmlns:a16="http://schemas.microsoft.com/office/drawing/2014/main" id="{46F2DD8D-905E-6645-B9B4-8BB6A7E4C11B}"/>
              </a:ext>
            </a:extLst>
          </p:cNvPr>
          <p:cNvSpPr/>
          <p:nvPr/>
        </p:nvSpPr>
        <p:spPr>
          <a:xfrm>
            <a:off x="4817097" y="3286195"/>
            <a:ext cx="1056034" cy="19665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Discontinue venetoclax; continue ibrutinib until PD or unacceptable toxicity</a:t>
            </a:r>
          </a:p>
        </p:txBody>
      </p:sp>
    </p:spTree>
    <p:extLst>
      <p:ext uri="{BB962C8B-B14F-4D97-AF65-F5344CB8AC3E}">
        <p14:creationId xmlns:p14="http://schemas.microsoft.com/office/powerpoint/2010/main" val="394892120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p:txBody>
          <a:bodyPr/>
          <a:lstStyle/>
          <a:p>
            <a:r>
              <a:rPr lang="en-US" dirty="0"/>
              <a:t>Safety Run-In Cohort of SYMPATICO Phase III Study of </a:t>
            </a:r>
            <a:br>
              <a:rPr lang="en-US" dirty="0"/>
            </a:br>
            <a:r>
              <a:rPr lang="en-US" dirty="0"/>
              <a:t>Ibrutinib + Venetoclax in R/R MCL: Efficacy</a:t>
            </a:r>
          </a:p>
        </p:txBody>
      </p:sp>
      <p:sp>
        <p:nvSpPr>
          <p:cNvPr id="7" name="Text Placeholder 3">
            <a:extLst>
              <a:ext uri="{FF2B5EF4-FFF2-40B4-BE49-F238E27FC236}">
                <a16:creationId xmlns:a16="http://schemas.microsoft.com/office/drawing/2014/main" id="{B531C856-0AA4-4F0C-BABE-21AE53B8AD90}"/>
              </a:ext>
            </a:extLst>
          </p:cNvPr>
          <p:cNvSpPr txBox="1">
            <a:spLocks/>
          </p:cNvSpPr>
          <p:nvPr/>
        </p:nvSpPr>
        <p:spPr>
          <a:xfrm>
            <a:off x="435789" y="6387969"/>
            <a:ext cx="6314347" cy="231495"/>
          </a:xfrm>
          <a:prstGeom prst="rect">
            <a:avLst/>
          </a:prstGeom>
        </p:spPr>
        <p:txBody>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0" marR="0" lvl="0" indent="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None/>
              <a:tabLst/>
              <a:defRPr/>
            </a:pPr>
            <a:r>
              <a:rPr kumimoji="0" lang="en-US" sz="1200" b="0" i="0" u="none" strike="noStrike" kern="0" cap="none" spc="0" normalizeH="0" baseline="0" noProof="0" dirty="0">
                <a:ln>
                  <a:noFill/>
                </a:ln>
                <a:solidFill>
                  <a:srgbClr val="455560"/>
                </a:solidFill>
                <a:effectLst/>
                <a:uLnTx/>
                <a:uFillTx/>
                <a:latin typeface="Calibri" panose="020F0502020204030204" pitchFamily="34" charset="0"/>
                <a:ea typeface="+mn-ea"/>
                <a:cs typeface="+mn-cs"/>
              </a:rPr>
              <a:t>Wang. J </a:t>
            </a:r>
            <a:r>
              <a:rPr kumimoji="0" lang="en-US" sz="1200" b="0" i="0" u="none" strike="noStrike" kern="0" cap="none" spc="0" normalizeH="0" baseline="0" noProof="0" dirty="0" err="1">
                <a:ln>
                  <a:noFill/>
                </a:ln>
                <a:solidFill>
                  <a:srgbClr val="455560"/>
                </a:solidFill>
                <a:effectLst/>
                <a:uLnTx/>
                <a:uFillTx/>
                <a:latin typeface="Calibri" panose="020F0502020204030204" pitchFamily="34" charset="0"/>
                <a:ea typeface="+mn-ea"/>
                <a:cs typeface="+mn-cs"/>
              </a:rPr>
              <a:t>Hematol</a:t>
            </a:r>
            <a:r>
              <a:rPr kumimoji="0" lang="en-US" sz="1200" b="0" i="0" u="none" strike="noStrike" kern="0" cap="none" spc="0" normalizeH="0" baseline="0" noProof="0" dirty="0">
                <a:ln>
                  <a:noFill/>
                </a:ln>
                <a:solidFill>
                  <a:srgbClr val="455560"/>
                </a:solidFill>
                <a:effectLst/>
                <a:uLnTx/>
                <a:uFillTx/>
                <a:latin typeface="Calibri" panose="020F0502020204030204" pitchFamily="34" charset="0"/>
                <a:ea typeface="+mn-ea"/>
                <a:cs typeface="+mn-cs"/>
              </a:rPr>
              <a:t> Oncol. 2021;14:179. </a:t>
            </a:r>
            <a:endParaRPr kumimoji="0" lang="fr-FR" sz="1200" b="0" i="0" u="none" strike="noStrike" kern="0" cap="none" spc="0" normalizeH="0" baseline="0" noProof="0" dirty="0">
              <a:ln>
                <a:noFill/>
              </a:ln>
              <a:solidFill>
                <a:srgbClr val="455560"/>
              </a:solidFill>
              <a:effectLst/>
              <a:uLnTx/>
              <a:uFillTx/>
              <a:latin typeface="Calibri" panose="020F0502020204030204" pitchFamily="34" charset="0"/>
              <a:ea typeface="+mn-ea"/>
              <a:cs typeface="+mn-cs"/>
            </a:endParaRPr>
          </a:p>
        </p:txBody>
      </p:sp>
      <p:sp>
        <p:nvSpPr>
          <p:cNvPr id="2" name="TextBox 1">
            <a:extLst>
              <a:ext uri="{FF2B5EF4-FFF2-40B4-BE49-F238E27FC236}">
                <a16:creationId xmlns:a16="http://schemas.microsoft.com/office/drawing/2014/main" id="{DB2ED408-176A-E355-0ABE-2520ED6EDF67}"/>
              </a:ext>
            </a:extLst>
          </p:cNvPr>
          <p:cNvSpPr txBox="1"/>
          <p:nvPr/>
        </p:nvSpPr>
        <p:spPr bwMode="auto">
          <a:xfrm rot="16200000">
            <a:off x="262473" y="3548865"/>
            <a:ext cx="8889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a:r>
          </a:p>
        </p:txBody>
      </p:sp>
      <p:sp>
        <p:nvSpPr>
          <p:cNvPr id="8" name="TextBox 7">
            <a:extLst>
              <a:ext uri="{FF2B5EF4-FFF2-40B4-BE49-F238E27FC236}">
                <a16:creationId xmlns:a16="http://schemas.microsoft.com/office/drawing/2014/main" id="{289228B9-6AB0-25FE-C6BB-8A0D82CE8727}"/>
              </a:ext>
            </a:extLst>
          </p:cNvPr>
          <p:cNvSpPr txBox="1"/>
          <p:nvPr/>
        </p:nvSpPr>
        <p:spPr bwMode="auto">
          <a:xfrm rot="16200000">
            <a:off x="6602000" y="3548865"/>
            <a:ext cx="59458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PFS, %</a:t>
            </a:r>
          </a:p>
        </p:txBody>
      </p:sp>
      <p:sp>
        <p:nvSpPr>
          <p:cNvPr id="10" name="TextBox 9">
            <a:extLst>
              <a:ext uri="{FF2B5EF4-FFF2-40B4-BE49-F238E27FC236}">
                <a16:creationId xmlns:a16="http://schemas.microsoft.com/office/drawing/2014/main" id="{539F6C9E-871D-81D8-E713-066927444819}"/>
              </a:ext>
            </a:extLst>
          </p:cNvPr>
          <p:cNvSpPr txBox="1"/>
          <p:nvPr/>
        </p:nvSpPr>
        <p:spPr bwMode="auto">
          <a:xfrm>
            <a:off x="786756" y="2082954"/>
            <a:ext cx="4203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11" name="TextBox 10">
            <a:extLst>
              <a:ext uri="{FF2B5EF4-FFF2-40B4-BE49-F238E27FC236}">
                <a16:creationId xmlns:a16="http://schemas.microsoft.com/office/drawing/2014/main" id="{0F930E73-2055-D1D2-F66C-AF7FA224559C}"/>
              </a:ext>
            </a:extLst>
          </p:cNvPr>
          <p:cNvSpPr txBox="1"/>
          <p:nvPr/>
        </p:nvSpPr>
        <p:spPr bwMode="auto">
          <a:xfrm>
            <a:off x="865304" y="2388648"/>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a:t>
            </a:r>
          </a:p>
        </p:txBody>
      </p:sp>
      <p:sp>
        <p:nvSpPr>
          <p:cNvPr id="12" name="TextBox 11">
            <a:extLst>
              <a:ext uri="{FF2B5EF4-FFF2-40B4-BE49-F238E27FC236}">
                <a16:creationId xmlns:a16="http://schemas.microsoft.com/office/drawing/2014/main" id="{B6D23AF1-3BA9-02B5-58E0-23D1717E3063}"/>
              </a:ext>
            </a:extLst>
          </p:cNvPr>
          <p:cNvSpPr txBox="1"/>
          <p:nvPr/>
        </p:nvSpPr>
        <p:spPr bwMode="auto">
          <a:xfrm>
            <a:off x="865304" y="2676510"/>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13" name="TextBox 12">
            <a:extLst>
              <a:ext uri="{FF2B5EF4-FFF2-40B4-BE49-F238E27FC236}">
                <a16:creationId xmlns:a16="http://schemas.microsoft.com/office/drawing/2014/main" id="{F0FA5D54-6F45-190A-6E26-FE3FC0AABBA4}"/>
              </a:ext>
            </a:extLst>
          </p:cNvPr>
          <p:cNvSpPr txBox="1"/>
          <p:nvPr/>
        </p:nvSpPr>
        <p:spPr bwMode="auto">
          <a:xfrm>
            <a:off x="865304" y="2962546"/>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14" name="TextBox 13">
            <a:extLst>
              <a:ext uri="{FF2B5EF4-FFF2-40B4-BE49-F238E27FC236}">
                <a16:creationId xmlns:a16="http://schemas.microsoft.com/office/drawing/2014/main" id="{1BEE966F-70E5-7CF9-C71E-8621D4E50941}"/>
              </a:ext>
            </a:extLst>
          </p:cNvPr>
          <p:cNvSpPr txBox="1"/>
          <p:nvPr/>
        </p:nvSpPr>
        <p:spPr bwMode="auto">
          <a:xfrm>
            <a:off x="865304" y="3261670"/>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15" name="TextBox 14">
            <a:extLst>
              <a:ext uri="{FF2B5EF4-FFF2-40B4-BE49-F238E27FC236}">
                <a16:creationId xmlns:a16="http://schemas.microsoft.com/office/drawing/2014/main" id="{D49FBE91-3913-D353-42C8-5C50280B0335}"/>
              </a:ext>
            </a:extLst>
          </p:cNvPr>
          <p:cNvSpPr txBox="1"/>
          <p:nvPr/>
        </p:nvSpPr>
        <p:spPr bwMode="auto">
          <a:xfrm>
            <a:off x="865304" y="3554758"/>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16" name="TextBox 15">
            <a:extLst>
              <a:ext uri="{FF2B5EF4-FFF2-40B4-BE49-F238E27FC236}">
                <a16:creationId xmlns:a16="http://schemas.microsoft.com/office/drawing/2014/main" id="{6DC31813-D899-AC0A-AA71-72E58754FAE4}"/>
              </a:ext>
            </a:extLst>
          </p:cNvPr>
          <p:cNvSpPr txBox="1"/>
          <p:nvPr/>
        </p:nvSpPr>
        <p:spPr bwMode="auto">
          <a:xfrm>
            <a:off x="865304" y="3860270"/>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17" name="TextBox 16">
            <a:extLst>
              <a:ext uri="{FF2B5EF4-FFF2-40B4-BE49-F238E27FC236}">
                <a16:creationId xmlns:a16="http://schemas.microsoft.com/office/drawing/2014/main" id="{1B163F45-8877-5959-BACD-A758D218D31D}"/>
              </a:ext>
            </a:extLst>
          </p:cNvPr>
          <p:cNvSpPr txBox="1"/>
          <p:nvPr/>
        </p:nvSpPr>
        <p:spPr bwMode="auto">
          <a:xfrm>
            <a:off x="865304" y="4148132"/>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18" name="TextBox 17">
            <a:extLst>
              <a:ext uri="{FF2B5EF4-FFF2-40B4-BE49-F238E27FC236}">
                <a16:creationId xmlns:a16="http://schemas.microsoft.com/office/drawing/2014/main" id="{3E8D89F1-2EE8-4D26-CC4B-4E5771AFD4A4}"/>
              </a:ext>
            </a:extLst>
          </p:cNvPr>
          <p:cNvSpPr txBox="1"/>
          <p:nvPr/>
        </p:nvSpPr>
        <p:spPr bwMode="auto">
          <a:xfrm>
            <a:off x="865304" y="4434168"/>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19" name="TextBox 18">
            <a:extLst>
              <a:ext uri="{FF2B5EF4-FFF2-40B4-BE49-F238E27FC236}">
                <a16:creationId xmlns:a16="http://schemas.microsoft.com/office/drawing/2014/main" id="{76122F84-01B9-00C6-12D6-7D4D369C511C}"/>
              </a:ext>
            </a:extLst>
          </p:cNvPr>
          <p:cNvSpPr txBox="1"/>
          <p:nvPr/>
        </p:nvSpPr>
        <p:spPr bwMode="auto">
          <a:xfrm>
            <a:off x="865304" y="4733292"/>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20" name="TextBox 19">
            <a:extLst>
              <a:ext uri="{FF2B5EF4-FFF2-40B4-BE49-F238E27FC236}">
                <a16:creationId xmlns:a16="http://schemas.microsoft.com/office/drawing/2014/main" id="{4C41FD92-7C13-11FF-4184-7935DA731FED}"/>
              </a:ext>
            </a:extLst>
          </p:cNvPr>
          <p:cNvSpPr txBox="1"/>
          <p:nvPr/>
        </p:nvSpPr>
        <p:spPr bwMode="auto">
          <a:xfrm>
            <a:off x="943851" y="5026380"/>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21" name="TextBox 20">
            <a:extLst>
              <a:ext uri="{FF2B5EF4-FFF2-40B4-BE49-F238E27FC236}">
                <a16:creationId xmlns:a16="http://schemas.microsoft.com/office/drawing/2014/main" id="{3F2655CE-B03C-CA79-6FF1-BC1DC96176FB}"/>
              </a:ext>
            </a:extLst>
          </p:cNvPr>
          <p:cNvSpPr txBox="1"/>
          <p:nvPr/>
        </p:nvSpPr>
        <p:spPr bwMode="auto">
          <a:xfrm>
            <a:off x="6974263" y="2292729"/>
            <a:ext cx="4203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22" name="TextBox 21">
            <a:extLst>
              <a:ext uri="{FF2B5EF4-FFF2-40B4-BE49-F238E27FC236}">
                <a16:creationId xmlns:a16="http://schemas.microsoft.com/office/drawing/2014/main" id="{47838A78-7AF9-7C97-8CE3-146F7ED502FB}"/>
              </a:ext>
            </a:extLst>
          </p:cNvPr>
          <p:cNvSpPr txBox="1"/>
          <p:nvPr/>
        </p:nvSpPr>
        <p:spPr bwMode="auto">
          <a:xfrm>
            <a:off x="7052811" y="2571528"/>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a:t>
            </a:r>
          </a:p>
        </p:txBody>
      </p:sp>
      <p:sp>
        <p:nvSpPr>
          <p:cNvPr id="23" name="TextBox 22">
            <a:extLst>
              <a:ext uri="{FF2B5EF4-FFF2-40B4-BE49-F238E27FC236}">
                <a16:creationId xmlns:a16="http://schemas.microsoft.com/office/drawing/2014/main" id="{A76EA7C5-85AD-A847-360C-C403CD139ADC}"/>
              </a:ext>
            </a:extLst>
          </p:cNvPr>
          <p:cNvSpPr txBox="1"/>
          <p:nvPr/>
        </p:nvSpPr>
        <p:spPr bwMode="auto">
          <a:xfrm>
            <a:off x="7052811" y="2843253"/>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24" name="TextBox 23">
            <a:extLst>
              <a:ext uri="{FF2B5EF4-FFF2-40B4-BE49-F238E27FC236}">
                <a16:creationId xmlns:a16="http://schemas.microsoft.com/office/drawing/2014/main" id="{D2AF81A2-7A17-06CA-8A1A-084DFDD69163}"/>
              </a:ext>
            </a:extLst>
          </p:cNvPr>
          <p:cNvSpPr txBox="1"/>
          <p:nvPr/>
        </p:nvSpPr>
        <p:spPr bwMode="auto">
          <a:xfrm>
            <a:off x="7052811" y="3113152"/>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25" name="TextBox 24">
            <a:extLst>
              <a:ext uri="{FF2B5EF4-FFF2-40B4-BE49-F238E27FC236}">
                <a16:creationId xmlns:a16="http://schemas.microsoft.com/office/drawing/2014/main" id="{C613D4F9-E511-190A-41D6-A6EA6B3AE8FF}"/>
              </a:ext>
            </a:extLst>
          </p:cNvPr>
          <p:cNvSpPr txBox="1"/>
          <p:nvPr/>
        </p:nvSpPr>
        <p:spPr bwMode="auto">
          <a:xfrm>
            <a:off x="7052811" y="3390760"/>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26" name="TextBox 25">
            <a:extLst>
              <a:ext uri="{FF2B5EF4-FFF2-40B4-BE49-F238E27FC236}">
                <a16:creationId xmlns:a16="http://schemas.microsoft.com/office/drawing/2014/main" id="{25FA228C-240B-11C3-8FD1-4F32F06470EA}"/>
              </a:ext>
            </a:extLst>
          </p:cNvPr>
          <p:cNvSpPr txBox="1"/>
          <p:nvPr/>
        </p:nvSpPr>
        <p:spPr bwMode="auto">
          <a:xfrm>
            <a:off x="7052811" y="3662332"/>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27" name="TextBox 26">
            <a:extLst>
              <a:ext uri="{FF2B5EF4-FFF2-40B4-BE49-F238E27FC236}">
                <a16:creationId xmlns:a16="http://schemas.microsoft.com/office/drawing/2014/main" id="{A14678E7-7ABF-58EA-55D7-C61550EACE0F}"/>
              </a:ext>
            </a:extLst>
          </p:cNvPr>
          <p:cNvSpPr txBox="1"/>
          <p:nvPr/>
        </p:nvSpPr>
        <p:spPr bwMode="auto">
          <a:xfrm>
            <a:off x="7052811" y="3946328"/>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28" name="TextBox 27">
            <a:extLst>
              <a:ext uri="{FF2B5EF4-FFF2-40B4-BE49-F238E27FC236}">
                <a16:creationId xmlns:a16="http://schemas.microsoft.com/office/drawing/2014/main" id="{02EAFEAA-1F63-A109-13F9-EEA6B7B11C60}"/>
              </a:ext>
            </a:extLst>
          </p:cNvPr>
          <p:cNvSpPr txBox="1"/>
          <p:nvPr/>
        </p:nvSpPr>
        <p:spPr bwMode="auto">
          <a:xfrm>
            <a:off x="7052811" y="4218053"/>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29" name="TextBox 28">
            <a:extLst>
              <a:ext uri="{FF2B5EF4-FFF2-40B4-BE49-F238E27FC236}">
                <a16:creationId xmlns:a16="http://schemas.microsoft.com/office/drawing/2014/main" id="{30DAA462-03DF-9594-9FA4-1D096D7AE593}"/>
              </a:ext>
            </a:extLst>
          </p:cNvPr>
          <p:cNvSpPr txBox="1"/>
          <p:nvPr/>
        </p:nvSpPr>
        <p:spPr bwMode="auto">
          <a:xfrm>
            <a:off x="7052811" y="4487952"/>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30" name="TextBox 29">
            <a:extLst>
              <a:ext uri="{FF2B5EF4-FFF2-40B4-BE49-F238E27FC236}">
                <a16:creationId xmlns:a16="http://schemas.microsoft.com/office/drawing/2014/main" id="{41896485-C682-C0F1-9225-91961C6FFBA2}"/>
              </a:ext>
            </a:extLst>
          </p:cNvPr>
          <p:cNvSpPr txBox="1"/>
          <p:nvPr/>
        </p:nvSpPr>
        <p:spPr bwMode="auto">
          <a:xfrm>
            <a:off x="7052811" y="4760181"/>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31" name="TextBox 30">
            <a:extLst>
              <a:ext uri="{FF2B5EF4-FFF2-40B4-BE49-F238E27FC236}">
                <a16:creationId xmlns:a16="http://schemas.microsoft.com/office/drawing/2014/main" id="{F6E188D5-E8D5-3C32-A066-78CB74806BEA}"/>
              </a:ext>
            </a:extLst>
          </p:cNvPr>
          <p:cNvSpPr txBox="1"/>
          <p:nvPr/>
        </p:nvSpPr>
        <p:spPr bwMode="auto">
          <a:xfrm>
            <a:off x="7131358" y="5031753"/>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32" name="TextBox 31">
            <a:extLst>
              <a:ext uri="{FF2B5EF4-FFF2-40B4-BE49-F238E27FC236}">
                <a16:creationId xmlns:a16="http://schemas.microsoft.com/office/drawing/2014/main" id="{C272C842-7015-96E3-B656-CC0DE45A82D3}"/>
              </a:ext>
            </a:extLst>
          </p:cNvPr>
          <p:cNvSpPr txBox="1"/>
          <p:nvPr/>
        </p:nvSpPr>
        <p:spPr bwMode="auto">
          <a:xfrm>
            <a:off x="1144944" y="5164879"/>
            <a:ext cx="14578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Low Risk</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for TLS</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 = 6</a:t>
            </a:r>
          </a:p>
        </p:txBody>
      </p:sp>
      <p:sp>
        <p:nvSpPr>
          <p:cNvPr id="33" name="TextBox 32">
            <a:extLst>
              <a:ext uri="{FF2B5EF4-FFF2-40B4-BE49-F238E27FC236}">
                <a16:creationId xmlns:a16="http://schemas.microsoft.com/office/drawing/2014/main" id="{EB33CCD8-F1B6-FB24-C497-D8D69F66153D}"/>
              </a:ext>
            </a:extLst>
          </p:cNvPr>
          <p:cNvSpPr txBox="1"/>
          <p:nvPr/>
        </p:nvSpPr>
        <p:spPr bwMode="auto">
          <a:xfrm>
            <a:off x="2728891" y="5164878"/>
            <a:ext cx="14870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High Risk</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for TLS</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 = 15</a:t>
            </a:r>
          </a:p>
        </p:txBody>
      </p:sp>
      <p:sp>
        <p:nvSpPr>
          <p:cNvPr id="34" name="TextBox 33">
            <a:extLst>
              <a:ext uri="{FF2B5EF4-FFF2-40B4-BE49-F238E27FC236}">
                <a16:creationId xmlns:a16="http://schemas.microsoft.com/office/drawing/2014/main" id="{5C1F509F-F448-232D-F1C4-8BD1AE5E1EB3}"/>
              </a:ext>
            </a:extLst>
          </p:cNvPr>
          <p:cNvSpPr txBox="1"/>
          <p:nvPr/>
        </p:nvSpPr>
        <p:spPr bwMode="auto">
          <a:xfrm>
            <a:off x="4662367" y="5164878"/>
            <a:ext cx="9065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All Patients</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 = 21</a:t>
            </a:r>
          </a:p>
        </p:txBody>
      </p:sp>
      <p:grpSp>
        <p:nvGrpSpPr>
          <p:cNvPr id="43" name="Group 42">
            <a:extLst>
              <a:ext uri="{FF2B5EF4-FFF2-40B4-BE49-F238E27FC236}">
                <a16:creationId xmlns:a16="http://schemas.microsoft.com/office/drawing/2014/main" id="{F3B8FD0F-5B9B-CA09-649B-0029023C0E7E}"/>
              </a:ext>
            </a:extLst>
          </p:cNvPr>
          <p:cNvGrpSpPr/>
          <p:nvPr/>
        </p:nvGrpSpPr>
        <p:grpSpPr>
          <a:xfrm>
            <a:off x="2532918" y="5754199"/>
            <a:ext cx="2047022" cy="277001"/>
            <a:chOff x="2532918" y="5754199"/>
            <a:chExt cx="2047022" cy="277001"/>
          </a:xfrm>
        </p:grpSpPr>
        <p:sp>
          <p:nvSpPr>
            <p:cNvPr id="35" name="TextBox 34">
              <a:extLst>
                <a:ext uri="{FF2B5EF4-FFF2-40B4-BE49-F238E27FC236}">
                  <a16:creationId xmlns:a16="http://schemas.microsoft.com/office/drawing/2014/main" id="{BA07F261-5B2F-DB19-75EC-2D6D61C9B05F}"/>
                </a:ext>
              </a:extLst>
            </p:cNvPr>
            <p:cNvSpPr txBox="1"/>
            <p:nvPr/>
          </p:nvSpPr>
          <p:spPr bwMode="auto">
            <a:xfrm>
              <a:off x="2624074" y="5754200"/>
              <a:ext cx="34977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CR</a:t>
              </a:r>
            </a:p>
          </p:txBody>
        </p:sp>
        <p:sp>
          <p:nvSpPr>
            <p:cNvPr id="36" name="TextBox 35">
              <a:extLst>
                <a:ext uri="{FF2B5EF4-FFF2-40B4-BE49-F238E27FC236}">
                  <a16:creationId xmlns:a16="http://schemas.microsoft.com/office/drawing/2014/main" id="{F3D4645F-EC8B-7D8A-52E1-A37287CD7A78}"/>
                </a:ext>
              </a:extLst>
            </p:cNvPr>
            <p:cNvSpPr txBox="1"/>
            <p:nvPr/>
          </p:nvSpPr>
          <p:spPr bwMode="auto">
            <a:xfrm>
              <a:off x="3175395" y="5754199"/>
              <a:ext cx="34817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PR</a:t>
              </a:r>
            </a:p>
          </p:txBody>
        </p:sp>
        <p:sp>
          <p:nvSpPr>
            <p:cNvPr id="37" name="Rectangle 36">
              <a:extLst>
                <a:ext uri="{FF2B5EF4-FFF2-40B4-BE49-F238E27FC236}">
                  <a16:creationId xmlns:a16="http://schemas.microsoft.com/office/drawing/2014/main" id="{EF17E7F3-F540-523F-AE7C-36E5B7F8639D}"/>
                </a:ext>
              </a:extLst>
            </p:cNvPr>
            <p:cNvSpPr/>
            <p:nvPr/>
          </p:nvSpPr>
          <p:spPr bwMode="auto">
            <a:xfrm>
              <a:off x="2532918" y="5826509"/>
              <a:ext cx="101600" cy="101600"/>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8" name="Rectangle 37">
              <a:extLst>
                <a:ext uri="{FF2B5EF4-FFF2-40B4-BE49-F238E27FC236}">
                  <a16:creationId xmlns:a16="http://schemas.microsoft.com/office/drawing/2014/main" id="{F9D88A21-0265-BEF4-1B61-0CD1979083B0}"/>
                </a:ext>
              </a:extLst>
            </p:cNvPr>
            <p:cNvSpPr/>
            <p:nvPr/>
          </p:nvSpPr>
          <p:spPr bwMode="auto">
            <a:xfrm>
              <a:off x="3083461" y="5826509"/>
              <a:ext cx="101600" cy="101600"/>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9" name="TextBox 38">
              <a:extLst>
                <a:ext uri="{FF2B5EF4-FFF2-40B4-BE49-F238E27FC236}">
                  <a16:creationId xmlns:a16="http://schemas.microsoft.com/office/drawing/2014/main" id="{E2EF6339-41FC-58B4-0D73-F2116BF23808}"/>
                </a:ext>
              </a:extLst>
            </p:cNvPr>
            <p:cNvSpPr txBox="1"/>
            <p:nvPr/>
          </p:nvSpPr>
          <p:spPr bwMode="auto">
            <a:xfrm>
              <a:off x="3670923" y="5754201"/>
              <a:ext cx="34977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SD</a:t>
              </a:r>
            </a:p>
          </p:txBody>
        </p:sp>
        <p:sp>
          <p:nvSpPr>
            <p:cNvPr id="40" name="TextBox 39">
              <a:extLst>
                <a:ext uri="{FF2B5EF4-FFF2-40B4-BE49-F238E27FC236}">
                  <a16:creationId xmlns:a16="http://schemas.microsoft.com/office/drawing/2014/main" id="{FA757BDB-5573-AA81-EFCD-CE53C88F6604}"/>
                </a:ext>
              </a:extLst>
            </p:cNvPr>
            <p:cNvSpPr txBox="1"/>
            <p:nvPr/>
          </p:nvSpPr>
          <p:spPr bwMode="auto">
            <a:xfrm>
              <a:off x="4220546" y="5754200"/>
              <a:ext cx="3593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PD</a:t>
              </a:r>
            </a:p>
          </p:txBody>
        </p:sp>
        <p:sp>
          <p:nvSpPr>
            <p:cNvPr id="41" name="Rectangle 40">
              <a:extLst>
                <a:ext uri="{FF2B5EF4-FFF2-40B4-BE49-F238E27FC236}">
                  <a16:creationId xmlns:a16="http://schemas.microsoft.com/office/drawing/2014/main" id="{A216232C-21B4-1EE0-2383-C286A968ECE7}"/>
                </a:ext>
              </a:extLst>
            </p:cNvPr>
            <p:cNvSpPr/>
            <p:nvPr/>
          </p:nvSpPr>
          <p:spPr bwMode="auto">
            <a:xfrm>
              <a:off x="3583680" y="5826510"/>
              <a:ext cx="101600"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2" name="Rectangle 41">
              <a:extLst>
                <a:ext uri="{FF2B5EF4-FFF2-40B4-BE49-F238E27FC236}">
                  <a16:creationId xmlns:a16="http://schemas.microsoft.com/office/drawing/2014/main" id="{A4917CF1-2DE1-1215-06AD-575E3A785283}"/>
                </a:ext>
              </a:extLst>
            </p:cNvPr>
            <p:cNvSpPr/>
            <p:nvPr/>
          </p:nvSpPr>
          <p:spPr bwMode="auto">
            <a:xfrm>
              <a:off x="4134223" y="5826510"/>
              <a:ext cx="101600" cy="10160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sp>
        <p:nvSpPr>
          <p:cNvPr id="44" name="Rectangle 43">
            <a:extLst>
              <a:ext uri="{FF2B5EF4-FFF2-40B4-BE49-F238E27FC236}">
                <a16:creationId xmlns:a16="http://schemas.microsoft.com/office/drawing/2014/main" id="{2465900E-5BA6-41A1-127F-62C6564FF967}"/>
              </a:ext>
            </a:extLst>
          </p:cNvPr>
          <p:cNvSpPr/>
          <p:nvPr/>
        </p:nvSpPr>
        <p:spPr bwMode="auto">
          <a:xfrm>
            <a:off x="1564378" y="2218316"/>
            <a:ext cx="623944" cy="1972842"/>
          </a:xfrm>
          <a:prstGeom prst="rect">
            <a:avLst/>
          </a:prstGeom>
          <a:solidFill>
            <a:schemeClr val="accent4"/>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67%</a:t>
            </a:r>
            <a:b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n = 4</a:t>
            </a:r>
          </a:p>
        </p:txBody>
      </p:sp>
      <p:sp>
        <p:nvSpPr>
          <p:cNvPr id="45" name="Rectangle 44">
            <a:extLst>
              <a:ext uri="{FF2B5EF4-FFF2-40B4-BE49-F238E27FC236}">
                <a16:creationId xmlns:a16="http://schemas.microsoft.com/office/drawing/2014/main" id="{294F5CFE-A19B-99E0-ED9C-4D197E7405D6}"/>
              </a:ext>
            </a:extLst>
          </p:cNvPr>
          <p:cNvSpPr/>
          <p:nvPr/>
        </p:nvSpPr>
        <p:spPr bwMode="auto">
          <a:xfrm>
            <a:off x="3171397" y="2415092"/>
            <a:ext cx="623944" cy="1776066"/>
          </a:xfrm>
          <a:prstGeom prst="rect">
            <a:avLst/>
          </a:prstGeom>
          <a:solidFill>
            <a:schemeClr val="accent4"/>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60%</a:t>
            </a:r>
            <a:b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n = 9</a:t>
            </a:r>
          </a:p>
        </p:txBody>
      </p:sp>
      <p:sp>
        <p:nvSpPr>
          <p:cNvPr id="46" name="Rectangle 45">
            <a:extLst>
              <a:ext uri="{FF2B5EF4-FFF2-40B4-BE49-F238E27FC236}">
                <a16:creationId xmlns:a16="http://schemas.microsoft.com/office/drawing/2014/main" id="{2B58B34C-D735-C0A7-2357-7D8541628451}"/>
              </a:ext>
            </a:extLst>
          </p:cNvPr>
          <p:cNvSpPr/>
          <p:nvPr/>
        </p:nvSpPr>
        <p:spPr bwMode="auto">
          <a:xfrm>
            <a:off x="4777033" y="2359953"/>
            <a:ext cx="623944" cy="1831205"/>
          </a:xfrm>
          <a:prstGeom prst="rect">
            <a:avLst/>
          </a:prstGeom>
          <a:solidFill>
            <a:schemeClr val="accent4"/>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62%</a:t>
            </a:r>
            <a:b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n = 13</a:t>
            </a:r>
          </a:p>
        </p:txBody>
      </p:sp>
      <p:sp>
        <p:nvSpPr>
          <p:cNvPr id="47" name="Rectangle 46">
            <a:extLst>
              <a:ext uri="{FF2B5EF4-FFF2-40B4-BE49-F238E27FC236}">
                <a16:creationId xmlns:a16="http://schemas.microsoft.com/office/drawing/2014/main" id="{8B26ABD5-5031-3A3E-C918-4C121262AA1E}"/>
              </a:ext>
            </a:extLst>
          </p:cNvPr>
          <p:cNvSpPr/>
          <p:nvPr/>
        </p:nvSpPr>
        <p:spPr bwMode="auto">
          <a:xfrm>
            <a:off x="4777033" y="4191158"/>
            <a:ext cx="623944" cy="542134"/>
          </a:xfrm>
          <a:prstGeom prst="rect">
            <a:avLst/>
          </a:prstGeom>
          <a:solidFill>
            <a:schemeClr val="accent1"/>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19%</a:t>
            </a:r>
            <a:b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sz="1200" b="0" i="1"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n</a:t>
            </a: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 = 4</a:t>
            </a:r>
          </a:p>
        </p:txBody>
      </p:sp>
      <p:sp>
        <p:nvSpPr>
          <p:cNvPr id="48" name="Rectangle 47">
            <a:extLst>
              <a:ext uri="{FF2B5EF4-FFF2-40B4-BE49-F238E27FC236}">
                <a16:creationId xmlns:a16="http://schemas.microsoft.com/office/drawing/2014/main" id="{F31C5D75-5915-43C0-E36D-D758E0A9C814}"/>
              </a:ext>
            </a:extLst>
          </p:cNvPr>
          <p:cNvSpPr/>
          <p:nvPr/>
        </p:nvSpPr>
        <p:spPr bwMode="auto">
          <a:xfrm>
            <a:off x="3171397" y="4188959"/>
            <a:ext cx="623944" cy="585234"/>
          </a:xfrm>
          <a:prstGeom prst="rect">
            <a:avLst/>
          </a:prstGeom>
          <a:solidFill>
            <a:schemeClr val="accent1"/>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20%</a:t>
            </a:r>
            <a:b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n = 3</a:t>
            </a:r>
          </a:p>
        </p:txBody>
      </p:sp>
      <p:sp>
        <p:nvSpPr>
          <p:cNvPr id="49" name="Rectangle 48">
            <a:extLst>
              <a:ext uri="{FF2B5EF4-FFF2-40B4-BE49-F238E27FC236}">
                <a16:creationId xmlns:a16="http://schemas.microsoft.com/office/drawing/2014/main" id="{590F11D0-9BA9-E6EF-A8F6-28C6A8FA821A}"/>
              </a:ext>
            </a:extLst>
          </p:cNvPr>
          <p:cNvSpPr/>
          <p:nvPr/>
        </p:nvSpPr>
        <p:spPr bwMode="auto">
          <a:xfrm>
            <a:off x="1564378" y="4187718"/>
            <a:ext cx="623944" cy="488986"/>
          </a:xfrm>
          <a:prstGeom prst="rect">
            <a:avLst/>
          </a:prstGeom>
          <a:solidFill>
            <a:schemeClr val="accent1"/>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17%</a:t>
            </a:r>
            <a:b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n = 1</a:t>
            </a:r>
          </a:p>
        </p:txBody>
      </p:sp>
      <p:sp>
        <p:nvSpPr>
          <p:cNvPr id="50" name="Rectangle 49">
            <a:extLst>
              <a:ext uri="{FF2B5EF4-FFF2-40B4-BE49-F238E27FC236}">
                <a16:creationId xmlns:a16="http://schemas.microsoft.com/office/drawing/2014/main" id="{B2581D13-2068-DDD1-72D1-03C2BE352130}"/>
              </a:ext>
            </a:extLst>
          </p:cNvPr>
          <p:cNvSpPr/>
          <p:nvPr/>
        </p:nvSpPr>
        <p:spPr bwMode="auto">
          <a:xfrm>
            <a:off x="1564378" y="4669695"/>
            <a:ext cx="623944" cy="510111"/>
          </a:xfrm>
          <a:prstGeom prst="rect">
            <a:avLst/>
          </a:prstGeom>
          <a:solidFill>
            <a:schemeClr val="accent3"/>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17%</a:t>
            </a:r>
            <a:b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n = 1</a:t>
            </a:r>
          </a:p>
        </p:txBody>
      </p:sp>
      <p:sp>
        <p:nvSpPr>
          <p:cNvPr id="52" name="Rectangle 51">
            <a:extLst>
              <a:ext uri="{FF2B5EF4-FFF2-40B4-BE49-F238E27FC236}">
                <a16:creationId xmlns:a16="http://schemas.microsoft.com/office/drawing/2014/main" id="{F79E61A8-9C6B-05CB-3BE5-5AFAED9ADB5C}"/>
              </a:ext>
            </a:extLst>
          </p:cNvPr>
          <p:cNvSpPr/>
          <p:nvPr/>
        </p:nvSpPr>
        <p:spPr bwMode="auto">
          <a:xfrm>
            <a:off x="4777033" y="4873979"/>
            <a:ext cx="623944" cy="301013"/>
          </a:xfrm>
          <a:prstGeom prst="rect">
            <a:avLst/>
          </a:prstGeom>
          <a:solidFill>
            <a:schemeClr val="accent3"/>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10%</a:t>
            </a:r>
            <a:b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n = 2</a:t>
            </a:r>
          </a:p>
        </p:txBody>
      </p:sp>
      <p:sp>
        <p:nvSpPr>
          <p:cNvPr id="55" name="TextBox 54">
            <a:extLst>
              <a:ext uri="{FF2B5EF4-FFF2-40B4-BE49-F238E27FC236}">
                <a16:creationId xmlns:a16="http://schemas.microsoft.com/office/drawing/2014/main" id="{FAFA130A-EF99-8D9C-3DD4-7543C68079CD}"/>
              </a:ext>
            </a:extLst>
          </p:cNvPr>
          <p:cNvSpPr txBox="1"/>
          <p:nvPr/>
        </p:nvSpPr>
        <p:spPr bwMode="auto">
          <a:xfrm>
            <a:off x="1650657" y="1792141"/>
            <a:ext cx="4619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ORR</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83%</a:t>
            </a:r>
          </a:p>
        </p:txBody>
      </p:sp>
      <p:sp>
        <p:nvSpPr>
          <p:cNvPr id="56" name="TextBox 55">
            <a:extLst>
              <a:ext uri="{FF2B5EF4-FFF2-40B4-BE49-F238E27FC236}">
                <a16:creationId xmlns:a16="http://schemas.microsoft.com/office/drawing/2014/main" id="{4996C7D9-A5F1-209B-66A5-217A00536899}"/>
              </a:ext>
            </a:extLst>
          </p:cNvPr>
          <p:cNvSpPr txBox="1"/>
          <p:nvPr/>
        </p:nvSpPr>
        <p:spPr bwMode="auto">
          <a:xfrm>
            <a:off x="3251684" y="1982971"/>
            <a:ext cx="4619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ORR</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57" name="TextBox 56">
            <a:extLst>
              <a:ext uri="{FF2B5EF4-FFF2-40B4-BE49-F238E27FC236}">
                <a16:creationId xmlns:a16="http://schemas.microsoft.com/office/drawing/2014/main" id="{AE39FA98-8687-7508-5D1D-D7F079685F33}"/>
              </a:ext>
            </a:extLst>
          </p:cNvPr>
          <p:cNvSpPr txBox="1"/>
          <p:nvPr/>
        </p:nvSpPr>
        <p:spPr bwMode="auto">
          <a:xfrm>
            <a:off x="4858012" y="1933778"/>
            <a:ext cx="4619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ORR</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81%</a:t>
            </a:r>
          </a:p>
        </p:txBody>
      </p:sp>
      <p:sp>
        <p:nvSpPr>
          <p:cNvPr id="58" name="TextBox 57">
            <a:extLst>
              <a:ext uri="{FF2B5EF4-FFF2-40B4-BE49-F238E27FC236}">
                <a16:creationId xmlns:a16="http://schemas.microsoft.com/office/drawing/2014/main" id="{6DA4FF60-57E8-4A11-88B4-F9E0C0FC519F}"/>
              </a:ext>
            </a:extLst>
          </p:cNvPr>
          <p:cNvSpPr txBox="1"/>
          <p:nvPr/>
        </p:nvSpPr>
        <p:spPr bwMode="auto">
          <a:xfrm>
            <a:off x="3970546" y="4391199"/>
            <a:ext cx="4908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 = 1</a:t>
            </a:r>
          </a:p>
        </p:txBody>
      </p:sp>
      <p:sp>
        <p:nvSpPr>
          <p:cNvPr id="59" name="TextBox 58">
            <a:extLst>
              <a:ext uri="{FF2B5EF4-FFF2-40B4-BE49-F238E27FC236}">
                <a16:creationId xmlns:a16="http://schemas.microsoft.com/office/drawing/2014/main" id="{1E9D7AF2-A206-2602-B81B-2F9BD92E9C94}"/>
              </a:ext>
            </a:extLst>
          </p:cNvPr>
          <p:cNvSpPr txBox="1"/>
          <p:nvPr/>
        </p:nvSpPr>
        <p:spPr bwMode="auto">
          <a:xfrm>
            <a:off x="3961202" y="4745116"/>
            <a:ext cx="4908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 = 1</a:t>
            </a:r>
          </a:p>
        </p:txBody>
      </p:sp>
      <p:sp>
        <p:nvSpPr>
          <p:cNvPr id="62" name="TextBox 61">
            <a:extLst>
              <a:ext uri="{FF2B5EF4-FFF2-40B4-BE49-F238E27FC236}">
                <a16:creationId xmlns:a16="http://schemas.microsoft.com/office/drawing/2014/main" id="{864BB9C1-6E50-3BF7-F21F-31C3FE1A08AC}"/>
              </a:ext>
            </a:extLst>
          </p:cNvPr>
          <p:cNvSpPr txBox="1"/>
          <p:nvPr/>
        </p:nvSpPr>
        <p:spPr bwMode="auto">
          <a:xfrm>
            <a:off x="5574314" y="4489603"/>
            <a:ext cx="4908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 = 1</a:t>
            </a:r>
          </a:p>
        </p:txBody>
      </p:sp>
      <p:sp>
        <p:nvSpPr>
          <p:cNvPr id="63" name="Freeform 62">
            <a:extLst>
              <a:ext uri="{FF2B5EF4-FFF2-40B4-BE49-F238E27FC236}">
                <a16:creationId xmlns:a16="http://schemas.microsoft.com/office/drawing/2014/main" id="{4C790C73-3E0C-288C-6A32-CFEBF6E37160}"/>
              </a:ext>
            </a:extLst>
          </p:cNvPr>
          <p:cNvSpPr/>
          <p:nvPr/>
        </p:nvSpPr>
        <p:spPr bwMode="auto">
          <a:xfrm>
            <a:off x="5387975" y="4702175"/>
            <a:ext cx="279400" cy="130175"/>
          </a:xfrm>
          <a:custGeom>
            <a:avLst/>
            <a:gdLst>
              <a:gd name="connsiteX0" fmla="*/ 0 w 279400"/>
              <a:gd name="connsiteY0" fmla="*/ 130175 h 130175"/>
              <a:gd name="connsiteX1" fmla="*/ 279400 w 279400"/>
              <a:gd name="connsiteY1" fmla="*/ 0 h 130175"/>
            </a:gdLst>
            <a:ahLst/>
            <a:cxnLst>
              <a:cxn ang="0">
                <a:pos x="connsiteX0" y="connsiteY0"/>
              </a:cxn>
              <a:cxn ang="0">
                <a:pos x="connsiteX1" y="connsiteY1"/>
              </a:cxn>
            </a:cxnLst>
            <a:rect l="l" t="t" r="r" b="b"/>
            <a:pathLst>
              <a:path w="279400" h="130175">
                <a:moveTo>
                  <a:pt x="0" y="130175"/>
                </a:moveTo>
                <a:lnTo>
                  <a:pt x="279400" y="0"/>
                </a:lnTo>
              </a:path>
            </a:pathLst>
          </a:custGeom>
          <a:no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64" name="Freeform 63">
            <a:extLst>
              <a:ext uri="{FF2B5EF4-FFF2-40B4-BE49-F238E27FC236}">
                <a16:creationId xmlns:a16="http://schemas.microsoft.com/office/drawing/2014/main" id="{C3BA3558-18B3-C3AD-5440-CD4B34475B77}"/>
              </a:ext>
            </a:extLst>
          </p:cNvPr>
          <p:cNvSpPr/>
          <p:nvPr/>
        </p:nvSpPr>
        <p:spPr bwMode="auto">
          <a:xfrm>
            <a:off x="3768725" y="4632325"/>
            <a:ext cx="285750" cy="244475"/>
          </a:xfrm>
          <a:custGeom>
            <a:avLst/>
            <a:gdLst>
              <a:gd name="connsiteX0" fmla="*/ 0 w 285750"/>
              <a:gd name="connsiteY0" fmla="*/ 244475 h 244475"/>
              <a:gd name="connsiteX1" fmla="*/ 285750 w 285750"/>
              <a:gd name="connsiteY1" fmla="*/ 0 h 244475"/>
            </a:gdLst>
            <a:ahLst/>
            <a:cxnLst>
              <a:cxn ang="0">
                <a:pos x="connsiteX0" y="connsiteY0"/>
              </a:cxn>
              <a:cxn ang="0">
                <a:pos x="connsiteX1" y="connsiteY1"/>
              </a:cxn>
            </a:cxnLst>
            <a:rect l="l" t="t" r="r" b="b"/>
            <a:pathLst>
              <a:path w="285750" h="244475">
                <a:moveTo>
                  <a:pt x="0" y="244475"/>
                </a:moveTo>
                <a:lnTo>
                  <a:pt x="285750" y="0"/>
                </a:lnTo>
              </a:path>
            </a:pathLst>
          </a:custGeom>
          <a:no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65" name="Freeform 64">
            <a:extLst>
              <a:ext uri="{FF2B5EF4-FFF2-40B4-BE49-F238E27FC236}">
                <a16:creationId xmlns:a16="http://schemas.microsoft.com/office/drawing/2014/main" id="{43523575-22E8-C534-9688-9DE513C3DF24}"/>
              </a:ext>
            </a:extLst>
          </p:cNvPr>
          <p:cNvSpPr/>
          <p:nvPr/>
        </p:nvSpPr>
        <p:spPr bwMode="auto">
          <a:xfrm>
            <a:off x="3759200" y="4959350"/>
            <a:ext cx="292100" cy="127000"/>
          </a:xfrm>
          <a:custGeom>
            <a:avLst/>
            <a:gdLst>
              <a:gd name="connsiteX0" fmla="*/ 0 w 292100"/>
              <a:gd name="connsiteY0" fmla="*/ 127000 h 127000"/>
              <a:gd name="connsiteX1" fmla="*/ 292100 w 292100"/>
              <a:gd name="connsiteY1" fmla="*/ 0 h 127000"/>
            </a:gdLst>
            <a:ahLst/>
            <a:cxnLst>
              <a:cxn ang="0">
                <a:pos x="connsiteX0" y="connsiteY0"/>
              </a:cxn>
              <a:cxn ang="0">
                <a:pos x="connsiteX1" y="connsiteY1"/>
              </a:cxn>
            </a:cxnLst>
            <a:rect l="l" t="t" r="r" b="b"/>
            <a:pathLst>
              <a:path w="292100" h="127000">
                <a:moveTo>
                  <a:pt x="0" y="127000"/>
                </a:moveTo>
                <a:lnTo>
                  <a:pt x="292100" y="0"/>
                </a:lnTo>
              </a:path>
            </a:pathLst>
          </a:custGeom>
          <a:no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51" name="Rectangle 50">
            <a:extLst>
              <a:ext uri="{FF2B5EF4-FFF2-40B4-BE49-F238E27FC236}">
                <a16:creationId xmlns:a16="http://schemas.microsoft.com/office/drawing/2014/main" id="{FB4C091B-EECF-A9E0-DFE9-4FF67DDE739F}"/>
              </a:ext>
            </a:extLst>
          </p:cNvPr>
          <p:cNvSpPr/>
          <p:nvPr/>
        </p:nvSpPr>
        <p:spPr bwMode="auto">
          <a:xfrm>
            <a:off x="3171397" y="4932948"/>
            <a:ext cx="623944" cy="242046"/>
          </a:xfrm>
          <a:prstGeom prst="rect">
            <a:avLst/>
          </a:prstGeom>
          <a:solidFill>
            <a:schemeClr val="accent3"/>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3" name="Rectangle 52">
            <a:extLst>
              <a:ext uri="{FF2B5EF4-FFF2-40B4-BE49-F238E27FC236}">
                <a16:creationId xmlns:a16="http://schemas.microsoft.com/office/drawing/2014/main" id="{C9AA6039-8FDC-3F86-2C83-F70757775C25}"/>
              </a:ext>
            </a:extLst>
          </p:cNvPr>
          <p:cNvSpPr/>
          <p:nvPr/>
        </p:nvSpPr>
        <p:spPr bwMode="auto">
          <a:xfrm>
            <a:off x="3171397" y="4774193"/>
            <a:ext cx="623944" cy="160430"/>
          </a:xfrm>
          <a:prstGeom prst="rect">
            <a:avLst/>
          </a:prstGeom>
          <a:solidFill>
            <a:schemeClr val="accent5"/>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4" name="Rectangle 53">
            <a:extLst>
              <a:ext uri="{FF2B5EF4-FFF2-40B4-BE49-F238E27FC236}">
                <a16:creationId xmlns:a16="http://schemas.microsoft.com/office/drawing/2014/main" id="{97016B3E-9489-9C6C-1168-8F91450EE141}"/>
              </a:ext>
            </a:extLst>
          </p:cNvPr>
          <p:cNvSpPr/>
          <p:nvPr/>
        </p:nvSpPr>
        <p:spPr bwMode="auto">
          <a:xfrm>
            <a:off x="4777033" y="4733292"/>
            <a:ext cx="623944" cy="142362"/>
          </a:xfrm>
          <a:prstGeom prst="rect">
            <a:avLst/>
          </a:prstGeom>
          <a:solidFill>
            <a:schemeClr val="accent5"/>
          </a:solidFill>
          <a:ln w="0">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 name="Freeform 2">
            <a:extLst>
              <a:ext uri="{FF2B5EF4-FFF2-40B4-BE49-F238E27FC236}">
                <a16:creationId xmlns:a16="http://schemas.microsoft.com/office/drawing/2014/main" id="{74AF3513-0C70-9D32-09D6-95A5665115A6}"/>
              </a:ext>
            </a:extLst>
          </p:cNvPr>
          <p:cNvSpPr/>
          <p:nvPr/>
        </p:nvSpPr>
        <p:spPr bwMode="auto">
          <a:xfrm>
            <a:off x="1231751" y="2221454"/>
            <a:ext cx="4528969" cy="2958353"/>
          </a:xfrm>
          <a:custGeom>
            <a:avLst/>
            <a:gdLst>
              <a:gd name="connsiteX0" fmla="*/ 0 w 4528969"/>
              <a:gd name="connsiteY0" fmla="*/ 0 h 2958353"/>
              <a:gd name="connsiteX1" fmla="*/ 0 w 4528969"/>
              <a:gd name="connsiteY1" fmla="*/ 2958353 h 2958353"/>
              <a:gd name="connsiteX2" fmla="*/ 4528969 w 4528969"/>
              <a:gd name="connsiteY2" fmla="*/ 2958353 h 2958353"/>
            </a:gdLst>
            <a:ahLst/>
            <a:cxnLst>
              <a:cxn ang="0">
                <a:pos x="connsiteX0" y="connsiteY0"/>
              </a:cxn>
              <a:cxn ang="0">
                <a:pos x="connsiteX1" y="connsiteY1"/>
              </a:cxn>
              <a:cxn ang="0">
                <a:pos x="connsiteX2" y="connsiteY2"/>
              </a:cxn>
            </a:cxnLst>
            <a:rect l="l" t="t" r="r" b="b"/>
            <a:pathLst>
              <a:path w="4528969" h="2958353">
                <a:moveTo>
                  <a:pt x="0" y="0"/>
                </a:moveTo>
                <a:lnTo>
                  <a:pt x="0" y="2958353"/>
                </a:lnTo>
                <a:lnTo>
                  <a:pt x="4528969" y="2958353"/>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66" name="TextBox 65">
            <a:extLst>
              <a:ext uri="{FF2B5EF4-FFF2-40B4-BE49-F238E27FC236}">
                <a16:creationId xmlns:a16="http://schemas.microsoft.com/office/drawing/2014/main" id="{1EB8EF15-36CC-D55C-CD4B-F8A407283455}"/>
              </a:ext>
            </a:extLst>
          </p:cNvPr>
          <p:cNvSpPr txBox="1"/>
          <p:nvPr/>
        </p:nvSpPr>
        <p:spPr bwMode="auto">
          <a:xfrm>
            <a:off x="10392677" y="4114200"/>
            <a:ext cx="158036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Ibrutinib + </a:t>
            </a:r>
            <a:r>
              <a:rPr kumimoji="0" lang="en-US" sz="12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venetoclax</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67" name="TextBox 66">
            <a:extLst>
              <a:ext uri="{FF2B5EF4-FFF2-40B4-BE49-F238E27FC236}">
                <a16:creationId xmlns:a16="http://schemas.microsoft.com/office/drawing/2014/main" id="{A25CE93C-10E3-5E27-A57C-61D7FAFD24A5}"/>
              </a:ext>
            </a:extLst>
          </p:cNvPr>
          <p:cNvSpPr txBox="1"/>
          <p:nvPr/>
        </p:nvSpPr>
        <p:spPr bwMode="auto">
          <a:xfrm>
            <a:off x="8676113" y="4555239"/>
            <a:ext cx="153881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Ibrutinib + </a:t>
            </a:r>
            <a:r>
              <a:rPr kumimoji="0" lang="en-US" sz="12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venetoclax</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31</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35.0 (13.7-NE)</a:t>
            </a:r>
          </a:p>
        </p:txBody>
      </p:sp>
      <p:sp>
        <p:nvSpPr>
          <p:cNvPr id="68" name="TextBox 67">
            <a:extLst>
              <a:ext uri="{FF2B5EF4-FFF2-40B4-BE49-F238E27FC236}">
                <a16:creationId xmlns:a16="http://schemas.microsoft.com/office/drawing/2014/main" id="{53D993B2-5B16-EFEA-BDEB-A20AFE6430A0}"/>
              </a:ext>
            </a:extLst>
          </p:cNvPr>
          <p:cNvSpPr txBox="1"/>
          <p:nvPr/>
        </p:nvSpPr>
        <p:spPr bwMode="auto">
          <a:xfrm>
            <a:off x="7489629" y="4728088"/>
            <a:ext cx="17438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Median follow-up, </a:t>
            </a:r>
            <a:r>
              <a:rPr kumimoji="0" lang="en-US" sz="12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mo</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Median PFS, </a:t>
            </a:r>
            <a:r>
              <a:rPr kumimoji="0" lang="en-US" sz="12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mo</a:t>
            </a: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(95% Cl)</a:t>
            </a:r>
          </a:p>
        </p:txBody>
      </p:sp>
      <p:cxnSp>
        <p:nvCxnSpPr>
          <p:cNvPr id="70" name="Straight Connector 69">
            <a:extLst>
              <a:ext uri="{FF2B5EF4-FFF2-40B4-BE49-F238E27FC236}">
                <a16:creationId xmlns:a16="http://schemas.microsoft.com/office/drawing/2014/main" id="{7B55C16B-697E-3D65-2A65-923A858A286B}"/>
              </a:ext>
            </a:extLst>
          </p:cNvPr>
          <p:cNvCxnSpPr>
            <a:cxnSpLocks/>
          </p:cNvCxnSpPr>
          <p:nvPr/>
        </p:nvCxnSpPr>
        <p:spPr bwMode="auto">
          <a:xfrm>
            <a:off x="7564411" y="4789846"/>
            <a:ext cx="2530366" cy="0"/>
          </a:xfrm>
          <a:prstGeom prst="line">
            <a:avLst/>
          </a:prstGeom>
          <a:noFill/>
          <a:ln w="12700" cap="flat" cmpd="sng" algn="ctr">
            <a:solidFill>
              <a:schemeClr val="bg1"/>
            </a:solidFill>
            <a:prstDash val="solid"/>
            <a:round/>
            <a:headEnd type="none" w="med" len="med"/>
            <a:tailEnd type="none" w="med" len="med"/>
          </a:ln>
          <a:effectLst/>
        </p:spPr>
      </p:cxnSp>
      <p:sp>
        <p:nvSpPr>
          <p:cNvPr id="72" name="TextBox 71">
            <a:extLst>
              <a:ext uri="{FF2B5EF4-FFF2-40B4-BE49-F238E27FC236}">
                <a16:creationId xmlns:a16="http://schemas.microsoft.com/office/drawing/2014/main" id="{A906EA2E-F7AE-E806-825D-F7B85E4D519F}"/>
              </a:ext>
            </a:extLst>
          </p:cNvPr>
          <p:cNvSpPr txBox="1"/>
          <p:nvPr/>
        </p:nvSpPr>
        <p:spPr bwMode="auto">
          <a:xfrm>
            <a:off x="7273618" y="5182882"/>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73" name="TextBox 72">
            <a:extLst>
              <a:ext uri="{FF2B5EF4-FFF2-40B4-BE49-F238E27FC236}">
                <a16:creationId xmlns:a16="http://schemas.microsoft.com/office/drawing/2014/main" id="{04C70AE9-CCC6-ACDC-8563-99A53470F22E}"/>
              </a:ext>
            </a:extLst>
          </p:cNvPr>
          <p:cNvSpPr txBox="1"/>
          <p:nvPr/>
        </p:nvSpPr>
        <p:spPr bwMode="auto">
          <a:xfrm>
            <a:off x="8248150" y="5182882"/>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74" name="TextBox 73">
            <a:extLst>
              <a:ext uri="{FF2B5EF4-FFF2-40B4-BE49-F238E27FC236}">
                <a16:creationId xmlns:a16="http://schemas.microsoft.com/office/drawing/2014/main" id="{8F4DB8E9-610B-51AF-BAFE-BAC9BFE3B6D2}"/>
              </a:ext>
            </a:extLst>
          </p:cNvPr>
          <p:cNvSpPr txBox="1"/>
          <p:nvPr/>
        </p:nvSpPr>
        <p:spPr bwMode="auto">
          <a:xfrm>
            <a:off x="8086522" y="5182882"/>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75" name="TextBox 74">
            <a:extLst>
              <a:ext uri="{FF2B5EF4-FFF2-40B4-BE49-F238E27FC236}">
                <a16:creationId xmlns:a16="http://schemas.microsoft.com/office/drawing/2014/main" id="{0045A32F-DC75-B8EE-2B40-C00EC3448C23}"/>
              </a:ext>
            </a:extLst>
          </p:cNvPr>
          <p:cNvSpPr txBox="1"/>
          <p:nvPr/>
        </p:nvSpPr>
        <p:spPr bwMode="auto">
          <a:xfrm>
            <a:off x="7886636" y="5182882"/>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76" name="TextBox 75">
            <a:extLst>
              <a:ext uri="{FF2B5EF4-FFF2-40B4-BE49-F238E27FC236}">
                <a16:creationId xmlns:a16="http://schemas.microsoft.com/office/drawing/2014/main" id="{C919512B-D556-B6F6-F716-C655503361A9}"/>
              </a:ext>
            </a:extLst>
          </p:cNvPr>
          <p:cNvSpPr txBox="1"/>
          <p:nvPr/>
        </p:nvSpPr>
        <p:spPr bwMode="auto">
          <a:xfrm>
            <a:off x="7481028" y="5182882"/>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77" name="TextBox 76">
            <a:extLst>
              <a:ext uri="{FF2B5EF4-FFF2-40B4-BE49-F238E27FC236}">
                <a16:creationId xmlns:a16="http://schemas.microsoft.com/office/drawing/2014/main" id="{D6FC7231-DCE5-C780-AF85-AEEADE202CA5}"/>
              </a:ext>
            </a:extLst>
          </p:cNvPr>
          <p:cNvSpPr txBox="1"/>
          <p:nvPr/>
        </p:nvSpPr>
        <p:spPr bwMode="auto">
          <a:xfrm>
            <a:off x="7679226" y="5182882"/>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p>
        </p:txBody>
      </p:sp>
      <p:sp>
        <p:nvSpPr>
          <p:cNvPr id="78" name="TextBox 77">
            <a:extLst>
              <a:ext uri="{FF2B5EF4-FFF2-40B4-BE49-F238E27FC236}">
                <a16:creationId xmlns:a16="http://schemas.microsoft.com/office/drawing/2014/main" id="{F78A9167-1FE7-5C40-CCE6-26320B85844E}"/>
              </a:ext>
            </a:extLst>
          </p:cNvPr>
          <p:cNvSpPr txBox="1"/>
          <p:nvPr/>
        </p:nvSpPr>
        <p:spPr bwMode="auto">
          <a:xfrm>
            <a:off x="8451304" y="518385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79" name="TextBox 78">
            <a:extLst>
              <a:ext uri="{FF2B5EF4-FFF2-40B4-BE49-F238E27FC236}">
                <a16:creationId xmlns:a16="http://schemas.microsoft.com/office/drawing/2014/main" id="{F8D5D2F0-3E23-E3AE-6C7E-1B8861F20089}"/>
              </a:ext>
            </a:extLst>
          </p:cNvPr>
          <p:cNvSpPr txBox="1"/>
          <p:nvPr/>
        </p:nvSpPr>
        <p:spPr bwMode="auto">
          <a:xfrm>
            <a:off x="9457521" y="518385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22</a:t>
            </a:r>
          </a:p>
        </p:txBody>
      </p:sp>
      <p:sp>
        <p:nvSpPr>
          <p:cNvPr id="80" name="TextBox 79">
            <a:extLst>
              <a:ext uri="{FF2B5EF4-FFF2-40B4-BE49-F238E27FC236}">
                <a16:creationId xmlns:a16="http://schemas.microsoft.com/office/drawing/2014/main" id="{6D52061C-77B7-54B1-4369-7E3775EB0F03}"/>
              </a:ext>
            </a:extLst>
          </p:cNvPr>
          <p:cNvSpPr txBox="1"/>
          <p:nvPr/>
        </p:nvSpPr>
        <p:spPr bwMode="auto">
          <a:xfrm>
            <a:off x="9249033" y="518385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81" name="TextBox 80">
            <a:extLst>
              <a:ext uri="{FF2B5EF4-FFF2-40B4-BE49-F238E27FC236}">
                <a16:creationId xmlns:a16="http://schemas.microsoft.com/office/drawing/2014/main" id="{AC4191FD-350F-0C9B-8A11-B6972CD3DF2F}"/>
              </a:ext>
            </a:extLst>
          </p:cNvPr>
          <p:cNvSpPr txBox="1"/>
          <p:nvPr/>
        </p:nvSpPr>
        <p:spPr bwMode="auto">
          <a:xfrm>
            <a:off x="9051336" y="518385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82" name="TextBox 81">
            <a:extLst>
              <a:ext uri="{FF2B5EF4-FFF2-40B4-BE49-F238E27FC236}">
                <a16:creationId xmlns:a16="http://schemas.microsoft.com/office/drawing/2014/main" id="{CBF4F54D-738A-4AAC-ED8E-502E92ACFC1E}"/>
              </a:ext>
            </a:extLst>
          </p:cNvPr>
          <p:cNvSpPr txBox="1"/>
          <p:nvPr/>
        </p:nvSpPr>
        <p:spPr bwMode="auto">
          <a:xfrm>
            <a:off x="8658715" y="518385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14</a:t>
            </a:r>
          </a:p>
        </p:txBody>
      </p:sp>
      <p:sp>
        <p:nvSpPr>
          <p:cNvPr id="83" name="TextBox 82">
            <a:extLst>
              <a:ext uri="{FF2B5EF4-FFF2-40B4-BE49-F238E27FC236}">
                <a16:creationId xmlns:a16="http://schemas.microsoft.com/office/drawing/2014/main" id="{025871E7-44A8-2CDC-2B3E-9424D3C41021}"/>
              </a:ext>
            </a:extLst>
          </p:cNvPr>
          <p:cNvSpPr txBox="1"/>
          <p:nvPr/>
        </p:nvSpPr>
        <p:spPr bwMode="auto">
          <a:xfrm>
            <a:off x="8845531" y="518385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16</a:t>
            </a:r>
          </a:p>
        </p:txBody>
      </p:sp>
      <p:sp>
        <p:nvSpPr>
          <p:cNvPr id="84" name="TextBox 83">
            <a:extLst>
              <a:ext uri="{FF2B5EF4-FFF2-40B4-BE49-F238E27FC236}">
                <a16:creationId xmlns:a16="http://schemas.microsoft.com/office/drawing/2014/main" id="{3BBCFE74-4680-5C83-C39F-5E497145F4C7}"/>
              </a:ext>
            </a:extLst>
          </p:cNvPr>
          <p:cNvSpPr txBox="1"/>
          <p:nvPr/>
        </p:nvSpPr>
        <p:spPr bwMode="auto">
          <a:xfrm>
            <a:off x="10268513" y="5182882"/>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85" name="TextBox 84">
            <a:extLst>
              <a:ext uri="{FF2B5EF4-FFF2-40B4-BE49-F238E27FC236}">
                <a16:creationId xmlns:a16="http://schemas.microsoft.com/office/drawing/2014/main" id="{C45DB3F1-F726-B325-C1CE-D86C059E08A6}"/>
              </a:ext>
            </a:extLst>
          </p:cNvPr>
          <p:cNvSpPr txBox="1"/>
          <p:nvPr/>
        </p:nvSpPr>
        <p:spPr bwMode="auto">
          <a:xfrm>
            <a:off x="10060025" y="5182882"/>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28</a:t>
            </a:r>
          </a:p>
        </p:txBody>
      </p:sp>
      <p:sp>
        <p:nvSpPr>
          <p:cNvPr id="86" name="TextBox 85">
            <a:extLst>
              <a:ext uri="{FF2B5EF4-FFF2-40B4-BE49-F238E27FC236}">
                <a16:creationId xmlns:a16="http://schemas.microsoft.com/office/drawing/2014/main" id="{D3A47D3E-3708-B62F-D0D0-02F81B487461}"/>
              </a:ext>
            </a:extLst>
          </p:cNvPr>
          <p:cNvSpPr txBox="1"/>
          <p:nvPr/>
        </p:nvSpPr>
        <p:spPr bwMode="auto">
          <a:xfrm>
            <a:off x="9862328" y="5182882"/>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26</a:t>
            </a:r>
          </a:p>
        </p:txBody>
      </p:sp>
      <p:sp>
        <p:nvSpPr>
          <p:cNvPr id="87" name="TextBox 86">
            <a:extLst>
              <a:ext uri="{FF2B5EF4-FFF2-40B4-BE49-F238E27FC236}">
                <a16:creationId xmlns:a16="http://schemas.microsoft.com/office/drawing/2014/main" id="{BCDF62C8-8729-C2DD-E210-9345226D1D65}"/>
              </a:ext>
            </a:extLst>
          </p:cNvPr>
          <p:cNvSpPr txBox="1"/>
          <p:nvPr/>
        </p:nvSpPr>
        <p:spPr bwMode="auto">
          <a:xfrm>
            <a:off x="9656523" y="5182882"/>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88" name="TextBox 87">
            <a:extLst>
              <a:ext uri="{FF2B5EF4-FFF2-40B4-BE49-F238E27FC236}">
                <a16:creationId xmlns:a16="http://schemas.microsoft.com/office/drawing/2014/main" id="{3D8953E1-7190-2C3D-35F9-AF070FB47091}"/>
              </a:ext>
            </a:extLst>
          </p:cNvPr>
          <p:cNvSpPr txBox="1"/>
          <p:nvPr/>
        </p:nvSpPr>
        <p:spPr bwMode="auto">
          <a:xfrm>
            <a:off x="10675538" y="5182882"/>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34</a:t>
            </a:r>
          </a:p>
        </p:txBody>
      </p:sp>
      <p:sp>
        <p:nvSpPr>
          <p:cNvPr id="89" name="TextBox 88">
            <a:extLst>
              <a:ext uri="{FF2B5EF4-FFF2-40B4-BE49-F238E27FC236}">
                <a16:creationId xmlns:a16="http://schemas.microsoft.com/office/drawing/2014/main" id="{F5F31869-9D38-349F-DFE4-0BD26753E1F2}"/>
              </a:ext>
            </a:extLst>
          </p:cNvPr>
          <p:cNvSpPr txBox="1"/>
          <p:nvPr/>
        </p:nvSpPr>
        <p:spPr bwMode="auto">
          <a:xfrm>
            <a:off x="10467050" y="5182882"/>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32</a:t>
            </a:r>
          </a:p>
        </p:txBody>
      </p:sp>
      <p:sp>
        <p:nvSpPr>
          <p:cNvPr id="90" name="TextBox 89">
            <a:extLst>
              <a:ext uri="{FF2B5EF4-FFF2-40B4-BE49-F238E27FC236}">
                <a16:creationId xmlns:a16="http://schemas.microsoft.com/office/drawing/2014/main" id="{641698AA-EFE6-A854-7462-14EA94DEB5A0}"/>
              </a:ext>
            </a:extLst>
          </p:cNvPr>
          <p:cNvSpPr txBox="1"/>
          <p:nvPr/>
        </p:nvSpPr>
        <p:spPr bwMode="auto">
          <a:xfrm>
            <a:off x="11475148" y="518191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42</a:t>
            </a:r>
          </a:p>
        </p:txBody>
      </p:sp>
      <p:sp>
        <p:nvSpPr>
          <p:cNvPr id="91" name="TextBox 90">
            <a:extLst>
              <a:ext uri="{FF2B5EF4-FFF2-40B4-BE49-F238E27FC236}">
                <a16:creationId xmlns:a16="http://schemas.microsoft.com/office/drawing/2014/main" id="{371581C1-7798-EA63-EF82-245C6291553C}"/>
              </a:ext>
            </a:extLst>
          </p:cNvPr>
          <p:cNvSpPr txBox="1"/>
          <p:nvPr/>
        </p:nvSpPr>
        <p:spPr bwMode="auto">
          <a:xfrm>
            <a:off x="11278042" y="518191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92" name="TextBox 91">
            <a:extLst>
              <a:ext uri="{FF2B5EF4-FFF2-40B4-BE49-F238E27FC236}">
                <a16:creationId xmlns:a16="http://schemas.microsoft.com/office/drawing/2014/main" id="{B05CC1DB-4805-2F17-F868-318265E80C13}"/>
              </a:ext>
            </a:extLst>
          </p:cNvPr>
          <p:cNvSpPr txBox="1"/>
          <p:nvPr/>
        </p:nvSpPr>
        <p:spPr bwMode="auto">
          <a:xfrm>
            <a:off x="11080345" y="518191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38</a:t>
            </a:r>
          </a:p>
        </p:txBody>
      </p:sp>
      <p:sp>
        <p:nvSpPr>
          <p:cNvPr id="93" name="TextBox 92">
            <a:extLst>
              <a:ext uri="{FF2B5EF4-FFF2-40B4-BE49-F238E27FC236}">
                <a16:creationId xmlns:a16="http://schemas.microsoft.com/office/drawing/2014/main" id="{755ACD35-9685-BCD4-DD8D-771634D2F876}"/>
              </a:ext>
            </a:extLst>
          </p:cNvPr>
          <p:cNvSpPr txBox="1"/>
          <p:nvPr/>
        </p:nvSpPr>
        <p:spPr bwMode="auto">
          <a:xfrm>
            <a:off x="10874540" y="518191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94" name="Line 121">
            <a:extLst>
              <a:ext uri="{FF2B5EF4-FFF2-40B4-BE49-F238E27FC236}">
                <a16:creationId xmlns:a16="http://schemas.microsoft.com/office/drawing/2014/main" id="{A1D3CC0A-39D9-2BF4-BECB-86B88DFD20BF}"/>
              </a:ext>
            </a:extLst>
          </p:cNvPr>
          <p:cNvSpPr>
            <a:spLocks noChangeShapeType="1"/>
          </p:cNvSpPr>
          <p:nvPr/>
        </p:nvSpPr>
        <p:spPr bwMode="auto">
          <a:xfrm>
            <a:off x="7327999" y="244508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95" name="Line 122">
            <a:extLst>
              <a:ext uri="{FF2B5EF4-FFF2-40B4-BE49-F238E27FC236}">
                <a16:creationId xmlns:a16="http://schemas.microsoft.com/office/drawing/2014/main" id="{AE9976AF-A503-7520-F603-551F179A5154}"/>
              </a:ext>
            </a:extLst>
          </p:cNvPr>
          <p:cNvSpPr>
            <a:spLocks noChangeShapeType="1"/>
          </p:cNvSpPr>
          <p:nvPr/>
        </p:nvSpPr>
        <p:spPr bwMode="auto">
          <a:xfrm>
            <a:off x="7327999" y="271117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96" name="Line 123">
            <a:extLst>
              <a:ext uri="{FF2B5EF4-FFF2-40B4-BE49-F238E27FC236}">
                <a16:creationId xmlns:a16="http://schemas.microsoft.com/office/drawing/2014/main" id="{3CBAEB76-F160-A782-5C0C-BB17168BFAA9}"/>
              </a:ext>
            </a:extLst>
          </p:cNvPr>
          <p:cNvSpPr>
            <a:spLocks noChangeShapeType="1"/>
          </p:cNvSpPr>
          <p:nvPr/>
        </p:nvSpPr>
        <p:spPr bwMode="auto">
          <a:xfrm>
            <a:off x="7327999" y="297788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97" name="Line 124">
            <a:extLst>
              <a:ext uri="{FF2B5EF4-FFF2-40B4-BE49-F238E27FC236}">
                <a16:creationId xmlns:a16="http://schemas.microsoft.com/office/drawing/2014/main" id="{F4C269AE-F5AD-6902-98A3-A35ACBB02FA9}"/>
              </a:ext>
            </a:extLst>
          </p:cNvPr>
          <p:cNvSpPr>
            <a:spLocks noChangeShapeType="1"/>
          </p:cNvSpPr>
          <p:nvPr/>
        </p:nvSpPr>
        <p:spPr bwMode="auto">
          <a:xfrm>
            <a:off x="7327999" y="326135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98" name="Line 125">
            <a:extLst>
              <a:ext uri="{FF2B5EF4-FFF2-40B4-BE49-F238E27FC236}">
                <a16:creationId xmlns:a16="http://schemas.microsoft.com/office/drawing/2014/main" id="{A03E0BFC-EC1A-F658-20E6-144153A90880}"/>
              </a:ext>
            </a:extLst>
          </p:cNvPr>
          <p:cNvSpPr>
            <a:spLocks noChangeShapeType="1"/>
          </p:cNvSpPr>
          <p:nvPr/>
        </p:nvSpPr>
        <p:spPr bwMode="auto">
          <a:xfrm>
            <a:off x="7327999" y="353344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99" name="Line 126">
            <a:extLst>
              <a:ext uri="{FF2B5EF4-FFF2-40B4-BE49-F238E27FC236}">
                <a16:creationId xmlns:a16="http://schemas.microsoft.com/office/drawing/2014/main" id="{10046768-96BF-53BC-4494-C45B44178CCE}"/>
              </a:ext>
            </a:extLst>
          </p:cNvPr>
          <p:cNvSpPr>
            <a:spLocks noChangeShapeType="1"/>
          </p:cNvSpPr>
          <p:nvPr/>
        </p:nvSpPr>
        <p:spPr bwMode="auto">
          <a:xfrm>
            <a:off x="7327999" y="3805537"/>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00" name="Line 127">
            <a:extLst>
              <a:ext uri="{FF2B5EF4-FFF2-40B4-BE49-F238E27FC236}">
                <a16:creationId xmlns:a16="http://schemas.microsoft.com/office/drawing/2014/main" id="{3835CB2F-58D5-D023-EB33-C5BC62753396}"/>
              </a:ext>
            </a:extLst>
          </p:cNvPr>
          <p:cNvSpPr>
            <a:spLocks noChangeShapeType="1"/>
          </p:cNvSpPr>
          <p:nvPr/>
        </p:nvSpPr>
        <p:spPr bwMode="auto">
          <a:xfrm>
            <a:off x="7327999" y="4079214"/>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01" name="Line 128">
            <a:extLst>
              <a:ext uri="{FF2B5EF4-FFF2-40B4-BE49-F238E27FC236}">
                <a16:creationId xmlns:a16="http://schemas.microsoft.com/office/drawing/2014/main" id="{49433F1B-C0A5-7833-8C78-EFE48AA28A07}"/>
              </a:ext>
            </a:extLst>
          </p:cNvPr>
          <p:cNvSpPr>
            <a:spLocks noChangeShapeType="1"/>
          </p:cNvSpPr>
          <p:nvPr/>
        </p:nvSpPr>
        <p:spPr bwMode="auto">
          <a:xfrm>
            <a:off x="7327999" y="4349717"/>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02" name="Line 129">
            <a:extLst>
              <a:ext uri="{FF2B5EF4-FFF2-40B4-BE49-F238E27FC236}">
                <a16:creationId xmlns:a16="http://schemas.microsoft.com/office/drawing/2014/main" id="{23DE0041-9E6D-EE04-88CA-254ED7F6F6AD}"/>
              </a:ext>
            </a:extLst>
          </p:cNvPr>
          <p:cNvSpPr>
            <a:spLocks noChangeShapeType="1"/>
          </p:cNvSpPr>
          <p:nvPr/>
        </p:nvSpPr>
        <p:spPr bwMode="auto">
          <a:xfrm>
            <a:off x="7327999" y="4625601"/>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03" name="Line 130">
            <a:extLst>
              <a:ext uri="{FF2B5EF4-FFF2-40B4-BE49-F238E27FC236}">
                <a16:creationId xmlns:a16="http://schemas.microsoft.com/office/drawing/2014/main" id="{4077268F-CBE1-4E48-343F-E687857C846A}"/>
              </a:ext>
            </a:extLst>
          </p:cNvPr>
          <p:cNvSpPr>
            <a:spLocks noChangeShapeType="1"/>
          </p:cNvSpPr>
          <p:nvPr/>
        </p:nvSpPr>
        <p:spPr bwMode="auto">
          <a:xfrm>
            <a:off x="7327999" y="4899277"/>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04" name="Line 131">
            <a:extLst>
              <a:ext uri="{FF2B5EF4-FFF2-40B4-BE49-F238E27FC236}">
                <a16:creationId xmlns:a16="http://schemas.microsoft.com/office/drawing/2014/main" id="{EB5B6FEA-92A8-6FF7-658C-0894492F0E8D}"/>
              </a:ext>
            </a:extLst>
          </p:cNvPr>
          <p:cNvSpPr>
            <a:spLocks noChangeShapeType="1"/>
          </p:cNvSpPr>
          <p:nvPr/>
        </p:nvSpPr>
        <p:spPr bwMode="auto">
          <a:xfrm>
            <a:off x="7327999" y="517736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105" name="Group 104">
            <a:extLst>
              <a:ext uri="{FF2B5EF4-FFF2-40B4-BE49-F238E27FC236}">
                <a16:creationId xmlns:a16="http://schemas.microsoft.com/office/drawing/2014/main" id="{245FCD60-13E2-40E0-045D-ED9CD5606BE6}"/>
              </a:ext>
            </a:extLst>
          </p:cNvPr>
          <p:cNvGrpSpPr/>
          <p:nvPr/>
        </p:nvGrpSpPr>
        <p:grpSpPr>
          <a:xfrm>
            <a:off x="7400962" y="5178351"/>
            <a:ext cx="2631136" cy="69805"/>
            <a:chOff x="1500637" y="3084734"/>
            <a:chExt cx="2631136" cy="69805"/>
          </a:xfrm>
        </p:grpSpPr>
        <p:grpSp>
          <p:nvGrpSpPr>
            <p:cNvPr id="106" name="Group 105">
              <a:extLst>
                <a:ext uri="{FF2B5EF4-FFF2-40B4-BE49-F238E27FC236}">
                  <a16:creationId xmlns:a16="http://schemas.microsoft.com/office/drawing/2014/main" id="{FDA7D1D7-65C4-3DC2-5743-3F6AE929470D}"/>
                </a:ext>
              </a:extLst>
            </p:cNvPr>
            <p:cNvGrpSpPr/>
            <p:nvPr/>
          </p:nvGrpSpPr>
          <p:grpSpPr>
            <a:xfrm rot="5400000">
              <a:off x="1972194" y="2613214"/>
              <a:ext cx="69768" cy="1012882"/>
              <a:chOff x="1435070" y="2615527"/>
              <a:chExt cx="69767" cy="472520"/>
            </a:xfrm>
          </p:grpSpPr>
          <p:cxnSp>
            <p:nvCxnSpPr>
              <p:cNvPr id="115" name="Straight Connector 114">
                <a:extLst>
                  <a:ext uri="{FF2B5EF4-FFF2-40B4-BE49-F238E27FC236}">
                    <a16:creationId xmlns:a16="http://schemas.microsoft.com/office/drawing/2014/main" id="{CD459D7E-5D19-3C0F-D41B-E59B610020B7}"/>
                  </a:ext>
                </a:extLst>
              </p:cNvPr>
              <p:cNvCxnSpPr/>
              <p:nvPr/>
            </p:nvCxnSpPr>
            <p:spPr bwMode="auto">
              <a:xfrm>
                <a:off x="1435070" y="261552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0B444116-7123-876D-488F-7CEB9C5B3A34}"/>
                  </a:ext>
                </a:extLst>
              </p:cNvPr>
              <p:cNvCxnSpPr/>
              <p:nvPr/>
            </p:nvCxnSpPr>
            <p:spPr bwMode="auto">
              <a:xfrm>
                <a:off x="1435070" y="2708919"/>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521BA550-0130-B5FD-F380-BBC8CD6FAF48}"/>
                  </a:ext>
                </a:extLst>
              </p:cNvPr>
              <p:cNvCxnSpPr/>
              <p:nvPr/>
            </p:nvCxnSpPr>
            <p:spPr bwMode="auto">
              <a:xfrm>
                <a:off x="1435070" y="2802163"/>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60EC45A7-A145-C290-0F72-A4ABE5A9DFD5}"/>
                  </a:ext>
                </a:extLst>
              </p:cNvPr>
              <p:cNvCxnSpPr/>
              <p:nvPr/>
            </p:nvCxnSpPr>
            <p:spPr bwMode="auto">
              <a:xfrm>
                <a:off x="1435070" y="2899278"/>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3CC7AFB4-BC4D-20FA-23F0-9F432DBD2C38}"/>
                  </a:ext>
                </a:extLst>
              </p:cNvPr>
              <p:cNvCxnSpPr/>
              <p:nvPr/>
            </p:nvCxnSpPr>
            <p:spPr bwMode="auto">
              <a:xfrm>
                <a:off x="1435070" y="2990148"/>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FABA3E5C-236C-87B9-9367-38A6F7622934}"/>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107" name="Straight Connector 106">
              <a:extLst>
                <a:ext uri="{FF2B5EF4-FFF2-40B4-BE49-F238E27FC236}">
                  <a16:creationId xmlns:a16="http://schemas.microsoft.com/office/drawing/2014/main" id="{EC63D398-C40D-C12C-09AF-D3518D2099FD}"/>
                </a:ext>
              </a:extLst>
            </p:cNvPr>
            <p:cNvCxnSpPr>
              <a:cxnSpLocks/>
            </p:cNvCxnSpPr>
            <p:nvPr/>
          </p:nvCxnSpPr>
          <p:spPr bwMode="auto">
            <a:xfrm rot="5400000">
              <a:off x="4096889"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5BDEB334-3CB4-4E43-E51F-B5CF4F6E3DC0}"/>
                </a:ext>
              </a:extLst>
            </p:cNvPr>
            <p:cNvCxnSpPr>
              <a:cxnSpLocks/>
            </p:cNvCxnSpPr>
            <p:nvPr/>
          </p:nvCxnSpPr>
          <p:spPr bwMode="auto">
            <a:xfrm rot="5400000">
              <a:off x="3895566"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BAAE8421-CFF7-B21D-F782-5D35152C5E01}"/>
                </a:ext>
              </a:extLst>
            </p:cNvPr>
            <p:cNvCxnSpPr>
              <a:cxnSpLocks/>
            </p:cNvCxnSpPr>
            <p:nvPr/>
          </p:nvCxnSpPr>
          <p:spPr bwMode="auto">
            <a:xfrm rot="5400000">
              <a:off x="3685823"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2FF34577-95FD-B759-98B3-E3E374B935EC}"/>
                </a:ext>
              </a:extLst>
            </p:cNvPr>
            <p:cNvCxnSpPr>
              <a:cxnSpLocks/>
            </p:cNvCxnSpPr>
            <p:nvPr/>
          </p:nvCxnSpPr>
          <p:spPr bwMode="auto">
            <a:xfrm rot="5400000">
              <a:off x="3490533"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E115CADD-8A7D-76A0-90A2-4C7C83E0478E}"/>
                </a:ext>
              </a:extLst>
            </p:cNvPr>
            <p:cNvCxnSpPr>
              <a:cxnSpLocks/>
            </p:cNvCxnSpPr>
            <p:nvPr/>
          </p:nvCxnSpPr>
          <p:spPr bwMode="auto">
            <a:xfrm rot="5400000">
              <a:off x="3287870"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3A656FFC-2A29-031D-41C1-C150CECF7E85}"/>
                </a:ext>
              </a:extLst>
            </p:cNvPr>
            <p:cNvCxnSpPr>
              <a:cxnSpLocks/>
            </p:cNvCxnSpPr>
            <p:nvPr/>
          </p:nvCxnSpPr>
          <p:spPr bwMode="auto">
            <a:xfrm rot="5400000">
              <a:off x="2684862"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40A2A983-56F7-39D2-0B91-8860CE5EC111}"/>
                </a:ext>
              </a:extLst>
            </p:cNvPr>
            <p:cNvCxnSpPr>
              <a:cxnSpLocks/>
            </p:cNvCxnSpPr>
            <p:nvPr/>
          </p:nvCxnSpPr>
          <p:spPr bwMode="auto">
            <a:xfrm rot="5400000">
              <a:off x="2882331"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C9A7F839-A648-B427-C9A4-72A10D89A3BA}"/>
                </a:ext>
              </a:extLst>
            </p:cNvPr>
            <p:cNvCxnSpPr>
              <a:cxnSpLocks/>
            </p:cNvCxnSpPr>
            <p:nvPr/>
          </p:nvCxnSpPr>
          <p:spPr bwMode="auto">
            <a:xfrm rot="5400000">
              <a:off x="3082319" y="3119618"/>
              <a:ext cx="69768" cy="0"/>
            </a:xfrm>
            <a:prstGeom prst="line">
              <a:avLst/>
            </a:prstGeom>
            <a:noFill/>
            <a:ln w="28575" cap="flat" cmpd="sng" algn="ctr">
              <a:solidFill>
                <a:schemeClr val="bg1"/>
              </a:solidFill>
              <a:prstDash val="solid"/>
              <a:round/>
              <a:headEnd type="none" w="med" len="med"/>
              <a:tailEnd type="none" w="med" len="med"/>
            </a:ln>
            <a:effectLst/>
          </p:spPr>
        </p:cxnSp>
      </p:grpSp>
      <p:cxnSp>
        <p:nvCxnSpPr>
          <p:cNvPr id="121" name="Straight Connector 120">
            <a:extLst>
              <a:ext uri="{FF2B5EF4-FFF2-40B4-BE49-F238E27FC236}">
                <a16:creationId xmlns:a16="http://schemas.microsoft.com/office/drawing/2014/main" id="{52781305-4D62-371C-125F-C4C143933CF7}"/>
              </a:ext>
            </a:extLst>
          </p:cNvPr>
          <p:cNvCxnSpPr>
            <a:cxnSpLocks/>
          </p:cNvCxnSpPr>
          <p:nvPr/>
        </p:nvCxnSpPr>
        <p:spPr bwMode="auto">
          <a:xfrm rot="5400000">
            <a:off x="10803341" y="521323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B9240E5F-016E-D6EF-6F7A-85F23F9E33DE}"/>
              </a:ext>
            </a:extLst>
          </p:cNvPr>
          <p:cNvCxnSpPr>
            <a:cxnSpLocks/>
          </p:cNvCxnSpPr>
          <p:nvPr/>
        </p:nvCxnSpPr>
        <p:spPr bwMode="auto">
          <a:xfrm rot="5400000">
            <a:off x="10599252" y="521323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7B399B79-460A-39E8-4A30-087D242A5746}"/>
              </a:ext>
            </a:extLst>
          </p:cNvPr>
          <p:cNvCxnSpPr>
            <a:cxnSpLocks/>
          </p:cNvCxnSpPr>
          <p:nvPr/>
        </p:nvCxnSpPr>
        <p:spPr bwMode="auto">
          <a:xfrm rot="5400000">
            <a:off x="10403849" y="521323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56005816-1EE5-E686-EEC8-BD5A359487FE}"/>
              </a:ext>
            </a:extLst>
          </p:cNvPr>
          <p:cNvCxnSpPr>
            <a:cxnSpLocks/>
          </p:cNvCxnSpPr>
          <p:nvPr/>
        </p:nvCxnSpPr>
        <p:spPr bwMode="auto">
          <a:xfrm rot="5400000">
            <a:off x="10190697" y="5221044"/>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1EEF566F-8D62-B12A-F39A-9B6D33F2A5D8}"/>
              </a:ext>
            </a:extLst>
          </p:cNvPr>
          <p:cNvCxnSpPr>
            <a:cxnSpLocks/>
          </p:cNvCxnSpPr>
          <p:nvPr/>
        </p:nvCxnSpPr>
        <p:spPr bwMode="auto">
          <a:xfrm rot="5400000">
            <a:off x="11608004" y="520542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F1F25FB5-2B7A-6C5F-AF39-91BFAD8F0AA4}"/>
              </a:ext>
            </a:extLst>
          </p:cNvPr>
          <p:cNvCxnSpPr>
            <a:cxnSpLocks/>
          </p:cNvCxnSpPr>
          <p:nvPr/>
        </p:nvCxnSpPr>
        <p:spPr bwMode="auto">
          <a:xfrm rot="5400000">
            <a:off x="11403915" y="520542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5000E6E-DC75-0C32-802A-3FB7CB5D0890}"/>
              </a:ext>
            </a:extLst>
          </p:cNvPr>
          <p:cNvCxnSpPr>
            <a:cxnSpLocks/>
          </p:cNvCxnSpPr>
          <p:nvPr/>
        </p:nvCxnSpPr>
        <p:spPr bwMode="auto">
          <a:xfrm rot="5400000">
            <a:off x="11208512" y="520542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768DA94F-2015-9816-1B57-15F7205FABF3}"/>
              </a:ext>
            </a:extLst>
          </p:cNvPr>
          <p:cNvCxnSpPr>
            <a:cxnSpLocks/>
          </p:cNvCxnSpPr>
          <p:nvPr/>
        </p:nvCxnSpPr>
        <p:spPr bwMode="auto">
          <a:xfrm rot="5400000">
            <a:off x="10995360" y="5213235"/>
            <a:ext cx="69768" cy="0"/>
          </a:xfrm>
          <a:prstGeom prst="line">
            <a:avLst/>
          </a:prstGeom>
          <a:noFill/>
          <a:ln w="28575" cap="flat" cmpd="sng" algn="ctr">
            <a:solidFill>
              <a:schemeClr val="bg1"/>
            </a:solidFill>
            <a:prstDash val="solid"/>
            <a:round/>
            <a:headEnd type="none" w="med" len="med"/>
            <a:tailEnd type="none" w="med" len="med"/>
          </a:ln>
          <a:effectLst/>
        </p:spPr>
      </p:cxnSp>
      <p:sp>
        <p:nvSpPr>
          <p:cNvPr id="146" name="Freeform 145">
            <a:extLst>
              <a:ext uri="{FF2B5EF4-FFF2-40B4-BE49-F238E27FC236}">
                <a16:creationId xmlns:a16="http://schemas.microsoft.com/office/drawing/2014/main" id="{1CE209D0-6CFC-AE2A-A0BF-C70739DBA0AC}"/>
              </a:ext>
            </a:extLst>
          </p:cNvPr>
          <p:cNvSpPr/>
          <p:nvPr/>
        </p:nvSpPr>
        <p:spPr bwMode="auto">
          <a:xfrm>
            <a:off x="7391084" y="2432076"/>
            <a:ext cx="3995283" cy="1646679"/>
          </a:xfrm>
          <a:custGeom>
            <a:avLst/>
            <a:gdLst>
              <a:gd name="connsiteX0" fmla="*/ 0 w 3995283"/>
              <a:gd name="connsiteY0" fmla="*/ 0 h 1646679"/>
              <a:gd name="connsiteX1" fmla="*/ 125208 w 3995283"/>
              <a:gd name="connsiteY1" fmla="*/ 0 h 1646679"/>
              <a:gd name="connsiteX2" fmla="*/ 125208 w 3995283"/>
              <a:gd name="connsiteY2" fmla="*/ 147974 h 1646679"/>
              <a:gd name="connsiteX3" fmla="*/ 189709 w 3995283"/>
              <a:gd name="connsiteY3" fmla="*/ 147974 h 1646679"/>
              <a:gd name="connsiteX4" fmla="*/ 189709 w 3995283"/>
              <a:gd name="connsiteY4" fmla="*/ 288359 h 1646679"/>
              <a:gd name="connsiteX5" fmla="*/ 273182 w 3995283"/>
              <a:gd name="connsiteY5" fmla="*/ 288359 h 1646679"/>
              <a:gd name="connsiteX6" fmla="*/ 273182 w 3995283"/>
              <a:gd name="connsiteY6" fmla="*/ 417361 h 1646679"/>
              <a:gd name="connsiteX7" fmla="*/ 1343143 w 3995283"/>
              <a:gd name="connsiteY7" fmla="*/ 417361 h 1646679"/>
              <a:gd name="connsiteX8" fmla="*/ 1343143 w 3995283"/>
              <a:gd name="connsiteY8" fmla="*/ 557746 h 1646679"/>
              <a:gd name="connsiteX9" fmla="*/ 1392468 w 3995283"/>
              <a:gd name="connsiteY9" fmla="*/ 557746 h 1646679"/>
              <a:gd name="connsiteX10" fmla="*/ 1392468 w 3995283"/>
              <a:gd name="connsiteY10" fmla="*/ 690543 h 1646679"/>
              <a:gd name="connsiteX11" fmla="*/ 2064040 w 3995283"/>
              <a:gd name="connsiteY11" fmla="*/ 690543 h 1646679"/>
              <a:gd name="connsiteX12" fmla="*/ 2064040 w 3995283"/>
              <a:gd name="connsiteY12" fmla="*/ 842311 h 1646679"/>
              <a:gd name="connsiteX13" fmla="*/ 2970851 w 3995283"/>
              <a:gd name="connsiteY13" fmla="*/ 842311 h 1646679"/>
              <a:gd name="connsiteX14" fmla="*/ 2970851 w 3995283"/>
              <a:gd name="connsiteY14" fmla="*/ 1111698 h 1646679"/>
              <a:gd name="connsiteX15" fmla="*/ 3555157 w 3995283"/>
              <a:gd name="connsiteY15" fmla="*/ 1111698 h 1646679"/>
              <a:gd name="connsiteX16" fmla="*/ 3555157 w 3995283"/>
              <a:gd name="connsiteY16" fmla="*/ 1646679 h 1646679"/>
              <a:gd name="connsiteX17" fmla="*/ 3995283 w 3995283"/>
              <a:gd name="connsiteY17" fmla="*/ 1646679 h 1646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95283" h="1646679">
                <a:moveTo>
                  <a:pt x="0" y="0"/>
                </a:moveTo>
                <a:lnTo>
                  <a:pt x="125208" y="0"/>
                </a:lnTo>
                <a:lnTo>
                  <a:pt x="125208" y="147974"/>
                </a:lnTo>
                <a:lnTo>
                  <a:pt x="189709" y="147974"/>
                </a:lnTo>
                <a:lnTo>
                  <a:pt x="189709" y="288359"/>
                </a:lnTo>
                <a:lnTo>
                  <a:pt x="273182" y="288359"/>
                </a:lnTo>
                <a:lnTo>
                  <a:pt x="273182" y="417361"/>
                </a:lnTo>
                <a:lnTo>
                  <a:pt x="1343143" y="417361"/>
                </a:lnTo>
                <a:lnTo>
                  <a:pt x="1343143" y="557746"/>
                </a:lnTo>
                <a:lnTo>
                  <a:pt x="1392468" y="557746"/>
                </a:lnTo>
                <a:lnTo>
                  <a:pt x="1392468" y="690543"/>
                </a:lnTo>
                <a:lnTo>
                  <a:pt x="2064040" y="690543"/>
                </a:lnTo>
                <a:lnTo>
                  <a:pt x="2064040" y="842311"/>
                </a:lnTo>
                <a:lnTo>
                  <a:pt x="2970851" y="842311"/>
                </a:lnTo>
                <a:lnTo>
                  <a:pt x="2970851" y="1111698"/>
                </a:lnTo>
                <a:lnTo>
                  <a:pt x="3555157" y="1111698"/>
                </a:lnTo>
                <a:lnTo>
                  <a:pt x="3555157" y="1646679"/>
                </a:lnTo>
                <a:lnTo>
                  <a:pt x="3995283" y="1646679"/>
                </a:lnTo>
              </a:path>
            </a:pathLst>
          </a:custGeom>
          <a:noFill/>
          <a:ln w="19050">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cxnSp>
        <p:nvCxnSpPr>
          <p:cNvPr id="147" name="Straight Connector 146">
            <a:extLst>
              <a:ext uri="{FF2B5EF4-FFF2-40B4-BE49-F238E27FC236}">
                <a16:creationId xmlns:a16="http://schemas.microsoft.com/office/drawing/2014/main" id="{03E9A9A5-0FD2-119A-FCF6-7BB3A045D20D}"/>
              </a:ext>
            </a:extLst>
          </p:cNvPr>
          <p:cNvCxnSpPr>
            <a:cxnSpLocks/>
          </p:cNvCxnSpPr>
          <p:nvPr/>
        </p:nvCxnSpPr>
        <p:spPr bwMode="auto">
          <a:xfrm rot="5400000">
            <a:off x="9261921" y="312404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BFA55946-7EF2-D974-049B-75798C5A8351}"/>
              </a:ext>
            </a:extLst>
          </p:cNvPr>
          <p:cNvCxnSpPr>
            <a:cxnSpLocks/>
          </p:cNvCxnSpPr>
          <p:nvPr/>
        </p:nvCxnSpPr>
        <p:spPr bwMode="auto">
          <a:xfrm rot="5400000">
            <a:off x="9586148" y="327265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402EA718-FABF-8610-43F2-571DA187845B}"/>
              </a:ext>
            </a:extLst>
          </p:cNvPr>
          <p:cNvCxnSpPr>
            <a:cxnSpLocks/>
          </p:cNvCxnSpPr>
          <p:nvPr/>
        </p:nvCxnSpPr>
        <p:spPr bwMode="auto">
          <a:xfrm rot="5400000">
            <a:off x="9615089" y="327265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A8F8331B-4856-9431-F0F0-EC5849664E19}"/>
              </a:ext>
            </a:extLst>
          </p:cNvPr>
          <p:cNvCxnSpPr>
            <a:cxnSpLocks/>
          </p:cNvCxnSpPr>
          <p:nvPr/>
        </p:nvCxnSpPr>
        <p:spPr bwMode="auto">
          <a:xfrm rot="5400000">
            <a:off x="9988173" y="327265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E4450D08-BC01-DCB4-FC8B-D76019132307}"/>
              </a:ext>
            </a:extLst>
          </p:cNvPr>
          <p:cNvCxnSpPr>
            <a:cxnSpLocks/>
          </p:cNvCxnSpPr>
          <p:nvPr/>
        </p:nvCxnSpPr>
        <p:spPr bwMode="auto">
          <a:xfrm rot="5400000">
            <a:off x="10288706" y="327265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F86CF65E-6958-1F92-13D6-2F4725B253C8}"/>
              </a:ext>
            </a:extLst>
          </p:cNvPr>
          <p:cNvCxnSpPr>
            <a:cxnSpLocks/>
          </p:cNvCxnSpPr>
          <p:nvPr/>
        </p:nvCxnSpPr>
        <p:spPr bwMode="auto">
          <a:xfrm rot="5400000">
            <a:off x="10573543" y="354337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3F886B3C-451B-48A2-566F-FEFA5B2EBA94}"/>
              </a:ext>
            </a:extLst>
          </p:cNvPr>
          <p:cNvCxnSpPr>
            <a:cxnSpLocks/>
          </p:cNvCxnSpPr>
          <p:nvPr/>
        </p:nvCxnSpPr>
        <p:spPr bwMode="auto">
          <a:xfrm rot="5400000">
            <a:off x="10365459" y="354337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C1EF2779-F01E-3546-7138-4CA2B8C5F2E8}"/>
              </a:ext>
            </a:extLst>
          </p:cNvPr>
          <p:cNvCxnSpPr>
            <a:cxnSpLocks/>
          </p:cNvCxnSpPr>
          <p:nvPr/>
        </p:nvCxnSpPr>
        <p:spPr bwMode="auto">
          <a:xfrm rot="5400000">
            <a:off x="10350283" y="354337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1E7B7D66-2AC5-7A1B-9143-DAB45A65F1C5}"/>
              </a:ext>
            </a:extLst>
          </p:cNvPr>
          <p:cNvCxnSpPr>
            <a:cxnSpLocks/>
          </p:cNvCxnSpPr>
          <p:nvPr/>
        </p:nvCxnSpPr>
        <p:spPr bwMode="auto">
          <a:xfrm rot="5400000">
            <a:off x="11351483" y="407931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191D9298-C0C0-2AAF-ABCF-06AFA4A1B88F}"/>
              </a:ext>
            </a:extLst>
          </p:cNvPr>
          <p:cNvCxnSpPr>
            <a:cxnSpLocks/>
          </p:cNvCxnSpPr>
          <p:nvPr/>
        </p:nvCxnSpPr>
        <p:spPr bwMode="auto">
          <a:xfrm rot="5400000">
            <a:off x="11231909" y="4079316"/>
            <a:ext cx="69768" cy="0"/>
          </a:xfrm>
          <a:prstGeom prst="line">
            <a:avLst/>
          </a:prstGeom>
          <a:noFill/>
          <a:ln w="19050" cap="flat" cmpd="sng" algn="ctr">
            <a:solidFill>
              <a:schemeClr val="accent1"/>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283C66F8-4527-3E93-4789-5B2801ADC5E8}"/>
              </a:ext>
            </a:extLst>
          </p:cNvPr>
          <p:cNvCxnSpPr>
            <a:cxnSpLocks/>
          </p:cNvCxnSpPr>
          <p:nvPr/>
        </p:nvCxnSpPr>
        <p:spPr bwMode="auto">
          <a:xfrm rot="5400000">
            <a:off x="7377460" y="2430327"/>
            <a:ext cx="69768" cy="0"/>
          </a:xfrm>
          <a:prstGeom prst="line">
            <a:avLst/>
          </a:prstGeom>
          <a:noFill/>
          <a:ln w="19050" cap="flat" cmpd="sng" algn="ctr">
            <a:solidFill>
              <a:schemeClr val="accent1"/>
            </a:solidFill>
            <a:prstDash val="solid"/>
            <a:round/>
            <a:headEnd type="none" w="med" len="med"/>
            <a:tailEnd type="none" w="med" len="med"/>
          </a:ln>
          <a:effectLst/>
        </p:spPr>
      </p:cxnSp>
      <p:sp>
        <p:nvSpPr>
          <p:cNvPr id="4" name="Freeform 3">
            <a:extLst>
              <a:ext uri="{FF2B5EF4-FFF2-40B4-BE49-F238E27FC236}">
                <a16:creationId xmlns:a16="http://schemas.microsoft.com/office/drawing/2014/main" id="{5AFE9DBE-AF5F-A24D-2F7A-6C6B6D7D2F23}"/>
              </a:ext>
            </a:extLst>
          </p:cNvPr>
          <p:cNvSpPr/>
          <p:nvPr/>
        </p:nvSpPr>
        <p:spPr bwMode="auto">
          <a:xfrm>
            <a:off x="7396331" y="2415092"/>
            <a:ext cx="4338469" cy="2764715"/>
          </a:xfrm>
          <a:custGeom>
            <a:avLst/>
            <a:gdLst>
              <a:gd name="connsiteX0" fmla="*/ 0 w 4528969"/>
              <a:gd name="connsiteY0" fmla="*/ 0 h 2958353"/>
              <a:gd name="connsiteX1" fmla="*/ 0 w 4528969"/>
              <a:gd name="connsiteY1" fmla="*/ 2958353 h 2958353"/>
              <a:gd name="connsiteX2" fmla="*/ 4528969 w 4528969"/>
              <a:gd name="connsiteY2" fmla="*/ 2958353 h 2958353"/>
            </a:gdLst>
            <a:ahLst/>
            <a:cxnLst>
              <a:cxn ang="0">
                <a:pos x="connsiteX0" y="connsiteY0"/>
              </a:cxn>
              <a:cxn ang="0">
                <a:pos x="connsiteX1" y="connsiteY1"/>
              </a:cxn>
              <a:cxn ang="0">
                <a:pos x="connsiteX2" y="connsiteY2"/>
              </a:cxn>
            </a:cxnLst>
            <a:rect l="l" t="t" r="r" b="b"/>
            <a:pathLst>
              <a:path w="4528969" h="2958353">
                <a:moveTo>
                  <a:pt x="0" y="0"/>
                </a:moveTo>
                <a:lnTo>
                  <a:pt x="0" y="2958353"/>
                </a:lnTo>
                <a:lnTo>
                  <a:pt x="4528969" y="2958353"/>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158" name="TextBox 157">
            <a:extLst>
              <a:ext uri="{FF2B5EF4-FFF2-40B4-BE49-F238E27FC236}">
                <a16:creationId xmlns:a16="http://schemas.microsoft.com/office/drawing/2014/main" id="{CF87C943-A3C5-F6D3-BEB9-D4D80C76D0E4}"/>
              </a:ext>
            </a:extLst>
          </p:cNvPr>
          <p:cNvSpPr txBox="1"/>
          <p:nvPr/>
        </p:nvSpPr>
        <p:spPr bwMode="auto">
          <a:xfrm>
            <a:off x="7234345" y="5772579"/>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21</a:t>
            </a:r>
          </a:p>
        </p:txBody>
      </p:sp>
      <p:sp>
        <p:nvSpPr>
          <p:cNvPr id="159" name="TextBox 158">
            <a:extLst>
              <a:ext uri="{FF2B5EF4-FFF2-40B4-BE49-F238E27FC236}">
                <a16:creationId xmlns:a16="http://schemas.microsoft.com/office/drawing/2014/main" id="{D9DEF4B2-AB4A-588A-BB89-369CAA7F2655}"/>
              </a:ext>
            </a:extLst>
          </p:cNvPr>
          <p:cNvSpPr txBox="1"/>
          <p:nvPr/>
        </p:nvSpPr>
        <p:spPr bwMode="auto">
          <a:xfrm>
            <a:off x="8248150" y="5772579"/>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17</a:t>
            </a:r>
          </a:p>
        </p:txBody>
      </p:sp>
      <p:sp>
        <p:nvSpPr>
          <p:cNvPr id="160" name="TextBox 159">
            <a:extLst>
              <a:ext uri="{FF2B5EF4-FFF2-40B4-BE49-F238E27FC236}">
                <a16:creationId xmlns:a16="http://schemas.microsoft.com/office/drawing/2014/main" id="{BAB230B8-749A-8072-CC12-665F78F78538}"/>
              </a:ext>
            </a:extLst>
          </p:cNvPr>
          <p:cNvSpPr txBox="1"/>
          <p:nvPr/>
        </p:nvSpPr>
        <p:spPr bwMode="auto">
          <a:xfrm>
            <a:off x="8047249" y="5772579"/>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17</a:t>
            </a:r>
          </a:p>
        </p:txBody>
      </p:sp>
      <p:sp>
        <p:nvSpPr>
          <p:cNvPr id="161" name="TextBox 160">
            <a:extLst>
              <a:ext uri="{FF2B5EF4-FFF2-40B4-BE49-F238E27FC236}">
                <a16:creationId xmlns:a16="http://schemas.microsoft.com/office/drawing/2014/main" id="{F298113E-A07B-95DE-D61B-D573AB0BBBA2}"/>
              </a:ext>
            </a:extLst>
          </p:cNvPr>
          <p:cNvSpPr txBox="1"/>
          <p:nvPr/>
        </p:nvSpPr>
        <p:spPr bwMode="auto">
          <a:xfrm>
            <a:off x="7847363" y="5772579"/>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17</a:t>
            </a:r>
          </a:p>
        </p:txBody>
      </p:sp>
      <p:sp>
        <p:nvSpPr>
          <p:cNvPr id="162" name="TextBox 161">
            <a:extLst>
              <a:ext uri="{FF2B5EF4-FFF2-40B4-BE49-F238E27FC236}">
                <a16:creationId xmlns:a16="http://schemas.microsoft.com/office/drawing/2014/main" id="{4672F079-C5DC-8459-7E2E-03BE5198E507}"/>
              </a:ext>
            </a:extLst>
          </p:cNvPr>
          <p:cNvSpPr txBox="1"/>
          <p:nvPr/>
        </p:nvSpPr>
        <p:spPr bwMode="auto">
          <a:xfrm>
            <a:off x="7441755" y="5772579"/>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163" name="TextBox 162">
            <a:extLst>
              <a:ext uri="{FF2B5EF4-FFF2-40B4-BE49-F238E27FC236}">
                <a16:creationId xmlns:a16="http://schemas.microsoft.com/office/drawing/2014/main" id="{C4CC5035-193E-1897-540C-9AB9D4D779BD}"/>
              </a:ext>
            </a:extLst>
          </p:cNvPr>
          <p:cNvSpPr txBox="1"/>
          <p:nvPr/>
        </p:nvSpPr>
        <p:spPr bwMode="auto">
          <a:xfrm>
            <a:off x="7639953" y="5772579"/>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17</a:t>
            </a:r>
          </a:p>
        </p:txBody>
      </p:sp>
      <p:sp>
        <p:nvSpPr>
          <p:cNvPr id="164" name="TextBox 163">
            <a:extLst>
              <a:ext uri="{FF2B5EF4-FFF2-40B4-BE49-F238E27FC236}">
                <a16:creationId xmlns:a16="http://schemas.microsoft.com/office/drawing/2014/main" id="{E31BCD00-7B73-8927-BE89-024B9D190BCC}"/>
              </a:ext>
            </a:extLst>
          </p:cNvPr>
          <p:cNvSpPr txBox="1"/>
          <p:nvPr/>
        </p:nvSpPr>
        <p:spPr bwMode="auto">
          <a:xfrm>
            <a:off x="8451304" y="57735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17</a:t>
            </a:r>
          </a:p>
        </p:txBody>
      </p:sp>
      <p:sp>
        <p:nvSpPr>
          <p:cNvPr id="165" name="TextBox 164">
            <a:extLst>
              <a:ext uri="{FF2B5EF4-FFF2-40B4-BE49-F238E27FC236}">
                <a16:creationId xmlns:a16="http://schemas.microsoft.com/office/drawing/2014/main" id="{4ACAE4EF-CA6A-BA17-F6CD-E2807B53DA2E}"/>
              </a:ext>
            </a:extLst>
          </p:cNvPr>
          <p:cNvSpPr txBox="1"/>
          <p:nvPr/>
        </p:nvSpPr>
        <p:spPr bwMode="auto">
          <a:xfrm>
            <a:off x="9457521" y="57735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166" name="TextBox 165">
            <a:extLst>
              <a:ext uri="{FF2B5EF4-FFF2-40B4-BE49-F238E27FC236}">
                <a16:creationId xmlns:a16="http://schemas.microsoft.com/office/drawing/2014/main" id="{4A0B1FB8-5FA3-1186-1D6A-8B3C8FE99A77}"/>
              </a:ext>
            </a:extLst>
          </p:cNvPr>
          <p:cNvSpPr txBox="1"/>
          <p:nvPr/>
        </p:nvSpPr>
        <p:spPr bwMode="auto">
          <a:xfrm>
            <a:off x="9249033" y="57735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14</a:t>
            </a:r>
          </a:p>
        </p:txBody>
      </p:sp>
      <p:sp>
        <p:nvSpPr>
          <p:cNvPr id="167" name="TextBox 166">
            <a:extLst>
              <a:ext uri="{FF2B5EF4-FFF2-40B4-BE49-F238E27FC236}">
                <a16:creationId xmlns:a16="http://schemas.microsoft.com/office/drawing/2014/main" id="{C9DB6D66-D45B-1F49-906B-111D38553C08}"/>
              </a:ext>
            </a:extLst>
          </p:cNvPr>
          <p:cNvSpPr txBox="1"/>
          <p:nvPr/>
        </p:nvSpPr>
        <p:spPr bwMode="auto">
          <a:xfrm>
            <a:off x="9051336" y="57735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168" name="TextBox 167">
            <a:extLst>
              <a:ext uri="{FF2B5EF4-FFF2-40B4-BE49-F238E27FC236}">
                <a16:creationId xmlns:a16="http://schemas.microsoft.com/office/drawing/2014/main" id="{627DCB80-6B0B-FC5B-9E01-82CE57BD839E}"/>
              </a:ext>
            </a:extLst>
          </p:cNvPr>
          <p:cNvSpPr txBox="1"/>
          <p:nvPr/>
        </p:nvSpPr>
        <p:spPr bwMode="auto">
          <a:xfrm>
            <a:off x="8658715" y="57735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169" name="TextBox 168">
            <a:extLst>
              <a:ext uri="{FF2B5EF4-FFF2-40B4-BE49-F238E27FC236}">
                <a16:creationId xmlns:a16="http://schemas.microsoft.com/office/drawing/2014/main" id="{D32B9CFC-038B-AB32-C28F-0BFA47552336}"/>
              </a:ext>
            </a:extLst>
          </p:cNvPr>
          <p:cNvSpPr txBox="1"/>
          <p:nvPr/>
        </p:nvSpPr>
        <p:spPr bwMode="auto">
          <a:xfrm>
            <a:off x="8845531" y="57735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170" name="TextBox 169">
            <a:extLst>
              <a:ext uri="{FF2B5EF4-FFF2-40B4-BE49-F238E27FC236}">
                <a16:creationId xmlns:a16="http://schemas.microsoft.com/office/drawing/2014/main" id="{04B5F13F-9BE6-C9E7-4A67-04384218A2AD}"/>
              </a:ext>
            </a:extLst>
          </p:cNvPr>
          <p:cNvSpPr txBox="1"/>
          <p:nvPr/>
        </p:nvSpPr>
        <p:spPr bwMode="auto">
          <a:xfrm>
            <a:off x="10307786" y="5772579"/>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p>
        </p:txBody>
      </p:sp>
      <p:sp>
        <p:nvSpPr>
          <p:cNvPr id="171" name="TextBox 170">
            <a:extLst>
              <a:ext uri="{FF2B5EF4-FFF2-40B4-BE49-F238E27FC236}">
                <a16:creationId xmlns:a16="http://schemas.microsoft.com/office/drawing/2014/main" id="{48F07635-4D58-AB13-E035-9664A610CDBA}"/>
              </a:ext>
            </a:extLst>
          </p:cNvPr>
          <p:cNvSpPr txBox="1"/>
          <p:nvPr/>
        </p:nvSpPr>
        <p:spPr bwMode="auto">
          <a:xfrm>
            <a:off x="10099298" y="5772579"/>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172" name="TextBox 171">
            <a:extLst>
              <a:ext uri="{FF2B5EF4-FFF2-40B4-BE49-F238E27FC236}">
                <a16:creationId xmlns:a16="http://schemas.microsoft.com/office/drawing/2014/main" id="{B9B60F59-4918-F897-36BB-179784F8705A}"/>
              </a:ext>
            </a:extLst>
          </p:cNvPr>
          <p:cNvSpPr txBox="1"/>
          <p:nvPr/>
        </p:nvSpPr>
        <p:spPr bwMode="auto">
          <a:xfrm>
            <a:off x="9901601" y="5772579"/>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173" name="TextBox 172">
            <a:extLst>
              <a:ext uri="{FF2B5EF4-FFF2-40B4-BE49-F238E27FC236}">
                <a16:creationId xmlns:a16="http://schemas.microsoft.com/office/drawing/2014/main" id="{EF273653-65F1-401F-33FB-0CB3D91BF444}"/>
              </a:ext>
            </a:extLst>
          </p:cNvPr>
          <p:cNvSpPr txBox="1"/>
          <p:nvPr/>
        </p:nvSpPr>
        <p:spPr bwMode="auto">
          <a:xfrm>
            <a:off x="9656523" y="5772579"/>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11</a:t>
            </a:r>
          </a:p>
        </p:txBody>
      </p:sp>
      <p:sp>
        <p:nvSpPr>
          <p:cNvPr id="174" name="TextBox 173">
            <a:extLst>
              <a:ext uri="{FF2B5EF4-FFF2-40B4-BE49-F238E27FC236}">
                <a16:creationId xmlns:a16="http://schemas.microsoft.com/office/drawing/2014/main" id="{6FCCE3E0-E091-0CE6-4C49-2076D9D0B11C}"/>
              </a:ext>
            </a:extLst>
          </p:cNvPr>
          <p:cNvSpPr txBox="1"/>
          <p:nvPr/>
        </p:nvSpPr>
        <p:spPr bwMode="auto">
          <a:xfrm>
            <a:off x="10714811" y="5772579"/>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175" name="TextBox 174">
            <a:extLst>
              <a:ext uri="{FF2B5EF4-FFF2-40B4-BE49-F238E27FC236}">
                <a16:creationId xmlns:a16="http://schemas.microsoft.com/office/drawing/2014/main" id="{A709A00C-24FE-216E-DC1F-D5D9D5160451}"/>
              </a:ext>
            </a:extLst>
          </p:cNvPr>
          <p:cNvSpPr txBox="1"/>
          <p:nvPr/>
        </p:nvSpPr>
        <p:spPr bwMode="auto">
          <a:xfrm>
            <a:off x="10506323" y="5772579"/>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176" name="TextBox 175">
            <a:extLst>
              <a:ext uri="{FF2B5EF4-FFF2-40B4-BE49-F238E27FC236}">
                <a16:creationId xmlns:a16="http://schemas.microsoft.com/office/drawing/2014/main" id="{3B404ED6-F67B-0B4F-8E46-94F5BD211148}"/>
              </a:ext>
            </a:extLst>
          </p:cNvPr>
          <p:cNvSpPr txBox="1"/>
          <p:nvPr/>
        </p:nvSpPr>
        <p:spPr bwMode="auto">
          <a:xfrm>
            <a:off x="6205449" y="5771607"/>
            <a:ext cx="11324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Risk</a:t>
            </a:r>
          </a:p>
        </p:txBody>
      </p:sp>
      <p:sp>
        <p:nvSpPr>
          <p:cNvPr id="177" name="TextBox 176">
            <a:extLst>
              <a:ext uri="{FF2B5EF4-FFF2-40B4-BE49-F238E27FC236}">
                <a16:creationId xmlns:a16="http://schemas.microsoft.com/office/drawing/2014/main" id="{DBC3FF03-555F-D7FF-28F5-22C35C636818}"/>
              </a:ext>
            </a:extLst>
          </p:cNvPr>
          <p:cNvSpPr txBox="1"/>
          <p:nvPr/>
        </p:nvSpPr>
        <p:spPr bwMode="auto">
          <a:xfrm>
            <a:off x="11317315" y="5771607"/>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78" name="TextBox 177">
            <a:extLst>
              <a:ext uri="{FF2B5EF4-FFF2-40B4-BE49-F238E27FC236}">
                <a16:creationId xmlns:a16="http://schemas.microsoft.com/office/drawing/2014/main" id="{706D17F6-EC1E-7F88-D74B-AAB25B9BD41D}"/>
              </a:ext>
            </a:extLst>
          </p:cNvPr>
          <p:cNvSpPr txBox="1"/>
          <p:nvPr/>
        </p:nvSpPr>
        <p:spPr bwMode="auto">
          <a:xfrm>
            <a:off x="11119618" y="5771607"/>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179" name="TextBox 178">
            <a:extLst>
              <a:ext uri="{FF2B5EF4-FFF2-40B4-BE49-F238E27FC236}">
                <a16:creationId xmlns:a16="http://schemas.microsoft.com/office/drawing/2014/main" id="{883037F9-7EDC-112A-BF0A-BF7A2818DECB}"/>
              </a:ext>
            </a:extLst>
          </p:cNvPr>
          <p:cNvSpPr txBox="1"/>
          <p:nvPr/>
        </p:nvSpPr>
        <p:spPr bwMode="auto">
          <a:xfrm>
            <a:off x="10913813" y="5771607"/>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grpSp>
        <p:nvGrpSpPr>
          <p:cNvPr id="132" name="Group 131">
            <a:extLst>
              <a:ext uri="{FF2B5EF4-FFF2-40B4-BE49-F238E27FC236}">
                <a16:creationId xmlns:a16="http://schemas.microsoft.com/office/drawing/2014/main" id="{C699E85B-A4F7-4B3E-9A41-D9CAE78627A5}"/>
              </a:ext>
            </a:extLst>
          </p:cNvPr>
          <p:cNvGrpSpPr/>
          <p:nvPr/>
        </p:nvGrpSpPr>
        <p:grpSpPr>
          <a:xfrm>
            <a:off x="1149857" y="2218317"/>
            <a:ext cx="93117" cy="2963594"/>
            <a:chOff x="1165179" y="2450013"/>
            <a:chExt cx="66572" cy="2732280"/>
          </a:xfrm>
        </p:grpSpPr>
        <p:sp>
          <p:nvSpPr>
            <p:cNvPr id="60" name="Line 121">
              <a:extLst>
                <a:ext uri="{FF2B5EF4-FFF2-40B4-BE49-F238E27FC236}">
                  <a16:creationId xmlns:a16="http://schemas.microsoft.com/office/drawing/2014/main" id="{D49469E3-1281-5F5B-7E91-1458DB5FC343}"/>
                </a:ext>
              </a:extLst>
            </p:cNvPr>
            <p:cNvSpPr>
              <a:spLocks noChangeShapeType="1"/>
            </p:cNvSpPr>
            <p:nvPr/>
          </p:nvSpPr>
          <p:spPr bwMode="auto">
            <a:xfrm>
              <a:off x="1165179" y="245001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61" name="Line 122">
              <a:extLst>
                <a:ext uri="{FF2B5EF4-FFF2-40B4-BE49-F238E27FC236}">
                  <a16:creationId xmlns:a16="http://schemas.microsoft.com/office/drawing/2014/main" id="{852179F5-0045-1F3C-EDA6-73240868DFEA}"/>
                </a:ext>
              </a:extLst>
            </p:cNvPr>
            <p:cNvSpPr>
              <a:spLocks noChangeShapeType="1"/>
            </p:cNvSpPr>
            <p:nvPr/>
          </p:nvSpPr>
          <p:spPr bwMode="auto">
            <a:xfrm>
              <a:off x="1165179" y="271610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69" name="Line 123">
              <a:extLst>
                <a:ext uri="{FF2B5EF4-FFF2-40B4-BE49-F238E27FC236}">
                  <a16:creationId xmlns:a16="http://schemas.microsoft.com/office/drawing/2014/main" id="{7BA1143A-668E-17DE-70B4-D0DA7B4BAF87}"/>
                </a:ext>
              </a:extLst>
            </p:cNvPr>
            <p:cNvSpPr>
              <a:spLocks noChangeShapeType="1"/>
            </p:cNvSpPr>
            <p:nvPr/>
          </p:nvSpPr>
          <p:spPr bwMode="auto">
            <a:xfrm>
              <a:off x="1165179" y="298281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71" name="Line 124">
              <a:extLst>
                <a:ext uri="{FF2B5EF4-FFF2-40B4-BE49-F238E27FC236}">
                  <a16:creationId xmlns:a16="http://schemas.microsoft.com/office/drawing/2014/main" id="{36C5A5F6-FABA-2A85-2A2A-80D452D125C7}"/>
                </a:ext>
              </a:extLst>
            </p:cNvPr>
            <p:cNvSpPr>
              <a:spLocks noChangeShapeType="1"/>
            </p:cNvSpPr>
            <p:nvPr/>
          </p:nvSpPr>
          <p:spPr bwMode="auto">
            <a:xfrm>
              <a:off x="1165179" y="326628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5" name="Line 125">
              <a:extLst>
                <a:ext uri="{FF2B5EF4-FFF2-40B4-BE49-F238E27FC236}">
                  <a16:creationId xmlns:a16="http://schemas.microsoft.com/office/drawing/2014/main" id="{CD1259B0-A664-1614-05A2-B82B2AE6B4C7}"/>
                </a:ext>
              </a:extLst>
            </p:cNvPr>
            <p:cNvSpPr>
              <a:spLocks noChangeShapeType="1"/>
            </p:cNvSpPr>
            <p:nvPr/>
          </p:nvSpPr>
          <p:spPr bwMode="auto">
            <a:xfrm>
              <a:off x="1165179" y="353837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6" name="Line 126">
              <a:extLst>
                <a:ext uri="{FF2B5EF4-FFF2-40B4-BE49-F238E27FC236}">
                  <a16:creationId xmlns:a16="http://schemas.microsoft.com/office/drawing/2014/main" id="{3AF9985B-0234-ED9D-B934-E549F01AAE1F}"/>
                </a:ext>
              </a:extLst>
            </p:cNvPr>
            <p:cNvSpPr>
              <a:spLocks noChangeShapeType="1"/>
            </p:cNvSpPr>
            <p:nvPr/>
          </p:nvSpPr>
          <p:spPr bwMode="auto">
            <a:xfrm>
              <a:off x="1165179" y="381046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7" name="Line 127">
              <a:extLst>
                <a:ext uri="{FF2B5EF4-FFF2-40B4-BE49-F238E27FC236}">
                  <a16:creationId xmlns:a16="http://schemas.microsoft.com/office/drawing/2014/main" id="{F7997763-F974-3C3B-C444-48A9231EA3D0}"/>
                </a:ext>
              </a:extLst>
            </p:cNvPr>
            <p:cNvSpPr>
              <a:spLocks noChangeShapeType="1"/>
            </p:cNvSpPr>
            <p:nvPr/>
          </p:nvSpPr>
          <p:spPr bwMode="auto">
            <a:xfrm>
              <a:off x="1165179" y="4084139"/>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8" name="Line 128">
              <a:extLst>
                <a:ext uri="{FF2B5EF4-FFF2-40B4-BE49-F238E27FC236}">
                  <a16:creationId xmlns:a16="http://schemas.microsoft.com/office/drawing/2014/main" id="{8ABAE0D1-A14B-1BEB-1421-AB0725019C2E}"/>
                </a:ext>
              </a:extLst>
            </p:cNvPr>
            <p:cNvSpPr>
              <a:spLocks noChangeShapeType="1"/>
            </p:cNvSpPr>
            <p:nvPr/>
          </p:nvSpPr>
          <p:spPr bwMode="auto">
            <a:xfrm>
              <a:off x="1165179" y="435464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9" name="Line 129">
              <a:extLst>
                <a:ext uri="{FF2B5EF4-FFF2-40B4-BE49-F238E27FC236}">
                  <a16:creationId xmlns:a16="http://schemas.microsoft.com/office/drawing/2014/main" id="{6EDA6DE4-25F1-D916-ADA5-A811AF301720}"/>
                </a:ext>
              </a:extLst>
            </p:cNvPr>
            <p:cNvSpPr>
              <a:spLocks noChangeShapeType="1"/>
            </p:cNvSpPr>
            <p:nvPr/>
          </p:nvSpPr>
          <p:spPr bwMode="auto">
            <a:xfrm>
              <a:off x="1165179" y="4630526"/>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0" name="Line 130">
              <a:extLst>
                <a:ext uri="{FF2B5EF4-FFF2-40B4-BE49-F238E27FC236}">
                  <a16:creationId xmlns:a16="http://schemas.microsoft.com/office/drawing/2014/main" id="{59E6A01A-F1BC-38BC-51CC-5D7135F23889}"/>
                </a:ext>
              </a:extLst>
            </p:cNvPr>
            <p:cNvSpPr>
              <a:spLocks noChangeShapeType="1"/>
            </p:cNvSpPr>
            <p:nvPr/>
          </p:nvSpPr>
          <p:spPr bwMode="auto">
            <a:xfrm>
              <a:off x="1165179" y="490420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1" name="Line 131">
              <a:extLst>
                <a:ext uri="{FF2B5EF4-FFF2-40B4-BE49-F238E27FC236}">
                  <a16:creationId xmlns:a16="http://schemas.microsoft.com/office/drawing/2014/main" id="{09E021CC-1255-8F90-2787-6E671B1D7CCA}"/>
                </a:ext>
              </a:extLst>
            </p:cNvPr>
            <p:cNvSpPr>
              <a:spLocks noChangeShapeType="1"/>
            </p:cNvSpPr>
            <p:nvPr/>
          </p:nvSpPr>
          <p:spPr bwMode="auto">
            <a:xfrm>
              <a:off x="1165179" y="518229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133" name="TextBox 132">
            <a:extLst>
              <a:ext uri="{FF2B5EF4-FFF2-40B4-BE49-F238E27FC236}">
                <a16:creationId xmlns:a16="http://schemas.microsoft.com/office/drawing/2014/main" id="{B0DA158E-3931-2DCC-59EB-6466C18B9226}"/>
              </a:ext>
            </a:extLst>
          </p:cNvPr>
          <p:cNvSpPr txBox="1"/>
          <p:nvPr/>
        </p:nvSpPr>
        <p:spPr bwMode="auto">
          <a:xfrm>
            <a:off x="9117408" y="5381494"/>
            <a:ext cx="4026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Tree>
    <p:extLst>
      <p:ext uri="{BB962C8B-B14F-4D97-AF65-F5344CB8AC3E}">
        <p14:creationId xmlns:p14="http://schemas.microsoft.com/office/powerpoint/2010/main" val="425953002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a:xfrm>
            <a:off x="609759" y="238127"/>
            <a:ext cx="11163141" cy="1103313"/>
          </a:xfrm>
        </p:spPr>
        <p:txBody>
          <a:bodyPr/>
          <a:lstStyle/>
          <a:p>
            <a:r>
              <a:rPr lang="en-US" sz="3400" dirty="0"/>
              <a:t>OAsIs Cohort B Phase I/II Study of Ibrutinib, Obinutuzumab, and Venetoclax in R/R MCL: Study Design and Patients</a:t>
            </a:r>
          </a:p>
        </p:txBody>
      </p:sp>
      <p:sp>
        <p:nvSpPr>
          <p:cNvPr id="4" name="Text Placeholder 3">
            <a:extLst>
              <a:ext uri="{FF2B5EF4-FFF2-40B4-BE49-F238E27FC236}">
                <a16:creationId xmlns:a16="http://schemas.microsoft.com/office/drawing/2014/main" id="{9CF6BD29-C82A-8B4B-9365-B5AF0C7F9CF1}"/>
              </a:ext>
            </a:extLst>
          </p:cNvPr>
          <p:cNvSpPr>
            <a:spLocks noGrp="1"/>
          </p:cNvSpPr>
          <p:nvPr>
            <p:ph type="body" sz="quarter" idx="4294967295"/>
          </p:nvPr>
        </p:nvSpPr>
        <p:spPr>
          <a:xfrm>
            <a:off x="429116" y="6386759"/>
            <a:ext cx="3793525" cy="228433"/>
          </a:xfrm>
        </p:spPr>
        <p:txBody>
          <a:bodyPr/>
          <a:lstStyle/>
          <a:p>
            <a:pPr marL="0" indent="0">
              <a:buNone/>
            </a:pPr>
            <a:r>
              <a:rPr lang="en-US" sz="1200" dirty="0">
                <a:solidFill>
                  <a:schemeClr val="bg2"/>
                </a:solidFill>
              </a:rPr>
              <a:t>Le </a:t>
            </a:r>
            <a:r>
              <a:rPr lang="en-US" sz="1200" dirty="0" err="1">
                <a:solidFill>
                  <a:schemeClr val="bg2"/>
                </a:solidFill>
              </a:rPr>
              <a:t>Gouill</a:t>
            </a:r>
            <a:r>
              <a:rPr lang="en-US" sz="1200" dirty="0">
                <a:solidFill>
                  <a:schemeClr val="bg2"/>
                </a:solidFill>
              </a:rPr>
              <a:t>. Blood. 2021;137:877. </a:t>
            </a:r>
          </a:p>
        </p:txBody>
      </p:sp>
      <p:sp>
        <p:nvSpPr>
          <p:cNvPr id="14" name="Rectangle 13">
            <a:extLst>
              <a:ext uri="{FF2B5EF4-FFF2-40B4-BE49-F238E27FC236}">
                <a16:creationId xmlns:a16="http://schemas.microsoft.com/office/drawing/2014/main" id="{6AB44267-23BB-F84A-B9F3-6299BE3E7878}"/>
              </a:ext>
            </a:extLst>
          </p:cNvPr>
          <p:cNvSpPr/>
          <p:nvPr/>
        </p:nvSpPr>
        <p:spPr>
          <a:xfrm>
            <a:off x="729048" y="5131801"/>
            <a:ext cx="6091882" cy="1254958"/>
          </a:xfrm>
          <a:prstGeom prst="rect">
            <a:avLst/>
          </a:prstGeom>
          <a:solidFill>
            <a:schemeClr val="accent3"/>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Primary endpoint: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occurrence of unacceptable toxicity defined as an AE or an abnormal laboratory value assessed as unrelated to PD, intercurrent illness, or concomitant medications occurring during C2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Secondary endpoints: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ORR, CR rate, PR rate, OS, and PFS</a:t>
            </a:r>
          </a:p>
        </p:txBody>
      </p:sp>
      <p:graphicFrame>
        <p:nvGraphicFramePr>
          <p:cNvPr id="18" name="Table 13">
            <a:extLst>
              <a:ext uri="{FF2B5EF4-FFF2-40B4-BE49-F238E27FC236}">
                <a16:creationId xmlns:a16="http://schemas.microsoft.com/office/drawing/2014/main" id="{E433D0E3-54B0-BE42-BA30-51BAD488B9F2}"/>
              </a:ext>
            </a:extLst>
          </p:cNvPr>
          <p:cNvGraphicFramePr>
            <a:graphicFrameLocks noGrp="1"/>
          </p:cNvGraphicFramePr>
          <p:nvPr/>
        </p:nvGraphicFramePr>
        <p:xfrm>
          <a:off x="6932142" y="1363980"/>
          <a:ext cx="4843100" cy="4846320"/>
        </p:xfrm>
        <a:graphic>
          <a:graphicData uri="http://schemas.openxmlformats.org/drawingml/2006/table">
            <a:tbl>
              <a:tblPr firstRow="1" bandRow="1">
                <a:tableStyleId>{0505E3EF-67EA-436B-97B2-0124C06EBD24}</a:tableStyleId>
              </a:tblPr>
              <a:tblGrid>
                <a:gridCol w="2324327">
                  <a:extLst>
                    <a:ext uri="{9D8B030D-6E8A-4147-A177-3AD203B41FA5}">
                      <a16:colId xmlns:a16="http://schemas.microsoft.com/office/drawing/2014/main" val="1902234832"/>
                    </a:ext>
                  </a:extLst>
                </a:gridCol>
                <a:gridCol w="1581176">
                  <a:extLst>
                    <a:ext uri="{9D8B030D-6E8A-4147-A177-3AD203B41FA5}">
                      <a16:colId xmlns:a16="http://schemas.microsoft.com/office/drawing/2014/main" val="1969816402"/>
                    </a:ext>
                  </a:extLst>
                </a:gridCol>
                <a:gridCol w="937597">
                  <a:extLst>
                    <a:ext uri="{9D8B030D-6E8A-4147-A177-3AD203B41FA5}">
                      <a16:colId xmlns:a16="http://schemas.microsoft.com/office/drawing/2014/main" val="722923421"/>
                    </a:ext>
                  </a:extLst>
                </a:gridCol>
              </a:tblGrid>
              <a:tr h="186593">
                <a:tc gridSpan="2">
                  <a:txBody>
                    <a:bodyPr/>
                    <a:lstStyle/>
                    <a:p>
                      <a:r>
                        <a:rPr lang="en-US" sz="1200" b="1" baseline="0" dirty="0">
                          <a:solidFill>
                            <a:schemeClr val="tx1"/>
                          </a:solidFill>
                        </a:rPr>
                        <a:t>Baseline Characteristics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sz="1400" b="1" baseline="30000"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solidFill>
                  </a:tcPr>
                </a:tc>
                <a:tc>
                  <a:txBody>
                    <a:bodyPr/>
                    <a:lstStyle/>
                    <a:p>
                      <a:pPr algn="ctr"/>
                      <a:r>
                        <a:rPr lang="en-US" sz="1200" b="1" dirty="0">
                          <a:solidFill>
                            <a:schemeClr val="tx1"/>
                          </a:solidFill>
                        </a:rPr>
                        <a:t>Cohort B </a:t>
                      </a:r>
                      <a:br>
                        <a:rPr lang="en-US" sz="1200" b="1" dirty="0">
                          <a:solidFill>
                            <a:schemeClr val="tx1"/>
                          </a:solidFill>
                        </a:rPr>
                      </a:br>
                      <a:r>
                        <a:rPr lang="en-US" sz="1200" b="1" dirty="0">
                          <a:solidFill>
                            <a:schemeClr val="tx1"/>
                          </a:solidFill>
                        </a:rPr>
                        <a:t>(n = 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0">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Median age, </a:t>
                      </a:r>
                      <a:r>
                        <a:rPr lang="en-US" sz="1200" b="0" dirty="0" err="1">
                          <a:solidFill>
                            <a:schemeClr val="bg1"/>
                          </a:solidFill>
                        </a:rPr>
                        <a:t>yr</a:t>
                      </a:r>
                      <a:r>
                        <a:rPr lang="en-US" sz="1200" b="0" dirty="0">
                          <a:solidFill>
                            <a:schemeClr val="bg1"/>
                          </a:solidFill>
                        </a:rPr>
                        <a:t> (range)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b="1"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66 (45-76)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30833449"/>
                  </a:ext>
                </a:extLst>
              </a:tr>
              <a:tr h="0">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Sex, n (%)</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200" b="0" dirty="0">
                          <a:solidFill>
                            <a:schemeClr val="bg1"/>
                          </a:solidFill>
                        </a:rPr>
                        <a:t>Female</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5 (21)</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587626608"/>
                  </a:ext>
                </a:extLst>
              </a:tr>
              <a:tr h="0">
                <a:tc vMerge="1">
                  <a:txBody>
                    <a:bodyPr/>
                    <a:lstStyle/>
                    <a:p>
                      <a:endParaRPr lang="en-US"/>
                    </a:p>
                  </a:txBody>
                  <a:tcPr/>
                </a:tc>
                <a:tc>
                  <a:txBody>
                    <a:bodyPr/>
                    <a:lstStyle/>
                    <a:p>
                      <a:r>
                        <a:rPr lang="en-US" sz="1200" b="0" dirty="0">
                          <a:solidFill>
                            <a:schemeClr val="bg1"/>
                          </a:solidFill>
                        </a:rPr>
                        <a:t>Male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19 (79)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751164364"/>
                  </a:ext>
                </a:extLst>
              </a:tr>
              <a:tr h="0">
                <a:tc gridSpan="2">
                  <a:txBody>
                    <a:bodyPr/>
                    <a:lstStyle/>
                    <a:p>
                      <a:pPr lvl="0"/>
                      <a:r>
                        <a:rPr lang="en-US" sz="1200" b="0" dirty="0">
                          <a:solidFill>
                            <a:schemeClr val="bg1"/>
                          </a:solidFill>
                        </a:rPr>
                        <a:t>Median no. of previous lines, n (range)</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lvl="0"/>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r>
                        <a:rPr lang="en-US" sz="1200" dirty="0">
                          <a:solidFill>
                            <a:schemeClr val="bg1"/>
                          </a:solidFill>
                        </a:rPr>
                        <a:t>1 (1-3)</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358588066"/>
                  </a:ext>
                </a:extLst>
              </a:tr>
              <a:tr h="0">
                <a:tc gridSpan="2">
                  <a:txBody>
                    <a:bodyPr/>
                    <a:lstStyle/>
                    <a:p>
                      <a:pPr lvl="0"/>
                      <a:r>
                        <a:rPr lang="en-US" sz="1200" b="0" dirty="0">
                          <a:solidFill>
                            <a:schemeClr val="bg1"/>
                          </a:solidFill>
                        </a:rPr>
                        <a:t>Median time from previous line of treatment, mo (range)</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24 (1-172)</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658659752"/>
                  </a:ext>
                </a:extLst>
              </a:tr>
              <a:tr h="0">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Stage of MCL at inclusion, n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200" b="0" dirty="0">
                          <a:solidFill>
                            <a:schemeClr val="bg1"/>
                          </a:solidFill>
                        </a:rPr>
                        <a:t>II</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3 (12)</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561937650"/>
                  </a:ext>
                </a:extLst>
              </a:tr>
              <a:tr h="0">
                <a:tc vMerge="1">
                  <a:txBody>
                    <a:bodyPr/>
                    <a:lstStyle/>
                    <a:p>
                      <a:endParaRPr lang="en-US"/>
                    </a:p>
                  </a:txBody>
                  <a:tcP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200" b="0" dirty="0">
                          <a:solidFill>
                            <a:schemeClr val="bg1"/>
                          </a:solidFill>
                        </a:rPr>
                        <a:t>III-IV</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21 (88)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10405615"/>
                  </a:ext>
                </a:extLst>
              </a:tr>
              <a:tr h="0">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MIPI score at inclusion, n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200" b="0" dirty="0">
                          <a:solidFill>
                            <a:schemeClr val="bg1"/>
                          </a:solidFill>
                        </a:rPr>
                        <a:t>High risk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7 (29)</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55288583"/>
                  </a:ext>
                </a:extLst>
              </a:tr>
              <a:tr h="0">
                <a:tc vMerge="1">
                  <a:txBody>
                    <a:bodyPr/>
                    <a:lstStyle/>
                    <a:p>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200" b="0" dirty="0">
                          <a:solidFill>
                            <a:schemeClr val="bg1"/>
                          </a:solidFill>
                        </a:rPr>
                        <a:t>Intermediate risk</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8 (33)</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901583595"/>
                  </a:ext>
                </a:extLst>
              </a:tr>
              <a:tr h="0">
                <a:tc vMerge="1">
                  <a:txBody>
                    <a:bodyPr/>
                    <a:lstStyle/>
                    <a:p>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200" b="0" dirty="0">
                          <a:solidFill>
                            <a:schemeClr val="bg1"/>
                          </a:solidFill>
                        </a:rPr>
                        <a:t>Low risk</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9 (38)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003685403"/>
                  </a:ext>
                </a:extLst>
              </a:tr>
              <a:tr h="0">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Blastic or pleomorphic, n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200" b="0" dirty="0">
                          <a:solidFill>
                            <a:schemeClr val="bg1"/>
                          </a:solidFill>
                        </a:rPr>
                        <a:t>Blastic</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4 (17)</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213956559"/>
                  </a:ext>
                </a:extLst>
              </a:tr>
              <a:tr h="0">
                <a:tc vMerge="1">
                  <a:txBody>
                    <a:bodyPr/>
                    <a:lstStyle/>
                    <a:p>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200" b="0" dirty="0">
                          <a:solidFill>
                            <a:schemeClr val="bg1"/>
                          </a:solidFill>
                        </a:rPr>
                        <a:t>Pleomorphic MCL</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701850840"/>
                  </a:ext>
                </a:extLst>
              </a:tr>
              <a:tr h="0">
                <a:tc vMerge="1">
                  <a:txBody>
                    <a:bodyPr/>
                    <a:lstStyle/>
                    <a:p>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200" b="0" dirty="0">
                          <a:solidFill>
                            <a:schemeClr val="bg1"/>
                          </a:solidFill>
                        </a:rPr>
                        <a:t>Missing</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308647650"/>
                  </a:ext>
                </a:extLst>
              </a:tr>
              <a:tr h="0">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Cytogenetic and molecular features, n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200" b="0" i="1" dirty="0">
                          <a:solidFill>
                            <a:schemeClr val="bg1"/>
                          </a:solidFill>
                        </a:rPr>
                        <a:t>TP53</a:t>
                      </a:r>
                      <a:r>
                        <a:rPr lang="en-US" sz="1200" b="0" dirty="0">
                          <a:solidFill>
                            <a:schemeClr val="bg1"/>
                          </a:solidFill>
                        </a:rPr>
                        <a:t> mutated (NGS)</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5 (21)</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833682958"/>
                  </a:ext>
                </a:extLst>
              </a:tr>
              <a:tr h="0">
                <a:tc vMerge="1">
                  <a:txBody>
                    <a:bodyPr/>
                    <a:lstStyle/>
                    <a:p>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200" b="0" dirty="0">
                          <a:solidFill>
                            <a:schemeClr val="bg1"/>
                          </a:solidFill>
                        </a:rPr>
                        <a:t>17p deletion</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2 (8)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17886950"/>
                  </a:ext>
                </a:extLst>
              </a:tr>
              <a:tr h="0">
                <a:tc vMerge="1">
                  <a:txBody>
                    <a:bodyPr/>
                    <a:lstStyle/>
                    <a:p>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200" b="0" i="1" dirty="0">
                          <a:solidFill>
                            <a:schemeClr val="bg1"/>
                          </a:solidFill>
                        </a:rPr>
                        <a:t>IGHV</a:t>
                      </a:r>
                      <a:r>
                        <a:rPr lang="en-US" sz="1200" b="0" dirty="0">
                          <a:solidFill>
                            <a:schemeClr val="bg1"/>
                          </a:solidFill>
                        </a:rPr>
                        <a:t> mutated (NGS)</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7 (29)</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044565126"/>
                  </a:ext>
                </a:extLst>
              </a:tr>
            </a:tbl>
          </a:graphicData>
        </a:graphic>
      </p:graphicFrame>
      <p:sp>
        <p:nvSpPr>
          <p:cNvPr id="21" name="Rectangle 20">
            <a:extLst>
              <a:ext uri="{FF2B5EF4-FFF2-40B4-BE49-F238E27FC236}">
                <a16:creationId xmlns:a16="http://schemas.microsoft.com/office/drawing/2014/main" id="{2CABEC3F-4841-924D-A55E-D9C339049617}"/>
              </a:ext>
            </a:extLst>
          </p:cNvPr>
          <p:cNvSpPr/>
          <p:nvPr/>
        </p:nvSpPr>
        <p:spPr>
          <a:xfrm>
            <a:off x="719138" y="3429000"/>
            <a:ext cx="6101792" cy="1615666"/>
          </a:xfrm>
          <a:prstGeom prst="rect">
            <a:avLst/>
          </a:prstGeom>
          <a:solidFill>
            <a:schemeClr val="accent3">
              <a:lumMod val="20000"/>
              <a:lumOff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Treatment</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Fixed-dose obinutuzumab (1 g IV C1 Days 1, 8, and 15; C1b-8 Day 1; and every 2 mo until C23) </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Fixed-dose ibrutinib (560 mg/d for ≥2 </a:t>
            </a: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yr</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t>
            </a:r>
          </a:p>
          <a:p>
            <a:pPr marL="285750" marR="0" lvl="0" indent="-285750" algn="l" defTabSz="914400" rtl="0" eaLnBrk="1" fontAlgn="auto" latinLnBrk="0" hangingPunct="1">
              <a:lnSpc>
                <a:spcPct val="100000"/>
              </a:lnSpc>
              <a:spcBef>
                <a:spcPts val="0"/>
              </a:spcBef>
              <a:spcAft>
                <a:spcPts val="0"/>
              </a:spcAft>
              <a:buClrTx/>
              <a:buSzTx/>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Escalating doses of venetoclax (400 mg/d, 600 mg/d, and 800 mg/d)</a:t>
            </a:r>
          </a:p>
        </p:txBody>
      </p:sp>
      <p:sp>
        <p:nvSpPr>
          <p:cNvPr id="10" name="Rectangle 9">
            <a:extLst>
              <a:ext uri="{FF2B5EF4-FFF2-40B4-BE49-F238E27FC236}">
                <a16:creationId xmlns:a16="http://schemas.microsoft.com/office/drawing/2014/main" id="{C9EAE1B7-EF6C-094C-8009-9E7D1FDD6F66}"/>
              </a:ext>
            </a:extLst>
          </p:cNvPr>
          <p:cNvSpPr/>
          <p:nvPr/>
        </p:nvSpPr>
        <p:spPr>
          <a:xfrm>
            <a:off x="719138" y="1586470"/>
            <a:ext cx="6101792" cy="1755395"/>
          </a:xfrm>
          <a:prstGeom prst="rect">
            <a:avLst/>
          </a:prstGeom>
          <a:solidFill>
            <a:schemeClr val="accent3">
              <a:lumMod val="20000"/>
              <a:lumOff val="80000"/>
              <a:alpha val="50000"/>
            </a:schemeClr>
          </a:solidFill>
          <a:ln w="12700" cap="flat" cmpd="sng" algn="ctr">
            <a:noFill/>
            <a:prstDash val="solid"/>
            <a:miter lim="800000"/>
          </a:ln>
          <a:effectLst/>
        </p:spPr>
        <p:txBody>
          <a:bodyPr lIns="108000" tIns="108000" rtlCol="0" anchor="t" anchorCtr="0"/>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Key Eligibility Criteria</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Aged ≥18 </a:t>
            </a: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yr</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for French patients; aged ≥16 </a:t>
            </a: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yr</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for English patients </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R/R disease after ≥1 line of treatment </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ECOG PS 0-2</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HIV, anti-HBc, HbsAg test negative</a:t>
            </a:r>
          </a:p>
          <a:p>
            <a:pPr marL="213750" marR="0" lvl="0" indent="-213750" algn="l" defTabSz="914400" rtl="0" eaLnBrk="1" fontAlgn="auto" latinLnBrk="0" hangingPunct="1">
              <a:lnSpc>
                <a:spcPct val="100000"/>
              </a:lnSpc>
              <a:spcBef>
                <a:spcPts val="0"/>
              </a:spcBef>
              <a:spcAft>
                <a:spcPts val="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Symbol" pitchFamily="2" charset="2"/>
              </a:rPr>
              <a:t>Life expectancy of &gt;3 mo</a:t>
            </a:r>
          </a:p>
        </p:txBody>
      </p:sp>
    </p:spTree>
    <p:extLst>
      <p:ext uri="{BB962C8B-B14F-4D97-AF65-F5344CB8AC3E}">
        <p14:creationId xmlns:p14="http://schemas.microsoft.com/office/powerpoint/2010/main" val="286739565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p:txBody>
          <a:bodyPr/>
          <a:lstStyle/>
          <a:p>
            <a:r>
              <a:rPr lang="en-US" dirty="0"/>
              <a:t>OAsIs Cohort B Phase I/II Study of Ibrutinib, Obinutuzumab, and Venetoclax in R/R MCL: Efficacy</a:t>
            </a:r>
          </a:p>
        </p:txBody>
      </p:sp>
      <p:graphicFrame>
        <p:nvGraphicFramePr>
          <p:cNvPr id="16" name="Table 13">
            <a:extLst>
              <a:ext uri="{FF2B5EF4-FFF2-40B4-BE49-F238E27FC236}">
                <a16:creationId xmlns:a16="http://schemas.microsoft.com/office/drawing/2014/main" id="{C4B3DFFD-5FE6-EE4E-96C7-9154BC9BE158}"/>
              </a:ext>
            </a:extLst>
          </p:cNvPr>
          <p:cNvGraphicFramePr>
            <a:graphicFrameLocks noGrp="1"/>
          </p:cNvGraphicFramePr>
          <p:nvPr/>
        </p:nvGraphicFramePr>
        <p:xfrm>
          <a:off x="425319" y="1455420"/>
          <a:ext cx="3975838" cy="4754880"/>
        </p:xfrm>
        <a:graphic>
          <a:graphicData uri="http://schemas.openxmlformats.org/drawingml/2006/table">
            <a:tbl>
              <a:tblPr firstRow="1" bandRow="1">
                <a:tableStyleId>{0505E3EF-67EA-436B-97B2-0124C06EBD24}</a:tableStyleId>
              </a:tblPr>
              <a:tblGrid>
                <a:gridCol w="1368000">
                  <a:extLst>
                    <a:ext uri="{9D8B030D-6E8A-4147-A177-3AD203B41FA5}">
                      <a16:colId xmlns:a16="http://schemas.microsoft.com/office/drawing/2014/main" val="1902234832"/>
                    </a:ext>
                  </a:extLst>
                </a:gridCol>
                <a:gridCol w="720000">
                  <a:extLst>
                    <a:ext uri="{9D8B030D-6E8A-4147-A177-3AD203B41FA5}">
                      <a16:colId xmlns:a16="http://schemas.microsoft.com/office/drawing/2014/main" val="2885996954"/>
                    </a:ext>
                  </a:extLst>
                </a:gridCol>
                <a:gridCol w="1887838">
                  <a:extLst>
                    <a:ext uri="{9D8B030D-6E8A-4147-A177-3AD203B41FA5}">
                      <a16:colId xmlns:a16="http://schemas.microsoft.com/office/drawing/2014/main" val="722923421"/>
                    </a:ext>
                  </a:extLst>
                </a:gridCol>
              </a:tblGrid>
              <a:tr h="240515">
                <a:tc gridSpan="2">
                  <a:txBody>
                    <a:bodyPr/>
                    <a:lstStyle/>
                    <a:p>
                      <a:endParaRPr lang="en-US" sz="1300" b="1" baseline="30000" dirty="0">
                        <a:solidFill>
                          <a:schemeClr val="tx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a:txBody>
                    <a:bodyPr/>
                    <a:lstStyle/>
                    <a:p>
                      <a:pPr algn="ctr"/>
                      <a:r>
                        <a:rPr lang="en-US" sz="1300" b="1" dirty="0">
                          <a:solidFill>
                            <a:schemeClr val="tx1"/>
                          </a:solidFill>
                        </a:rPr>
                        <a:t>Cohort B: Relapsed Patients, Ibrutinib, Obinutuzumab, and Venetoclax (n = 24)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94760">
                <a:tc rowSpan="5">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Response at end of cycle 2 </a:t>
                      </a:r>
                      <a:br>
                        <a:rPr lang="en-US" sz="1300" b="0" dirty="0">
                          <a:solidFill>
                            <a:schemeClr val="bg1"/>
                          </a:solidFill>
                        </a:rPr>
                      </a:br>
                      <a:r>
                        <a:rPr lang="en-US" sz="1300" b="0" dirty="0">
                          <a:solidFill>
                            <a:schemeClr val="bg1"/>
                          </a:solidFill>
                        </a:rPr>
                        <a:t>(Cheson 99)</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CR/CRu</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9 (38)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22144625"/>
                  </a:ext>
                </a:extLst>
              </a:tr>
              <a:tr h="94760">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PR</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11 (46)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415526374"/>
                  </a:ext>
                </a:extLst>
              </a:tr>
              <a:tr h="94760">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SD</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1 (4)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30833449"/>
                  </a:ext>
                </a:extLst>
              </a:tr>
              <a:tr h="94760">
                <a:tc vMerge="1">
                  <a:txBody>
                    <a:bodyPr/>
                    <a:lstStyle/>
                    <a:p>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b="0" dirty="0">
                          <a:solidFill>
                            <a:schemeClr val="bg1"/>
                          </a:solidFill>
                        </a:rPr>
                        <a:t>PD</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b="0" dirty="0">
                          <a:solidFill>
                            <a:schemeClr val="bg1"/>
                          </a:solidFill>
                        </a:rPr>
                        <a:t>3 (12)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87626608"/>
                  </a:ext>
                </a:extLst>
              </a:tr>
              <a:tr h="94760">
                <a:tc vMerge="1">
                  <a:txBody>
                    <a:bodyPr/>
                    <a:lstStyle/>
                    <a:p>
                      <a:endParaRPr lang="en-US"/>
                    </a:p>
                  </a:txBody>
                  <a:tcPr/>
                </a:tc>
                <a:tc>
                  <a:txBody>
                    <a:bodyPr/>
                    <a:lstStyle/>
                    <a:p>
                      <a:r>
                        <a:rPr lang="en-US" sz="1300" b="0" dirty="0">
                          <a:solidFill>
                            <a:schemeClr val="bg1"/>
                          </a:solidFill>
                        </a:rPr>
                        <a:t>Missing</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chemeClr val="bg1"/>
                          </a:solidFill>
                        </a:rPr>
                        <a:t>–</a:t>
                      </a:r>
                      <a:endParaRPr lang="en-US" sz="1300" b="0" dirty="0">
                        <a:solidFill>
                          <a:schemeClr val="bg1"/>
                        </a:solidFil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751164364"/>
                  </a:ext>
                </a:extLst>
              </a:tr>
              <a:tr h="94760">
                <a:tc row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Response at end of cycle 4 </a:t>
                      </a:r>
                      <a:br>
                        <a:rPr lang="en-US" sz="1300" b="0" dirty="0">
                          <a:solidFill>
                            <a:schemeClr val="bg1"/>
                          </a:solidFill>
                        </a:rPr>
                      </a:br>
                      <a:r>
                        <a:rPr lang="en-US" sz="1300" b="0" dirty="0">
                          <a:solidFill>
                            <a:schemeClr val="bg1"/>
                          </a:solidFill>
                        </a:rPr>
                        <a:t>(Cheson 99)</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CR/CRu</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15 (62)</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82134660"/>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PR</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4 (17)</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303560769"/>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SD</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 (4)</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632779714"/>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b="0" dirty="0">
                          <a:solidFill>
                            <a:schemeClr val="bg1"/>
                          </a:solidFill>
                        </a:rPr>
                        <a:t>PD</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4 (17)</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113022762"/>
                  </a:ext>
                </a:extLst>
              </a:tr>
              <a:tr h="94760">
                <a:tc rowSpan="5">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Response at end of cycle 6 </a:t>
                      </a:r>
                      <a:br>
                        <a:rPr lang="en-US" sz="1300" b="0" dirty="0">
                          <a:solidFill>
                            <a:schemeClr val="bg1"/>
                          </a:solidFill>
                        </a:rPr>
                      </a:br>
                      <a:r>
                        <a:rPr lang="en-US" sz="1300" b="0" dirty="0">
                          <a:solidFill>
                            <a:schemeClr val="bg1"/>
                          </a:solidFill>
                        </a:rPr>
                        <a:t>(Cheson 99)</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CR/CRu</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16 (67)</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2023102"/>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PR</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2 (8)</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41132991"/>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300" b="0" dirty="0">
                          <a:solidFill>
                            <a:schemeClr val="bg1"/>
                          </a:solidFill>
                        </a:rPr>
                        <a:t>SD</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 </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61895028"/>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300" b="0" dirty="0">
                          <a:solidFill>
                            <a:schemeClr val="bg1"/>
                          </a:solidFill>
                        </a:rPr>
                        <a:t>PD</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4 (17)</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119872865"/>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lvl="0"/>
                      <a:r>
                        <a:rPr lang="en-US" sz="1300" b="0" dirty="0">
                          <a:solidFill>
                            <a:schemeClr val="bg1"/>
                          </a:solidFill>
                        </a:rPr>
                        <a:t>Not done</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300" dirty="0">
                          <a:solidFill>
                            <a:schemeClr val="bg1"/>
                          </a:solidFill>
                        </a:rPr>
                        <a:t>2 (8)</a:t>
                      </a:r>
                      <a:r>
                        <a:rPr lang="en-US" sz="1300" baseline="30000" dirty="0">
                          <a:solidFill>
                            <a:schemeClr val="bg1"/>
                          </a:solidFill>
                        </a:rPr>
                        <a:t>a</a:t>
                      </a:r>
                      <a:endParaRPr lang="en-US" sz="1300" dirty="0">
                        <a:solidFill>
                          <a:schemeClr val="bg1"/>
                        </a:solidFill>
                      </a:endParaRP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253177285"/>
                  </a:ext>
                </a:extLst>
              </a:tr>
              <a:tr h="94760">
                <a:tc rowSpan="4">
                  <a:txBody>
                    <a:bodyPr/>
                    <a:lstStyle/>
                    <a:p>
                      <a:pPr lvl="0"/>
                      <a:r>
                        <a:rPr lang="en-US" sz="1300" b="0" dirty="0">
                          <a:solidFill>
                            <a:schemeClr val="bg1"/>
                          </a:solidFill>
                        </a:rPr>
                        <a:t>Response at end of cycle 6 (Lugano)</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lvl="0"/>
                      <a:r>
                        <a:rPr lang="en-US" sz="1300" b="0" dirty="0">
                          <a:solidFill>
                            <a:schemeClr val="bg1"/>
                          </a:solidFill>
                        </a:rPr>
                        <a:t>CR</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16 (67)</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898624179"/>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lvl="0"/>
                      <a:r>
                        <a:rPr lang="en-US" sz="1300" b="0" dirty="0">
                          <a:solidFill>
                            <a:schemeClr val="bg1"/>
                          </a:solidFill>
                        </a:rPr>
                        <a:t>PR</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1 (4)</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009390825"/>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lvl="0"/>
                      <a:r>
                        <a:rPr lang="en-US" sz="1300" b="0" dirty="0">
                          <a:solidFill>
                            <a:schemeClr val="bg1"/>
                          </a:solidFill>
                        </a:rPr>
                        <a:t>PD</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5 (21)</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379053852"/>
                  </a:ext>
                </a:extLst>
              </a:tr>
              <a:tr h="94760">
                <a:tc vMerge="1">
                  <a:txBody>
                    <a:bodyPr/>
                    <a:lstStyle/>
                    <a:p>
                      <a:pPr lvl="0"/>
                      <a:endParaRPr lang="en-US" sz="1200" b="1" dirty="0"/>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lvl="0"/>
                      <a:r>
                        <a:rPr lang="en-US" sz="1300" b="0" dirty="0">
                          <a:solidFill>
                            <a:schemeClr val="bg1"/>
                          </a:solidFill>
                        </a:rPr>
                        <a:t>Not done</a:t>
                      </a:r>
                    </a:p>
                  </a:txBody>
                  <a:tcPr marL="108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300" dirty="0">
                          <a:solidFill>
                            <a:schemeClr val="bg1"/>
                          </a:solidFill>
                        </a:rPr>
                        <a:t>2 (8)</a:t>
                      </a:r>
                      <a:r>
                        <a:rPr lang="en-US" sz="1300" baseline="0" dirty="0">
                          <a:solidFill>
                            <a:schemeClr val="bg1"/>
                          </a:solidFill>
                        </a:rPr>
                        <a:t>*</a:t>
                      </a:r>
                    </a:p>
                  </a:txBody>
                  <a:tcPr marL="0" marR="0" marT="0" marB="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221352747"/>
                  </a:ext>
                </a:extLst>
              </a:tr>
            </a:tbl>
          </a:graphicData>
        </a:graphic>
      </p:graphicFrame>
      <p:sp>
        <p:nvSpPr>
          <p:cNvPr id="5" name="TextBox 4">
            <a:extLst>
              <a:ext uri="{FF2B5EF4-FFF2-40B4-BE49-F238E27FC236}">
                <a16:creationId xmlns:a16="http://schemas.microsoft.com/office/drawing/2014/main" id="{684644B8-B90D-4694-45EB-2C4CDCA9765D}"/>
              </a:ext>
            </a:extLst>
          </p:cNvPr>
          <p:cNvSpPr txBox="1"/>
          <p:nvPr/>
        </p:nvSpPr>
        <p:spPr bwMode="auto">
          <a:xfrm>
            <a:off x="435789" y="6185586"/>
            <a:ext cx="33206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 patients were allografted before cycle 6.</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Le </a:t>
            </a: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Gouill</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Blood. 2021;137:877.</a:t>
            </a:r>
          </a:p>
        </p:txBody>
      </p:sp>
      <p:sp>
        <p:nvSpPr>
          <p:cNvPr id="3" name="TextBox 2">
            <a:extLst>
              <a:ext uri="{FF2B5EF4-FFF2-40B4-BE49-F238E27FC236}">
                <a16:creationId xmlns:a16="http://schemas.microsoft.com/office/drawing/2014/main" id="{72D1D650-F57E-E228-B3F0-6B0713F0A5AF}"/>
              </a:ext>
            </a:extLst>
          </p:cNvPr>
          <p:cNvSpPr txBox="1"/>
          <p:nvPr/>
        </p:nvSpPr>
        <p:spPr>
          <a:xfrm>
            <a:off x="6168292" y="2044308"/>
            <a:ext cx="648505"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PFS</a:t>
            </a:r>
          </a:p>
        </p:txBody>
      </p:sp>
      <p:sp>
        <p:nvSpPr>
          <p:cNvPr id="4" name="TextBox 3">
            <a:extLst>
              <a:ext uri="{FF2B5EF4-FFF2-40B4-BE49-F238E27FC236}">
                <a16:creationId xmlns:a16="http://schemas.microsoft.com/office/drawing/2014/main" id="{8E283FA7-6D04-E699-14F5-8975451D2042}"/>
              </a:ext>
            </a:extLst>
          </p:cNvPr>
          <p:cNvSpPr txBox="1"/>
          <p:nvPr/>
        </p:nvSpPr>
        <p:spPr>
          <a:xfrm>
            <a:off x="9845188" y="2025981"/>
            <a:ext cx="648505"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OS</a:t>
            </a:r>
          </a:p>
        </p:txBody>
      </p:sp>
      <p:sp>
        <p:nvSpPr>
          <p:cNvPr id="6" name="TextBox 5">
            <a:extLst>
              <a:ext uri="{FF2B5EF4-FFF2-40B4-BE49-F238E27FC236}">
                <a16:creationId xmlns:a16="http://schemas.microsoft.com/office/drawing/2014/main" id="{16ADBC21-08C8-50B0-1CCF-79BAE33DFA7A}"/>
              </a:ext>
            </a:extLst>
          </p:cNvPr>
          <p:cNvSpPr txBox="1"/>
          <p:nvPr/>
        </p:nvSpPr>
        <p:spPr bwMode="auto">
          <a:xfrm rot="16200000">
            <a:off x="3922332" y="3421218"/>
            <a:ext cx="16793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Alive and Free </a:t>
            </a:r>
            <a:b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From Progression (%)</a:t>
            </a:r>
          </a:p>
        </p:txBody>
      </p:sp>
      <p:sp>
        <p:nvSpPr>
          <p:cNvPr id="8" name="TextBox 7">
            <a:extLst>
              <a:ext uri="{FF2B5EF4-FFF2-40B4-BE49-F238E27FC236}">
                <a16:creationId xmlns:a16="http://schemas.microsoft.com/office/drawing/2014/main" id="{27043A10-D74C-8330-DDF7-ECB07633798D}"/>
              </a:ext>
            </a:extLst>
          </p:cNvPr>
          <p:cNvSpPr txBox="1"/>
          <p:nvPr/>
        </p:nvSpPr>
        <p:spPr bwMode="auto">
          <a:xfrm rot="16200000">
            <a:off x="7756466" y="3513551"/>
            <a:ext cx="163294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who Lived (%)</a:t>
            </a:r>
          </a:p>
        </p:txBody>
      </p:sp>
      <p:sp>
        <p:nvSpPr>
          <p:cNvPr id="12" name="TextBox 11">
            <a:extLst>
              <a:ext uri="{FF2B5EF4-FFF2-40B4-BE49-F238E27FC236}">
                <a16:creationId xmlns:a16="http://schemas.microsoft.com/office/drawing/2014/main" id="{E08734FE-00BB-4D0C-6C93-51BE6D189ECB}"/>
              </a:ext>
            </a:extLst>
          </p:cNvPr>
          <p:cNvSpPr txBox="1"/>
          <p:nvPr/>
        </p:nvSpPr>
        <p:spPr bwMode="auto">
          <a:xfrm>
            <a:off x="6469070" y="4965480"/>
            <a:ext cx="4026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3" name="TextBox 12">
            <a:extLst>
              <a:ext uri="{FF2B5EF4-FFF2-40B4-BE49-F238E27FC236}">
                <a16:creationId xmlns:a16="http://schemas.microsoft.com/office/drawing/2014/main" id="{BED7280C-BB6A-127F-35EC-F41A330EE02F}"/>
              </a:ext>
            </a:extLst>
          </p:cNvPr>
          <p:cNvSpPr txBox="1"/>
          <p:nvPr/>
        </p:nvSpPr>
        <p:spPr bwMode="auto">
          <a:xfrm>
            <a:off x="10273469" y="4965479"/>
            <a:ext cx="40267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5" name="TextBox 14">
            <a:extLst>
              <a:ext uri="{FF2B5EF4-FFF2-40B4-BE49-F238E27FC236}">
                <a16:creationId xmlns:a16="http://schemas.microsoft.com/office/drawing/2014/main" id="{4BEC9912-AC6E-06EB-66F7-32860F9CD4BB}"/>
              </a:ext>
            </a:extLst>
          </p:cNvPr>
          <p:cNvSpPr txBox="1"/>
          <p:nvPr/>
        </p:nvSpPr>
        <p:spPr bwMode="auto">
          <a:xfrm>
            <a:off x="4872722" y="2391844"/>
            <a:ext cx="4203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17" name="TextBox 16">
            <a:extLst>
              <a:ext uri="{FF2B5EF4-FFF2-40B4-BE49-F238E27FC236}">
                <a16:creationId xmlns:a16="http://schemas.microsoft.com/office/drawing/2014/main" id="{AC21D43F-50C3-2BFF-7C2A-E2C3E3E755F8}"/>
              </a:ext>
            </a:extLst>
          </p:cNvPr>
          <p:cNvSpPr txBox="1"/>
          <p:nvPr/>
        </p:nvSpPr>
        <p:spPr bwMode="auto">
          <a:xfrm>
            <a:off x="4951270" y="2626193"/>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a:t>
            </a:r>
          </a:p>
        </p:txBody>
      </p:sp>
      <p:sp>
        <p:nvSpPr>
          <p:cNvPr id="18" name="TextBox 17">
            <a:extLst>
              <a:ext uri="{FF2B5EF4-FFF2-40B4-BE49-F238E27FC236}">
                <a16:creationId xmlns:a16="http://schemas.microsoft.com/office/drawing/2014/main" id="{A50D13B0-31F9-8AE8-F108-4E05F6B97AF4}"/>
              </a:ext>
            </a:extLst>
          </p:cNvPr>
          <p:cNvSpPr txBox="1"/>
          <p:nvPr/>
        </p:nvSpPr>
        <p:spPr bwMode="auto">
          <a:xfrm>
            <a:off x="4951270" y="2850293"/>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19" name="TextBox 18">
            <a:extLst>
              <a:ext uri="{FF2B5EF4-FFF2-40B4-BE49-F238E27FC236}">
                <a16:creationId xmlns:a16="http://schemas.microsoft.com/office/drawing/2014/main" id="{157DCCBC-9ADD-A304-D012-AE398F971B3C}"/>
              </a:ext>
            </a:extLst>
          </p:cNvPr>
          <p:cNvSpPr txBox="1"/>
          <p:nvPr/>
        </p:nvSpPr>
        <p:spPr bwMode="auto">
          <a:xfrm>
            <a:off x="4951270" y="306621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20" name="TextBox 19">
            <a:extLst>
              <a:ext uri="{FF2B5EF4-FFF2-40B4-BE49-F238E27FC236}">
                <a16:creationId xmlns:a16="http://schemas.microsoft.com/office/drawing/2014/main" id="{142A6AD5-EF92-B594-9E9C-FB5B6CF2E663}"/>
              </a:ext>
            </a:extLst>
          </p:cNvPr>
          <p:cNvSpPr txBox="1"/>
          <p:nvPr/>
        </p:nvSpPr>
        <p:spPr bwMode="auto">
          <a:xfrm>
            <a:off x="4951270" y="3289850"/>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21" name="TextBox 20">
            <a:extLst>
              <a:ext uri="{FF2B5EF4-FFF2-40B4-BE49-F238E27FC236}">
                <a16:creationId xmlns:a16="http://schemas.microsoft.com/office/drawing/2014/main" id="{D6E57024-09C9-9F9A-C3F0-667D0B9513B2}"/>
              </a:ext>
            </a:extLst>
          </p:cNvPr>
          <p:cNvSpPr txBox="1"/>
          <p:nvPr/>
        </p:nvSpPr>
        <p:spPr bwMode="auto">
          <a:xfrm>
            <a:off x="4951270" y="3513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22" name="TextBox 21">
            <a:extLst>
              <a:ext uri="{FF2B5EF4-FFF2-40B4-BE49-F238E27FC236}">
                <a16:creationId xmlns:a16="http://schemas.microsoft.com/office/drawing/2014/main" id="{FCB5DB9E-79F1-BDCA-8DAE-990F50820FB7}"/>
              </a:ext>
            </a:extLst>
          </p:cNvPr>
          <p:cNvSpPr txBox="1"/>
          <p:nvPr/>
        </p:nvSpPr>
        <p:spPr bwMode="auto">
          <a:xfrm>
            <a:off x="4951270" y="3737225"/>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23" name="TextBox 22">
            <a:extLst>
              <a:ext uri="{FF2B5EF4-FFF2-40B4-BE49-F238E27FC236}">
                <a16:creationId xmlns:a16="http://schemas.microsoft.com/office/drawing/2014/main" id="{26A5CB26-E86E-B11B-0025-C1C28681F9A3}"/>
              </a:ext>
            </a:extLst>
          </p:cNvPr>
          <p:cNvSpPr txBox="1"/>
          <p:nvPr/>
        </p:nvSpPr>
        <p:spPr bwMode="auto">
          <a:xfrm>
            <a:off x="4951270" y="3952171"/>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24" name="TextBox 23">
            <a:extLst>
              <a:ext uri="{FF2B5EF4-FFF2-40B4-BE49-F238E27FC236}">
                <a16:creationId xmlns:a16="http://schemas.microsoft.com/office/drawing/2014/main" id="{D39C35F3-6B5B-D2D2-5C46-0060740125C6}"/>
              </a:ext>
            </a:extLst>
          </p:cNvPr>
          <p:cNvSpPr txBox="1"/>
          <p:nvPr/>
        </p:nvSpPr>
        <p:spPr bwMode="auto">
          <a:xfrm>
            <a:off x="4951270" y="4175299"/>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25" name="TextBox 24">
            <a:extLst>
              <a:ext uri="{FF2B5EF4-FFF2-40B4-BE49-F238E27FC236}">
                <a16:creationId xmlns:a16="http://schemas.microsoft.com/office/drawing/2014/main" id="{5D956BCC-8DA8-20D5-277B-42BA32D42725}"/>
              </a:ext>
            </a:extLst>
          </p:cNvPr>
          <p:cNvSpPr txBox="1"/>
          <p:nvPr/>
        </p:nvSpPr>
        <p:spPr bwMode="auto">
          <a:xfrm>
            <a:off x="4951270" y="4399356"/>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26" name="Line 121">
            <a:extLst>
              <a:ext uri="{FF2B5EF4-FFF2-40B4-BE49-F238E27FC236}">
                <a16:creationId xmlns:a16="http://schemas.microsoft.com/office/drawing/2014/main" id="{6029024A-1BC2-D3DF-69A0-B69415182791}"/>
              </a:ext>
            </a:extLst>
          </p:cNvPr>
          <p:cNvSpPr>
            <a:spLocks noChangeShapeType="1"/>
          </p:cNvSpPr>
          <p:nvPr/>
        </p:nvSpPr>
        <p:spPr bwMode="auto">
          <a:xfrm>
            <a:off x="5226458" y="254420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 name="Line 122">
            <a:extLst>
              <a:ext uri="{FF2B5EF4-FFF2-40B4-BE49-F238E27FC236}">
                <a16:creationId xmlns:a16="http://schemas.microsoft.com/office/drawing/2014/main" id="{FE6F962D-09E0-004C-EEC1-089ADCB5E2B9}"/>
              </a:ext>
            </a:extLst>
          </p:cNvPr>
          <p:cNvSpPr>
            <a:spLocks noChangeShapeType="1"/>
          </p:cNvSpPr>
          <p:nvPr/>
        </p:nvSpPr>
        <p:spPr bwMode="auto">
          <a:xfrm>
            <a:off x="5226458" y="276584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 name="Line 123">
            <a:extLst>
              <a:ext uri="{FF2B5EF4-FFF2-40B4-BE49-F238E27FC236}">
                <a16:creationId xmlns:a16="http://schemas.microsoft.com/office/drawing/2014/main" id="{74D73D16-A5A6-BCA8-47CD-15FD26806B8E}"/>
              </a:ext>
            </a:extLst>
          </p:cNvPr>
          <p:cNvSpPr>
            <a:spLocks noChangeShapeType="1"/>
          </p:cNvSpPr>
          <p:nvPr/>
        </p:nvSpPr>
        <p:spPr bwMode="auto">
          <a:xfrm>
            <a:off x="5226458" y="298492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 name="Line 124">
            <a:extLst>
              <a:ext uri="{FF2B5EF4-FFF2-40B4-BE49-F238E27FC236}">
                <a16:creationId xmlns:a16="http://schemas.microsoft.com/office/drawing/2014/main" id="{3426D6C0-DAED-B57E-6E47-CE2303AC0855}"/>
              </a:ext>
            </a:extLst>
          </p:cNvPr>
          <p:cNvSpPr>
            <a:spLocks noChangeShapeType="1"/>
          </p:cNvSpPr>
          <p:nvPr/>
        </p:nvSpPr>
        <p:spPr bwMode="auto">
          <a:xfrm>
            <a:off x="5226458" y="321442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 name="Line 125">
            <a:extLst>
              <a:ext uri="{FF2B5EF4-FFF2-40B4-BE49-F238E27FC236}">
                <a16:creationId xmlns:a16="http://schemas.microsoft.com/office/drawing/2014/main" id="{0491CB1A-398C-3DC6-BB7E-408142623AA5}"/>
              </a:ext>
            </a:extLst>
          </p:cNvPr>
          <p:cNvSpPr>
            <a:spLocks noChangeShapeType="1"/>
          </p:cNvSpPr>
          <p:nvPr/>
        </p:nvSpPr>
        <p:spPr bwMode="auto">
          <a:xfrm>
            <a:off x="5226458" y="343253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 name="Line 126">
            <a:extLst>
              <a:ext uri="{FF2B5EF4-FFF2-40B4-BE49-F238E27FC236}">
                <a16:creationId xmlns:a16="http://schemas.microsoft.com/office/drawing/2014/main" id="{C43A9C77-7040-7F6F-BC80-3CCAAC119850}"/>
              </a:ext>
            </a:extLst>
          </p:cNvPr>
          <p:cNvSpPr>
            <a:spLocks noChangeShapeType="1"/>
          </p:cNvSpPr>
          <p:nvPr/>
        </p:nvSpPr>
        <p:spPr bwMode="auto">
          <a:xfrm>
            <a:off x="5226458" y="365700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 name="Line 127">
            <a:extLst>
              <a:ext uri="{FF2B5EF4-FFF2-40B4-BE49-F238E27FC236}">
                <a16:creationId xmlns:a16="http://schemas.microsoft.com/office/drawing/2014/main" id="{7474BCBF-37D8-1ECC-5420-6C1B36735491}"/>
              </a:ext>
            </a:extLst>
          </p:cNvPr>
          <p:cNvSpPr>
            <a:spLocks noChangeShapeType="1"/>
          </p:cNvSpPr>
          <p:nvPr/>
        </p:nvSpPr>
        <p:spPr bwMode="auto">
          <a:xfrm>
            <a:off x="5226458" y="3870111"/>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 name="Line 128">
            <a:extLst>
              <a:ext uri="{FF2B5EF4-FFF2-40B4-BE49-F238E27FC236}">
                <a16:creationId xmlns:a16="http://schemas.microsoft.com/office/drawing/2014/main" id="{E3F52EFE-00B5-7B95-2237-DBCC22E31A28}"/>
              </a:ext>
            </a:extLst>
          </p:cNvPr>
          <p:cNvSpPr>
            <a:spLocks noChangeShapeType="1"/>
          </p:cNvSpPr>
          <p:nvPr/>
        </p:nvSpPr>
        <p:spPr bwMode="auto">
          <a:xfrm>
            <a:off x="5226458" y="408383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 name="Line 129">
            <a:extLst>
              <a:ext uri="{FF2B5EF4-FFF2-40B4-BE49-F238E27FC236}">
                <a16:creationId xmlns:a16="http://schemas.microsoft.com/office/drawing/2014/main" id="{BB927E42-BFF6-16A1-8A5F-3788A8E9EEDE}"/>
              </a:ext>
            </a:extLst>
          </p:cNvPr>
          <p:cNvSpPr>
            <a:spLocks noChangeShapeType="1"/>
          </p:cNvSpPr>
          <p:nvPr/>
        </p:nvSpPr>
        <p:spPr bwMode="auto">
          <a:xfrm>
            <a:off x="5226458" y="431294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 name="Line 130">
            <a:extLst>
              <a:ext uri="{FF2B5EF4-FFF2-40B4-BE49-F238E27FC236}">
                <a16:creationId xmlns:a16="http://schemas.microsoft.com/office/drawing/2014/main" id="{10D508DA-3A3A-229D-D702-57D76869B7E0}"/>
              </a:ext>
            </a:extLst>
          </p:cNvPr>
          <p:cNvSpPr>
            <a:spLocks noChangeShapeType="1"/>
          </p:cNvSpPr>
          <p:nvPr/>
        </p:nvSpPr>
        <p:spPr bwMode="auto">
          <a:xfrm>
            <a:off x="5226458" y="453845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6" name="Line 131">
            <a:extLst>
              <a:ext uri="{FF2B5EF4-FFF2-40B4-BE49-F238E27FC236}">
                <a16:creationId xmlns:a16="http://schemas.microsoft.com/office/drawing/2014/main" id="{3E4B5DAE-023B-FFEB-273F-D424602ED718}"/>
              </a:ext>
            </a:extLst>
          </p:cNvPr>
          <p:cNvSpPr>
            <a:spLocks noChangeShapeType="1"/>
          </p:cNvSpPr>
          <p:nvPr/>
        </p:nvSpPr>
        <p:spPr bwMode="auto">
          <a:xfrm>
            <a:off x="5226458" y="4749389"/>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7" name="Freeform 35">
            <a:extLst>
              <a:ext uri="{FF2B5EF4-FFF2-40B4-BE49-F238E27FC236}">
                <a16:creationId xmlns:a16="http://schemas.microsoft.com/office/drawing/2014/main" id="{BEB7C858-316B-4864-57EA-FA685039F34E}"/>
              </a:ext>
            </a:extLst>
          </p:cNvPr>
          <p:cNvSpPr/>
          <p:nvPr/>
        </p:nvSpPr>
        <p:spPr bwMode="auto">
          <a:xfrm>
            <a:off x="5294791" y="2514208"/>
            <a:ext cx="2802882" cy="2229198"/>
          </a:xfrm>
          <a:custGeom>
            <a:avLst/>
            <a:gdLst>
              <a:gd name="connsiteX0" fmla="*/ 0 w 4528969"/>
              <a:gd name="connsiteY0" fmla="*/ 0 h 2958353"/>
              <a:gd name="connsiteX1" fmla="*/ 0 w 4528969"/>
              <a:gd name="connsiteY1" fmla="*/ 2958353 h 2958353"/>
              <a:gd name="connsiteX2" fmla="*/ 4528969 w 4528969"/>
              <a:gd name="connsiteY2" fmla="*/ 2958353 h 2958353"/>
            </a:gdLst>
            <a:ahLst/>
            <a:cxnLst>
              <a:cxn ang="0">
                <a:pos x="connsiteX0" y="connsiteY0"/>
              </a:cxn>
              <a:cxn ang="0">
                <a:pos x="connsiteX1" y="connsiteY1"/>
              </a:cxn>
              <a:cxn ang="0">
                <a:pos x="connsiteX2" y="connsiteY2"/>
              </a:cxn>
            </a:cxnLst>
            <a:rect l="l" t="t" r="r" b="b"/>
            <a:pathLst>
              <a:path w="4528969" h="2958353">
                <a:moveTo>
                  <a:pt x="0" y="0"/>
                </a:moveTo>
                <a:lnTo>
                  <a:pt x="0" y="2958353"/>
                </a:lnTo>
                <a:lnTo>
                  <a:pt x="4528969" y="2958353"/>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38" name="TextBox 37">
            <a:extLst>
              <a:ext uri="{FF2B5EF4-FFF2-40B4-BE49-F238E27FC236}">
                <a16:creationId xmlns:a16="http://schemas.microsoft.com/office/drawing/2014/main" id="{0B63E2B3-EC7B-8FAF-07A7-282578E95DC2}"/>
              </a:ext>
            </a:extLst>
          </p:cNvPr>
          <p:cNvSpPr txBox="1"/>
          <p:nvPr/>
        </p:nvSpPr>
        <p:spPr bwMode="auto">
          <a:xfrm>
            <a:off x="5030697" y="4615779"/>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39" name="TextBox 38">
            <a:extLst>
              <a:ext uri="{FF2B5EF4-FFF2-40B4-BE49-F238E27FC236}">
                <a16:creationId xmlns:a16="http://schemas.microsoft.com/office/drawing/2014/main" id="{0F0A3D6B-BED5-492F-ED48-E9671D6E69D0}"/>
              </a:ext>
            </a:extLst>
          </p:cNvPr>
          <p:cNvSpPr txBox="1"/>
          <p:nvPr/>
        </p:nvSpPr>
        <p:spPr bwMode="auto">
          <a:xfrm>
            <a:off x="8583932" y="2372194"/>
            <a:ext cx="4203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40" name="TextBox 39">
            <a:extLst>
              <a:ext uri="{FF2B5EF4-FFF2-40B4-BE49-F238E27FC236}">
                <a16:creationId xmlns:a16="http://schemas.microsoft.com/office/drawing/2014/main" id="{E88816A7-4B5A-7FAB-ECA8-332F90983949}"/>
              </a:ext>
            </a:extLst>
          </p:cNvPr>
          <p:cNvSpPr txBox="1"/>
          <p:nvPr/>
        </p:nvSpPr>
        <p:spPr bwMode="auto">
          <a:xfrm>
            <a:off x="8662480" y="2606543"/>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a:t>
            </a:r>
          </a:p>
        </p:txBody>
      </p:sp>
      <p:sp>
        <p:nvSpPr>
          <p:cNvPr id="41" name="TextBox 40">
            <a:extLst>
              <a:ext uri="{FF2B5EF4-FFF2-40B4-BE49-F238E27FC236}">
                <a16:creationId xmlns:a16="http://schemas.microsoft.com/office/drawing/2014/main" id="{C5700449-8A63-A66D-C3D0-290DEFCE27F4}"/>
              </a:ext>
            </a:extLst>
          </p:cNvPr>
          <p:cNvSpPr txBox="1"/>
          <p:nvPr/>
        </p:nvSpPr>
        <p:spPr bwMode="auto">
          <a:xfrm>
            <a:off x="8662480" y="2830643"/>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42" name="TextBox 41">
            <a:extLst>
              <a:ext uri="{FF2B5EF4-FFF2-40B4-BE49-F238E27FC236}">
                <a16:creationId xmlns:a16="http://schemas.microsoft.com/office/drawing/2014/main" id="{75380572-76A3-3B6C-FD7F-2E7829A7E0E5}"/>
              </a:ext>
            </a:extLst>
          </p:cNvPr>
          <p:cNvSpPr txBox="1"/>
          <p:nvPr/>
        </p:nvSpPr>
        <p:spPr bwMode="auto">
          <a:xfrm>
            <a:off x="8662480" y="304656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70</a:t>
            </a:r>
          </a:p>
        </p:txBody>
      </p:sp>
      <p:sp>
        <p:nvSpPr>
          <p:cNvPr id="43" name="TextBox 42">
            <a:extLst>
              <a:ext uri="{FF2B5EF4-FFF2-40B4-BE49-F238E27FC236}">
                <a16:creationId xmlns:a16="http://schemas.microsoft.com/office/drawing/2014/main" id="{8DB10283-3049-D428-E73C-4D43D6528A93}"/>
              </a:ext>
            </a:extLst>
          </p:cNvPr>
          <p:cNvSpPr txBox="1"/>
          <p:nvPr/>
        </p:nvSpPr>
        <p:spPr bwMode="auto">
          <a:xfrm>
            <a:off x="8662480" y="3270200"/>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44" name="TextBox 43">
            <a:extLst>
              <a:ext uri="{FF2B5EF4-FFF2-40B4-BE49-F238E27FC236}">
                <a16:creationId xmlns:a16="http://schemas.microsoft.com/office/drawing/2014/main" id="{A28D1734-466D-2223-0931-D7C83F518BF6}"/>
              </a:ext>
            </a:extLst>
          </p:cNvPr>
          <p:cNvSpPr txBox="1"/>
          <p:nvPr/>
        </p:nvSpPr>
        <p:spPr bwMode="auto">
          <a:xfrm>
            <a:off x="8662480" y="349414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50</a:t>
            </a:r>
          </a:p>
        </p:txBody>
      </p:sp>
      <p:sp>
        <p:nvSpPr>
          <p:cNvPr id="45" name="TextBox 44">
            <a:extLst>
              <a:ext uri="{FF2B5EF4-FFF2-40B4-BE49-F238E27FC236}">
                <a16:creationId xmlns:a16="http://schemas.microsoft.com/office/drawing/2014/main" id="{8F660541-B880-FEAA-B217-136F7ADA18D3}"/>
              </a:ext>
            </a:extLst>
          </p:cNvPr>
          <p:cNvSpPr txBox="1"/>
          <p:nvPr/>
        </p:nvSpPr>
        <p:spPr bwMode="auto">
          <a:xfrm>
            <a:off x="8662480" y="3717575"/>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46" name="TextBox 45">
            <a:extLst>
              <a:ext uri="{FF2B5EF4-FFF2-40B4-BE49-F238E27FC236}">
                <a16:creationId xmlns:a16="http://schemas.microsoft.com/office/drawing/2014/main" id="{0065CE92-4D3D-39BE-46B9-0015CFADAB89}"/>
              </a:ext>
            </a:extLst>
          </p:cNvPr>
          <p:cNvSpPr txBox="1"/>
          <p:nvPr/>
        </p:nvSpPr>
        <p:spPr bwMode="auto">
          <a:xfrm>
            <a:off x="8662480" y="3932521"/>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47" name="TextBox 46">
            <a:extLst>
              <a:ext uri="{FF2B5EF4-FFF2-40B4-BE49-F238E27FC236}">
                <a16:creationId xmlns:a16="http://schemas.microsoft.com/office/drawing/2014/main" id="{E6586203-1075-25EA-1EC7-29BDFC9A822E}"/>
              </a:ext>
            </a:extLst>
          </p:cNvPr>
          <p:cNvSpPr txBox="1"/>
          <p:nvPr/>
        </p:nvSpPr>
        <p:spPr bwMode="auto">
          <a:xfrm>
            <a:off x="8662480" y="4155649"/>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48" name="TextBox 47">
            <a:extLst>
              <a:ext uri="{FF2B5EF4-FFF2-40B4-BE49-F238E27FC236}">
                <a16:creationId xmlns:a16="http://schemas.microsoft.com/office/drawing/2014/main" id="{D8F5DB89-C509-9211-C1EC-A730976673D4}"/>
              </a:ext>
            </a:extLst>
          </p:cNvPr>
          <p:cNvSpPr txBox="1"/>
          <p:nvPr/>
        </p:nvSpPr>
        <p:spPr bwMode="auto">
          <a:xfrm>
            <a:off x="8662480" y="4379706"/>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49" name="Line 121">
            <a:extLst>
              <a:ext uri="{FF2B5EF4-FFF2-40B4-BE49-F238E27FC236}">
                <a16:creationId xmlns:a16="http://schemas.microsoft.com/office/drawing/2014/main" id="{188A06D5-43C8-948B-EF39-8F8CF72A0321}"/>
              </a:ext>
            </a:extLst>
          </p:cNvPr>
          <p:cNvSpPr>
            <a:spLocks noChangeShapeType="1"/>
          </p:cNvSpPr>
          <p:nvPr/>
        </p:nvSpPr>
        <p:spPr bwMode="auto">
          <a:xfrm>
            <a:off x="8937668" y="252455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0" name="Line 122">
            <a:extLst>
              <a:ext uri="{FF2B5EF4-FFF2-40B4-BE49-F238E27FC236}">
                <a16:creationId xmlns:a16="http://schemas.microsoft.com/office/drawing/2014/main" id="{89A24D88-2BF2-FA09-7EC8-8599C193AB2E}"/>
              </a:ext>
            </a:extLst>
          </p:cNvPr>
          <p:cNvSpPr>
            <a:spLocks noChangeShapeType="1"/>
          </p:cNvSpPr>
          <p:nvPr/>
        </p:nvSpPr>
        <p:spPr bwMode="auto">
          <a:xfrm>
            <a:off x="8937668" y="274619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1" name="Line 123">
            <a:extLst>
              <a:ext uri="{FF2B5EF4-FFF2-40B4-BE49-F238E27FC236}">
                <a16:creationId xmlns:a16="http://schemas.microsoft.com/office/drawing/2014/main" id="{EB65E3D7-CDF9-622A-1664-691E3F1BE7F2}"/>
              </a:ext>
            </a:extLst>
          </p:cNvPr>
          <p:cNvSpPr>
            <a:spLocks noChangeShapeType="1"/>
          </p:cNvSpPr>
          <p:nvPr/>
        </p:nvSpPr>
        <p:spPr bwMode="auto">
          <a:xfrm>
            <a:off x="8937668" y="296527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2" name="Line 124">
            <a:extLst>
              <a:ext uri="{FF2B5EF4-FFF2-40B4-BE49-F238E27FC236}">
                <a16:creationId xmlns:a16="http://schemas.microsoft.com/office/drawing/2014/main" id="{C138F47D-BA1B-2390-F2C2-2A926BF8FA7E}"/>
              </a:ext>
            </a:extLst>
          </p:cNvPr>
          <p:cNvSpPr>
            <a:spLocks noChangeShapeType="1"/>
          </p:cNvSpPr>
          <p:nvPr/>
        </p:nvSpPr>
        <p:spPr bwMode="auto">
          <a:xfrm>
            <a:off x="8937668" y="319477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3" name="Line 125">
            <a:extLst>
              <a:ext uri="{FF2B5EF4-FFF2-40B4-BE49-F238E27FC236}">
                <a16:creationId xmlns:a16="http://schemas.microsoft.com/office/drawing/2014/main" id="{6ECA42FB-9704-41B0-0EF7-7985F6C03406}"/>
              </a:ext>
            </a:extLst>
          </p:cNvPr>
          <p:cNvSpPr>
            <a:spLocks noChangeShapeType="1"/>
          </p:cNvSpPr>
          <p:nvPr/>
        </p:nvSpPr>
        <p:spPr bwMode="auto">
          <a:xfrm>
            <a:off x="8937668" y="341288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4" name="Line 126">
            <a:extLst>
              <a:ext uri="{FF2B5EF4-FFF2-40B4-BE49-F238E27FC236}">
                <a16:creationId xmlns:a16="http://schemas.microsoft.com/office/drawing/2014/main" id="{3DDBC8E6-811A-C5D9-8CCC-EA6AB9DF0AD9}"/>
              </a:ext>
            </a:extLst>
          </p:cNvPr>
          <p:cNvSpPr>
            <a:spLocks noChangeShapeType="1"/>
          </p:cNvSpPr>
          <p:nvPr/>
        </p:nvSpPr>
        <p:spPr bwMode="auto">
          <a:xfrm>
            <a:off x="8937668" y="363735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5" name="Line 127">
            <a:extLst>
              <a:ext uri="{FF2B5EF4-FFF2-40B4-BE49-F238E27FC236}">
                <a16:creationId xmlns:a16="http://schemas.microsoft.com/office/drawing/2014/main" id="{AAF05BE3-8FF6-3728-9F21-5DBBE7A6A831}"/>
              </a:ext>
            </a:extLst>
          </p:cNvPr>
          <p:cNvSpPr>
            <a:spLocks noChangeShapeType="1"/>
          </p:cNvSpPr>
          <p:nvPr/>
        </p:nvSpPr>
        <p:spPr bwMode="auto">
          <a:xfrm>
            <a:off x="8937668" y="3850461"/>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6" name="Line 128">
            <a:extLst>
              <a:ext uri="{FF2B5EF4-FFF2-40B4-BE49-F238E27FC236}">
                <a16:creationId xmlns:a16="http://schemas.microsoft.com/office/drawing/2014/main" id="{E4F070CF-EB22-DDD5-0D97-1AA8735FBB6F}"/>
              </a:ext>
            </a:extLst>
          </p:cNvPr>
          <p:cNvSpPr>
            <a:spLocks noChangeShapeType="1"/>
          </p:cNvSpPr>
          <p:nvPr/>
        </p:nvSpPr>
        <p:spPr bwMode="auto">
          <a:xfrm>
            <a:off x="8937668" y="406418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7" name="Line 129">
            <a:extLst>
              <a:ext uri="{FF2B5EF4-FFF2-40B4-BE49-F238E27FC236}">
                <a16:creationId xmlns:a16="http://schemas.microsoft.com/office/drawing/2014/main" id="{D032B51D-DCEF-DDD7-5FD0-D29F639CDE35}"/>
              </a:ext>
            </a:extLst>
          </p:cNvPr>
          <p:cNvSpPr>
            <a:spLocks noChangeShapeType="1"/>
          </p:cNvSpPr>
          <p:nvPr/>
        </p:nvSpPr>
        <p:spPr bwMode="auto">
          <a:xfrm>
            <a:off x="8937668" y="429329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8" name="Line 130">
            <a:extLst>
              <a:ext uri="{FF2B5EF4-FFF2-40B4-BE49-F238E27FC236}">
                <a16:creationId xmlns:a16="http://schemas.microsoft.com/office/drawing/2014/main" id="{00FA83CE-3B57-E733-9C68-6597BD685FB2}"/>
              </a:ext>
            </a:extLst>
          </p:cNvPr>
          <p:cNvSpPr>
            <a:spLocks noChangeShapeType="1"/>
          </p:cNvSpPr>
          <p:nvPr/>
        </p:nvSpPr>
        <p:spPr bwMode="auto">
          <a:xfrm>
            <a:off x="8937668" y="451880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 name="Line 131">
            <a:extLst>
              <a:ext uri="{FF2B5EF4-FFF2-40B4-BE49-F238E27FC236}">
                <a16:creationId xmlns:a16="http://schemas.microsoft.com/office/drawing/2014/main" id="{B26CEA8A-3FA2-2FEC-2606-5947299CDE39}"/>
              </a:ext>
            </a:extLst>
          </p:cNvPr>
          <p:cNvSpPr>
            <a:spLocks noChangeShapeType="1"/>
          </p:cNvSpPr>
          <p:nvPr/>
        </p:nvSpPr>
        <p:spPr bwMode="auto">
          <a:xfrm>
            <a:off x="5213024" y="474812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60" name="Freeform 59">
            <a:extLst>
              <a:ext uri="{FF2B5EF4-FFF2-40B4-BE49-F238E27FC236}">
                <a16:creationId xmlns:a16="http://schemas.microsoft.com/office/drawing/2014/main" id="{448C9E21-B35C-F7C3-73DE-1CF94AF562B9}"/>
              </a:ext>
            </a:extLst>
          </p:cNvPr>
          <p:cNvSpPr/>
          <p:nvPr/>
        </p:nvSpPr>
        <p:spPr bwMode="auto">
          <a:xfrm>
            <a:off x="9006000" y="2494558"/>
            <a:ext cx="2887537" cy="2229198"/>
          </a:xfrm>
          <a:custGeom>
            <a:avLst/>
            <a:gdLst>
              <a:gd name="connsiteX0" fmla="*/ 0 w 4528969"/>
              <a:gd name="connsiteY0" fmla="*/ 0 h 2958353"/>
              <a:gd name="connsiteX1" fmla="*/ 0 w 4528969"/>
              <a:gd name="connsiteY1" fmla="*/ 2958353 h 2958353"/>
              <a:gd name="connsiteX2" fmla="*/ 4528969 w 4528969"/>
              <a:gd name="connsiteY2" fmla="*/ 2958353 h 2958353"/>
            </a:gdLst>
            <a:ahLst/>
            <a:cxnLst>
              <a:cxn ang="0">
                <a:pos x="connsiteX0" y="connsiteY0"/>
              </a:cxn>
              <a:cxn ang="0">
                <a:pos x="connsiteX1" y="connsiteY1"/>
              </a:cxn>
              <a:cxn ang="0">
                <a:pos x="connsiteX2" y="connsiteY2"/>
              </a:cxn>
            </a:cxnLst>
            <a:rect l="l" t="t" r="r" b="b"/>
            <a:pathLst>
              <a:path w="4528969" h="2958353">
                <a:moveTo>
                  <a:pt x="0" y="0"/>
                </a:moveTo>
                <a:lnTo>
                  <a:pt x="0" y="2958353"/>
                </a:lnTo>
                <a:lnTo>
                  <a:pt x="4528969" y="2958353"/>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61" name="TextBox 60">
            <a:extLst>
              <a:ext uri="{FF2B5EF4-FFF2-40B4-BE49-F238E27FC236}">
                <a16:creationId xmlns:a16="http://schemas.microsoft.com/office/drawing/2014/main" id="{0AE49DD7-FEC8-2D2C-E5B8-BE544B503170}"/>
              </a:ext>
            </a:extLst>
          </p:cNvPr>
          <p:cNvSpPr txBox="1"/>
          <p:nvPr/>
        </p:nvSpPr>
        <p:spPr bwMode="auto">
          <a:xfrm>
            <a:off x="8741907" y="4596129"/>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62" name="TextBox 61">
            <a:extLst>
              <a:ext uri="{FF2B5EF4-FFF2-40B4-BE49-F238E27FC236}">
                <a16:creationId xmlns:a16="http://schemas.microsoft.com/office/drawing/2014/main" id="{624F265B-9BF1-5976-98C2-1749A605E9AE}"/>
              </a:ext>
            </a:extLst>
          </p:cNvPr>
          <p:cNvSpPr txBox="1"/>
          <p:nvPr/>
        </p:nvSpPr>
        <p:spPr bwMode="auto">
          <a:xfrm>
            <a:off x="7458521" y="4749656"/>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63" name="TextBox 62">
            <a:extLst>
              <a:ext uri="{FF2B5EF4-FFF2-40B4-BE49-F238E27FC236}">
                <a16:creationId xmlns:a16="http://schemas.microsoft.com/office/drawing/2014/main" id="{098C9D72-E784-ED36-05BE-CA2237E7EBA1}"/>
              </a:ext>
            </a:extLst>
          </p:cNvPr>
          <p:cNvSpPr txBox="1"/>
          <p:nvPr/>
        </p:nvSpPr>
        <p:spPr bwMode="auto">
          <a:xfrm>
            <a:off x="5556066" y="4749656"/>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64" name="TextBox 63">
            <a:extLst>
              <a:ext uri="{FF2B5EF4-FFF2-40B4-BE49-F238E27FC236}">
                <a16:creationId xmlns:a16="http://schemas.microsoft.com/office/drawing/2014/main" id="{4D895B03-57B1-8F70-E958-63723476B0CE}"/>
              </a:ext>
            </a:extLst>
          </p:cNvPr>
          <p:cNvSpPr txBox="1"/>
          <p:nvPr/>
        </p:nvSpPr>
        <p:spPr bwMode="auto">
          <a:xfrm>
            <a:off x="7857919" y="4749656"/>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42</a:t>
            </a:r>
          </a:p>
        </p:txBody>
      </p:sp>
      <p:sp>
        <p:nvSpPr>
          <p:cNvPr id="65" name="TextBox 64">
            <a:extLst>
              <a:ext uri="{FF2B5EF4-FFF2-40B4-BE49-F238E27FC236}">
                <a16:creationId xmlns:a16="http://schemas.microsoft.com/office/drawing/2014/main" id="{7A3D6EC8-15EB-95C4-1025-095D136012D9}"/>
              </a:ext>
            </a:extLst>
          </p:cNvPr>
          <p:cNvSpPr txBox="1"/>
          <p:nvPr/>
        </p:nvSpPr>
        <p:spPr bwMode="auto">
          <a:xfrm>
            <a:off x="8886068" y="4731267"/>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66" name="TextBox 65">
            <a:extLst>
              <a:ext uri="{FF2B5EF4-FFF2-40B4-BE49-F238E27FC236}">
                <a16:creationId xmlns:a16="http://schemas.microsoft.com/office/drawing/2014/main" id="{6DBFCE45-386B-75E5-1D06-7D68FD52F07F}"/>
              </a:ext>
            </a:extLst>
          </p:cNvPr>
          <p:cNvSpPr txBox="1"/>
          <p:nvPr/>
        </p:nvSpPr>
        <p:spPr bwMode="auto">
          <a:xfrm>
            <a:off x="7066288" y="4749656"/>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67" name="TextBox 66">
            <a:extLst>
              <a:ext uri="{FF2B5EF4-FFF2-40B4-BE49-F238E27FC236}">
                <a16:creationId xmlns:a16="http://schemas.microsoft.com/office/drawing/2014/main" id="{D07408A7-14C4-C664-DBDA-4A7413FAAF36}"/>
              </a:ext>
            </a:extLst>
          </p:cNvPr>
          <p:cNvSpPr txBox="1"/>
          <p:nvPr/>
        </p:nvSpPr>
        <p:spPr bwMode="auto">
          <a:xfrm>
            <a:off x="5909323" y="4749656"/>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68" name="TextBox 67">
            <a:extLst>
              <a:ext uri="{FF2B5EF4-FFF2-40B4-BE49-F238E27FC236}">
                <a16:creationId xmlns:a16="http://schemas.microsoft.com/office/drawing/2014/main" id="{D53822E2-33A9-ABF2-757D-BCD04E1B520A}"/>
              </a:ext>
            </a:extLst>
          </p:cNvPr>
          <p:cNvSpPr txBox="1"/>
          <p:nvPr/>
        </p:nvSpPr>
        <p:spPr bwMode="auto">
          <a:xfrm>
            <a:off x="6679105" y="474868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69" name="TextBox 68">
            <a:extLst>
              <a:ext uri="{FF2B5EF4-FFF2-40B4-BE49-F238E27FC236}">
                <a16:creationId xmlns:a16="http://schemas.microsoft.com/office/drawing/2014/main" id="{F3ABCAAC-2E2D-F920-F1A3-1EDB85FD2843}"/>
              </a:ext>
            </a:extLst>
          </p:cNvPr>
          <p:cNvSpPr txBox="1"/>
          <p:nvPr/>
        </p:nvSpPr>
        <p:spPr bwMode="auto">
          <a:xfrm>
            <a:off x="6304178" y="4748684"/>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cxnSp>
        <p:nvCxnSpPr>
          <p:cNvPr id="70" name="Straight Connector 69">
            <a:extLst>
              <a:ext uri="{FF2B5EF4-FFF2-40B4-BE49-F238E27FC236}">
                <a16:creationId xmlns:a16="http://schemas.microsoft.com/office/drawing/2014/main" id="{9ABD6711-A1DA-964C-7F34-412089717B96}"/>
              </a:ext>
            </a:extLst>
          </p:cNvPr>
          <p:cNvCxnSpPr>
            <a:cxnSpLocks/>
          </p:cNvCxnSpPr>
          <p:nvPr/>
        </p:nvCxnSpPr>
        <p:spPr bwMode="auto">
          <a:xfrm rot="5400000">
            <a:off x="7594517" y="4780009"/>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2A0D2E60-A3EB-8620-4342-DD2CF9D79B26}"/>
              </a:ext>
            </a:extLst>
          </p:cNvPr>
          <p:cNvCxnSpPr>
            <a:cxnSpLocks/>
          </p:cNvCxnSpPr>
          <p:nvPr/>
        </p:nvCxnSpPr>
        <p:spPr bwMode="auto">
          <a:xfrm rot="5400000">
            <a:off x="6041525" y="4780009"/>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8F6E69D5-D3DB-9863-1B70-D3FF2A88CC4A}"/>
              </a:ext>
            </a:extLst>
          </p:cNvPr>
          <p:cNvCxnSpPr>
            <a:cxnSpLocks/>
          </p:cNvCxnSpPr>
          <p:nvPr/>
        </p:nvCxnSpPr>
        <p:spPr bwMode="auto">
          <a:xfrm rot="5400000">
            <a:off x="7214075" y="4780009"/>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145A2E9D-9E6F-A240-1360-1F3CF9C5C616}"/>
              </a:ext>
            </a:extLst>
          </p:cNvPr>
          <p:cNvCxnSpPr>
            <a:cxnSpLocks/>
          </p:cNvCxnSpPr>
          <p:nvPr/>
        </p:nvCxnSpPr>
        <p:spPr bwMode="auto">
          <a:xfrm rot="5400000">
            <a:off x="5647465" y="47878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0FAD52A3-BBC3-2FC4-AB2E-E4AF64D71900}"/>
              </a:ext>
            </a:extLst>
          </p:cNvPr>
          <p:cNvCxnSpPr>
            <a:cxnSpLocks/>
          </p:cNvCxnSpPr>
          <p:nvPr/>
        </p:nvCxnSpPr>
        <p:spPr bwMode="auto">
          <a:xfrm rot="5400000">
            <a:off x="5258146" y="4772200"/>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18EAA681-1560-B4E6-E7EC-5A1B66D92982}"/>
              </a:ext>
            </a:extLst>
          </p:cNvPr>
          <p:cNvCxnSpPr>
            <a:cxnSpLocks/>
          </p:cNvCxnSpPr>
          <p:nvPr/>
        </p:nvCxnSpPr>
        <p:spPr bwMode="auto">
          <a:xfrm rot="5400000">
            <a:off x="6830378" y="4772200"/>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7C88BD02-15A1-A1B9-1E88-D42EB95CBC58}"/>
              </a:ext>
            </a:extLst>
          </p:cNvPr>
          <p:cNvCxnSpPr>
            <a:cxnSpLocks/>
          </p:cNvCxnSpPr>
          <p:nvPr/>
        </p:nvCxnSpPr>
        <p:spPr bwMode="auto">
          <a:xfrm rot="5400000">
            <a:off x="7999688" y="4772200"/>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1E393506-B42E-42F6-9CCF-8AC1EB7A95E7}"/>
              </a:ext>
            </a:extLst>
          </p:cNvPr>
          <p:cNvCxnSpPr>
            <a:cxnSpLocks/>
          </p:cNvCxnSpPr>
          <p:nvPr/>
        </p:nvCxnSpPr>
        <p:spPr bwMode="auto">
          <a:xfrm rot="5400000">
            <a:off x="6440873" y="4780009"/>
            <a:ext cx="69768" cy="0"/>
          </a:xfrm>
          <a:prstGeom prst="line">
            <a:avLst/>
          </a:prstGeom>
          <a:noFill/>
          <a:ln w="28575" cap="flat" cmpd="sng" algn="ctr">
            <a:solidFill>
              <a:schemeClr val="bg1"/>
            </a:solidFill>
            <a:prstDash val="solid"/>
            <a:round/>
            <a:headEnd type="none" w="med" len="med"/>
            <a:tailEnd type="none" w="med" len="med"/>
          </a:ln>
          <a:effectLst/>
        </p:spPr>
      </p:cxnSp>
      <p:sp>
        <p:nvSpPr>
          <p:cNvPr id="78" name="TextBox 77">
            <a:extLst>
              <a:ext uri="{FF2B5EF4-FFF2-40B4-BE49-F238E27FC236}">
                <a16:creationId xmlns:a16="http://schemas.microsoft.com/office/drawing/2014/main" id="{CD6DF8BA-D87D-D6BE-1A29-278A96AB8FA4}"/>
              </a:ext>
            </a:extLst>
          </p:cNvPr>
          <p:cNvSpPr txBox="1"/>
          <p:nvPr/>
        </p:nvSpPr>
        <p:spPr bwMode="auto">
          <a:xfrm>
            <a:off x="5161238" y="4748684"/>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79" name="Line 131">
            <a:extLst>
              <a:ext uri="{FF2B5EF4-FFF2-40B4-BE49-F238E27FC236}">
                <a16:creationId xmlns:a16="http://schemas.microsoft.com/office/drawing/2014/main" id="{C758BDA6-0CFC-4FDC-490F-8EC6BBE20DA7}"/>
              </a:ext>
            </a:extLst>
          </p:cNvPr>
          <p:cNvSpPr>
            <a:spLocks noChangeShapeType="1"/>
          </p:cNvSpPr>
          <p:nvPr/>
        </p:nvSpPr>
        <p:spPr bwMode="auto">
          <a:xfrm>
            <a:off x="8951102" y="473012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80" name="Line 131">
            <a:extLst>
              <a:ext uri="{FF2B5EF4-FFF2-40B4-BE49-F238E27FC236}">
                <a16:creationId xmlns:a16="http://schemas.microsoft.com/office/drawing/2014/main" id="{C553CE95-AC71-7966-0C47-23C72DDB533F}"/>
              </a:ext>
            </a:extLst>
          </p:cNvPr>
          <p:cNvSpPr>
            <a:spLocks noChangeShapeType="1"/>
          </p:cNvSpPr>
          <p:nvPr/>
        </p:nvSpPr>
        <p:spPr bwMode="auto">
          <a:xfrm>
            <a:off x="8937668" y="472886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cxnSp>
        <p:nvCxnSpPr>
          <p:cNvPr id="81" name="Straight Connector 80">
            <a:extLst>
              <a:ext uri="{FF2B5EF4-FFF2-40B4-BE49-F238E27FC236}">
                <a16:creationId xmlns:a16="http://schemas.microsoft.com/office/drawing/2014/main" id="{338A9D39-2293-5FF1-5E52-0FEBBA0E744F}"/>
              </a:ext>
            </a:extLst>
          </p:cNvPr>
          <p:cNvCxnSpPr>
            <a:cxnSpLocks/>
          </p:cNvCxnSpPr>
          <p:nvPr/>
        </p:nvCxnSpPr>
        <p:spPr bwMode="auto">
          <a:xfrm rot="5400000">
            <a:off x="8982790" y="4752934"/>
            <a:ext cx="69768" cy="0"/>
          </a:xfrm>
          <a:prstGeom prst="line">
            <a:avLst/>
          </a:prstGeom>
          <a:noFill/>
          <a:ln w="28575" cap="flat" cmpd="sng" algn="ctr">
            <a:solidFill>
              <a:schemeClr val="bg1"/>
            </a:solidFill>
            <a:prstDash val="solid"/>
            <a:round/>
            <a:headEnd type="none" w="med" len="med"/>
            <a:tailEnd type="none" w="med" len="med"/>
          </a:ln>
          <a:effectLst/>
        </p:spPr>
      </p:cxnSp>
      <p:sp>
        <p:nvSpPr>
          <p:cNvPr id="82" name="TextBox 81">
            <a:extLst>
              <a:ext uri="{FF2B5EF4-FFF2-40B4-BE49-F238E27FC236}">
                <a16:creationId xmlns:a16="http://schemas.microsoft.com/office/drawing/2014/main" id="{B521FA55-226A-3F17-0A76-2AC52F4D8258}"/>
              </a:ext>
            </a:extLst>
          </p:cNvPr>
          <p:cNvSpPr txBox="1"/>
          <p:nvPr/>
        </p:nvSpPr>
        <p:spPr bwMode="auto">
          <a:xfrm>
            <a:off x="7497794" y="5181982"/>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83" name="TextBox 82">
            <a:extLst>
              <a:ext uri="{FF2B5EF4-FFF2-40B4-BE49-F238E27FC236}">
                <a16:creationId xmlns:a16="http://schemas.microsoft.com/office/drawing/2014/main" id="{770E40D9-7351-C597-F548-98A447C87FD4}"/>
              </a:ext>
            </a:extLst>
          </p:cNvPr>
          <p:cNvSpPr txBox="1"/>
          <p:nvPr/>
        </p:nvSpPr>
        <p:spPr bwMode="auto">
          <a:xfrm>
            <a:off x="5516793" y="5181982"/>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84" name="TextBox 83">
            <a:extLst>
              <a:ext uri="{FF2B5EF4-FFF2-40B4-BE49-F238E27FC236}">
                <a16:creationId xmlns:a16="http://schemas.microsoft.com/office/drawing/2014/main" id="{89C20BD4-16EF-00A2-6AFB-1A073E419B22}"/>
              </a:ext>
            </a:extLst>
          </p:cNvPr>
          <p:cNvSpPr txBox="1"/>
          <p:nvPr/>
        </p:nvSpPr>
        <p:spPr bwMode="auto">
          <a:xfrm>
            <a:off x="7897192" y="5181982"/>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85" name="TextBox 84">
            <a:extLst>
              <a:ext uri="{FF2B5EF4-FFF2-40B4-BE49-F238E27FC236}">
                <a16:creationId xmlns:a16="http://schemas.microsoft.com/office/drawing/2014/main" id="{EAA10390-5B65-870C-3931-E7E8EE61EA42}"/>
              </a:ext>
            </a:extLst>
          </p:cNvPr>
          <p:cNvSpPr txBox="1"/>
          <p:nvPr/>
        </p:nvSpPr>
        <p:spPr bwMode="auto">
          <a:xfrm>
            <a:off x="7105561" y="5181982"/>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86" name="TextBox 85">
            <a:extLst>
              <a:ext uri="{FF2B5EF4-FFF2-40B4-BE49-F238E27FC236}">
                <a16:creationId xmlns:a16="http://schemas.microsoft.com/office/drawing/2014/main" id="{F05B9AA7-7770-31D7-CB53-EB9EBD087280}"/>
              </a:ext>
            </a:extLst>
          </p:cNvPr>
          <p:cNvSpPr txBox="1"/>
          <p:nvPr/>
        </p:nvSpPr>
        <p:spPr bwMode="auto">
          <a:xfrm>
            <a:off x="5909323" y="5181982"/>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16</a:t>
            </a:r>
          </a:p>
        </p:txBody>
      </p:sp>
      <p:sp>
        <p:nvSpPr>
          <p:cNvPr id="87" name="TextBox 86">
            <a:extLst>
              <a:ext uri="{FF2B5EF4-FFF2-40B4-BE49-F238E27FC236}">
                <a16:creationId xmlns:a16="http://schemas.microsoft.com/office/drawing/2014/main" id="{ABD79B9F-7DC3-68DF-5D2D-0753C8357175}"/>
              </a:ext>
            </a:extLst>
          </p:cNvPr>
          <p:cNvSpPr txBox="1"/>
          <p:nvPr/>
        </p:nvSpPr>
        <p:spPr bwMode="auto">
          <a:xfrm>
            <a:off x="6718378" y="5181010"/>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88" name="TextBox 87">
            <a:extLst>
              <a:ext uri="{FF2B5EF4-FFF2-40B4-BE49-F238E27FC236}">
                <a16:creationId xmlns:a16="http://schemas.microsoft.com/office/drawing/2014/main" id="{335943B5-C9FF-E3C2-773F-A7EE16168013}"/>
              </a:ext>
            </a:extLst>
          </p:cNvPr>
          <p:cNvSpPr txBox="1"/>
          <p:nvPr/>
        </p:nvSpPr>
        <p:spPr bwMode="auto">
          <a:xfrm>
            <a:off x="6343451" y="5181010"/>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89" name="TextBox 88">
            <a:extLst>
              <a:ext uri="{FF2B5EF4-FFF2-40B4-BE49-F238E27FC236}">
                <a16:creationId xmlns:a16="http://schemas.microsoft.com/office/drawing/2014/main" id="{043EA405-16BF-866E-F454-F97D4A43BD7C}"/>
              </a:ext>
            </a:extLst>
          </p:cNvPr>
          <p:cNvSpPr txBox="1"/>
          <p:nvPr/>
        </p:nvSpPr>
        <p:spPr bwMode="auto">
          <a:xfrm>
            <a:off x="5121965" y="5181010"/>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90" name="TextBox 89">
            <a:extLst>
              <a:ext uri="{FF2B5EF4-FFF2-40B4-BE49-F238E27FC236}">
                <a16:creationId xmlns:a16="http://schemas.microsoft.com/office/drawing/2014/main" id="{BDF3A671-ED90-80B6-6FC6-83AF8425501E}"/>
              </a:ext>
            </a:extLst>
          </p:cNvPr>
          <p:cNvSpPr txBox="1"/>
          <p:nvPr/>
        </p:nvSpPr>
        <p:spPr bwMode="auto">
          <a:xfrm>
            <a:off x="4648046" y="5017195"/>
            <a:ext cx="81804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No. at risk</a:t>
            </a:r>
          </a:p>
        </p:txBody>
      </p:sp>
      <p:sp>
        <p:nvSpPr>
          <p:cNvPr id="91" name="TextBox 90">
            <a:extLst>
              <a:ext uri="{FF2B5EF4-FFF2-40B4-BE49-F238E27FC236}">
                <a16:creationId xmlns:a16="http://schemas.microsoft.com/office/drawing/2014/main" id="{9057202F-D199-EB7C-CB6C-5C34118CCB47}"/>
              </a:ext>
            </a:extLst>
          </p:cNvPr>
          <p:cNvSpPr txBox="1"/>
          <p:nvPr/>
        </p:nvSpPr>
        <p:spPr bwMode="auto">
          <a:xfrm>
            <a:off x="8364616" y="5017194"/>
            <a:ext cx="81804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No. at risk</a:t>
            </a:r>
          </a:p>
        </p:txBody>
      </p:sp>
      <p:sp>
        <p:nvSpPr>
          <p:cNvPr id="92" name="Line 131">
            <a:extLst>
              <a:ext uri="{FF2B5EF4-FFF2-40B4-BE49-F238E27FC236}">
                <a16:creationId xmlns:a16="http://schemas.microsoft.com/office/drawing/2014/main" id="{9A7CAD70-95D5-78AE-5E15-445F36C67852}"/>
              </a:ext>
            </a:extLst>
          </p:cNvPr>
          <p:cNvSpPr>
            <a:spLocks noChangeShapeType="1"/>
          </p:cNvSpPr>
          <p:nvPr/>
        </p:nvSpPr>
        <p:spPr bwMode="auto">
          <a:xfrm>
            <a:off x="8951287" y="4730156"/>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93" name="Line 131">
            <a:extLst>
              <a:ext uri="{FF2B5EF4-FFF2-40B4-BE49-F238E27FC236}">
                <a16:creationId xmlns:a16="http://schemas.microsoft.com/office/drawing/2014/main" id="{7B173C31-D5C2-98A2-71C4-7C28FF7FE2D3}"/>
              </a:ext>
            </a:extLst>
          </p:cNvPr>
          <p:cNvSpPr>
            <a:spLocks noChangeShapeType="1"/>
          </p:cNvSpPr>
          <p:nvPr/>
        </p:nvSpPr>
        <p:spPr bwMode="auto">
          <a:xfrm>
            <a:off x="8937853" y="472889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94" name="TextBox 93">
            <a:extLst>
              <a:ext uri="{FF2B5EF4-FFF2-40B4-BE49-F238E27FC236}">
                <a16:creationId xmlns:a16="http://schemas.microsoft.com/office/drawing/2014/main" id="{448CA762-113F-35D2-41E2-C390B82386AE}"/>
              </a:ext>
            </a:extLst>
          </p:cNvPr>
          <p:cNvSpPr txBox="1"/>
          <p:nvPr/>
        </p:nvSpPr>
        <p:spPr bwMode="auto">
          <a:xfrm>
            <a:off x="11183350" y="4730423"/>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95" name="TextBox 94">
            <a:extLst>
              <a:ext uri="{FF2B5EF4-FFF2-40B4-BE49-F238E27FC236}">
                <a16:creationId xmlns:a16="http://schemas.microsoft.com/office/drawing/2014/main" id="{E7022CAD-D103-75D9-B907-EA75E33263BF}"/>
              </a:ext>
            </a:extLst>
          </p:cNvPr>
          <p:cNvSpPr txBox="1"/>
          <p:nvPr/>
        </p:nvSpPr>
        <p:spPr bwMode="auto">
          <a:xfrm>
            <a:off x="9280895" y="4730423"/>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96" name="TextBox 95">
            <a:extLst>
              <a:ext uri="{FF2B5EF4-FFF2-40B4-BE49-F238E27FC236}">
                <a16:creationId xmlns:a16="http://schemas.microsoft.com/office/drawing/2014/main" id="{2EC5E569-88C0-5183-75DE-2DD3F41CEE82}"/>
              </a:ext>
            </a:extLst>
          </p:cNvPr>
          <p:cNvSpPr txBox="1"/>
          <p:nvPr/>
        </p:nvSpPr>
        <p:spPr bwMode="auto">
          <a:xfrm>
            <a:off x="11582748" y="4730423"/>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42</a:t>
            </a:r>
          </a:p>
        </p:txBody>
      </p:sp>
      <p:sp>
        <p:nvSpPr>
          <p:cNvPr id="97" name="TextBox 96">
            <a:extLst>
              <a:ext uri="{FF2B5EF4-FFF2-40B4-BE49-F238E27FC236}">
                <a16:creationId xmlns:a16="http://schemas.microsoft.com/office/drawing/2014/main" id="{4BF5F723-3FA7-9D74-8EDC-56B35A01A0AB}"/>
              </a:ext>
            </a:extLst>
          </p:cNvPr>
          <p:cNvSpPr txBox="1"/>
          <p:nvPr/>
        </p:nvSpPr>
        <p:spPr bwMode="auto">
          <a:xfrm>
            <a:off x="10791117" y="4730423"/>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98" name="TextBox 97">
            <a:extLst>
              <a:ext uri="{FF2B5EF4-FFF2-40B4-BE49-F238E27FC236}">
                <a16:creationId xmlns:a16="http://schemas.microsoft.com/office/drawing/2014/main" id="{DBDAF200-19AB-174B-8E73-B2899AA7B0FD}"/>
              </a:ext>
            </a:extLst>
          </p:cNvPr>
          <p:cNvSpPr txBox="1"/>
          <p:nvPr/>
        </p:nvSpPr>
        <p:spPr bwMode="auto">
          <a:xfrm>
            <a:off x="9634152" y="4730423"/>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99" name="TextBox 98">
            <a:extLst>
              <a:ext uri="{FF2B5EF4-FFF2-40B4-BE49-F238E27FC236}">
                <a16:creationId xmlns:a16="http://schemas.microsoft.com/office/drawing/2014/main" id="{8762AF65-8B6A-30D0-8C85-B76BF2464836}"/>
              </a:ext>
            </a:extLst>
          </p:cNvPr>
          <p:cNvSpPr txBox="1"/>
          <p:nvPr/>
        </p:nvSpPr>
        <p:spPr bwMode="auto">
          <a:xfrm>
            <a:off x="10403934" y="47294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100" name="TextBox 99">
            <a:extLst>
              <a:ext uri="{FF2B5EF4-FFF2-40B4-BE49-F238E27FC236}">
                <a16:creationId xmlns:a16="http://schemas.microsoft.com/office/drawing/2014/main" id="{F0012BCC-5AA4-5701-1347-CC4C2999F96B}"/>
              </a:ext>
            </a:extLst>
          </p:cNvPr>
          <p:cNvSpPr txBox="1"/>
          <p:nvPr/>
        </p:nvSpPr>
        <p:spPr bwMode="auto">
          <a:xfrm>
            <a:off x="10029007" y="4729451"/>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cxnSp>
        <p:nvCxnSpPr>
          <p:cNvPr id="101" name="Straight Connector 100">
            <a:extLst>
              <a:ext uri="{FF2B5EF4-FFF2-40B4-BE49-F238E27FC236}">
                <a16:creationId xmlns:a16="http://schemas.microsoft.com/office/drawing/2014/main" id="{5A9286BC-91AE-8AC5-8196-CEA02E91BB98}"/>
              </a:ext>
            </a:extLst>
          </p:cNvPr>
          <p:cNvCxnSpPr>
            <a:cxnSpLocks/>
          </p:cNvCxnSpPr>
          <p:nvPr/>
        </p:nvCxnSpPr>
        <p:spPr bwMode="auto">
          <a:xfrm rot="5400000">
            <a:off x="11319346" y="476077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0C9A1959-FD66-FB3D-2A99-CAD1541028D4}"/>
              </a:ext>
            </a:extLst>
          </p:cNvPr>
          <p:cNvCxnSpPr>
            <a:cxnSpLocks/>
          </p:cNvCxnSpPr>
          <p:nvPr/>
        </p:nvCxnSpPr>
        <p:spPr bwMode="auto">
          <a:xfrm rot="5400000">
            <a:off x="9766354" y="476077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084A50DC-1A74-86C0-657D-EF94AAA6F117}"/>
              </a:ext>
            </a:extLst>
          </p:cNvPr>
          <p:cNvCxnSpPr>
            <a:cxnSpLocks/>
          </p:cNvCxnSpPr>
          <p:nvPr/>
        </p:nvCxnSpPr>
        <p:spPr bwMode="auto">
          <a:xfrm rot="5400000">
            <a:off x="10938904" y="476077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A6F204D7-547E-A63A-7701-CBC5D66AEA80}"/>
              </a:ext>
            </a:extLst>
          </p:cNvPr>
          <p:cNvCxnSpPr>
            <a:cxnSpLocks/>
          </p:cNvCxnSpPr>
          <p:nvPr/>
        </p:nvCxnSpPr>
        <p:spPr bwMode="auto">
          <a:xfrm rot="5400000">
            <a:off x="9372294" y="476858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95FC02EA-30DD-C85F-F230-C4ABD946EE7E}"/>
              </a:ext>
            </a:extLst>
          </p:cNvPr>
          <p:cNvCxnSpPr>
            <a:cxnSpLocks/>
          </p:cNvCxnSpPr>
          <p:nvPr/>
        </p:nvCxnSpPr>
        <p:spPr bwMode="auto">
          <a:xfrm rot="5400000">
            <a:off x="8982975" y="4752967"/>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B8E2FAC1-F989-F869-35E2-1245E47E0A4D}"/>
              </a:ext>
            </a:extLst>
          </p:cNvPr>
          <p:cNvCxnSpPr>
            <a:cxnSpLocks/>
          </p:cNvCxnSpPr>
          <p:nvPr/>
        </p:nvCxnSpPr>
        <p:spPr bwMode="auto">
          <a:xfrm rot="5400000">
            <a:off x="10555207" y="4752967"/>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47D802B8-13A7-05D8-B426-644F7C339B85}"/>
              </a:ext>
            </a:extLst>
          </p:cNvPr>
          <p:cNvCxnSpPr>
            <a:cxnSpLocks/>
          </p:cNvCxnSpPr>
          <p:nvPr/>
        </p:nvCxnSpPr>
        <p:spPr bwMode="auto">
          <a:xfrm rot="5400000">
            <a:off x="11724517" y="4752967"/>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826D8E39-7413-DC19-E851-66BABA1EEF04}"/>
              </a:ext>
            </a:extLst>
          </p:cNvPr>
          <p:cNvCxnSpPr>
            <a:cxnSpLocks/>
          </p:cNvCxnSpPr>
          <p:nvPr/>
        </p:nvCxnSpPr>
        <p:spPr bwMode="auto">
          <a:xfrm rot="5400000">
            <a:off x="10165702" y="4760776"/>
            <a:ext cx="69768" cy="0"/>
          </a:xfrm>
          <a:prstGeom prst="line">
            <a:avLst/>
          </a:prstGeom>
          <a:noFill/>
          <a:ln w="28575" cap="flat" cmpd="sng" algn="ctr">
            <a:solidFill>
              <a:schemeClr val="bg1"/>
            </a:solidFill>
            <a:prstDash val="solid"/>
            <a:round/>
            <a:headEnd type="none" w="med" len="med"/>
            <a:tailEnd type="none" w="med" len="med"/>
          </a:ln>
          <a:effectLst/>
        </p:spPr>
      </p:cxnSp>
      <p:sp>
        <p:nvSpPr>
          <p:cNvPr id="109" name="TextBox 108">
            <a:extLst>
              <a:ext uri="{FF2B5EF4-FFF2-40B4-BE49-F238E27FC236}">
                <a16:creationId xmlns:a16="http://schemas.microsoft.com/office/drawing/2014/main" id="{10A1B8C6-89CB-0EA0-6737-CC35B30BE725}"/>
              </a:ext>
            </a:extLst>
          </p:cNvPr>
          <p:cNvSpPr txBox="1"/>
          <p:nvPr/>
        </p:nvSpPr>
        <p:spPr bwMode="auto">
          <a:xfrm>
            <a:off x="11222623" y="5162749"/>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10" name="TextBox 109">
            <a:extLst>
              <a:ext uri="{FF2B5EF4-FFF2-40B4-BE49-F238E27FC236}">
                <a16:creationId xmlns:a16="http://schemas.microsoft.com/office/drawing/2014/main" id="{801DC5BD-21F1-44FE-91D2-C6D17DAB3968}"/>
              </a:ext>
            </a:extLst>
          </p:cNvPr>
          <p:cNvSpPr txBox="1"/>
          <p:nvPr/>
        </p:nvSpPr>
        <p:spPr bwMode="auto">
          <a:xfrm>
            <a:off x="9241622" y="5162749"/>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22</a:t>
            </a:r>
          </a:p>
        </p:txBody>
      </p:sp>
      <p:sp>
        <p:nvSpPr>
          <p:cNvPr id="111" name="TextBox 110">
            <a:extLst>
              <a:ext uri="{FF2B5EF4-FFF2-40B4-BE49-F238E27FC236}">
                <a16:creationId xmlns:a16="http://schemas.microsoft.com/office/drawing/2014/main" id="{4908C1D0-CF2F-C616-90F6-E12CC969542A}"/>
              </a:ext>
            </a:extLst>
          </p:cNvPr>
          <p:cNvSpPr txBox="1"/>
          <p:nvPr/>
        </p:nvSpPr>
        <p:spPr bwMode="auto">
          <a:xfrm>
            <a:off x="11622021" y="5162749"/>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12" name="TextBox 111">
            <a:extLst>
              <a:ext uri="{FF2B5EF4-FFF2-40B4-BE49-F238E27FC236}">
                <a16:creationId xmlns:a16="http://schemas.microsoft.com/office/drawing/2014/main" id="{EDFAC556-8744-A9B6-4BDA-55255B3D4734}"/>
              </a:ext>
            </a:extLst>
          </p:cNvPr>
          <p:cNvSpPr txBox="1"/>
          <p:nvPr/>
        </p:nvSpPr>
        <p:spPr bwMode="auto">
          <a:xfrm>
            <a:off x="10830390" y="5162749"/>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113" name="TextBox 112">
            <a:extLst>
              <a:ext uri="{FF2B5EF4-FFF2-40B4-BE49-F238E27FC236}">
                <a16:creationId xmlns:a16="http://schemas.microsoft.com/office/drawing/2014/main" id="{D496445B-054D-9E6F-31B8-26115E7EEFC5}"/>
              </a:ext>
            </a:extLst>
          </p:cNvPr>
          <p:cNvSpPr txBox="1"/>
          <p:nvPr/>
        </p:nvSpPr>
        <p:spPr bwMode="auto">
          <a:xfrm>
            <a:off x="9634152" y="5162749"/>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114" name="TextBox 113">
            <a:extLst>
              <a:ext uri="{FF2B5EF4-FFF2-40B4-BE49-F238E27FC236}">
                <a16:creationId xmlns:a16="http://schemas.microsoft.com/office/drawing/2014/main" id="{7CC4E163-49F5-7B11-BB57-A927C284FF62}"/>
              </a:ext>
            </a:extLst>
          </p:cNvPr>
          <p:cNvSpPr txBox="1"/>
          <p:nvPr/>
        </p:nvSpPr>
        <p:spPr bwMode="auto">
          <a:xfrm>
            <a:off x="10443207" y="5161777"/>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115" name="TextBox 114">
            <a:extLst>
              <a:ext uri="{FF2B5EF4-FFF2-40B4-BE49-F238E27FC236}">
                <a16:creationId xmlns:a16="http://schemas.microsoft.com/office/drawing/2014/main" id="{2866270F-42D7-3BDF-1ACD-9C4236A1BA35}"/>
              </a:ext>
            </a:extLst>
          </p:cNvPr>
          <p:cNvSpPr txBox="1"/>
          <p:nvPr/>
        </p:nvSpPr>
        <p:spPr bwMode="auto">
          <a:xfrm>
            <a:off x="10068280" y="5161777"/>
            <a:ext cx="26321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116" name="Freeform 133">
            <a:extLst>
              <a:ext uri="{FF2B5EF4-FFF2-40B4-BE49-F238E27FC236}">
                <a16:creationId xmlns:a16="http://schemas.microsoft.com/office/drawing/2014/main" id="{8BF14622-0E7D-408E-D65B-BF1C12195056}"/>
              </a:ext>
            </a:extLst>
          </p:cNvPr>
          <p:cNvSpPr/>
          <p:nvPr/>
        </p:nvSpPr>
        <p:spPr bwMode="auto">
          <a:xfrm>
            <a:off x="5305425" y="2540000"/>
            <a:ext cx="2241550" cy="203200"/>
          </a:xfrm>
          <a:custGeom>
            <a:avLst/>
            <a:gdLst>
              <a:gd name="connsiteX0" fmla="*/ 0 w 2241550"/>
              <a:gd name="connsiteY0" fmla="*/ 0 h 203200"/>
              <a:gd name="connsiteX1" fmla="*/ 317500 w 2241550"/>
              <a:gd name="connsiteY1" fmla="*/ 0 h 203200"/>
              <a:gd name="connsiteX2" fmla="*/ 317500 w 2241550"/>
              <a:gd name="connsiteY2" fmla="*/ 0 h 203200"/>
              <a:gd name="connsiteX3" fmla="*/ 317500 w 2241550"/>
              <a:gd name="connsiteY3" fmla="*/ 28575 h 203200"/>
              <a:gd name="connsiteX4" fmla="*/ 422275 w 2241550"/>
              <a:gd name="connsiteY4" fmla="*/ 28575 h 203200"/>
              <a:gd name="connsiteX5" fmla="*/ 422275 w 2241550"/>
              <a:gd name="connsiteY5" fmla="*/ 69850 h 203200"/>
              <a:gd name="connsiteX6" fmla="*/ 749300 w 2241550"/>
              <a:gd name="connsiteY6" fmla="*/ 69850 h 203200"/>
              <a:gd name="connsiteX7" fmla="*/ 749300 w 2241550"/>
              <a:gd name="connsiteY7" fmla="*/ 133350 h 203200"/>
              <a:gd name="connsiteX8" fmla="*/ 793750 w 2241550"/>
              <a:gd name="connsiteY8" fmla="*/ 133350 h 203200"/>
              <a:gd name="connsiteX9" fmla="*/ 793750 w 2241550"/>
              <a:gd name="connsiteY9" fmla="*/ 203200 h 203200"/>
              <a:gd name="connsiteX10" fmla="*/ 1606550 w 2241550"/>
              <a:gd name="connsiteY10" fmla="*/ 203200 h 203200"/>
              <a:gd name="connsiteX11" fmla="*/ 1606550 w 2241550"/>
              <a:gd name="connsiteY11" fmla="*/ 3175 h 203200"/>
              <a:gd name="connsiteX12" fmla="*/ 2241550 w 2241550"/>
              <a:gd name="connsiteY12" fmla="*/ 3175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50" h="203200">
                <a:moveTo>
                  <a:pt x="0" y="0"/>
                </a:moveTo>
                <a:lnTo>
                  <a:pt x="317500" y="0"/>
                </a:lnTo>
                <a:lnTo>
                  <a:pt x="317500" y="0"/>
                </a:lnTo>
                <a:lnTo>
                  <a:pt x="317500" y="28575"/>
                </a:lnTo>
                <a:lnTo>
                  <a:pt x="422275" y="28575"/>
                </a:lnTo>
                <a:lnTo>
                  <a:pt x="422275" y="69850"/>
                </a:lnTo>
                <a:lnTo>
                  <a:pt x="749300" y="69850"/>
                </a:lnTo>
                <a:lnTo>
                  <a:pt x="749300" y="133350"/>
                </a:lnTo>
                <a:lnTo>
                  <a:pt x="793750" y="133350"/>
                </a:lnTo>
                <a:lnTo>
                  <a:pt x="793750" y="203200"/>
                </a:lnTo>
                <a:lnTo>
                  <a:pt x="1606550" y="203200"/>
                </a:lnTo>
                <a:lnTo>
                  <a:pt x="1606550" y="3175"/>
                </a:lnTo>
                <a:lnTo>
                  <a:pt x="2241550" y="3175"/>
                </a:lnTo>
              </a:path>
            </a:pathLst>
          </a:custGeom>
          <a:noFill/>
          <a:ln w="28575">
            <a:solidFill>
              <a:schemeClr val="accent1"/>
            </a:solidFill>
            <a:prstDash val="sysDash"/>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17" name="Freeform 134">
            <a:extLst>
              <a:ext uri="{FF2B5EF4-FFF2-40B4-BE49-F238E27FC236}">
                <a16:creationId xmlns:a16="http://schemas.microsoft.com/office/drawing/2014/main" id="{E1DF8F8A-0710-09E1-4BB8-5C731CDB4878}"/>
              </a:ext>
            </a:extLst>
          </p:cNvPr>
          <p:cNvSpPr/>
          <p:nvPr/>
        </p:nvSpPr>
        <p:spPr bwMode="auto">
          <a:xfrm>
            <a:off x="5302250" y="2540000"/>
            <a:ext cx="2251075" cy="1784350"/>
          </a:xfrm>
          <a:custGeom>
            <a:avLst/>
            <a:gdLst>
              <a:gd name="connsiteX0" fmla="*/ 0 w 2251075"/>
              <a:gd name="connsiteY0" fmla="*/ 0 h 1784350"/>
              <a:gd name="connsiteX1" fmla="*/ 203200 w 2251075"/>
              <a:gd name="connsiteY1" fmla="*/ 0 h 1784350"/>
              <a:gd name="connsiteX2" fmla="*/ 203200 w 2251075"/>
              <a:gd name="connsiteY2" fmla="*/ 552450 h 1784350"/>
              <a:gd name="connsiteX3" fmla="*/ 333375 w 2251075"/>
              <a:gd name="connsiteY3" fmla="*/ 552450 h 1784350"/>
              <a:gd name="connsiteX4" fmla="*/ 333375 w 2251075"/>
              <a:gd name="connsiteY4" fmla="*/ 676275 h 1784350"/>
              <a:gd name="connsiteX5" fmla="*/ 425450 w 2251075"/>
              <a:gd name="connsiteY5" fmla="*/ 676275 h 1784350"/>
              <a:gd name="connsiteX6" fmla="*/ 425450 w 2251075"/>
              <a:gd name="connsiteY6" fmla="*/ 793750 h 1784350"/>
              <a:gd name="connsiteX7" fmla="*/ 746125 w 2251075"/>
              <a:gd name="connsiteY7" fmla="*/ 793750 h 1784350"/>
              <a:gd name="connsiteX8" fmla="*/ 746125 w 2251075"/>
              <a:gd name="connsiteY8" fmla="*/ 917575 h 1784350"/>
              <a:gd name="connsiteX9" fmla="*/ 806450 w 2251075"/>
              <a:gd name="connsiteY9" fmla="*/ 917575 h 1784350"/>
              <a:gd name="connsiteX10" fmla="*/ 806450 w 2251075"/>
              <a:gd name="connsiteY10" fmla="*/ 1041400 h 1784350"/>
              <a:gd name="connsiteX11" fmla="*/ 1619250 w 2251075"/>
              <a:gd name="connsiteY11" fmla="*/ 1041400 h 1784350"/>
              <a:gd name="connsiteX12" fmla="*/ 1619250 w 2251075"/>
              <a:gd name="connsiteY12" fmla="*/ 1784350 h 1784350"/>
              <a:gd name="connsiteX13" fmla="*/ 2251075 w 2251075"/>
              <a:gd name="connsiteY13" fmla="*/ 1784350 h 178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075" h="1784350">
                <a:moveTo>
                  <a:pt x="0" y="0"/>
                </a:moveTo>
                <a:lnTo>
                  <a:pt x="203200" y="0"/>
                </a:lnTo>
                <a:lnTo>
                  <a:pt x="203200" y="552450"/>
                </a:lnTo>
                <a:lnTo>
                  <a:pt x="333375" y="552450"/>
                </a:lnTo>
                <a:lnTo>
                  <a:pt x="333375" y="676275"/>
                </a:lnTo>
                <a:lnTo>
                  <a:pt x="425450" y="676275"/>
                </a:lnTo>
                <a:lnTo>
                  <a:pt x="425450" y="793750"/>
                </a:lnTo>
                <a:lnTo>
                  <a:pt x="746125" y="793750"/>
                </a:lnTo>
                <a:lnTo>
                  <a:pt x="746125" y="917575"/>
                </a:lnTo>
                <a:lnTo>
                  <a:pt x="806450" y="917575"/>
                </a:lnTo>
                <a:lnTo>
                  <a:pt x="806450" y="1041400"/>
                </a:lnTo>
                <a:lnTo>
                  <a:pt x="1619250" y="1041400"/>
                </a:lnTo>
                <a:lnTo>
                  <a:pt x="1619250" y="1784350"/>
                </a:lnTo>
                <a:lnTo>
                  <a:pt x="2251075" y="1784350"/>
                </a:lnTo>
              </a:path>
            </a:pathLst>
          </a:custGeom>
          <a:noFill/>
          <a:ln w="28575">
            <a:solidFill>
              <a:schemeClr val="accent1"/>
            </a:solidFill>
            <a:prstDash val="sysDash"/>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18" name="Freeform 135">
            <a:extLst>
              <a:ext uri="{FF2B5EF4-FFF2-40B4-BE49-F238E27FC236}">
                <a16:creationId xmlns:a16="http://schemas.microsoft.com/office/drawing/2014/main" id="{23C39FBC-83F4-D55B-ADB6-3DDEC5BB0C7E}"/>
              </a:ext>
            </a:extLst>
          </p:cNvPr>
          <p:cNvSpPr/>
          <p:nvPr/>
        </p:nvSpPr>
        <p:spPr bwMode="auto">
          <a:xfrm>
            <a:off x="5299075" y="2533650"/>
            <a:ext cx="2241550" cy="1209675"/>
          </a:xfrm>
          <a:custGeom>
            <a:avLst/>
            <a:gdLst>
              <a:gd name="connsiteX0" fmla="*/ 0 w 2241550"/>
              <a:gd name="connsiteY0" fmla="*/ 0 h 1209675"/>
              <a:gd name="connsiteX1" fmla="*/ 203200 w 2241550"/>
              <a:gd name="connsiteY1" fmla="*/ 0 h 1209675"/>
              <a:gd name="connsiteX2" fmla="*/ 203200 w 2241550"/>
              <a:gd name="connsiteY2" fmla="*/ 285750 h 1209675"/>
              <a:gd name="connsiteX3" fmla="*/ 330200 w 2241550"/>
              <a:gd name="connsiteY3" fmla="*/ 285750 h 1209675"/>
              <a:gd name="connsiteX4" fmla="*/ 330200 w 2241550"/>
              <a:gd name="connsiteY4" fmla="*/ 374650 h 1209675"/>
              <a:gd name="connsiteX5" fmla="*/ 431800 w 2241550"/>
              <a:gd name="connsiteY5" fmla="*/ 374650 h 1209675"/>
              <a:gd name="connsiteX6" fmla="*/ 431800 w 2241550"/>
              <a:gd name="connsiteY6" fmla="*/ 473075 h 1209675"/>
              <a:gd name="connsiteX7" fmla="*/ 733425 w 2241550"/>
              <a:gd name="connsiteY7" fmla="*/ 473075 h 1209675"/>
              <a:gd name="connsiteX8" fmla="*/ 733425 w 2241550"/>
              <a:gd name="connsiteY8" fmla="*/ 571500 h 1209675"/>
              <a:gd name="connsiteX9" fmla="*/ 762000 w 2241550"/>
              <a:gd name="connsiteY9" fmla="*/ 574675 h 1209675"/>
              <a:gd name="connsiteX10" fmla="*/ 803275 w 2241550"/>
              <a:gd name="connsiteY10" fmla="*/ 574675 h 1209675"/>
              <a:gd name="connsiteX11" fmla="*/ 803275 w 2241550"/>
              <a:gd name="connsiteY11" fmla="*/ 682625 h 1209675"/>
              <a:gd name="connsiteX12" fmla="*/ 1619250 w 2241550"/>
              <a:gd name="connsiteY12" fmla="*/ 682625 h 1209675"/>
              <a:gd name="connsiteX13" fmla="*/ 1619250 w 2241550"/>
              <a:gd name="connsiteY13" fmla="*/ 1209675 h 1209675"/>
              <a:gd name="connsiteX14" fmla="*/ 2241550 w 2241550"/>
              <a:gd name="connsiteY14" fmla="*/ 1209675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550" h="1209675">
                <a:moveTo>
                  <a:pt x="0" y="0"/>
                </a:moveTo>
                <a:lnTo>
                  <a:pt x="203200" y="0"/>
                </a:lnTo>
                <a:lnTo>
                  <a:pt x="203200" y="285750"/>
                </a:lnTo>
                <a:lnTo>
                  <a:pt x="330200" y="285750"/>
                </a:lnTo>
                <a:lnTo>
                  <a:pt x="330200" y="374650"/>
                </a:lnTo>
                <a:lnTo>
                  <a:pt x="431800" y="374650"/>
                </a:lnTo>
                <a:lnTo>
                  <a:pt x="431800" y="473075"/>
                </a:lnTo>
                <a:lnTo>
                  <a:pt x="733425" y="473075"/>
                </a:lnTo>
                <a:lnTo>
                  <a:pt x="733425" y="571500"/>
                </a:lnTo>
                <a:lnTo>
                  <a:pt x="762000" y="574675"/>
                </a:lnTo>
                <a:lnTo>
                  <a:pt x="803275" y="574675"/>
                </a:lnTo>
                <a:lnTo>
                  <a:pt x="803275" y="682625"/>
                </a:lnTo>
                <a:lnTo>
                  <a:pt x="1619250" y="682625"/>
                </a:lnTo>
                <a:lnTo>
                  <a:pt x="1619250" y="1209675"/>
                </a:lnTo>
                <a:lnTo>
                  <a:pt x="2241550" y="1209675"/>
                </a:lnTo>
              </a:path>
            </a:pathLst>
          </a:custGeom>
          <a:noFill/>
          <a:ln w="28575">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119" name="Straight Connector 118">
            <a:extLst>
              <a:ext uri="{FF2B5EF4-FFF2-40B4-BE49-F238E27FC236}">
                <a16:creationId xmlns:a16="http://schemas.microsoft.com/office/drawing/2014/main" id="{665D4EBF-301C-8A8E-6DBC-B98364386858}"/>
              </a:ext>
            </a:extLst>
          </p:cNvPr>
          <p:cNvCxnSpPr/>
          <p:nvPr/>
        </p:nvCxnSpPr>
        <p:spPr bwMode="auto">
          <a:xfrm>
            <a:off x="7523256" y="3693669"/>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51CD2043-5CCA-1E54-AC65-83A8780EDF0B}"/>
              </a:ext>
            </a:extLst>
          </p:cNvPr>
          <p:cNvCxnSpPr/>
          <p:nvPr/>
        </p:nvCxnSpPr>
        <p:spPr bwMode="auto">
          <a:xfrm>
            <a:off x="7542306" y="3693669"/>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5ED420FF-1CC8-57A7-F981-C4C626BE980C}"/>
              </a:ext>
            </a:extLst>
          </p:cNvPr>
          <p:cNvCxnSpPr/>
          <p:nvPr/>
        </p:nvCxnSpPr>
        <p:spPr bwMode="auto">
          <a:xfrm>
            <a:off x="6837528"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32F8AC3A-7879-570D-FADC-282644116466}"/>
              </a:ext>
            </a:extLst>
          </p:cNvPr>
          <p:cNvCxnSpPr/>
          <p:nvPr/>
        </p:nvCxnSpPr>
        <p:spPr bwMode="auto">
          <a:xfrm>
            <a:off x="6494807"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62E238A2-888C-4432-D55B-FE7590F45585}"/>
              </a:ext>
            </a:extLst>
          </p:cNvPr>
          <p:cNvCxnSpPr/>
          <p:nvPr/>
        </p:nvCxnSpPr>
        <p:spPr bwMode="auto">
          <a:xfrm>
            <a:off x="6453532"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47E959CB-E4E5-D6B9-1A15-5D75655BB988}"/>
              </a:ext>
            </a:extLst>
          </p:cNvPr>
          <p:cNvCxnSpPr/>
          <p:nvPr/>
        </p:nvCxnSpPr>
        <p:spPr bwMode="auto">
          <a:xfrm>
            <a:off x="6402732"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0D75F38A-7099-5F1D-4C33-E3526817FE12}"/>
              </a:ext>
            </a:extLst>
          </p:cNvPr>
          <p:cNvCxnSpPr/>
          <p:nvPr/>
        </p:nvCxnSpPr>
        <p:spPr bwMode="auto">
          <a:xfrm>
            <a:off x="6377332"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F4868585-9400-1AD7-6267-9B844948F102}"/>
              </a:ext>
            </a:extLst>
          </p:cNvPr>
          <p:cNvCxnSpPr/>
          <p:nvPr/>
        </p:nvCxnSpPr>
        <p:spPr bwMode="auto">
          <a:xfrm>
            <a:off x="6329513"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0E3D21CA-FAFC-2064-7B1B-DB99F5A29A0C}"/>
              </a:ext>
            </a:extLst>
          </p:cNvPr>
          <p:cNvCxnSpPr/>
          <p:nvPr/>
        </p:nvCxnSpPr>
        <p:spPr bwMode="auto">
          <a:xfrm>
            <a:off x="6275732"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6402C4D6-7E66-74B1-967E-2C68F962CCD7}"/>
              </a:ext>
            </a:extLst>
          </p:cNvPr>
          <p:cNvCxnSpPr/>
          <p:nvPr/>
        </p:nvCxnSpPr>
        <p:spPr bwMode="auto">
          <a:xfrm>
            <a:off x="6168292"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29" name="Straight Connector 128">
            <a:extLst>
              <a:ext uri="{FF2B5EF4-FFF2-40B4-BE49-F238E27FC236}">
                <a16:creationId xmlns:a16="http://schemas.microsoft.com/office/drawing/2014/main" id="{0420AD29-4571-F304-C443-711EAB2B5A51}"/>
              </a:ext>
            </a:extLst>
          </p:cNvPr>
          <p:cNvCxnSpPr/>
          <p:nvPr/>
        </p:nvCxnSpPr>
        <p:spPr bwMode="auto">
          <a:xfrm>
            <a:off x="6139207"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313C3418-58BA-BA60-E239-9FE5F6927688}"/>
              </a:ext>
            </a:extLst>
          </p:cNvPr>
          <p:cNvCxnSpPr/>
          <p:nvPr/>
        </p:nvCxnSpPr>
        <p:spPr bwMode="auto">
          <a:xfrm>
            <a:off x="6091582" y="3075165"/>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BC1DCAC7-4621-1660-8312-E208D4EF2F15}"/>
              </a:ext>
            </a:extLst>
          </p:cNvPr>
          <p:cNvCxnSpPr/>
          <p:nvPr/>
        </p:nvCxnSpPr>
        <p:spPr bwMode="auto">
          <a:xfrm>
            <a:off x="6005857" y="2965915"/>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388C7ACD-8F24-A16A-CF85-563D717D0534}"/>
              </a:ext>
            </a:extLst>
          </p:cNvPr>
          <p:cNvCxnSpPr/>
          <p:nvPr/>
        </p:nvCxnSpPr>
        <p:spPr bwMode="auto">
          <a:xfrm>
            <a:off x="5964582" y="2965915"/>
            <a:ext cx="0" cy="80652"/>
          </a:xfrm>
          <a:prstGeom prst="line">
            <a:avLst/>
          </a:prstGeom>
          <a:noFill/>
          <a:ln w="19050" cap="flat" cmpd="sng" algn="ctr">
            <a:solidFill>
              <a:schemeClr val="accent1"/>
            </a:solidFill>
            <a:prstDash val="solid"/>
            <a:round/>
            <a:headEnd type="none" w="med" len="med"/>
            <a:tailEnd type="none" w="med" len="med"/>
          </a:ln>
          <a:effectLst/>
        </p:spPr>
      </p:cxnSp>
      <p:sp>
        <p:nvSpPr>
          <p:cNvPr id="133" name="Freeform 151">
            <a:extLst>
              <a:ext uri="{FF2B5EF4-FFF2-40B4-BE49-F238E27FC236}">
                <a16:creationId xmlns:a16="http://schemas.microsoft.com/office/drawing/2014/main" id="{CFB04929-6A76-E06C-1ACB-E6A684101C59}"/>
              </a:ext>
            </a:extLst>
          </p:cNvPr>
          <p:cNvSpPr/>
          <p:nvPr/>
        </p:nvSpPr>
        <p:spPr bwMode="auto">
          <a:xfrm>
            <a:off x="9010650" y="2517775"/>
            <a:ext cx="2247900" cy="120650"/>
          </a:xfrm>
          <a:custGeom>
            <a:avLst/>
            <a:gdLst>
              <a:gd name="connsiteX0" fmla="*/ 0 w 2247900"/>
              <a:gd name="connsiteY0" fmla="*/ 0 h 120650"/>
              <a:gd name="connsiteX1" fmla="*/ 819150 w 2247900"/>
              <a:gd name="connsiteY1" fmla="*/ 0 h 120650"/>
              <a:gd name="connsiteX2" fmla="*/ 819150 w 2247900"/>
              <a:gd name="connsiteY2" fmla="*/ 73025 h 120650"/>
              <a:gd name="connsiteX3" fmla="*/ 1089025 w 2247900"/>
              <a:gd name="connsiteY3" fmla="*/ 73025 h 120650"/>
              <a:gd name="connsiteX4" fmla="*/ 1089025 w 2247900"/>
              <a:gd name="connsiteY4" fmla="*/ 120650 h 120650"/>
              <a:gd name="connsiteX5" fmla="*/ 1127125 w 2247900"/>
              <a:gd name="connsiteY5" fmla="*/ 117475 h 120650"/>
              <a:gd name="connsiteX6" fmla="*/ 2247900 w 2247900"/>
              <a:gd name="connsiteY6" fmla="*/ 117475 h 12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900" h="120650">
                <a:moveTo>
                  <a:pt x="0" y="0"/>
                </a:moveTo>
                <a:lnTo>
                  <a:pt x="819150" y="0"/>
                </a:lnTo>
                <a:lnTo>
                  <a:pt x="819150" y="73025"/>
                </a:lnTo>
                <a:lnTo>
                  <a:pt x="1089025" y="73025"/>
                </a:lnTo>
                <a:lnTo>
                  <a:pt x="1089025" y="120650"/>
                </a:lnTo>
                <a:lnTo>
                  <a:pt x="1127125" y="117475"/>
                </a:lnTo>
                <a:lnTo>
                  <a:pt x="2247900" y="117475"/>
                </a:lnTo>
              </a:path>
            </a:pathLst>
          </a:custGeom>
          <a:noFill/>
          <a:ln w="28575">
            <a:solidFill>
              <a:schemeClr val="accent1"/>
            </a:solidFill>
            <a:prstDash val="sysDash"/>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34" name="Freeform 152">
            <a:extLst>
              <a:ext uri="{FF2B5EF4-FFF2-40B4-BE49-F238E27FC236}">
                <a16:creationId xmlns:a16="http://schemas.microsoft.com/office/drawing/2014/main" id="{50361C18-BCF5-0C61-2EB1-503F0F84AC82}"/>
              </a:ext>
            </a:extLst>
          </p:cNvPr>
          <p:cNvSpPr/>
          <p:nvPr/>
        </p:nvSpPr>
        <p:spPr bwMode="auto">
          <a:xfrm>
            <a:off x="9004300" y="2517775"/>
            <a:ext cx="2232025" cy="1117600"/>
          </a:xfrm>
          <a:custGeom>
            <a:avLst/>
            <a:gdLst>
              <a:gd name="connsiteX0" fmla="*/ 0 w 2232025"/>
              <a:gd name="connsiteY0" fmla="*/ 0 h 1117600"/>
              <a:gd name="connsiteX1" fmla="*/ 273050 w 2232025"/>
              <a:gd name="connsiteY1" fmla="*/ 0 h 1117600"/>
              <a:gd name="connsiteX2" fmla="*/ 273050 w 2232025"/>
              <a:gd name="connsiteY2" fmla="*/ 266700 h 1117600"/>
              <a:gd name="connsiteX3" fmla="*/ 368300 w 2232025"/>
              <a:gd name="connsiteY3" fmla="*/ 266700 h 1117600"/>
              <a:gd name="connsiteX4" fmla="*/ 368300 w 2232025"/>
              <a:gd name="connsiteY4" fmla="*/ 412750 h 1117600"/>
              <a:gd name="connsiteX5" fmla="*/ 463550 w 2232025"/>
              <a:gd name="connsiteY5" fmla="*/ 412750 h 1117600"/>
              <a:gd name="connsiteX6" fmla="*/ 463550 w 2232025"/>
              <a:gd name="connsiteY6" fmla="*/ 555625 h 1117600"/>
              <a:gd name="connsiteX7" fmla="*/ 790575 w 2232025"/>
              <a:gd name="connsiteY7" fmla="*/ 555625 h 1117600"/>
              <a:gd name="connsiteX8" fmla="*/ 790575 w 2232025"/>
              <a:gd name="connsiteY8" fmla="*/ 723900 h 1117600"/>
              <a:gd name="connsiteX9" fmla="*/ 825500 w 2232025"/>
              <a:gd name="connsiteY9" fmla="*/ 723900 h 1117600"/>
              <a:gd name="connsiteX10" fmla="*/ 825500 w 2232025"/>
              <a:gd name="connsiteY10" fmla="*/ 866775 h 1117600"/>
              <a:gd name="connsiteX11" fmla="*/ 1095375 w 2232025"/>
              <a:gd name="connsiteY11" fmla="*/ 866775 h 1117600"/>
              <a:gd name="connsiteX12" fmla="*/ 1095375 w 2232025"/>
              <a:gd name="connsiteY12" fmla="*/ 1117600 h 1117600"/>
              <a:gd name="connsiteX13" fmla="*/ 1162050 w 2232025"/>
              <a:gd name="connsiteY13" fmla="*/ 1117600 h 1117600"/>
              <a:gd name="connsiteX14" fmla="*/ 2232025 w 2232025"/>
              <a:gd name="connsiteY14" fmla="*/ 1117600 h 111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2025" h="1117600">
                <a:moveTo>
                  <a:pt x="0" y="0"/>
                </a:moveTo>
                <a:lnTo>
                  <a:pt x="273050" y="0"/>
                </a:lnTo>
                <a:lnTo>
                  <a:pt x="273050" y="266700"/>
                </a:lnTo>
                <a:lnTo>
                  <a:pt x="368300" y="266700"/>
                </a:lnTo>
                <a:lnTo>
                  <a:pt x="368300" y="412750"/>
                </a:lnTo>
                <a:lnTo>
                  <a:pt x="463550" y="412750"/>
                </a:lnTo>
                <a:lnTo>
                  <a:pt x="463550" y="555625"/>
                </a:lnTo>
                <a:lnTo>
                  <a:pt x="790575" y="555625"/>
                </a:lnTo>
                <a:lnTo>
                  <a:pt x="790575" y="723900"/>
                </a:lnTo>
                <a:lnTo>
                  <a:pt x="825500" y="723900"/>
                </a:lnTo>
                <a:lnTo>
                  <a:pt x="825500" y="866775"/>
                </a:lnTo>
                <a:lnTo>
                  <a:pt x="1095375" y="866775"/>
                </a:lnTo>
                <a:lnTo>
                  <a:pt x="1095375" y="1117600"/>
                </a:lnTo>
                <a:lnTo>
                  <a:pt x="1162050" y="1117600"/>
                </a:lnTo>
                <a:lnTo>
                  <a:pt x="2232025" y="1117600"/>
                </a:lnTo>
              </a:path>
            </a:pathLst>
          </a:custGeom>
          <a:noFill/>
          <a:ln w="28575">
            <a:solidFill>
              <a:schemeClr val="accent1"/>
            </a:solidFill>
            <a:prstDash val="sysDash"/>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35" name="Freeform 154">
            <a:extLst>
              <a:ext uri="{FF2B5EF4-FFF2-40B4-BE49-F238E27FC236}">
                <a16:creationId xmlns:a16="http://schemas.microsoft.com/office/drawing/2014/main" id="{55E488D2-E727-F0CF-5367-A9C6A95B482C}"/>
              </a:ext>
            </a:extLst>
          </p:cNvPr>
          <p:cNvSpPr/>
          <p:nvPr/>
        </p:nvSpPr>
        <p:spPr bwMode="auto">
          <a:xfrm>
            <a:off x="9010650" y="2517775"/>
            <a:ext cx="2251075" cy="698500"/>
          </a:xfrm>
          <a:custGeom>
            <a:avLst/>
            <a:gdLst>
              <a:gd name="connsiteX0" fmla="*/ 2251075 w 2251075"/>
              <a:gd name="connsiteY0" fmla="*/ 698500 h 698500"/>
              <a:gd name="connsiteX1" fmla="*/ 1098550 w 2251075"/>
              <a:gd name="connsiteY1" fmla="*/ 698500 h 698500"/>
              <a:gd name="connsiteX2" fmla="*/ 1098550 w 2251075"/>
              <a:gd name="connsiteY2" fmla="*/ 511175 h 698500"/>
              <a:gd name="connsiteX3" fmla="*/ 806450 w 2251075"/>
              <a:gd name="connsiteY3" fmla="*/ 511175 h 698500"/>
              <a:gd name="connsiteX4" fmla="*/ 806450 w 2251075"/>
              <a:gd name="connsiteY4" fmla="*/ 381000 h 698500"/>
              <a:gd name="connsiteX5" fmla="*/ 806450 w 2251075"/>
              <a:gd name="connsiteY5" fmla="*/ 381000 h 698500"/>
              <a:gd name="connsiteX6" fmla="*/ 790575 w 2251075"/>
              <a:gd name="connsiteY6" fmla="*/ 381000 h 698500"/>
              <a:gd name="connsiteX7" fmla="*/ 790575 w 2251075"/>
              <a:gd name="connsiteY7" fmla="*/ 276225 h 698500"/>
              <a:gd name="connsiteX8" fmla="*/ 444500 w 2251075"/>
              <a:gd name="connsiteY8" fmla="*/ 276225 h 698500"/>
              <a:gd name="connsiteX9" fmla="*/ 444500 w 2251075"/>
              <a:gd name="connsiteY9" fmla="*/ 196850 h 698500"/>
              <a:gd name="connsiteX10" fmla="*/ 358775 w 2251075"/>
              <a:gd name="connsiteY10" fmla="*/ 196850 h 698500"/>
              <a:gd name="connsiteX11" fmla="*/ 358775 w 2251075"/>
              <a:gd name="connsiteY11" fmla="*/ 88900 h 698500"/>
              <a:gd name="connsiteX12" fmla="*/ 269875 w 2251075"/>
              <a:gd name="connsiteY12" fmla="*/ 88900 h 698500"/>
              <a:gd name="connsiteX13" fmla="*/ 269875 w 2251075"/>
              <a:gd name="connsiteY13" fmla="*/ 0 h 698500"/>
              <a:gd name="connsiteX14" fmla="*/ 0 w 2251075"/>
              <a:gd name="connsiteY14" fmla="*/ 0 h 69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1075" h="698500">
                <a:moveTo>
                  <a:pt x="2251075" y="698500"/>
                </a:moveTo>
                <a:lnTo>
                  <a:pt x="1098550" y="698500"/>
                </a:lnTo>
                <a:lnTo>
                  <a:pt x="1098550" y="511175"/>
                </a:lnTo>
                <a:lnTo>
                  <a:pt x="806450" y="511175"/>
                </a:lnTo>
                <a:lnTo>
                  <a:pt x="806450" y="381000"/>
                </a:lnTo>
                <a:lnTo>
                  <a:pt x="806450" y="381000"/>
                </a:lnTo>
                <a:lnTo>
                  <a:pt x="790575" y="381000"/>
                </a:lnTo>
                <a:lnTo>
                  <a:pt x="790575" y="276225"/>
                </a:lnTo>
                <a:lnTo>
                  <a:pt x="444500" y="276225"/>
                </a:lnTo>
                <a:lnTo>
                  <a:pt x="444500" y="196850"/>
                </a:lnTo>
                <a:lnTo>
                  <a:pt x="358775" y="196850"/>
                </a:lnTo>
                <a:lnTo>
                  <a:pt x="358775" y="88900"/>
                </a:lnTo>
                <a:lnTo>
                  <a:pt x="269875" y="88900"/>
                </a:lnTo>
                <a:lnTo>
                  <a:pt x="269875" y="0"/>
                </a:lnTo>
                <a:lnTo>
                  <a:pt x="0" y="0"/>
                </a:lnTo>
              </a:path>
            </a:pathLst>
          </a:custGeom>
          <a:noFill/>
          <a:ln w="28575">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136" name="Straight Connector 135">
            <a:extLst>
              <a:ext uri="{FF2B5EF4-FFF2-40B4-BE49-F238E27FC236}">
                <a16:creationId xmlns:a16="http://schemas.microsoft.com/office/drawing/2014/main" id="{9AFFE0F9-D4CE-CE99-DD3F-3015C337E677}"/>
              </a:ext>
            </a:extLst>
          </p:cNvPr>
          <p:cNvCxnSpPr/>
          <p:nvPr/>
        </p:nvCxnSpPr>
        <p:spPr bwMode="auto">
          <a:xfrm>
            <a:off x="9669556" y="2753166"/>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DBDB20DF-0560-5368-4D18-A708D4349733}"/>
              </a:ext>
            </a:extLst>
          </p:cNvPr>
          <p:cNvCxnSpPr/>
          <p:nvPr/>
        </p:nvCxnSpPr>
        <p:spPr bwMode="auto">
          <a:xfrm>
            <a:off x="9714006" y="2753166"/>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5F303431-C345-80A4-756B-3C210FA6C32F}"/>
              </a:ext>
            </a:extLst>
          </p:cNvPr>
          <p:cNvCxnSpPr/>
          <p:nvPr/>
        </p:nvCxnSpPr>
        <p:spPr bwMode="auto">
          <a:xfrm>
            <a:off x="9758456" y="2753166"/>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00C60FA3-35F9-7ADA-F488-73816B79A01B}"/>
              </a:ext>
            </a:extLst>
          </p:cNvPr>
          <p:cNvCxnSpPr/>
          <p:nvPr/>
        </p:nvCxnSpPr>
        <p:spPr bwMode="auto">
          <a:xfrm>
            <a:off x="9799744" y="2749991"/>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EF23F36C-2353-399D-713C-EACE92CBEA6A}"/>
              </a:ext>
            </a:extLst>
          </p:cNvPr>
          <p:cNvCxnSpPr/>
          <p:nvPr/>
        </p:nvCxnSpPr>
        <p:spPr bwMode="auto">
          <a:xfrm>
            <a:off x="9845188" y="2984925"/>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FDAFE724-C618-7300-552E-5110568414FB}"/>
              </a:ext>
            </a:extLst>
          </p:cNvPr>
          <p:cNvCxnSpPr/>
          <p:nvPr/>
        </p:nvCxnSpPr>
        <p:spPr bwMode="auto">
          <a:xfrm>
            <a:off x="9872756" y="2984925"/>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3BA2B7E4-A153-6F5C-D611-248F196ED3E4}"/>
              </a:ext>
            </a:extLst>
          </p:cNvPr>
          <p:cNvCxnSpPr/>
          <p:nvPr/>
        </p:nvCxnSpPr>
        <p:spPr bwMode="auto">
          <a:xfrm>
            <a:off x="9987056" y="2984925"/>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2B3E6EE6-0068-A45F-EC89-2B58CF16CE28}"/>
              </a:ext>
            </a:extLst>
          </p:cNvPr>
          <p:cNvCxnSpPr/>
          <p:nvPr/>
        </p:nvCxnSpPr>
        <p:spPr bwMode="auto">
          <a:xfrm>
            <a:off x="10030812" y="2984925"/>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C3E71617-92E0-5376-B3BF-4466456AAA12}"/>
              </a:ext>
            </a:extLst>
          </p:cNvPr>
          <p:cNvCxnSpPr/>
          <p:nvPr/>
        </p:nvCxnSpPr>
        <p:spPr bwMode="auto">
          <a:xfrm>
            <a:off x="10074692" y="2984925"/>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A58CA0CF-FB6F-C17A-748D-5A4FB8898411}"/>
              </a:ext>
            </a:extLst>
          </p:cNvPr>
          <p:cNvCxnSpPr/>
          <p:nvPr/>
        </p:nvCxnSpPr>
        <p:spPr bwMode="auto">
          <a:xfrm>
            <a:off x="10104531" y="2984925"/>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10B29650-702A-FE23-06B8-438E56F8D78E}"/>
              </a:ext>
            </a:extLst>
          </p:cNvPr>
          <p:cNvCxnSpPr/>
          <p:nvPr/>
        </p:nvCxnSpPr>
        <p:spPr bwMode="auto">
          <a:xfrm>
            <a:off x="10104531" y="3189548"/>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ED9A508C-4D90-93D3-D957-77BE13785371}"/>
              </a:ext>
            </a:extLst>
          </p:cNvPr>
          <p:cNvCxnSpPr/>
          <p:nvPr/>
        </p:nvCxnSpPr>
        <p:spPr bwMode="auto">
          <a:xfrm>
            <a:off x="10164856" y="3174097"/>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F11F1F12-E136-434A-B182-CE25C70DCA13}"/>
              </a:ext>
            </a:extLst>
          </p:cNvPr>
          <p:cNvCxnSpPr/>
          <p:nvPr/>
        </p:nvCxnSpPr>
        <p:spPr bwMode="auto">
          <a:xfrm>
            <a:off x="10202267" y="3174097"/>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9EEBCF2F-CF78-5DFC-3375-2668C689F0EF}"/>
              </a:ext>
            </a:extLst>
          </p:cNvPr>
          <p:cNvCxnSpPr/>
          <p:nvPr/>
        </p:nvCxnSpPr>
        <p:spPr bwMode="auto">
          <a:xfrm>
            <a:off x="10545856" y="3174097"/>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22FFD97A-2502-4990-9574-92BA97FC39CA}"/>
              </a:ext>
            </a:extLst>
          </p:cNvPr>
          <p:cNvCxnSpPr/>
          <p:nvPr/>
        </p:nvCxnSpPr>
        <p:spPr bwMode="auto">
          <a:xfrm>
            <a:off x="10625231" y="3174097"/>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CC331ACD-6EFF-7777-49AF-7C41AD74C6A9}"/>
              </a:ext>
            </a:extLst>
          </p:cNvPr>
          <p:cNvCxnSpPr/>
          <p:nvPr/>
        </p:nvCxnSpPr>
        <p:spPr bwMode="auto">
          <a:xfrm>
            <a:off x="11236325" y="3176764"/>
            <a:ext cx="0" cy="80652"/>
          </a:xfrm>
          <a:prstGeom prst="line">
            <a:avLst/>
          </a:prstGeom>
          <a:noFill/>
          <a:ln w="19050" cap="flat" cmpd="sng" algn="ctr">
            <a:solidFill>
              <a:schemeClr val="accent1"/>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0A427F74-492B-7BAF-EAA5-62E0FAF22680}"/>
              </a:ext>
            </a:extLst>
          </p:cNvPr>
          <p:cNvCxnSpPr/>
          <p:nvPr/>
        </p:nvCxnSpPr>
        <p:spPr bwMode="auto">
          <a:xfrm>
            <a:off x="11258550" y="3174097"/>
            <a:ext cx="0" cy="80652"/>
          </a:xfrm>
          <a:prstGeom prst="line">
            <a:avLst/>
          </a:prstGeom>
          <a:noFill/>
          <a:ln w="19050" cap="flat" cmpd="sng" algn="ctr">
            <a:solidFill>
              <a:schemeClr val="accent1"/>
            </a:solidFill>
            <a:prstDash val="solid"/>
            <a:round/>
            <a:headEnd type="none" w="med" len="med"/>
            <a:tailEnd type="none" w="med" len="med"/>
          </a:ln>
          <a:effectLst/>
        </p:spPr>
      </p:cxnSp>
      <p:sp>
        <p:nvSpPr>
          <p:cNvPr id="153" name="TextBox 152">
            <a:extLst>
              <a:ext uri="{FF2B5EF4-FFF2-40B4-BE49-F238E27FC236}">
                <a16:creationId xmlns:a16="http://schemas.microsoft.com/office/drawing/2014/main" id="{CA6492C5-B20C-656F-0EB7-CE633E40CAA7}"/>
              </a:ext>
            </a:extLst>
          </p:cNvPr>
          <p:cNvSpPr txBox="1"/>
          <p:nvPr/>
        </p:nvSpPr>
        <p:spPr bwMode="auto">
          <a:xfrm>
            <a:off x="8858676" y="5164097"/>
            <a:ext cx="34176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Tree>
    <p:extLst>
      <p:ext uri="{BB962C8B-B14F-4D97-AF65-F5344CB8AC3E}">
        <p14:creationId xmlns:p14="http://schemas.microsoft.com/office/powerpoint/2010/main" val="120733103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a:xfrm>
            <a:off x="609759" y="238127"/>
            <a:ext cx="10387755" cy="1223354"/>
          </a:xfrm>
        </p:spPr>
        <p:txBody>
          <a:bodyPr/>
          <a:lstStyle/>
          <a:p>
            <a:r>
              <a:rPr lang="en-US" sz="3400" dirty="0">
                <a:cs typeface="Calibri" panose="020F0502020204030204" pitchFamily="34" charset="0"/>
              </a:rPr>
              <a:t>BOVen Phase II Study of Zanubrutinib, Obinutuzumab, and Venetoclax in </a:t>
            </a:r>
            <a:r>
              <a:rPr lang="en-US" sz="3400" i="1" dirty="0">
                <a:cs typeface="Calibri" panose="020F0502020204030204" pitchFamily="34" charset="0"/>
              </a:rPr>
              <a:t>TP53</a:t>
            </a:r>
            <a:r>
              <a:rPr lang="en-US" sz="3400" dirty="0">
                <a:cs typeface="Calibri" panose="020F0502020204030204" pitchFamily="34" charset="0"/>
              </a:rPr>
              <a:t>-Mutant TN MCL: </a:t>
            </a:r>
            <a:br>
              <a:rPr lang="en-US" sz="3400" dirty="0">
                <a:cs typeface="Calibri" panose="020F0502020204030204" pitchFamily="34" charset="0"/>
              </a:rPr>
            </a:br>
            <a:r>
              <a:rPr lang="en-US" sz="3400" dirty="0">
                <a:cs typeface="Calibri" panose="020F0502020204030204" pitchFamily="34" charset="0"/>
              </a:rPr>
              <a:t>Study Design and Patients</a:t>
            </a:r>
          </a:p>
        </p:txBody>
      </p:sp>
      <p:graphicFrame>
        <p:nvGraphicFramePr>
          <p:cNvPr id="13" name="Table 13">
            <a:extLst>
              <a:ext uri="{FF2B5EF4-FFF2-40B4-BE49-F238E27FC236}">
                <a16:creationId xmlns:a16="http://schemas.microsoft.com/office/drawing/2014/main" id="{7B448880-7198-EF4B-8A03-A85C5F9ECB90}"/>
              </a:ext>
            </a:extLst>
          </p:cNvPr>
          <p:cNvGraphicFramePr>
            <a:graphicFrameLocks noGrp="1"/>
          </p:cNvGraphicFramePr>
          <p:nvPr/>
        </p:nvGraphicFramePr>
        <p:xfrm>
          <a:off x="6646385" y="1133669"/>
          <a:ext cx="5088415" cy="5084064"/>
        </p:xfrm>
        <a:graphic>
          <a:graphicData uri="http://schemas.openxmlformats.org/drawingml/2006/table">
            <a:tbl>
              <a:tblPr firstRow="1" bandRow="1">
                <a:tableStyleId>{0505E3EF-67EA-436B-97B2-0124C06EBD24}</a:tableStyleId>
              </a:tblPr>
              <a:tblGrid>
                <a:gridCol w="1871068">
                  <a:extLst>
                    <a:ext uri="{9D8B030D-6E8A-4147-A177-3AD203B41FA5}">
                      <a16:colId xmlns:a16="http://schemas.microsoft.com/office/drawing/2014/main" val="1902234832"/>
                    </a:ext>
                  </a:extLst>
                </a:gridCol>
                <a:gridCol w="2080815">
                  <a:extLst>
                    <a:ext uri="{9D8B030D-6E8A-4147-A177-3AD203B41FA5}">
                      <a16:colId xmlns:a16="http://schemas.microsoft.com/office/drawing/2014/main" val="16495835"/>
                    </a:ext>
                  </a:extLst>
                </a:gridCol>
                <a:gridCol w="1136532">
                  <a:extLst>
                    <a:ext uri="{9D8B030D-6E8A-4147-A177-3AD203B41FA5}">
                      <a16:colId xmlns:a16="http://schemas.microsoft.com/office/drawing/2014/main" val="722923421"/>
                    </a:ext>
                  </a:extLst>
                </a:gridCol>
              </a:tblGrid>
              <a:tr h="191156">
                <a:tc gridSpan="2">
                  <a:txBody>
                    <a:bodyPr/>
                    <a:lstStyle/>
                    <a:p>
                      <a:r>
                        <a:rPr lang="en-US" sz="1400" b="1" baseline="0" dirty="0">
                          <a:solidFill>
                            <a:schemeClr val="tx1"/>
                          </a:solidFill>
                        </a:rPr>
                        <a:t>Baseline Characteristics, n (%)</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tc>
                <a:tc>
                  <a:txBody>
                    <a:bodyPr/>
                    <a:lstStyle/>
                    <a:p>
                      <a:pPr algn="ctr"/>
                      <a:r>
                        <a:rPr lang="en-US" sz="1400" b="1" dirty="0">
                          <a:solidFill>
                            <a:schemeClr val="tx1"/>
                          </a:solidFill>
                        </a:rPr>
                        <a:t>N = 17</a:t>
                      </a:r>
                    </a:p>
                  </a:txBody>
                  <a:tcPr marL="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127126">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Median age, </a:t>
                      </a:r>
                      <a:r>
                        <a:rPr lang="en-US" sz="1400" b="0" dirty="0" err="1">
                          <a:solidFill>
                            <a:schemeClr val="bg1"/>
                          </a:solidFill>
                        </a:rPr>
                        <a:t>yr</a:t>
                      </a:r>
                      <a:r>
                        <a:rPr lang="en-US" sz="1400" b="0" dirty="0">
                          <a:solidFill>
                            <a:schemeClr val="bg1"/>
                          </a:solidFill>
                        </a:rPr>
                        <a:t> (range)</a:t>
                      </a:r>
                    </a:p>
                  </a:txBody>
                  <a:tcPr marL="108000" marR="45720" marT="36576" marB="36576"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68 (29-82)</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30833449"/>
                  </a:ext>
                </a:extLst>
              </a:tr>
              <a:tr h="127126">
                <a:tc gridSpan="2">
                  <a:txBody>
                    <a:bodyPr/>
                    <a:lstStyle/>
                    <a:p>
                      <a:r>
                        <a:rPr lang="en-US" sz="1400" b="0" dirty="0">
                          <a:solidFill>
                            <a:schemeClr val="bg1"/>
                          </a:solidFill>
                        </a:rPr>
                        <a:t>Male</a:t>
                      </a:r>
                    </a:p>
                  </a:txBody>
                  <a:tcPr marL="108000" marR="45720" marT="36576" marB="36576"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hMerge="1">
                  <a:txBody>
                    <a:bodyPr/>
                    <a:lstStyle/>
                    <a:p>
                      <a:endParaRPr lang="en-US"/>
                    </a:p>
                  </a:txBody>
                  <a:tcPr/>
                </a:tc>
                <a:tc>
                  <a:txBody>
                    <a:bodyPr/>
                    <a:lstStyle/>
                    <a:p>
                      <a:pPr algn="ctr"/>
                      <a:r>
                        <a:rPr lang="en-US" sz="1400" b="0" dirty="0">
                          <a:solidFill>
                            <a:schemeClr val="bg1"/>
                          </a:solidFill>
                        </a:rPr>
                        <a:t>14 (82)</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587626608"/>
                  </a:ext>
                </a:extLst>
              </a:tr>
              <a:tr h="127126">
                <a:tc gridSpan="2">
                  <a:txBody>
                    <a:bodyPr/>
                    <a:lstStyle/>
                    <a:p>
                      <a:r>
                        <a:rPr lang="en-US" sz="1400" b="0" dirty="0">
                          <a:solidFill>
                            <a:schemeClr val="bg1"/>
                          </a:solidFill>
                        </a:rPr>
                        <a:t>Stage IV</a:t>
                      </a:r>
                    </a:p>
                  </a:txBody>
                  <a:tcPr marL="108000" marR="45720" marT="36576" marB="36576"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17 (100)</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751164364"/>
                  </a:ext>
                </a:extLst>
              </a:tr>
              <a:tr h="127126">
                <a:tc rowSpan="3">
                  <a:txBody>
                    <a:bodyPr/>
                    <a:lstStyle/>
                    <a:p>
                      <a:pPr lvl="0"/>
                      <a:r>
                        <a:rPr lang="en-US" sz="1400" b="0" dirty="0">
                          <a:solidFill>
                            <a:schemeClr val="bg1"/>
                          </a:solidFill>
                        </a:rPr>
                        <a:t>MCL histology</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lvl="0"/>
                      <a:r>
                        <a:rPr lang="en-US" sz="1400" b="0" dirty="0">
                          <a:solidFill>
                            <a:schemeClr val="bg1"/>
                          </a:solidFill>
                        </a:rPr>
                        <a:t>Classical </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0" dirty="0">
                          <a:solidFill>
                            <a:schemeClr val="bg1"/>
                          </a:solidFill>
                        </a:rPr>
                        <a:t>13 (71)</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358588066"/>
                  </a:ext>
                </a:extLst>
              </a:tr>
              <a:tr h="126924">
                <a:tc vMerge="1">
                  <a:txBody>
                    <a:bodyPr/>
                    <a:lstStyle/>
                    <a:p>
                      <a:pPr lvl="0"/>
                      <a:r>
                        <a:rPr lang="en-US" sz="1200" b="1" dirty="0"/>
                        <a:t>Median time from previous line of treatment (months)</a:t>
                      </a:r>
                    </a:p>
                  </a:txBody>
                  <a:tcPr anchor="ct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lvl="0"/>
                      <a:r>
                        <a:rPr lang="en-US" sz="1400" b="0" dirty="0">
                          <a:solidFill>
                            <a:schemeClr val="bg1"/>
                          </a:solidFill>
                        </a:rPr>
                        <a:t>Blastic/</a:t>
                      </a:r>
                      <a:r>
                        <a:rPr lang="en-US" sz="1400" b="0" dirty="0" err="1">
                          <a:solidFill>
                            <a:schemeClr val="bg1"/>
                          </a:solidFill>
                        </a:rPr>
                        <a:t>blastoid</a:t>
                      </a:r>
                      <a:r>
                        <a:rPr lang="en-US" sz="1400" b="0" dirty="0">
                          <a:solidFill>
                            <a:schemeClr val="bg1"/>
                          </a:solidFill>
                        </a:rPr>
                        <a:t>/</a:t>
                      </a:r>
                      <a:br>
                        <a:rPr lang="en-US" sz="1400" b="0" dirty="0">
                          <a:solidFill>
                            <a:schemeClr val="bg1"/>
                          </a:solidFill>
                        </a:rPr>
                      </a:br>
                      <a:r>
                        <a:rPr lang="en-US" sz="1400" b="0" dirty="0">
                          <a:solidFill>
                            <a:schemeClr val="bg1"/>
                          </a:solidFill>
                        </a:rPr>
                        <a:t>pleomorphic</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3 (18)</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658659752"/>
                  </a:ext>
                </a:extLst>
              </a:tr>
              <a:tr h="126456">
                <a:tc vMerge="1">
                  <a:txBody>
                    <a:bodyPr/>
                    <a:lstStyle/>
                    <a:p>
                      <a:r>
                        <a:rPr lang="en-US" sz="1200" b="1" dirty="0"/>
                        <a:t>Stage of MCL at inclusion</a:t>
                      </a: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400" b="0" dirty="0">
                          <a:solidFill>
                            <a:schemeClr val="bg1"/>
                          </a:solidFill>
                        </a:rPr>
                        <a:t>Non-nodal leukemic</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400" b="0" dirty="0">
                          <a:solidFill>
                            <a:schemeClr val="bg1"/>
                          </a:solidFill>
                        </a:rPr>
                        <a:t>1 (6)</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561937650"/>
                  </a:ext>
                </a:extLst>
              </a:tr>
              <a:tr h="127126">
                <a:tc rowSpan="2">
                  <a:txBody>
                    <a:bodyPr/>
                    <a:lstStyle/>
                    <a:p>
                      <a:r>
                        <a:rPr lang="en-US" sz="1400" b="0" dirty="0">
                          <a:solidFill>
                            <a:schemeClr val="bg1"/>
                          </a:solidFill>
                        </a:rPr>
                        <a:t>Ki-67 (n = 15)</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400" b="0" dirty="0">
                          <a:solidFill>
                            <a:schemeClr val="bg1"/>
                          </a:solidFill>
                        </a:rPr>
                        <a:t>≥30%</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11 (73)</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44809675"/>
                  </a:ext>
                </a:extLst>
              </a:tr>
              <a:tr h="127126">
                <a:tc vMerge="1">
                  <a:txBody>
                    <a:bodyPr/>
                    <a:lstStyle/>
                    <a:p>
                      <a:endParaRPr lang="en-US" dirty="0"/>
                    </a:p>
                  </a:txBody>
                  <a:tcPr>
                    <a:lnL w="1270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r>
                        <a:rPr lang="en-US" sz="1400" b="0" dirty="0">
                          <a:solidFill>
                            <a:schemeClr val="bg1"/>
                          </a:solidFill>
                        </a:rPr>
                        <a:t>≥40%</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6 (40)</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10405615"/>
                  </a:ext>
                </a:extLst>
              </a:tr>
              <a:tr h="127126">
                <a:tc rowSpan="3">
                  <a:txBody>
                    <a:bodyPr/>
                    <a:lstStyle/>
                    <a:p>
                      <a:r>
                        <a:rPr lang="en-US" sz="1400" b="0" dirty="0">
                          <a:solidFill>
                            <a:schemeClr val="bg1"/>
                          </a:solidFill>
                        </a:rPr>
                        <a:t>MIPI category</a:t>
                      </a:r>
                    </a:p>
                  </a:txBody>
                  <a:tcPr marL="108000" marR="45720" marT="36576" marB="36576"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400" b="0" dirty="0">
                          <a:solidFill>
                            <a:schemeClr val="bg1"/>
                          </a:solidFill>
                        </a:rPr>
                        <a:t>Low</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1 (6)</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182139025"/>
                  </a:ext>
                </a:extLst>
              </a:tr>
              <a:tr h="127126">
                <a:tc vMerge="1">
                  <a:txBody>
                    <a:bodyPr/>
                    <a:lstStyle/>
                    <a:p>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400" b="0" dirty="0">
                          <a:solidFill>
                            <a:schemeClr val="bg1"/>
                          </a:solidFill>
                        </a:rPr>
                        <a:t>Intermediate</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5 (29)</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31784696"/>
                  </a:ext>
                </a:extLst>
              </a:tr>
              <a:tr h="127126">
                <a:tc vMerge="1">
                  <a:txBody>
                    <a:bodyPr/>
                    <a:lstStyle/>
                    <a:p>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400" b="0" dirty="0">
                          <a:solidFill>
                            <a:schemeClr val="bg1"/>
                          </a:solidFill>
                        </a:rPr>
                        <a:t>High</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11 (65)</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143061010"/>
                  </a:ext>
                </a:extLst>
              </a:tr>
              <a:tr h="127126">
                <a:tc rowSpan="3">
                  <a:txBody>
                    <a:bodyPr/>
                    <a:lstStyle/>
                    <a:p>
                      <a:r>
                        <a:rPr lang="en-US" sz="1400" b="0" i="1" dirty="0">
                          <a:solidFill>
                            <a:schemeClr val="bg1"/>
                          </a:solidFill>
                        </a:rPr>
                        <a:t>TP53</a:t>
                      </a:r>
                      <a:r>
                        <a:rPr lang="en-US" sz="1400" b="0" dirty="0">
                          <a:solidFill>
                            <a:schemeClr val="bg1"/>
                          </a:solidFill>
                        </a:rPr>
                        <a:t> expression by immunohistochemistry</a:t>
                      </a:r>
                    </a:p>
                  </a:txBody>
                  <a:tcPr marL="108000" marR="45720" marT="36576" marB="36576"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r>
                        <a:rPr lang="en-US" sz="1400" b="0" dirty="0">
                          <a:solidFill>
                            <a:schemeClr val="bg1"/>
                          </a:solidFill>
                        </a:rPr>
                        <a:t>Positive</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13 (71)</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35800495"/>
                  </a:ext>
                </a:extLst>
              </a:tr>
              <a:tr h="127126">
                <a:tc vMerge="1">
                  <a:txBody>
                    <a:bodyPr/>
                    <a:lstStyle/>
                    <a:p>
                      <a:endParaRPr lang="en-US" sz="12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400" b="0" dirty="0">
                          <a:solidFill>
                            <a:schemeClr val="bg1"/>
                          </a:solidFill>
                        </a:rPr>
                        <a:t>Negative</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3 (18)</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221131151"/>
                  </a:ext>
                </a:extLst>
              </a:tr>
              <a:tr h="127126">
                <a:tc vMerge="1">
                  <a:txBody>
                    <a:bodyPr/>
                    <a:lstStyle/>
                    <a:p>
                      <a:endParaRPr lang="en-US" sz="12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400" b="0" dirty="0">
                          <a:solidFill>
                            <a:schemeClr val="bg1"/>
                          </a:solidFill>
                        </a:rPr>
                        <a:t>Unknown</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2 (12)</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187903303"/>
                  </a:ext>
                </a:extLst>
              </a:tr>
              <a:tr h="127126">
                <a:tc rowSpan="2">
                  <a:txBody>
                    <a:bodyPr/>
                    <a:lstStyle/>
                    <a:p>
                      <a:r>
                        <a:rPr lang="en-US" sz="1400" b="0" dirty="0">
                          <a:solidFill>
                            <a:schemeClr val="bg1"/>
                          </a:solidFill>
                        </a:rPr>
                        <a:t>17p deletion by </a:t>
                      </a:r>
                    </a:p>
                    <a:p>
                      <a:r>
                        <a:rPr lang="en-US" sz="1400" b="0" dirty="0">
                          <a:solidFill>
                            <a:schemeClr val="bg1"/>
                          </a:solidFill>
                        </a:rPr>
                        <a:t>SNP array/FISH</a:t>
                      </a:r>
                    </a:p>
                  </a:txBody>
                  <a:tcPr marL="108000" marR="45720" marT="36576" marB="36576"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r>
                        <a:rPr lang="en-US" sz="1400" b="0" dirty="0">
                          <a:solidFill>
                            <a:schemeClr val="bg1"/>
                          </a:solidFill>
                        </a:rPr>
                        <a:t>Detected</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6 (35)</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55288583"/>
                  </a:ext>
                </a:extLst>
              </a:tr>
              <a:tr h="126590">
                <a:tc vMerge="1">
                  <a:txBody>
                    <a:bodyPr/>
                    <a:lstStyle/>
                    <a:p>
                      <a:endParaRPr lang="en-US" sz="1400" b="1" dirty="0"/>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r>
                        <a:rPr lang="en-US" sz="1400" b="0" dirty="0">
                          <a:solidFill>
                            <a:schemeClr val="bg1"/>
                          </a:solidFill>
                        </a:rPr>
                        <a:t>Not detected </a:t>
                      </a:r>
                    </a:p>
                  </a:txBody>
                  <a:tcPr marL="108000" marR="45720"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dirty="0">
                          <a:solidFill>
                            <a:schemeClr val="bg1"/>
                          </a:solidFill>
                        </a:rPr>
                        <a:t>11 (65)</a:t>
                      </a:r>
                    </a:p>
                  </a:txBody>
                  <a:tcPr marL="0" marR="45720" marT="36576" marB="36576"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901583595"/>
                  </a:ext>
                </a:extLst>
              </a:tr>
            </a:tbl>
          </a:graphicData>
        </a:graphic>
      </p:graphicFrame>
      <p:sp>
        <p:nvSpPr>
          <p:cNvPr id="17" name="TextBox 16">
            <a:extLst>
              <a:ext uri="{FF2B5EF4-FFF2-40B4-BE49-F238E27FC236}">
                <a16:creationId xmlns:a16="http://schemas.microsoft.com/office/drawing/2014/main" id="{BB9DBD2C-40BE-2043-B431-EA049483F801}"/>
              </a:ext>
            </a:extLst>
          </p:cNvPr>
          <p:cNvSpPr txBox="1"/>
          <p:nvPr/>
        </p:nvSpPr>
        <p:spPr>
          <a:xfrm>
            <a:off x="522288" y="5441009"/>
            <a:ext cx="6038896" cy="313932"/>
          </a:xfrm>
          <a:prstGeom prst="rect">
            <a:avLst/>
          </a:prstGeom>
          <a:solidFill>
            <a:schemeClr val="tx2">
              <a:alpha val="50000"/>
            </a:schemeClr>
          </a:solidFill>
          <a:ln>
            <a:noFill/>
          </a:ln>
        </p:spPr>
        <p:txBody>
          <a:bodyPr wrap="square" rtlCol="0">
            <a:spAutoFit/>
          </a:bodyPr>
          <a:lstStyle/>
          <a:p>
            <a:pPr marL="177750" marR="0" lvl="0" indent="-177750" algn="l" defTabSz="914400" rtl="0" eaLnBrk="1" fontAlgn="auto" latinLnBrk="0" hangingPunct="1">
              <a:lnSpc>
                <a:spcPct val="90000"/>
              </a:lnSpc>
              <a:spcBef>
                <a:spcPts val="0"/>
              </a:spcBef>
              <a:spcAft>
                <a:spcPts val="200"/>
              </a:spcAft>
              <a:buClr>
                <a:srgbClr val="000000"/>
              </a:buClr>
              <a:buSzPct val="85000"/>
              <a:buFont typeface="Wingdings" pitchFamily="2" charset="2"/>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Total # of cycles: 24 (2 </a:t>
            </a: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yr</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p>
        </p:txBody>
      </p:sp>
      <p:graphicFrame>
        <p:nvGraphicFramePr>
          <p:cNvPr id="5" name="Table 5">
            <a:extLst>
              <a:ext uri="{FF2B5EF4-FFF2-40B4-BE49-F238E27FC236}">
                <a16:creationId xmlns:a16="http://schemas.microsoft.com/office/drawing/2014/main" id="{C2B75A9E-39B2-19E2-BA80-79D2DAD77969}"/>
              </a:ext>
            </a:extLst>
          </p:cNvPr>
          <p:cNvGraphicFramePr>
            <a:graphicFrameLocks noGrp="1"/>
          </p:cNvGraphicFramePr>
          <p:nvPr/>
        </p:nvGraphicFramePr>
        <p:xfrm>
          <a:off x="593878" y="2854326"/>
          <a:ext cx="5967305" cy="1934760"/>
        </p:xfrm>
        <a:graphic>
          <a:graphicData uri="http://schemas.openxmlformats.org/drawingml/2006/table">
            <a:tbl>
              <a:tblPr firstRow="1" bandRow="1">
                <a:tableStyleId>{5C22544A-7EE6-4342-B048-85BDC9FD1C3A}</a:tableStyleId>
              </a:tblPr>
              <a:tblGrid>
                <a:gridCol w="856655">
                  <a:extLst>
                    <a:ext uri="{9D8B030D-6E8A-4147-A177-3AD203B41FA5}">
                      <a16:colId xmlns:a16="http://schemas.microsoft.com/office/drawing/2014/main" val="1920215307"/>
                    </a:ext>
                  </a:extLst>
                </a:gridCol>
                <a:gridCol w="464400">
                  <a:extLst>
                    <a:ext uri="{9D8B030D-6E8A-4147-A177-3AD203B41FA5}">
                      <a16:colId xmlns:a16="http://schemas.microsoft.com/office/drawing/2014/main" val="4219599637"/>
                    </a:ext>
                  </a:extLst>
                </a:gridCol>
                <a:gridCol w="464400">
                  <a:extLst>
                    <a:ext uri="{9D8B030D-6E8A-4147-A177-3AD203B41FA5}">
                      <a16:colId xmlns:a16="http://schemas.microsoft.com/office/drawing/2014/main" val="2887421794"/>
                    </a:ext>
                  </a:extLst>
                </a:gridCol>
                <a:gridCol w="464650">
                  <a:extLst>
                    <a:ext uri="{9D8B030D-6E8A-4147-A177-3AD203B41FA5}">
                      <a16:colId xmlns:a16="http://schemas.microsoft.com/office/drawing/2014/main" val="4195376432"/>
                    </a:ext>
                  </a:extLst>
                </a:gridCol>
                <a:gridCol w="464650">
                  <a:extLst>
                    <a:ext uri="{9D8B030D-6E8A-4147-A177-3AD203B41FA5}">
                      <a16:colId xmlns:a16="http://schemas.microsoft.com/office/drawing/2014/main" val="598671712"/>
                    </a:ext>
                  </a:extLst>
                </a:gridCol>
                <a:gridCol w="464650">
                  <a:extLst>
                    <a:ext uri="{9D8B030D-6E8A-4147-A177-3AD203B41FA5}">
                      <a16:colId xmlns:a16="http://schemas.microsoft.com/office/drawing/2014/main" val="3373472014"/>
                    </a:ext>
                  </a:extLst>
                </a:gridCol>
                <a:gridCol w="464650">
                  <a:extLst>
                    <a:ext uri="{9D8B030D-6E8A-4147-A177-3AD203B41FA5}">
                      <a16:colId xmlns:a16="http://schemas.microsoft.com/office/drawing/2014/main" val="4234842103"/>
                    </a:ext>
                  </a:extLst>
                </a:gridCol>
                <a:gridCol w="464650">
                  <a:extLst>
                    <a:ext uri="{9D8B030D-6E8A-4147-A177-3AD203B41FA5}">
                      <a16:colId xmlns:a16="http://schemas.microsoft.com/office/drawing/2014/main" val="2275934249"/>
                    </a:ext>
                  </a:extLst>
                </a:gridCol>
                <a:gridCol w="464650">
                  <a:extLst>
                    <a:ext uri="{9D8B030D-6E8A-4147-A177-3AD203B41FA5}">
                      <a16:colId xmlns:a16="http://schemas.microsoft.com/office/drawing/2014/main" val="3097737707"/>
                    </a:ext>
                  </a:extLst>
                </a:gridCol>
                <a:gridCol w="464650">
                  <a:extLst>
                    <a:ext uri="{9D8B030D-6E8A-4147-A177-3AD203B41FA5}">
                      <a16:colId xmlns:a16="http://schemas.microsoft.com/office/drawing/2014/main" val="410423598"/>
                    </a:ext>
                  </a:extLst>
                </a:gridCol>
                <a:gridCol w="464650">
                  <a:extLst>
                    <a:ext uri="{9D8B030D-6E8A-4147-A177-3AD203B41FA5}">
                      <a16:colId xmlns:a16="http://schemas.microsoft.com/office/drawing/2014/main" val="612249696"/>
                    </a:ext>
                  </a:extLst>
                </a:gridCol>
                <a:gridCol w="464650">
                  <a:extLst>
                    <a:ext uri="{9D8B030D-6E8A-4147-A177-3AD203B41FA5}">
                      <a16:colId xmlns:a16="http://schemas.microsoft.com/office/drawing/2014/main" val="3191313296"/>
                    </a:ext>
                  </a:extLst>
                </a:gridCol>
              </a:tblGrid>
              <a:tr h="273600">
                <a:tc>
                  <a:txBody>
                    <a:bodyPr/>
                    <a:lstStyle/>
                    <a:p>
                      <a:pPr algn="ctr"/>
                      <a:r>
                        <a:rPr lang="en-US" sz="800" dirty="0">
                          <a:solidFill>
                            <a:schemeClr val="bg1"/>
                          </a:solidFill>
                        </a:rPr>
                        <a:t>Cycle</a:t>
                      </a:r>
                    </a:p>
                  </a:txBody>
                  <a:tcPr marL="0" marR="0" marT="0" marB="0" anchor="b">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1</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2</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3</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4</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5</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6</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7</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8</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9</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10</a:t>
                      </a:r>
                    </a:p>
                  </a:txBody>
                  <a:tcPr marL="0" marR="0" marT="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noFill/>
                  </a:tcPr>
                </a:tc>
                <a:tc>
                  <a:txBody>
                    <a:bodyPr/>
                    <a:lstStyle/>
                    <a:p>
                      <a:pPr algn="ctr"/>
                      <a:r>
                        <a:rPr lang="en-US" sz="800" dirty="0">
                          <a:solidFill>
                            <a:schemeClr val="accent2"/>
                          </a:solidFill>
                        </a:rPr>
                        <a:t>11…</a:t>
                      </a:r>
                    </a:p>
                  </a:txBody>
                  <a:tcPr marL="0" marR="0" marT="0" marB="0" anchor="b">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20790448"/>
                  </a:ext>
                </a:extLst>
              </a:tr>
              <a:tr h="370840">
                <a:tc>
                  <a:txBody>
                    <a:bodyPr/>
                    <a:lstStyle/>
                    <a:p>
                      <a:pPr algn="l"/>
                      <a:r>
                        <a:rPr lang="en-US" sz="900" b="1" dirty="0">
                          <a:solidFill>
                            <a:schemeClr val="bg1"/>
                          </a:solidFill>
                        </a:rPr>
                        <a:t>Zanubrutinib</a:t>
                      </a:r>
                    </a:p>
                  </a:txBody>
                  <a:tcPr marL="72000" marR="0" marT="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alpha val="2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R w="12700" cap="flat" cmpd="sng" algn="ctr">
                      <a:solidFill>
                        <a:srgbClr val="50B6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tc>
                  <a:txBody>
                    <a:bodyPr/>
                    <a:lstStyle/>
                    <a:p>
                      <a:pPr algn="ctr"/>
                      <a:endParaRPr lang="en-US" dirty="0"/>
                    </a:p>
                  </a:txBody>
                  <a:tcPr marL="0" marR="0" marT="0" marB="0" anchor="ctr">
                    <a:lnL w="12700" cap="flat" cmpd="sng" algn="ctr">
                      <a:solidFill>
                        <a:srgbClr val="50B6FF"/>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0B6FF"/>
                    </a:solidFill>
                  </a:tcPr>
                </a:tc>
                <a:extLst>
                  <a:ext uri="{0D108BD9-81ED-4DB2-BD59-A6C34878D82A}">
                    <a16:rowId xmlns:a16="http://schemas.microsoft.com/office/drawing/2014/main" val="1098910305"/>
                  </a:ext>
                </a:extLst>
              </a:tr>
              <a:tr h="370840">
                <a:tc>
                  <a:txBody>
                    <a:bodyPr/>
                    <a:lstStyle/>
                    <a:p>
                      <a:pPr algn="l"/>
                      <a:r>
                        <a:rPr lang="en-US" sz="900" b="1" dirty="0">
                          <a:solidFill>
                            <a:schemeClr val="bg1"/>
                          </a:solidFill>
                        </a:rPr>
                        <a:t>Obinutuzumab</a:t>
                      </a:r>
                    </a:p>
                  </a:txBody>
                  <a:tcPr marL="72000" marR="0" marT="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5B07">
                        <a:alpha val="10000"/>
                      </a:srgbClr>
                    </a:solidFill>
                  </a:tcPr>
                </a:tc>
                <a:extLst>
                  <a:ext uri="{0D108BD9-81ED-4DB2-BD59-A6C34878D82A}">
                    <a16:rowId xmlns:a16="http://schemas.microsoft.com/office/drawing/2014/main" val="4068465496"/>
                  </a:ext>
                </a:extLst>
              </a:tr>
              <a:tr h="370840">
                <a:tc>
                  <a:txBody>
                    <a:bodyPr/>
                    <a:lstStyle/>
                    <a:p>
                      <a:pPr algn="l"/>
                      <a:r>
                        <a:rPr lang="en-US" sz="900" b="1" dirty="0">
                          <a:solidFill>
                            <a:schemeClr val="bg1"/>
                          </a:solidFill>
                        </a:rPr>
                        <a:t>Venetoclax</a:t>
                      </a:r>
                    </a:p>
                  </a:txBody>
                  <a:tcPr marL="72000" marR="0" marT="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alpha val="2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alpha val="2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alpha val="2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alpha val="2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alpha val="20000"/>
                      </a:schemeClr>
                    </a:solidFill>
                  </a:tcPr>
                </a:tc>
                <a:tc>
                  <a:txBody>
                    <a:bodyPr/>
                    <a:lstStyle/>
                    <a:p>
                      <a:pPr algn="ctr"/>
                      <a:endParaRPr lang="en-US" dirty="0"/>
                    </a:p>
                  </a:txBody>
                  <a:tcPr marL="0" marR="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endParaRPr lang="en-US" dirty="0"/>
                    </a:p>
                  </a:txBody>
                  <a:tcPr marL="0" marR="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endParaRPr lang="en-US" dirty="0"/>
                    </a:p>
                  </a:txBody>
                  <a:tcPr marL="0" marR="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endParaRPr lang="en-US" dirty="0"/>
                    </a:p>
                  </a:txBody>
                  <a:tcPr marL="0" marR="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endParaRPr lang="en-US" dirty="0"/>
                    </a:p>
                  </a:txBody>
                  <a:tcPr marL="0" marR="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endParaRPr lang="en-US" dirty="0"/>
                    </a:p>
                  </a:txBody>
                  <a:tcPr marL="0" marR="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endParaRPr lang="en-US" dirty="0"/>
                    </a:p>
                  </a:txBody>
                  <a:tcPr marL="0" marR="0" marT="0" marB="0" anchor="ctr">
                    <a:lnL w="12700" cap="flat" cmpd="sng" algn="ctr">
                      <a:solidFill>
                        <a:schemeClr val="tx2"/>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extLst>
                  <a:ext uri="{0D108BD9-81ED-4DB2-BD59-A6C34878D82A}">
                    <a16:rowId xmlns:a16="http://schemas.microsoft.com/office/drawing/2014/main" val="2725401188"/>
                  </a:ext>
                </a:extLst>
              </a:tr>
              <a:tr h="185420">
                <a:tc>
                  <a:txBody>
                    <a:bodyPr/>
                    <a:lstStyle/>
                    <a:p>
                      <a:pPr algn="l"/>
                      <a:r>
                        <a:rPr lang="en-US" sz="900" b="1" dirty="0">
                          <a:solidFill>
                            <a:schemeClr val="bg1"/>
                          </a:solidFill>
                        </a:rPr>
                        <a:t>MRD PBL</a:t>
                      </a:r>
                    </a:p>
                  </a:txBody>
                  <a:tcPr marL="72000" marR="0" marT="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extLst>
                  <a:ext uri="{0D108BD9-81ED-4DB2-BD59-A6C34878D82A}">
                    <a16:rowId xmlns:a16="http://schemas.microsoft.com/office/drawing/2014/main" val="4169279028"/>
                  </a:ext>
                </a:extLst>
              </a:tr>
              <a:tr h="185420">
                <a:tc>
                  <a:txBody>
                    <a:bodyPr/>
                    <a:lstStyle/>
                    <a:p>
                      <a:pPr algn="l"/>
                      <a:r>
                        <a:rPr lang="en-US" sz="900" b="1" dirty="0">
                          <a:solidFill>
                            <a:schemeClr val="bg1"/>
                          </a:solidFill>
                        </a:rPr>
                        <a:t>Imaging</a:t>
                      </a:r>
                    </a:p>
                  </a:txBody>
                  <a:tcPr marL="72000" marR="0" marT="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tc>
                  <a:txBody>
                    <a:bodyPr/>
                    <a:lstStyle/>
                    <a:p>
                      <a:pPr algn="ctr"/>
                      <a:endParaRPr lang="en-US" dirty="0"/>
                    </a:p>
                  </a:txBody>
                  <a:tcPr marL="0" marR="0" marT="0"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5">
                        <a:lumMod val="20000"/>
                        <a:lumOff val="80000"/>
                        <a:alpha val="50000"/>
                      </a:schemeClr>
                    </a:solidFill>
                  </a:tcPr>
                </a:tc>
                <a:extLst>
                  <a:ext uri="{0D108BD9-81ED-4DB2-BD59-A6C34878D82A}">
                    <a16:rowId xmlns:a16="http://schemas.microsoft.com/office/drawing/2014/main" val="2885513716"/>
                  </a:ext>
                </a:extLst>
              </a:tr>
            </a:tbl>
          </a:graphicData>
        </a:graphic>
      </p:graphicFrame>
      <p:sp>
        <p:nvSpPr>
          <p:cNvPr id="6" name="Right Triangle 5">
            <a:extLst>
              <a:ext uri="{FF2B5EF4-FFF2-40B4-BE49-F238E27FC236}">
                <a16:creationId xmlns:a16="http://schemas.microsoft.com/office/drawing/2014/main" id="{26243840-DAA9-D3D7-0CCC-CD2ABD167560}"/>
              </a:ext>
            </a:extLst>
          </p:cNvPr>
          <p:cNvSpPr/>
          <p:nvPr/>
        </p:nvSpPr>
        <p:spPr>
          <a:xfrm flipH="1">
            <a:off x="2389082" y="3874511"/>
            <a:ext cx="914400" cy="36000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 name="Up Arrow 6">
            <a:extLst>
              <a:ext uri="{FF2B5EF4-FFF2-40B4-BE49-F238E27FC236}">
                <a16:creationId xmlns:a16="http://schemas.microsoft.com/office/drawing/2014/main" id="{9ECCC30C-8A6B-B933-8EC7-3B0AA78A6CE3}"/>
              </a:ext>
            </a:extLst>
          </p:cNvPr>
          <p:cNvSpPr/>
          <p:nvPr/>
        </p:nvSpPr>
        <p:spPr>
          <a:xfrm>
            <a:off x="1494657"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8" name="Up Arrow 7">
            <a:extLst>
              <a:ext uri="{FF2B5EF4-FFF2-40B4-BE49-F238E27FC236}">
                <a16:creationId xmlns:a16="http://schemas.microsoft.com/office/drawing/2014/main" id="{BC8248AE-5DF1-B85A-49ED-690510FA09E7}"/>
              </a:ext>
            </a:extLst>
          </p:cNvPr>
          <p:cNvSpPr/>
          <p:nvPr/>
        </p:nvSpPr>
        <p:spPr>
          <a:xfrm>
            <a:off x="1638819"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2" name="Up Arrow 11">
            <a:extLst>
              <a:ext uri="{FF2B5EF4-FFF2-40B4-BE49-F238E27FC236}">
                <a16:creationId xmlns:a16="http://schemas.microsoft.com/office/drawing/2014/main" id="{78E0EEF4-4920-01E6-D313-C8F4F7E4C3FE}"/>
              </a:ext>
            </a:extLst>
          </p:cNvPr>
          <p:cNvSpPr/>
          <p:nvPr/>
        </p:nvSpPr>
        <p:spPr>
          <a:xfrm>
            <a:off x="1782981"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4" name="Up Arrow 13">
            <a:extLst>
              <a:ext uri="{FF2B5EF4-FFF2-40B4-BE49-F238E27FC236}">
                <a16:creationId xmlns:a16="http://schemas.microsoft.com/office/drawing/2014/main" id="{391C3275-8FCA-D9BC-6982-ADB9DE908B9F}"/>
              </a:ext>
            </a:extLst>
          </p:cNvPr>
          <p:cNvSpPr/>
          <p:nvPr/>
        </p:nvSpPr>
        <p:spPr>
          <a:xfrm>
            <a:off x="2094741"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5" name="Up Arrow 14">
            <a:extLst>
              <a:ext uri="{FF2B5EF4-FFF2-40B4-BE49-F238E27FC236}">
                <a16:creationId xmlns:a16="http://schemas.microsoft.com/office/drawing/2014/main" id="{44B31E1E-0F40-A796-1F4D-8D8F1CBF78CC}"/>
              </a:ext>
            </a:extLst>
          </p:cNvPr>
          <p:cNvSpPr/>
          <p:nvPr/>
        </p:nvSpPr>
        <p:spPr>
          <a:xfrm>
            <a:off x="2582573"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8" name="Up Arrow 17">
            <a:extLst>
              <a:ext uri="{FF2B5EF4-FFF2-40B4-BE49-F238E27FC236}">
                <a16:creationId xmlns:a16="http://schemas.microsoft.com/office/drawing/2014/main" id="{FE01E373-27BA-772C-9BD2-D89B41E1E67F}"/>
              </a:ext>
            </a:extLst>
          </p:cNvPr>
          <p:cNvSpPr/>
          <p:nvPr/>
        </p:nvSpPr>
        <p:spPr>
          <a:xfrm>
            <a:off x="3038495"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9" name="Up Arrow 18">
            <a:extLst>
              <a:ext uri="{FF2B5EF4-FFF2-40B4-BE49-F238E27FC236}">
                <a16:creationId xmlns:a16="http://schemas.microsoft.com/office/drawing/2014/main" id="{BC14480B-47E4-8662-CDE0-D5991B093BC2}"/>
              </a:ext>
            </a:extLst>
          </p:cNvPr>
          <p:cNvSpPr/>
          <p:nvPr/>
        </p:nvSpPr>
        <p:spPr>
          <a:xfrm>
            <a:off x="3494417"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0" name="Up Arrow 19">
            <a:extLst>
              <a:ext uri="{FF2B5EF4-FFF2-40B4-BE49-F238E27FC236}">
                <a16:creationId xmlns:a16="http://schemas.microsoft.com/office/drawing/2014/main" id="{E1775651-8D78-A03F-3A68-5E14B091DB2C}"/>
              </a:ext>
            </a:extLst>
          </p:cNvPr>
          <p:cNvSpPr/>
          <p:nvPr/>
        </p:nvSpPr>
        <p:spPr>
          <a:xfrm>
            <a:off x="3985808"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1" name="Up Arrow 20">
            <a:extLst>
              <a:ext uri="{FF2B5EF4-FFF2-40B4-BE49-F238E27FC236}">
                <a16:creationId xmlns:a16="http://schemas.microsoft.com/office/drawing/2014/main" id="{B70714EC-9079-B506-162E-08B74789EB86}"/>
              </a:ext>
            </a:extLst>
          </p:cNvPr>
          <p:cNvSpPr/>
          <p:nvPr/>
        </p:nvSpPr>
        <p:spPr>
          <a:xfrm>
            <a:off x="4442792"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2" name="Up Arrow 21">
            <a:extLst>
              <a:ext uri="{FF2B5EF4-FFF2-40B4-BE49-F238E27FC236}">
                <a16:creationId xmlns:a16="http://schemas.microsoft.com/office/drawing/2014/main" id="{FA2850FB-6547-6938-7E35-E7A2B969B191}"/>
              </a:ext>
            </a:extLst>
          </p:cNvPr>
          <p:cNvSpPr/>
          <p:nvPr/>
        </p:nvSpPr>
        <p:spPr>
          <a:xfrm>
            <a:off x="4898723" y="3526530"/>
            <a:ext cx="87682" cy="298343"/>
          </a:xfrm>
          <a:prstGeom prst="upArrow">
            <a:avLst/>
          </a:prstGeom>
          <a:solidFill>
            <a:srgbClr val="FC5B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4" name="Up Arrow 23">
            <a:extLst>
              <a:ext uri="{FF2B5EF4-FFF2-40B4-BE49-F238E27FC236}">
                <a16:creationId xmlns:a16="http://schemas.microsoft.com/office/drawing/2014/main" id="{AB09972B-EC79-A4A7-8317-0206E73213CE}"/>
              </a:ext>
            </a:extLst>
          </p:cNvPr>
          <p:cNvSpPr/>
          <p:nvPr/>
        </p:nvSpPr>
        <p:spPr>
          <a:xfrm>
            <a:off x="1494657" y="4276519"/>
            <a:ext cx="87682" cy="213357"/>
          </a:xfrm>
          <a:prstGeom prst="upArrow">
            <a:avLst/>
          </a:prstGeom>
          <a:solidFill>
            <a:srgbClr val="01B1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5" name="Up Arrow 24">
            <a:extLst>
              <a:ext uri="{FF2B5EF4-FFF2-40B4-BE49-F238E27FC236}">
                <a16:creationId xmlns:a16="http://schemas.microsoft.com/office/drawing/2014/main" id="{56C5609F-B69F-E092-31E9-9D3642AA1C90}"/>
              </a:ext>
            </a:extLst>
          </p:cNvPr>
          <p:cNvSpPr/>
          <p:nvPr/>
        </p:nvSpPr>
        <p:spPr>
          <a:xfrm>
            <a:off x="1494657" y="4538896"/>
            <a:ext cx="87682" cy="213357"/>
          </a:xfrm>
          <a:prstGeom prst="up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6" name="Up Arrow 25">
            <a:extLst>
              <a:ext uri="{FF2B5EF4-FFF2-40B4-BE49-F238E27FC236}">
                <a16:creationId xmlns:a16="http://schemas.microsoft.com/office/drawing/2014/main" id="{E5FFC3B3-D92C-0954-7733-93E05862957D}"/>
              </a:ext>
            </a:extLst>
          </p:cNvPr>
          <p:cNvSpPr/>
          <p:nvPr/>
        </p:nvSpPr>
        <p:spPr>
          <a:xfrm>
            <a:off x="2414077" y="4283720"/>
            <a:ext cx="87682" cy="213357"/>
          </a:xfrm>
          <a:prstGeom prst="upArrow">
            <a:avLst/>
          </a:prstGeom>
          <a:solidFill>
            <a:srgbClr val="01B1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7" name="Up Arrow 26">
            <a:extLst>
              <a:ext uri="{FF2B5EF4-FFF2-40B4-BE49-F238E27FC236}">
                <a16:creationId xmlns:a16="http://schemas.microsoft.com/office/drawing/2014/main" id="{A1354288-4821-9F86-6789-3B4F3A81E731}"/>
              </a:ext>
            </a:extLst>
          </p:cNvPr>
          <p:cNvSpPr/>
          <p:nvPr/>
        </p:nvSpPr>
        <p:spPr>
          <a:xfrm>
            <a:off x="2414077" y="4546097"/>
            <a:ext cx="87682" cy="213357"/>
          </a:xfrm>
          <a:prstGeom prst="up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8" name="Up Arrow 27">
            <a:extLst>
              <a:ext uri="{FF2B5EF4-FFF2-40B4-BE49-F238E27FC236}">
                <a16:creationId xmlns:a16="http://schemas.microsoft.com/office/drawing/2014/main" id="{D37554B3-A39E-0620-3109-4C453A76B4E7}"/>
              </a:ext>
            </a:extLst>
          </p:cNvPr>
          <p:cNvSpPr/>
          <p:nvPr/>
        </p:nvSpPr>
        <p:spPr>
          <a:xfrm>
            <a:off x="6140393" y="4283720"/>
            <a:ext cx="87682" cy="213357"/>
          </a:xfrm>
          <a:prstGeom prst="upArrow">
            <a:avLst/>
          </a:prstGeom>
          <a:solidFill>
            <a:srgbClr val="01B1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9" name="Up Arrow 28">
            <a:extLst>
              <a:ext uri="{FF2B5EF4-FFF2-40B4-BE49-F238E27FC236}">
                <a16:creationId xmlns:a16="http://schemas.microsoft.com/office/drawing/2014/main" id="{E44DBA94-3C8B-3ABD-B9A7-7C8A492963B7}"/>
              </a:ext>
            </a:extLst>
          </p:cNvPr>
          <p:cNvSpPr/>
          <p:nvPr/>
        </p:nvSpPr>
        <p:spPr>
          <a:xfrm>
            <a:off x="6140393" y="4546097"/>
            <a:ext cx="87682" cy="213357"/>
          </a:xfrm>
          <a:prstGeom prst="up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0" name="Up Arrow 29">
            <a:extLst>
              <a:ext uri="{FF2B5EF4-FFF2-40B4-BE49-F238E27FC236}">
                <a16:creationId xmlns:a16="http://schemas.microsoft.com/office/drawing/2014/main" id="{18B2A701-ADE7-90A3-4D22-7D4D44449D29}"/>
              </a:ext>
            </a:extLst>
          </p:cNvPr>
          <p:cNvSpPr/>
          <p:nvPr/>
        </p:nvSpPr>
        <p:spPr>
          <a:xfrm>
            <a:off x="4250531" y="4542799"/>
            <a:ext cx="87682" cy="213357"/>
          </a:xfrm>
          <a:prstGeom prst="up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6" name="TextBox 15">
            <a:extLst>
              <a:ext uri="{FF2B5EF4-FFF2-40B4-BE49-F238E27FC236}">
                <a16:creationId xmlns:a16="http://schemas.microsoft.com/office/drawing/2014/main" id="{C2B4C45A-8321-D540-AD1E-1B9D06AEF8E7}"/>
              </a:ext>
            </a:extLst>
          </p:cNvPr>
          <p:cNvSpPr txBox="1"/>
          <p:nvPr/>
        </p:nvSpPr>
        <p:spPr>
          <a:xfrm>
            <a:off x="522288" y="1598596"/>
            <a:ext cx="6038895" cy="1246495"/>
          </a:xfrm>
          <a:prstGeom prst="rect">
            <a:avLst/>
          </a:prstGeom>
          <a:solidFill>
            <a:schemeClr val="accent3">
              <a:lumMod val="20000"/>
              <a:lumOff val="80000"/>
              <a:alpha val="5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Eligibility Criteria </a:t>
            </a:r>
          </a:p>
          <a:p>
            <a:pPr marL="177750" marR="0" lvl="0" indent="-177750" algn="l" defTabSz="914400" rtl="0" eaLnBrk="1" fontAlgn="auto" latinLnBrk="0" hangingPunct="1">
              <a:lnSpc>
                <a:spcPct val="100000"/>
              </a:lnSpc>
              <a:spcBef>
                <a:spcPts val="0"/>
              </a:spcBef>
              <a:spcAft>
                <a:spcPts val="20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Previously untreated MCL (expect localized RT prior)</a:t>
            </a:r>
          </a:p>
          <a:p>
            <a:pPr marL="177750" marR="0" lvl="0" indent="-177750" algn="l" defTabSz="914400" rtl="0" eaLnBrk="1" fontAlgn="auto" latinLnBrk="0" hangingPunct="1">
              <a:lnSpc>
                <a:spcPct val="100000"/>
              </a:lnSpc>
              <a:spcBef>
                <a:spcPts val="0"/>
              </a:spcBef>
              <a:spcAft>
                <a:spcPts val="200"/>
              </a:spcAft>
              <a:buClr>
                <a:srgbClr val="000000"/>
              </a:buClr>
              <a:buSzPct val="85000"/>
              <a:buFont typeface="Wingdings" pitchFamily="2" charset="2"/>
              <a:buChar char="§"/>
              <a:tabLst/>
              <a:defRPr/>
            </a:pP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TP53</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mutation (any variant allele frequency allowed)</a:t>
            </a:r>
          </a:p>
          <a:p>
            <a:pPr marL="177750" marR="0" lvl="0" indent="-177750" algn="l" defTabSz="914400" rtl="0" eaLnBrk="1" fontAlgn="auto" latinLnBrk="0" hangingPunct="1">
              <a:lnSpc>
                <a:spcPct val="100000"/>
              </a:lnSpc>
              <a:spcBef>
                <a:spcPts val="0"/>
              </a:spcBef>
              <a:spcAft>
                <a:spcPts val="20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ECOG PS ≤2</a:t>
            </a:r>
          </a:p>
          <a:p>
            <a:pPr marL="177750" marR="0" lvl="0" indent="-177750" algn="l" defTabSz="914400" rtl="0" eaLnBrk="1" fontAlgn="auto" latinLnBrk="0" hangingPunct="1">
              <a:lnSpc>
                <a:spcPct val="100000"/>
              </a:lnSpc>
              <a:spcBef>
                <a:spcPts val="0"/>
              </a:spcBef>
              <a:spcAft>
                <a:spcPts val="200"/>
              </a:spcAft>
              <a:buClr>
                <a:srgbClr val="000000"/>
              </a:buClr>
              <a:buSzPct val="85000"/>
              <a:buFont typeface="Wingdings" pitchFamily="2" charset="2"/>
              <a:buChar char="§"/>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ANC &gt;1, PLT &gt;75, HGB ≥9 (unless if due to MCL)</a:t>
            </a:r>
          </a:p>
        </p:txBody>
      </p:sp>
      <p:sp>
        <p:nvSpPr>
          <p:cNvPr id="31" name="TextBox 30">
            <a:extLst>
              <a:ext uri="{FF2B5EF4-FFF2-40B4-BE49-F238E27FC236}">
                <a16:creationId xmlns:a16="http://schemas.microsoft.com/office/drawing/2014/main" id="{18E81A6B-3036-1AAE-F12C-FA4403FFFFE4}"/>
              </a:ext>
            </a:extLst>
          </p:cNvPr>
          <p:cNvSpPr txBox="1"/>
          <p:nvPr/>
        </p:nvSpPr>
        <p:spPr>
          <a:xfrm>
            <a:off x="1429958" y="4815693"/>
            <a:ext cx="1152615" cy="488201"/>
          </a:xfrm>
          <a:prstGeom prst="rect">
            <a:avLst/>
          </a:prstGeom>
          <a:solidFill>
            <a:srgbClr val="50B6FF">
              <a:alpha val="20000"/>
            </a:srgbClr>
          </a:solidFill>
        </p:spPr>
        <p:txBody>
          <a:bodyPr wrap="square" lIns="36000" tIns="36000" rIns="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Zanubrutinib 160 mg oral twice daily until EOT or intolerance</a:t>
            </a:r>
          </a:p>
        </p:txBody>
      </p:sp>
      <p:sp>
        <p:nvSpPr>
          <p:cNvPr id="32" name="TextBox 31">
            <a:extLst>
              <a:ext uri="{FF2B5EF4-FFF2-40B4-BE49-F238E27FC236}">
                <a16:creationId xmlns:a16="http://schemas.microsoft.com/office/drawing/2014/main" id="{A5EFC052-8CE6-A653-1672-B6C00F5C891B}"/>
              </a:ext>
            </a:extLst>
          </p:cNvPr>
          <p:cNvSpPr txBox="1"/>
          <p:nvPr/>
        </p:nvSpPr>
        <p:spPr>
          <a:xfrm>
            <a:off x="2623577" y="4815693"/>
            <a:ext cx="1354615" cy="488201"/>
          </a:xfrm>
          <a:prstGeom prst="rect">
            <a:avLst/>
          </a:prstGeom>
          <a:solidFill>
            <a:srgbClr val="FC5B07">
              <a:alpha val="10000"/>
            </a:srgbClr>
          </a:solidFill>
        </p:spPr>
        <p:txBody>
          <a:bodyPr wrap="square" lIns="36000" tIns="36000" rIns="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Obinutuzumab 1000 mg IVPB ,C1: Days 1, 8, and 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C2-8: Day 1</a:t>
            </a:r>
          </a:p>
        </p:txBody>
      </p:sp>
      <p:sp>
        <p:nvSpPr>
          <p:cNvPr id="33" name="TextBox 32">
            <a:extLst>
              <a:ext uri="{FF2B5EF4-FFF2-40B4-BE49-F238E27FC236}">
                <a16:creationId xmlns:a16="http://schemas.microsoft.com/office/drawing/2014/main" id="{01FBDB90-8FBB-7DE2-DCA9-7F0F176B0D12}"/>
              </a:ext>
            </a:extLst>
          </p:cNvPr>
          <p:cNvSpPr txBox="1"/>
          <p:nvPr/>
        </p:nvSpPr>
        <p:spPr>
          <a:xfrm>
            <a:off x="4019197" y="4815693"/>
            <a:ext cx="2541987" cy="488201"/>
          </a:xfrm>
          <a:prstGeom prst="rect">
            <a:avLst/>
          </a:prstGeom>
          <a:solidFill>
            <a:srgbClr val="808080">
              <a:alpha val="20000"/>
            </a:srgbClr>
          </a:solidFill>
        </p:spPr>
        <p:txBody>
          <a:bodyPr wrap="square" lIns="36000" tIns="36000" rIns="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Venetoclax 400 mg oral daily, 5-wk ramp-up: 1 </a:t>
            </a:r>
            <a:r>
              <a:rPr kumimoji="0" lang="en-US" sz="9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wk</a:t>
            </a: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each of 20 mg; 50 mg; 100 mg; 200 mg; 400 mg oral daily until EOT or intolerance</a:t>
            </a:r>
          </a:p>
        </p:txBody>
      </p:sp>
      <p:sp>
        <p:nvSpPr>
          <p:cNvPr id="34" name="TextBox 33">
            <a:extLst>
              <a:ext uri="{FF2B5EF4-FFF2-40B4-BE49-F238E27FC236}">
                <a16:creationId xmlns:a16="http://schemas.microsoft.com/office/drawing/2014/main" id="{96B9830C-A338-8668-F61C-262026CB9C28}"/>
              </a:ext>
            </a:extLst>
          </p:cNvPr>
          <p:cNvSpPr txBox="1"/>
          <p:nvPr/>
        </p:nvSpPr>
        <p:spPr>
          <a:xfrm>
            <a:off x="847035" y="4738930"/>
            <a:ext cx="650325"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Dosing</a:t>
            </a:r>
          </a:p>
        </p:txBody>
      </p:sp>
      <p:sp>
        <p:nvSpPr>
          <p:cNvPr id="35" name="Rectangle 34">
            <a:extLst>
              <a:ext uri="{FF2B5EF4-FFF2-40B4-BE49-F238E27FC236}">
                <a16:creationId xmlns:a16="http://schemas.microsoft.com/office/drawing/2014/main" id="{33C349E8-B3F4-D842-97E6-9F589E938F1C}"/>
              </a:ext>
            </a:extLst>
          </p:cNvPr>
          <p:cNvSpPr/>
          <p:nvPr/>
        </p:nvSpPr>
        <p:spPr>
          <a:xfrm>
            <a:off x="522288" y="5844607"/>
            <a:ext cx="5953935" cy="453201"/>
          </a:xfrm>
          <a:prstGeom prst="rect">
            <a:avLst/>
          </a:prstGeom>
          <a:solidFill>
            <a:schemeClr val="accent3"/>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Primary endpoint: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2-yr PFS</a:t>
            </a:r>
          </a:p>
        </p:txBody>
      </p:sp>
      <p:sp>
        <p:nvSpPr>
          <p:cNvPr id="4" name="Text Placeholder 9">
            <a:extLst>
              <a:ext uri="{FF2B5EF4-FFF2-40B4-BE49-F238E27FC236}">
                <a16:creationId xmlns:a16="http://schemas.microsoft.com/office/drawing/2014/main" id="{96636B71-5498-D4D4-CBFB-7D05F43EDA33}"/>
              </a:ext>
            </a:extLst>
          </p:cNvPr>
          <p:cNvSpPr txBox="1">
            <a:spLocks/>
          </p:cNvSpPr>
          <p:nvPr/>
        </p:nvSpPr>
        <p:spPr>
          <a:xfrm>
            <a:off x="433543" y="6392270"/>
            <a:ext cx="2939564" cy="286233"/>
          </a:xfrm>
          <a:prstGeom prst="rect">
            <a:avLst/>
          </a:prstGeom>
        </p:spPr>
        <p:txBody>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0" marR="0" lvl="0" indent="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None/>
              <a:tabLst/>
              <a:defRPr/>
            </a:pPr>
            <a:r>
              <a:rPr kumimoji="0" lang="fr-FR" sz="1200" b="0" i="0" u="none" strike="noStrike" kern="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Kumar. ASH 2021. Abstract 3540.</a:t>
            </a:r>
          </a:p>
        </p:txBody>
      </p:sp>
    </p:spTree>
    <p:extLst>
      <p:ext uri="{BB962C8B-B14F-4D97-AF65-F5344CB8AC3E}">
        <p14:creationId xmlns:p14="http://schemas.microsoft.com/office/powerpoint/2010/main" val="178329069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a:xfrm>
            <a:off x="609758" y="238127"/>
            <a:ext cx="11438079" cy="1103313"/>
          </a:xfrm>
        </p:spPr>
        <p:txBody>
          <a:bodyPr/>
          <a:lstStyle/>
          <a:p>
            <a:r>
              <a:rPr lang="en-US" dirty="0"/>
              <a:t>BOVen Phase II Study of Zanubrutinib, Obinutuzumab, and Venetoclax in </a:t>
            </a:r>
            <a:r>
              <a:rPr lang="en-US" i="1" dirty="0"/>
              <a:t>TP53</a:t>
            </a:r>
            <a:r>
              <a:rPr lang="en-US" dirty="0"/>
              <a:t>-Mutant TN MCL: Preliminary Efficacy</a:t>
            </a:r>
          </a:p>
        </p:txBody>
      </p:sp>
      <p:sp>
        <p:nvSpPr>
          <p:cNvPr id="5" name="Content Placeholder 4">
            <a:extLst>
              <a:ext uri="{FF2B5EF4-FFF2-40B4-BE49-F238E27FC236}">
                <a16:creationId xmlns:a16="http://schemas.microsoft.com/office/drawing/2014/main" id="{5E399B89-EBB3-C6DE-402F-63042110DEF3}"/>
              </a:ext>
            </a:extLst>
          </p:cNvPr>
          <p:cNvSpPr>
            <a:spLocks noGrp="1"/>
          </p:cNvSpPr>
          <p:nvPr>
            <p:ph idx="1"/>
          </p:nvPr>
        </p:nvSpPr>
        <p:spPr>
          <a:xfrm>
            <a:off x="5919848" y="1513047"/>
            <a:ext cx="5562356" cy="2379331"/>
          </a:xfrm>
        </p:spPr>
        <p:txBody>
          <a:bodyPr/>
          <a:lstStyle/>
          <a:p>
            <a:pPr lvl="0"/>
            <a:r>
              <a:rPr lang="en-US" sz="1800" noProof="0" dirty="0"/>
              <a:t>One patient had progressive disease by Lugano criteria at C3 with a mixed response on PET/CT with some sites of tumor regression; with addition of </a:t>
            </a:r>
            <a:r>
              <a:rPr lang="en-US" sz="1800" noProof="0" dirty="0" err="1"/>
              <a:t>venetoclax</a:t>
            </a:r>
            <a:r>
              <a:rPr lang="en-US" sz="1800" noProof="0" dirty="0"/>
              <a:t>, patient had resolution of bulky adenopathy, B symptoms, and achieved CT-PR</a:t>
            </a:r>
          </a:p>
          <a:p>
            <a:pPr lvl="0"/>
            <a:r>
              <a:rPr lang="en-US" sz="1800" noProof="0" dirty="0"/>
              <a:t>There have been 3 events: 2 patients progressed, and </a:t>
            </a:r>
            <a:br>
              <a:rPr lang="en-US" sz="1800" noProof="0" dirty="0"/>
            </a:br>
            <a:r>
              <a:rPr lang="en-US" sz="1800" noProof="0" dirty="0"/>
              <a:t>1 responding patient was lost to follow-up and died of unknown cause</a:t>
            </a:r>
          </a:p>
          <a:p>
            <a:endParaRPr lang="en-US" sz="1800" dirty="0"/>
          </a:p>
        </p:txBody>
      </p:sp>
      <p:graphicFrame>
        <p:nvGraphicFramePr>
          <p:cNvPr id="13" name="Table 13">
            <a:extLst>
              <a:ext uri="{FF2B5EF4-FFF2-40B4-BE49-F238E27FC236}">
                <a16:creationId xmlns:a16="http://schemas.microsoft.com/office/drawing/2014/main" id="{51D5330C-0D35-074B-99F7-F1D61CDB00DE}"/>
              </a:ext>
            </a:extLst>
          </p:cNvPr>
          <p:cNvGraphicFramePr>
            <a:graphicFrameLocks noGrp="1"/>
          </p:cNvGraphicFramePr>
          <p:nvPr/>
        </p:nvGraphicFramePr>
        <p:xfrm>
          <a:off x="5983679" y="4048697"/>
          <a:ext cx="5789221" cy="1341120"/>
        </p:xfrm>
        <a:graphic>
          <a:graphicData uri="http://schemas.openxmlformats.org/drawingml/2006/table">
            <a:tbl>
              <a:tblPr firstRow="1" bandRow="1">
                <a:tableStyleId>{0505E3EF-67EA-436B-97B2-0124C06EBD24}</a:tableStyleId>
              </a:tblPr>
              <a:tblGrid>
                <a:gridCol w="3919012">
                  <a:extLst>
                    <a:ext uri="{9D8B030D-6E8A-4147-A177-3AD203B41FA5}">
                      <a16:colId xmlns:a16="http://schemas.microsoft.com/office/drawing/2014/main" val="2885996954"/>
                    </a:ext>
                  </a:extLst>
                </a:gridCol>
                <a:gridCol w="1870209">
                  <a:extLst>
                    <a:ext uri="{9D8B030D-6E8A-4147-A177-3AD203B41FA5}">
                      <a16:colId xmlns:a16="http://schemas.microsoft.com/office/drawing/2014/main" val="722923421"/>
                    </a:ext>
                  </a:extLst>
                </a:gridCol>
              </a:tblGrid>
              <a:tr h="324064">
                <a:tc>
                  <a:txBody>
                    <a:bodyPr/>
                    <a:lstStyle/>
                    <a:p>
                      <a:pPr algn="l"/>
                      <a:r>
                        <a:rPr lang="en-US" sz="1600" b="1" dirty="0">
                          <a:solidFill>
                            <a:schemeClr val="tx1"/>
                          </a:solidFill>
                        </a:rPr>
                        <a:t>Efficacy Summary</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600" b="1" dirty="0">
                          <a:solidFill>
                            <a:schemeClr val="tx1"/>
                          </a:solidFill>
                        </a:rPr>
                        <a:t>n = 14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324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dirty="0">
                          <a:solidFill>
                            <a:schemeClr val="bg1"/>
                          </a:solidFill>
                        </a:rPr>
                        <a:t>Median follow-up, mo (range)</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0" dirty="0">
                          <a:solidFill>
                            <a:schemeClr val="bg1"/>
                          </a:solidFill>
                        </a:rPr>
                        <a:t>4 (0-11)</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22144625"/>
                  </a:ext>
                </a:extLst>
              </a:tr>
              <a:tr h="324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dirty="0">
                          <a:solidFill>
                            <a:schemeClr val="bg1"/>
                          </a:solidFill>
                        </a:rPr>
                        <a:t>ORR among 14 efficacy evaluable patients</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0" dirty="0">
                          <a:solidFill>
                            <a:schemeClr val="bg1"/>
                          </a:solidFill>
                        </a:rPr>
                        <a:t>86%</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415526374"/>
                  </a:ext>
                </a:extLst>
              </a:tr>
              <a:tr h="324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chemeClr val="bg1"/>
                          </a:solidFill>
                        </a:rPr>
                        <a:t>CR among 14 efficacy evaluable patients</a:t>
                      </a:r>
                      <a:endParaRPr lang="en-US" sz="1600" b="1" dirty="0">
                        <a:solidFill>
                          <a:schemeClr val="bg1"/>
                        </a:solidFill>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0" dirty="0">
                          <a:solidFill>
                            <a:schemeClr val="bg1"/>
                          </a:solidFill>
                        </a:rPr>
                        <a:t>64%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30833449"/>
                  </a:ext>
                </a:extLst>
              </a:tr>
            </a:tbl>
          </a:graphicData>
        </a:graphic>
      </p:graphicFrame>
      <p:sp>
        <p:nvSpPr>
          <p:cNvPr id="14" name="Rectangle 13">
            <a:extLst>
              <a:ext uri="{FF2B5EF4-FFF2-40B4-BE49-F238E27FC236}">
                <a16:creationId xmlns:a16="http://schemas.microsoft.com/office/drawing/2014/main" id="{AA1508C3-9166-F94A-9A23-DDE2089C6A83}"/>
              </a:ext>
            </a:extLst>
          </p:cNvPr>
          <p:cNvSpPr/>
          <p:nvPr/>
        </p:nvSpPr>
        <p:spPr>
          <a:xfrm>
            <a:off x="719138" y="1533374"/>
            <a:ext cx="4927900"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Patient Responses</a:t>
            </a:r>
          </a:p>
        </p:txBody>
      </p:sp>
      <p:sp>
        <p:nvSpPr>
          <p:cNvPr id="6" name="Text Placeholder 9">
            <a:extLst>
              <a:ext uri="{FF2B5EF4-FFF2-40B4-BE49-F238E27FC236}">
                <a16:creationId xmlns:a16="http://schemas.microsoft.com/office/drawing/2014/main" id="{BBA62CC0-F3F1-703D-A288-20ABB0C99683}"/>
              </a:ext>
            </a:extLst>
          </p:cNvPr>
          <p:cNvSpPr txBox="1">
            <a:spLocks/>
          </p:cNvSpPr>
          <p:nvPr/>
        </p:nvSpPr>
        <p:spPr>
          <a:xfrm>
            <a:off x="440420" y="6376021"/>
            <a:ext cx="3316035" cy="231495"/>
          </a:xfrm>
          <a:prstGeom prst="rect">
            <a:avLst/>
          </a:prstGeom>
        </p:spPr>
        <p:txBody>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0" marR="0" lvl="0" indent="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None/>
              <a:tabLst/>
              <a:defRPr/>
            </a:pPr>
            <a:r>
              <a:rPr kumimoji="0" lang="fr-FR" sz="1200" b="0" i="0" u="none" strike="noStrike" kern="0" cap="none" spc="0" normalizeH="0" baseline="0" noProof="0" dirty="0">
                <a:ln>
                  <a:noFill/>
                </a:ln>
                <a:solidFill>
                  <a:srgbClr val="455560"/>
                </a:solidFill>
                <a:effectLst/>
                <a:uLnTx/>
                <a:uFillTx/>
                <a:latin typeface="Calibri" panose="020F0502020204030204" pitchFamily="34" charset="0"/>
                <a:ea typeface="+mn-ea"/>
                <a:cs typeface="+mn-cs"/>
              </a:rPr>
              <a:t>Kumar. ASH 2021. Abstract 3540.</a:t>
            </a:r>
          </a:p>
        </p:txBody>
      </p:sp>
      <p:sp>
        <p:nvSpPr>
          <p:cNvPr id="2" name="Rectangle 1">
            <a:extLst>
              <a:ext uri="{FF2B5EF4-FFF2-40B4-BE49-F238E27FC236}">
                <a16:creationId xmlns:a16="http://schemas.microsoft.com/office/drawing/2014/main" id="{5BC364BF-A4D9-3A76-295D-96E6E8EEA98E}"/>
              </a:ext>
            </a:extLst>
          </p:cNvPr>
          <p:cNvSpPr/>
          <p:nvPr/>
        </p:nvSpPr>
        <p:spPr>
          <a:xfrm>
            <a:off x="719138" y="1533374"/>
            <a:ext cx="4927900"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Patient Responses</a:t>
            </a:r>
          </a:p>
        </p:txBody>
      </p:sp>
      <p:sp>
        <p:nvSpPr>
          <p:cNvPr id="3" name="Freeform 1">
            <a:extLst>
              <a:ext uri="{FF2B5EF4-FFF2-40B4-BE49-F238E27FC236}">
                <a16:creationId xmlns:a16="http://schemas.microsoft.com/office/drawing/2014/main" id="{85F952C6-F036-B315-E91E-95141107E844}"/>
              </a:ext>
            </a:extLst>
          </p:cNvPr>
          <p:cNvSpPr/>
          <p:nvPr/>
        </p:nvSpPr>
        <p:spPr bwMode="auto">
          <a:xfrm>
            <a:off x="873750" y="1993692"/>
            <a:ext cx="4800027" cy="3873708"/>
          </a:xfrm>
          <a:custGeom>
            <a:avLst/>
            <a:gdLst>
              <a:gd name="connsiteX0" fmla="*/ 0 w 4766872"/>
              <a:gd name="connsiteY0" fmla="*/ 0 h 3814997"/>
              <a:gd name="connsiteX1" fmla="*/ 0 w 4766872"/>
              <a:gd name="connsiteY1" fmla="*/ 3814997 h 3814997"/>
              <a:gd name="connsiteX2" fmla="*/ 4766872 w 4766872"/>
              <a:gd name="connsiteY2" fmla="*/ 3814997 h 3814997"/>
            </a:gdLst>
            <a:ahLst/>
            <a:cxnLst>
              <a:cxn ang="0">
                <a:pos x="connsiteX0" y="connsiteY0"/>
              </a:cxn>
              <a:cxn ang="0">
                <a:pos x="connsiteX1" y="connsiteY1"/>
              </a:cxn>
              <a:cxn ang="0">
                <a:pos x="connsiteX2" y="connsiteY2"/>
              </a:cxn>
            </a:cxnLst>
            <a:rect l="l" t="t" r="r" b="b"/>
            <a:pathLst>
              <a:path w="4766872" h="3814997">
                <a:moveTo>
                  <a:pt x="0" y="0"/>
                </a:moveTo>
                <a:lnTo>
                  <a:pt x="0" y="3814997"/>
                </a:lnTo>
                <a:lnTo>
                  <a:pt x="4766872" y="3814997"/>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7976D78-F161-076A-9C00-81F8A7406EEA}"/>
              </a:ext>
            </a:extLst>
          </p:cNvPr>
          <p:cNvGrpSpPr/>
          <p:nvPr/>
        </p:nvGrpSpPr>
        <p:grpSpPr>
          <a:xfrm>
            <a:off x="873750" y="5867400"/>
            <a:ext cx="4236992" cy="69798"/>
            <a:chOff x="1500631" y="3084734"/>
            <a:chExt cx="4236992" cy="69798"/>
          </a:xfrm>
        </p:grpSpPr>
        <p:grpSp>
          <p:nvGrpSpPr>
            <p:cNvPr id="8" name="Group 7">
              <a:extLst>
                <a:ext uri="{FF2B5EF4-FFF2-40B4-BE49-F238E27FC236}">
                  <a16:creationId xmlns:a16="http://schemas.microsoft.com/office/drawing/2014/main" id="{EEB2BD23-DE8B-25B1-E27D-55D4C0214D64}"/>
                </a:ext>
              </a:extLst>
            </p:cNvPr>
            <p:cNvGrpSpPr/>
            <p:nvPr/>
          </p:nvGrpSpPr>
          <p:grpSpPr>
            <a:xfrm rot="5400000">
              <a:off x="3584243" y="1001152"/>
              <a:ext cx="69768" cy="4236992"/>
              <a:chOff x="1435070" y="1111447"/>
              <a:chExt cx="69767" cy="1976600"/>
            </a:xfrm>
          </p:grpSpPr>
          <p:cxnSp>
            <p:nvCxnSpPr>
              <p:cNvPr id="12" name="Straight Connector 11">
                <a:extLst>
                  <a:ext uri="{FF2B5EF4-FFF2-40B4-BE49-F238E27FC236}">
                    <a16:creationId xmlns:a16="http://schemas.microsoft.com/office/drawing/2014/main" id="{906F8595-2CA7-7263-32F8-59A11A84827A}"/>
                  </a:ext>
                </a:extLst>
              </p:cNvPr>
              <p:cNvCxnSpPr/>
              <p:nvPr/>
            </p:nvCxnSpPr>
            <p:spPr bwMode="auto">
              <a:xfrm>
                <a:off x="1435070" y="2584899"/>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5520E68B-FF2D-B50B-6523-EF9E44C31866}"/>
                  </a:ext>
                </a:extLst>
              </p:cNvPr>
              <p:cNvCxnSpPr/>
              <p:nvPr/>
            </p:nvCxnSpPr>
            <p:spPr bwMode="auto">
              <a:xfrm>
                <a:off x="1435070" y="11114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8ABDCE68-1312-B43E-C295-1F47A572ECFE}"/>
                  </a:ext>
                </a:extLst>
              </p:cNvPr>
              <p:cNvCxnSpPr/>
              <p:nvPr/>
            </p:nvCxnSpPr>
            <p:spPr bwMode="auto">
              <a:xfrm>
                <a:off x="1435070" y="3088047"/>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10" name="Straight Connector 9">
              <a:extLst>
                <a:ext uri="{FF2B5EF4-FFF2-40B4-BE49-F238E27FC236}">
                  <a16:creationId xmlns:a16="http://schemas.microsoft.com/office/drawing/2014/main" id="{72C2DBF2-DF39-64CF-C647-C53D41F444AF}"/>
                </a:ext>
              </a:extLst>
            </p:cNvPr>
            <p:cNvCxnSpPr>
              <a:cxnSpLocks/>
            </p:cNvCxnSpPr>
            <p:nvPr/>
          </p:nvCxnSpPr>
          <p:spPr bwMode="auto">
            <a:xfrm rot="5400000">
              <a:off x="4654346" y="3119618"/>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1" name="Straight Connector 10">
              <a:extLst>
                <a:ext uri="{FF2B5EF4-FFF2-40B4-BE49-F238E27FC236}">
                  <a16:creationId xmlns:a16="http://schemas.microsoft.com/office/drawing/2014/main" id="{BA8423FA-EBB6-FC0D-F717-955F3F6C4591}"/>
                </a:ext>
              </a:extLst>
            </p:cNvPr>
            <p:cNvCxnSpPr>
              <a:cxnSpLocks/>
            </p:cNvCxnSpPr>
            <p:nvPr/>
          </p:nvCxnSpPr>
          <p:spPr bwMode="auto">
            <a:xfrm rot="5400000">
              <a:off x="3590720" y="3119618"/>
              <a:ext cx="69768" cy="0"/>
            </a:xfrm>
            <a:prstGeom prst="line">
              <a:avLst/>
            </a:prstGeom>
            <a:noFill/>
            <a:ln w="28575" cap="flat" cmpd="sng" algn="ctr">
              <a:solidFill>
                <a:schemeClr val="bg1"/>
              </a:solidFill>
              <a:prstDash val="solid"/>
              <a:round/>
              <a:headEnd type="none" w="med" len="med"/>
              <a:tailEnd type="none" w="med" len="med"/>
            </a:ln>
            <a:effectLst/>
          </p:spPr>
        </p:cxnSp>
      </p:grpSp>
      <p:sp>
        <p:nvSpPr>
          <p:cNvPr id="17" name="TextBox 16">
            <a:extLst>
              <a:ext uri="{FF2B5EF4-FFF2-40B4-BE49-F238E27FC236}">
                <a16:creationId xmlns:a16="http://schemas.microsoft.com/office/drawing/2014/main" id="{1CC5939D-06B3-357E-1C99-A74011414BC5}"/>
              </a:ext>
            </a:extLst>
          </p:cNvPr>
          <p:cNvSpPr txBox="1"/>
          <p:nvPr/>
        </p:nvSpPr>
        <p:spPr bwMode="auto">
          <a:xfrm>
            <a:off x="739144" y="5867400"/>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8" name="TextBox 17">
            <a:extLst>
              <a:ext uri="{FF2B5EF4-FFF2-40B4-BE49-F238E27FC236}">
                <a16:creationId xmlns:a16="http://schemas.microsoft.com/office/drawing/2014/main" id="{99020423-00BD-CA2C-C92C-FEF44732D39C}"/>
              </a:ext>
            </a:extLst>
          </p:cNvPr>
          <p:cNvSpPr txBox="1"/>
          <p:nvPr/>
        </p:nvSpPr>
        <p:spPr bwMode="auto">
          <a:xfrm>
            <a:off x="1821819" y="5867120"/>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19" name="TextBox 18">
            <a:extLst>
              <a:ext uri="{FF2B5EF4-FFF2-40B4-BE49-F238E27FC236}">
                <a16:creationId xmlns:a16="http://schemas.microsoft.com/office/drawing/2014/main" id="{C304C86D-399C-6E6B-4C36-89B84F2B74B8}"/>
              </a:ext>
            </a:extLst>
          </p:cNvPr>
          <p:cNvSpPr txBox="1"/>
          <p:nvPr/>
        </p:nvSpPr>
        <p:spPr bwMode="auto">
          <a:xfrm>
            <a:off x="2867116" y="5866091"/>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20" name="TextBox 19">
            <a:extLst>
              <a:ext uri="{FF2B5EF4-FFF2-40B4-BE49-F238E27FC236}">
                <a16:creationId xmlns:a16="http://schemas.microsoft.com/office/drawing/2014/main" id="{AFFC7283-FA48-2AC9-0973-55013674A8B5}"/>
              </a:ext>
            </a:extLst>
          </p:cNvPr>
          <p:cNvSpPr txBox="1"/>
          <p:nvPr/>
        </p:nvSpPr>
        <p:spPr bwMode="auto">
          <a:xfrm>
            <a:off x="3930741" y="5866090"/>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a:t>
            </a:r>
          </a:p>
        </p:txBody>
      </p:sp>
      <p:sp>
        <p:nvSpPr>
          <p:cNvPr id="21" name="TextBox 20">
            <a:extLst>
              <a:ext uri="{FF2B5EF4-FFF2-40B4-BE49-F238E27FC236}">
                <a16:creationId xmlns:a16="http://schemas.microsoft.com/office/drawing/2014/main" id="{BFB8E620-A289-475A-34B9-0E522F08B451}"/>
              </a:ext>
            </a:extLst>
          </p:cNvPr>
          <p:cNvSpPr txBox="1"/>
          <p:nvPr/>
        </p:nvSpPr>
        <p:spPr bwMode="auto">
          <a:xfrm>
            <a:off x="4937903" y="5866089"/>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22" name="TextBox 21">
            <a:extLst>
              <a:ext uri="{FF2B5EF4-FFF2-40B4-BE49-F238E27FC236}">
                <a16:creationId xmlns:a16="http://schemas.microsoft.com/office/drawing/2014/main" id="{1A4A4611-BB3C-D0C5-9574-04094986852C}"/>
              </a:ext>
            </a:extLst>
          </p:cNvPr>
          <p:cNvSpPr txBox="1"/>
          <p:nvPr/>
        </p:nvSpPr>
        <p:spPr bwMode="auto">
          <a:xfrm>
            <a:off x="2214970" y="6018709"/>
            <a:ext cx="193623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Time in Treatment (Mo)</a:t>
            </a:r>
          </a:p>
        </p:txBody>
      </p:sp>
      <p:sp>
        <p:nvSpPr>
          <p:cNvPr id="23" name="TextBox 22">
            <a:extLst>
              <a:ext uri="{FF2B5EF4-FFF2-40B4-BE49-F238E27FC236}">
                <a16:creationId xmlns:a16="http://schemas.microsoft.com/office/drawing/2014/main" id="{E824CDE4-FE74-16F9-FB7A-072B1C8F28CF}"/>
              </a:ext>
            </a:extLst>
          </p:cNvPr>
          <p:cNvSpPr txBox="1"/>
          <p:nvPr/>
        </p:nvSpPr>
        <p:spPr bwMode="auto">
          <a:xfrm>
            <a:off x="4871296" y="4278589"/>
            <a:ext cx="55996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CR</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PR</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PD</a:t>
            </a:r>
            <a:b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Death</a:t>
            </a:r>
          </a:p>
        </p:txBody>
      </p:sp>
      <p:sp>
        <p:nvSpPr>
          <p:cNvPr id="24" name="Triangle 31">
            <a:extLst>
              <a:ext uri="{FF2B5EF4-FFF2-40B4-BE49-F238E27FC236}">
                <a16:creationId xmlns:a16="http://schemas.microsoft.com/office/drawing/2014/main" id="{68724E91-170A-875D-F415-B38D40BE8A41}"/>
              </a:ext>
            </a:extLst>
          </p:cNvPr>
          <p:cNvSpPr/>
          <p:nvPr/>
        </p:nvSpPr>
        <p:spPr bwMode="auto">
          <a:xfrm>
            <a:off x="4797819" y="4365625"/>
            <a:ext cx="117856" cy="101600"/>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5" name="Rectangle 24">
            <a:extLst>
              <a:ext uri="{FF2B5EF4-FFF2-40B4-BE49-F238E27FC236}">
                <a16:creationId xmlns:a16="http://schemas.microsoft.com/office/drawing/2014/main" id="{FF42BF9E-E008-66C1-FBF2-3FB23B4B4F18}"/>
              </a:ext>
            </a:extLst>
          </p:cNvPr>
          <p:cNvSpPr/>
          <p:nvPr/>
        </p:nvSpPr>
        <p:spPr bwMode="auto">
          <a:xfrm>
            <a:off x="4805999" y="4737657"/>
            <a:ext cx="101497" cy="101497"/>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6" name="Oval 25">
            <a:extLst>
              <a:ext uri="{FF2B5EF4-FFF2-40B4-BE49-F238E27FC236}">
                <a16:creationId xmlns:a16="http://schemas.microsoft.com/office/drawing/2014/main" id="{D8B5CBFF-AB8D-00CF-1C79-C3940CA50ED4}"/>
              </a:ext>
            </a:extLst>
          </p:cNvPr>
          <p:cNvSpPr/>
          <p:nvPr/>
        </p:nvSpPr>
        <p:spPr bwMode="auto">
          <a:xfrm>
            <a:off x="4804360" y="4550053"/>
            <a:ext cx="104775" cy="104775"/>
          </a:xfrm>
          <a:prstGeom prst="ellipse">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7" name="Cross 26">
            <a:extLst>
              <a:ext uri="{FF2B5EF4-FFF2-40B4-BE49-F238E27FC236}">
                <a16:creationId xmlns:a16="http://schemas.microsoft.com/office/drawing/2014/main" id="{D50FB22C-AB0B-CE69-2B82-EFD75921CEEE}"/>
              </a:ext>
            </a:extLst>
          </p:cNvPr>
          <p:cNvSpPr/>
          <p:nvPr/>
        </p:nvSpPr>
        <p:spPr bwMode="auto">
          <a:xfrm rot="2700000">
            <a:off x="4779304" y="4886546"/>
            <a:ext cx="154887" cy="154887"/>
          </a:xfrm>
          <a:prstGeom prst="plus">
            <a:avLst>
              <a:gd name="adj" fmla="val 38793"/>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8" name="Right Arrow 35">
            <a:extLst>
              <a:ext uri="{FF2B5EF4-FFF2-40B4-BE49-F238E27FC236}">
                <a16:creationId xmlns:a16="http://schemas.microsoft.com/office/drawing/2014/main" id="{B6A46237-D8BC-1E89-EDDC-B65ED32DC693}"/>
              </a:ext>
            </a:extLst>
          </p:cNvPr>
          <p:cNvSpPr/>
          <p:nvPr/>
        </p:nvSpPr>
        <p:spPr bwMode="auto">
          <a:xfrm>
            <a:off x="930275" y="5671976"/>
            <a:ext cx="336550"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9" name="Right Arrow 36">
            <a:extLst>
              <a:ext uri="{FF2B5EF4-FFF2-40B4-BE49-F238E27FC236}">
                <a16:creationId xmlns:a16="http://schemas.microsoft.com/office/drawing/2014/main" id="{9B7370A7-A15E-DDC3-7B7B-5273AF4E233D}"/>
              </a:ext>
            </a:extLst>
          </p:cNvPr>
          <p:cNvSpPr/>
          <p:nvPr/>
        </p:nvSpPr>
        <p:spPr bwMode="auto">
          <a:xfrm>
            <a:off x="1008707" y="5451108"/>
            <a:ext cx="305743"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0" name="Right Arrow 37">
            <a:extLst>
              <a:ext uri="{FF2B5EF4-FFF2-40B4-BE49-F238E27FC236}">
                <a16:creationId xmlns:a16="http://schemas.microsoft.com/office/drawing/2014/main" id="{52AD6308-30E4-E8D9-192F-5176DF379FD8}"/>
              </a:ext>
            </a:extLst>
          </p:cNvPr>
          <p:cNvSpPr/>
          <p:nvPr/>
        </p:nvSpPr>
        <p:spPr bwMode="auto">
          <a:xfrm>
            <a:off x="1260475" y="5228185"/>
            <a:ext cx="305743"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1" name="Right Arrow 38">
            <a:extLst>
              <a:ext uri="{FF2B5EF4-FFF2-40B4-BE49-F238E27FC236}">
                <a16:creationId xmlns:a16="http://schemas.microsoft.com/office/drawing/2014/main" id="{999A9702-ABA5-7B7C-660D-12B242169E37}"/>
              </a:ext>
            </a:extLst>
          </p:cNvPr>
          <p:cNvSpPr/>
          <p:nvPr/>
        </p:nvSpPr>
        <p:spPr bwMode="auto">
          <a:xfrm>
            <a:off x="1952286" y="4997465"/>
            <a:ext cx="324189"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2" name="Right Arrow 39">
            <a:extLst>
              <a:ext uri="{FF2B5EF4-FFF2-40B4-BE49-F238E27FC236}">
                <a16:creationId xmlns:a16="http://schemas.microsoft.com/office/drawing/2014/main" id="{F7EA10DF-1A99-C638-28A2-1F510E3FB4CA}"/>
              </a:ext>
            </a:extLst>
          </p:cNvPr>
          <p:cNvSpPr/>
          <p:nvPr/>
        </p:nvSpPr>
        <p:spPr bwMode="auto">
          <a:xfrm>
            <a:off x="1997075" y="4777149"/>
            <a:ext cx="324189"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3" name="Right Arrow 40">
            <a:extLst>
              <a:ext uri="{FF2B5EF4-FFF2-40B4-BE49-F238E27FC236}">
                <a16:creationId xmlns:a16="http://schemas.microsoft.com/office/drawing/2014/main" id="{D357D34B-3613-37BE-9CC8-096E0120C77C}"/>
              </a:ext>
            </a:extLst>
          </p:cNvPr>
          <p:cNvSpPr/>
          <p:nvPr/>
        </p:nvSpPr>
        <p:spPr bwMode="auto">
          <a:xfrm>
            <a:off x="2321264" y="4554219"/>
            <a:ext cx="345736"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4" name="Right Arrow 41">
            <a:extLst>
              <a:ext uri="{FF2B5EF4-FFF2-40B4-BE49-F238E27FC236}">
                <a16:creationId xmlns:a16="http://schemas.microsoft.com/office/drawing/2014/main" id="{EA479929-8493-E0D3-1A2F-C9E33BD8783E}"/>
              </a:ext>
            </a:extLst>
          </p:cNvPr>
          <p:cNvSpPr/>
          <p:nvPr/>
        </p:nvSpPr>
        <p:spPr bwMode="auto">
          <a:xfrm>
            <a:off x="2672139" y="4321118"/>
            <a:ext cx="326584"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5" name="Right Arrow 42">
            <a:extLst>
              <a:ext uri="{FF2B5EF4-FFF2-40B4-BE49-F238E27FC236}">
                <a16:creationId xmlns:a16="http://schemas.microsoft.com/office/drawing/2014/main" id="{0BD0EB8D-CFDE-2C13-4A4D-89843E39E0C9}"/>
              </a:ext>
            </a:extLst>
          </p:cNvPr>
          <p:cNvSpPr/>
          <p:nvPr/>
        </p:nvSpPr>
        <p:spPr bwMode="auto">
          <a:xfrm>
            <a:off x="2672139" y="4094337"/>
            <a:ext cx="326584"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6" name="Right Arrow 43">
            <a:extLst>
              <a:ext uri="{FF2B5EF4-FFF2-40B4-BE49-F238E27FC236}">
                <a16:creationId xmlns:a16="http://schemas.microsoft.com/office/drawing/2014/main" id="{8E795E8A-3076-AAFF-9245-D917AECC564E}"/>
              </a:ext>
            </a:extLst>
          </p:cNvPr>
          <p:cNvSpPr/>
          <p:nvPr/>
        </p:nvSpPr>
        <p:spPr bwMode="auto">
          <a:xfrm>
            <a:off x="3019796" y="3870835"/>
            <a:ext cx="339354"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7" name="Right Arrow 44">
            <a:extLst>
              <a:ext uri="{FF2B5EF4-FFF2-40B4-BE49-F238E27FC236}">
                <a16:creationId xmlns:a16="http://schemas.microsoft.com/office/drawing/2014/main" id="{F86F5395-2254-2F4C-0414-A010D91C76C7}"/>
              </a:ext>
            </a:extLst>
          </p:cNvPr>
          <p:cNvSpPr/>
          <p:nvPr/>
        </p:nvSpPr>
        <p:spPr bwMode="auto">
          <a:xfrm>
            <a:off x="3064246" y="3650519"/>
            <a:ext cx="294904"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8" name="Right Arrow 45">
            <a:extLst>
              <a:ext uri="{FF2B5EF4-FFF2-40B4-BE49-F238E27FC236}">
                <a16:creationId xmlns:a16="http://schemas.microsoft.com/office/drawing/2014/main" id="{920DFEC9-D8C5-46C5-D55C-FD7122A45897}"/>
              </a:ext>
            </a:extLst>
          </p:cNvPr>
          <p:cNvSpPr/>
          <p:nvPr/>
        </p:nvSpPr>
        <p:spPr bwMode="auto">
          <a:xfrm>
            <a:off x="3461550" y="3424057"/>
            <a:ext cx="294905"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39" name="Right Arrow 46">
            <a:extLst>
              <a:ext uri="{FF2B5EF4-FFF2-40B4-BE49-F238E27FC236}">
                <a16:creationId xmlns:a16="http://schemas.microsoft.com/office/drawing/2014/main" id="{BBE93A6C-8303-E314-6466-30E6BA1B97CE}"/>
              </a:ext>
            </a:extLst>
          </p:cNvPr>
          <p:cNvSpPr/>
          <p:nvPr/>
        </p:nvSpPr>
        <p:spPr bwMode="auto">
          <a:xfrm>
            <a:off x="4087025" y="3195457"/>
            <a:ext cx="300825"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0" name="Right Arrow 47">
            <a:extLst>
              <a:ext uri="{FF2B5EF4-FFF2-40B4-BE49-F238E27FC236}">
                <a16:creationId xmlns:a16="http://schemas.microsoft.com/office/drawing/2014/main" id="{441C2D00-B061-53CD-DF84-44B5947002D8}"/>
              </a:ext>
            </a:extLst>
          </p:cNvPr>
          <p:cNvSpPr/>
          <p:nvPr/>
        </p:nvSpPr>
        <p:spPr bwMode="auto">
          <a:xfrm>
            <a:off x="4160815" y="2975141"/>
            <a:ext cx="300825"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1" name="Right Arrow 48">
            <a:extLst>
              <a:ext uri="{FF2B5EF4-FFF2-40B4-BE49-F238E27FC236}">
                <a16:creationId xmlns:a16="http://schemas.microsoft.com/office/drawing/2014/main" id="{B130EB59-6B56-2D8E-FB45-FD4B25A6C5E6}"/>
              </a:ext>
            </a:extLst>
          </p:cNvPr>
          <p:cNvSpPr/>
          <p:nvPr/>
        </p:nvSpPr>
        <p:spPr bwMode="auto">
          <a:xfrm>
            <a:off x="5129250" y="2743366"/>
            <a:ext cx="325400" cy="96441"/>
          </a:xfrm>
          <a:prstGeom prst="rightArrow">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2" name="Cross 41">
            <a:extLst>
              <a:ext uri="{FF2B5EF4-FFF2-40B4-BE49-F238E27FC236}">
                <a16:creationId xmlns:a16="http://schemas.microsoft.com/office/drawing/2014/main" id="{569472D9-DB10-EDB2-F0BF-61414FC0E9DA}"/>
              </a:ext>
            </a:extLst>
          </p:cNvPr>
          <p:cNvSpPr/>
          <p:nvPr/>
        </p:nvSpPr>
        <p:spPr bwMode="auto">
          <a:xfrm rot="2700000">
            <a:off x="3608006" y="2278912"/>
            <a:ext cx="154887" cy="154887"/>
          </a:xfrm>
          <a:prstGeom prst="plus">
            <a:avLst>
              <a:gd name="adj" fmla="val 38793"/>
            </a:avLst>
          </a:prstGeom>
          <a:solidFill>
            <a:schemeClr val="bg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3" name="Rectangle 42">
            <a:extLst>
              <a:ext uri="{FF2B5EF4-FFF2-40B4-BE49-F238E27FC236}">
                <a16:creationId xmlns:a16="http://schemas.microsoft.com/office/drawing/2014/main" id="{F60E2B89-A137-D8A1-38AA-FF8259221535}"/>
              </a:ext>
            </a:extLst>
          </p:cNvPr>
          <p:cNvSpPr/>
          <p:nvPr/>
        </p:nvSpPr>
        <p:spPr bwMode="auto">
          <a:xfrm>
            <a:off x="879526" y="2061608"/>
            <a:ext cx="4292549"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4" name="Oval 43">
            <a:extLst>
              <a:ext uri="{FF2B5EF4-FFF2-40B4-BE49-F238E27FC236}">
                <a16:creationId xmlns:a16="http://schemas.microsoft.com/office/drawing/2014/main" id="{44541F8A-4B21-966B-D5BF-9B12CDBA394E}"/>
              </a:ext>
            </a:extLst>
          </p:cNvPr>
          <p:cNvSpPr/>
          <p:nvPr/>
        </p:nvSpPr>
        <p:spPr bwMode="auto">
          <a:xfrm>
            <a:off x="2912217" y="2043287"/>
            <a:ext cx="149225" cy="149225"/>
          </a:xfrm>
          <a:prstGeom prst="ellipse">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5" name="Oval 44">
            <a:extLst>
              <a:ext uri="{FF2B5EF4-FFF2-40B4-BE49-F238E27FC236}">
                <a16:creationId xmlns:a16="http://schemas.microsoft.com/office/drawing/2014/main" id="{F43A6B5B-C890-FD9D-3C8E-87B8F41CFEA3}"/>
              </a:ext>
            </a:extLst>
          </p:cNvPr>
          <p:cNvSpPr/>
          <p:nvPr/>
        </p:nvSpPr>
        <p:spPr bwMode="auto">
          <a:xfrm>
            <a:off x="1385042" y="2050805"/>
            <a:ext cx="149225" cy="149225"/>
          </a:xfrm>
          <a:prstGeom prst="ellipse">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6" name="Rectangle 45">
            <a:extLst>
              <a:ext uri="{FF2B5EF4-FFF2-40B4-BE49-F238E27FC236}">
                <a16:creationId xmlns:a16="http://schemas.microsoft.com/office/drawing/2014/main" id="{316C4BAB-DFF5-ED30-1626-3C1643DED052}"/>
              </a:ext>
            </a:extLst>
          </p:cNvPr>
          <p:cNvSpPr/>
          <p:nvPr/>
        </p:nvSpPr>
        <p:spPr bwMode="auto">
          <a:xfrm>
            <a:off x="5054637" y="2044087"/>
            <a:ext cx="149225" cy="149225"/>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7" name="Rectangle 46">
            <a:extLst>
              <a:ext uri="{FF2B5EF4-FFF2-40B4-BE49-F238E27FC236}">
                <a16:creationId xmlns:a16="http://schemas.microsoft.com/office/drawing/2014/main" id="{9B47E970-B11F-7211-03AE-6BCD6A5D9CBC}"/>
              </a:ext>
            </a:extLst>
          </p:cNvPr>
          <p:cNvSpPr/>
          <p:nvPr/>
        </p:nvSpPr>
        <p:spPr bwMode="auto">
          <a:xfrm>
            <a:off x="879527" y="2296684"/>
            <a:ext cx="2461420"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8" name="Oval 47">
            <a:extLst>
              <a:ext uri="{FF2B5EF4-FFF2-40B4-BE49-F238E27FC236}">
                <a16:creationId xmlns:a16="http://schemas.microsoft.com/office/drawing/2014/main" id="{152F22A3-D7D1-AE2E-B46C-FC2540164B51}"/>
              </a:ext>
            </a:extLst>
          </p:cNvPr>
          <p:cNvSpPr/>
          <p:nvPr/>
        </p:nvSpPr>
        <p:spPr bwMode="auto">
          <a:xfrm>
            <a:off x="2945183" y="2271769"/>
            <a:ext cx="149225" cy="149225"/>
          </a:xfrm>
          <a:prstGeom prst="ellipse">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9" name="Rectangle 48">
            <a:extLst>
              <a:ext uri="{FF2B5EF4-FFF2-40B4-BE49-F238E27FC236}">
                <a16:creationId xmlns:a16="http://schemas.microsoft.com/office/drawing/2014/main" id="{8E57854E-03C2-D032-4692-1C6D5321F15E}"/>
              </a:ext>
            </a:extLst>
          </p:cNvPr>
          <p:cNvSpPr/>
          <p:nvPr/>
        </p:nvSpPr>
        <p:spPr bwMode="auto">
          <a:xfrm>
            <a:off x="1491605" y="2271769"/>
            <a:ext cx="149225" cy="149225"/>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0" name="Rectangle 49">
            <a:extLst>
              <a:ext uri="{FF2B5EF4-FFF2-40B4-BE49-F238E27FC236}">
                <a16:creationId xmlns:a16="http://schemas.microsoft.com/office/drawing/2014/main" id="{802F9876-4D66-70E6-62C3-DE39E249CE3A}"/>
              </a:ext>
            </a:extLst>
          </p:cNvPr>
          <p:cNvSpPr/>
          <p:nvPr/>
        </p:nvSpPr>
        <p:spPr bwMode="auto">
          <a:xfrm>
            <a:off x="870574" y="2514331"/>
            <a:ext cx="2291726"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1" name="Rectangle 50">
            <a:extLst>
              <a:ext uri="{FF2B5EF4-FFF2-40B4-BE49-F238E27FC236}">
                <a16:creationId xmlns:a16="http://schemas.microsoft.com/office/drawing/2014/main" id="{2312F9CA-094E-A1E3-E720-2AA508DEB47D}"/>
              </a:ext>
            </a:extLst>
          </p:cNvPr>
          <p:cNvSpPr/>
          <p:nvPr/>
        </p:nvSpPr>
        <p:spPr bwMode="auto">
          <a:xfrm>
            <a:off x="2945183" y="2497690"/>
            <a:ext cx="149225" cy="149225"/>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2" name="Oval 51">
            <a:extLst>
              <a:ext uri="{FF2B5EF4-FFF2-40B4-BE49-F238E27FC236}">
                <a16:creationId xmlns:a16="http://schemas.microsoft.com/office/drawing/2014/main" id="{2890F1AD-F03C-20C0-C3F6-0732998DA267}"/>
              </a:ext>
            </a:extLst>
          </p:cNvPr>
          <p:cNvSpPr/>
          <p:nvPr/>
        </p:nvSpPr>
        <p:spPr bwMode="auto">
          <a:xfrm>
            <a:off x="1459654" y="2490466"/>
            <a:ext cx="149225" cy="149225"/>
          </a:xfrm>
          <a:prstGeom prst="ellipse">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3" name="Rectangle 52">
            <a:extLst>
              <a:ext uri="{FF2B5EF4-FFF2-40B4-BE49-F238E27FC236}">
                <a16:creationId xmlns:a16="http://schemas.microsoft.com/office/drawing/2014/main" id="{8A13662B-E118-EB9C-7A8F-2C739615F7D0}"/>
              </a:ext>
            </a:extLst>
          </p:cNvPr>
          <p:cNvSpPr/>
          <p:nvPr/>
        </p:nvSpPr>
        <p:spPr bwMode="auto">
          <a:xfrm>
            <a:off x="870574" y="2742840"/>
            <a:ext cx="4215776"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4" name="Triangle 61">
            <a:extLst>
              <a:ext uri="{FF2B5EF4-FFF2-40B4-BE49-F238E27FC236}">
                <a16:creationId xmlns:a16="http://schemas.microsoft.com/office/drawing/2014/main" id="{2699EFAF-6287-7419-0A77-226BD54700C3}"/>
              </a:ext>
            </a:extLst>
          </p:cNvPr>
          <p:cNvSpPr/>
          <p:nvPr/>
        </p:nvSpPr>
        <p:spPr bwMode="auto">
          <a:xfrm>
            <a:off x="2801319" y="2697369"/>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5" name="Triangle 62">
            <a:extLst>
              <a:ext uri="{FF2B5EF4-FFF2-40B4-BE49-F238E27FC236}">
                <a16:creationId xmlns:a16="http://schemas.microsoft.com/office/drawing/2014/main" id="{32C847C7-8F62-83F7-1EC4-F5C0D6D3A3ED}"/>
              </a:ext>
            </a:extLst>
          </p:cNvPr>
          <p:cNvSpPr/>
          <p:nvPr/>
        </p:nvSpPr>
        <p:spPr bwMode="auto">
          <a:xfrm>
            <a:off x="1411476" y="2695789"/>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6" name="Rectangle 55">
            <a:extLst>
              <a:ext uri="{FF2B5EF4-FFF2-40B4-BE49-F238E27FC236}">
                <a16:creationId xmlns:a16="http://schemas.microsoft.com/office/drawing/2014/main" id="{3887E91A-B395-C5D1-4C06-819F22D5536F}"/>
              </a:ext>
            </a:extLst>
          </p:cNvPr>
          <p:cNvSpPr/>
          <p:nvPr/>
        </p:nvSpPr>
        <p:spPr bwMode="auto">
          <a:xfrm>
            <a:off x="879526" y="2964902"/>
            <a:ext cx="3235274"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7" name="Triangle 64">
            <a:extLst>
              <a:ext uri="{FF2B5EF4-FFF2-40B4-BE49-F238E27FC236}">
                <a16:creationId xmlns:a16="http://schemas.microsoft.com/office/drawing/2014/main" id="{6A04A570-B76C-D8E9-39F4-F157B5BB0B3D}"/>
              </a:ext>
            </a:extLst>
          </p:cNvPr>
          <p:cNvSpPr/>
          <p:nvPr/>
        </p:nvSpPr>
        <p:spPr bwMode="auto">
          <a:xfrm>
            <a:off x="2846481" y="2919431"/>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8" name="Triangle 65">
            <a:extLst>
              <a:ext uri="{FF2B5EF4-FFF2-40B4-BE49-F238E27FC236}">
                <a16:creationId xmlns:a16="http://schemas.microsoft.com/office/drawing/2014/main" id="{BF0D6EA3-E79C-D341-F8C7-483DC0921762}"/>
              </a:ext>
            </a:extLst>
          </p:cNvPr>
          <p:cNvSpPr/>
          <p:nvPr/>
        </p:nvSpPr>
        <p:spPr bwMode="auto">
          <a:xfrm>
            <a:off x="1491605" y="2917851"/>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9" name="Rectangle 58">
            <a:extLst>
              <a:ext uri="{FF2B5EF4-FFF2-40B4-BE49-F238E27FC236}">
                <a16:creationId xmlns:a16="http://schemas.microsoft.com/office/drawing/2014/main" id="{60354523-992A-C7B0-E266-AC1979EB1E0E}"/>
              </a:ext>
            </a:extLst>
          </p:cNvPr>
          <p:cNvSpPr/>
          <p:nvPr/>
        </p:nvSpPr>
        <p:spPr bwMode="auto">
          <a:xfrm>
            <a:off x="870574" y="3196358"/>
            <a:ext cx="3191775"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0" name="Triangle 67">
            <a:extLst>
              <a:ext uri="{FF2B5EF4-FFF2-40B4-BE49-F238E27FC236}">
                <a16:creationId xmlns:a16="http://schemas.microsoft.com/office/drawing/2014/main" id="{C3E8C432-D65B-4757-CCEB-FF6B1A8C0D91}"/>
              </a:ext>
            </a:extLst>
          </p:cNvPr>
          <p:cNvSpPr/>
          <p:nvPr/>
        </p:nvSpPr>
        <p:spPr bwMode="auto">
          <a:xfrm>
            <a:off x="2867116" y="3164980"/>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1" name="Triangle 68">
            <a:extLst>
              <a:ext uri="{FF2B5EF4-FFF2-40B4-BE49-F238E27FC236}">
                <a16:creationId xmlns:a16="http://schemas.microsoft.com/office/drawing/2014/main" id="{DDAD483C-C1B7-F769-C112-AB6AEFA2368A}"/>
              </a:ext>
            </a:extLst>
          </p:cNvPr>
          <p:cNvSpPr/>
          <p:nvPr/>
        </p:nvSpPr>
        <p:spPr bwMode="auto">
          <a:xfrm>
            <a:off x="1422959" y="3163400"/>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2" name="Rectangle 61">
            <a:extLst>
              <a:ext uri="{FF2B5EF4-FFF2-40B4-BE49-F238E27FC236}">
                <a16:creationId xmlns:a16="http://schemas.microsoft.com/office/drawing/2014/main" id="{83F43480-BE88-0C96-A3F4-7C760609F1CE}"/>
              </a:ext>
            </a:extLst>
          </p:cNvPr>
          <p:cNvSpPr/>
          <p:nvPr/>
        </p:nvSpPr>
        <p:spPr bwMode="auto">
          <a:xfrm>
            <a:off x="861989" y="3421331"/>
            <a:ext cx="2567011"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3" name="Triangle 70">
            <a:extLst>
              <a:ext uri="{FF2B5EF4-FFF2-40B4-BE49-F238E27FC236}">
                <a16:creationId xmlns:a16="http://schemas.microsoft.com/office/drawing/2014/main" id="{E3D21581-CBA4-F774-FE30-E1DC0E0E003C}"/>
              </a:ext>
            </a:extLst>
          </p:cNvPr>
          <p:cNvSpPr/>
          <p:nvPr/>
        </p:nvSpPr>
        <p:spPr bwMode="auto">
          <a:xfrm>
            <a:off x="2863947" y="3385170"/>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4" name="Triangle 71">
            <a:extLst>
              <a:ext uri="{FF2B5EF4-FFF2-40B4-BE49-F238E27FC236}">
                <a16:creationId xmlns:a16="http://schemas.microsoft.com/office/drawing/2014/main" id="{D2BD619F-61BE-80BA-985B-EBB9A79977D8}"/>
              </a:ext>
            </a:extLst>
          </p:cNvPr>
          <p:cNvSpPr/>
          <p:nvPr/>
        </p:nvSpPr>
        <p:spPr bwMode="auto">
          <a:xfrm>
            <a:off x="1419790" y="3383590"/>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5" name="Rectangle 64">
            <a:extLst>
              <a:ext uri="{FF2B5EF4-FFF2-40B4-BE49-F238E27FC236}">
                <a16:creationId xmlns:a16="http://schemas.microsoft.com/office/drawing/2014/main" id="{FE782FF1-4771-A82F-9660-34F2A0DE4F38}"/>
              </a:ext>
            </a:extLst>
          </p:cNvPr>
          <p:cNvSpPr/>
          <p:nvPr/>
        </p:nvSpPr>
        <p:spPr bwMode="auto">
          <a:xfrm>
            <a:off x="861989" y="3633103"/>
            <a:ext cx="2181895"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6" name="Triangle 73">
            <a:extLst>
              <a:ext uri="{FF2B5EF4-FFF2-40B4-BE49-F238E27FC236}">
                <a16:creationId xmlns:a16="http://schemas.microsoft.com/office/drawing/2014/main" id="{DA7F2755-7C49-7738-C7A2-8D78DB6C958B}"/>
              </a:ext>
            </a:extLst>
          </p:cNvPr>
          <p:cNvSpPr/>
          <p:nvPr/>
        </p:nvSpPr>
        <p:spPr bwMode="auto">
          <a:xfrm>
            <a:off x="2863946" y="3587460"/>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7" name="Triangle 74">
            <a:extLst>
              <a:ext uri="{FF2B5EF4-FFF2-40B4-BE49-F238E27FC236}">
                <a16:creationId xmlns:a16="http://schemas.microsoft.com/office/drawing/2014/main" id="{1065EBBC-4503-234C-F595-C77E8B06638E}"/>
              </a:ext>
            </a:extLst>
          </p:cNvPr>
          <p:cNvSpPr/>
          <p:nvPr/>
        </p:nvSpPr>
        <p:spPr bwMode="auto">
          <a:xfrm>
            <a:off x="2143192" y="3585880"/>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8" name="Rectangle 67">
            <a:extLst>
              <a:ext uri="{FF2B5EF4-FFF2-40B4-BE49-F238E27FC236}">
                <a16:creationId xmlns:a16="http://schemas.microsoft.com/office/drawing/2014/main" id="{58F6B964-6E91-E954-9ECE-CEC70DCF48B6}"/>
              </a:ext>
            </a:extLst>
          </p:cNvPr>
          <p:cNvSpPr/>
          <p:nvPr/>
        </p:nvSpPr>
        <p:spPr bwMode="auto">
          <a:xfrm>
            <a:off x="870575" y="3868965"/>
            <a:ext cx="2128148"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9" name="Triangle 76">
            <a:extLst>
              <a:ext uri="{FF2B5EF4-FFF2-40B4-BE49-F238E27FC236}">
                <a16:creationId xmlns:a16="http://schemas.microsoft.com/office/drawing/2014/main" id="{29E37A27-6550-B151-8B60-F2DBC9C5DF37}"/>
              </a:ext>
            </a:extLst>
          </p:cNvPr>
          <p:cNvSpPr/>
          <p:nvPr/>
        </p:nvSpPr>
        <p:spPr bwMode="auto">
          <a:xfrm>
            <a:off x="1419790" y="3824625"/>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0" name="Rectangle 69">
            <a:extLst>
              <a:ext uri="{FF2B5EF4-FFF2-40B4-BE49-F238E27FC236}">
                <a16:creationId xmlns:a16="http://schemas.microsoft.com/office/drawing/2014/main" id="{212DF694-552F-C6AB-24B5-A532B62F10FD}"/>
              </a:ext>
            </a:extLst>
          </p:cNvPr>
          <p:cNvSpPr/>
          <p:nvPr/>
        </p:nvSpPr>
        <p:spPr bwMode="auto">
          <a:xfrm>
            <a:off x="858681" y="4091093"/>
            <a:ext cx="1782919"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1" name="Triangle 78">
            <a:extLst>
              <a:ext uri="{FF2B5EF4-FFF2-40B4-BE49-F238E27FC236}">
                <a16:creationId xmlns:a16="http://schemas.microsoft.com/office/drawing/2014/main" id="{55D26BD1-4814-F9A3-CFC7-AC049B8532E9}"/>
              </a:ext>
            </a:extLst>
          </p:cNvPr>
          <p:cNvSpPr/>
          <p:nvPr/>
        </p:nvSpPr>
        <p:spPr bwMode="auto">
          <a:xfrm>
            <a:off x="1419790" y="4051774"/>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2" name="Rectangle 71">
            <a:extLst>
              <a:ext uri="{FF2B5EF4-FFF2-40B4-BE49-F238E27FC236}">
                <a16:creationId xmlns:a16="http://schemas.microsoft.com/office/drawing/2014/main" id="{BF2218B3-DB9B-AC3C-9127-6CCCD9FF09C8}"/>
              </a:ext>
            </a:extLst>
          </p:cNvPr>
          <p:cNvSpPr/>
          <p:nvPr/>
        </p:nvSpPr>
        <p:spPr bwMode="auto">
          <a:xfrm>
            <a:off x="870575" y="4322552"/>
            <a:ext cx="1771026"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3" name="Rectangle 72">
            <a:extLst>
              <a:ext uri="{FF2B5EF4-FFF2-40B4-BE49-F238E27FC236}">
                <a16:creationId xmlns:a16="http://schemas.microsoft.com/office/drawing/2014/main" id="{4EF3F629-6DA1-1D49-4314-70F29E177C89}"/>
              </a:ext>
            </a:extLst>
          </p:cNvPr>
          <p:cNvSpPr/>
          <p:nvPr/>
        </p:nvSpPr>
        <p:spPr bwMode="auto">
          <a:xfrm>
            <a:off x="864627" y="4551690"/>
            <a:ext cx="1456636"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4" name="Rectangle 73">
            <a:extLst>
              <a:ext uri="{FF2B5EF4-FFF2-40B4-BE49-F238E27FC236}">
                <a16:creationId xmlns:a16="http://schemas.microsoft.com/office/drawing/2014/main" id="{6779721A-E361-7658-EC8D-2447DC76DE58}"/>
              </a:ext>
            </a:extLst>
          </p:cNvPr>
          <p:cNvSpPr/>
          <p:nvPr/>
        </p:nvSpPr>
        <p:spPr bwMode="auto">
          <a:xfrm>
            <a:off x="868714" y="4774942"/>
            <a:ext cx="1083572"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5" name="Rectangle 74">
            <a:extLst>
              <a:ext uri="{FF2B5EF4-FFF2-40B4-BE49-F238E27FC236}">
                <a16:creationId xmlns:a16="http://schemas.microsoft.com/office/drawing/2014/main" id="{403EBDE6-1A08-0B89-D809-8E47A86D5D42}"/>
              </a:ext>
            </a:extLst>
          </p:cNvPr>
          <p:cNvSpPr/>
          <p:nvPr/>
        </p:nvSpPr>
        <p:spPr bwMode="auto">
          <a:xfrm>
            <a:off x="868714" y="4993067"/>
            <a:ext cx="1052161"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6" name="Rectangle 75">
            <a:extLst>
              <a:ext uri="{FF2B5EF4-FFF2-40B4-BE49-F238E27FC236}">
                <a16:creationId xmlns:a16="http://schemas.microsoft.com/office/drawing/2014/main" id="{A1281B8F-7927-8783-11F5-45460FA08D77}"/>
              </a:ext>
            </a:extLst>
          </p:cNvPr>
          <p:cNvSpPr/>
          <p:nvPr/>
        </p:nvSpPr>
        <p:spPr bwMode="auto">
          <a:xfrm>
            <a:off x="868714" y="5221513"/>
            <a:ext cx="336550"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7" name="Rectangle 76">
            <a:extLst>
              <a:ext uri="{FF2B5EF4-FFF2-40B4-BE49-F238E27FC236}">
                <a16:creationId xmlns:a16="http://schemas.microsoft.com/office/drawing/2014/main" id="{713BFB38-1EBD-77E9-E8DC-7D8E148D3528}"/>
              </a:ext>
            </a:extLst>
          </p:cNvPr>
          <p:cNvSpPr/>
          <p:nvPr/>
        </p:nvSpPr>
        <p:spPr bwMode="auto">
          <a:xfrm>
            <a:off x="875806" y="5457517"/>
            <a:ext cx="95744"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8" name="Rectangle 77">
            <a:extLst>
              <a:ext uri="{FF2B5EF4-FFF2-40B4-BE49-F238E27FC236}">
                <a16:creationId xmlns:a16="http://schemas.microsoft.com/office/drawing/2014/main" id="{6AD1403B-7178-6A2E-DA72-EAD13D48C107}"/>
              </a:ext>
            </a:extLst>
          </p:cNvPr>
          <p:cNvSpPr/>
          <p:nvPr/>
        </p:nvSpPr>
        <p:spPr bwMode="auto">
          <a:xfrm>
            <a:off x="870490" y="5674422"/>
            <a:ext cx="45719" cy="101497"/>
          </a:xfrm>
          <a:prstGeom prst="rect">
            <a:avLst/>
          </a:prstGeom>
          <a:solidFill>
            <a:srgbClr val="015873">
              <a:alpha val="25098"/>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9" name="Triangle 86">
            <a:extLst>
              <a:ext uri="{FF2B5EF4-FFF2-40B4-BE49-F238E27FC236}">
                <a16:creationId xmlns:a16="http://schemas.microsoft.com/office/drawing/2014/main" id="{BB676C30-7667-0508-FA8F-E2768FADC0D6}"/>
              </a:ext>
            </a:extLst>
          </p:cNvPr>
          <p:cNvSpPr/>
          <p:nvPr/>
        </p:nvSpPr>
        <p:spPr bwMode="auto">
          <a:xfrm>
            <a:off x="1467515" y="4280537"/>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0" name="Triangle 87">
            <a:extLst>
              <a:ext uri="{FF2B5EF4-FFF2-40B4-BE49-F238E27FC236}">
                <a16:creationId xmlns:a16="http://schemas.microsoft.com/office/drawing/2014/main" id="{19CBA748-9FB6-AC37-5956-EB5448C3126A}"/>
              </a:ext>
            </a:extLst>
          </p:cNvPr>
          <p:cNvSpPr/>
          <p:nvPr/>
        </p:nvSpPr>
        <p:spPr bwMode="auto">
          <a:xfrm>
            <a:off x="1435564" y="4956524"/>
            <a:ext cx="197403" cy="170175"/>
          </a:xfrm>
          <a:prstGeom prst="triangle">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1" name="Oval 80">
            <a:extLst>
              <a:ext uri="{FF2B5EF4-FFF2-40B4-BE49-F238E27FC236}">
                <a16:creationId xmlns:a16="http://schemas.microsoft.com/office/drawing/2014/main" id="{38F64639-9259-E64C-BA58-5A0330A1C29D}"/>
              </a:ext>
            </a:extLst>
          </p:cNvPr>
          <p:cNvSpPr/>
          <p:nvPr/>
        </p:nvSpPr>
        <p:spPr bwMode="auto">
          <a:xfrm>
            <a:off x="2201862" y="4536868"/>
            <a:ext cx="149225" cy="149225"/>
          </a:xfrm>
          <a:prstGeom prst="ellipse">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2" name="Oval 81">
            <a:extLst>
              <a:ext uri="{FF2B5EF4-FFF2-40B4-BE49-F238E27FC236}">
                <a16:creationId xmlns:a16="http://schemas.microsoft.com/office/drawing/2014/main" id="{5F8EE36C-5097-53E9-826C-5930496F5C1B}"/>
              </a:ext>
            </a:extLst>
          </p:cNvPr>
          <p:cNvSpPr/>
          <p:nvPr/>
        </p:nvSpPr>
        <p:spPr bwMode="auto">
          <a:xfrm>
            <a:off x="1608879" y="4769815"/>
            <a:ext cx="149225" cy="149225"/>
          </a:xfrm>
          <a:prstGeom prst="ellipse">
            <a:avLst/>
          </a:prstGeom>
          <a:solidFill>
            <a:schemeClr val="accent2"/>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74480949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6F2BBF-2558-4947-9966-63C585D6FF4F}"/>
              </a:ext>
            </a:extLst>
          </p:cNvPr>
          <p:cNvSpPr>
            <a:spLocks noGrp="1"/>
          </p:cNvSpPr>
          <p:nvPr>
            <p:ph type="title"/>
          </p:nvPr>
        </p:nvSpPr>
        <p:spPr>
          <a:xfrm>
            <a:off x="838200" y="365126"/>
            <a:ext cx="10515600" cy="661242"/>
          </a:xfrm>
        </p:spPr>
        <p:txBody>
          <a:bodyPr/>
          <a:lstStyle/>
          <a:p>
            <a:r>
              <a:rPr lang="en-US" dirty="0"/>
              <a:t>SHOCKING NEWS!</a:t>
            </a:r>
          </a:p>
        </p:txBody>
      </p:sp>
      <p:pic>
        <p:nvPicPr>
          <p:cNvPr id="7" name="Picture 6">
            <a:extLst>
              <a:ext uri="{FF2B5EF4-FFF2-40B4-BE49-F238E27FC236}">
                <a16:creationId xmlns:a16="http://schemas.microsoft.com/office/drawing/2014/main" id="{04DF78F7-BF86-4CD6-9311-AA04478825AA}"/>
              </a:ext>
            </a:extLst>
          </p:cNvPr>
          <p:cNvPicPr>
            <a:picLocks noChangeAspect="1"/>
          </p:cNvPicPr>
          <p:nvPr/>
        </p:nvPicPr>
        <p:blipFill rotWithShape="1">
          <a:blip r:embed="rId2"/>
          <a:srcRect l="50000"/>
          <a:stretch/>
        </p:blipFill>
        <p:spPr>
          <a:xfrm>
            <a:off x="1472682" y="1374743"/>
            <a:ext cx="9098902" cy="5118132"/>
          </a:xfrm>
          <a:prstGeom prst="rect">
            <a:avLst/>
          </a:prstGeom>
        </p:spPr>
      </p:pic>
    </p:spTree>
    <p:extLst>
      <p:ext uri="{BB962C8B-B14F-4D97-AF65-F5344CB8AC3E}">
        <p14:creationId xmlns:p14="http://schemas.microsoft.com/office/powerpoint/2010/main" val="308865596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81C7FE-4129-412C-90C6-A8965B774EB4}"/>
              </a:ext>
            </a:extLst>
          </p:cNvPr>
          <p:cNvSpPr>
            <a:spLocks noGrp="1"/>
          </p:cNvSpPr>
          <p:nvPr>
            <p:ph type="title"/>
          </p:nvPr>
        </p:nvSpPr>
        <p:spPr>
          <a:xfrm>
            <a:off x="838200" y="365126"/>
            <a:ext cx="10515600" cy="673562"/>
          </a:xfrm>
        </p:spPr>
        <p:txBody>
          <a:bodyPr/>
          <a:lstStyle/>
          <a:p>
            <a:r>
              <a:rPr lang="en-US" dirty="0"/>
              <a:t>Conclusions</a:t>
            </a:r>
          </a:p>
        </p:txBody>
      </p:sp>
      <p:sp>
        <p:nvSpPr>
          <p:cNvPr id="3" name="Content Placeholder 2">
            <a:extLst>
              <a:ext uri="{FF2B5EF4-FFF2-40B4-BE49-F238E27FC236}">
                <a16:creationId xmlns:a16="http://schemas.microsoft.com/office/drawing/2014/main" id="{30F722EF-C8AF-4EC5-B895-D6CDA4BEB9E6}"/>
              </a:ext>
            </a:extLst>
          </p:cNvPr>
          <p:cNvSpPr>
            <a:spLocks noGrp="1"/>
          </p:cNvSpPr>
          <p:nvPr>
            <p:ph idx="1"/>
          </p:nvPr>
        </p:nvSpPr>
        <p:spPr>
          <a:xfrm>
            <a:off x="838200" y="1233996"/>
            <a:ext cx="10515600" cy="4942967"/>
          </a:xfrm>
        </p:spPr>
        <p:txBody>
          <a:bodyPr>
            <a:normAutofit fontScale="85000" lnSpcReduction="10000"/>
          </a:bodyPr>
          <a:lstStyle/>
          <a:p>
            <a:r>
              <a:rPr lang="en-US" dirty="0"/>
              <a:t>Frontline</a:t>
            </a:r>
          </a:p>
          <a:p>
            <a:pPr lvl="1"/>
            <a:r>
              <a:rPr lang="en-US" dirty="0"/>
              <a:t>Transplant-ineligible (SHINE): adding ibrutinib to </a:t>
            </a:r>
            <a:r>
              <a:rPr lang="en-US" dirty="0" err="1"/>
              <a:t>bendamustine</a:t>
            </a:r>
            <a:r>
              <a:rPr lang="en-US" dirty="0"/>
              <a:t>-rituximab improves PFS but not OS (so far) but increased rates of bleeding and atrial fibrillation.</a:t>
            </a:r>
          </a:p>
          <a:p>
            <a:pPr lvl="1"/>
            <a:r>
              <a:rPr lang="en-US" dirty="0"/>
              <a:t>Transplant-eligible (TRIANGLE): adding ibrutinib to R-CHOP/R-DHAP and to maintenance R improves FFS. There is a trend toward an OS advantage, and the need for high-dose chemo/ASCT is being questioned.</a:t>
            </a:r>
          </a:p>
          <a:p>
            <a:r>
              <a:rPr lang="en-US" dirty="0"/>
              <a:t>Relapsed/refractory</a:t>
            </a:r>
          </a:p>
          <a:p>
            <a:pPr lvl="1"/>
            <a:r>
              <a:rPr lang="en-US" dirty="0"/>
              <a:t>Ibrutinib was withdrawn from the market for MCL. Acalabrutinib and </a:t>
            </a:r>
            <a:r>
              <a:rPr lang="en-US" dirty="0" err="1"/>
              <a:t>zanubrutinib</a:t>
            </a:r>
            <a:r>
              <a:rPr lang="en-US" dirty="0"/>
              <a:t> remain available.</a:t>
            </a:r>
          </a:p>
          <a:p>
            <a:pPr lvl="1"/>
            <a:r>
              <a:rPr lang="en-US" dirty="0" err="1"/>
              <a:t>Pirtobrutinib</a:t>
            </a:r>
            <a:r>
              <a:rPr lang="en-US" dirty="0"/>
              <a:t> has received an accelerated approval for R/R MCL after 2 prior regimens including a covalent BTK inhibitor. Ongoing phase 3 trial comparing with dealer’s choice covalent BTK inhibitor is the confirmatory trial.</a:t>
            </a:r>
          </a:p>
          <a:p>
            <a:pPr lvl="1"/>
            <a:r>
              <a:rPr lang="en-US" dirty="0"/>
              <a:t>Of the CAR T-cell products, only </a:t>
            </a:r>
            <a:r>
              <a:rPr lang="en-US" dirty="0" err="1"/>
              <a:t>brexu-cel</a:t>
            </a:r>
            <a:r>
              <a:rPr lang="en-US" dirty="0"/>
              <a:t> is approved for R/R MCL.</a:t>
            </a:r>
          </a:p>
          <a:p>
            <a:pPr lvl="1"/>
            <a:r>
              <a:rPr lang="en-US" dirty="0"/>
              <a:t>Promising agents and combos</a:t>
            </a:r>
          </a:p>
          <a:p>
            <a:pPr lvl="2"/>
            <a:r>
              <a:rPr lang="en-US" dirty="0" err="1"/>
              <a:t>Venetoclax</a:t>
            </a:r>
            <a:r>
              <a:rPr lang="en-US" dirty="0"/>
              <a:t> + BTK inhibitor +/- anti-CD20 antibody</a:t>
            </a:r>
          </a:p>
          <a:p>
            <a:pPr lvl="2"/>
            <a:r>
              <a:rPr lang="en-US" dirty="0"/>
              <a:t>Acalabrutinib + R2</a:t>
            </a:r>
          </a:p>
          <a:p>
            <a:pPr lvl="2"/>
            <a:r>
              <a:rPr lang="en-US" dirty="0"/>
              <a:t>Bispecific antibodies, including </a:t>
            </a:r>
            <a:r>
              <a:rPr lang="en-US" dirty="0" err="1"/>
              <a:t>glofitamab</a:t>
            </a:r>
            <a:endParaRPr lang="en-US" dirty="0"/>
          </a:p>
          <a:p>
            <a:pPr lvl="1"/>
            <a:endParaRPr lang="en-US" dirty="0"/>
          </a:p>
          <a:p>
            <a:pPr lvl="1"/>
            <a:endParaRPr lang="en-US" dirty="0"/>
          </a:p>
        </p:txBody>
      </p:sp>
    </p:spTree>
    <p:extLst>
      <p:ext uri="{BB962C8B-B14F-4D97-AF65-F5344CB8AC3E}">
        <p14:creationId xmlns:p14="http://schemas.microsoft.com/office/powerpoint/2010/main" val="296440519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2F1ADE-185C-4D07-AAEC-6E84A7BA16C7}"/>
              </a:ext>
            </a:extLst>
          </p:cNvPr>
          <p:cNvSpPr>
            <a:spLocks noGrp="1"/>
          </p:cNvSpPr>
          <p:nvPr>
            <p:ph type="title"/>
          </p:nvPr>
        </p:nvSpPr>
        <p:spPr/>
        <p:txBody>
          <a:bodyPr/>
          <a:lstStyle/>
          <a:p>
            <a:r>
              <a:rPr lang="en-US" dirty="0"/>
              <a:t>Backup Slides</a:t>
            </a:r>
          </a:p>
        </p:txBody>
      </p:sp>
      <p:sp>
        <p:nvSpPr>
          <p:cNvPr id="4" name="Text Placeholder 3">
            <a:extLst>
              <a:ext uri="{FF2B5EF4-FFF2-40B4-BE49-F238E27FC236}">
                <a16:creationId xmlns:a16="http://schemas.microsoft.com/office/drawing/2014/main" id="{37F77A3C-BED3-41C4-BCD4-27C32DDC2AD1}"/>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300781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4456DB-56C3-4698-8423-1E60443990A5}"/>
              </a:ext>
            </a:extLst>
          </p:cNvPr>
          <p:cNvSpPr>
            <a:spLocks noGrp="1"/>
          </p:cNvSpPr>
          <p:nvPr>
            <p:ph type="title"/>
          </p:nvPr>
        </p:nvSpPr>
        <p:spPr>
          <a:xfrm>
            <a:off x="365759" y="365760"/>
            <a:ext cx="11461115" cy="1143000"/>
          </a:xfrm>
        </p:spPr>
        <p:txBody>
          <a:bodyPr>
            <a:normAutofit/>
          </a:bodyPr>
          <a:lstStyle/>
          <a:p>
            <a:r>
              <a:rPr lang="en-US" sz="3200" dirty="0"/>
              <a:t>Phase II ACE-LY-004: Treating R/R MCL With </a:t>
            </a:r>
            <a:r>
              <a:rPr lang="en-US" sz="3200" dirty="0" err="1"/>
              <a:t>Acalabrutinib</a:t>
            </a:r>
            <a:endParaRPr lang="en-US" sz="3200" dirty="0"/>
          </a:p>
        </p:txBody>
      </p:sp>
      <p:sp>
        <p:nvSpPr>
          <p:cNvPr id="3" name="Content Placeholder 2">
            <a:extLst>
              <a:ext uri="{FF2B5EF4-FFF2-40B4-BE49-F238E27FC236}">
                <a16:creationId xmlns:a16="http://schemas.microsoft.com/office/drawing/2014/main" id="{56D33A0F-86AE-4EB9-B820-201092AA8D4D}"/>
              </a:ext>
            </a:extLst>
          </p:cNvPr>
          <p:cNvSpPr>
            <a:spLocks noGrp="1"/>
          </p:cNvSpPr>
          <p:nvPr>
            <p:ph idx="1"/>
          </p:nvPr>
        </p:nvSpPr>
        <p:spPr>
          <a:xfrm>
            <a:off x="365126" y="895474"/>
            <a:ext cx="10160000" cy="558018"/>
          </a:xfrm>
        </p:spPr>
        <p:txBody>
          <a:bodyPr/>
          <a:lstStyle/>
          <a:p>
            <a:pPr marL="0" indent="0">
              <a:buNone/>
            </a:pPr>
            <a:r>
              <a:rPr lang="en-US" dirty="0"/>
              <a:t>International, multicenter, open-label phase II trial</a:t>
            </a:r>
            <a:r>
              <a:rPr lang="en-US" baseline="30000" dirty="0"/>
              <a:t>[1]</a:t>
            </a:r>
          </a:p>
        </p:txBody>
      </p:sp>
      <p:sp>
        <p:nvSpPr>
          <p:cNvPr id="4" name="Footer Placeholder 3">
            <a:extLst>
              <a:ext uri="{FF2B5EF4-FFF2-40B4-BE49-F238E27FC236}">
                <a16:creationId xmlns:a16="http://schemas.microsoft.com/office/drawing/2014/main" id="{29AE66AD-D6B5-4A13-9EA3-3E6DFFE69AB8}"/>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7F7F7F"/>
                </a:solidFill>
                <a:effectLst/>
                <a:uLnTx/>
                <a:uFillTx/>
                <a:latin typeface="Arial"/>
                <a:ea typeface="+mn-ea"/>
                <a:cs typeface="+mn-cs"/>
              </a:rPr>
              <a:t>©2018 The US Oncology Network. All rights reserved.</a:t>
            </a:r>
            <a:endParaRPr kumimoji="0" lang="en-US" sz="800" b="0" i="0" u="none" strike="noStrike" kern="1200" cap="none" spc="0" normalizeH="0" baseline="0" noProof="0" dirty="0">
              <a:ln>
                <a:noFill/>
              </a:ln>
              <a:solidFill>
                <a:srgbClr val="7F7F7F"/>
              </a:solidFill>
              <a:effectLst/>
              <a:uLnTx/>
              <a:uFillTx/>
              <a:latin typeface="Arial"/>
              <a:ea typeface="+mn-ea"/>
              <a:cs typeface="+mn-cs"/>
            </a:endParaRPr>
          </a:p>
        </p:txBody>
      </p:sp>
      <p:sp>
        <p:nvSpPr>
          <p:cNvPr id="5" name="Slide Number Placeholder 4">
            <a:extLst>
              <a:ext uri="{FF2B5EF4-FFF2-40B4-BE49-F238E27FC236}">
                <a16:creationId xmlns:a16="http://schemas.microsoft.com/office/drawing/2014/main" id="{745CB8A7-3747-4379-A0D4-946851581291}"/>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30CC5B4-B98C-40C7-983B-027A8A01EB9E}" type="slidenum">
              <a:rPr kumimoji="0" lang="en-US" sz="1200" b="1" i="0" u="none" strike="noStrike" kern="1200" cap="none" spc="0" normalizeH="0" baseline="0" noProof="0" smtClean="0">
                <a:ln>
                  <a:noFill/>
                </a:ln>
                <a:solidFill>
                  <a:srgbClr val="7F7F7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a:t>
            </a:fld>
            <a:endParaRPr kumimoji="0" lang="en-US" sz="1200" b="1" i="0" u="none" strike="noStrike" kern="1200" cap="none" spc="0" normalizeH="0" baseline="0" noProof="0">
              <a:ln>
                <a:noFill/>
              </a:ln>
              <a:solidFill>
                <a:srgbClr val="7F7F7F"/>
              </a:solidFill>
              <a:effectLst/>
              <a:uLnTx/>
              <a:uFillTx/>
              <a:latin typeface="Arial"/>
              <a:ea typeface="+mn-ea"/>
              <a:cs typeface="+mn-cs"/>
            </a:endParaRPr>
          </a:p>
        </p:txBody>
      </p:sp>
      <p:sp>
        <p:nvSpPr>
          <p:cNvPr id="6" name="Content Placeholder 2">
            <a:extLst>
              <a:ext uri="{FF2B5EF4-FFF2-40B4-BE49-F238E27FC236}">
                <a16:creationId xmlns:a16="http://schemas.microsoft.com/office/drawing/2014/main" id="{0A2D8D43-C4E3-42A4-B86F-0074EC1F2102}"/>
              </a:ext>
            </a:extLst>
          </p:cNvPr>
          <p:cNvSpPr txBox="1">
            <a:spLocks/>
          </p:cNvSpPr>
          <p:nvPr/>
        </p:nvSpPr>
        <p:spPr>
          <a:xfrm>
            <a:off x="505968" y="4114769"/>
            <a:ext cx="8624129" cy="952379"/>
          </a:xfrm>
          <a:prstGeom prst="rect">
            <a:avLst/>
          </a:prstGeom>
        </p:spPr>
        <p:txBody>
          <a:bodyPr lIns="0" tIns="0" rIns="0" bIns="0">
            <a:noAutofit/>
          </a:bodyPr>
          <a:lstStyle>
            <a:lvl1pPr marL="304792" indent="-304792" algn="l" defTabSz="1219170" rtl="0" eaLnBrk="1" latinLnBrk="0" hangingPunct="1">
              <a:spcBef>
                <a:spcPts val="0"/>
              </a:spcBef>
              <a:spcAft>
                <a:spcPts val="800"/>
              </a:spcAft>
              <a:buClr>
                <a:schemeClr val="accent5"/>
              </a:buClr>
              <a:buFont typeface="Arial" pitchFamily="34" charset="0"/>
              <a:buChar char="•"/>
              <a:defRPr sz="2667" kern="1200">
                <a:solidFill>
                  <a:schemeClr val="accent6"/>
                </a:solidFill>
                <a:latin typeface="+mn-lt"/>
                <a:ea typeface="+mn-ea"/>
                <a:cs typeface="+mn-cs"/>
              </a:defRPr>
            </a:lvl1pPr>
            <a:lvl2pPr marL="609585" indent="-304792" algn="l" defTabSz="1219170" rtl="0" eaLnBrk="1" latinLnBrk="0" hangingPunct="1">
              <a:spcBef>
                <a:spcPts val="0"/>
              </a:spcBef>
              <a:spcAft>
                <a:spcPts val="800"/>
              </a:spcAft>
              <a:buClr>
                <a:schemeClr val="accent5"/>
              </a:buClr>
              <a:buFont typeface="Arial" pitchFamily="34" charset="0"/>
              <a:buChar char="–"/>
              <a:defRPr sz="2400" kern="1200">
                <a:solidFill>
                  <a:schemeClr val="accent6"/>
                </a:solidFill>
                <a:latin typeface="+mn-lt"/>
                <a:ea typeface="+mn-ea"/>
                <a:cs typeface="+mn-cs"/>
              </a:defRPr>
            </a:lvl2pPr>
            <a:lvl3pPr marL="914377" indent="-304792" algn="l" defTabSz="1219170" rtl="0" eaLnBrk="1" latinLnBrk="0" hangingPunct="1">
              <a:spcBef>
                <a:spcPts val="0"/>
              </a:spcBef>
              <a:spcAft>
                <a:spcPts val="800"/>
              </a:spcAft>
              <a:buClr>
                <a:schemeClr val="accent5"/>
              </a:buClr>
              <a:buFont typeface="Courier New" pitchFamily="49" charset="0"/>
              <a:buChar char="o"/>
              <a:defRPr sz="2133" kern="1200">
                <a:solidFill>
                  <a:schemeClr val="accent6"/>
                </a:solidFill>
                <a:latin typeface="+mn-lt"/>
                <a:ea typeface="+mn-ea"/>
                <a:cs typeface="+mn-cs"/>
              </a:defRPr>
            </a:lvl3pPr>
            <a:lvl4pPr marL="1219170" indent="-304792" algn="l" defTabSz="1219170" rtl="0" eaLnBrk="1" latinLnBrk="0" hangingPunct="1">
              <a:spcBef>
                <a:spcPts val="0"/>
              </a:spcBef>
              <a:spcAft>
                <a:spcPts val="800"/>
              </a:spcAft>
              <a:buClr>
                <a:schemeClr val="accent5"/>
              </a:buClr>
              <a:buSzPct val="90000"/>
              <a:buFont typeface="Arial" pitchFamily="34" charset="0"/>
              <a:buChar char="–"/>
              <a:defRPr sz="1867" kern="1200">
                <a:solidFill>
                  <a:schemeClr val="accent6"/>
                </a:solidFill>
                <a:latin typeface="+mn-lt"/>
                <a:ea typeface="+mn-ea"/>
                <a:cs typeface="+mn-cs"/>
              </a:defRPr>
            </a:lvl4pPr>
            <a:lvl5pPr marL="1523962" indent="-304792" algn="l" defTabSz="1219170" rtl="0" eaLnBrk="1" latinLnBrk="0" hangingPunct="1">
              <a:spcBef>
                <a:spcPts val="0"/>
              </a:spcBef>
              <a:spcAft>
                <a:spcPts val="800"/>
              </a:spcAft>
              <a:buClr>
                <a:schemeClr val="accent5"/>
              </a:buClr>
              <a:buFont typeface="Arial" pitchFamily="34" charset="0"/>
              <a:buChar char="•"/>
              <a:defRPr sz="1600" kern="1200">
                <a:solidFill>
                  <a:schemeClr val="accent6"/>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800"/>
              </a:spcAft>
              <a:buClr>
                <a:srgbClr val="3E5D57"/>
              </a:buClr>
              <a:buSzTx/>
              <a:buFont typeface="Arial" pitchFamily="34" charset="0"/>
              <a:buChar char="•"/>
              <a:tabLst/>
              <a:defRPr/>
            </a:pPr>
            <a:r>
              <a:rPr kumimoji="0" lang="en-US" sz="1600" b="0" i="0" u="none" strike="noStrike" kern="1200" cap="none" spc="0" normalizeH="0" baseline="0" noProof="0" dirty="0">
                <a:ln>
                  <a:noFill/>
                </a:ln>
                <a:solidFill>
                  <a:srgbClr val="353735"/>
                </a:solidFill>
                <a:effectLst/>
                <a:uLnTx/>
                <a:uFillTx/>
                <a:latin typeface="Arial"/>
                <a:ea typeface="+mn-ea"/>
                <a:cs typeface="+mn-cs"/>
              </a:rPr>
              <a:t>Primary endpoint: investigator-assessed ORR per 2014 Lugano Classification</a:t>
            </a:r>
            <a:endParaRPr kumimoji="0" lang="en-US" sz="1600" b="0" i="0" u="none" strike="noStrike" kern="1200" cap="none" spc="0" normalizeH="0" baseline="30000" noProof="0" dirty="0">
              <a:ln>
                <a:noFill/>
              </a:ln>
              <a:solidFill>
                <a:srgbClr val="353735"/>
              </a:solidFill>
              <a:effectLst/>
              <a:uLnTx/>
              <a:uFillTx/>
              <a:latin typeface="Arial"/>
              <a:ea typeface="+mn-ea"/>
              <a:cs typeface="+mn-cs"/>
            </a:endParaRPr>
          </a:p>
          <a:p>
            <a:pPr marL="304792" marR="0" lvl="0" indent="-304792" algn="l" defTabSz="1219170" rtl="0" eaLnBrk="1" fontAlgn="auto" latinLnBrk="0" hangingPunct="1">
              <a:lnSpc>
                <a:spcPct val="100000"/>
              </a:lnSpc>
              <a:spcBef>
                <a:spcPts val="0"/>
              </a:spcBef>
              <a:spcAft>
                <a:spcPts val="800"/>
              </a:spcAft>
              <a:buClr>
                <a:srgbClr val="3E5D57"/>
              </a:buClr>
              <a:buSzTx/>
              <a:buFont typeface="Arial" pitchFamily="34" charset="0"/>
              <a:buChar char="•"/>
              <a:tabLst/>
              <a:defRPr/>
            </a:pPr>
            <a:r>
              <a:rPr kumimoji="0" lang="en-US" sz="1600" b="0" i="0" u="none" strike="noStrike" kern="1200" cap="none" spc="0" normalizeH="0" baseline="0" noProof="0" dirty="0">
                <a:ln>
                  <a:noFill/>
                </a:ln>
                <a:solidFill>
                  <a:srgbClr val="353735"/>
                </a:solidFill>
                <a:effectLst/>
                <a:uLnTx/>
                <a:uFillTx/>
                <a:latin typeface="Arial"/>
                <a:ea typeface="+mn-ea"/>
                <a:cs typeface="+mn-cs"/>
              </a:rPr>
              <a:t>Secondary endpoints: IRC-assessed ORR, </a:t>
            </a:r>
            <a:r>
              <a:rPr kumimoji="0" lang="en-US" sz="1600" b="0" i="0" u="none" strike="noStrike" kern="1200" cap="none" spc="0" normalizeH="0" baseline="0" noProof="0" dirty="0" err="1">
                <a:ln>
                  <a:noFill/>
                </a:ln>
                <a:solidFill>
                  <a:srgbClr val="353735"/>
                </a:solidFill>
                <a:effectLst/>
                <a:uLnTx/>
                <a:uFillTx/>
                <a:latin typeface="Arial"/>
                <a:ea typeface="+mn-ea"/>
                <a:cs typeface="+mn-cs"/>
              </a:rPr>
              <a:t>DoR</a:t>
            </a:r>
            <a:r>
              <a:rPr kumimoji="0" lang="en-US" sz="1600" b="0" i="0" u="none" strike="noStrike" kern="1200" cap="none" spc="0" normalizeH="0" baseline="0" noProof="0" dirty="0">
                <a:ln>
                  <a:noFill/>
                </a:ln>
                <a:solidFill>
                  <a:srgbClr val="353735"/>
                </a:solidFill>
                <a:effectLst/>
                <a:uLnTx/>
                <a:uFillTx/>
                <a:latin typeface="Arial"/>
                <a:ea typeface="+mn-ea"/>
                <a:cs typeface="+mn-cs"/>
              </a:rPr>
              <a:t>, PFS, OS, PK/PD, safety</a:t>
            </a:r>
            <a:endParaRPr kumimoji="0" lang="en-US" sz="1600" b="0" i="0" u="none" strike="noStrike" kern="1200" cap="none" spc="0" normalizeH="0" baseline="30000" noProof="0" dirty="0">
              <a:ln>
                <a:noFill/>
              </a:ln>
              <a:solidFill>
                <a:srgbClr val="353735"/>
              </a:solidFill>
              <a:effectLst/>
              <a:uLnTx/>
              <a:uFillTx/>
              <a:latin typeface="Arial"/>
              <a:ea typeface="+mn-ea"/>
              <a:cs typeface="+mn-cs"/>
            </a:endParaRPr>
          </a:p>
          <a:p>
            <a:pPr marL="304792" marR="0" lvl="0" indent="-304792" algn="l" defTabSz="1219170" rtl="0" eaLnBrk="1" fontAlgn="auto" latinLnBrk="0" hangingPunct="1">
              <a:lnSpc>
                <a:spcPct val="100000"/>
              </a:lnSpc>
              <a:spcBef>
                <a:spcPts val="0"/>
              </a:spcBef>
              <a:spcAft>
                <a:spcPts val="800"/>
              </a:spcAft>
              <a:buClr>
                <a:srgbClr val="3E5D57"/>
              </a:buClr>
              <a:buSzTx/>
              <a:buFont typeface="Arial" pitchFamily="34" charset="0"/>
              <a:buChar char="•"/>
              <a:tabLst/>
              <a:defRPr/>
            </a:pPr>
            <a:r>
              <a:rPr kumimoji="0" lang="en-US" sz="1600" b="0" i="0" u="none" strike="noStrike" kern="0" cap="none" spc="0" normalizeH="0" baseline="0" noProof="0" dirty="0">
                <a:ln>
                  <a:noFill/>
                </a:ln>
                <a:solidFill>
                  <a:srgbClr val="353735"/>
                </a:solidFill>
                <a:effectLst/>
                <a:uLnTx/>
                <a:uFillTx/>
                <a:latin typeface="Arial"/>
                <a:ea typeface="+mn-ea"/>
                <a:cs typeface="+mn-cs"/>
              </a:rPr>
              <a:t>Exploratory endpoints: TTR, IRC-assessed ORR per 2007 IHP criteria</a:t>
            </a:r>
          </a:p>
        </p:txBody>
      </p:sp>
      <p:graphicFrame>
        <p:nvGraphicFramePr>
          <p:cNvPr id="7" name="Content Placeholder 5">
            <a:extLst>
              <a:ext uri="{FF2B5EF4-FFF2-40B4-BE49-F238E27FC236}">
                <a16:creationId xmlns:a16="http://schemas.microsoft.com/office/drawing/2014/main" id="{C2172BDA-96BC-49C5-80E5-79FF86D4EEE6}"/>
              </a:ext>
            </a:extLst>
          </p:cNvPr>
          <p:cNvGraphicFramePr>
            <a:graphicFrameLocks/>
          </p:cNvGraphicFramePr>
          <p:nvPr/>
        </p:nvGraphicFramePr>
        <p:xfrm>
          <a:off x="365126" y="929538"/>
          <a:ext cx="11381398" cy="32298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Text Box 30">
            <a:extLst>
              <a:ext uri="{FF2B5EF4-FFF2-40B4-BE49-F238E27FC236}">
                <a16:creationId xmlns:a16="http://schemas.microsoft.com/office/drawing/2014/main" id="{A5E030A5-1693-4D21-AF3B-B9C68B1DB352}"/>
              </a:ext>
            </a:extLst>
          </p:cNvPr>
          <p:cNvSpPr txBox="1">
            <a:spLocks noChangeArrowheads="1"/>
          </p:cNvSpPr>
          <p:nvPr/>
        </p:nvSpPr>
        <p:spPr bwMode="auto">
          <a:xfrm>
            <a:off x="505968" y="3733624"/>
            <a:ext cx="10748186" cy="410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no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35000"/>
              </a:spcBef>
              <a:spcAft>
                <a:spcPct val="25000"/>
              </a:spcAft>
              <a:buClr>
                <a:srgbClr val="8B3D9A"/>
              </a:buClr>
              <a:buSzTx/>
              <a:buFont typeface="Arial" panose="020B0604020202020204" pitchFamily="34" charset="0"/>
              <a:buNone/>
              <a:tabLst/>
              <a:defRPr/>
            </a:pPr>
            <a:r>
              <a:rPr kumimoji="0" lang="en-US" altLang="en-US" sz="1100" b="0" i="0" u="none" strike="noStrike" kern="1200" cap="none" spc="0" normalizeH="0" baseline="0" noProof="0" dirty="0">
                <a:ln>
                  <a:noFill/>
                </a:ln>
                <a:solidFill>
                  <a:srgbClr val="3E5D57"/>
                </a:solidFill>
                <a:effectLst/>
                <a:uLnTx/>
                <a:uFillTx/>
                <a:latin typeface="Arial" panose="020B0604020202020204" pitchFamily="34" charset="0"/>
                <a:ea typeface="+mn-ea"/>
                <a:cs typeface="+mn-cs"/>
              </a:rPr>
              <a:t>*Includes: class 3/4 cardiac disease per NYHA Functional Classification; CHF or MI within 6 mos of screening; QTc &gt; 480 ms; uncontrolled/symptomatic arrhythmias.</a:t>
            </a:r>
          </a:p>
        </p:txBody>
      </p:sp>
      <p:sp>
        <p:nvSpPr>
          <p:cNvPr id="10" name="Rectangle 9">
            <a:extLst>
              <a:ext uri="{FF2B5EF4-FFF2-40B4-BE49-F238E27FC236}">
                <a16:creationId xmlns:a16="http://schemas.microsoft.com/office/drawing/2014/main" id="{06E42CE9-009D-4F19-8A13-4ABB7DE82EE0}"/>
              </a:ext>
            </a:extLst>
          </p:cNvPr>
          <p:cNvSpPr/>
          <p:nvPr/>
        </p:nvSpPr>
        <p:spPr>
          <a:xfrm>
            <a:off x="365126" y="5155105"/>
            <a:ext cx="10752205" cy="1120820"/>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Wang M, Rule S,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Zinzani</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PL, et al.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Acalabrutinib</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in relapsed or refractory mantle cell lymphoma (ACE-LY-004): a single-arm,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multicentre</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phase 2 trial. Lancet. 2018;391(10121):659-667. doi:10.1016/S0140-6736(17)33108-2</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Cheson</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BD, Fisher RI, Barrington SF, et al. Recommendations for initial evaluation, staging, and response assessment of Hodgkin and non-Hodgkin lymphoma: the Lugano classification. J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Clin</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Oncol. 2014;32(27):3059-3068. doi:10.1200/JCO.2013.54.8800</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Cheson</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BD,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Pfistner</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B,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Juweid</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ME, et al. Revised response criteria for malignant lymphoma. J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Clin</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Oncol. 2007;25(5):579-586. doi:10.1200/JCO.2006.09.2403</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Flowers, MD, MS C,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Zelenetz</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MD, PhD A. Optimizing the Use of BTK Inhibitors in B-Cell Malignancies: Insights for the Multidisciplinary Team; Clinical Care Options, LLC. 2018</a:t>
            </a:r>
            <a:endParaRPr kumimoji="0" lang="en-US" sz="1000" b="0" i="0" u="none" strike="noStrike" kern="1200" cap="none" spc="0" normalizeH="0" baseline="0" noProof="0" dirty="0">
              <a:ln>
                <a:noFill/>
              </a:ln>
              <a:solidFill>
                <a:srgbClr val="353735"/>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889588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8DE20F-95E8-424C-A591-1175D038F352}"/>
              </a:ext>
            </a:extLst>
          </p:cNvPr>
          <p:cNvSpPr>
            <a:spLocks noGrp="1"/>
          </p:cNvSpPr>
          <p:nvPr>
            <p:ph type="title"/>
          </p:nvPr>
        </p:nvSpPr>
        <p:spPr/>
        <p:txBody>
          <a:bodyPr>
            <a:normAutofit fontScale="90000"/>
          </a:bodyPr>
          <a:lstStyle/>
          <a:p>
            <a:r>
              <a:rPr lang="en-US" dirty="0"/>
              <a:t>Phase II PCYC-1104: Targeting BTK with Ibrutinib in Relapsed or Refractory Mantle-Cell Lymphoma</a:t>
            </a:r>
          </a:p>
        </p:txBody>
      </p:sp>
      <p:graphicFrame>
        <p:nvGraphicFramePr>
          <p:cNvPr id="6" name="Content Placeholder 5">
            <a:extLst>
              <a:ext uri="{FF2B5EF4-FFF2-40B4-BE49-F238E27FC236}">
                <a16:creationId xmlns:a16="http://schemas.microsoft.com/office/drawing/2014/main" id="{D337DADF-632F-410A-A68E-90A98A29845C}"/>
              </a:ext>
            </a:extLst>
          </p:cNvPr>
          <p:cNvGraphicFramePr>
            <a:graphicFrameLocks noGrp="1"/>
          </p:cNvGraphicFramePr>
          <p:nvPr>
            <p:ph idx="1"/>
          </p:nvPr>
        </p:nvGraphicFramePr>
        <p:xfrm>
          <a:off x="365125" y="1508760"/>
          <a:ext cx="11381398" cy="356967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ooter Placeholder 3">
            <a:extLst>
              <a:ext uri="{FF2B5EF4-FFF2-40B4-BE49-F238E27FC236}">
                <a16:creationId xmlns:a16="http://schemas.microsoft.com/office/drawing/2014/main" id="{B2B1E4FA-F1F3-4AF8-8E13-376B4AC87572}"/>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7F7F7F"/>
                </a:solidFill>
                <a:effectLst/>
                <a:uLnTx/>
                <a:uFillTx/>
                <a:latin typeface="Arial"/>
                <a:ea typeface="+mn-ea"/>
                <a:cs typeface="+mn-cs"/>
              </a:rPr>
              <a:t>©2018 The US Oncology Network. All rights reserved.</a:t>
            </a:r>
            <a:endParaRPr kumimoji="0" lang="en-US" sz="800" b="0" i="0" u="none" strike="noStrike" kern="1200" cap="none" spc="0" normalizeH="0" baseline="0" noProof="0" dirty="0">
              <a:ln>
                <a:noFill/>
              </a:ln>
              <a:solidFill>
                <a:srgbClr val="7F7F7F"/>
              </a:solidFill>
              <a:effectLst/>
              <a:uLnTx/>
              <a:uFillTx/>
              <a:latin typeface="Arial"/>
              <a:ea typeface="+mn-ea"/>
              <a:cs typeface="+mn-cs"/>
            </a:endParaRPr>
          </a:p>
        </p:txBody>
      </p:sp>
      <p:sp>
        <p:nvSpPr>
          <p:cNvPr id="5" name="Slide Number Placeholder 4">
            <a:extLst>
              <a:ext uri="{FF2B5EF4-FFF2-40B4-BE49-F238E27FC236}">
                <a16:creationId xmlns:a16="http://schemas.microsoft.com/office/drawing/2014/main" id="{16C1111B-57C3-4113-A88F-244C266121A7}"/>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30CC5B4-B98C-40C7-983B-027A8A01EB9E}" type="slidenum">
              <a:rPr kumimoji="0" lang="en-US" sz="1200" b="1" i="0" u="none" strike="noStrike" kern="1200" cap="none" spc="0" normalizeH="0" baseline="0" noProof="0" smtClean="0">
                <a:ln>
                  <a:noFill/>
                </a:ln>
                <a:solidFill>
                  <a:srgbClr val="7F7F7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80</a:t>
            </a:fld>
            <a:endParaRPr kumimoji="0" lang="en-US" sz="1200" b="1" i="0" u="none" strike="noStrike" kern="1200" cap="none" spc="0" normalizeH="0" baseline="0" noProof="0">
              <a:ln>
                <a:noFill/>
              </a:ln>
              <a:solidFill>
                <a:srgbClr val="7F7F7F"/>
              </a:solidFill>
              <a:effectLst/>
              <a:uLnTx/>
              <a:uFillTx/>
              <a:latin typeface="Arial"/>
              <a:ea typeface="+mn-ea"/>
              <a:cs typeface="+mn-cs"/>
            </a:endParaRPr>
          </a:p>
        </p:txBody>
      </p:sp>
      <p:sp>
        <p:nvSpPr>
          <p:cNvPr id="7" name="Rectangle 6">
            <a:extLst>
              <a:ext uri="{FF2B5EF4-FFF2-40B4-BE49-F238E27FC236}">
                <a16:creationId xmlns:a16="http://schemas.microsoft.com/office/drawing/2014/main" id="{2B31AD65-4B48-4396-9104-439DD95FD1A2}"/>
              </a:ext>
            </a:extLst>
          </p:cNvPr>
          <p:cNvSpPr/>
          <p:nvPr/>
        </p:nvSpPr>
        <p:spPr>
          <a:xfrm>
            <a:off x="304800" y="4724494"/>
            <a:ext cx="6096000" cy="707886"/>
          </a:xfrm>
          <a:prstGeom prst="rect">
            <a:avLst/>
          </a:prstGeom>
        </p:spPr>
        <p:txBody>
          <a:bodyPr>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E5D57"/>
                </a:solidFill>
                <a:effectLst/>
                <a:uLnTx/>
                <a:uFillTx/>
                <a:latin typeface="Arial"/>
                <a:ea typeface="+mn-ea"/>
                <a:cs typeface="+mn-cs"/>
              </a:rPr>
              <a:t>Primary endpoint: ORR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3E5D57"/>
                </a:solidFill>
                <a:effectLst/>
                <a:uLnTx/>
                <a:uFillTx/>
                <a:latin typeface="Arial"/>
                <a:ea typeface="+mn-ea"/>
                <a:cs typeface="+mn-cs"/>
              </a:rPr>
              <a:t>Secondary endpoints: </a:t>
            </a:r>
            <a:r>
              <a:rPr kumimoji="0" lang="en-US" sz="2000" b="0" i="0" u="none" strike="noStrike" kern="1200" cap="none" spc="0" normalizeH="0" baseline="0" noProof="0" dirty="0" err="1">
                <a:ln>
                  <a:noFill/>
                </a:ln>
                <a:solidFill>
                  <a:srgbClr val="3E5D57"/>
                </a:solidFill>
                <a:effectLst/>
                <a:uLnTx/>
                <a:uFillTx/>
                <a:latin typeface="Arial"/>
                <a:ea typeface="+mn-ea"/>
                <a:cs typeface="+mn-cs"/>
              </a:rPr>
              <a:t>DoR</a:t>
            </a:r>
            <a:r>
              <a:rPr kumimoji="0" lang="en-US" sz="2000" b="0" i="0" u="none" strike="noStrike" kern="1200" cap="none" spc="0" normalizeH="0" baseline="0" noProof="0" dirty="0">
                <a:ln>
                  <a:noFill/>
                </a:ln>
                <a:solidFill>
                  <a:srgbClr val="3E5D57"/>
                </a:solidFill>
                <a:effectLst/>
                <a:uLnTx/>
                <a:uFillTx/>
                <a:latin typeface="Arial"/>
                <a:ea typeface="+mn-ea"/>
                <a:cs typeface="+mn-cs"/>
              </a:rPr>
              <a:t>, PFS, OS, and safety </a:t>
            </a:r>
          </a:p>
        </p:txBody>
      </p:sp>
      <p:sp>
        <p:nvSpPr>
          <p:cNvPr id="8" name="Rectangle 7">
            <a:extLst>
              <a:ext uri="{FF2B5EF4-FFF2-40B4-BE49-F238E27FC236}">
                <a16:creationId xmlns:a16="http://schemas.microsoft.com/office/drawing/2014/main" id="{9C743317-E446-49F8-AD13-AFF8D306C095}"/>
              </a:ext>
            </a:extLst>
          </p:cNvPr>
          <p:cNvSpPr/>
          <p:nvPr/>
        </p:nvSpPr>
        <p:spPr>
          <a:xfrm>
            <a:off x="365125" y="5432380"/>
            <a:ext cx="10752206" cy="947952"/>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Wang ML, Blum KA, Martin P, et al. Long-term follow-up of MCL patients treated with single-agent ibrutinib: updated safety and efficacy results. Blood. 2015;126(6):739. doi:10.1182/blood-2015-03-635326</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Wang ML, Rule S, Martin P, et al. Targeting BTK with Ibrutinib in Relapsed or Refractory Mantle-Cell Lymphoma. N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Engl</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J Med. 2013;369(6):507-516. doi:10.1056/NEJMoa1306220</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Flowers, MD, MS C,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Zelenetz</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MD, PhD A. Optimizing the Use of BTK Inhibitors in B-Cell Malignancies: Insights for the Multidisciplinary Team; Clinical Care Options, LLC. 2018</a:t>
            </a:r>
            <a:endParaRPr kumimoji="0" lang="en-US" sz="1000" b="0" i="0" u="none" strike="noStrike" kern="1200" cap="none" spc="0" normalizeH="0" baseline="0" noProof="0" dirty="0">
              <a:ln>
                <a:noFill/>
              </a:ln>
              <a:solidFill>
                <a:srgbClr val="353735"/>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3071280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082DA7-A923-42BD-A8C1-A23369E7E5CD}"/>
              </a:ext>
            </a:extLst>
          </p:cNvPr>
          <p:cNvSpPr>
            <a:spLocks noGrp="1"/>
          </p:cNvSpPr>
          <p:nvPr>
            <p:ph type="title"/>
          </p:nvPr>
        </p:nvSpPr>
        <p:spPr/>
        <p:txBody>
          <a:bodyPr/>
          <a:lstStyle/>
          <a:p>
            <a:r>
              <a:rPr lang="en-US" dirty="0"/>
              <a:t>Phase II PCYC-1104 Trial of Ibrutinib: Response</a:t>
            </a:r>
          </a:p>
        </p:txBody>
      </p:sp>
      <p:sp>
        <p:nvSpPr>
          <p:cNvPr id="3" name="Content Placeholder 2">
            <a:extLst>
              <a:ext uri="{FF2B5EF4-FFF2-40B4-BE49-F238E27FC236}">
                <a16:creationId xmlns:a16="http://schemas.microsoft.com/office/drawing/2014/main" id="{BB33E14D-CCB4-44EA-9090-1170F2C9E7D7}"/>
              </a:ext>
            </a:extLst>
          </p:cNvPr>
          <p:cNvSpPr>
            <a:spLocks noGrp="1"/>
          </p:cNvSpPr>
          <p:nvPr>
            <p:ph idx="1"/>
          </p:nvPr>
        </p:nvSpPr>
        <p:spPr>
          <a:xfrm>
            <a:off x="6513341" y="1412851"/>
            <a:ext cx="5205046" cy="4470399"/>
          </a:xfrm>
        </p:spPr>
        <p:txBody>
          <a:bodyPr/>
          <a:lstStyle/>
          <a:p>
            <a:r>
              <a:rPr lang="en-US" dirty="0"/>
              <a:t>Median time to initial response: 1.9 months (range: 1.4-13.7)</a:t>
            </a:r>
          </a:p>
          <a:p>
            <a:r>
              <a:rPr lang="en-US" dirty="0"/>
              <a:t>Median time to CR:                     5.5 months (range: 1.7-24.7)</a:t>
            </a:r>
          </a:p>
          <a:p>
            <a:r>
              <a:rPr lang="en-US" dirty="0"/>
              <a:t>Median DOR: 17.5 months (95% CI: 14.9-NE)</a:t>
            </a:r>
          </a:p>
        </p:txBody>
      </p:sp>
      <p:sp>
        <p:nvSpPr>
          <p:cNvPr id="4" name="Footer Placeholder 3">
            <a:extLst>
              <a:ext uri="{FF2B5EF4-FFF2-40B4-BE49-F238E27FC236}">
                <a16:creationId xmlns:a16="http://schemas.microsoft.com/office/drawing/2014/main" id="{E486B986-467A-4369-BCB2-E7CA9E17B123}"/>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7F7F7F"/>
                </a:solidFill>
                <a:effectLst/>
                <a:uLnTx/>
                <a:uFillTx/>
                <a:latin typeface="Arial"/>
                <a:ea typeface="+mn-ea"/>
                <a:cs typeface="+mn-cs"/>
              </a:rPr>
              <a:t>©2018 The US Oncology Network. All rights reserved.</a:t>
            </a:r>
            <a:endParaRPr kumimoji="0" lang="en-US" sz="800" b="0" i="0" u="none" strike="noStrike" kern="1200" cap="none" spc="0" normalizeH="0" baseline="0" noProof="0" dirty="0">
              <a:ln>
                <a:noFill/>
              </a:ln>
              <a:solidFill>
                <a:srgbClr val="7F7F7F"/>
              </a:solidFill>
              <a:effectLst/>
              <a:uLnTx/>
              <a:uFillTx/>
              <a:latin typeface="Arial"/>
              <a:ea typeface="+mn-ea"/>
              <a:cs typeface="+mn-cs"/>
            </a:endParaRPr>
          </a:p>
        </p:txBody>
      </p:sp>
      <p:sp>
        <p:nvSpPr>
          <p:cNvPr id="5" name="Slide Number Placeholder 4">
            <a:extLst>
              <a:ext uri="{FF2B5EF4-FFF2-40B4-BE49-F238E27FC236}">
                <a16:creationId xmlns:a16="http://schemas.microsoft.com/office/drawing/2014/main" id="{1C71A660-3456-4EDD-B10B-F647014E8E9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30CC5B4-B98C-40C7-983B-027A8A01EB9E}" type="slidenum">
              <a:rPr kumimoji="0" lang="en-US" sz="1200" b="1" i="0" u="none" strike="noStrike" kern="1200" cap="none" spc="0" normalizeH="0" baseline="0" noProof="0" smtClean="0">
                <a:ln>
                  <a:noFill/>
                </a:ln>
                <a:solidFill>
                  <a:srgbClr val="7F7F7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7F7F7F"/>
              </a:solidFill>
              <a:effectLst/>
              <a:uLnTx/>
              <a:uFillTx/>
              <a:latin typeface="Arial"/>
              <a:ea typeface="+mn-ea"/>
              <a:cs typeface="+mn-cs"/>
            </a:endParaRPr>
          </a:p>
        </p:txBody>
      </p:sp>
      <p:pic>
        <p:nvPicPr>
          <p:cNvPr id="7" name="Picture 6">
            <a:extLst>
              <a:ext uri="{FF2B5EF4-FFF2-40B4-BE49-F238E27FC236}">
                <a16:creationId xmlns:a16="http://schemas.microsoft.com/office/drawing/2014/main" id="{7287D899-260E-4CE8-BA21-94D5138F172B}"/>
              </a:ext>
            </a:extLst>
          </p:cNvPr>
          <p:cNvPicPr>
            <a:picLocks noChangeAspect="1"/>
          </p:cNvPicPr>
          <p:nvPr/>
        </p:nvPicPr>
        <p:blipFill>
          <a:blip r:embed="rId2"/>
          <a:stretch>
            <a:fillRect/>
          </a:stretch>
        </p:blipFill>
        <p:spPr>
          <a:xfrm>
            <a:off x="304800" y="1113913"/>
            <a:ext cx="6025662" cy="5176143"/>
          </a:xfrm>
          <a:prstGeom prst="rect">
            <a:avLst/>
          </a:prstGeom>
        </p:spPr>
      </p:pic>
      <p:sp>
        <p:nvSpPr>
          <p:cNvPr id="9" name="Rectangle 8">
            <a:extLst>
              <a:ext uri="{FF2B5EF4-FFF2-40B4-BE49-F238E27FC236}">
                <a16:creationId xmlns:a16="http://schemas.microsoft.com/office/drawing/2014/main" id="{2DF6FA11-54DB-4059-A7C2-706D750A47C1}"/>
              </a:ext>
            </a:extLst>
          </p:cNvPr>
          <p:cNvSpPr/>
          <p:nvPr/>
        </p:nvSpPr>
        <p:spPr>
          <a:xfrm>
            <a:off x="6639951" y="5432380"/>
            <a:ext cx="4477380" cy="1120820"/>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Wang ML, Blum KA, Martin P, et al. Long-term follow-up of MCL patients treated with single-agent ibrutinib: updated safety and efficacy results. Blood. 2015;126(6):739. doi:10.1182/blood-2015-03-635326</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Flowers, MD, MS C,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Zelenetz</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MD, PhD A. Optimizing the Use of BTK Inhibitors in B-Cell Malignancies: Insights for the Multidisciplinary Team; Clinical Care Options, LLC. 2018</a:t>
            </a:r>
            <a:endParaRPr kumimoji="0" lang="en-US" sz="1000" b="0" i="0" u="none" strike="noStrike" kern="1200" cap="none" spc="0" normalizeH="0" baseline="0" noProof="0" dirty="0">
              <a:ln>
                <a:noFill/>
              </a:ln>
              <a:solidFill>
                <a:srgbClr val="353735"/>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0786262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936EA-291F-45A3-A355-722D93E7BF53}"/>
              </a:ext>
            </a:extLst>
          </p:cNvPr>
          <p:cNvSpPr>
            <a:spLocks noGrp="1"/>
          </p:cNvSpPr>
          <p:nvPr>
            <p:ph type="title"/>
          </p:nvPr>
        </p:nvSpPr>
        <p:spPr>
          <a:xfrm>
            <a:off x="365760" y="365760"/>
            <a:ext cx="11155680" cy="659759"/>
          </a:xfrm>
        </p:spPr>
        <p:txBody>
          <a:bodyPr/>
          <a:lstStyle/>
          <a:p>
            <a:r>
              <a:rPr lang="en-US" dirty="0"/>
              <a:t>Phase II PCYC-1104 Trial of Ibrutinib: </a:t>
            </a:r>
            <a:r>
              <a:rPr lang="en-US" altLang="en-US" dirty="0">
                <a:ea typeface="Arial Unicode MS" charset="0"/>
              </a:rPr>
              <a:t>Survival</a:t>
            </a:r>
            <a:endParaRPr lang="en-US" dirty="0"/>
          </a:p>
        </p:txBody>
      </p:sp>
      <p:pic>
        <p:nvPicPr>
          <p:cNvPr id="6" name="Content Placeholder 5">
            <a:extLst>
              <a:ext uri="{FF2B5EF4-FFF2-40B4-BE49-F238E27FC236}">
                <a16:creationId xmlns:a16="http://schemas.microsoft.com/office/drawing/2014/main" id="{E19F560C-4114-46FC-BF96-67FFCBBC7C6C}"/>
              </a:ext>
            </a:extLst>
          </p:cNvPr>
          <p:cNvPicPr>
            <a:picLocks noGrp="1" noChangeAspect="1"/>
          </p:cNvPicPr>
          <p:nvPr>
            <p:ph idx="1"/>
          </p:nvPr>
        </p:nvPicPr>
        <p:blipFill>
          <a:blip r:embed="rId2"/>
          <a:stretch>
            <a:fillRect/>
          </a:stretch>
        </p:blipFill>
        <p:spPr>
          <a:xfrm>
            <a:off x="304800" y="1303779"/>
            <a:ext cx="11385452" cy="3906409"/>
          </a:xfrm>
          <a:prstGeom prst="rect">
            <a:avLst/>
          </a:prstGeom>
        </p:spPr>
      </p:pic>
      <p:sp>
        <p:nvSpPr>
          <p:cNvPr id="4" name="Footer Placeholder 3">
            <a:extLst>
              <a:ext uri="{FF2B5EF4-FFF2-40B4-BE49-F238E27FC236}">
                <a16:creationId xmlns:a16="http://schemas.microsoft.com/office/drawing/2014/main" id="{5B3EDE7E-5120-4DAD-B1B6-127AF8D56E09}"/>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7F7F7F"/>
                </a:solidFill>
                <a:effectLst/>
                <a:uLnTx/>
                <a:uFillTx/>
                <a:latin typeface="Arial"/>
                <a:ea typeface="+mn-ea"/>
                <a:cs typeface="+mn-cs"/>
              </a:rPr>
              <a:t>©2018 The US Oncology Network. All rights reserved.</a:t>
            </a:r>
            <a:endParaRPr kumimoji="0" lang="en-US" sz="800" b="0" i="0" u="none" strike="noStrike" kern="1200" cap="none" spc="0" normalizeH="0" baseline="0" noProof="0" dirty="0">
              <a:ln>
                <a:noFill/>
              </a:ln>
              <a:solidFill>
                <a:srgbClr val="7F7F7F"/>
              </a:solidFill>
              <a:effectLst/>
              <a:uLnTx/>
              <a:uFillTx/>
              <a:latin typeface="Arial"/>
              <a:ea typeface="+mn-ea"/>
              <a:cs typeface="+mn-cs"/>
            </a:endParaRPr>
          </a:p>
        </p:txBody>
      </p:sp>
      <p:sp>
        <p:nvSpPr>
          <p:cNvPr id="5" name="Slide Number Placeholder 4">
            <a:extLst>
              <a:ext uri="{FF2B5EF4-FFF2-40B4-BE49-F238E27FC236}">
                <a16:creationId xmlns:a16="http://schemas.microsoft.com/office/drawing/2014/main" id="{9E8CF8CB-4151-49DF-B98D-DEA9D644E79F}"/>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30CC5B4-B98C-40C7-983B-027A8A01EB9E}" type="slidenum">
              <a:rPr kumimoji="0" lang="en-US" sz="1200" b="1" i="0" u="none" strike="noStrike" kern="1200" cap="none" spc="0" normalizeH="0" baseline="0" noProof="0" smtClean="0">
                <a:ln>
                  <a:noFill/>
                </a:ln>
                <a:solidFill>
                  <a:srgbClr val="7F7F7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82</a:t>
            </a:fld>
            <a:endParaRPr kumimoji="0" lang="en-US" sz="1200" b="1" i="0" u="none" strike="noStrike" kern="1200" cap="none" spc="0" normalizeH="0" baseline="0" noProof="0">
              <a:ln>
                <a:noFill/>
              </a:ln>
              <a:solidFill>
                <a:srgbClr val="7F7F7F"/>
              </a:solidFill>
              <a:effectLst/>
              <a:uLnTx/>
              <a:uFillTx/>
              <a:latin typeface="Arial"/>
              <a:ea typeface="+mn-ea"/>
              <a:cs typeface="+mn-cs"/>
            </a:endParaRPr>
          </a:p>
        </p:txBody>
      </p:sp>
      <p:sp>
        <p:nvSpPr>
          <p:cNvPr id="7" name="Rectangle 6">
            <a:extLst>
              <a:ext uri="{FF2B5EF4-FFF2-40B4-BE49-F238E27FC236}">
                <a16:creationId xmlns:a16="http://schemas.microsoft.com/office/drawing/2014/main" id="{11DD10B0-0D2D-4E3B-BCFA-82C53819291A}"/>
              </a:ext>
            </a:extLst>
          </p:cNvPr>
          <p:cNvSpPr/>
          <p:nvPr/>
        </p:nvSpPr>
        <p:spPr>
          <a:xfrm>
            <a:off x="365760" y="5303782"/>
            <a:ext cx="2873800"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E5D57"/>
                </a:solidFill>
                <a:effectLst/>
                <a:uLnTx/>
                <a:uFillTx/>
                <a:latin typeface="Calibri" panose="020F0502020204030204" pitchFamily="34" charset="0"/>
                <a:ea typeface="+mn-ea"/>
                <a:cs typeface="+mn-cs"/>
              </a:rPr>
              <a:t>Median follow-up: 26.7 mos</a:t>
            </a:r>
          </a:p>
        </p:txBody>
      </p:sp>
      <p:sp>
        <p:nvSpPr>
          <p:cNvPr id="9" name="Rectangle 8">
            <a:extLst>
              <a:ext uri="{FF2B5EF4-FFF2-40B4-BE49-F238E27FC236}">
                <a16:creationId xmlns:a16="http://schemas.microsoft.com/office/drawing/2014/main" id="{643A6E6F-4DFC-406F-8905-B9166FDB5D3C}"/>
              </a:ext>
            </a:extLst>
          </p:cNvPr>
          <p:cNvSpPr/>
          <p:nvPr/>
        </p:nvSpPr>
        <p:spPr>
          <a:xfrm>
            <a:off x="6639951" y="5432380"/>
            <a:ext cx="4477380" cy="1120820"/>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Wang ML, Blum KA, Martin P, et al. Long-term follow-up of MCL patients treated with single-agent ibrutinib: updated safety and efficacy results. Blood. 2015;126(6):739. doi:10.1182/blood-2015-03-635326</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Flowers, MD, MS C,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Zelenetz</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MD, PhD A. Optimizing the Use of BTK Inhibitors in B-Cell Malignancies: Insights for the Multidisciplinary Team; Clinical Care Options, LLC. 2018</a:t>
            </a:r>
            <a:endParaRPr kumimoji="0" lang="en-US" sz="1000" b="0" i="0" u="none" strike="noStrike" kern="1200" cap="none" spc="0" normalizeH="0" baseline="0" noProof="0" dirty="0">
              <a:ln>
                <a:noFill/>
              </a:ln>
              <a:solidFill>
                <a:srgbClr val="353735"/>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396777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5151D7-5460-43A7-B12C-BC075988B377}"/>
              </a:ext>
            </a:extLst>
          </p:cNvPr>
          <p:cNvSpPr>
            <a:spLocks noGrp="1"/>
          </p:cNvSpPr>
          <p:nvPr>
            <p:ph type="title"/>
          </p:nvPr>
        </p:nvSpPr>
        <p:spPr/>
        <p:txBody>
          <a:bodyPr>
            <a:normAutofit fontScale="90000"/>
          </a:bodyPr>
          <a:lstStyle/>
          <a:p>
            <a:r>
              <a:rPr lang="en-US" dirty="0"/>
              <a:t>Phase II PCYC-1104 Trial of Ibrutinib: Summary of AEs</a:t>
            </a:r>
          </a:p>
        </p:txBody>
      </p:sp>
      <p:sp>
        <p:nvSpPr>
          <p:cNvPr id="3" name="Content Placeholder 2">
            <a:extLst>
              <a:ext uri="{FF2B5EF4-FFF2-40B4-BE49-F238E27FC236}">
                <a16:creationId xmlns:a16="http://schemas.microsoft.com/office/drawing/2014/main" id="{E77373E2-DFE0-4066-A951-5D3278F06F8D}"/>
              </a:ext>
            </a:extLst>
          </p:cNvPr>
          <p:cNvSpPr>
            <a:spLocks noGrp="1"/>
          </p:cNvSpPr>
          <p:nvPr>
            <p:ph idx="1"/>
          </p:nvPr>
        </p:nvSpPr>
        <p:spPr>
          <a:xfrm>
            <a:off x="6534442" y="1026355"/>
            <a:ext cx="5047958" cy="4192759"/>
          </a:xfrm>
        </p:spPr>
        <p:txBody>
          <a:bodyPr/>
          <a:lstStyle/>
          <a:p>
            <a:pPr marL="0" indent="0">
              <a:buNone/>
            </a:pPr>
            <a:r>
              <a:rPr lang="en-US" sz="2800" b="1" dirty="0"/>
              <a:t>AEs of Interest</a:t>
            </a:r>
          </a:p>
          <a:p>
            <a:r>
              <a:rPr lang="en-US" sz="2400" dirty="0"/>
              <a:t>Infection (all grade): 78%</a:t>
            </a:r>
          </a:p>
          <a:p>
            <a:pPr lvl="1"/>
            <a:r>
              <a:rPr lang="en-US" sz="2000" dirty="0"/>
              <a:t>Grade ≥ 3: 28% (8% pneumonia)</a:t>
            </a:r>
          </a:p>
          <a:p>
            <a:r>
              <a:rPr lang="en-US" sz="2400" dirty="0"/>
              <a:t>Bleeding/bruising (all grade): 50%</a:t>
            </a:r>
          </a:p>
          <a:p>
            <a:pPr lvl="1"/>
            <a:r>
              <a:rPr lang="en-US" sz="2000" dirty="0"/>
              <a:t>Grade ≥ 3: 6% (no grade 5)</a:t>
            </a:r>
          </a:p>
          <a:p>
            <a:r>
              <a:rPr lang="en-US" sz="2400" dirty="0"/>
              <a:t>Cardiac (all grade </a:t>
            </a:r>
            <a:r>
              <a:rPr lang="en-US" sz="2400" dirty="0" err="1"/>
              <a:t>afib</a:t>
            </a:r>
            <a:r>
              <a:rPr lang="en-US" sz="2400" dirty="0"/>
              <a:t>): 11%</a:t>
            </a:r>
          </a:p>
          <a:p>
            <a:pPr lvl="1"/>
            <a:r>
              <a:rPr lang="en-US" sz="2000" dirty="0"/>
              <a:t>Grade ≥ 3: 6%</a:t>
            </a:r>
          </a:p>
          <a:p>
            <a:pPr lvl="1"/>
            <a:r>
              <a:rPr lang="en-US" sz="2000" dirty="0"/>
              <a:t>10 of 12 with history of cardiovascular disease</a:t>
            </a:r>
          </a:p>
        </p:txBody>
      </p:sp>
      <p:sp>
        <p:nvSpPr>
          <p:cNvPr id="4" name="Footer Placeholder 3">
            <a:extLst>
              <a:ext uri="{FF2B5EF4-FFF2-40B4-BE49-F238E27FC236}">
                <a16:creationId xmlns:a16="http://schemas.microsoft.com/office/drawing/2014/main" id="{1384A121-28C4-4D9B-9FFD-17AE0D58305B}"/>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7F7F7F"/>
                </a:solidFill>
                <a:effectLst/>
                <a:uLnTx/>
                <a:uFillTx/>
                <a:latin typeface="Arial"/>
                <a:ea typeface="+mn-ea"/>
                <a:cs typeface="+mn-cs"/>
              </a:rPr>
              <a:t>©2018 The US Oncology Network. All rights reserved.</a:t>
            </a:r>
            <a:endParaRPr kumimoji="0" lang="en-US" sz="800" b="0" i="0" u="none" strike="noStrike" kern="1200" cap="none" spc="0" normalizeH="0" baseline="0" noProof="0" dirty="0">
              <a:ln>
                <a:noFill/>
              </a:ln>
              <a:solidFill>
                <a:srgbClr val="7F7F7F"/>
              </a:solidFill>
              <a:effectLst/>
              <a:uLnTx/>
              <a:uFillTx/>
              <a:latin typeface="Arial"/>
              <a:ea typeface="+mn-ea"/>
              <a:cs typeface="+mn-cs"/>
            </a:endParaRPr>
          </a:p>
        </p:txBody>
      </p:sp>
      <p:sp>
        <p:nvSpPr>
          <p:cNvPr id="5" name="Slide Number Placeholder 4">
            <a:extLst>
              <a:ext uri="{FF2B5EF4-FFF2-40B4-BE49-F238E27FC236}">
                <a16:creationId xmlns:a16="http://schemas.microsoft.com/office/drawing/2014/main" id="{B9BBBC1A-437A-4BF0-84D6-9F93640DFB7F}"/>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30CC5B4-B98C-40C7-983B-027A8A01EB9E}" type="slidenum">
              <a:rPr kumimoji="0" lang="en-US" sz="1200" b="1" i="0" u="none" strike="noStrike" kern="1200" cap="none" spc="0" normalizeH="0" baseline="0" noProof="0" smtClean="0">
                <a:ln>
                  <a:noFill/>
                </a:ln>
                <a:solidFill>
                  <a:srgbClr val="7F7F7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83</a:t>
            </a:fld>
            <a:endParaRPr kumimoji="0" lang="en-US" sz="1200" b="1" i="0" u="none" strike="noStrike" kern="1200" cap="none" spc="0" normalizeH="0" baseline="0" noProof="0">
              <a:ln>
                <a:noFill/>
              </a:ln>
              <a:solidFill>
                <a:srgbClr val="7F7F7F"/>
              </a:solidFill>
              <a:effectLst/>
              <a:uLnTx/>
              <a:uFillTx/>
              <a:latin typeface="Arial"/>
              <a:ea typeface="+mn-ea"/>
              <a:cs typeface="+mn-cs"/>
            </a:endParaRPr>
          </a:p>
        </p:txBody>
      </p:sp>
      <p:graphicFrame>
        <p:nvGraphicFramePr>
          <p:cNvPr id="6" name="Content Placeholder 3">
            <a:extLst>
              <a:ext uri="{FF2B5EF4-FFF2-40B4-BE49-F238E27FC236}">
                <a16:creationId xmlns:a16="http://schemas.microsoft.com/office/drawing/2014/main" id="{7001FDA3-5439-47C4-9181-7D5754891404}"/>
              </a:ext>
            </a:extLst>
          </p:cNvPr>
          <p:cNvGraphicFramePr>
            <a:graphicFrameLocks/>
          </p:cNvGraphicFramePr>
          <p:nvPr/>
        </p:nvGraphicFramePr>
        <p:xfrm>
          <a:off x="365760" y="1026355"/>
          <a:ext cx="5880295" cy="2225040"/>
        </p:xfrm>
        <a:graphic>
          <a:graphicData uri="http://schemas.openxmlformats.org/drawingml/2006/table">
            <a:tbl>
              <a:tblPr firstRow="1" bandRow="1">
                <a:tableStyleId>{B301B821-A1FF-4177-AEE7-76D212191A09}</a:tableStyleId>
              </a:tblPr>
              <a:tblGrid>
                <a:gridCol w="2560762">
                  <a:extLst>
                    <a:ext uri="{9D8B030D-6E8A-4147-A177-3AD203B41FA5}">
                      <a16:colId xmlns:a16="http://schemas.microsoft.com/office/drawing/2014/main" val="20000"/>
                    </a:ext>
                  </a:extLst>
                </a:gridCol>
                <a:gridCol w="1355849">
                  <a:extLst>
                    <a:ext uri="{9D8B030D-6E8A-4147-A177-3AD203B41FA5}">
                      <a16:colId xmlns:a16="http://schemas.microsoft.com/office/drawing/2014/main" val="20001"/>
                    </a:ext>
                  </a:extLst>
                </a:gridCol>
                <a:gridCol w="1963684">
                  <a:extLst>
                    <a:ext uri="{9D8B030D-6E8A-4147-A177-3AD203B41FA5}">
                      <a16:colId xmlns:a16="http://schemas.microsoft.com/office/drawing/2014/main" val="20002"/>
                    </a:ext>
                  </a:extLst>
                </a:gridCol>
              </a:tblGrid>
              <a:tr h="471994">
                <a:tc>
                  <a:txBody>
                    <a:bodyPr/>
                    <a:lstStyle/>
                    <a:p>
                      <a:r>
                        <a:rPr lang="en-US" sz="1800" dirty="0"/>
                        <a:t>Most Common AEs </a:t>
                      </a:r>
                      <a:br>
                        <a:rPr lang="en-US" sz="1800" dirty="0"/>
                      </a:br>
                      <a:r>
                        <a:rPr lang="en-US" sz="1800" dirty="0"/>
                        <a:t>(≥ 30% of Patients),</a:t>
                      </a:r>
                      <a:r>
                        <a:rPr lang="en-US" sz="1800" baseline="0" dirty="0"/>
                        <a:t> %</a:t>
                      </a:r>
                      <a:endParaRPr lang="en-US" sz="1800" dirty="0">
                        <a:latin typeface="Calibri" panose="020F0502020204030204" pitchFamily="34" charset="0"/>
                      </a:endParaRPr>
                    </a:p>
                  </a:txBody>
                  <a:tcPr marL="73881" marR="73881" anchor="ctr"/>
                </a:tc>
                <a:tc>
                  <a:txBody>
                    <a:bodyPr/>
                    <a:lstStyle/>
                    <a:p>
                      <a:pPr algn="ctr"/>
                      <a:r>
                        <a:rPr lang="en-US" sz="1800" dirty="0"/>
                        <a:t>Any Grade</a:t>
                      </a:r>
                      <a:endParaRPr lang="en-US" sz="1800" dirty="0">
                        <a:latin typeface="Calibri" panose="020F0502020204030204" pitchFamily="34" charset="0"/>
                      </a:endParaRPr>
                    </a:p>
                  </a:txBody>
                  <a:tcPr marL="73881" marR="73881" anchor="ctr"/>
                </a:tc>
                <a:tc>
                  <a:txBody>
                    <a:bodyPr/>
                    <a:lstStyle/>
                    <a:p>
                      <a:pPr algn="ctr"/>
                      <a:r>
                        <a:rPr lang="en-US" sz="1800" dirty="0"/>
                        <a:t>Grade ¾</a:t>
                      </a:r>
                      <a:endParaRPr lang="en-US" sz="1800" dirty="0">
                        <a:latin typeface="Calibri" panose="020F0502020204030204" pitchFamily="34" charset="0"/>
                      </a:endParaRPr>
                    </a:p>
                  </a:txBody>
                  <a:tcPr marL="73881" marR="73881" anchor="ctr"/>
                </a:tc>
                <a:extLst>
                  <a:ext uri="{0D108BD9-81ED-4DB2-BD59-A6C34878D82A}">
                    <a16:rowId xmlns:a16="http://schemas.microsoft.com/office/drawing/2014/main" val="10000"/>
                  </a:ext>
                </a:extLst>
              </a:tr>
              <a:tr h="341219">
                <a:tc>
                  <a:txBody>
                    <a:bodyPr/>
                    <a:lstStyle/>
                    <a:p>
                      <a:r>
                        <a:rPr lang="en-US" sz="2000" dirty="0">
                          <a:solidFill>
                            <a:schemeClr val="accent5"/>
                          </a:solidFill>
                        </a:rPr>
                        <a:t>Diarrhea </a:t>
                      </a:r>
                      <a:endParaRPr lang="en-US" sz="2000" dirty="0">
                        <a:solidFill>
                          <a:schemeClr val="accent5"/>
                        </a:solidFill>
                        <a:latin typeface="Calibri" panose="020F0502020204030204" pitchFamily="34" charset="0"/>
                      </a:endParaRPr>
                    </a:p>
                  </a:txBody>
                  <a:tcPr marL="73881" marR="73881" anchor="ctr"/>
                </a:tc>
                <a:tc>
                  <a:txBody>
                    <a:bodyPr/>
                    <a:lstStyle/>
                    <a:p>
                      <a:pPr algn="ctr"/>
                      <a:r>
                        <a:rPr lang="en-US" sz="2000" dirty="0">
                          <a:solidFill>
                            <a:schemeClr val="accent5"/>
                          </a:solidFill>
                        </a:rPr>
                        <a:t>54</a:t>
                      </a:r>
                      <a:endParaRPr lang="en-US" sz="2000" dirty="0">
                        <a:solidFill>
                          <a:schemeClr val="accent5"/>
                        </a:solidFill>
                        <a:latin typeface="Calibri" panose="020F0502020204030204" pitchFamily="34" charset="0"/>
                      </a:endParaRPr>
                    </a:p>
                  </a:txBody>
                  <a:tcPr marL="73881" marR="7388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a:solidFill>
                            <a:schemeClr val="accent5"/>
                          </a:solidFill>
                        </a:rPr>
                        <a:t>5 (6 patients)</a:t>
                      </a:r>
                      <a:endParaRPr lang="en-US" sz="2000" dirty="0">
                        <a:solidFill>
                          <a:schemeClr val="accent5"/>
                        </a:solidFill>
                        <a:latin typeface="Calibri" panose="020F0502020204030204" pitchFamily="34" charset="0"/>
                      </a:endParaRPr>
                    </a:p>
                  </a:txBody>
                  <a:tcPr marL="73881" marR="73881" anchor="ctr"/>
                </a:tc>
                <a:extLst>
                  <a:ext uri="{0D108BD9-81ED-4DB2-BD59-A6C34878D82A}">
                    <a16:rowId xmlns:a16="http://schemas.microsoft.com/office/drawing/2014/main" val="10001"/>
                  </a:ext>
                </a:extLst>
              </a:tr>
              <a:tr h="269711">
                <a:tc>
                  <a:txBody>
                    <a:bodyPr/>
                    <a:lstStyle/>
                    <a:p>
                      <a:r>
                        <a:rPr lang="en-US" sz="1600" kern="1200" dirty="0">
                          <a:solidFill>
                            <a:schemeClr val="accent5"/>
                          </a:solidFill>
                          <a:effectLst/>
                        </a:rPr>
                        <a:t>Fatigue </a:t>
                      </a:r>
                      <a:endParaRPr lang="en-US" sz="2000" dirty="0">
                        <a:solidFill>
                          <a:schemeClr val="accent5"/>
                        </a:solidFill>
                        <a:latin typeface="Calibri" panose="020F0502020204030204" pitchFamily="34" charset="0"/>
                      </a:endParaRPr>
                    </a:p>
                  </a:txBody>
                  <a:tcPr marL="73881" marR="73881" anchor="ctr"/>
                </a:tc>
                <a:tc>
                  <a:txBody>
                    <a:bodyPr/>
                    <a:lstStyle/>
                    <a:p>
                      <a:pPr algn="ctr"/>
                      <a:r>
                        <a:rPr lang="en-US" sz="2000" dirty="0">
                          <a:solidFill>
                            <a:schemeClr val="accent5"/>
                          </a:solidFill>
                        </a:rPr>
                        <a:t>50</a:t>
                      </a:r>
                      <a:endParaRPr lang="en-US" sz="2000" dirty="0">
                        <a:solidFill>
                          <a:schemeClr val="accent5"/>
                        </a:solidFill>
                        <a:latin typeface="Calibri" panose="020F0502020204030204" pitchFamily="34" charset="0"/>
                      </a:endParaRPr>
                    </a:p>
                  </a:txBody>
                  <a:tcPr marL="73881" marR="7388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000" dirty="0">
                          <a:solidFill>
                            <a:schemeClr val="accent5"/>
                          </a:solidFill>
                        </a:rPr>
                        <a:t>--</a:t>
                      </a:r>
                      <a:endParaRPr lang="en-US" sz="2000" dirty="0">
                        <a:solidFill>
                          <a:schemeClr val="accent5"/>
                        </a:solidFill>
                        <a:latin typeface="Calibri" panose="020F0502020204030204" pitchFamily="34" charset="0"/>
                      </a:endParaRPr>
                    </a:p>
                  </a:txBody>
                  <a:tcPr marL="73881" marR="73881" anchor="ctr"/>
                </a:tc>
                <a:extLst>
                  <a:ext uri="{0D108BD9-81ED-4DB2-BD59-A6C34878D82A}">
                    <a16:rowId xmlns:a16="http://schemas.microsoft.com/office/drawing/2014/main" val="10002"/>
                  </a:ext>
                </a:extLst>
              </a:tr>
              <a:tr h="269711">
                <a:tc>
                  <a:txBody>
                    <a:bodyPr/>
                    <a:lstStyle/>
                    <a:p>
                      <a:r>
                        <a:rPr lang="en-US" sz="2000" dirty="0">
                          <a:solidFill>
                            <a:schemeClr val="accent5"/>
                          </a:solidFill>
                        </a:rPr>
                        <a:t>Nausea</a:t>
                      </a:r>
                      <a:endParaRPr lang="en-US" sz="2000" dirty="0">
                        <a:solidFill>
                          <a:schemeClr val="accent5"/>
                        </a:solidFill>
                        <a:latin typeface="Calibri" panose="020F0502020204030204" pitchFamily="34" charset="0"/>
                      </a:endParaRPr>
                    </a:p>
                  </a:txBody>
                  <a:tcPr marL="73881" marR="73881" anchor="ctr"/>
                </a:tc>
                <a:tc>
                  <a:txBody>
                    <a:bodyPr/>
                    <a:lstStyle/>
                    <a:p>
                      <a:pPr algn="ctr"/>
                      <a:r>
                        <a:rPr lang="en-US" sz="2000" dirty="0">
                          <a:solidFill>
                            <a:schemeClr val="accent5"/>
                          </a:solidFill>
                        </a:rPr>
                        <a:t>33</a:t>
                      </a:r>
                      <a:endParaRPr lang="en-US" sz="2000" dirty="0">
                        <a:solidFill>
                          <a:schemeClr val="accent5"/>
                        </a:solidFill>
                        <a:latin typeface="Calibri" panose="020F0502020204030204" pitchFamily="34" charset="0"/>
                      </a:endParaRPr>
                    </a:p>
                  </a:txBody>
                  <a:tcPr marL="73881" marR="73881" anchor="ctr"/>
                </a:tc>
                <a:tc>
                  <a:txBody>
                    <a:bodyPr/>
                    <a:lstStyle/>
                    <a:p>
                      <a:pPr algn="ctr"/>
                      <a:r>
                        <a:rPr kumimoji="0" lang="en-US" sz="1600" u="none" strike="noStrike" kern="1200" cap="none" spc="0" normalizeH="0" baseline="0" noProof="0" dirty="0">
                          <a:ln>
                            <a:noFill/>
                          </a:ln>
                          <a:solidFill>
                            <a:schemeClr val="accent5"/>
                          </a:solidFill>
                          <a:effectLst/>
                          <a:uLnTx/>
                          <a:uFillTx/>
                        </a:rPr>
                        <a:t>--</a:t>
                      </a:r>
                      <a:endParaRPr lang="en-US" sz="2000" dirty="0">
                        <a:solidFill>
                          <a:schemeClr val="accent5"/>
                        </a:solidFill>
                        <a:latin typeface="Calibri" panose="020F0502020204030204" pitchFamily="34" charset="0"/>
                      </a:endParaRPr>
                    </a:p>
                  </a:txBody>
                  <a:tcPr marL="73881" marR="73881" anchor="ctr"/>
                </a:tc>
                <a:extLst>
                  <a:ext uri="{0D108BD9-81ED-4DB2-BD59-A6C34878D82A}">
                    <a16:rowId xmlns:a16="http://schemas.microsoft.com/office/drawing/2014/main" val="10003"/>
                  </a:ext>
                </a:extLst>
              </a:tr>
              <a:tr h="269711">
                <a:tc>
                  <a:txBody>
                    <a:bodyPr/>
                    <a:lstStyle/>
                    <a:p>
                      <a:r>
                        <a:rPr lang="en-US" sz="1600" kern="1200" dirty="0">
                          <a:solidFill>
                            <a:schemeClr val="accent5"/>
                          </a:solidFill>
                          <a:effectLst/>
                        </a:rPr>
                        <a:t>Dyspnea* </a:t>
                      </a:r>
                      <a:endParaRPr lang="en-US" sz="2000" dirty="0">
                        <a:solidFill>
                          <a:schemeClr val="accent5"/>
                        </a:solidFill>
                        <a:latin typeface="Calibri" panose="020F0502020204030204" pitchFamily="34" charset="0"/>
                      </a:endParaRPr>
                    </a:p>
                  </a:txBody>
                  <a:tcPr marL="73881" marR="73881" anchor="ctr"/>
                </a:tc>
                <a:tc>
                  <a:txBody>
                    <a:bodyPr/>
                    <a:lstStyle/>
                    <a:p>
                      <a:pPr algn="ctr"/>
                      <a:r>
                        <a:rPr lang="en-US" sz="2000" dirty="0">
                          <a:solidFill>
                            <a:schemeClr val="accent5"/>
                          </a:solidFill>
                        </a:rPr>
                        <a:t>32</a:t>
                      </a:r>
                      <a:endParaRPr lang="en-US" sz="2000" dirty="0">
                        <a:solidFill>
                          <a:schemeClr val="accent5"/>
                        </a:solidFill>
                        <a:latin typeface="Calibri" panose="020F0502020204030204" pitchFamily="34" charset="0"/>
                      </a:endParaRPr>
                    </a:p>
                  </a:txBody>
                  <a:tcPr marL="73881" marR="7388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1600" u="none" strike="noStrike" kern="1200" cap="none" spc="0" normalizeH="0" baseline="0" noProof="0" dirty="0">
                          <a:ln>
                            <a:noFill/>
                          </a:ln>
                          <a:solidFill>
                            <a:schemeClr val="accent5"/>
                          </a:solidFill>
                          <a:effectLst/>
                          <a:uLnTx/>
                          <a:uFillTx/>
                        </a:rPr>
                        <a:t>--</a:t>
                      </a:r>
                      <a:endParaRPr lang="en-US" sz="2000" dirty="0">
                        <a:solidFill>
                          <a:schemeClr val="accent5"/>
                        </a:solidFill>
                        <a:latin typeface="Calibri" panose="020F0502020204030204" pitchFamily="34" charset="0"/>
                      </a:endParaRPr>
                    </a:p>
                  </a:txBody>
                  <a:tcPr marL="73881" marR="73881" anchor="ctr"/>
                </a:tc>
                <a:extLst>
                  <a:ext uri="{0D108BD9-81ED-4DB2-BD59-A6C34878D82A}">
                    <a16:rowId xmlns:a16="http://schemas.microsoft.com/office/drawing/2014/main" val="10004"/>
                  </a:ext>
                </a:extLst>
              </a:tr>
            </a:tbl>
          </a:graphicData>
        </a:graphic>
      </p:graphicFrame>
      <p:graphicFrame>
        <p:nvGraphicFramePr>
          <p:cNvPr id="7" name="Content Placeholder 3">
            <a:extLst>
              <a:ext uri="{FF2B5EF4-FFF2-40B4-BE49-F238E27FC236}">
                <a16:creationId xmlns:a16="http://schemas.microsoft.com/office/drawing/2014/main" id="{8A662C32-0706-49D8-BFCD-AE862EC45255}"/>
              </a:ext>
            </a:extLst>
          </p:cNvPr>
          <p:cNvGraphicFramePr>
            <a:graphicFrameLocks/>
          </p:cNvGraphicFramePr>
          <p:nvPr/>
        </p:nvGraphicFramePr>
        <p:xfrm>
          <a:off x="365759" y="3519926"/>
          <a:ext cx="5880295" cy="1889760"/>
        </p:xfrm>
        <a:graphic>
          <a:graphicData uri="http://schemas.openxmlformats.org/drawingml/2006/table">
            <a:tbl>
              <a:tblPr firstRow="1" bandRow="1">
                <a:tableStyleId>{B301B821-A1FF-4177-AEE7-76D212191A09}</a:tableStyleId>
              </a:tblPr>
              <a:tblGrid>
                <a:gridCol w="3699804">
                  <a:extLst>
                    <a:ext uri="{9D8B030D-6E8A-4147-A177-3AD203B41FA5}">
                      <a16:colId xmlns:a16="http://schemas.microsoft.com/office/drawing/2014/main" val="20000"/>
                    </a:ext>
                  </a:extLst>
                </a:gridCol>
                <a:gridCol w="2180491">
                  <a:extLst>
                    <a:ext uri="{9D8B030D-6E8A-4147-A177-3AD203B41FA5}">
                      <a16:colId xmlns:a16="http://schemas.microsoft.com/office/drawing/2014/main" val="20001"/>
                    </a:ext>
                  </a:extLst>
                </a:gridCol>
              </a:tblGrid>
              <a:tr h="471994">
                <a:tc>
                  <a:txBody>
                    <a:bodyPr/>
                    <a:lstStyle/>
                    <a:p>
                      <a:r>
                        <a:rPr lang="en-US" sz="2000" dirty="0"/>
                        <a:t>Most Common Grade ≥ 3 </a:t>
                      </a:r>
                    </a:p>
                    <a:p>
                      <a:r>
                        <a:rPr lang="en-US" sz="2000" dirty="0"/>
                        <a:t>Hematologic AEs,</a:t>
                      </a:r>
                      <a:r>
                        <a:rPr lang="en-US" sz="2000" baseline="0" dirty="0"/>
                        <a:t> %</a:t>
                      </a:r>
                      <a:endParaRPr lang="en-US" sz="2000" dirty="0">
                        <a:latin typeface="Calibri" panose="020F0502020204030204" pitchFamily="34" charset="0"/>
                      </a:endParaRPr>
                    </a:p>
                  </a:txBody>
                  <a:tcPr marL="73881" marR="73881" anchor="ct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en-US" sz="1800" kern="1200" dirty="0"/>
                        <a:t>Grade 3/4</a:t>
                      </a:r>
                      <a:endParaRPr lang="en-US" sz="1800" b="1" kern="1200" dirty="0">
                        <a:solidFill>
                          <a:schemeClr val="lt1"/>
                        </a:solidFill>
                        <a:latin typeface="+mn-lt"/>
                        <a:ea typeface="+mn-ea"/>
                        <a:cs typeface="+mn-cs"/>
                      </a:endParaRPr>
                    </a:p>
                  </a:txBody>
                  <a:tcPr marL="73881" marR="73881" anchor="ctr"/>
                </a:tc>
                <a:extLst>
                  <a:ext uri="{0D108BD9-81ED-4DB2-BD59-A6C34878D82A}">
                    <a16:rowId xmlns:a16="http://schemas.microsoft.com/office/drawing/2014/main" val="10000"/>
                  </a:ext>
                </a:extLst>
              </a:tr>
              <a:tr h="341219">
                <a:tc>
                  <a:txBody>
                    <a:bodyPr/>
                    <a:lstStyle/>
                    <a:p>
                      <a:r>
                        <a:rPr lang="en-US" sz="2000" dirty="0"/>
                        <a:t>Neutropenia </a:t>
                      </a:r>
                      <a:endParaRPr lang="en-US" sz="2000" dirty="0">
                        <a:solidFill>
                          <a:schemeClr val="bg1"/>
                        </a:solidFill>
                        <a:latin typeface="Calibri" panose="020F0502020204030204" pitchFamily="34" charset="0"/>
                      </a:endParaRPr>
                    </a:p>
                  </a:txBody>
                  <a:tcPr marL="73881" marR="73881" anchor="ctr"/>
                </a:tc>
                <a:tc>
                  <a:txBody>
                    <a:bodyPr/>
                    <a:lstStyle/>
                    <a:p>
                      <a:pPr algn="ctr"/>
                      <a:r>
                        <a:rPr lang="en-US" sz="2000" dirty="0"/>
                        <a:t>17</a:t>
                      </a:r>
                      <a:endParaRPr lang="en-US" sz="2000" dirty="0">
                        <a:solidFill>
                          <a:schemeClr val="bg1"/>
                        </a:solidFill>
                        <a:latin typeface="Calibri" panose="020F0502020204030204" pitchFamily="34" charset="0"/>
                      </a:endParaRPr>
                    </a:p>
                  </a:txBody>
                  <a:tcPr marL="73881" marR="73881" anchor="ctr"/>
                </a:tc>
                <a:extLst>
                  <a:ext uri="{0D108BD9-81ED-4DB2-BD59-A6C34878D82A}">
                    <a16:rowId xmlns:a16="http://schemas.microsoft.com/office/drawing/2014/main" val="10001"/>
                  </a:ext>
                </a:extLst>
              </a:tr>
              <a:tr h="269711">
                <a:tc>
                  <a:txBody>
                    <a:bodyPr/>
                    <a:lstStyle/>
                    <a:p>
                      <a:r>
                        <a:rPr lang="en-US" sz="1600" kern="1200" dirty="0">
                          <a:effectLst/>
                        </a:rPr>
                        <a:t>Thrombocytopenia </a:t>
                      </a:r>
                      <a:endParaRPr lang="en-US" sz="2000" dirty="0">
                        <a:solidFill>
                          <a:schemeClr val="bg1"/>
                        </a:solidFill>
                        <a:latin typeface="Calibri" panose="020F0502020204030204" pitchFamily="34" charset="0"/>
                      </a:endParaRPr>
                    </a:p>
                  </a:txBody>
                  <a:tcPr marL="73881" marR="73881" anchor="ctr"/>
                </a:tc>
                <a:tc>
                  <a:txBody>
                    <a:bodyPr/>
                    <a:lstStyle/>
                    <a:p>
                      <a:pPr algn="ctr"/>
                      <a:r>
                        <a:rPr lang="en-US" sz="2000" dirty="0"/>
                        <a:t>13</a:t>
                      </a:r>
                      <a:endParaRPr lang="en-US" sz="2000" dirty="0">
                        <a:solidFill>
                          <a:schemeClr val="bg1"/>
                        </a:solidFill>
                        <a:latin typeface="Calibri" panose="020F0502020204030204" pitchFamily="34" charset="0"/>
                      </a:endParaRPr>
                    </a:p>
                  </a:txBody>
                  <a:tcPr marL="73881" marR="73881" anchor="ctr"/>
                </a:tc>
                <a:extLst>
                  <a:ext uri="{0D108BD9-81ED-4DB2-BD59-A6C34878D82A}">
                    <a16:rowId xmlns:a16="http://schemas.microsoft.com/office/drawing/2014/main" val="10002"/>
                  </a:ext>
                </a:extLst>
              </a:tr>
              <a:tr h="269711">
                <a:tc>
                  <a:txBody>
                    <a:bodyPr/>
                    <a:lstStyle/>
                    <a:p>
                      <a:r>
                        <a:rPr lang="en-US" sz="1600" kern="1200" dirty="0">
                          <a:effectLst/>
                        </a:rPr>
                        <a:t>Anemia </a:t>
                      </a:r>
                      <a:endParaRPr lang="en-US" sz="2000" dirty="0">
                        <a:solidFill>
                          <a:schemeClr val="bg1"/>
                        </a:solidFill>
                        <a:latin typeface="Calibri" panose="020F0502020204030204" pitchFamily="34" charset="0"/>
                      </a:endParaRPr>
                    </a:p>
                  </a:txBody>
                  <a:tcPr marL="73881" marR="73881" anchor="ctr"/>
                </a:tc>
                <a:tc>
                  <a:txBody>
                    <a:bodyPr/>
                    <a:lstStyle/>
                    <a:p>
                      <a:pPr algn="ctr"/>
                      <a:r>
                        <a:rPr lang="en-US" sz="2000" dirty="0"/>
                        <a:t>11</a:t>
                      </a:r>
                      <a:endParaRPr lang="en-US" sz="2000" dirty="0">
                        <a:solidFill>
                          <a:schemeClr val="bg1"/>
                        </a:solidFill>
                        <a:latin typeface="Calibri" panose="020F0502020204030204" pitchFamily="34" charset="0"/>
                      </a:endParaRPr>
                    </a:p>
                  </a:txBody>
                  <a:tcPr marL="73881" marR="73881" anchor="ctr"/>
                </a:tc>
                <a:extLst>
                  <a:ext uri="{0D108BD9-81ED-4DB2-BD59-A6C34878D82A}">
                    <a16:rowId xmlns:a16="http://schemas.microsoft.com/office/drawing/2014/main" val="10003"/>
                  </a:ext>
                </a:extLst>
              </a:tr>
            </a:tbl>
          </a:graphicData>
        </a:graphic>
      </p:graphicFrame>
      <p:sp>
        <p:nvSpPr>
          <p:cNvPr id="8" name="TextBox 7">
            <a:extLst>
              <a:ext uri="{FF2B5EF4-FFF2-40B4-BE49-F238E27FC236}">
                <a16:creationId xmlns:a16="http://schemas.microsoft.com/office/drawing/2014/main" id="{CD9AEE7A-0A7D-432D-B4F1-CB18B0577BA1}"/>
              </a:ext>
            </a:extLst>
          </p:cNvPr>
          <p:cNvSpPr txBox="1"/>
          <p:nvPr/>
        </p:nvSpPr>
        <p:spPr bwMode="auto">
          <a:xfrm>
            <a:off x="365760" y="5531177"/>
            <a:ext cx="602097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3E5D57"/>
                </a:solidFill>
                <a:effectLst/>
                <a:uLnTx/>
                <a:uFillTx/>
                <a:latin typeface="Calibri" panose="020F0502020204030204" pitchFamily="34" charset="0"/>
                <a:ea typeface="+mn-ea"/>
                <a:cs typeface="+mn-cs"/>
              </a:rPr>
              <a:t>*Approximately two thirds occurred in patients with a history of COPD, heart failure, and chronic lung infection and/or anxiety, or concurrently with AEs affecting respiratory function</a:t>
            </a:r>
          </a:p>
        </p:txBody>
      </p:sp>
      <p:sp>
        <p:nvSpPr>
          <p:cNvPr id="10" name="Rectangle 9">
            <a:extLst>
              <a:ext uri="{FF2B5EF4-FFF2-40B4-BE49-F238E27FC236}">
                <a16:creationId xmlns:a16="http://schemas.microsoft.com/office/drawing/2014/main" id="{83933293-34AA-4922-85AB-E3C4929870A9}"/>
              </a:ext>
            </a:extLst>
          </p:cNvPr>
          <p:cNvSpPr/>
          <p:nvPr/>
        </p:nvSpPr>
        <p:spPr>
          <a:xfrm>
            <a:off x="6639951" y="5432380"/>
            <a:ext cx="4477380" cy="1120820"/>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Wang ML, Blum KA, Martin P, et al. Long-term follow-up of MCL patients treated with single-agent ibrutinib: updated safety and efficacy results. Blood. 2015;126(6):739. doi:10.1182/blood-2015-03-635326</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Flowers, MD, MS C,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Zelenetz</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MD, PhD A. Optimizing the Use of BTK Inhibitors in B-Cell Malignancies: Insights for the Multidisciplinary Team; Clinical Care Options, LLC. 2018</a:t>
            </a:r>
            <a:endParaRPr kumimoji="0" lang="en-US" sz="1000" b="0" i="0" u="none" strike="noStrike" kern="1200" cap="none" spc="0" normalizeH="0" baseline="0" noProof="0" dirty="0">
              <a:ln>
                <a:noFill/>
              </a:ln>
              <a:solidFill>
                <a:srgbClr val="353735"/>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5539078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733F22C4-763B-49A7-9CF7-DAEC5F28A5BE}"/>
              </a:ext>
            </a:extLst>
          </p:cNvPr>
          <p:cNvSpPr>
            <a:spLocks noGrp="1" noChangeArrowheads="1"/>
          </p:cNvSpPr>
          <p:nvPr>
            <p:ph type="title"/>
          </p:nvPr>
        </p:nvSpPr>
        <p:spPr/>
        <p:txBody>
          <a:bodyPr/>
          <a:lstStyle/>
          <a:p>
            <a:pPr eaLnBrk="1" hangingPunct="1"/>
            <a:r>
              <a:rPr lang="en-US" dirty="0"/>
              <a:t>Acalabrutinib + R</a:t>
            </a:r>
            <a:r>
              <a:rPr lang="en-US" baseline="30000" dirty="0"/>
              <a:t>2</a:t>
            </a:r>
            <a:r>
              <a:rPr lang="en-US" dirty="0"/>
              <a:t> in Untreated MCL: </a:t>
            </a:r>
            <a:br>
              <a:rPr lang="en-US" dirty="0"/>
            </a:br>
            <a:r>
              <a:rPr lang="en-US" dirty="0"/>
              <a:t>Baseline Characteristics</a:t>
            </a:r>
            <a:endParaRPr lang="en-US" altLang="en-US" dirty="0"/>
          </a:p>
        </p:txBody>
      </p:sp>
      <p:sp>
        <p:nvSpPr>
          <p:cNvPr id="6" name="Content Placeholder 5">
            <a:extLst>
              <a:ext uri="{FF2B5EF4-FFF2-40B4-BE49-F238E27FC236}">
                <a16:creationId xmlns:a16="http://schemas.microsoft.com/office/drawing/2014/main" id="{BDEDD6DE-E5B3-4AA3-1525-3D63ECEEE390}"/>
              </a:ext>
            </a:extLst>
          </p:cNvPr>
          <p:cNvSpPr>
            <a:spLocks noGrp="1"/>
          </p:cNvSpPr>
          <p:nvPr>
            <p:ph idx="1"/>
          </p:nvPr>
        </p:nvSpPr>
        <p:spPr>
          <a:xfrm>
            <a:off x="604675" y="5060419"/>
            <a:ext cx="10877529" cy="1103313"/>
          </a:xfrm>
        </p:spPr>
        <p:txBody>
          <a:bodyPr/>
          <a:lstStyle/>
          <a:p>
            <a:r>
              <a:rPr lang="en-US" dirty="0"/>
              <a:t>25% of patients harbored </a:t>
            </a:r>
            <a:r>
              <a:rPr lang="en-US" i="1" dirty="0"/>
              <a:t>TP53 </a:t>
            </a:r>
            <a:r>
              <a:rPr lang="en-US" dirty="0"/>
              <a:t>mutations</a:t>
            </a:r>
            <a:endParaRPr lang="en-US" i="1" dirty="0"/>
          </a:p>
        </p:txBody>
      </p:sp>
      <p:graphicFrame>
        <p:nvGraphicFramePr>
          <p:cNvPr id="46112" name="Group 32">
            <a:extLst>
              <a:ext uri="{FF2B5EF4-FFF2-40B4-BE49-F238E27FC236}">
                <a16:creationId xmlns:a16="http://schemas.microsoft.com/office/drawing/2014/main" id="{D7C5433A-81C8-4628-823D-0376ECD29BDF}"/>
              </a:ext>
            </a:extLst>
          </p:cNvPr>
          <p:cNvGraphicFramePr>
            <a:graphicFrameLocks noGrp="1"/>
          </p:cNvGraphicFramePr>
          <p:nvPr/>
        </p:nvGraphicFramePr>
        <p:xfrm>
          <a:off x="719138" y="1610437"/>
          <a:ext cx="5376672" cy="3078592"/>
        </p:xfrm>
        <a:graphic>
          <a:graphicData uri="http://schemas.openxmlformats.org/drawingml/2006/table">
            <a:tbl>
              <a:tblPr/>
              <a:tblGrid>
                <a:gridCol w="3496779">
                  <a:extLst>
                    <a:ext uri="{9D8B030D-6E8A-4147-A177-3AD203B41FA5}">
                      <a16:colId xmlns:a16="http://schemas.microsoft.com/office/drawing/2014/main" val="20000"/>
                    </a:ext>
                  </a:extLst>
                </a:gridCol>
                <a:gridCol w="1879893">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35000"/>
                        </a:spcBef>
                        <a:spcAft>
                          <a:spcPct val="2500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Characteristic, n (%)</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All Patients</a:t>
                      </a: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24)</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0"/>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Median age, yr (range)</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64 (35-77)</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Female</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5 (21)</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ECOG PS 0-1</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24 (100)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Stage III-IV</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24 (100)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997812508"/>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Elevated LDH</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5 (21)</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837632700"/>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Bone marrow involvement</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23 (96)</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2061655330"/>
                  </a:ext>
                </a:extLst>
              </a:tr>
            </a:tbl>
          </a:graphicData>
        </a:graphic>
      </p:graphicFrame>
      <p:sp>
        <p:nvSpPr>
          <p:cNvPr id="2" name="Text Box 15">
            <a:extLst>
              <a:ext uri="{FF2B5EF4-FFF2-40B4-BE49-F238E27FC236}">
                <a16:creationId xmlns:a16="http://schemas.microsoft.com/office/drawing/2014/main" id="{123A6F1C-B5FC-0BFB-1E99-B90FDB6A9D51}"/>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Ruan. ASH 2022. Abstr 73.</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5" name="Group 32">
            <a:extLst>
              <a:ext uri="{FF2B5EF4-FFF2-40B4-BE49-F238E27FC236}">
                <a16:creationId xmlns:a16="http://schemas.microsoft.com/office/drawing/2014/main" id="{5AD77E18-D1E6-2925-AC3C-9319C6DC7B40}"/>
              </a:ext>
            </a:extLst>
          </p:cNvPr>
          <p:cNvGraphicFramePr>
            <a:graphicFrameLocks noGrp="1"/>
          </p:cNvGraphicFramePr>
          <p:nvPr/>
        </p:nvGraphicFramePr>
        <p:xfrm>
          <a:off x="6384926" y="1610437"/>
          <a:ext cx="5376672" cy="3322368"/>
        </p:xfrm>
        <a:graphic>
          <a:graphicData uri="http://schemas.openxmlformats.org/drawingml/2006/table">
            <a:tbl>
              <a:tblPr/>
              <a:tblGrid>
                <a:gridCol w="3496780">
                  <a:extLst>
                    <a:ext uri="{9D8B030D-6E8A-4147-A177-3AD203B41FA5}">
                      <a16:colId xmlns:a16="http://schemas.microsoft.com/office/drawing/2014/main" val="20000"/>
                    </a:ext>
                  </a:extLst>
                </a:gridCol>
                <a:gridCol w="1879892">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35000"/>
                        </a:spcBef>
                        <a:spcAft>
                          <a:spcPct val="2500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Characteristic, n (%)</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All Patients</a:t>
                      </a: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24)</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0"/>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MIPI risk score</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Low (&lt;5.7)</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Intermediate (5.7 to &lt;6.2)</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High (≥6.2)</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2000" b="0" i="0" u="none" strike="noStrike" cap="none" normalizeH="0" baseline="0" dirty="0">
                        <a:ln>
                          <a:noFill/>
                        </a:ln>
                        <a:solidFill>
                          <a:schemeClr val="bg2">
                            <a:lumMod val="10000"/>
                          </a:schemeClr>
                        </a:solidFill>
                        <a:effectLst/>
                        <a:latin typeface="Calibri" panose="020F0502020204030204" pitchFamily="34" charset="0"/>
                      </a:endParaRP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9 (37)</a:t>
                      </a: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10 (42)</a:t>
                      </a: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5 (21)</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Ki-67</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&lt;30%</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&gt;30%</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Unknown</a:t>
                      </a:r>
                    </a:p>
                  </a:txBody>
                  <a:tcPr marL="121881" marR="121881" marT="45728" marB="45728"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endParaRPr kumimoji="0" lang="en-US" sz="2000" b="0" i="0" u="none" strike="noStrike" cap="none" normalizeH="0" baseline="0" dirty="0">
                        <a:ln>
                          <a:noFill/>
                        </a:ln>
                        <a:solidFill>
                          <a:schemeClr val="bg2">
                            <a:lumMod val="10000"/>
                          </a:schemeClr>
                        </a:solidFill>
                        <a:effectLst/>
                        <a:latin typeface="Calibri" panose="020F0502020204030204" pitchFamily="34" charset="0"/>
                      </a:endParaRP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15 (63)</a:t>
                      </a: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7 (29)</a:t>
                      </a: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 (8)</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54535731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18AA56-E3CD-CC4A-4D8C-CED809CCCD88}"/>
              </a:ext>
            </a:extLst>
          </p:cNvPr>
          <p:cNvSpPr>
            <a:spLocks noGrp="1"/>
          </p:cNvSpPr>
          <p:nvPr>
            <p:ph type="title"/>
          </p:nvPr>
        </p:nvSpPr>
        <p:spPr/>
        <p:txBody>
          <a:bodyPr/>
          <a:lstStyle/>
          <a:p>
            <a:r>
              <a:rPr lang="en-US" dirty="0"/>
              <a:t>Acalabrutinib + R</a:t>
            </a:r>
            <a:r>
              <a:rPr lang="en-US" baseline="30000" dirty="0"/>
              <a:t>2</a:t>
            </a:r>
            <a:r>
              <a:rPr lang="en-US" dirty="0"/>
              <a:t> in Untreated MCL:</a:t>
            </a:r>
            <a:br>
              <a:rPr lang="en-US" dirty="0"/>
            </a:br>
            <a:r>
              <a:rPr lang="en-US" dirty="0"/>
              <a:t>Molecular Remission in Peripheral Blood</a:t>
            </a:r>
          </a:p>
        </p:txBody>
      </p:sp>
      <p:sp>
        <p:nvSpPr>
          <p:cNvPr id="5" name="Text Box 15">
            <a:extLst>
              <a:ext uri="{FF2B5EF4-FFF2-40B4-BE49-F238E27FC236}">
                <a16:creationId xmlns:a16="http://schemas.microsoft.com/office/drawing/2014/main" id="{AE55F17D-0ADF-3B39-126F-726BCE4CEBF7}"/>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Ruan. ASH 2022. Abstr 73.</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7" name="Group 3">
            <a:extLst>
              <a:ext uri="{FF2B5EF4-FFF2-40B4-BE49-F238E27FC236}">
                <a16:creationId xmlns:a16="http://schemas.microsoft.com/office/drawing/2014/main" id="{5F153F1C-100F-8118-26CE-1FBB55A7063F}"/>
              </a:ext>
            </a:extLst>
          </p:cNvPr>
          <p:cNvGraphicFramePr>
            <a:graphicFrameLocks/>
          </p:cNvGraphicFramePr>
          <p:nvPr/>
        </p:nvGraphicFramePr>
        <p:xfrm>
          <a:off x="727076" y="1604963"/>
          <a:ext cx="10736267" cy="4084448"/>
        </p:xfrm>
        <a:graphic>
          <a:graphicData uri="http://schemas.openxmlformats.org/drawingml/2006/table">
            <a:tbl>
              <a:tblPr/>
              <a:tblGrid>
                <a:gridCol w="2892424">
                  <a:extLst>
                    <a:ext uri="{9D8B030D-6E8A-4147-A177-3AD203B41FA5}">
                      <a16:colId xmlns:a16="http://schemas.microsoft.com/office/drawing/2014/main" val="20000"/>
                    </a:ext>
                  </a:extLst>
                </a:gridCol>
                <a:gridCol w="1120549">
                  <a:extLst>
                    <a:ext uri="{9D8B030D-6E8A-4147-A177-3AD203B41FA5}">
                      <a16:colId xmlns:a16="http://schemas.microsoft.com/office/drawing/2014/main" val="20001"/>
                    </a:ext>
                  </a:extLst>
                </a:gridCol>
                <a:gridCol w="1120549">
                  <a:extLst>
                    <a:ext uri="{9D8B030D-6E8A-4147-A177-3AD203B41FA5}">
                      <a16:colId xmlns:a16="http://schemas.microsoft.com/office/drawing/2014/main" val="2108564672"/>
                    </a:ext>
                  </a:extLst>
                </a:gridCol>
                <a:gridCol w="1120549">
                  <a:extLst>
                    <a:ext uri="{9D8B030D-6E8A-4147-A177-3AD203B41FA5}">
                      <a16:colId xmlns:a16="http://schemas.microsoft.com/office/drawing/2014/main" val="20002"/>
                    </a:ext>
                  </a:extLst>
                </a:gridCol>
                <a:gridCol w="1120549">
                  <a:extLst>
                    <a:ext uri="{9D8B030D-6E8A-4147-A177-3AD203B41FA5}">
                      <a16:colId xmlns:a16="http://schemas.microsoft.com/office/drawing/2014/main" val="4223846244"/>
                    </a:ext>
                  </a:extLst>
                </a:gridCol>
                <a:gridCol w="1120549">
                  <a:extLst>
                    <a:ext uri="{9D8B030D-6E8A-4147-A177-3AD203B41FA5}">
                      <a16:colId xmlns:a16="http://schemas.microsoft.com/office/drawing/2014/main" val="2279947209"/>
                    </a:ext>
                  </a:extLst>
                </a:gridCol>
                <a:gridCol w="1120549">
                  <a:extLst>
                    <a:ext uri="{9D8B030D-6E8A-4147-A177-3AD203B41FA5}">
                      <a16:colId xmlns:a16="http://schemas.microsoft.com/office/drawing/2014/main" val="20003"/>
                    </a:ext>
                  </a:extLst>
                </a:gridCol>
                <a:gridCol w="1120549">
                  <a:extLst>
                    <a:ext uri="{9D8B030D-6E8A-4147-A177-3AD203B41FA5}">
                      <a16:colId xmlns:a16="http://schemas.microsoft.com/office/drawing/2014/main" val="854264631"/>
                    </a:ext>
                  </a:extLst>
                </a:gridCol>
              </a:tblGrid>
              <a:tr h="0">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2000" b="1" i="0" u="none" strike="noStrike" cap="none" normalizeH="0" baseline="0" dirty="0">
                          <a:ln>
                            <a:noFill/>
                          </a:ln>
                          <a:solidFill>
                            <a:schemeClr val="tx1"/>
                          </a:solidFill>
                          <a:effectLst/>
                          <a:latin typeface="Calibri" panose="020F0502020204030204" pitchFamily="34" charset="0"/>
                        </a:rPr>
                        <a:t>MRD- in PB,* n (%)</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Induction</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rgbClr val="E1471D"/>
                    </a:solidFill>
                  </a:tcPr>
                </a:tc>
                <a:tc gridSpan="5">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Maintenance</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rgbClr val="FF0000"/>
                      </a:solidFill>
                      <a:prstDash val="solid"/>
                      <a:round/>
                      <a:headEnd type="none" w="med" len="med"/>
                      <a:tailEnd type="none" w="med" len="med"/>
                    </a:lnB>
                    <a:lnTlToBr>
                      <a:noFill/>
                    </a:lnTlToBr>
                    <a:lnBlToTr>
                      <a:noFill/>
                    </a:lnBlToTr>
                    <a:solidFill>
                      <a:srgbClr val="E1471D"/>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20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3259519143"/>
                  </a:ext>
                </a:extLst>
              </a:tr>
              <a:tr h="0">
                <a:tc vMerge="1">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2000" b="1" i="0" u="none" strike="noStrike" cap="none" normalizeH="0" baseline="0" dirty="0">
                          <a:ln>
                            <a:noFill/>
                          </a:ln>
                          <a:solidFill>
                            <a:schemeClr val="tx1"/>
                          </a:solidFill>
                          <a:effectLst/>
                          <a:latin typeface="Calibri" panose="020F0502020204030204" pitchFamily="34" charset="0"/>
                        </a:rPr>
                        <a:t>MRD- in PB,*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C6</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C12</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C16</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C20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C24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C30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C36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All patients</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24</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24</a:t>
                      </a:r>
                    </a:p>
                  </a:txBody>
                  <a:tcPr marL="121699" marR="121699" marT="45728" marB="45728"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21</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18</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12</a:t>
                      </a:r>
                    </a:p>
                  </a:txBody>
                  <a:tcPr marL="121699" marR="121699" marT="45728" marB="45728"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10</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10002"/>
                  </a:ext>
                </a:extLst>
              </a:tr>
              <a:tr h="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MRD-</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12 (50)</a:t>
                      </a:r>
                    </a:p>
                  </a:txBody>
                  <a:tcPr marL="121699" marR="121699" marT="45728" marB="45728" anchor="ctr" horzOverflow="overflow">
                    <a:lnL w="28575" cap="flat" cmpd="sng" algn="ctr">
                      <a:solidFill>
                        <a:schemeClr val="tx1"/>
                      </a:solid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16 (67)</a:t>
                      </a:r>
                    </a:p>
                  </a:txBody>
                  <a:tcPr marL="121699" marR="121699" marT="45728" marB="45728"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16 (76)</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13 (72)</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10 (83)</a:t>
                      </a:r>
                    </a:p>
                  </a:txBody>
                  <a:tcPr marL="121699" marR="121699" marT="45728" marB="45728"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8 (80)</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5 (71)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Patients with </a:t>
                      </a:r>
                      <a:br>
                        <a:rPr kumimoji="0" lang="en-US" sz="2000" b="0" i="0" u="none" strike="noStrike" cap="none" normalizeH="0" baseline="0" dirty="0">
                          <a:ln>
                            <a:noFill/>
                          </a:ln>
                          <a:solidFill>
                            <a:schemeClr val="bg2">
                              <a:lumMod val="10000"/>
                            </a:schemeClr>
                          </a:solidFill>
                          <a:effectLst/>
                          <a:latin typeface="Calibri" panose="020F0502020204030204" pitchFamily="34" charset="0"/>
                        </a:rPr>
                      </a:br>
                      <a:r>
                        <a:rPr kumimoji="0" lang="en-US" sz="2000" b="0" i="1" u="none" strike="noStrike" cap="none" normalizeH="0" baseline="0" dirty="0">
                          <a:ln>
                            <a:noFill/>
                          </a:ln>
                          <a:solidFill>
                            <a:schemeClr val="bg2">
                              <a:lumMod val="10000"/>
                            </a:schemeClr>
                          </a:solidFill>
                          <a:effectLst/>
                          <a:latin typeface="Calibri" panose="020F0502020204030204" pitchFamily="34" charset="0"/>
                        </a:rPr>
                        <a:t>TP53</a:t>
                      </a:r>
                      <a:r>
                        <a:rPr kumimoji="0" lang="en-US" sz="2000" b="0" i="0" u="none" strike="noStrike" cap="none" normalizeH="0" baseline="0" dirty="0">
                          <a:ln>
                            <a:noFill/>
                          </a:ln>
                          <a:solidFill>
                            <a:schemeClr val="bg2">
                              <a:lumMod val="10000"/>
                            </a:schemeClr>
                          </a:solidFill>
                          <a:effectLst/>
                          <a:latin typeface="Calibri" panose="020F0502020204030204" pitchFamily="34" charset="0"/>
                        </a:rPr>
                        <a:t> mutations</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6</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6</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5</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20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n = 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20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n = 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10004"/>
                  </a:ext>
                </a:extLst>
              </a:tr>
              <a:tr h="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MRD-</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3 (50)</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5 (83)</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4 (75)</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 (50)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20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1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20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1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63483480"/>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Patients with MRD response–adapted treatment de-escalation</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9</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9</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9</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 = 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1032573195"/>
                  </a:ext>
                </a:extLst>
              </a:tr>
              <a:tr h="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MRD-</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7 (78)</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8 (89)</a:t>
                      </a:r>
                    </a:p>
                  </a:txBody>
                  <a:tcPr marL="121699" marR="121699"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8 (89)</a:t>
                      </a:r>
                    </a:p>
                  </a:txBody>
                  <a:tcPr marL="121699" marR="121699"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9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9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20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7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2000" b="0" i="0" u="none" strike="noStrike" kern="1200" cap="none" spc="0" normalizeH="0" baseline="0" noProof="0" dirty="0">
                          <a:ln>
                            <a:noFill/>
                          </a:ln>
                          <a:solidFill>
                            <a:srgbClr val="455560">
                              <a:lumMod val="10000"/>
                            </a:srgbClr>
                          </a:solidFill>
                          <a:effectLst/>
                          <a:uLnTx/>
                          <a:uFillTx/>
                          <a:latin typeface="Calibri" panose="020F0502020204030204" pitchFamily="34" charset="0"/>
                          <a:ea typeface="+mn-ea"/>
                          <a:cs typeface="+mn-cs"/>
                        </a:rPr>
                        <a:t>4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2251300457"/>
                  </a:ext>
                </a:extLst>
              </a:tr>
            </a:tbl>
          </a:graphicData>
        </a:graphic>
      </p:graphicFrame>
      <p:cxnSp>
        <p:nvCxnSpPr>
          <p:cNvPr id="11" name="Straight Arrow Connector 10">
            <a:extLst>
              <a:ext uri="{FF2B5EF4-FFF2-40B4-BE49-F238E27FC236}">
                <a16:creationId xmlns:a16="http://schemas.microsoft.com/office/drawing/2014/main" id="{B32A7FFE-5FCB-17ED-6D19-3642E75A476B}"/>
              </a:ext>
            </a:extLst>
          </p:cNvPr>
          <p:cNvCxnSpPr>
            <a:cxnSpLocks/>
          </p:cNvCxnSpPr>
          <p:nvPr/>
        </p:nvCxnSpPr>
        <p:spPr bwMode="auto">
          <a:xfrm>
            <a:off x="8161020" y="5232403"/>
            <a:ext cx="3302323" cy="0"/>
          </a:xfrm>
          <a:prstGeom prst="straightConnector1">
            <a:avLst/>
          </a:prstGeom>
          <a:noFill/>
          <a:ln w="28575" cap="flat" cmpd="sng" algn="ctr">
            <a:solidFill>
              <a:srgbClr val="FF0000"/>
            </a:solidFill>
            <a:prstDash val="solid"/>
            <a:round/>
            <a:headEnd type="none" w="med" len="med"/>
            <a:tailEnd type="triangle"/>
          </a:ln>
          <a:effectLst/>
        </p:spPr>
      </p:cxnSp>
      <p:sp>
        <p:nvSpPr>
          <p:cNvPr id="12" name="TextBox 11">
            <a:extLst>
              <a:ext uri="{FF2B5EF4-FFF2-40B4-BE49-F238E27FC236}">
                <a16:creationId xmlns:a16="http://schemas.microsoft.com/office/drawing/2014/main" id="{3B75CC79-CB51-870E-ECB5-D6B21D8F786B}"/>
              </a:ext>
            </a:extLst>
          </p:cNvPr>
          <p:cNvSpPr txBox="1"/>
          <p:nvPr/>
        </p:nvSpPr>
        <p:spPr bwMode="auto">
          <a:xfrm>
            <a:off x="8078040" y="4934507"/>
            <a:ext cx="14607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1" u="none" strike="noStrike" kern="1200" cap="none" spc="0" normalizeH="0" baseline="0" noProof="0" dirty="0">
                <a:ln>
                  <a:noFill/>
                </a:ln>
                <a:solidFill>
                  <a:srgbClr val="FF0000"/>
                </a:solidFill>
                <a:effectLst/>
                <a:uLnTx/>
                <a:uFillTx/>
                <a:latin typeface="Calibri" panose="020F0502020204030204" pitchFamily="34" charset="0"/>
                <a:ea typeface="+mn-ea"/>
                <a:cs typeface="Arial" panose="020B0604020202020204" pitchFamily="34" charset="0"/>
              </a:rPr>
              <a:t>De-escalation</a:t>
            </a:r>
          </a:p>
        </p:txBody>
      </p:sp>
      <p:sp>
        <p:nvSpPr>
          <p:cNvPr id="14" name="Text Box 30">
            <a:extLst>
              <a:ext uri="{FF2B5EF4-FFF2-40B4-BE49-F238E27FC236}">
                <a16:creationId xmlns:a16="http://schemas.microsoft.com/office/drawing/2014/main" id="{0FDBD604-0177-DC43-471F-01DE46DF8FDC}"/>
              </a:ext>
            </a:extLst>
          </p:cNvPr>
          <p:cNvSpPr txBox="1">
            <a:spLocks noChangeArrowheads="1"/>
          </p:cNvSpPr>
          <p:nvPr/>
        </p:nvSpPr>
        <p:spPr bwMode="auto">
          <a:xfrm>
            <a:off x="727077" y="5700713"/>
            <a:ext cx="11069637" cy="30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*MRD clonoSEQ detection limit of &lt;1 x 10</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-6</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Tree>
    <p:extLst>
      <p:ext uri="{BB962C8B-B14F-4D97-AF65-F5344CB8AC3E}">
        <p14:creationId xmlns:p14="http://schemas.microsoft.com/office/powerpoint/2010/main" val="359901587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733F22C4-763B-49A7-9CF7-DAEC5F28A5BE}"/>
              </a:ext>
            </a:extLst>
          </p:cNvPr>
          <p:cNvSpPr>
            <a:spLocks noGrp="1" noChangeArrowheads="1"/>
          </p:cNvSpPr>
          <p:nvPr>
            <p:ph type="title"/>
          </p:nvPr>
        </p:nvSpPr>
        <p:spPr/>
        <p:txBody>
          <a:bodyPr/>
          <a:lstStyle/>
          <a:p>
            <a:r>
              <a:rPr lang="en-US" dirty="0"/>
              <a:t>Acalabrutinib + R</a:t>
            </a:r>
            <a:r>
              <a:rPr lang="en-US" baseline="30000" dirty="0"/>
              <a:t>2</a:t>
            </a:r>
            <a:r>
              <a:rPr lang="en-US" dirty="0"/>
              <a:t> in Untreated MCL: </a:t>
            </a:r>
            <a:br>
              <a:rPr lang="en-US" dirty="0"/>
            </a:br>
            <a:r>
              <a:rPr lang="en-US" dirty="0"/>
              <a:t>Nonhematologic Adverse Events</a:t>
            </a:r>
            <a:endParaRPr lang="en-US" altLang="en-US" dirty="0"/>
          </a:p>
        </p:txBody>
      </p:sp>
      <p:sp>
        <p:nvSpPr>
          <p:cNvPr id="13" name="Content Placeholder 12">
            <a:extLst>
              <a:ext uri="{FF2B5EF4-FFF2-40B4-BE49-F238E27FC236}">
                <a16:creationId xmlns:a16="http://schemas.microsoft.com/office/drawing/2014/main" id="{A885D1BD-DCF3-13C0-6E52-1F1D92980966}"/>
              </a:ext>
            </a:extLst>
          </p:cNvPr>
          <p:cNvSpPr>
            <a:spLocks noGrp="1"/>
          </p:cNvSpPr>
          <p:nvPr>
            <p:ph sz="half" idx="1"/>
          </p:nvPr>
        </p:nvSpPr>
        <p:spPr>
          <a:xfrm>
            <a:off x="601820" y="5384800"/>
            <a:ext cx="5309278" cy="804668"/>
          </a:xfrm>
        </p:spPr>
        <p:txBody>
          <a:bodyPr/>
          <a:lstStyle/>
          <a:p>
            <a:r>
              <a:rPr lang="en-US" sz="2000" dirty="0"/>
              <a:t>n = 4 secondary malignancies observed </a:t>
            </a:r>
            <a:br>
              <a:rPr lang="en-US" sz="2000" dirty="0"/>
            </a:br>
            <a:r>
              <a:rPr lang="en-US" sz="2000" dirty="0"/>
              <a:t>(renal cell carcinoma requiring removal, n = 1; nonmelanomatous skin cancer, n = 3)</a:t>
            </a:r>
          </a:p>
        </p:txBody>
      </p:sp>
      <p:sp>
        <p:nvSpPr>
          <p:cNvPr id="14" name="Content Placeholder 13">
            <a:extLst>
              <a:ext uri="{FF2B5EF4-FFF2-40B4-BE49-F238E27FC236}">
                <a16:creationId xmlns:a16="http://schemas.microsoft.com/office/drawing/2014/main" id="{442BD36C-1548-4320-D22D-34B421CE14C4}"/>
              </a:ext>
            </a:extLst>
          </p:cNvPr>
          <p:cNvSpPr>
            <a:spLocks noGrp="1"/>
          </p:cNvSpPr>
          <p:nvPr>
            <p:ph sz="half" idx="2"/>
          </p:nvPr>
        </p:nvSpPr>
        <p:spPr>
          <a:xfrm>
            <a:off x="6252634" y="5385398"/>
            <a:ext cx="5229570" cy="804793"/>
          </a:xfrm>
        </p:spPr>
        <p:txBody>
          <a:bodyPr/>
          <a:lstStyle/>
          <a:p>
            <a:r>
              <a:rPr lang="en-US" sz="2000" dirty="0"/>
              <a:t>GI and fever events during maintenance generally coincided with COVID-19 infections</a:t>
            </a:r>
          </a:p>
        </p:txBody>
      </p:sp>
      <p:graphicFrame>
        <p:nvGraphicFramePr>
          <p:cNvPr id="46112" name="Group 32">
            <a:extLst>
              <a:ext uri="{FF2B5EF4-FFF2-40B4-BE49-F238E27FC236}">
                <a16:creationId xmlns:a16="http://schemas.microsoft.com/office/drawing/2014/main" id="{D7C5433A-81C8-4628-823D-0376ECD29BDF}"/>
              </a:ext>
            </a:extLst>
          </p:cNvPr>
          <p:cNvGraphicFramePr>
            <a:graphicFrameLocks noGrp="1"/>
          </p:cNvGraphicFramePr>
          <p:nvPr/>
        </p:nvGraphicFramePr>
        <p:xfrm>
          <a:off x="719138" y="1610437"/>
          <a:ext cx="5376670" cy="3596800"/>
        </p:xfrm>
        <a:graphic>
          <a:graphicData uri="http://schemas.openxmlformats.org/drawingml/2006/table">
            <a:tbl>
              <a:tblPr/>
              <a:tblGrid>
                <a:gridCol w="1787526">
                  <a:extLst>
                    <a:ext uri="{9D8B030D-6E8A-4147-A177-3AD203B41FA5}">
                      <a16:colId xmlns:a16="http://schemas.microsoft.com/office/drawing/2014/main" val="20000"/>
                    </a:ext>
                  </a:extLst>
                </a:gridCol>
                <a:gridCol w="897286">
                  <a:extLst>
                    <a:ext uri="{9D8B030D-6E8A-4147-A177-3AD203B41FA5}">
                      <a16:colId xmlns:a16="http://schemas.microsoft.com/office/drawing/2014/main" val="20001"/>
                    </a:ext>
                  </a:extLst>
                </a:gridCol>
                <a:gridCol w="897286">
                  <a:extLst>
                    <a:ext uri="{9D8B030D-6E8A-4147-A177-3AD203B41FA5}">
                      <a16:colId xmlns:a16="http://schemas.microsoft.com/office/drawing/2014/main" val="1026550355"/>
                    </a:ext>
                  </a:extLst>
                </a:gridCol>
                <a:gridCol w="897286">
                  <a:extLst>
                    <a:ext uri="{9D8B030D-6E8A-4147-A177-3AD203B41FA5}">
                      <a16:colId xmlns:a16="http://schemas.microsoft.com/office/drawing/2014/main" val="4069657791"/>
                    </a:ext>
                  </a:extLst>
                </a:gridCol>
                <a:gridCol w="897286">
                  <a:extLst>
                    <a:ext uri="{9D8B030D-6E8A-4147-A177-3AD203B41FA5}">
                      <a16:colId xmlns:a16="http://schemas.microsoft.com/office/drawing/2014/main" val="3231440769"/>
                    </a:ext>
                  </a:extLst>
                </a:gridCol>
              </a:tblGrid>
              <a:tr h="338328">
                <a:tc rowSpan="2">
                  <a:txBody>
                    <a:bodyPr/>
                    <a:lstStyle/>
                    <a:p>
                      <a:pPr marL="0" marR="0" lvl="0" indent="0" algn="l" defTabSz="914400" rtl="0" eaLnBrk="1" fontAlgn="base" latinLnBrk="0" hangingPunct="1">
                        <a:lnSpc>
                          <a:spcPct val="100000"/>
                        </a:lnSpc>
                        <a:spcBef>
                          <a:spcPct val="3500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AE, %</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rgbClr val="E1471D"/>
                    </a:solidFill>
                  </a:tcPr>
                </a:tc>
                <a:tc gridSpan="2">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Induction </a:t>
                      </a:r>
                      <a:br>
                        <a:rPr kumimoji="0" lang="en-US" sz="1600" b="1" i="0" u="none" strike="noStrike" cap="none" normalizeH="0" baseline="0" dirty="0">
                          <a:ln>
                            <a:noFill/>
                          </a:ln>
                          <a:solidFill>
                            <a:schemeClr val="tx1"/>
                          </a:solidFill>
                          <a:effectLst/>
                          <a:latin typeface="Calibri" panose="020F0502020204030204" pitchFamily="34" charset="0"/>
                        </a:rPr>
                      </a:br>
                      <a:r>
                        <a:rPr kumimoji="0" lang="en-US" sz="1600" b="1" i="0" u="none" strike="noStrike" cap="none" normalizeH="0" baseline="0" dirty="0">
                          <a:ln>
                            <a:noFill/>
                          </a:ln>
                          <a:solidFill>
                            <a:schemeClr val="tx1"/>
                          </a:solidFill>
                          <a:effectLst/>
                          <a:latin typeface="Calibri" panose="020F0502020204030204" pitchFamily="34" charset="0"/>
                        </a:rPr>
                        <a:t>(n = 24)</a:t>
                      </a:r>
                    </a:p>
                  </a:txBody>
                  <a:tcPr marL="121881" marR="121881"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Maintenance </a:t>
                      </a: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(n = 21)</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endParaRPr lang="en-US"/>
                    </a:p>
                  </a:txBody>
                  <a:tcPr/>
                </a:tc>
                <a:extLst>
                  <a:ext uri="{0D108BD9-81ED-4DB2-BD59-A6C34878D82A}">
                    <a16:rowId xmlns:a16="http://schemas.microsoft.com/office/drawing/2014/main" val="10000"/>
                  </a:ext>
                </a:extLst>
              </a:tr>
              <a:tr h="226472">
                <a:tc vMerge="1">
                  <a:txBody>
                    <a:bodyPr/>
                    <a:lstStyle/>
                    <a:p>
                      <a:pPr marL="0" marR="0" lvl="0" indent="0" algn="l" defTabSz="914400" rtl="0" eaLnBrk="1" fontAlgn="base" latinLnBrk="0" hangingPunct="1">
                        <a:lnSpc>
                          <a:spcPct val="100000"/>
                        </a:lnSpc>
                        <a:spcBef>
                          <a:spcPct val="35000"/>
                        </a:spcBef>
                        <a:spcAft>
                          <a:spcPct val="25000"/>
                        </a:spcAft>
                        <a:buClr>
                          <a:schemeClr val="accent2"/>
                        </a:buClr>
                        <a:buSzTx/>
                        <a:buFont typeface="Wingdings" pitchFamily="2" charset="2"/>
                        <a:buNone/>
                        <a:tabLst/>
                      </a:pPr>
                      <a:endParaRPr kumimoji="0" lang="en-US" sz="1600" b="1" i="0" u="none" strike="noStrike" cap="none" normalizeH="0" baseline="0" dirty="0">
                        <a:ln>
                          <a:noFill/>
                        </a:ln>
                        <a:solidFill>
                          <a:schemeClr val="tx1"/>
                        </a:solidFill>
                        <a:effectLst/>
                        <a:latin typeface="Calibri" panose="020F0502020204030204" pitchFamily="34" charset="0"/>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Any Gr</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Gr ≥3</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defRPr/>
                      </a:pPr>
                      <a:r>
                        <a:rPr kumimoji="0" lang="en-US" sz="1600" b="1" i="0" u="none" strike="noStrike" cap="none" normalizeH="0" baseline="0" dirty="0">
                          <a:ln>
                            <a:noFill/>
                          </a:ln>
                          <a:solidFill>
                            <a:schemeClr val="tx1"/>
                          </a:solidFill>
                          <a:effectLst/>
                          <a:latin typeface="Calibri" panose="020F0502020204030204" pitchFamily="34" charset="0"/>
                        </a:rPr>
                        <a:t>Any Gr</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Gr ≥3</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extLst>
                  <a:ext uri="{0D108BD9-81ED-4DB2-BD59-A6C34878D82A}">
                    <a16:rowId xmlns:a16="http://schemas.microsoft.com/office/drawing/2014/main" val="1754418555"/>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Rash</a:t>
                      </a:r>
                    </a:p>
                  </a:txBody>
                  <a:tcPr marL="121881" marR="121881" marT="45728" marB="45728"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88</a:t>
                      </a:r>
                    </a:p>
                  </a:txBody>
                  <a:tcPr marL="121881" marR="121881"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42</a:t>
                      </a:r>
                    </a:p>
                  </a:txBody>
                  <a:tcPr marL="121881" marR="121881"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14</a:t>
                      </a:r>
                    </a:p>
                  </a:txBody>
                  <a:tcPr marL="121881" marR="121881"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1"/>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Fatigue</a:t>
                      </a:r>
                    </a:p>
                  </a:txBody>
                  <a:tcPr marL="121881" marR="121881" marT="45728" marB="45728"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63</a:t>
                      </a:r>
                    </a:p>
                  </a:txBody>
                  <a:tcPr marL="121881" marR="121881"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4</a:t>
                      </a:r>
                    </a:p>
                  </a:txBody>
                  <a:tcPr marL="121881" marR="121881"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14</a:t>
                      </a:r>
                    </a:p>
                  </a:txBody>
                  <a:tcPr marL="121881" marR="121881"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2"/>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Diarrhea</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50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29</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936104359"/>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Headache</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58</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5</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547042023"/>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Infusion reaction</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46</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682833296"/>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Constipation</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42</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5</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2361020006"/>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Nausea</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29</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14</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5</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747398276"/>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Dyspnea</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25</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19</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908846701"/>
                  </a:ext>
                </a:extLst>
              </a:tr>
            </a:tbl>
          </a:graphicData>
        </a:graphic>
      </p:graphicFrame>
      <p:sp>
        <p:nvSpPr>
          <p:cNvPr id="3" name="Text Box 15">
            <a:extLst>
              <a:ext uri="{FF2B5EF4-FFF2-40B4-BE49-F238E27FC236}">
                <a16:creationId xmlns:a16="http://schemas.microsoft.com/office/drawing/2014/main" id="{480765EE-C057-67E6-8941-8BAB4D3C885C}"/>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Ruan. ASH 2022. Abstr 73.</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4" name="Group 32">
            <a:extLst>
              <a:ext uri="{FF2B5EF4-FFF2-40B4-BE49-F238E27FC236}">
                <a16:creationId xmlns:a16="http://schemas.microsoft.com/office/drawing/2014/main" id="{532B8118-A61A-B513-9E6D-182D80FD4FAE}"/>
              </a:ext>
            </a:extLst>
          </p:cNvPr>
          <p:cNvGraphicFramePr>
            <a:graphicFrameLocks noGrp="1"/>
          </p:cNvGraphicFramePr>
          <p:nvPr/>
        </p:nvGraphicFramePr>
        <p:xfrm>
          <a:off x="6384926" y="1599551"/>
          <a:ext cx="5376670" cy="3261504"/>
        </p:xfrm>
        <a:graphic>
          <a:graphicData uri="http://schemas.openxmlformats.org/drawingml/2006/table">
            <a:tbl>
              <a:tblPr/>
              <a:tblGrid>
                <a:gridCol w="1787526">
                  <a:extLst>
                    <a:ext uri="{9D8B030D-6E8A-4147-A177-3AD203B41FA5}">
                      <a16:colId xmlns:a16="http://schemas.microsoft.com/office/drawing/2014/main" val="20000"/>
                    </a:ext>
                  </a:extLst>
                </a:gridCol>
                <a:gridCol w="897286">
                  <a:extLst>
                    <a:ext uri="{9D8B030D-6E8A-4147-A177-3AD203B41FA5}">
                      <a16:colId xmlns:a16="http://schemas.microsoft.com/office/drawing/2014/main" val="20001"/>
                    </a:ext>
                  </a:extLst>
                </a:gridCol>
                <a:gridCol w="897286">
                  <a:extLst>
                    <a:ext uri="{9D8B030D-6E8A-4147-A177-3AD203B41FA5}">
                      <a16:colId xmlns:a16="http://schemas.microsoft.com/office/drawing/2014/main" val="1026550355"/>
                    </a:ext>
                  </a:extLst>
                </a:gridCol>
                <a:gridCol w="897286">
                  <a:extLst>
                    <a:ext uri="{9D8B030D-6E8A-4147-A177-3AD203B41FA5}">
                      <a16:colId xmlns:a16="http://schemas.microsoft.com/office/drawing/2014/main" val="4069657791"/>
                    </a:ext>
                  </a:extLst>
                </a:gridCol>
                <a:gridCol w="897286">
                  <a:extLst>
                    <a:ext uri="{9D8B030D-6E8A-4147-A177-3AD203B41FA5}">
                      <a16:colId xmlns:a16="http://schemas.microsoft.com/office/drawing/2014/main" val="3231440769"/>
                    </a:ext>
                  </a:extLst>
                </a:gridCol>
              </a:tblGrid>
              <a:tr h="338328">
                <a:tc rowSpan="2">
                  <a:txBody>
                    <a:bodyPr/>
                    <a:lstStyle/>
                    <a:p>
                      <a:pPr marL="0" marR="0" lvl="0" indent="0" algn="l" defTabSz="914400" rtl="0" eaLnBrk="1" fontAlgn="base" latinLnBrk="0" hangingPunct="1">
                        <a:lnSpc>
                          <a:spcPct val="100000"/>
                        </a:lnSpc>
                        <a:spcBef>
                          <a:spcPct val="35000"/>
                        </a:spcBef>
                        <a:spcAft>
                          <a:spcPct val="2500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AE, %</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gridSpan="2">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Induction </a:t>
                      </a:r>
                      <a:br>
                        <a:rPr kumimoji="0" lang="en-US" sz="1600" b="1" i="0" u="none" strike="noStrike" cap="none" normalizeH="0" baseline="0" dirty="0">
                          <a:ln>
                            <a:noFill/>
                          </a:ln>
                          <a:solidFill>
                            <a:schemeClr val="tx1"/>
                          </a:solidFill>
                          <a:effectLst/>
                          <a:latin typeface="Calibri" panose="020F0502020204030204" pitchFamily="34" charset="0"/>
                        </a:rPr>
                      </a:br>
                      <a:r>
                        <a:rPr kumimoji="0" lang="en-US" sz="1600" b="1" i="0" u="none" strike="noStrike" cap="none" normalizeH="0" baseline="0" dirty="0">
                          <a:ln>
                            <a:noFill/>
                          </a:ln>
                          <a:solidFill>
                            <a:schemeClr val="tx1"/>
                          </a:solidFill>
                          <a:effectLst/>
                          <a:latin typeface="Calibri" panose="020F0502020204030204" pitchFamily="34" charset="0"/>
                        </a:rPr>
                        <a:t>(n = 24)</a:t>
                      </a:r>
                    </a:p>
                  </a:txBody>
                  <a:tcPr marL="121881" marR="121881" marT="45728" marB="45728"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Maintenance </a:t>
                      </a:r>
                    </a:p>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(n = 21)</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1471D"/>
                    </a:solidFill>
                  </a:tcPr>
                </a:tc>
                <a:tc hMerge="1">
                  <a:txBody>
                    <a:bodyPr/>
                    <a:lstStyle/>
                    <a:p>
                      <a:endParaRPr lang="en-US"/>
                    </a:p>
                  </a:txBody>
                  <a:tcPr/>
                </a:tc>
                <a:extLst>
                  <a:ext uri="{0D108BD9-81ED-4DB2-BD59-A6C34878D82A}">
                    <a16:rowId xmlns:a16="http://schemas.microsoft.com/office/drawing/2014/main" val="10000"/>
                  </a:ext>
                </a:extLst>
              </a:tr>
              <a:tr h="226472">
                <a:tc vMerge="1">
                  <a:txBody>
                    <a:bodyPr/>
                    <a:lstStyle/>
                    <a:p>
                      <a:pPr marL="0" marR="0" lvl="0" indent="0" algn="l" defTabSz="914400" rtl="0" eaLnBrk="1" fontAlgn="base" latinLnBrk="0" hangingPunct="1">
                        <a:lnSpc>
                          <a:spcPct val="100000"/>
                        </a:lnSpc>
                        <a:spcBef>
                          <a:spcPct val="35000"/>
                        </a:spcBef>
                        <a:spcAft>
                          <a:spcPct val="25000"/>
                        </a:spcAft>
                        <a:buClr>
                          <a:schemeClr val="accent2"/>
                        </a:buClr>
                        <a:buSzTx/>
                        <a:buFont typeface="Wingdings" pitchFamily="2" charset="2"/>
                        <a:buNone/>
                        <a:tabLst/>
                      </a:pPr>
                      <a:endParaRPr kumimoji="0" lang="en-US" sz="1600" b="1" i="0" u="none" strike="noStrike" cap="none" normalizeH="0" baseline="0" dirty="0">
                        <a:ln>
                          <a:noFill/>
                        </a:ln>
                        <a:solidFill>
                          <a:schemeClr val="tx1"/>
                        </a:solidFill>
                        <a:effectLst/>
                        <a:latin typeface="Calibri" panose="020F0502020204030204" pitchFamily="34" charset="0"/>
                      </a:endParaRP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Any Gr</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Gr ≥3</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defRPr/>
                      </a:pPr>
                      <a:r>
                        <a:rPr kumimoji="0" lang="en-US" sz="1600" b="1" i="0" u="none" strike="noStrike" cap="none" normalizeH="0" baseline="0" dirty="0">
                          <a:ln>
                            <a:noFill/>
                          </a:ln>
                          <a:solidFill>
                            <a:schemeClr val="tx1"/>
                          </a:solidFill>
                          <a:effectLst/>
                          <a:latin typeface="Calibri" panose="020F0502020204030204" pitchFamily="34" charset="0"/>
                        </a:rPr>
                        <a:t>Any Gr</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Gr ≥3</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extLst>
                  <a:ext uri="{0D108BD9-81ED-4DB2-BD59-A6C34878D82A}">
                    <a16:rowId xmlns:a16="http://schemas.microsoft.com/office/drawing/2014/main" val="1754418555"/>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Abdominal pain</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21</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19</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5</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184197710"/>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Fever</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21</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19</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563392614"/>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Arthralgia</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21</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811658277"/>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Myalgia</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21</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233123577"/>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Easy bruisability</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21</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898493943"/>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Cough</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17</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14</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83186727"/>
                  </a:ext>
                </a:extLst>
              </a:tr>
              <a:tr h="301752">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Tumor flare</a:t>
                      </a:r>
                    </a:p>
                  </a:txBody>
                  <a:tcPr marL="121881" marR="121881" marT="45728" marB="45728"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13</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ts val="0"/>
                        </a:spcBef>
                        <a:spcAft>
                          <a:spcPts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0</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046888887"/>
                  </a:ext>
                </a:extLst>
              </a:tr>
            </a:tbl>
          </a:graphicData>
        </a:graphic>
      </p:graphicFrame>
    </p:spTree>
    <p:extLst>
      <p:ext uri="{BB962C8B-B14F-4D97-AF65-F5344CB8AC3E}">
        <p14:creationId xmlns:p14="http://schemas.microsoft.com/office/powerpoint/2010/main" val="383665612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r>
              <a:rPr lang="en-US" dirty="0"/>
              <a:t>Zilovertamab + </a:t>
            </a:r>
            <a:r>
              <a:rPr lang="en-US" altLang="en-US" sz="3600" dirty="0"/>
              <a:t>Ibr </a:t>
            </a:r>
            <a:r>
              <a:rPr lang="en-US" dirty="0"/>
              <a:t>in MCL or CLL: Study Design</a:t>
            </a:r>
            <a:endParaRPr lang="en-US" altLang="en-US" dirty="0"/>
          </a:p>
        </p:txBody>
      </p:sp>
      <p:sp>
        <p:nvSpPr>
          <p:cNvPr id="4" name="Content Placeholder 3">
            <a:extLst>
              <a:ext uri="{FF2B5EF4-FFF2-40B4-BE49-F238E27FC236}">
                <a16:creationId xmlns:a16="http://schemas.microsoft.com/office/drawing/2014/main" id="{797991DD-29FB-4C5E-A8FE-3F2EF2922676}"/>
              </a:ext>
            </a:extLst>
          </p:cNvPr>
          <p:cNvSpPr>
            <a:spLocks noGrp="1"/>
          </p:cNvSpPr>
          <p:nvPr>
            <p:ph idx="1"/>
          </p:nvPr>
        </p:nvSpPr>
        <p:spPr>
          <a:xfrm>
            <a:off x="609759" y="1493364"/>
            <a:ext cx="11434924" cy="403384"/>
          </a:xfrm>
        </p:spPr>
        <p:txBody>
          <a:bodyPr/>
          <a:lstStyle/>
          <a:p>
            <a:r>
              <a:rPr lang="en-US" sz="2200" b="0" kern="0" dirty="0"/>
              <a:t>Zilovertamab is a humanized monoclonal antibody that inhibits ROR1</a:t>
            </a:r>
          </a:p>
          <a:p>
            <a:r>
              <a:rPr lang="en-US" sz="2200" b="0" kern="0" dirty="0"/>
              <a:t>Multicohort dose-finding, dose-expansion, randomized phase I/II study</a:t>
            </a:r>
          </a:p>
          <a:p>
            <a:endParaRPr lang="en-US" sz="2400" b="0" kern="0" dirty="0"/>
          </a:p>
          <a:p>
            <a:endParaRPr lang="en-US" sz="2400" b="0" kern="0" dirty="0"/>
          </a:p>
          <a:p>
            <a:endParaRPr lang="en-US" sz="2400" b="0" kern="0" dirty="0"/>
          </a:p>
          <a:p>
            <a:pPr marL="0" indent="0">
              <a:buNone/>
            </a:pPr>
            <a:endParaRPr lang="en-US" b="0" kern="0" dirty="0"/>
          </a:p>
        </p:txBody>
      </p:sp>
      <p:sp>
        <p:nvSpPr>
          <p:cNvPr id="24" name="Text Box 15">
            <a:extLst>
              <a:ext uri="{FF2B5EF4-FFF2-40B4-BE49-F238E27FC236}">
                <a16:creationId xmlns:a16="http://schemas.microsoft.com/office/drawing/2014/main" id="{BEB4AE8E-D54D-0841-95AF-9C51463E2436}"/>
              </a:ext>
            </a:extLst>
          </p:cNvPr>
          <p:cNvSpPr txBox="1">
            <a:spLocks noChangeArrowheads="1"/>
          </p:cNvSpPr>
          <p:nvPr/>
        </p:nvSpPr>
        <p:spPr bwMode="auto">
          <a:xfrm>
            <a:off x="432415" y="63713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s-E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Lee. ASCO 2022. Abstr 7520</a:t>
            </a: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20484" name="Text Box 23">
            <a:extLst>
              <a:ext uri="{FF2B5EF4-FFF2-40B4-BE49-F238E27FC236}">
                <a16:creationId xmlns:a16="http://schemas.microsoft.com/office/drawing/2014/main" id="{64FE162B-3EC3-45F7-BE70-11BF0B9D4D72}"/>
              </a:ext>
            </a:extLst>
          </p:cNvPr>
          <p:cNvSpPr txBox="1">
            <a:spLocks noChangeArrowheads="1"/>
          </p:cNvSpPr>
          <p:nvPr/>
        </p:nvSpPr>
        <p:spPr bwMode="auto">
          <a:xfrm>
            <a:off x="371069" y="2776430"/>
            <a:ext cx="2171579"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with treatment-naive or relapsed/refractory CLL/SLL; relapsed/refractory MCL or MZL; prior BTKi allowed for MCL and MZL</a:t>
            </a:r>
          </a:p>
        </p:txBody>
      </p:sp>
      <p:sp>
        <p:nvSpPr>
          <p:cNvPr id="20494" name="Line 33">
            <a:extLst>
              <a:ext uri="{FF2B5EF4-FFF2-40B4-BE49-F238E27FC236}">
                <a16:creationId xmlns:a16="http://schemas.microsoft.com/office/drawing/2014/main" id="{5C9F2226-A200-4132-9525-3EE0F543DF4E}"/>
              </a:ext>
            </a:extLst>
          </p:cNvPr>
          <p:cNvSpPr>
            <a:spLocks noChangeShapeType="1"/>
          </p:cNvSpPr>
          <p:nvPr/>
        </p:nvSpPr>
        <p:spPr bwMode="auto">
          <a:xfrm>
            <a:off x="2595679" y="4061474"/>
            <a:ext cx="360000"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42" name="Text Box 23">
            <a:extLst>
              <a:ext uri="{FF2B5EF4-FFF2-40B4-BE49-F238E27FC236}">
                <a16:creationId xmlns:a16="http://schemas.microsoft.com/office/drawing/2014/main" id="{C4EF1961-0433-A441-87C4-AE960C51DB72}"/>
              </a:ext>
            </a:extLst>
          </p:cNvPr>
          <p:cNvSpPr txBox="1">
            <a:spLocks noChangeArrowheads="1"/>
          </p:cNvSpPr>
          <p:nvPr/>
        </p:nvSpPr>
        <p:spPr bwMode="auto">
          <a:xfrm>
            <a:off x="2637672" y="4886505"/>
            <a:ext cx="3458328" cy="98488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 4, 8, and 16 mg/kg and 300 and 600 mg doses of zilovertamab. Ibrutinib added after 1 mo. No DLT; MTD not reached.</a:t>
            </a:r>
          </a:p>
          <a:p>
            <a:pPr marL="0" marR="0" lvl="0" indent="0" algn="l" defTabSz="914400" rtl="0" eaLnBrk="0" fontAlgn="base" latinLnBrk="0" hangingPunct="0">
              <a:lnSpc>
                <a:spcPct val="100000"/>
              </a:lnSpc>
              <a:spcBef>
                <a:spcPct val="0"/>
              </a:spcBef>
              <a:spcAft>
                <a:spcPct val="0"/>
              </a:spcAft>
              <a:buClrTx/>
              <a:buSzTx/>
              <a:buFont typeface="Wingdings" panose="05000000000000000000" pitchFamily="2" charset="2"/>
              <a:buNone/>
              <a:tabLst/>
              <a:defRPr/>
            </a:pPr>
            <a:endPar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05E07AED-BED2-42C6-BD40-046771A8B444}"/>
              </a:ext>
            </a:extLst>
          </p:cNvPr>
          <p:cNvSpPr txBox="1"/>
          <p:nvPr/>
        </p:nvSpPr>
        <p:spPr bwMode="auto">
          <a:xfrm>
            <a:off x="3088654" y="2435821"/>
            <a:ext cx="2472113"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Phase I</a:t>
            </a:r>
            <a:b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Part 1</a:t>
            </a:r>
            <a:b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Dose-Finding Cohort</a:t>
            </a:r>
            <a:b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MCL (n = 12); CLL (n = 18)</a:t>
            </a:r>
          </a:p>
        </p:txBody>
      </p:sp>
      <p:sp>
        <p:nvSpPr>
          <p:cNvPr id="18" name="TextBox 17">
            <a:extLst>
              <a:ext uri="{FF2B5EF4-FFF2-40B4-BE49-F238E27FC236}">
                <a16:creationId xmlns:a16="http://schemas.microsoft.com/office/drawing/2014/main" id="{AB7C8391-79DA-4F39-9450-5D4AC513A532}"/>
              </a:ext>
            </a:extLst>
          </p:cNvPr>
          <p:cNvSpPr txBox="1"/>
          <p:nvPr/>
        </p:nvSpPr>
        <p:spPr bwMode="auto">
          <a:xfrm>
            <a:off x="8253412" y="2460802"/>
            <a:ext cx="92685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Phase II</a:t>
            </a:r>
          </a:p>
        </p:txBody>
      </p:sp>
      <p:cxnSp>
        <p:nvCxnSpPr>
          <p:cNvPr id="28" name="Straight Connector 27">
            <a:extLst>
              <a:ext uri="{FF2B5EF4-FFF2-40B4-BE49-F238E27FC236}">
                <a16:creationId xmlns:a16="http://schemas.microsoft.com/office/drawing/2014/main" id="{9DDDF35B-36C5-7EC9-B99D-46E67724739B}"/>
              </a:ext>
            </a:extLst>
          </p:cNvPr>
          <p:cNvCxnSpPr>
            <a:cxnSpLocks/>
          </p:cNvCxnSpPr>
          <p:nvPr/>
        </p:nvCxnSpPr>
        <p:spPr bwMode="auto">
          <a:xfrm>
            <a:off x="6202162" y="3495402"/>
            <a:ext cx="5411766" cy="0"/>
          </a:xfrm>
          <a:prstGeom prst="line">
            <a:avLst/>
          </a:prstGeom>
          <a:noFill/>
          <a:ln w="28575" cap="flat" cmpd="sng" algn="ctr">
            <a:solidFill>
              <a:schemeClr val="bg1"/>
            </a:solidFill>
            <a:prstDash val="solid"/>
            <a:round/>
            <a:headEnd type="none" w="med" len="med"/>
            <a:tailEnd type="none" w="med" len="med"/>
          </a:ln>
          <a:effectLst/>
        </p:spPr>
      </p:cxnSp>
      <p:sp>
        <p:nvSpPr>
          <p:cNvPr id="25" name="TextBox 24">
            <a:extLst>
              <a:ext uri="{FF2B5EF4-FFF2-40B4-BE49-F238E27FC236}">
                <a16:creationId xmlns:a16="http://schemas.microsoft.com/office/drawing/2014/main" id="{8BAEF18C-4DDC-9692-7383-A724ACD1A49A}"/>
              </a:ext>
            </a:extLst>
          </p:cNvPr>
          <p:cNvSpPr txBox="1"/>
          <p:nvPr/>
        </p:nvSpPr>
        <p:spPr bwMode="auto">
          <a:xfrm>
            <a:off x="6219511" y="2589599"/>
            <a:ext cx="253596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Part 2</a:t>
            </a:r>
            <a:b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Dose-Expansion Cohort</a:t>
            </a:r>
            <a:r>
              <a:rPr kumimoji="0" lang="en-US" sz="1600" b="1"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a:t>
            </a:r>
            <a:b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MCL (n = 21); CLL (n = 16)</a:t>
            </a:r>
          </a:p>
        </p:txBody>
      </p:sp>
      <p:sp>
        <p:nvSpPr>
          <p:cNvPr id="31" name="Rectangle 49">
            <a:extLst>
              <a:ext uri="{FF2B5EF4-FFF2-40B4-BE49-F238E27FC236}">
                <a16:creationId xmlns:a16="http://schemas.microsoft.com/office/drawing/2014/main" id="{7BB59FB2-D68B-3A58-8772-CE2DEB90A2E8}"/>
              </a:ext>
            </a:extLst>
          </p:cNvPr>
          <p:cNvSpPr>
            <a:spLocks noChangeArrowheads="1"/>
          </p:cNvSpPr>
          <p:nvPr/>
        </p:nvSpPr>
        <p:spPr bwMode="auto">
          <a:xfrm>
            <a:off x="3313945" y="3625772"/>
            <a:ext cx="2246822" cy="1212762"/>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Zilovertamab* </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a:t>
            </a: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Ibrutinib</a:t>
            </a:r>
            <a:endPar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420 mg CLL; 560 mg MCL</a:t>
            </a:r>
          </a:p>
        </p:txBody>
      </p:sp>
      <p:sp>
        <p:nvSpPr>
          <p:cNvPr id="33" name="Rectangle 49">
            <a:extLst>
              <a:ext uri="{FF2B5EF4-FFF2-40B4-BE49-F238E27FC236}">
                <a16:creationId xmlns:a16="http://schemas.microsoft.com/office/drawing/2014/main" id="{4D152B2C-737A-B3C7-01DC-BA0C060F252E}"/>
              </a:ext>
            </a:extLst>
          </p:cNvPr>
          <p:cNvSpPr>
            <a:spLocks noChangeArrowheads="1"/>
          </p:cNvSpPr>
          <p:nvPr/>
        </p:nvSpPr>
        <p:spPr bwMode="auto">
          <a:xfrm>
            <a:off x="9310623" y="3576141"/>
            <a:ext cx="2171580" cy="703262"/>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Zilovertamab </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Ibrutinib </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(n = 18)</a:t>
            </a:r>
          </a:p>
        </p:txBody>
      </p:sp>
      <p:sp>
        <p:nvSpPr>
          <p:cNvPr id="34" name="Rectangle 49">
            <a:extLst>
              <a:ext uri="{FF2B5EF4-FFF2-40B4-BE49-F238E27FC236}">
                <a16:creationId xmlns:a16="http://schemas.microsoft.com/office/drawing/2014/main" id="{7ED506FF-017A-827A-392F-C5087C98D135}"/>
              </a:ext>
            </a:extLst>
          </p:cNvPr>
          <p:cNvSpPr>
            <a:spLocks noChangeArrowheads="1"/>
          </p:cNvSpPr>
          <p:nvPr/>
        </p:nvSpPr>
        <p:spPr bwMode="auto">
          <a:xfrm>
            <a:off x="5919034" y="3624200"/>
            <a:ext cx="3032462" cy="1294491"/>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Zilovertamab</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600mg Q2W x 3 then Q4W</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a:t>
            </a: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Ibrutinib</a:t>
            </a:r>
          </a:p>
          <a:p>
            <a:pPr marL="0" marR="0" lvl="0" indent="0" algn="ctr" defTabSz="9144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420 mg CLL; 560 mg MCL</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93835DB7-0440-6C97-1E1A-CD460DB8FF41}"/>
              </a:ext>
            </a:extLst>
          </p:cNvPr>
          <p:cNvSpPr txBox="1"/>
          <p:nvPr/>
        </p:nvSpPr>
        <p:spPr bwMode="auto">
          <a:xfrm>
            <a:off x="9557535" y="2634534"/>
            <a:ext cx="190818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Part 3</a:t>
            </a:r>
            <a:b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Randomized</a:t>
            </a:r>
            <a:b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CLL (n = 28</a:t>
            </a:r>
            <a:r>
              <a:rPr kumimoji="0" lang="en-US" sz="1600" b="1"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a:t>
            </a: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36" name="Rectangle 50">
            <a:extLst>
              <a:ext uri="{FF2B5EF4-FFF2-40B4-BE49-F238E27FC236}">
                <a16:creationId xmlns:a16="http://schemas.microsoft.com/office/drawing/2014/main" id="{1708DB45-51FB-49D4-D6EE-825134D2534E}"/>
              </a:ext>
            </a:extLst>
          </p:cNvPr>
          <p:cNvSpPr>
            <a:spLocks noChangeArrowheads="1"/>
          </p:cNvSpPr>
          <p:nvPr/>
        </p:nvSpPr>
        <p:spPr bwMode="auto">
          <a:xfrm>
            <a:off x="9309761" y="4342664"/>
            <a:ext cx="2172442" cy="611553"/>
          </a:xfrm>
          <a:prstGeom prst="rect">
            <a:avLst/>
          </a:prstGeom>
          <a:solidFill>
            <a:schemeClr val="accent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Ibrutinib </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(n = 10)</a:t>
            </a:r>
          </a:p>
        </p:txBody>
      </p:sp>
      <p:sp>
        <p:nvSpPr>
          <p:cNvPr id="8" name="TextBox 7">
            <a:extLst>
              <a:ext uri="{FF2B5EF4-FFF2-40B4-BE49-F238E27FC236}">
                <a16:creationId xmlns:a16="http://schemas.microsoft.com/office/drawing/2014/main" id="{F699323C-C70B-94D1-28FD-45A9141797FA}"/>
              </a:ext>
            </a:extLst>
          </p:cNvPr>
          <p:cNvSpPr txBox="1"/>
          <p:nvPr/>
        </p:nvSpPr>
        <p:spPr bwMode="auto">
          <a:xfrm>
            <a:off x="613151" y="5760219"/>
            <a:ext cx="1059251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342900" marR="0" lvl="0" indent="-342900" algn="l" defTabSz="914400" rtl="0" eaLnBrk="0" fontAlgn="base" latinLnBrk="0" hangingPunct="0">
              <a:lnSpc>
                <a:spcPct val="100000"/>
              </a:lnSpc>
              <a:spcBef>
                <a:spcPct val="50000"/>
              </a:spcBef>
              <a:spcAft>
                <a:spcPct val="0"/>
              </a:spcAft>
              <a:buClrTx/>
              <a:buSzTx/>
              <a:buFont typeface="Wingdings" panose="05000000000000000000" pitchFamily="2" charset="2"/>
              <a:buChar char="§"/>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Primary objectives</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RDR (part 1); safety, pharmacology, clinical response (part 2); CR rate (part 3)</a:t>
            </a:r>
          </a:p>
        </p:txBody>
      </p:sp>
      <p:sp>
        <p:nvSpPr>
          <p:cNvPr id="26" name="Text Box 23">
            <a:extLst>
              <a:ext uri="{FF2B5EF4-FFF2-40B4-BE49-F238E27FC236}">
                <a16:creationId xmlns:a16="http://schemas.microsoft.com/office/drawing/2014/main" id="{D4F71388-0390-0C42-5A97-1D332AC89C40}"/>
              </a:ext>
            </a:extLst>
          </p:cNvPr>
          <p:cNvSpPr txBox="1">
            <a:spLocks noChangeArrowheads="1"/>
          </p:cNvSpPr>
          <p:nvPr/>
        </p:nvSpPr>
        <p:spPr bwMode="auto">
          <a:xfrm>
            <a:off x="6017335" y="4925691"/>
            <a:ext cx="3458328" cy="30777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†MZL to be added.</a:t>
            </a:r>
          </a:p>
        </p:txBody>
      </p:sp>
      <p:sp>
        <p:nvSpPr>
          <p:cNvPr id="27" name="Text Box 23">
            <a:extLst>
              <a:ext uri="{FF2B5EF4-FFF2-40B4-BE49-F238E27FC236}">
                <a16:creationId xmlns:a16="http://schemas.microsoft.com/office/drawing/2014/main" id="{4E3F691B-F3A5-B731-829F-FDF5ECCF6605}"/>
              </a:ext>
            </a:extLst>
          </p:cNvPr>
          <p:cNvSpPr txBox="1">
            <a:spLocks noChangeArrowheads="1"/>
          </p:cNvSpPr>
          <p:nvPr/>
        </p:nvSpPr>
        <p:spPr bwMode="auto">
          <a:xfrm>
            <a:off x="9309761" y="4976876"/>
            <a:ext cx="2488502" cy="52322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 typeface="Wingdings" panose="05000000000000000000" pitchFamily="2" charset="2"/>
              <a:buNone/>
              <a:tabLst/>
              <a:defRPr/>
            </a:pPr>
            <a:r>
              <a:rPr kumimoji="0" lang="en-GB"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a:t>
            </a:r>
            <a: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Safety population; </a:t>
            </a:r>
            <a:b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total enrolled = 31.</a:t>
            </a:r>
          </a:p>
        </p:txBody>
      </p:sp>
      <p:grpSp>
        <p:nvGrpSpPr>
          <p:cNvPr id="29" name="Group 28">
            <a:extLst>
              <a:ext uri="{FF2B5EF4-FFF2-40B4-BE49-F238E27FC236}">
                <a16:creationId xmlns:a16="http://schemas.microsoft.com/office/drawing/2014/main" id="{BCBC36A1-F220-3F1F-4FC6-2C376F9C4195}"/>
              </a:ext>
            </a:extLst>
          </p:cNvPr>
          <p:cNvGrpSpPr/>
          <p:nvPr/>
        </p:nvGrpSpPr>
        <p:grpSpPr>
          <a:xfrm>
            <a:off x="9392911" y="6212702"/>
            <a:ext cx="2488502" cy="450134"/>
            <a:chOff x="9392911" y="6212702"/>
            <a:chExt cx="2488502" cy="450134"/>
          </a:xfrm>
        </p:grpSpPr>
        <p:pic>
          <p:nvPicPr>
            <p:cNvPr id="30" name="Picture 29" descr="Icon&#10;&#10;Description automatically generated">
              <a:extLst>
                <a:ext uri="{FF2B5EF4-FFF2-40B4-BE49-F238E27FC236}">
                  <a16:creationId xmlns:a16="http://schemas.microsoft.com/office/drawing/2014/main" id="{5DB4068D-D023-D27C-5D0C-FD4FE5FFEDC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32" name="Rectangle 8">
              <a:extLst>
                <a:ext uri="{FF2B5EF4-FFF2-40B4-BE49-F238E27FC236}">
                  <a16:creationId xmlns:a16="http://schemas.microsoft.com/office/drawing/2014/main" id="{80B5CEEC-2EEF-E337-DF2C-71BA6F273872}"/>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Slide credit: </a:t>
              </a: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hlinkClick r:id="rId4"/>
                </a:rPr>
                <a:t>clinicaloptions.com</a:t>
              </a:r>
              <a:endPar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pSp>
    </p:spTree>
    <p:extLst>
      <p:ext uri="{BB962C8B-B14F-4D97-AF65-F5344CB8AC3E}">
        <p14:creationId xmlns:p14="http://schemas.microsoft.com/office/powerpoint/2010/main" val="291028086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E79A43-3811-354E-BC32-A0CA39AA2207}"/>
              </a:ext>
            </a:extLst>
          </p:cNvPr>
          <p:cNvSpPr>
            <a:spLocks noGrp="1"/>
          </p:cNvSpPr>
          <p:nvPr>
            <p:ph type="title"/>
          </p:nvPr>
        </p:nvSpPr>
        <p:spPr/>
        <p:txBody>
          <a:bodyPr/>
          <a:lstStyle/>
          <a:p>
            <a:r>
              <a:rPr lang="en-US" dirty="0"/>
              <a:t>Phase 1/2 Study of </a:t>
            </a:r>
            <a:r>
              <a:rPr lang="en-US" dirty="0" err="1"/>
              <a:t>Zilovertamab</a:t>
            </a:r>
            <a:r>
              <a:rPr lang="en-US" dirty="0"/>
              <a:t> and Ibrutinib in MCL or CLL: Safety</a:t>
            </a:r>
          </a:p>
        </p:txBody>
      </p:sp>
      <p:sp>
        <p:nvSpPr>
          <p:cNvPr id="3" name="Slide Number Placeholder 2">
            <a:extLst>
              <a:ext uri="{FF2B5EF4-FFF2-40B4-BE49-F238E27FC236}">
                <a16:creationId xmlns:a16="http://schemas.microsoft.com/office/drawing/2014/main" id="{82C23678-65C9-8A42-9DF0-5755E3B08923}"/>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DB2551F-0F36-184F-87EE-E0604C929E46}" type="slidenum">
              <a:rPr kumimoji="0" lang="en-US" sz="1200" b="0" i="0" u="none" strike="noStrike" kern="1200" cap="none" spc="0" normalizeH="0" baseline="0" noProof="0" smtClean="0">
                <a:ln>
                  <a:noFill/>
                </a:ln>
                <a:solidFill>
                  <a:srgbClr val="CA8341"/>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srgbClr val="CA8341"/>
              </a:solidFill>
              <a:effectLst/>
              <a:uLnTx/>
              <a:uFillTx/>
              <a:latin typeface="Franklin Gothic Book" panose="020B0503020102020204"/>
              <a:ea typeface="+mn-ea"/>
              <a:cs typeface="+mn-cs"/>
            </a:endParaRPr>
          </a:p>
        </p:txBody>
      </p:sp>
      <p:sp>
        <p:nvSpPr>
          <p:cNvPr id="4" name="Text Placeholder 3">
            <a:extLst>
              <a:ext uri="{FF2B5EF4-FFF2-40B4-BE49-F238E27FC236}">
                <a16:creationId xmlns:a16="http://schemas.microsoft.com/office/drawing/2014/main" id="{1A64CF6E-3C2F-EC46-BADC-7EE1EE485B4A}"/>
              </a:ext>
            </a:extLst>
          </p:cNvPr>
          <p:cNvSpPr>
            <a:spLocks noGrp="1"/>
          </p:cNvSpPr>
          <p:nvPr>
            <p:ph type="body" sz="quarter" idx="10"/>
          </p:nvPr>
        </p:nvSpPr>
        <p:spPr/>
        <p:txBody>
          <a:bodyPr/>
          <a:lstStyle/>
          <a:p>
            <a:r>
              <a:rPr lang="en-US" dirty="0"/>
              <a:t>Lee, HJ. ASCO 2022. Abstract 7520</a:t>
            </a:r>
          </a:p>
        </p:txBody>
      </p:sp>
      <p:pic>
        <p:nvPicPr>
          <p:cNvPr id="10" name="Picture 9">
            <a:extLst>
              <a:ext uri="{FF2B5EF4-FFF2-40B4-BE49-F238E27FC236}">
                <a16:creationId xmlns:a16="http://schemas.microsoft.com/office/drawing/2014/main" id="{6119ECCC-0FC8-554B-B66D-7DD77C493628}"/>
              </a:ext>
            </a:extLst>
          </p:cNvPr>
          <p:cNvPicPr>
            <a:picLocks noChangeAspect="1"/>
          </p:cNvPicPr>
          <p:nvPr/>
        </p:nvPicPr>
        <p:blipFill>
          <a:blip r:embed="rId2"/>
          <a:stretch>
            <a:fillRect/>
          </a:stretch>
        </p:blipFill>
        <p:spPr>
          <a:xfrm>
            <a:off x="426952" y="1473958"/>
            <a:ext cx="5500698" cy="4695347"/>
          </a:xfrm>
          <a:prstGeom prst="rect">
            <a:avLst/>
          </a:prstGeom>
        </p:spPr>
      </p:pic>
      <p:grpSp>
        <p:nvGrpSpPr>
          <p:cNvPr id="15" name="Group 14">
            <a:extLst>
              <a:ext uri="{FF2B5EF4-FFF2-40B4-BE49-F238E27FC236}">
                <a16:creationId xmlns:a16="http://schemas.microsoft.com/office/drawing/2014/main" id="{A36543B4-E666-DC49-B8BF-8431C66E0B3F}"/>
              </a:ext>
            </a:extLst>
          </p:cNvPr>
          <p:cNvGrpSpPr/>
          <p:nvPr/>
        </p:nvGrpSpPr>
        <p:grpSpPr>
          <a:xfrm>
            <a:off x="6264349" y="1826786"/>
            <a:ext cx="5500699" cy="1156585"/>
            <a:chOff x="6459265" y="1816502"/>
            <a:chExt cx="5500699" cy="1156585"/>
          </a:xfrm>
        </p:grpSpPr>
        <p:pic>
          <p:nvPicPr>
            <p:cNvPr id="12" name="Picture 11">
              <a:extLst>
                <a:ext uri="{FF2B5EF4-FFF2-40B4-BE49-F238E27FC236}">
                  <a16:creationId xmlns:a16="http://schemas.microsoft.com/office/drawing/2014/main" id="{C7631308-4BC0-3949-863B-7B4BA511E89A}"/>
                </a:ext>
              </a:extLst>
            </p:cNvPr>
            <p:cNvPicPr>
              <a:picLocks noChangeAspect="1"/>
            </p:cNvPicPr>
            <p:nvPr/>
          </p:nvPicPr>
          <p:blipFill>
            <a:blip r:embed="rId3"/>
            <a:stretch>
              <a:fillRect/>
            </a:stretch>
          </p:blipFill>
          <p:spPr>
            <a:xfrm>
              <a:off x="6459265" y="2114374"/>
              <a:ext cx="5500699" cy="238728"/>
            </a:xfrm>
            <a:prstGeom prst="rect">
              <a:avLst/>
            </a:prstGeom>
          </p:spPr>
        </p:pic>
        <p:pic>
          <p:nvPicPr>
            <p:cNvPr id="13" name="Picture 12">
              <a:extLst>
                <a:ext uri="{FF2B5EF4-FFF2-40B4-BE49-F238E27FC236}">
                  <a16:creationId xmlns:a16="http://schemas.microsoft.com/office/drawing/2014/main" id="{631839A7-7424-D141-AD9F-2C56D2B69705}"/>
                </a:ext>
              </a:extLst>
            </p:cNvPr>
            <p:cNvPicPr>
              <a:picLocks noChangeAspect="1"/>
            </p:cNvPicPr>
            <p:nvPr/>
          </p:nvPicPr>
          <p:blipFill>
            <a:blip r:embed="rId4"/>
            <a:stretch>
              <a:fillRect/>
            </a:stretch>
          </p:blipFill>
          <p:spPr>
            <a:xfrm>
              <a:off x="6459265" y="1816502"/>
              <a:ext cx="5500698" cy="297872"/>
            </a:xfrm>
            <a:prstGeom prst="rect">
              <a:avLst/>
            </a:prstGeom>
          </p:spPr>
        </p:pic>
        <p:pic>
          <p:nvPicPr>
            <p:cNvPr id="14" name="Picture 13">
              <a:extLst>
                <a:ext uri="{FF2B5EF4-FFF2-40B4-BE49-F238E27FC236}">
                  <a16:creationId xmlns:a16="http://schemas.microsoft.com/office/drawing/2014/main" id="{1CA8D979-C0C3-1445-911D-F6BAB130E73D}"/>
                </a:ext>
              </a:extLst>
            </p:cNvPr>
            <p:cNvPicPr>
              <a:picLocks noChangeAspect="1"/>
            </p:cNvPicPr>
            <p:nvPr/>
          </p:nvPicPr>
          <p:blipFill>
            <a:blip r:embed="rId5"/>
            <a:stretch>
              <a:fillRect/>
            </a:stretch>
          </p:blipFill>
          <p:spPr>
            <a:xfrm>
              <a:off x="6459265" y="2328861"/>
              <a:ext cx="5500698" cy="644226"/>
            </a:xfrm>
            <a:prstGeom prst="rect">
              <a:avLst/>
            </a:prstGeom>
          </p:spPr>
        </p:pic>
      </p:grpSp>
      <p:sp>
        <p:nvSpPr>
          <p:cNvPr id="16" name="TextBox 15">
            <a:extLst>
              <a:ext uri="{FF2B5EF4-FFF2-40B4-BE49-F238E27FC236}">
                <a16:creationId xmlns:a16="http://schemas.microsoft.com/office/drawing/2014/main" id="{CE01DC9D-06EE-ED40-BE08-4772328215EE}"/>
              </a:ext>
            </a:extLst>
          </p:cNvPr>
          <p:cNvSpPr txBox="1"/>
          <p:nvPr/>
        </p:nvSpPr>
        <p:spPr>
          <a:xfrm>
            <a:off x="6264349" y="3813389"/>
            <a:ext cx="5500698" cy="107721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CA8341"/>
              </a:buClr>
              <a:buSzTx/>
              <a:buFont typeface="Wingdings" pitchFamily="2" charset="2"/>
              <a:buChar char="§"/>
              <a:tabLst/>
              <a:defRPr/>
            </a:pP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In patients with MCL, Grade 3 or 4 neutrophil decrease was seen in 9.1% of patients taking </a:t>
            </a:r>
            <a:r>
              <a:rPr kumimoji="0" lang="en-US" sz="1600" b="0" i="0" u="none" strike="noStrike" kern="1200" cap="none" spc="0" normalizeH="0" baseline="0" noProof="0" dirty="0" err="1">
                <a:ln>
                  <a:noFill/>
                </a:ln>
                <a:solidFill>
                  <a:srgbClr val="636569"/>
                </a:solidFill>
                <a:effectLst/>
                <a:uLnTx/>
                <a:uFillTx/>
                <a:latin typeface="Franklin Gothic Book" panose="020B0503020102020204"/>
                <a:ea typeface="+mn-ea"/>
                <a:cs typeface="+mn-cs"/>
              </a:rPr>
              <a:t>zilovertamab</a:t>
            </a:r>
            <a:r>
              <a:rPr kumimoji="0" lang="en-US" sz="1600" b="0" i="0" u="none" strike="noStrike" kern="1200" cap="none" spc="0" normalizeH="0" baseline="0" noProof="0" dirty="0">
                <a:ln>
                  <a:noFill/>
                </a:ln>
                <a:solidFill>
                  <a:srgbClr val="636569"/>
                </a:solidFill>
                <a:effectLst/>
                <a:uLnTx/>
                <a:uFillTx/>
                <a:latin typeface="Franklin Gothic Book" panose="020B0503020102020204"/>
                <a:ea typeface="+mn-ea"/>
                <a:cs typeface="+mn-cs"/>
              </a:rPr>
              <a:t> + ibrutinib, compared to 29% for ibrutinib alone from its registration study </a:t>
            </a:r>
            <a:endParaRPr kumimoji="0" lang="en-US" sz="1400" b="0" i="0" u="none" strike="noStrike" kern="1200" cap="none" spc="0" normalizeH="0" baseline="0" noProof="0" dirty="0">
              <a:ln>
                <a:noFill/>
              </a:ln>
              <a:solidFill>
                <a:srgbClr val="636569"/>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361272766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3392CD-84A2-4785-8456-257A1CB68ABC}"/>
              </a:ext>
            </a:extLst>
          </p:cNvPr>
          <p:cNvSpPr>
            <a:spLocks noGrp="1"/>
          </p:cNvSpPr>
          <p:nvPr>
            <p:ph type="title"/>
          </p:nvPr>
        </p:nvSpPr>
        <p:spPr>
          <a:xfrm>
            <a:off x="609758" y="238127"/>
            <a:ext cx="11125041" cy="1103313"/>
          </a:xfrm>
        </p:spPr>
        <p:txBody>
          <a:bodyPr/>
          <a:lstStyle/>
          <a:p>
            <a:r>
              <a:rPr lang="en-US" dirty="0"/>
              <a:t>Zilovertamab + Ibr in MCL or CLL: MCL Efficacy (Parts 1/2)</a:t>
            </a:r>
            <a:endParaRPr lang="en-US" baseline="30000" dirty="0"/>
          </a:p>
        </p:txBody>
      </p:sp>
      <p:sp>
        <p:nvSpPr>
          <p:cNvPr id="4" name="Text Box 15">
            <a:extLst>
              <a:ext uri="{FF2B5EF4-FFF2-40B4-BE49-F238E27FC236}">
                <a16:creationId xmlns:a16="http://schemas.microsoft.com/office/drawing/2014/main" id="{64EA308B-AE14-451D-83B6-8743C06B1BEC}"/>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Lee. ASCO 2022. Abstr 7520.</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8" name="Group 3">
            <a:extLst>
              <a:ext uri="{FF2B5EF4-FFF2-40B4-BE49-F238E27FC236}">
                <a16:creationId xmlns:a16="http://schemas.microsoft.com/office/drawing/2014/main" id="{7A684E6B-8B1D-C94A-BBB0-C9C1E75F8387}"/>
              </a:ext>
            </a:extLst>
          </p:cNvPr>
          <p:cNvGraphicFramePr>
            <a:graphicFrameLocks/>
          </p:cNvGraphicFramePr>
          <p:nvPr/>
        </p:nvGraphicFramePr>
        <p:xfrm>
          <a:off x="723901" y="1409814"/>
          <a:ext cx="10744199" cy="2347072"/>
        </p:xfrm>
        <a:graphic>
          <a:graphicData uri="http://schemas.openxmlformats.org/drawingml/2006/table">
            <a:tbl>
              <a:tblPr/>
              <a:tblGrid>
                <a:gridCol w="1492249">
                  <a:extLst>
                    <a:ext uri="{9D8B030D-6E8A-4147-A177-3AD203B41FA5}">
                      <a16:colId xmlns:a16="http://schemas.microsoft.com/office/drawing/2014/main" val="20000"/>
                    </a:ext>
                  </a:extLst>
                </a:gridCol>
                <a:gridCol w="1236055">
                  <a:extLst>
                    <a:ext uri="{9D8B030D-6E8A-4147-A177-3AD203B41FA5}">
                      <a16:colId xmlns:a16="http://schemas.microsoft.com/office/drawing/2014/main" val="1080721968"/>
                    </a:ext>
                  </a:extLst>
                </a:gridCol>
                <a:gridCol w="1510016">
                  <a:extLst>
                    <a:ext uri="{9D8B030D-6E8A-4147-A177-3AD203B41FA5}">
                      <a16:colId xmlns:a16="http://schemas.microsoft.com/office/drawing/2014/main" val="3367652145"/>
                    </a:ext>
                  </a:extLst>
                </a:gridCol>
                <a:gridCol w="1138839">
                  <a:extLst>
                    <a:ext uri="{9D8B030D-6E8A-4147-A177-3AD203B41FA5}">
                      <a16:colId xmlns:a16="http://schemas.microsoft.com/office/drawing/2014/main" val="3531208625"/>
                    </a:ext>
                  </a:extLst>
                </a:gridCol>
                <a:gridCol w="2665726">
                  <a:extLst>
                    <a:ext uri="{9D8B030D-6E8A-4147-A177-3AD203B41FA5}">
                      <a16:colId xmlns:a16="http://schemas.microsoft.com/office/drawing/2014/main" val="186572010"/>
                    </a:ext>
                  </a:extLst>
                </a:gridCol>
                <a:gridCol w="1349735">
                  <a:extLst>
                    <a:ext uri="{9D8B030D-6E8A-4147-A177-3AD203B41FA5}">
                      <a16:colId xmlns:a16="http://schemas.microsoft.com/office/drawing/2014/main" val="20001"/>
                    </a:ext>
                  </a:extLst>
                </a:gridCol>
                <a:gridCol w="1351579">
                  <a:extLst>
                    <a:ext uri="{9D8B030D-6E8A-4147-A177-3AD203B41FA5}">
                      <a16:colId xmlns:a16="http://schemas.microsoft.com/office/drawing/2014/main" val="1277535910"/>
                    </a:ext>
                  </a:extLst>
                </a:gridCol>
              </a:tblGrid>
              <a:tr h="319423">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Response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Overall</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(n = 27)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Ki-67 ≥30%</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(n = 14)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Prior BTKi</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(n = 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Prior SCT ± CAR T-Cell Therapy</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(n = 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Bulky Disease</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1" u="none" strike="noStrike" cap="none" normalizeH="0" baseline="0" dirty="0">
                          <a:ln>
                            <a:noFill/>
                          </a:ln>
                          <a:solidFill>
                            <a:schemeClr val="tx1"/>
                          </a:solidFill>
                          <a:effectLst/>
                          <a:latin typeface="Calibri" panose="020F0502020204030204" pitchFamily="34" charset="0"/>
                        </a:rPr>
                        <a:t>TP53</a:t>
                      </a:r>
                      <a:r>
                        <a:rPr kumimoji="0" lang="en-US" sz="1400" b="1" i="0" u="none" strike="noStrike" cap="none" normalizeH="0" baseline="0" dirty="0">
                          <a:ln>
                            <a:noFill/>
                          </a:ln>
                          <a:solidFill>
                            <a:schemeClr val="tx1"/>
                          </a:solidFill>
                          <a:effectLst/>
                          <a:latin typeface="Calibri" panose="020F0502020204030204" pitchFamily="34" charset="0"/>
                        </a:rPr>
                        <a:t> Mutation </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3463551227"/>
                  </a:ext>
                </a:extLst>
              </a:tr>
              <a:tr h="18790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ORR,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23 (85.2)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12 (85.7)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 (80.8)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 (83.3)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18790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CR,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11 (40.7)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 (35.7)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(40.0)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 (71.4)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 (75.0)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(16.7)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888651278"/>
                  </a:ext>
                </a:extLst>
              </a:tr>
              <a:tr h="18790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PR,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12 (44.4)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 (50.0)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(40.0)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(28.6)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(25.0)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 (66.7)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3"/>
                  </a:ext>
                </a:extLst>
              </a:tr>
              <a:tr h="18790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SD,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(7.4)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(20.0)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4"/>
                  </a:ext>
                </a:extLst>
              </a:tr>
              <a:tr h="18790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PD,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(7.4)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(14.3)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(16.7)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142221482"/>
                  </a:ext>
                </a:extLst>
              </a:tr>
              <a:tr h="18790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Median DoR, mo</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34.1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NR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13.7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34.1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23.9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13.84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2254369959"/>
                  </a:ext>
                </a:extLst>
              </a:tr>
            </a:tbl>
          </a:graphicData>
        </a:graphic>
      </p:graphicFrame>
      <p:graphicFrame>
        <p:nvGraphicFramePr>
          <p:cNvPr id="10" name="Group 3">
            <a:extLst>
              <a:ext uri="{FF2B5EF4-FFF2-40B4-BE49-F238E27FC236}">
                <a16:creationId xmlns:a16="http://schemas.microsoft.com/office/drawing/2014/main" id="{C06B9BEC-DC8B-1293-2D1E-1147618C0654}"/>
              </a:ext>
            </a:extLst>
          </p:cNvPr>
          <p:cNvGraphicFramePr>
            <a:graphicFrameLocks/>
          </p:cNvGraphicFramePr>
          <p:nvPr/>
        </p:nvGraphicFramePr>
        <p:xfrm>
          <a:off x="723901" y="3820212"/>
          <a:ext cx="10744201" cy="2347072"/>
        </p:xfrm>
        <a:graphic>
          <a:graphicData uri="http://schemas.openxmlformats.org/drawingml/2006/table">
            <a:tbl>
              <a:tblPr/>
              <a:tblGrid>
                <a:gridCol w="1492249">
                  <a:extLst>
                    <a:ext uri="{9D8B030D-6E8A-4147-A177-3AD203B41FA5}">
                      <a16:colId xmlns:a16="http://schemas.microsoft.com/office/drawing/2014/main" val="20000"/>
                    </a:ext>
                  </a:extLst>
                </a:gridCol>
                <a:gridCol w="1541992">
                  <a:extLst>
                    <a:ext uri="{9D8B030D-6E8A-4147-A177-3AD203B41FA5}">
                      <a16:colId xmlns:a16="http://schemas.microsoft.com/office/drawing/2014/main" val="1080721968"/>
                    </a:ext>
                  </a:extLst>
                </a:gridCol>
                <a:gridCol w="1541992">
                  <a:extLst>
                    <a:ext uri="{9D8B030D-6E8A-4147-A177-3AD203B41FA5}">
                      <a16:colId xmlns:a16="http://schemas.microsoft.com/office/drawing/2014/main" val="3367652145"/>
                    </a:ext>
                  </a:extLst>
                </a:gridCol>
                <a:gridCol w="1541992">
                  <a:extLst>
                    <a:ext uri="{9D8B030D-6E8A-4147-A177-3AD203B41FA5}">
                      <a16:colId xmlns:a16="http://schemas.microsoft.com/office/drawing/2014/main" val="3531208625"/>
                    </a:ext>
                  </a:extLst>
                </a:gridCol>
                <a:gridCol w="1541992">
                  <a:extLst>
                    <a:ext uri="{9D8B030D-6E8A-4147-A177-3AD203B41FA5}">
                      <a16:colId xmlns:a16="http://schemas.microsoft.com/office/drawing/2014/main" val="186572010"/>
                    </a:ext>
                  </a:extLst>
                </a:gridCol>
                <a:gridCol w="1541992">
                  <a:extLst>
                    <a:ext uri="{9D8B030D-6E8A-4147-A177-3AD203B41FA5}">
                      <a16:colId xmlns:a16="http://schemas.microsoft.com/office/drawing/2014/main" val="20001"/>
                    </a:ext>
                  </a:extLst>
                </a:gridCol>
                <a:gridCol w="1541992">
                  <a:extLst>
                    <a:ext uri="{9D8B030D-6E8A-4147-A177-3AD203B41FA5}">
                      <a16:colId xmlns:a16="http://schemas.microsoft.com/office/drawing/2014/main" val="1277535910"/>
                    </a:ext>
                  </a:extLst>
                </a:gridCol>
              </a:tblGrid>
              <a:tr h="264133">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Response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Low sMIPI</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15)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Int sMIPI</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High sMIPI</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1 Prior Tx</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15)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2 Prior Tx</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3 Prior Tx</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(n = 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3463551227"/>
                  </a:ext>
                </a:extLst>
              </a:tr>
              <a:tr h="15537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ORR,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13 (86.7)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8 (88.9)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(66.7)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13 (86.7)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6 (75.0)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15537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CR,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 (33.3)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 (55.6)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(33.3)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 (26.7)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 (62.5)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(50.0)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888651278"/>
                  </a:ext>
                </a:extLst>
              </a:tr>
              <a:tr h="15537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PR,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8 (53.3)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 (33.3)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(33.3)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9 (60.0)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(12.5)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(50.0)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3"/>
                  </a:ext>
                </a:extLst>
              </a:tr>
              <a:tr h="15537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SD,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(33.3)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(25.0)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4"/>
                  </a:ext>
                </a:extLst>
              </a:tr>
              <a:tr h="15537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PD,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(11.1)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(13.3)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 (0)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142221482"/>
                  </a:ext>
                </a:extLst>
              </a:tr>
              <a:tr h="155376">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Median DoR, mo</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NR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34.13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NR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NR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NR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34.13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2254369959"/>
                  </a:ext>
                </a:extLst>
              </a:tr>
            </a:tbl>
          </a:graphicData>
        </a:graphic>
      </p:graphicFrame>
      <p:grpSp>
        <p:nvGrpSpPr>
          <p:cNvPr id="9" name="Group 8">
            <a:extLst>
              <a:ext uri="{FF2B5EF4-FFF2-40B4-BE49-F238E27FC236}">
                <a16:creationId xmlns:a16="http://schemas.microsoft.com/office/drawing/2014/main" id="{AE250F6D-2B38-2BF0-38A4-04C010302203}"/>
              </a:ext>
            </a:extLst>
          </p:cNvPr>
          <p:cNvGrpSpPr/>
          <p:nvPr/>
        </p:nvGrpSpPr>
        <p:grpSpPr>
          <a:xfrm>
            <a:off x="9392911" y="6212702"/>
            <a:ext cx="2488502" cy="450134"/>
            <a:chOff x="9392911" y="6212702"/>
            <a:chExt cx="2488502" cy="450134"/>
          </a:xfrm>
        </p:grpSpPr>
        <p:pic>
          <p:nvPicPr>
            <p:cNvPr id="11" name="Picture 10" descr="Icon&#10;&#10;Description automatically generated">
              <a:extLst>
                <a:ext uri="{FF2B5EF4-FFF2-40B4-BE49-F238E27FC236}">
                  <a16:creationId xmlns:a16="http://schemas.microsoft.com/office/drawing/2014/main" id="{C4D064F4-C632-3D07-ADCB-4102C1CE4FA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12" name="Rectangle 8">
              <a:extLst>
                <a:ext uri="{FF2B5EF4-FFF2-40B4-BE49-F238E27FC236}">
                  <a16:creationId xmlns:a16="http://schemas.microsoft.com/office/drawing/2014/main" id="{8D92F343-7C98-FA7F-96C1-702004ECCF5C}"/>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Slide credit: </a:t>
              </a: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hlinkClick r:id="rId4"/>
                </a:rPr>
                <a:t>clinicaloptions.com</a:t>
              </a:r>
              <a:endPar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pSp>
    </p:spTree>
    <p:extLst>
      <p:ext uri="{BB962C8B-B14F-4D97-AF65-F5344CB8AC3E}">
        <p14:creationId xmlns:p14="http://schemas.microsoft.com/office/powerpoint/2010/main" val="113044227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AA256B-E4E2-4F46-B75C-DA4FF8812E0D}"/>
              </a:ext>
            </a:extLst>
          </p:cNvPr>
          <p:cNvSpPr>
            <a:spLocks noGrp="1"/>
          </p:cNvSpPr>
          <p:nvPr>
            <p:ph type="title"/>
          </p:nvPr>
        </p:nvSpPr>
        <p:spPr/>
        <p:txBody>
          <a:bodyPr>
            <a:normAutofit fontScale="90000"/>
          </a:bodyPr>
          <a:lstStyle/>
          <a:p>
            <a:r>
              <a:rPr lang="en-US" dirty="0"/>
              <a:t>Phase II ACE-LY-004 Trial of </a:t>
            </a:r>
            <a:r>
              <a:rPr lang="en-US" dirty="0" err="1"/>
              <a:t>Acalabrutinib</a:t>
            </a:r>
            <a:r>
              <a:rPr lang="en-US" dirty="0"/>
              <a:t>: Investigator-Assessed ORR (Primary Endpoint)</a:t>
            </a:r>
          </a:p>
        </p:txBody>
      </p:sp>
      <p:sp>
        <p:nvSpPr>
          <p:cNvPr id="3" name="Content Placeholder 2">
            <a:extLst>
              <a:ext uri="{FF2B5EF4-FFF2-40B4-BE49-F238E27FC236}">
                <a16:creationId xmlns:a16="http://schemas.microsoft.com/office/drawing/2014/main" id="{B8E88283-3542-4751-A2CA-63D37FDBAF87}"/>
              </a:ext>
            </a:extLst>
          </p:cNvPr>
          <p:cNvSpPr>
            <a:spLocks noGrp="1"/>
          </p:cNvSpPr>
          <p:nvPr>
            <p:ph idx="1"/>
          </p:nvPr>
        </p:nvSpPr>
        <p:spPr>
          <a:xfrm>
            <a:off x="365126" y="1549069"/>
            <a:ext cx="10160000" cy="1454961"/>
          </a:xfrm>
        </p:spPr>
        <p:txBody>
          <a:bodyPr/>
          <a:lstStyle/>
          <a:p>
            <a:r>
              <a:rPr lang="en-US" sz="2400" dirty="0"/>
              <a:t>Investigator-assessed ORR concordant with IRC-assessed ORR</a:t>
            </a:r>
          </a:p>
          <a:p>
            <a:pPr lvl="1"/>
            <a:r>
              <a:rPr lang="en-US" sz="2000" dirty="0"/>
              <a:t>Median TTR: 1.9 </a:t>
            </a:r>
            <a:r>
              <a:rPr lang="en-US" sz="2000" dirty="0" err="1"/>
              <a:t>mos</a:t>
            </a:r>
            <a:r>
              <a:rPr lang="en-US" sz="2000" dirty="0"/>
              <a:t> (range: 1.5-4.4)</a:t>
            </a:r>
          </a:p>
          <a:p>
            <a:pPr lvl="1"/>
            <a:r>
              <a:rPr lang="en-US" sz="2000" dirty="0"/>
              <a:t>Median </a:t>
            </a:r>
            <a:r>
              <a:rPr lang="en-US" sz="2000" dirty="0" err="1"/>
              <a:t>DoR</a:t>
            </a:r>
            <a:r>
              <a:rPr lang="en-US" sz="2000" dirty="0"/>
              <a:t>: NR (12-mo </a:t>
            </a:r>
            <a:r>
              <a:rPr lang="en-US" sz="2000" dirty="0" err="1"/>
              <a:t>DoR</a:t>
            </a:r>
            <a:r>
              <a:rPr lang="en-US" sz="2000" dirty="0"/>
              <a:t> rate: 72%) (median follow-up 15.2 </a:t>
            </a:r>
            <a:r>
              <a:rPr lang="en-US" sz="2000" dirty="0" err="1"/>
              <a:t>mos</a:t>
            </a:r>
            <a:r>
              <a:rPr lang="en-US" sz="2000" dirty="0"/>
              <a:t>)</a:t>
            </a:r>
          </a:p>
          <a:p>
            <a:endParaRPr lang="en-US" sz="2400" dirty="0"/>
          </a:p>
        </p:txBody>
      </p:sp>
      <p:sp>
        <p:nvSpPr>
          <p:cNvPr id="4" name="Footer Placeholder 3">
            <a:extLst>
              <a:ext uri="{FF2B5EF4-FFF2-40B4-BE49-F238E27FC236}">
                <a16:creationId xmlns:a16="http://schemas.microsoft.com/office/drawing/2014/main" id="{10780833-203E-4E38-AD39-46975CD04A14}"/>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7F7F7F"/>
                </a:solidFill>
                <a:effectLst/>
                <a:uLnTx/>
                <a:uFillTx/>
                <a:latin typeface="Arial"/>
                <a:ea typeface="+mn-ea"/>
                <a:cs typeface="+mn-cs"/>
              </a:rPr>
              <a:t>©2018 The US Oncology Network. All rights reserved.</a:t>
            </a:r>
            <a:endParaRPr kumimoji="0" lang="en-US" sz="800" b="0" i="0" u="none" strike="noStrike" kern="1200" cap="none" spc="0" normalizeH="0" baseline="0" noProof="0" dirty="0">
              <a:ln>
                <a:noFill/>
              </a:ln>
              <a:solidFill>
                <a:srgbClr val="7F7F7F"/>
              </a:solidFill>
              <a:effectLst/>
              <a:uLnTx/>
              <a:uFillTx/>
              <a:latin typeface="Arial"/>
              <a:ea typeface="+mn-ea"/>
              <a:cs typeface="+mn-cs"/>
            </a:endParaRPr>
          </a:p>
        </p:txBody>
      </p:sp>
      <p:sp>
        <p:nvSpPr>
          <p:cNvPr id="5" name="Slide Number Placeholder 4">
            <a:extLst>
              <a:ext uri="{FF2B5EF4-FFF2-40B4-BE49-F238E27FC236}">
                <a16:creationId xmlns:a16="http://schemas.microsoft.com/office/drawing/2014/main" id="{F55C19DE-4798-4444-ADD9-BE16F40070FA}"/>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430CC5B4-B98C-40C7-983B-027A8A01EB9E}" type="slidenum">
              <a:rPr kumimoji="0" lang="en-US" sz="1200" b="1" i="0" u="none" strike="noStrike" kern="1200" cap="none" spc="0" normalizeH="0" baseline="0" noProof="0" smtClean="0">
                <a:ln>
                  <a:noFill/>
                </a:ln>
                <a:solidFill>
                  <a:srgbClr val="7F7F7F"/>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a:t>
            </a:fld>
            <a:endParaRPr kumimoji="0" lang="en-US" sz="1200" b="1" i="0" u="none" strike="noStrike" kern="1200" cap="none" spc="0" normalizeH="0" baseline="0" noProof="0">
              <a:ln>
                <a:noFill/>
              </a:ln>
              <a:solidFill>
                <a:srgbClr val="7F7F7F"/>
              </a:solidFill>
              <a:effectLst/>
              <a:uLnTx/>
              <a:uFillTx/>
              <a:latin typeface="Arial"/>
              <a:ea typeface="+mn-ea"/>
              <a:cs typeface="+mn-cs"/>
            </a:endParaRPr>
          </a:p>
        </p:txBody>
      </p:sp>
      <p:graphicFrame>
        <p:nvGraphicFramePr>
          <p:cNvPr id="6" name="Group 32">
            <a:extLst>
              <a:ext uri="{FF2B5EF4-FFF2-40B4-BE49-F238E27FC236}">
                <a16:creationId xmlns:a16="http://schemas.microsoft.com/office/drawing/2014/main" id="{15A3FF91-93E7-40EB-905A-95AE8B5E0670}"/>
              </a:ext>
            </a:extLst>
          </p:cNvPr>
          <p:cNvGraphicFramePr>
            <a:graphicFrameLocks noGrp="1"/>
          </p:cNvGraphicFramePr>
          <p:nvPr/>
        </p:nvGraphicFramePr>
        <p:xfrm>
          <a:off x="707136" y="2813792"/>
          <a:ext cx="8307090" cy="2468928"/>
        </p:xfrm>
        <a:graphic>
          <a:graphicData uri="http://schemas.openxmlformats.org/drawingml/2006/table">
            <a:tbl>
              <a:tblPr/>
              <a:tblGrid>
                <a:gridCol w="2485853">
                  <a:extLst>
                    <a:ext uri="{9D8B030D-6E8A-4147-A177-3AD203B41FA5}">
                      <a16:colId xmlns:a16="http://schemas.microsoft.com/office/drawing/2014/main" val="20000"/>
                    </a:ext>
                  </a:extLst>
                </a:gridCol>
                <a:gridCol w="2705514">
                  <a:extLst>
                    <a:ext uri="{9D8B030D-6E8A-4147-A177-3AD203B41FA5}">
                      <a16:colId xmlns:a16="http://schemas.microsoft.com/office/drawing/2014/main" val="20002"/>
                    </a:ext>
                  </a:extLst>
                </a:gridCol>
                <a:gridCol w="3115723">
                  <a:extLst>
                    <a:ext uri="{9D8B030D-6E8A-4147-A177-3AD203B41FA5}">
                      <a16:colId xmlns:a16="http://schemas.microsoft.com/office/drawing/2014/main" val="1244619976"/>
                    </a:ext>
                  </a:extLst>
                </a:gridCol>
              </a:tblGrid>
              <a:tr h="0">
                <a:tc>
                  <a:txBody>
                    <a:bodyPr/>
                    <a:lstStyle/>
                    <a:p>
                      <a:pPr marL="0" marR="0" lvl="0" indent="0" algn="l" defTabSz="1219170" rtl="0" eaLnBrk="1" fontAlgn="base" latinLnBrk="0" hangingPunct="1">
                        <a:lnSpc>
                          <a:spcPct val="100000"/>
                        </a:lnSpc>
                        <a:spcBef>
                          <a:spcPct val="35000"/>
                        </a:spcBef>
                        <a:spcAft>
                          <a:spcPct val="25000"/>
                        </a:spcAft>
                        <a:buClr>
                          <a:schemeClr val="accent2"/>
                        </a:buClr>
                        <a:buSzTx/>
                        <a:buFont typeface="Wingdings" pitchFamily="2" charset="2"/>
                        <a:buNone/>
                        <a:tabLst/>
                      </a:pPr>
                      <a:r>
                        <a:rPr lang="en-US" sz="1800" b="1" kern="1200" dirty="0">
                          <a:solidFill>
                            <a:schemeClr val="lt1"/>
                          </a:solidFill>
                          <a:latin typeface="+mn-lt"/>
                          <a:ea typeface="+mn-ea"/>
                          <a:cs typeface="+mn-cs"/>
                        </a:rPr>
                        <a:t>Response,* n (%)</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5"/>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1219170" rtl="0" eaLnBrk="1" fontAlgn="base" latinLnBrk="0" hangingPunct="1">
                        <a:lnSpc>
                          <a:spcPct val="100000"/>
                        </a:lnSpc>
                        <a:spcBef>
                          <a:spcPct val="0"/>
                        </a:spcBef>
                        <a:spcAft>
                          <a:spcPct val="25000"/>
                        </a:spcAft>
                        <a:buClrTx/>
                        <a:buSzTx/>
                        <a:buFontTx/>
                        <a:buNone/>
                        <a:tabLst/>
                      </a:pPr>
                      <a:r>
                        <a:rPr lang="en-US" sz="1800" b="1" kern="1200" dirty="0">
                          <a:solidFill>
                            <a:schemeClr val="lt1"/>
                          </a:solidFill>
                          <a:latin typeface="+mn-lt"/>
                          <a:ea typeface="+mn-ea"/>
                          <a:cs typeface="+mn-cs"/>
                        </a:rPr>
                        <a:t>Investigator Assessed</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5"/>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1219170" rtl="0" eaLnBrk="1" fontAlgn="base" latinLnBrk="0" hangingPunct="1">
                        <a:lnSpc>
                          <a:spcPct val="100000"/>
                        </a:lnSpc>
                        <a:spcBef>
                          <a:spcPct val="35000"/>
                        </a:spcBef>
                        <a:spcAft>
                          <a:spcPct val="25000"/>
                        </a:spcAft>
                        <a:buClr>
                          <a:schemeClr val="accent2"/>
                        </a:buClr>
                        <a:buSzTx/>
                        <a:buFont typeface="Wingdings" pitchFamily="2" charset="2"/>
                        <a:buNone/>
                        <a:tabLst/>
                      </a:pPr>
                      <a:r>
                        <a:rPr lang="en-US" sz="1800" b="1" kern="1200" dirty="0">
                          <a:solidFill>
                            <a:schemeClr val="lt1"/>
                          </a:solidFill>
                          <a:latin typeface="+mn-lt"/>
                          <a:ea typeface="+mn-ea"/>
                          <a:cs typeface="+mn-cs"/>
                        </a:rPr>
                        <a:t>IRC Assessed</a:t>
                      </a:r>
                    </a:p>
                  </a:txBody>
                  <a:tcPr marL="121881" marR="121881"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accent5"/>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0">
                <a:tc>
                  <a:txBody>
                    <a:bodyPr/>
                    <a:lstStyle/>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ORR (CR + PR)</a:t>
                      </a:r>
                    </a:p>
                  </a:txBody>
                  <a:tcPr marL="121881" marR="121881" marT="45728" marB="45728" horzOverflow="overflow">
                    <a:lnL w="19050" cap="flat" cmpd="sng" algn="ctr">
                      <a:solidFill>
                        <a:schemeClr val="accent5"/>
                      </a:solidFill>
                      <a:prstDash val="solid"/>
                      <a:round/>
                      <a:headEnd type="none" w="med" len="med"/>
                      <a:tailEnd type="none" w="med" len="med"/>
                    </a:lnL>
                    <a:lnR w="19050" cap="flat" cmpd="sng" algn="ctr">
                      <a:solidFill>
                        <a:schemeClr val="accent5"/>
                      </a:solidFill>
                      <a:prstDash val="solid"/>
                      <a:round/>
                      <a:headEnd type="none" w="med" len="med"/>
                      <a:tailEnd type="none" w="med" len="med"/>
                    </a:lnR>
                    <a:lnT w="19050" cap="flat" cmpd="sng" algn="ctr">
                      <a:solidFill>
                        <a:schemeClr val="accent5"/>
                      </a:solidFill>
                      <a:prstDash val="solid"/>
                      <a:round/>
                      <a:headEnd type="none" w="med" len="med"/>
                      <a:tailEnd type="none" w="med" len="med"/>
                    </a:lnT>
                    <a:lnB w="19050" cap="flat" cmpd="sng" algn="ctr">
                      <a:solidFill>
                        <a:schemeClr val="accent5"/>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100 (81)</a:t>
                      </a:r>
                    </a:p>
                  </a:txBody>
                  <a:tcPr marL="121881" marR="121881" marT="45728" marB="45728" horzOverflow="overflow">
                    <a:lnL w="19050" cap="flat" cmpd="sng" algn="ctr">
                      <a:solidFill>
                        <a:schemeClr val="accent5"/>
                      </a:solidFill>
                      <a:prstDash val="solid"/>
                      <a:round/>
                      <a:headEnd type="none" w="med" len="med"/>
                      <a:tailEnd type="none" w="med" len="med"/>
                    </a:lnL>
                    <a:lnR w="19050" cap="flat" cmpd="sng" algn="ctr">
                      <a:solidFill>
                        <a:schemeClr val="accent5"/>
                      </a:solidFill>
                      <a:prstDash val="solid"/>
                      <a:round/>
                      <a:headEnd type="none" w="med" len="med"/>
                      <a:tailEnd type="none" w="med" len="med"/>
                    </a:lnR>
                    <a:lnT w="19050" cap="flat" cmpd="sng" algn="ctr">
                      <a:solidFill>
                        <a:schemeClr val="accent5"/>
                      </a:solidFill>
                      <a:prstDash val="solid"/>
                      <a:round/>
                      <a:headEnd type="none" w="med" len="med"/>
                      <a:tailEnd type="none" w="med" len="med"/>
                    </a:lnT>
                    <a:lnB w="19050" cap="flat" cmpd="sng" algn="ctr">
                      <a:solidFill>
                        <a:schemeClr val="accent5"/>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99 (80)</a:t>
                      </a:r>
                    </a:p>
                  </a:txBody>
                  <a:tcPr marL="121881" marR="121881" marT="45728" marB="45728" horzOverflow="overflow">
                    <a:lnL w="19050" cap="flat" cmpd="sng" algn="ctr">
                      <a:solidFill>
                        <a:schemeClr val="accent5"/>
                      </a:solidFill>
                      <a:prstDash val="solid"/>
                      <a:round/>
                      <a:headEnd type="none" w="med" len="med"/>
                      <a:tailEnd type="none" w="med" len="med"/>
                    </a:lnL>
                    <a:lnR w="19050" cap="flat" cmpd="sng" algn="ctr">
                      <a:solidFill>
                        <a:schemeClr val="accent5"/>
                      </a:solidFill>
                      <a:prstDash val="solid"/>
                      <a:round/>
                      <a:headEnd type="none" w="med" len="med"/>
                      <a:tailEnd type="none" w="med" len="med"/>
                    </a:lnR>
                    <a:lnT w="19050" cap="flat" cmpd="sng" algn="ctr">
                      <a:solidFill>
                        <a:schemeClr val="accent5"/>
                      </a:solidFill>
                      <a:prstDash val="solid"/>
                      <a:round/>
                      <a:headEnd type="none" w="med" len="med"/>
                      <a:tailEnd type="none" w="med" len="med"/>
                    </a:lnT>
                    <a:lnB w="19050" cap="flat" cmpd="sng" algn="ctr">
                      <a:solidFill>
                        <a:schemeClr val="accent5"/>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0">
                <a:tc>
                  <a:txBody>
                    <a:bodyPr/>
                    <a:lstStyle/>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defRPr/>
                      </a:pPr>
                      <a:r>
                        <a:rPr lang="en-US" sz="1800" b="0" kern="1200" dirty="0">
                          <a:solidFill>
                            <a:sysClr val="windowText" lastClr="000000"/>
                          </a:solidFill>
                          <a:latin typeface="+mn-lt"/>
                          <a:ea typeface="+mn-ea"/>
                          <a:cs typeface="+mn-cs"/>
                        </a:rPr>
                        <a:t>Best response</a:t>
                      </a:r>
                    </a:p>
                    <a:p>
                      <a:pPr marL="0" marR="0" lvl="0" indent="-171450" algn="l" defTabSz="1219170" rtl="0" eaLnBrk="1" fontAlgn="base" latinLnBrk="0" hangingPunct="1">
                        <a:lnSpc>
                          <a:spcPct val="100000"/>
                        </a:lnSpc>
                        <a:spcBef>
                          <a:spcPct val="0"/>
                        </a:spcBef>
                        <a:spcAft>
                          <a:spcPct val="0"/>
                        </a:spcAft>
                        <a:buClr>
                          <a:srgbClr val="000000"/>
                        </a:buClr>
                        <a:buSzTx/>
                        <a:buFont typeface="Wingdings" pitchFamily="2" charset="2"/>
                        <a:buChar char="§"/>
                        <a:tabLst/>
                      </a:pPr>
                      <a:r>
                        <a:rPr lang="en-US" sz="1800" b="0" kern="1200" dirty="0">
                          <a:solidFill>
                            <a:sysClr val="windowText" lastClr="000000"/>
                          </a:solidFill>
                          <a:latin typeface="+mn-lt"/>
                          <a:ea typeface="+mn-ea"/>
                          <a:cs typeface="+mn-cs"/>
                        </a:rPr>
                        <a:t>CR</a:t>
                      </a:r>
                    </a:p>
                    <a:p>
                      <a:pPr marL="0" marR="0" lvl="0" indent="-171450" algn="l" defTabSz="1219170" rtl="0" eaLnBrk="1" fontAlgn="base" latinLnBrk="0" hangingPunct="1">
                        <a:lnSpc>
                          <a:spcPct val="100000"/>
                        </a:lnSpc>
                        <a:spcBef>
                          <a:spcPct val="0"/>
                        </a:spcBef>
                        <a:spcAft>
                          <a:spcPct val="0"/>
                        </a:spcAft>
                        <a:buClr>
                          <a:srgbClr val="000000"/>
                        </a:buClr>
                        <a:buSzTx/>
                        <a:buFont typeface="Wingdings" pitchFamily="2" charset="2"/>
                        <a:buChar char="§"/>
                        <a:tabLst/>
                      </a:pPr>
                      <a:r>
                        <a:rPr lang="en-US" sz="1800" b="0" kern="1200" dirty="0">
                          <a:solidFill>
                            <a:sysClr val="windowText" lastClr="000000"/>
                          </a:solidFill>
                          <a:latin typeface="+mn-lt"/>
                          <a:ea typeface="+mn-ea"/>
                          <a:cs typeface="+mn-cs"/>
                        </a:rPr>
                        <a:t>PR</a:t>
                      </a:r>
                    </a:p>
                    <a:p>
                      <a:pPr marL="0" marR="0" lvl="0" indent="-171450" algn="l" defTabSz="1219170" rtl="0" eaLnBrk="1" fontAlgn="base" latinLnBrk="0" hangingPunct="1">
                        <a:lnSpc>
                          <a:spcPct val="100000"/>
                        </a:lnSpc>
                        <a:spcBef>
                          <a:spcPct val="0"/>
                        </a:spcBef>
                        <a:spcAft>
                          <a:spcPct val="0"/>
                        </a:spcAft>
                        <a:buClr>
                          <a:srgbClr val="000000"/>
                        </a:buClr>
                        <a:buSzTx/>
                        <a:buFont typeface="Wingdings" pitchFamily="2" charset="2"/>
                        <a:buChar char="§"/>
                        <a:tabLst/>
                      </a:pPr>
                      <a:r>
                        <a:rPr lang="en-US" sz="1800" b="0" kern="1200" dirty="0">
                          <a:solidFill>
                            <a:sysClr val="windowText" lastClr="000000"/>
                          </a:solidFill>
                          <a:latin typeface="+mn-lt"/>
                          <a:ea typeface="+mn-ea"/>
                          <a:cs typeface="+mn-cs"/>
                        </a:rPr>
                        <a:t>SD</a:t>
                      </a:r>
                    </a:p>
                    <a:p>
                      <a:pPr marL="0" marR="0" lvl="0" indent="-171450" algn="l" defTabSz="1219170" rtl="0" eaLnBrk="1" fontAlgn="base" latinLnBrk="0" hangingPunct="1">
                        <a:lnSpc>
                          <a:spcPct val="100000"/>
                        </a:lnSpc>
                        <a:spcBef>
                          <a:spcPct val="0"/>
                        </a:spcBef>
                        <a:spcAft>
                          <a:spcPct val="0"/>
                        </a:spcAft>
                        <a:buClr>
                          <a:srgbClr val="000000"/>
                        </a:buClr>
                        <a:buSzTx/>
                        <a:buFont typeface="Wingdings" pitchFamily="2" charset="2"/>
                        <a:buChar char="§"/>
                        <a:tabLst/>
                      </a:pPr>
                      <a:r>
                        <a:rPr lang="en-US" sz="1800" b="0" kern="1200" dirty="0">
                          <a:solidFill>
                            <a:sysClr val="windowText" lastClr="000000"/>
                          </a:solidFill>
                          <a:latin typeface="+mn-lt"/>
                          <a:ea typeface="+mn-ea"/>
                          <a:cs typeface="+mn-cs"/>
                        </a:rPr>
                        <a:t>PD</a:t>
                      </a:r>
                    </a:p>
                    <a:p>
                      <a:pPr marL="0" marR="0" lvl="0" indent="-171450" algn="l" defTabSz="1219170" rtl="0" eaLnBrk="1" fontAlgn="base" latinLnBrk="0" hangingPunct="1">
                        <a:lnSpc>
                          <a:spcPct val="100000"/>
                        </a:lnSpc>
                        <a:spcBef>
                          <a:spcPct val="0"/>
                        </a:spcBef>
                        <a:spcAft>
                          <a:spcPct val="0"/>
                        </a:spcAft>
                        <a:buClr>
                          <a:srgbClr val="000000"/>
                        </a:buClr>
                        <a:buSzTx/>
                        <a:buFont typeface="Wingdings" pitchFamily="2" charset="2"/>
                        <a:buChar char="§"/>
                        <a:tabLst/>
                      </a:pPr>
                      <a:r>
                        <a:rPr lang="en-US" sz="1800" b="0" kern="1200" dirty="0">
                          <a:solidFill>
                            <a:sysClr val="windowText" lastClr="000000"/>
                          </a:solidFill>
                          <a:latin typeface="+mn-lt"/>
                          <a:ea typeface="+mn-ea"/>
                          <a:cs typeface="+mn-cs"/>
                        </a:rPr>
                        <a:t>Not evaluable</a:t>
                      </a:r>
                    </a:p>
                  </a:txBody>
                  <a:tcPr marL="121881" marR="121881" marT="45728" marB="45728" horzOverflow="overflow">
                    <a:lnL w="19050" cap="flat" cmpd="sng" algn="ctr">
                      <a:solidFill>
                        <a:schemeClr val="accent5"/>
                      </a:solidFill>
                      <a:prstDash val="solid"/>
                      <a:round/>
                      <a:headEnd type="none" w="med" len="med"/>
                      <a:tailEnd type="none" w="med" len="med"/>
                    </a:lnL>
                    <a:lnR w="19050" cap="flat" cmpd="sng" algn="ctr">
                      <a:solidFill>
                        <a:schemeClr val="accent5"/>
                      </a:solidFill>
                      <a:prstDash val="solid"/>
                      <a:round/>
                      <a:headEnd type="none" w="med" len="med"/>
                      <a:tailEnd type="none" w="med" len="med"/>
                    </a:lnR>
                    <a:lnT w="19050" cap="flat" cmpd="sng" algn="ctr">
                      <a:solidFill>
                        <a:schemeClr val="accent5"/>
                      </a:solidFill>
                      <a:prstDash val="solid"/>
                      <a:round/>
                      <a:headEnd type="none" w="med" len="med"/>
                      <a:tailEnd type="none" w="med" len="med"/>
                    </a:lnT>
                    <a:lnB w="19050" cap="flat" cmpd="sng" algn="ctr">
                      <a:solidFill>
                        <a:schemeClr val="accent5"/>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endParaRPr lang="en-US" sz="1800" b="0" kern="1200" dirty="0">
                        <a:solidFill>
                          <a:sysClr val="windowText" lastClr="000000"/>
                        </a:solidFill>
                        <a:latin typeface="+mn-lt"/>
                        <a:ea typeface="+mn-ea"/>
                        <a:cs typeface="+mn-cs"/>
                      </a:endParaRP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49 (40)</a:t>
                      </a: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51 (41)</a:t>
                      </a: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11 (9)</a:t>
                      </a: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10 (8)</a:t>
                      </a: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3 (2)</a:t>
                      </a:r>
                    </a:p>
                  </a:txBody>
                  <a:tcPr marL="121881" marR="121881" marT="45728" marB="45728" horzOverflow="overflow">
                    <a:lnL w="19050" cap="flat" cmpd="sng" algn="ctr">
                      <a:solidFill>
                        <a:schemeClr val="accent5"/>
                      </a:solidFill>
                      <a:prstDash val="solid"/>
                      <a:round/>
                      <a:headEnd type="none" w="med" len="med"/>
                      <a:tailEnd type="none" w="med" len="med"/>
                    </a:lnL>
                    <a:lnR w="19050" cap="flat" cmpd="sng" algn="ctr">
                      <a:solidFill>
                        <a:schemeClr val="accent5"/>
                      </a:solidFill>
                      <a:prstDash val="solid"/>
                      <a:round/>
                      <a:headEnd type="none" w="med" len="med"/>
                      <a:tailEnd type="none" w="med" len="med"/>
                    </a:lnR>
                    <a:lnT w="19050" cap="flat" cmpd="sng" algn="ctr">
                      <a:solidFill>
                        <a:schemeClr val="accent5"/>
                      </a:solidFill>
                      <a:prstDash val="solid"/>
                      <a:round/>
                      <a:headEnd type="none" w="med" len="med"/>
                      <a:tailEnd type="none" w="med" len="med"/>
                    </a:lnT>
                    <a:lnB w="19050" cap="flat" cmpd="sng" algn="ctr">
                      <a:solidFill>
                        <a:schemeClr val="accent5"/>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endParaRPr lang="en-US" sz="1800" b="0" kern="1200" dirty="0">
                        <a:solidFill>
                          <a:sysClr val="windowText" lastClr="000000"/>
                        </a:solidFill>
                        <a:latin typeface="+mn-lt"/>
                        <a:ea typeface="+mn-ea"/>
                        <a:cs typeface="+mn-cs"/>
                      </a:endParaRP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49 (40)</a:t>
                      </a: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50 (40)</a:t>
                      </a: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9 (7)</a:t>
                      </a: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11 (9)</a:t>
                      </a:r>
                    </a:p>
                    <a:p>
                      <a:pPr marL="0" marR="0" lvl="0" indent="0" algn="l" defTabSz="1219170" rtl="0" eaLnBrk="1" fontAlgn="base" latinLnBrk="0" hangingPunct="1">
                        <a:lnSpc>
                          <a:spcPct val="100000"/>
                        </a:lnSpc>
                        <a:spcBef>
                          <a:spcPct val="0"/>
                        </a:spcBef>
                        <a:spcAft>
                          <a:spcPct val="0"/>
                        </a:spcAft>
                        <a:buClr>
                          <a:schemeClr val="accent2"/>
                        </a:buClr>
                        <a:buSzTx/>
                        <a:buFont typeface="Wingdings" pitchFamily="2" charset="2"/>
                        <a:buNone/>
                        <a:tabLst/>
                      </a:pPr>
                      <a:r>
                        <a:rPr lang="en-US" sz="1800" b="0" kern="1200" dirty="0">
                          <a:solidFill>
                            <a:sysClr val="windowText" lastClr="000000"/>
                          </a:solidFill>
                          <a:latin typeface="+mn-lt"/>
                          <a:ea typeface="+mn-ea"/>
                          <a:cs typeface="+mn-cs"/>
                        </a:rPr>
                        <a:t>5 (4)</a:t>
                      </a:r>
                    </a:p>
                  </a:txBody>
                  <a:tcPr marL="121881" marR="121881" marT="45728" marB="45728" horzOverflow="overflow">
                    <a:lnL w="19050" cap="flat" cmpd="sng" algn="ctr">
                      <a:solidFill>
                        <a:schemeClr val="accent5"/>
                      </a:solidFill>
                      <a:prstDash val="solid"/>
                      <a:round/>
                      <a:headEnd type="none" w="med" len="med"/>
                      <a:tailEnd type="none" w="med" len="med"/>
                    </a:lnL>
                    <a:lnR w="19050" cap="flat" cmpd="sng" algn="ctr">
                      <a:solidFill>
                        <a:schemeClr val="accent5"/>
                      </a:solidFill>
                      <a:prstDash val="solid"/>
                      <a:round/>
                      <a:headEnd type="none" w="med" len="med"/>
                      <a:tailEnd type="none" w="med" len="med"/>
                    </a:lnR>
                    <a:lnT w="19050" cap="flat" cmpd="sng" algn="ctr">
                      <a:solidFill>
                        <a:schemeClr val="accent5"/>
                      </a:solidFill>
                      <a:prstDash val="solid"/>
                      <a:round/>
                      <a:headEnd type="none" w="med" len="med"/>
                      <a:tailEnd type="none" w="med" len="med"/>
                    </a:lnT>
                    <a:lnB w="19050" cap="flat" cmpd="sng" algn="ctr">
                      <a:solidFill>
                        <a:schemeClr val="accent5"/>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8" name="Rectangle 7">
            <a:extLst>
              <a:ext uri="{FF2B5EF4-FFF2-40B4-BE49-F238E27FC236}">
                <a16:creationId xmlns:a16="http://schemas.microsoft.com/office/drawing/2014/main" id="{58401A1F-61D2-4A03-831C-936B75D71D74}"/>
              </a:ext>
            </a:extLst>
          </p:cNvPr>
          <p:cNvSpPr/>
          <p:nvPr/>
        </p:nvSpPr>
        <p:spPr>
          <a:xfrm>
            <a:off x="365126" y="5687840"/>
            <a:ext cx="10752205" cy="602216"/>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Wang M, Rule S,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Zinzani</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PL, et al.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Acalabrutinib</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in relapsed or refractory mantle cell lymphoma (ACE-LY-004): a single-arm,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multicentre</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phase 2 trial. Lancet. 2018;391(10121):659-667. doi:10.1016/S0140-6736(17)33108-2</a:t>
            </a:r>
          </a:p>
          <a:p>
            <a:pPr marL="0" marR="0" lvl="0" indent="0" algn="l" defTabSz="914400" rtl="0" eaLnBrk="1" fontAlgn="auto" latinLnBrk="0" hangingPunct="1">
              <a:lnSpc>
                <a:spcPct val="107000"/>
              </a:lnSpc>
              <a:spcBef>
                <a:spcPts val="0"/>
              </a:spcBef>
              <a:spcAft>
                <a:spcPts val="0"/>
              </a:spcAft>
              <a:buClrTx/>
              <a:buSzTx/>
              <a:buFontTx/>
              <a:buNone/>
              <a:tabLst>
                <a:tab pos="320040" algn="l"/>
              </a:tabLst>
              <a:defRPr/>
            </a:pP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Flowers, MD, MS C, </a:t>
            </a:r>
            <a:r>
              <a:rPr kumimoji="0" lang="en-US" sz="1050" b="0" i="0" u="none" strike="noStrike" kern="1200" cap="none" spc="0" normalizeH="0" baseline="0" noProof="0" dirty="0" err="1">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Zelenetz</a:t>
            </a:r>
            <a:r>
              <a:rPr kumimoji="0" lang="en-US" sz="1050" b="0" i="0" u="none" strike="noStrike" kern="1200" cap="none" spc="0" normalizeH="0" baseline="0" noProof="0" dirty="0">
                <a:ln>
                  <a:noFill/>
                </a:ln>
                <a:solidFill>
                  <a:srgbClr val="353735"/>
                </a:solidFill>
                <a:effectLst/>
                <a:uLnTx/>
                <a:uFillTx/>
                <a:latin typeface="Arial" panose="020B0604020202020204" pitchFamily="34" charset="0"/>
                <a:ea typeface="Times New Roman" panose="02020603050405020304" pitchFamily="18" charset="0"/>
                <a:cs typeface="Times New Roman" panose="02020603050405020304" pitchFamily="18" charset="0"/>
              </a:rPr>
              <a:t>, MD, PhD A. Optimizing the Use of BTK Inhibitors in B-Cell Malignancies: Insights for the Multidisciplinary Team; Clinical Care Options, LLC. 2018</a:t>
            </a:r>
            <a:endParaRPr kumimoji="0" lang="en-US" sz="1000" b="0" i="0" u="none" strike="noStrike" kern="1200" cap="none" spc="0" normalizeH="0" baseline="0" noProof="0" dirty="0">
              <a:ln>
                <a:noFill/>
              </a:ln>
              <a:solidFill>
                <a:srgbClr val="353735"/>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958474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3392CD-84A2-4785-8456-257A1CB68ABC}"/>
              </a:ext>
            </a:extLst>
          </p:cNvPr>
          <p:cNvSpPr>
            <a:spLocks noGrp="1"/>
          </p:cNvSpPr>
          <p:nvPr>
            <p:ph type="title"/>
          </p:nvPr>
        </p:nvSpPr>
        <p:spPr/>
        <p:txBody>
          <a:bodyPr/>
          <a:lstStyle/>
          <a:p>
            <a:r>
              <a:rPr lang="en-US" dirty="0"/>
              <a:t>Zilovertamab + </a:t>
            </a:r>
            <a:r>
              <a:rPr lang="en-US" altLang="en-US" sz="3600" dirty="0"/>
              <a:t>Ibr</a:t>
            </a:r>
            <a:r>
              <a:rPr lang="en-US" dirty="0"/>
              <a:t> in MCL or CLL: CLL Efficacy (Parts 1/2)</a:t>
            </a:r>
            <a:endParaRPr lang="en-US" baseline="30000" dirty="0"/>
          </a:p>
        </p:txBody>
      </p:sp>
      <p:sp>
        <p:nvSpPr>
          <p:cNvPr id="4" name="Text Box 15">
            <a:extLst>
              <a:ext uri="{FF2B5EF4-FFF2-40B4-BE49-F238E27FC236}">
                <a16:creationId xmlns:a16="http://schemas.microsoft.com/office/drawing/2014/main" id="{64EA308B-AE14-451D-83B6-8743C06B1BEC}"/>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Lee. ASCO 2022. Abstr 7520.</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aphicFrame>
        <p:nvGraphicFramePr>
          <p:cNvPr id="8" name="Group 3">
            <a:extLst>
              <a:ext uri="{FF2B5EF4-FFF2-40B4-BE49-F238E27FC236}">
                <a16:creationId xmlns:a16="http://schemas.microsoft.com/office/drawing/2014/main" id="{7A684E6B-8B1D-C94A-BBB0-C9C1E75F8387}"/>
              </a:ext>
            </a:extLst>
          </p:cNvPr>
          <p:cNvGraphicFramePr>
            <a:graphicFrameLocks/>
          </p:cNvGraphicFramePr>
          <p:nvPr/>
        </p:nvGraphicFramePr>
        <p:xfrm>
          <a:off x="723900" y="1600200"/>
          <a:ext cx="10782301" cy="3109072"/>
        </p:xfrm>
        <a:graphic>
          <a:graphicData uri="http://schemas.openxmlformats.org/drawingml/2006/table">
            <a:tbl>
              <a:tblPr/>
              <a:tblGrid>
                <a:gridCol w="2003611">
                  <a:extLst>
                    <a:ext uri="{9D8B030D-6E8A-4147-A177-3AD203B41FA5}">
                      <a16:colId xmlns:a16="http://schemas.microsoft.com/office/drawing/2014/main" val="20000"/>
                    </a:ext>
                  </a:extLst>
                </a:gridCol>
                <a:gridCol w="1755738">
                  <a:extLst>
                    <a:ext uri="{9D8B030D-6E8A-4147-A177-3AD203B41FA5}">
                      <a16:colId xmlns:a16="http://schemas.microsoft.com/office/drawing/2014/main" val="1080721968"/>
                    </a:ext>
                  </a:extLst>
                </a:gridCol>
                <a:gridCol w="1755738">
                  <a:extLst>
                    <a:ext uri="{9D8B030D-6E8A-4147-A177-3AD203B41FA5}">
                      <a16:colId xmlns:a16="http://schemas.microsoft.com/office/drawing/2014/main" val="3367652145"/>
                    </a:ext>
                  </a:extLst>
                </a:gridCol>
                <a:gridCol w="1755738">
                  <a:extLst>
                    <a:ext uri="{9D8B030D-6E8A-4147-A177-3AD203B41FA5}">
                      <a16:colId xmlns:a16="http://schemas.microsoft.com/office/drawing/2014/main" val="3531208625"/>
                    </a:ext>
                  </a:extLst>
                </a:gridCol>
                <a:gridCol w="1755738">
                  <a:extLst>
                    <a:ext uri="{9D8B030D-6E8A-4147-A177-3AD203B41FA5}">
                      <a16:colId xmlns:a16="http://schemas.microsoft.com/office/drawing/2014/main" val="186572010"/>
                    </a:ext>
                  </a:extLst>
                </a:gridCol>
                <a:gridCol w="1755738">
                  <a:extLst>
                    <a:ext uri="{9D8B030D-6E8A-4147-A177-3AD203B41FA5}">
                      <a16:colId xmlns:a16="http://schemas.microsoft.com/office/drawing/2014/main" val="20001"/>
                    </a:ext>
                  </a:extLst>
                </a:gridCol>
              </a:tblGrid>
              <a:tr h="469223">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Response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Overall</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(n = 34)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No Prior Treatment</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(n = 12)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1 Prior Treatment</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(n = 10)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2 Prior Treatments</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(n = 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≥3 Prior Treatments</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(n = 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3463551227"/>
                  </a:ext>
                </a:extLst>
              </a:tr>
              <a:tr h="206913">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ORR,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31 (91.2)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11 (91.7)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10 (100)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 (75.0)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7 (87.5)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187694">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CR,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 (8.8)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 (8.3)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2 (20.0)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888651278"/>
                  </a:ext>
                </a:extLst>
              </a:tr>
              <a:tr h="187694">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PR,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28 (82.3)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10 (83.3)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8 (80.0)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 (75.0)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7 (87.5)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3"/>
                  </a:ext>
                </a:extLst>
              </a:tr>
              <a:tr h="187694">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SD,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 (8.8)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 (8.3)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 (25.0)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 (12.5)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4"/>
                  </a:ext>
                </a:extLst>
              </a:tr>
              <a:tr h="187694">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PD,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2142221482"/>
                  </a:ext>
                </a:extLst>
              </a:tr>
              <a:tr h="187694">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Median DoR, mo</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33.54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NR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NR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NR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33.54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2254369959"/>
                  </a:ext>
                </a:extLst>
              </a:tr>
            </a:tbl>
          </a:graphicData>
        </a:graphic>
      </p:graphicFrame>
      <p:grpSp>
        <p:nvGrpSpPr>
          <p:cNvPr id="9" name="Group 8">
            <a:extLst>
              <a:ext uri="{FF2B5EF4-FFF2-40B4-BE49-F238E27FC236}">
                <a16:creationId xmlns:a16="http://schemas.microsoft.com/office/drawing/2014/main" id="{53FFDF80-AD39-7F6D-A605-1CF1E3963B4F}"/>
              </a:ext>
            </a:extLst>
          </p:cNvPr>
          <p:cNvGrpSpPr/>
          <p:nvPr/>
        </p:nvGrpSpPr>
        <p:grpSpPr>
          <a:xfrm>
            <a:off x="9392911" y="6212702"/>
            <a:ext cx="2488502" cy="450134"/>
            <a:chOff x="9392911" y="6212702"/>
            <a:chExt cx="2488502" cy="450134"/>
          </a:xfrm>
        </p:grpSpPr>
        <p:pic>
          <p:nvPicPr>
            <p:cNvPr id="10" name="Picture 9" descr="Icon&#10;&#10;Description automatically generated">
              <a:extLst>
                <a:ext uri="{FF2B5EF4-FFF2-40B4-BE49-F238E27FC236}">
                  <a16:creationId xmlns:a16="http://schemas.microsoft.com/office/drawing/2014/main" id="{4A3D66B3-F04A-2A0C-BF63-50236F7EA0E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11" name="Rectangle 8">
              <a:extLst>
                <a:ext uri="{FF2B5EF4-FFF2-40B4-BE49-F238E27FC236}">
                  <a16:creationId xmlns:a16="http://schemas.microsoft.com/office/drawing/2014/main" id="{1A89E7E8-A38C-D602-7D43-EF5C5270095E}"/>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Slide credit: </a:t>
              </a:r>
              <a:r>
                <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hlinkClick r:id="rId4"/>
                </a:rPr>
                <a:t>clinicaloptions.com</a:t>
              </a:r>
              <a:endParaRPr kumimoji="0" lang="en-US" altLang="en-US" sz="14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pSp>
    </p:spTree>
    <p:extLst>
      <p:ext uri="{BB962C8B-B14F-4D97-AF65-F5344CB8AC3E}">
        <p14:creationId xmlns:p14="http://schemas.microsoft.com/office/powerpoint/2010/main" val="16857819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p:txBody>
          <a:bodyPr/>
          <a:lstStyle/>
          <a:p>
            <a:r>
              <a:rPr lang="en-US" dirty="0"/>
              <a:t>Safety Run-In Cohort of SYMPATICO Phase III Study of </a:t>
            </a:r>
            <a:br>
              <a:rPr lang="en-US" dirty="0"/>
            </a:br>
            <a:r>
              <a:rPr lang="en-US" dirty="0"/>
              <a:t>Ibrutinib + Venetoclax in R/R MCL: Safety</a:t>
            </a:r>
          </a:p>
        </p:txBody>
      </p:sp>
      <p:sp>
        <p:nvSpPr>
          <p:cNvPr id="4" name="Text Placeholder 3">
            <a:extLst>
              <a:ext uri="{FF2B5EF4-FFF2-40B4-BE49-F238E27FC236}">
                <a16:creationId xmlns:a16="http://schemas.microsoft.com/office/drawing/2014/main" id="{9CF6BD29-C82A-8B4B-9365-B5AF0C7F9CF1}"/>
              </a:ext>
            </a:extLst>
          </p:cNvPr>
          <p:cNvSpPr>
            <a:spLocks noGrp="1"/>
          </p:cNvSpPr>
          <p:nvPr>
            <p:ph idx="1"/>
          </p:nvPr>
        </p:nvSpPr>
        <p:spPr>
          <a:xfrm>
            <a:off x="5239266" y="4829002"/>
            <a:ext cx="6576572" cy="1375798"/>
          </a:xfrm>
        </p:spPr>
        <p:txBody>
          <a:bodyPr/>
          <a:lstStyle/>
          <a:p>
            <a:pPr lvl="0"/>
            <a:r>
              <a:rPr lang="en-US" sz="1600" noProof="0" dirty="0"/>
              <a:t>During the 5-wk </a:t>
            </a:r>
            <a:r>
              <a:rPr lang="en-US" sz="1600" noProof="0" dirty="0" err="1"/>
              <a:t>venetoclax</a:t>
            </a:r>
            <a:r>
              <a:rPr lang="en-US" sz="1600" noProof="0" dirty="0"/>
              <a:t> ramp-up, 3 patients had DLTs, and 1 patient at increased risk for TLS had a laboratory TLS; no additional TLS events occurred during follow-up</a:t>
            </a:r>
          </a:p>
          <a:p>
            <a:pPr lvl="0"/>
            <a:r>
              <a:rPr lang="en-US" sz="1600" noProof="0" dirty="0"/>
              <a:t>SRI data informed that the randomized portion should proceed with concurrent ibrutinib plus </a:t>
            </a:r>
            <a:r>
              <a:rPr lang="en-US" sz="1600" noProof="0" dirty="0" err="1"/>
              <a:t>venetoclax</a:t>
            </a:r>
            <a:r>
              <a:rPr lang="en-US" sz="1600" noProof="0" dirty="0"/>
              <a:t>, with no ibrutinib lead-in</a:t>
            </a:r>
          </a:p>
          <a:p>
            <a:endParaRPr lang="fr-FR" sz="1600" dirty="0"/>
          </a:p>
        </p:txBody>
      </p:sp>
      <p:graphicFrame>
        <p:nvGraphicFramePr>
          <p:cNvPr id="11" name="Table 10">
            <a:extLst>
              <a:ext uri="{FF2B5EF4-FFF2-40B4-BE49-F238E27FC236}">
                <a16:creationId xmlns:a16="http://schemas.microsoft.com/office/drawing/2014/main" id="{47277CD5-2E36-4444-8E29-C6E276C3DEE6}"/>
              </a:ext>
            </a:extLst>
          </p:cNvPr>
          <p:cNvGraphicFramePr>
            <a:graphicFrameLocks noGrp="1"/>
          </p:cNvGraphicFramePr>
          <p:nvPr/>
        </p:nvGraphicFramePr>
        <p:xfrm>
          <a:off x="731495" y="1368775"/>
          <a:ext cx="4091848" cy="4791456"/>
        </p:xfrm>
        <a:graphic>
          <a:graphicData uri="http://schemas.openxmlformats.org/drawingml/2006/table">
            <a:tbl>
              <a:tblPr firstRow="1" bandRow="1">
                <a:tableStyleId>{0505E3EF-67EA-436B-97B2-0124C06EBD24}</a:tableStyleId>
              </a:tblPr>
              <a:tblGrid>
                <a:gridCol w="2692702">
                  <a:extLst>
                    <a:ext uri="{9D8B030D-6E8A-4147-A177-3AD203B41FA5}">
                      <a16:colId xmlns:a16="http://schemas.microsoft.com/office/drawing/2014/main" val="2468343819"/>
                    </a:ext>
                  </a:extLst>
                </a:gridCol>
                <a:gridCol w="704145">
                  <a:extLst>
                    <a:ext uri="{9D8B030D-6E8A-4147-A177-3AD203B41FA5}">
                      <a16:colId xmlns:a16="http://schemas.microsoft.com/office/drawing/2014/main" val="4102062258"/>
                    </a:ext>
                  </a:extLst>
                </a:gridCol>
                <a:gridCol w="695001">
                  <a:extLst>
                    <a:ext uri="{9D8B030D-6E8A-4147-A177-3AD203B41FA5}">
                      <a16:colId xmlns:a16="http://schemas.microsoft.com/office/drawing/2014/main" val="2347756878"/>
                    </a:ext>
                  </a:extLst>
                </a:gridCol>
              </a:tblGrid>
              <a:tr h="216215">
                <a:tc>
                  <a:txBody>
                    <a:bodyPr/>
                    <a:lstStyle/>
                    <a:p>
                      <a:r>
                        <a:rPr lang="en-US" sz="1200" dirty="0">
                          <a:solidFill>
                            <a:schemeClr val="tx1"/>
                          </a:solidFill>
                        </a:rPr>
                        <a:t>TEAEs Occurring in &gt;20% of All Patients,</a:t>
                      </a:r>
                      <a:r>
                        <a:rPr lang="en-US" sz="1200" baseline="0" dirty="0">
                          <a:solidFill>
                            <a:schemeClr val="tx1"/>
                          </a:solidFill>
                        </a:rPr>
                        <a:t>*</a:t>
                      </a:r>
                      <a:r>
                        <a:rPr lang="en-US" sz="1200" dirty="0">
                          <a:solidFill>
                            <a:schemeClr val="tx1"/>
                          </a:solidFill>
                        </a:rPr>
                        <a:t> n (%)</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200" b="1" baseline="0" dirty="0">
                          <a:solidFill>
                            <a:schemeClr val="tx1"/>
                          </a:solidFill>
                        </a:rPr>
                        <a:t>Grade 1/2</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200" b="1" baseline="0" dirty="0">
                          <a:solidFill>
                            <a:schemeClr val="tx1"/>
                          </a:solidFill>
                        </a:rPr>
                        <a:t>Grade 3/4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126125">
                <a:tc>
                  <a:txBody>
                    <a:bodyPr/>
                    <a:lstStyle/>
                    <a:p>
                      <a:pPr marL="0"/>
                      <a:r>
                        <a:rPr lang="en-US" sz="1200" dirty="0">
                          <a:solidFill>
                            <a:schemeClr val="bg1"/>
                          </a:solidFill>
                        </a:rPr>
                        <a:t>Diarrhea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9 (43)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7 (33)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38446832"/>
                  </a:ext>
                </a:extLst>
              </a:tr>
              <a:tr h="126125">
                <a:tc>
                  <a:txBody>
                    <a:bodyPr/>
                    <a:lstStyle/>
                    <a:p>
                      <a:pPr marL="0"/>
                      <a:r>
                        <a:rPr lang="en-US" sz="1200" dirty="0">
                          <a:solidFill>
                            <a:schemeClr val="bg1"/>
                          </a:solidFill>
                        </a:rPr>
                        <a:t>Fatigue</a:t>
                      </a:r>
                      <a:endParaRPr lang="en-US" sz="1200" baseline="30000" dirty="0">
                        <a:solidFill>
                          <a:schemeClr val="bg1"/>
                        </a:solidFill>
                      </a:endParaRP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8 (38)</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3 (14)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671990604"/>
                  </a:ext>
                </a:extLst>
              </a:tr>
              <a:tr h="126125">
                <a:tc>
                  <a:txBody>
                    <a:bodyPr/>
                    <a:lstStyle/>
                    <a:p>
                      <a:pPr marL="0"/>
                      <a:r>
                        <a:rPr lang="en-US" sz="1200" baseline="0" dirty="0">
                          <a:solidFill>
                            <a:schemeClr val="bg1"/>
                          </a:solidFill>
                        </a:rPr>
                        <a:t>Nausea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8 (38)</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 (5)</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640752303"/>
                  </a:ext>
                </a:extLst>
              </a:tr>
              <a:tr h="126125">
                <a:tc>
                  <a:txBody>
                    <a:bodyPr/>
                    <a:lstStyle/>
                    <a:p>
                      <a:pPr marL="0"/>
                      <a:r>
                        <a:rPr lang="en-US" sz="1200" baseline="0" dirty="0">
                          <a:solidFill>
                            <a:schemeClr val="bg1"/>
                          </a:solidFill>
                        </a:rPr>
                        <a:t>Neutropenia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2 (10)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7 (33)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068965891"/>
                  </a:ext>
                </a:extLst>
              </a:tr>
              <a:tr h="126125">
                <a:tc>
                  <a:txBody>
                    <a:bodyPr/>
                    <a:lstStyle/>
                    <a:p>
                      <a:pPr marL="0"/>
                      <a:r>
                        <a:rPr lang="en-US" sz="1200" baseline="0" dirty="0">
                          <a:solidFill>
                            <a:schemeClr val="bg1"/>
                          </a:solidFill>
                        </a:rPr>
                        <a:t>Thrombocytopenia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8 (38)</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 (5)</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110817835"/>
                  </a:ext>
                </a:extLst>
              </a:tr>
              <a:tr h="126125">
                <a:tc>
                  <a:txBody>
                    <a:bodyPr/>
                    <a:lstStyle/>
                    <a:p>
                      <a:pPr marL="0"/>
                      <a:r>
                        <a:rPr lang="en-US" sz="1200" baseline="0" dirty="0">
                          <a:solidFill>
                            <a:schemeClr val="bg1"/>
                          </a:solidFill>
                        </a:rPr>
                        <a:t>Fall</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7 (33)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1 (5)</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610835224"/>
                  </a:ext>
                </a:extLst>
              </a:tr>
              <a:tr h="126125">
                <a:tc>
                  <a:txBody>
                    <a:bodyPr/>
                    <a:lstStyle/>
                    <a:p>
                      <a:pPr marL="0"/>
                      <a:r>
                        <a:rPr lang="en-US" sz="1200" baseline="0" dirty="0">
                          <a:solidFill>
                            <a:schemeClr val="bg1"/>
                          </a:solidFill>
                        </a:rPr>
                        <a:t>Anemia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2 (10)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5 (24)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259055388"/>
                  </a:ext>
                </a:extLst>
              </a:tr>
              <a:tr h="126125">
                <a:tc>
                  <a:txBody>
                    <a:bodyPr/>
                    <a:lstStyle/>
                    <a:p>
                      <a:pPr marL="0"/>
                      <a:r>
                        <a:rPr lang="en-US" sz="1200" baseline="0" dirty="0">
                          <a:solidFill>
                            <a:schemeClr val="bg1"/>
                          </a:solidFill>
                        </a:rPr>
                        <a:t>Blurred vision</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7 (33)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969588335"/>
                  </a:ext>
                </a:extLst>
              </a:tr>
              <a:tr h="126125">
                <a:tc>
                  <a:txBody>
                    <a:bodyPr/>
                    <a:lstStyle/>
                    <a:p>
                      <a:pPr marL="0"/>
                      <a:r>
                        <a:rPr lang="en-US" sz="1200" baseline="0" dirty="0">
                          <a:solidFill>
                            <a:schemeClr val="bg1"/>
                          </a:solidFill>
                        </a:rPr>
                        <a:t>Cough</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7 (33)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113555719"/>
                  </a:ext>
                </a:extLst>
              </a:tr>
              <a:tr h="126125">
                <a:tc>
                  <a:txBody>
                    <a:bodyPr/>
                    <a:lstStyle/>
                    <a:p>
                      <a:pPr marL="0"/>
                      <a:r>
                        <a:rPr lang="en-US" sz="1200" baseline="0" dirty="0">
                          <a:solidFill>
                            <a:schemeClr val="bg1"/>
                          </a:solidFill>
                        </a:rPr>
                        <a:t>Hypomagnesemia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7 (33)</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25191546"/>
                  </a:ext>
                </a:extLst>
              </a:tr>
              <a:tr h="126125">
                <a:tc>
                  <a:txBody>
                    <a:bodyPr/>
                    <a:lstStyle/>
                    <a:p>
                      <a:pPr marL="0"/>
                      <a:r>
                        <a:rPr lang="en-US" sz="1200" baseline="0" dirty="0">
                          <a:solidFill>
                            <a:schemeClr val="bg1"/>
                          </a:solidFill>
                        </a:rPr>
                        <a:t>Bruising</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6 (29)</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757006896"/>
                  </a:ext>
                </a:extLst>
              </a:tr>
              <a:tr h="126125">
                <a:tc>
                  <a:txBody>
                    <a:bodyPr/>
                    <a:lstStyle/>
                    <a:p>
                      <a:pPr marL="0"/>
                      <a:r>
                        <a:rPr lang="en-US" sz="1200" baseline="0" dirty="0">
                          <a:solidFill>
                            <a:schemeClr val="bg1"/>
                          </a:solidFill>
                        </a:rPr>
                        <a:t>Dizziness</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6 (29)</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741301612"/>
                  </a:ext>
                </a:extLst>
              </a:tr>
              <a:tr h="126125">
                <a:tc>
                  <a:txBody>
                    <a:bodyPr/>
                    <a:lstStyle/>
                    <a:p>
                      <a:pPr marL="0"/>
                      <a:r>
                        <a:rPr lang="en-US" sz="1200" baseline="0" dirty="0">
                          <a:solidFill>
                            <a:schemeClr val="bg1"/>
                          </a:solidFill>
                        </a:rPr>
                        <a:t>Hypokalemia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5 (24)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 (5)</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953401234"/>
                  </a:ext>
                </a:extLst>
              </a:tr>
              <a:tr h="126125">
                <a:tc>
                  <a:txBody>
                    <a:bodyPr/>
                    <a:lstStyle/>
                    <a:p>
                      <a:pPr marL="0"/>
                      <a:r>
                        <a:rPr lang="en-US" sz="1200" baseline="0" dirty="0">
                          <a:solidFill>
                            <a:schemeClr val="bg1"/>
                          </a:solidFill>
                        </a:rPr>
                        <a:t>Urinary tract infection</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5 (24)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1 (5)</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144880518"/>
                  </a:ext>
                </a:extLst>
              </a:tr>
              <a:tr h="126125">
                <a:tc>
                  <a:txBody>
                    <a:bodyPr/>
                    <a:lstStyle/>
                    <a:p>
                      <a:pPr marL="0"/>
                      <a:r>
                        <a:rPr lang="en-US" sz="1200" baseline="0" dirty="0">
                          <a:solidFill>
                            <a:schemeClr val="bg1"/>
                          </a:solidFill>
                        </a:rPr>
                        <a:t>Decreased appetite</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4 (19)</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 (5)</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153466421"/>
                  </a:ext>
                </a:extLst>
              </a:tr>
              <a:tr h="126125">
                <a:tc>
                  <a:txBody>
                    <a:bodyPr/>
                    <a:lstStyle/>
                    <a:p>
                      <a:pPr marL="0"/>
                      <a:r>
                        <a:rPr lang="en-US" sz="1200" baseline="0" dirty="0">
                          <a:solidFill>
                            <a:schemeClr val="bg1"/>
                          </a:solidFill>
                        </a:rPr>
                        <a:t>Hypertension</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3 (14)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2 (10)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63925905"/>
                  </a:ext>
                </a:extLst>
              </a:tr>
              <a:tr h="126125">
                <a:tc>
                  <a:txBody>
                    <a:bodyPr/>
                    <a:lstStyle/>
                    <a:p>
                      <a:pPr marL="0"/>
                      <a:r>
                        <a:rPr lang="en-US" sz="1200" baseline="0" dirty="0">
                          <a:solidFill>
                            <a:schemeClr val="bg1"/>
                          </a:solidFill>
                        </a:rPr>
                        <a:t>Peripheral edema</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5 (24)</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marT="36576" marB="3657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549582374"/>
                  </a:ext>
                </a:extLst>
              </a:tr>
            </a:tbl>
          </a:graphicData>
        </a:graphic>
      </p:graphicFrame>
      <p:grpSp>
        <p:nvGrpSpPr>
          <p:cNvPr id="14" name="Group 13">
            <a:extLst>
              <a:ext uri="{FF2B5EF4-FFF2-40B4-BE49-F238E27FC236}">
                <a16:creationId xmlns:a16="http://schemas.microsoft.com/office/drawing/2014/main" id="{E9B0DED6-F2FB-342A-8CD5-8645AE3308DB}"/>
              </a:ext>
            </a:extLst>
          </p:cNvPr>
          <p:cNvGrpSpPr/>
          <p:nvPr/>
        </p:nvGrpSpPr>
        <p:grpSpPr>
          <a:xfrm>
            <a:off x="5063500" y="1411892"/>
            <a:ext cx="6365196" cy="811850"/>
            <a:chOff x="5063500" y="1327267"/>
            <a:chExt cx="6365196" cy="811850"/>
          </a:xfrm>
        </p:grpSpPr>
        <p:sp>
          <p:nvSpPr>
            <p:cNvPr id="10" name="TextBox 9">
              <a:extLst>
                <a:ext uri="{FF2B5EF4-FFF2-40B4-BE49-F238E27FC236}">
                  <a16:creationId xmlns:a16="http://schemas.microsoft.com/office/drawing/2014/main" id="{8906B896-047E-164D-BFEF-086DD87A2C3C}"/>
                </a:ext>
              </a:extLst>
            </p:cNvPr>
            <p:cNvSpPr txBox="1"/>
            <p:nvPr/>
          </p:nvSpPr>
          <p:spPr>
            <a:xfrm>
              <a:off x="7157975" y="1327267"/>
              <a:ext cx="4270721"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Grade 3/4 AEs Occurring in &gt;5% of All Patients</a:t>
              </a:r>
            </a:p>
          </p:txBody>
        </p:sp>
        <p:sp>
          <p:nvSpPr>
            <p:cNvPr id="7" name="Rectangle 6">
              <a:extLst>
                <a:ext uri="{FF2B5EF4-FFF2-40B4-BE49-F238E27FC236}">
                  <a16:creationId xmlns:a16="http://schemas.microsoft.com/office/drawing/2014/main" id="{36371781-4B45-3F4D-9B51-B54FEA0EC1F3}"/>
                </a:ext>
              </a:extLst>
            </p:cNvPr>
            <p:cNvSpPr/>
            <p:nvPr/>
          </p:nvSpPr>
          <p:spPr>
            <a:xfrm>
              <a:off x="5063500" y="1628607"/>
              <a:ext cx="190289" cy="1761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sp>
          <p:nvSpPr>
            <p:cNvPr id="5" name="Rectangle 4">
              <a:extLst>
                <a:ext uri="{FF2B5EF4-FFF2-40B4-BE49-F238E27FC236}">
                  <a16:creationId xmlns:a16="http://schemas.microsoft.com/office/drawing/2014/main" id="{1768F13A-EA28-9E40-B98E-4940EB4A6CE3}"/>
                </a:ext>
              </a:extLst>
            </p:cNvPr>
            <p:cNvSpPr/>
            <p:nvPr/>
          </p:nvSpPr>
          <p:spPr>
            <a:xfrm>
              <a:off x="7100049" y="2072916"/>
              <a:ext cx="57926" cy="6620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Franklin Gothic Book" panose="020B0503020102020204"/>
                <a:ea typeface="+mn-ea"/>
                <a:cs typeface="+mn-cs"/>
              </a:endParaRPr>
            </a:p>
          </p:txBody>
        </p:sp>
      </p:grpSp>
      <p:sp>
        <p:nvSpPr>
          <p:cNvPr id="8" name="TextBox 7">
            <a:extLst>
              <a:ext uri="{FF2B5EF4-FFF2-40B4-BE49-F238E27FC236}">
                <a16:creationId xmlns:a16="http://schemas.microsoft.com/office/drawing/2014/main" id="{F50B672E-A2CC-3A41-0899-15359E2B5562}"/>
              </a:ext>
            </a:extLst>
          </p:cNvPr>
          <p:cNvSpPr txBox="1"/>
          <p:nvPr/>
        </p:nvSpPr>
        <p:spPr bwMode="auto">
          <a:xfrm>
            <a:off x="448146" y="6359565"/>
            <a:ext cx="85261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Wang. J </a:t>
            </a:r>
            <a:r>
              <a:rPr kumimoji="0" lang="en-US" sz="1200" b="0" i="0" u="none" strike="noStrike" kern="1200" cap="none" spc="0" normalizeH="0" baseline="0" noProof="0" dirty="0" err="1">
                <a:ln>
                  <a:noFill/>
                </a:ln>
                <a:solidFill>
                  <a:srgbClr val="455560"/>
                </a:solidFill>
                <a:effectLst/>
                <a:uLnTx/>
                <a:uFillTx/>
                <a:latin typeface="Calibri" panose="020F0502020204030204" pitchFamily="34" charset="0"/>
                <a:ea typeface="+mn-ea"/>
                <a:cs typeface="Calibri" panose="020F0502020204030204" pitchFamily="34" charset="0"/>
              </a:rPr>
              <a:t>Hematol</a:t>
            </a:r>
            <a:r>
              <a:rPr kumimoji="0" 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 Oncol. 2021;14:179. </a:t>
            </a:r>
            <a:endParaRPr kumimoji="0" lang="fr-FR"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endParaRPr>
          </a:p>
        </p:txBody>
      </p:sp>
      <p:sp>
        <p:nvSpPr>
          <p:cNvPr id="15" name="TextBox 14">
            <a:extLst>
              <a:ext uri="{FF2B5EF4-FFF2-40B4-BE49-F238E27FC236}">
                <a16:creationId xmlns:a16="http://schemas.microsoft.com/office/drawing/2014/main" id="{3D7F7E1D-5960-EF57-B3BF-D1DDB349DAC5}"/>
              </a:ext>
            </a:extLst>
          </p:cNvPr>
          <p:cNvSpPr txBox="1"/>
          <p:nvPr/>
        </p:nvSpPr>
        <p:spPr bwMode="auto">
          <a:xfrm>
            <a:off x="448146" y="6187566"/>
            <a:ext cx="1031377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*Other TEAEs occurring in &gt;20% of all patients included URTI (4 patients with grade 1/2 and 1 patient with grade 3/4) and vomiting (5 patients with grade 1/2). </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2" name="TextBox 1">
            <a:extLst>
              <a:ext uri="{FF2B5EF4-FFF2-40B4-BE49-F238E27FC236}">
                <a16:creationId xmlns:a16="http://schemas.microsoft.com/office/drawing/2014/main" id="{623956DE-8E02-A997-5721-D5A46500EB50}"/>
              </a:ext>
            </a:extLst>
          </p:cNvPr>
          <p:cNvSpPr txBox="1"/>
          <p:nvPr/>
        </p:nvSpPr>
        <p:spPr bwMode="auto">
          <a:xfrm>
            <a:off x="9945240" y="3862417"/>
            <a:ext cx="65274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Gr 3/4</a:t>
            </a:r>
          </a:p>
        </p:txBody>
      </p:sp>
      <p:sp>
        <p:nvSpPr>
          <p:cNvPr id="3" name="Rectangle 2">
            <a:extLst>
              <a:ext uri="{FF2B5EF4-FFF2-40B4-BE49-F238E27FC236}">
                <a16:creationId xmlns:a16="http://schemas.microsoft.com/office/drawing/2014/main" id="{51CB2485-53D8-9AB1-B8D7-737814C7F933}"/>
              </a:ext>
            </a:extLst>
          </p:cNvPr>
          <p:cNvSpPr/>
          <p:nvPr/>
        </p:nvSpPr>
        <p:spPr bwMode="auto">
          <a:xfrm>
            <a:off x="9885388" y="3955274"/>
            <a:ext cx="101600" cy="101600"/>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2" name="TextBox 11">
            <a:extLst>
              <a:ext uri="{FF2B5EF4-FFF2-40B4-BE49-F238E27FC236}">
                <a16:creationId xmlns:a16="http://schemas.microsoft.com/office/drawing/2014/main" id="{C37F1CED-8F34-0F4B-986A-F811C171BB1A}"/>
              </a:ext>
            </a:extLst>
          </p:cNvPr>
          <p:cNvSpPr txBox="1"/>
          <p:nvPr/>
        </p:nvSpPr>
        <p:spPr bwMode="auto">
          <a:xfrm>
            <a:off x="6071566" y="4009745"/>
            <a:ext cx="114493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Renal Failure</a:t>
            </a:r>
          </a:p>
        </p:txBody>
      </p:sp>
      <p:sp>
        <p:nvSpPr>
          <p:cNvPr id="13" name="Rectangle 12">
            <a:extLst>
              <a:ext uri="{FF2B5EF4-FFF2-40B4-BE49-F238E27FC236}">
                <a16:creationId xmlns:a16="http://schemas.microsoft.com/office/drawing/2014/main" id="{8CF4420E-E1E0-FAC5-594B-4C9038209BB4}"/>
              </a:ext>
            </a:extLst>
          </p:cNvPr>
          <p:cNvSpPr/>
          <p:nvPr/>
        </p:nvSpPr>
        <p:spPr bwMode="auto">
          <a:xfrm>
            <a:off x="7229260" y="4087664"/>
            <a:ext cx="364198" cy="126826"/>
          </a:xfrm>
          <a:prstGeom prst="rect">
            <a:avLst/>
          </a:prstGeom>
          <a:solidFill>
            <a:schemeClr val="accent5"/>
          </a:solidFill>
          <a:ln w="0">
            <a:solidFill>
              <a:schemeClr val="bg1"/>
            </a:solidFill>
            <a:miter lim="800000"/>
            <a:headEnd/>
            <a:tailEnd/>
          </a:ln>
        </p:spPr>
        <p:txBody>
          <a:bodyPr rtlCol="0" anchor="ctr"/>
          <a:lstStyle/>
          <a:p>
            <a:pPr marL="0" marR="0" lvl="0" indent="0" algn="r" defTabSz="914400" rtl="0" eaLnBrk="1" fontAlgn="auto" latinLnBrk="0" hangingPunct="1">
              <a:lnSpc>
                <a:spcPct val="100000"/>
              </a:lnSpc>
              <a:spcBef>
                <a:spcPct val="35000"/>
              </a:spcBef>
              <a:spcAft>
                <a:spcPct val="25000"/>
              </a:spcAft>
              <a:buClr>
                <a:srgbClr val="015873"/>
              </a:buClr>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16" name="Rectangle 15">
            <a:extLst>
              <a:ext uri="{FF2B5EF4-FFF2-40B4-BE49-F238E27FC236}">
                <a16:creationId xmlns:a16="http://schemas.microsoft.com/office/drawing/2014/main" id="{98CA8BE1-C82B-DF52-8569-ED2123DF9C85}"/>
              </a:ext>
            </a:extLst>
          </p:cNvPr>
          <p:cNvSpPr/>
          <p:nvPr/>
        </p:nvSpPr>
        <p:spPr bwMode="auto">
          <a:xfrm>
            <a:off x="7229260" y="3812602"/>
            <a:ext cx="364198" cy="126826"/>
          </a:xfrm>
          <a:prstGeom prst="rect">
            <a:avLst/>
          </a:prstGeom>
          <a:solidFill>
            <a:schemeClr val="accent5"/>
          </a:solidFill>
          <a:ln w="0">
            <a:solidFill>
              <a:schemeClr val="bg1"/>
            </a:solidFill>
            <a:miter lim="800000"/>
            <a:headEnd/>
            <a:tailEnd/>
          </a:ln>
        </p:spPr>
        <p:txBody>
          <a:bodyPr rtlCol="0" anchor="ctr"/>
          <a:lstStyle/>
          <a:p>
            <a:pPr marL="0" marR="0" lvl="0" indent="0" algn="r" defTabSz="914400" rtl="0" eaLnBrk="1" fontAlgn="auto" latinLnBrk="0" hangingPunct="1">
              <a:lnSpc>
                <a:spcPct val="100000"/>
              </a:lnSpc>
              <a:spcBef>
                <a:spcPct val="35000"/>
              </a:spcBef>
              <a:spcAft>
                <a:spcPct val="25000"/>
              </a:spcAft>
              <a:buClr>
                <a:srgbClr val="015873"/>
              </a:buClr>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17" name="Rectangle 16">
            <a:extLst>
              <a:ext uri="{FF2B5EF4-FFF2-40B4-BE49-F238E27FC236}">
                <a16:creationId xmlns:a16="http://schemas.microsoft.com/office/drawing/2014/main" id="{7BFFDE9E-6C50-A52D-EDCD-183EAE8DABE2}"/>
              </a:ext>
            </a:extLst>
          </p:cNvPr>
          <p:cNvSpPr/>
          <p:nvPr/>
        </p:nvSpPr>
        <p:spPr bwMode="auto">
          <a:xfrm>
            <a:off x="7230229" y="3533308"/>
            <a:ext cx="364198" cy="126826"/>
          </a:xfrm>
          <a:prstGeom prst="rect">
            <a:avLst/>
          </a:prstGeom>
          <a:solidFill>
            <a:schemeClr val="accent5"/>
          </a:solidFill>
          <a:ln w="0">
            <a:solidFill>
              <a:schemeClr val="bg1"/>
            </a:solidFill>
            <a:miter lim="800000"/>
            <a:headEnd/>
            <a:tailEnd/>
          </a:ln>
        </p:spPr>
        <p:txBody>
          <a:bodyPr rtlCol="0" anchor="ctr"/>
          <a:lstStyle/>
          <a:p>
            <a:pPr marL="0" marR="0" lvl="0" indent="0" algn="r" defTabSz="914400" rtl="0" eaLnBrk="1" fontAlgn="auto" latinLnBrk="0" hangingPunct="1">
              <a:lnSpc>
                <a:spcPct val="100000"/>
              </a:lnSpc>
              <a:spcBef>
                <a:spcPct val="35000"/>
              </a:spcBef>
              <a:spcAft>
                <a:spcPct val="25000"/>
              </a:spcAft>
              <a:buClr>
                <a:srgbClr val="015873"/>
              </a:buClr>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18" name="Rectangle 17">
            <a:extLst>
              <a:ext uri="{FF2B5EF4-FFF2-40B4-BE49-F238E27FC236}">
                <a16:creationId xmlns:a16="http://schemas.microsoft.com/office/drawing/2014/main" id="{C9B2BF48-1E8B-71DA-26B1-157C7171D904}"/>
              </a:ext>
            </a:extLst>
          </p:cNvPr>
          <p:cNvSpPr/>
          <p:nvPr/>
        </p:nvSpPr>
        <p:spPr bwMode="auto">
          <a:xfrm>
            <a:off x="7229259" y="3258246"/>
            <a:ext cx="364198" cy="126826"/>
          </a:xfrm>
          <a:prstGeom prst="rect">
            <a:avLst/>
          </a:prstGeom>
          <a:solidFill>
            <a:schemeClr val="accent5"/>
          </a:solidFill>
          <a:ln w="0">
            <a:solidFill>
              <a:schemeClr val="bg1"/>
            </a:solidFill>
            <a:miter lim="800000"/>
            <a:headEnd/>
            <a:tailEnd/>
          </a:ln>
        </p:spPr>
        <p:txBody>
          <a:bodyPr rtlCol="0" anchor="ctr"/>
          <a:lstStyle/>
          <a:p>
            <a:pPr marL="0" marR="0" lvl="0" indent="0" algn="r" defTabSz="914400" rtl="0" eaLnBrk="1" fontAlgn="auto" latinLnBrk="0" hangingPunct="1">
              <a:lnSpc>
                <a:spcPct val="100000"/>
              </a:lnSpc>
              <a:spcBef>
                <a:spcPct val="35000"/>
              </a:spcBef>
              <a:spcAft>
                <a:spcPct val="25000"/>
              </a:spcAft>
              <a:buClr>
                <a:srgbClr val="015873"/>
              </a:buClr>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19" name="Rectangle 18">
            <a:extLst>
              <a:ext uri="{FF2B5EF4-FFF2-40B4-BE49-F238E27FC236}">
                <a16:creationId xmlns:a16="http://schemas.microsoft.com/office/drawing/2014/main" id="{DDB40941-9DC9-5436-0B99-A7794C46CD23}"/>
              </a:ext>
            </a:extLst>
          </p:cNvPr>
          <p:cNvSpPr/>
          <p:nvPr/>
        </p:nvSpPr>
        <p:spPr bwMode="auto">
          <a:xfrm>
            <a:off x="7235524" y="2991154"/>
            <a:ext cx="540314" cy="126826"/>
          </a:xfrm>
          <a:prstGeom prst="rect">
            <a:avLst/>
          </a:prstGeom>
          <a:solidFill>
            <a:schemeClr val="accent5"/>
          </a:solidFill>
          <a:ln w="0">
            <a:solidFill>
              <a:schemeClr val="bg1"/>
            </a:solidFill>
            <a:miter lim="800000"/>
            <a:headEnd/>
            <a:tailEnd/>
          </a:ln>
        </p:spPr>
        <p:txBody>
          <a:bodyPr rtlCol="0" anchor="ctr"/>
          <a:lstStyle/>
          <a:p>
            <a:pPr marL="0" marR="0" lvl="0" indent="0" algn="r" defTabSz="914400" rtl="0" eaLnBrk="1" fontAlgn="auto" latinLnBrk="0" hangingPunct="1">
              <a:lnSpc>
                <a:spcPct val="100000"/>
              </a:lnSpc>
              <a:spcBef>
                <a:spcPct val="35000"/>
              </a:spcBef>
              <a:spcAft>
                <a:spcPct val="25000"/>
              </a:spcAft>
              <a:buClr>
                <a:srgbClr val="015873"/>
              </a:buClr>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20" name="Rectangle 19">
            <a:extLst>
              <a:ext uri="{FF2B5EF4-FFF2-40B4-BE49-F238E27FC236}">
                <a16:creationId xmlns:a16="http://schemas.microsoft.com/office/drawing/2014/main" id="{DC277B3A-FF78-CCDB-9658-011FC4BAAC27}"/>
              </a:ext>
            </a:extLst>
          </p:cNvPr>
          <p:cNvSpPr/>
          <p:nvPr/>
        </p:nvSpPr>
        <p:spPr bwMode="auto">
          <a:xfrm>
            <a:off x="7229258" y="2719088"/>
            <a:ext cx="900652" cy="126826"/>
          </a:xfrm>
          <a:prstGeom prst="rect">
            <a:avLst/>
          </a:prstGeom>
          <a:solidFill>
            <a:schemeClr val="accent5"/>
          </a:solidFill>
          <a:ln w="0">
            <a:solidFill>
              <a:schemeClr val="bg1"/>
            </a:solidFill>
            <a:miter lim="800000"/>
            <a:headEnd/>
            <a:tailEnd/>
          </a:ln>
        </p:spPr>
        <p:txBody>
          <a:bodyPr rtlCol="0" anchor="ctr"/>
          <a:lstStyle/>
          <a:p>
            <a:pPr marL="0" marR="0" lvl="0" indent="0" algn="r" defTabSz="914400" rtl="0" eaLnBrk="1" fontAlgn="auto" latinLnBrk="0" hangingPunct="1">
              <a:lnSpc>
                <a:spcPct val="100000"/>
              </a:lnSpc>
              <a:spcBef>
                <a:spcPct val="35000"/>
              </a:spcBef>
              <a:spcAft>
                <a:spcPct val="25000"/>
              </a:spcAft>
              <a:buClr>
                <a:srgbClr val="015873"/>
              </a:buClr>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p:txBody>
      </p:sp>
      <p:sp>
        <p:nvSpPr>
          <p:cNvPr id="21" name="Rectangle 20">
            <a:extLst>
              <a:ext uri="{FF2B5EF4-FFF2-40B4-BE49-F238E27FC236}">
                <a16:creationId xmlns:a16="http://schemas.microsoft.com/office/drawing/2014/main" id="{C5F38F78-E3B5-910C-FFC4-051377A82017}"/>
              </a:ext>
            </a:extLst>
          </p:cNvPr>
          <p:cNvSpPr/>
          <p:nvPr/>
        </p:nvSpPr>
        <p:spPr bwMode="auto">
          <a:xfrm>
            <a:off x="7229258" y="2428501"/>
            <a:ext cx="1268473" cy="126826"/>
          </a:xfrm>
          <a:prstGeom prst="rect">
            <a:avLst/>
          </a:prstGeom>
          <a:solidFill>
            <a:schemeClr val="accent5"/>
          </a:solidFill>
          <a:ln w="0">
            <a:solidFill>
              <a:schemeClr val="bg1"/>
            </a:solidFill>
            <a:miter lim="800000"/>
            <a:headEnd/>
            <a:tailEnd/>
          </a:ln>
        </p:spPr>
        <p:txBody>
          <a:bodyPr rtlCol="0" anchor="ctr"/>
          <a:lstStyle/>
          <a:p>
            <a:pPr marL="0" marR="0" lvl="0" indent="0" algn="r" defTabSz="914400" rtl="0" eaLnBrk="1" fontAlgn="auto" latinLnBrk="0" hangingPunct="1">
              <a:lnSpc>
                <a:spcPct val="100000"/>
              </a:lnSpc>
              <a:spcBef>
                <a:spcPct val="35000"/>
              </a:spcBef>
              <a:spcAft>
                <a:spcPct val="25000"/>
              </a:spcAft>
              <a:buClr>
                <a:srgbClr val="015873"/>
              </a:buClr>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a:t>
            </a:r>
          </a:p>
        </p:txBody>
      </p:sp>
      <p:sp>
        <p:nvSpPr>
          <p:cNvPr id="22" name="Rectangle 21">
            <a:extLst>
              <a:ext uri="{FF2B5EF4-FFF2-40B4-BE49-F238E27FC236}">
                <a16:creationId xmlns:a16="http://schemas.microsoft.com/office/drawing/2014/main" id="{C8675A02-B01C-AFEB-291E-256761DDA772}"/>
              </a:ext>
            </a:extLst>
          </p:cNvPr>
          <p:cNvSpPr/>
          <p:nvPr/>
        </p:nvSpPr>
        <p:spPr bwMode="auto">
          <a:xfrm>
            <a:off x="7229258" y="2157083"/>
            <a:ext cx="1268473" cy="126826"/>
          </a:xfrm>
          <a:prstGeom prst="rect">
            <a:avLst/>
          </a:prstGeom>
          <a:solidFill>
            <a:schemeClr val="accent5"/>
          </a:solidFill>
          <a:ln w="0">
            <a:solidFill>
              <a:schemeClr val="bg1"/>
            </a:solidFill>
            <a:miter lim="800000"/>
            <a:headEnd/>
            <a:tailEnd/>
          </a:ln>
        </p:spPr>
        <p:txBody>
          <a:bodyPr rtlCol="0" anchor="ctr"/>
          <a:lstStyle/>
          <a:p>
            <a:pPr marL="0" marR="0" lvl="0" indent="0" algn="r" defTabSz="914400" rtl="0" eaLnBrk="1" fontAlgn="auto" latinLnBrk="0" hangingPunct="1">
              <a:lnSpc>
                <a:spcPct val="100000"/>
              </a:lnSpc>
              <a:spcBef>
                <a:spcPct val="35000"/>
              </a:spcBef>
              <a:spcAft>
                <a:spcPct val="25000"/>
              </a:spcAft>
              <a:buClr>
                <a:srgbClr val="015873"/>
              </a:buClr>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a:t>
            </a:r>
          </a:p>
        </p:txBody>
      </p:sp>
      <p:sp>
        <p:nvSpPr>
          <p:cNvPr id="23" name="Rectangle 22">
            <a:extLst>
              <a:ext uri="{FF2B5EF4-FFF2-40B4-BE49-F238E27FC236}">
                <a16:creationId xmlns:a16="http://schemas.microsoft.com/office/drawing/2014/main" id="{FD1EE2CD-7B9E-5076-01BC-CAC2791F8160}"/>
              </a:ext>
            </a:extLst>
          </p:cNvPr>
          <p:cNvSpPr/>
          <p:nvPr/>
        </p:nvSpPr>
        <p:spPr bwMode="auto">
          <a:xfrm>
            <a:off x="7229257" y="1880845"/>
            <a:ext cx="1268473" cy="126826"/>
          </a:xfrm>
          <a:prstGeom prst="rect">
            <a:avLst/>
          </a:prstGeom>
          <a:solidFill>
            <a:schemeClr val="accent5"/>
          </a:solidFill>
          <a:ln w="0">
            <a:solidFill>
              <a:schemeClr val="bg1"/>
            </a:solidFill>
            <a:miter lim="800000"/>
            <a:headEnd/>
            <a:tailEnd/>
          </a:ln>
        </p:spPr>
        <p:txBody>
          <a:bodyPr rtlCol="0" anchor="ctr"/>
          <a:lstStyle/>
          <a:p>
            <a:pPr marL="0" marR="0" lvl="0" indent="0" algn="r" defTabSz="914400" rtl="0" eaLnBrk="1" fontAlgn="auto" latinLnBrk="0" hangingPunct="1">
              <a:lnSpc>
                <a:spcPct val="100000"/>
              </a:lnSpc>
              <a:spcBef>
                <a:spcPct val="35000"/>
              </a:spcBef>
              <a:spcAft>
                <a:spcPct val="25000"/>
              </a:spcAft>
              <a:buClr>
                <a:srgbClr val="015873"/>
              </a:buClr>
              <a:buSzTx/>
              <a:buFontTx/>
              <a:buNone/>
              <a:tabLst/>
              <a:defRPr/>
            </a:pPr>
            <a:r>
              <a:rPr kumimoji="0" lang="en-US" sz="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a:t>
            </a:r>
          </a:p>
        </p:txBody>
      </p:sp>
      <p:sp>
        <p:nvSpPr>
          <p:cNvPr id="24" name="Freeform 2">
            <a:extLst>
              <a:ext uri="{FF2B5EF4-FFF2-40B4-BE49-F238E27FC236}">
                <a16:creationId xmlns:a16="http://schemas.microsoft.com/office/drawing/2014/main" id="{9F38D255-74E3-71B3-CA01-E7078D5DE592}"/>
              </a:ext>
            </a:extLst>
          </p:cNvPr>
          <p:cNvSpPr/>
          <p:nvPr/>
        </p:nvSpPr>
        <p:spPr bwMode="auto">
          <a:xfrm>
            <a:off x="7229259" y="1801299"/>
            <a:ext cx="3870535" cy="2495693"/>
          </a:xfrm>
          <a:custGeom>
            <a:avLst/>
            <a:gdLst>
              <a:gd name="connsiteX0" fmla="*/ 0 w 3846668"/>
              <a:gd name="connsiteY0" fmla="*/ 0 h 2495693"/>
              <a:gd name="connsiteX1" fmla="*/ 0 w 3846668"/>
              <a:gd name="connsiteY1" fmla="*/ 2495693 h 2495693"/>
              <a:gd name="connsiteX2" fmla="*/ 3846668 w 3846668"/>
              <a:gd name="connsiteY2" fmla="*/ 2495693 h 2495693"/>
            </a:gdLst>
            <a:ahLst/>
            <a:cxnLst>
              <a:cxn ang="0">
                <a:pos x="connsiteX0" y="connsiteY0"/>
              </a:cxn>
              <a:cxn ang="0">
                <a:pos x="connsiteX1" y="connsiteY1"/>
              </a:cxn>
              <a:cxn ang="0">
                <a:pos x="connsiteX2" y="connsiteY2"/>
              </a:cxn>
            </a:cxnLst>
            <a:rect l="l" t="t" r="r" b="b"/>
            <a:pathLst>
              <a:path w="3846668" h="2495693">
                <a:moveTo>
                  <a:pt x="0" y="0"/>
                </a:moveTo>
                <a:lnTo>
                  <a:pt x="0" y="2495693"/>
                </a:lnTo>
                <a:lnTo>
                  <a:pt x="3846668" y="2495693"/>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90026191-0BFE-07D5-EE56-A88B14F5B6FD}"/>
              </a:ext>
            </a:extLst>
          </p:cNvPr>
          <p:cNvSpPr txBox="1"/>
          <p:nvPr/>
        </p:nvSpPr>
        <p:spPr bwMode="auto">
          <a:xfrm>
            <a:off x="6485462" y="3732160"/>
            <a:ext cx="7310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Pyrexia</a:t>
            </a:r>
          </a:p>
        </p:txBody>
      </p:sp>
      <p:sp>
        <p:nvSpPr>
          <p:cNvPr id="26" name="TextBox 25">
            <a:extLst>
              <a:ext uri="{FF2B5EF4-FFF2-40B4-BE49-F238E27FC236}">
                <a16:creationId xmlns:a16="http://schemas.microsoft.com/office/drawing/2014/main" id="{2CB4FC6D-FD3F-0DFB-E3A2-75AFA3887B9A}"/>
              </a:ext>
            </a:extLst>
          </p:cNvPr>
          <p:cNvSpPr txBox="1"/>
          <p:nvPr/>
        </p:nvSpPr>
        <p:spPr bwMode="auto">
          <a:xfrm>
            <a:off x="6027324" y="3454572"/>
            <a:ext cx="11891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Hypertension</a:t>
            </a:r>
          </a:p>
        </p:txBody>
      </p:sp>
      <p:sp>
        <p:nvSpPr>
          <p:cNvPr id="27" name="TextBox 26">
            <a:extLst>
              <a:ext uri="{FF2B5EF4-FFF2-40B4-BE49-F238E27FC236}">
                <a16:creationId xmlns:a16="http://schemas.microsoft.com/office/drawing/2014/main" id="{43442C7C-1F35-2789-FF35-CCA3330AAB81}"/>
              </a:ext>
            </a:extLst>
          </p:cNvPr>
          <p:cNvSpPr txBox="1"/>
          <p:nvPr/>
        </p:nvSpPr>
        <p:spPr bwMode="auto">
          <a:xfrm>
            <a:off x="4962743" y="3135888"/>
            <a:ext cx="2253754" cy="441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80000"/>
              </a:lnSpc>
              <a:spcBef>
                <a:spcPts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Aspartate Aminotransferase Increased</a:t>
            </a:r>
          </a:p>
        </p:txBody>
      </p:sp>
      <p:sp>
        <p:nvSpPr>
          <p:cNvPr id="28" name="TextBox 27">
            <a:extLst>
              <a:ext uri="{FF2B5EF4-FFF2-40B4-BE49-F238E27FC236}">
                <a16:creationId xmlns:a16="http://schemas.microsoft.com/office/drawing/2014/main" id="{48CDB698-9768-35B9-0A4B-86B9C884DA7E}"/>
              </a:ext>
            </a:extLst>
          </p:cNvPr>
          <p:cNvSpPr txBox="1"/>
          <p:nvPr/>
        </p:nvSpPr>
        <p:spPr bwMode="auto">
          <a:xfrm>
            <a:off x="6490207" y="2899396"/>
            <a:ext cx="7262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Fatigue</a:t>
            </a:r>
          </a:p>
        </p:txBody>
      </p:sp>
      <p:sp>
        <p:nvSpPr>
          <p:cNvPr id="29" name="TextBox 28">
            <a:extLst>
              <a:ext uri="{FF2B5EF4-FFF2-40B4-BE49-F238E27FC236}">
                <a16:creationId xmlns:a16="http://schemas.microsoft.com/office/drawing/2014/main" id="{73C5A346-60A9-3790-E0EA-6BC41537579E}"/>
              </a:ext>
            </a:extLst>
          </p:cNvPr>
          <p:cNvSpPr txBox="1"/>
          <p:nvPr/>
        </p:nvSpPr>
        <p:spPr bwMode="auto">
          <a:xfrm>
            <a:off x="6457954" y="2621808"/>
            <a:ext cx="75854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Anemia</a:t>
            </a:r>
          </a:p>
        </p:txBody>
      </p:sp>
      <p:sp>
        <p:nvSpPr>
          <p:cNvPr id="30" name="TextBox 29">
            <a:extLst>
              <a:ext uri="{FF2B5EF4-FFF2-40B4-BE49-F238E27FC236}">
                <a16:creationId xmlns:a16="http://schemas.microsoft.com/office/drawing/2014/main" id="{5D2643D0-0040-77FD-B1F6-82E71C34107A}"/>
              </a:ext>
            </a:extLst>
          </p:cNvPr>
          <p:cNvSpPr txBox="1"/>
          <p:nvPr/>
        </p:nvSpPr>
        <p:spPr bwMode="auto">
          <a:xfrm>
            <a:off x="6091443" y="2344220"/>
            <a:ext cx="112505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Neutropenia</a:t>
            </a:r>
          </a:p>
        </p:txBody>
      </p:sp>
      <p:sp>
        <p:nvSpPr>
          <p:cNvPr id="31" name="TextBox 30">
            <a:extLst>
              <a:ext uri="{FF2B5EF4-FFF2-40B4-BE49-F238E27FC236}">
                <a16:creationId xmlns:a16="http://schemas.microsoft.com/office/drawing/2014/main" id="{47339611-238F-2262-0840-BE879260D209}"/>
              </a:ext>
            </a:extLst>
          </p:cNvPr>
          <p:cNvSpPr txBox="1"/>
          <p:nvPr/>
        </p:nvSpPr>
        <p:spPr bwMode="auto">
          <a:xfrm>
            <a:off x="6370687" y="2066632"/>
            <a:ext cx="8458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Infection</a:t>
            </a:r>
          </a:p>
        </p:txBody>
      </p:sp>
      <p:sp>
        <p:nvSpPr>
          <p:cNvPr id="32" name="TextBox 31">
            <a:extLst>
              <a:ext uri="{FF2B5EF4-FFF2-40B4-BE49-F238E27FC236}">
                <a16:creationId xmlns:a16="http://schemas.microsoft.com/office/drawing/2014/main" id="{3B53D6FF-47B2-F60A-E3BB-37B933434A4B}"/>
              </a:ext>
            </a:extLst>
          </p:cNvPr>
          <p:cNvSpPr txBox="1"/>
          <p:nvPr/>
        </p:nvSpPr>
        <p:spPr bwMode="auto">
          <a:xfrm>
            <a:off x="6382613" y="1789044"/>
            <a:ext cx="83388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Diarrhea</a:t>
            </a:r>
          </a:p>
        </p:txBody>
      </p:sp>
      <p:grpSp>
        <p:nvGrpSpPr>
          <p:cNvPr id="33" name="Group 32">
            <a:extLst>
              <a:ext uri="{FF2B5EF4-FFF2-40B4-BE49-F238E27FC236}">
                <a16:creationId xmlns:a16="http://schemas.microsoft.com/office/drawing/2014/main" id="{6204BFC6-0421-38F0-67F4-B630A3347CF0}"/>
              </a:ext>
            </a:extLst>
          </p:cNvPr>
          <p:cNvGrpSpPr/>
          <p:nvPr/>
        </p:nvGrpSpPr>
        <p:grpSpPr>
          <a:xfrm>
            <a:off x="7159488" y="1950007"/>
            <a:ext cx="69767" cy="1378800"/>
            <a:chOff x="1435070" y="1915347"/>
            <a:chExt cx="69767" cy="1378800"/>
          </a:xfrm>
        </p:grpSpPr>
        <p:cxnSp>
          <p:nvCxnSpPr>
            <p:cNvPr id="34" name="Straight Connector 33">
              <a:extLst>
                <a:ext uri="{FF2B5EF4-FFF2-40B4-BE49-F238E27FC236}">
                  <a16:creationId xmlns:a16="http://schemas.microsoft.com/office/drawing/2014/main" id="{B5910068-B75E-4552-2612-3D8C82BDC616}"/>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EED0A748-0074-C3A0-615B-9109C02E744B}"/>
                </a:ext>
              </a:extLst>
            </p:cNvPr>
            <p:cNvCxnSpPr/>
            <p:nvPr/>
          </p:nvCxnSpPr>
          <p:spPr bwMode="auto">
            <a:xfrm>
              <a:off x="1435070" y="2183391"/>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7F0AB55F-4A18-36CE-6918-7ADF764F8665}"/>
                </a:ext>
              </a:extLst>
            </p:cNvPr>
            <p:cNvCxnSpPr/>
            <p:nvPr/>
          </p:nvCxnSpPr>
          <p:spPr bwMode="auto">
            <a:xfrm>
              <a:off x="1435070" y="2729244"/>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94C38B92-8B86-83FF-3F5D-857B37886712}"/>
                </a:ext>
              </a:extLst>
            </p:cNvPr>
            <p:cNvCxnSpPr/>
            <p:nvPr/>
          </p:nvCxnSpPr>
          <p:spPr bwMode="auto">
            <a:xfrm>
              <a:off x="1435070" y="245509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A7085664-4123-698E-2319-C5FB44E396E1}"/>
                </a:ext>
              </a:extLst>
            </p:cNvPr>
            <p:cNvCxnSpPr/>
            <p:nvPr/>
          </p:nvCxnSpPr>
          <p:spPr bwMode="auto">
            <a:xfrm>
              <a:off x="1435070" y="3013283"/>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51F37CD3-9976-DECD-2C25-E91516306F3F}"/>
                </a:ext>
              </a:extLst>
            </p:cNvPr>
            <p:cNvCxnSpPr/>
            <p:nvPr/>
          </p:nvCxnSpPr>
          <p:spPr bwMode="auto">
            <a:xfrm>
              <a:off x="1435070" y="3294147"/>
              <a:ext cx="69767" cy="0"/>
            </a:xfrm>
            <a:prstGeom prst="line">
              <a:avLst/>
            </a:prstGeom>
            <a:noFill/>
            <a:ln w="28575" cap="flat" cmpd="sng" algn="ctr">
              <a:solidFill>
                <a:schemeClr val="bg1"/>
              </a:solidFill>
              <a:prstDash val="solid"/>
              <a:round/>
              <a:headEnd type="none" w="med" len="med"/>
              <a:tailEnd type="none" w="med" len="med"/>
            </a:ln>
            <a:effectLst/>
          </p:spPr>
        </p:cxnSp>
      </p:grpSp>
      <p:grpSp>
        <p:nvGrpSpPr>
          <p:cNvPr id="40" name="Group 39">
            <a:extLst>
              <a:ext uri="{FF2B5EF4-FFF2-40B4-BE49-F238E27FC236}">
                <a16:creationId xmlns:a16="http://schemas.microsoft.com/office/drawing/2014/main" id="{08A253C9-95E2-6A6D-8036-3B918369724B}"/>
              </a:ext>
            </a:extLst>
          </p:cNvPr>
          <p:cNvGrpSpPr/>
          <p:nvPr/>
        </p:nvGrpSpPr>
        <p:grpSpPr>
          <a:xfrm>
            <a:off x="7159488" y="3600225"/>
            <a:ext cx="69767" cy="539750"/>
            <a:chOff x="1435070" y="1915347"/>
            <a:chExt cx="69767" cy="539750"/>
          </a:xfrm>
        </p:grpSpPr>
        <p:cxnSp>
          <p:nvCxnSpPr>
            <p:cNvPr id="41" name="Straight Connector 40">
              <a:extLst>
                <a:ext uri="{FF2B5EF4-FFF2-40B4-BE49-F238E27FC236}">
                  <a16:creationId xmlns:a16="http://schemas.microsoft.com/office/drawing/2014/main" id="{8B76E420-2F52-E0DA-DC05-709519E15E83}"/>
                </a:ext>
              </a:extLst>
            </p:cNvPr>
            <p:cNvCxnSpPr/>
            <p:nvPr/>
          </p:nvCxnSpPr>
          <p:spPr bwMode="auto">
            <a:xfrm>
              <a:off x="1435070" y="1915347"/>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D4B7B1CC-BCB9-516C-DA1B-FECBF22F4014}"/>
                </a:ext>
              </a:extLst>
            </p:cNvPr>
            <p:cNvCxnSpPr/>
            <p:nvPr/>
          </p:nvCxnSpPr>
          <p:spPr bwMode="auto">
            <a:xfrm>
              <a:off x="1435070" y="2183391"/>
              <a:ext cx="69767" cy="0"/>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0721780D-C1FD-BF4C-627B-492708D9F0A7}"/>
                </a:ext>
              </a:extLst>
            </p:cNvPr>
            <p:cNvCxnSpPr/>
            <p:nvPr/>
          </p:nvCxnSpPr>
          <p:spPr bwMode="auto">
            <a:xfrm>
              <a:off x="1435070" y="2455097"/>
              <a:ext cx="69767" cy="0"/>
            </a:xfrm>
            <a:prstGeom prst="line">
              <a:avLst/>
            </a:prstGeom>
            <a:noFill/>
            <a:ln w="28575" cap="flat" cmpd="sng" algn="ctr">
              <a:solidFill>
                <a:schemeClr val="bg1"/>
              </a:solidFill>
              <a:prstDash val="solid"/>
              <a:round/>
              <a:headEnd type="none" w="med" len="med"/>
              <a:tailEnd type="none" w="med" len="med"/>
            </a:ln>
            <a:effectLst/>
          </p:spPr>
        </p:cxnSp>
      </p:grpSp>
      <p:cxnSp>
        <p:nvCxnSpPr>
          <p:cNvPr id="44" name="Straight Connector 43">
            <a:extLst>
              <a:ext uri="{FF2B5EF4-FFF2-40B4-BE49-F238E27FC236}">
                <a16:creationId xmlns:a16="http://schemas.microsoft.com/office/drawing/2014/main" id="{43E0DA47-6EA0-AC24-EDF2-5DD52653BF32}"/>
              </a:ext>
            </a:extLst>
          </p:cNvPr>
          <p:cNvCxnSpPr/>
          <p:nvPr/>
        </p:nvCxnSpPr>
        <p:spPr bwMode="auto">
          <a:xfrm rot="5400000">
            <a:off x="7974308" y="433187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5F55A478-B9CE-B161-9954-9048B01807A1}"/>
              </a:ext>
            </a:extLst>
          </p:cNvPr>
          <p:cNvCxnSpPr/>
          <p:nvPr/>
        </p:nvCxnSpPr>
        <p:spPr bwMode="auto">
          <a:xfrm rot="5400000">
            <a:off x="7194371" y="433187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5B9EBC03-3E04-43ED-2652-DEDE4192DE47}"/>
              </a:ext>
            </a:extLst>
          </p:cNvPr>
          <p:cNvCxnSpPr/>
          <p:nvPr/>
        </p:nvCxnSpPr>
        <p:spPr bwMode="auto">
          <a:xfrm rot="5400000">
            <a:off x="9511008" y="433187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EB57FFDE-1DF2-2455-2B6A-7CF3DE3FF647}"/>
              </a:ext>
            </a:extLst>
          </p:cNvPr>
          <p:cNvCxnSpPr/>
          <p:nvPr/>
        </p:nvCxnSpPr>
        <p:spPr bwMode="auto">
          <a:xfrm rot="5400000">
            <a:off x="8731071" y="433187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DB8BD4C4-C7EF-14DE-E64A-4A8BEDEAF90D}"/>
              </a:ext>
            </a:extLst>
          </p:cNvPr>
          <p:cNvCxnSpPr/>
          <p:nvPr/>
        </p:nvCxnSpPr>
        <p:spPr bwMode="auto">
          <a:xfrm rot="5400000">
            <a:off x="11041044" y="4331876"/>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EF7F64F8-F59F-3BD9-0647-B9AA06442ACD}"/>
              </a:ext>
            </a:extLst>
          </p:cNvPr>
          <p:cNvCxnSpPr/>
          <p:nvPr/>
        </p:nvCxnSpPr>
        <p:spPr bwMode="auto">
          <a:xfrm rot="5400000">
            <a:off x="10261107" y="4331876"/>
            <a:ext cx="69768" cy="0"/>
          </a:xfrm>
          <a:prstGeom prst="line">
            <a:avLst/>
          </a:prstGeom>
          <a:noFill/>
          <a:ln w="28575" cap="flat" cmpd="sng" algn="ctr">
            <a:solidFill>
              <a:schemeClr val="bg1"/>
            </a:solidFill>
            <a:prstDash val="solid"/>
            <a:round/>
            <a:headEnd type="none" w="med" len="med"/>
            <a:tailEnd type="none" w="med" len="med"/>
          </a:ln>
          <a:effectLst/>
        </p:spPr>
      </p:cxnSp>
      <p:sp>
        <p:nvSpPr>
          <p:cNvPr id="50" name="TextBox 49">
            <a:extLst>
              <a:ext uri="{FF2B5EF4-FFF2-40B4-BE49-F238E27FC236}">
                <a16:creationId xmlns:a16="http://schemas.microsoft.com/office/drawing/2014/main" id="{5EB35C45-84B3-5DD4-A2CE-A6A9FBA7C2FA}"/>
              </a:ext>
            </a:extLst>
          </p:cNvPr>
          <p:cNvSpPr txBox="1"/>
          <p:nvPr/>
        </p:nvSpPr>
        <p:spPr bwMode="auto">
          <a:xfrm>
            <a:off x="7091236" y="4316197"/>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51" name="TextBox 50">
            <a:extLst>
              <a:ext uri="{FF2B5EF4-FFF2-40B4-BE49-F238E27FC236}">
                <a16:creationId xmlns:a16="http://schemas.microsoft.com/office/drawing/2014/main" id="{DB246061-8BEA-198C-74FC-F1605C114472}"/>
              </a:ext>
            </a:extLst>
          </p:cNvPr>
          <p:cNvSpPr txBox="1"/>
          <p:nvPr/>
        </p:nvSpPr>
        <p:spPr bwMode="auto">
          <a:xfrm>
            <a:off x="7816664" y="4318936"/>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52" name="TextBox 51">
            <a:extLst>
              <a:ext uri="{FF2B5EF4-FFF2-40B4-BE49-F238E27FC236}">
                <a16:creationId xmlns:a16="http://schemas.microsoft.com/office/drawing/2014/main" id="{8F3E4886-400A-7D7A-EE58-A9E35BFCFF84}"/>
              </a:ext>
            </a:extLst>
          </p:cNvPr>
          <p:cNvSpPr txBox="1"/>
          <p:nvPr/>
        </p:nvSpPr>
        <p:spPr bwMode="auto">
          <a:xfrm>
            <a:off x="8580508" y="4316197"/>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53" name="TextBox 52">
            <a:extLst>
              <a:ext uri="{FF2B5EF4-FFF2-40B4-BE49-F238E27FC236}">
                <a16:creationId xmlns:a16="http://schemas.microsoft.com/office/drawing/2014/main" id="{B89E3053-7C8C-13E5-6860-50C5CAC8DECD}"/>
              </a:ext>
            </a:extLst>
          </p:cNvPr>
          <p:cNvSpPr txBox="1"/>
          <p:nvPr/>
        </p:nvSpPr>
        <p:spPr bwMode="auto">
          <a:xfrm>
            <a:off x="9351528" y="4316197"/>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54" name="TextBox 53">
            <a:extLst>
              <a:ext uri="{FF2B5EF4-FFF2-40B4-BE49-F238E27FC236}">
                <a16:creationId xmlns:a16="http://schemas.microsoft.com/office/drawing/2014/main" id="{7E771346-B430-C83A-FA29-D662332E43B3}"/>
              </a:ext>
            </a:extLst>
          </p:cNvPr>
          <p:cNvSpPr txBox="1"/>
          <p:nvPr/>
        </p:nvSpPr>
        <p:spPr bwMode="auto">
          <a:xfrm>
            <a:off x="10113964" y="4316197"/>
            <a:ext cx="3674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55" name="TextBox 54">
            <a:extLst>
              <a:ext uri="{FF2B5EF4-FFF2-40B4-BE49-F238E27FC236}">
                <a16:creationId xmlns:a16="http://schemas.microsoft.com/office/drawing/2014/main" id="{39F3C3FE-17BD-AC18-1CD8-5017C513B01B}"/>
              </a:ext>
            </a:extLst>
          </p:cNvPr>
          <p:cNvSpPr txBox="1"/>
          <p:nvPr/>
        </p:nvSpPr>
        <p:spPr bwMode="auto">
          <a:xfrm>
            <a:off x="10843023" y="4316197"/>
            <a:ext cx="4587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56" name="TextBox 55">
            <a:extLst>
              <a:ext uri="{FF2B5EF4-FFF2-40B4-BE49-F238E27FC236}">
                <a16:creationId xmlns:a16="http://schemas.microsoft.com/office/drawing/2014/main" id="{3ADD0C99-FEEB-6790-4AD7-A16E3E49696C}"/>
              </a:ext>
            </a:extLst>
          </p:cNvPr>
          <p:cNvSpPr txBox="1"/>
          <p:nvPr/>
        </p:nvSpPr>
        <p:spPr bwMode="auto">
          <a:xfrm>
            <a:off x="8637327" y="4549753"/>
            <a:ext cx="100816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a:r>
          </a:p>
        </p:txBody>
      </p:sp>
    </p:spTree>
    <p:extLst>
      <p:ext uri="{BB962C8B-B14F-4D97-AF65-F5344CB8AC3E}">
        <p14:creationId xmlns:p14="http://schemas.microsoft.com/office/powerpoint/2010/main" val="233014129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p:txBody>
          <a:bodyPr/>
          <a:lstStyle/>
          <a:p>
            <a:r>
              <a:rPr lang="en-US" dirty="0"/>
              <a:t>OAsIs Cohort B Phase I/II Study of Ibrutinib, Obinutuzumab, and Venetoclax in R/R MCL: Safety</a:t>
            </a:r>
          </a:p>
        </p:txBody>
      </p:sp>
      <p:sp>
        <p:nvSpPr>
          <p:cNvPr id="4" name="Text Placeholder 3">
            <a:extLst>
              <a:ext uri="{FF2B5EF4-FFF2-40B4-BE49-F238E27FC236}">
                <a16:creationId xmlns:a16="http://schemas.microsoft.com/office/drawing/2014/main" id="{9CF6BD29-C82A-8B4B-9365-B5AF0C7F9CF1}"/>
              </a:ext>
            </a:extLst>
          </p:cNvPr>
          <p:cNvSpPr>
            <a:spLocks noGrp="1"/>
          </p:cNvSpPr>
          <p:nvPr>
            <p:ph type="body" sz="quarter" idx="4294967295"/>
          </p:nvPr>
        </p:nvSpPr>
        <p:spPr>
          <a:xfrm>
            <a:off x="423433" y="6376086"/>
            <a:ext cx="3258882" cy="243787"/>
          </a:xfrm>
        </p:spPr>
        <p:txBody>
          <a:bodyPr/>
          <a:lstStyle/>
          <a:p>
            <a:pPr marL="0" indent="0">
              <a:buNone/>
            </a:pPr>
            <a:r>
              <a:rPr lang="en-US" sz="1200" dirty="0">
                <a:solidFill>
                  <a:schemeClr val="bg2"/>
                </a:solidFill>
              </a:rPr>
              <a:t>Le </a:t>
            </a:r>
            <a:r>
              <a:rPr lang="en-US" sz="1200" dirty="0" err="1">
                <a:solidFill>
                  <a:schemeClr val="bg2"/>
                </a:solidFill>
              </a:rPr>
              <a:t>Gouill</a:t>
            </a:r>
            <a:r>
              <a:rPr lang="en-US" sz="1200" dirty="0">
                <a:solidFill>
                  <a:schemeClr val="bg2"/>
                </a:solidFill>
              </a:rPr>
              <a:t>. Blood. 2021;137:877.</a:t>
            </a:r>
          </a:p>
        </p:txBody>
      </p:sp>
      <p:graphicFrame>
        <p:nvGraphicFramePr>
          <p:cNvPr id="10" name="Table 13">
            <a:extLst>
              <a:ext uri="{FF2B5EF4-FFF2-40B4-BE49-F238E27FC236}">
                <a16:creationId xmlns:a16="http://schemas.microsoft.com/office/drawing/2014/main" id="{0A9513D2-CBEC-B646-84F2-26443069AA48}"/>
              </a:ext>
            </a:extLst>
          </p:cNvPr>
          <p:cNvGraphicFramePr>
            <a:graphicFrameLocks noGrp="1"/>
          </p:cNvGraphicFramePr>
          <p:nvPr/>
        </p:nvGraphicFramePr>
        <p:xfrm>
          <a:off x="719138" y="1353646"/>
          <a:ext cx="5142819" cy="4996572"/>
        </p:xfrm>
        <a:graphic>
          <a:graphicData uri="http://schemas.openxmlformats.org/drawingml/2006/table">
            <a:tbl>
              <a:tblPr firstRow="1" bandRow="1">
                <a:tableStyleId>{0505E3EF-67EA-436B-97B2-0124C06EBD24}</a:tableStyleId>
              </a:tblPr>
              <a:tblGrid>
                <a:gridCol w="1946570">
                  <a:extLst>
                    <a:ext uri="{9D8B030D-6E8A-4147-A177-3AD203B41FA5}">
                      <a16:colId xmlns:a16="http://schemas.microsoft.com/office/drawing/2014/main" val="2885996954"/>
                    </a:ext>
                  </a:extLst>
                </a:gridCol>
                <a:gridCol w="1441343">
                  <a:extLst>
                    <a:ext uri="{9D8B030D-6E8A-4147-A177-3AD203B41FA5}">
                      <a16:colId xmlns:a16="http://schemas.microsoft.com/office/drawing/2014/main" val="722923421"/>
                    </a:ext>
                  </a:extLst>
                </a:gridCol>
                <a:gridCol w="951902">
                  <a:extLst>
                    <a:ext uri="{9D8B030D-6E8A-4147-A177-3AD203B41FA5}">
                      <a16:colId xmlns:a16="http://schemas.microsoft.com/office/drawing/2014/main" val="1158735687"/>
                    </a:ext>
                  </a:extLst>
                </a:gridCol>
                <a:gridCol w="803004">
                  <a:extLst>
                    <a:ext uri="{9D8B030D-6E8A-4147-A177-3AD203B41FA5}">
                      <a16:colId xmlns:a16="http://schemas.microsoft.com/office/drawing/2014/main" val="3480542258"/>
                    </a:ext>
                  </a:extLst>
                </a:gridCol>
              </a:tblGrid>
              <a:tr h="260336">
                <a:tc>
                  <a:txBody>
                    <a:bodyPr/>
                    <a:lstStyle/>
                    <a:p>
                      <a:endParaRPr lang="en-US" sz="1200" dirty="0">
                        <a:solidFill>
                          <a:schemeClr val="tx1"/>
                        </a:solidFill>
                      </a:endParaRP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gridSpan="3">
                  <a:txBody>
                    <a:bodyPr/>
                    <a:lstStyle/>
                    <a:p>
                      <a:pPr algn="ctr"/>
                      <a:r>
                        <a:rPr lang="en-US" sz="1200" b="1" dirty="0">
                          <a:solidFill>
                            <a:schemeClr val="tx1"/>
                          </a:solidFill>
                        </a:rPr>
                        <a:t>Cohort B (n = 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lnL w="12700" cap="flat" cmpd="sng" algn="ctr">
                      <a:solidFill>
                        <a:schemeClr val="bg1"/>
                      </a:solidFill>
                      <a:prstDash val="solid"/>
                      <a:round/>
                      <a:headEnd type="none" w="med" len="med"/>
                      <a:tailEnd type="none" w="med" len="med"/>
                    </a:lnL>
                  </a:tcPr>
                </a:tc>
                <a:tc hMerge="1">
                  <a:txBody>
                    <a:bodyPr/>
                    <a:lstStyle/>
                    <a:p>
                      <a:endParaRPr lang="en-US"/>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807951944"/>
                  </a:ext>
                </a:extLst>
              </a:tr>
              <a:tr h="607452">
                <a:tc>
                  <a:txBody>
                    <a:bodyPr/>
                    <a:lstStyle/>
                    <a:p>
                      <a:r>
                        <a:rPr lang="en-US" sz="1200" b="1" dirty="0">
                          <a:solidFill>
                            <a:schemeClr val="tx1"/>
                          </a:solidFill>
                        </a:rPr>
                        <a:t>AEs, n (%)</a:t>
                      </a:r>
                    </a:p>
                  </a:txBody>
                  <a:tcP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algn="ctr"/>
                      <a:r>
                        <a:rPr lang="en-US" sz="1200" b="1" dirty="0">
                          <a:solidFill>
                            <a:schemeClr val="tx1"/>
                          </a:solidFill>
                        </a:rPr>
                        <a:t>Grade 1-2 </a:t>
                      </a:r>
                      <a:br>
                        <a:rPr lang="en-US" sz="1200" b="1" dirty="0">
                          <a:solidFill>
                            <a:schemeClr val="tx1"/>
                          </a:solidFill>
                        </a:rPr>
                      </a:br>
                      <a:r>
                        <a:rPr lang="en-US" sz="1200" b="1" dirty="0">
                          <a:solidFill>
                            <a:schemeClr val="tx1"/>
                          </a:solidFill>
                        </a:rPr>
                        <a:t>(&gt;20% of Patients)</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200" b="1" dirty="0">
                          <a:solidFill>
                            <a:schemeClr val="tx1"/>
                          </a:solidFill>
                        </a:rPr>
                        <a:t>All Grade 3</a:t>
                      </a:r>
                      <a:endParaRPr lang="en-US" dirty="0">
                        <a:solidFill>
                          <a:schemeClr val="tx1"/>
                        </a:solidFill>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200" b="1" dirty="0">
                          <a:solidFill>
                            <a:schemeClr val="tx1"/>
                          </a:solidFill>
                        </a:rPr>
                        <a:t>All Grade 4</a:t>
                      </a:r>
                      <a:endParaRPr lang="en-US" dirty="0">
                        <a:solidFill>
                          <a:schemeClr val="tx1"/>
                        </a:solidFill>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067784496"/>
                  </a:ext>
                </a:extLst>
              </a:tr>
              <a:tr h="2603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Any AE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23 (96)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17 (71)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12 (50)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22144625"/>
                  </a:ext>
                </a:extLst>
              </a:tr>
              <a:tr h="2603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Thrombocytopenia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11 (46)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10 (42)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3 (12)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415526374"/>
                  </a:ext>
                </a:extLst>
              </a:tr>
              <a:tr h="2603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Neutropenia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4 (17)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9 (38)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8 (33)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30833449"/>
                  </a:ext>
                </a:extLst>
              </a:tr>
              <a:tr h="260336">
                <a:tc>
                  <a:txBody>
                    <a:bodyPr/>
                    <a:lstStyle/>
                    <a:p>
                      <a:pPr lvl="0"/>
                      <a:r>
                        <a:rPr lang="en-US" sz="1200" b="0" dirty="0">
                          <a:solidFill>
                            <a:schemeClr val="bg1"/>
                          </a:solidFill>
                        </a:rPr>
                        <a:t>Musculoskeletal pain</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10 (42)</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587626608"/>
                  </a:ext>
                </a:extLst>
              </a:tr>
              <a:tr h="260336">
                <a:tc>
                  <a:txBody>
                    <a:bodyPr/>
                    <a:lstStyle/>
                    <a:p>
                      <a:pPr lvl="0"/>
                      <a:r>
                        <a:rPr lang="en-US" sz="1200" b="0" dirty="0">
                          <a:solidFill>
                            <a:schemeClr val="bg1"/>
                          </a:solidFill>
                        </a:rPr>
                        <a:t>Diarrhea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7 (29)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3 (12)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751164364"/>
                  </a:ext>
                </a:extLst>
              </a:tr>
              <a:tr h="2603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Nausea</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7 (29)</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82134660"/>
                  </a:ext>
                </a:extLst>
              </a:tr>
              <a:tr h="2603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Headache</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8 (33)</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303560769"/>
                  </a:ext>
                </a:extLst>
              </a:tr>
              <a:tr h="2603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URTI</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4 (17)</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632779714"/>
                  </a:ext>
                </a:extLst>
              </a:tr>
              <a:tr h="260336">
                <a:tc>
                  <a:txBody>
                    <a:bodyPr/>
                    <a:lstStyle/>
                    <a:p>
                      <a:pPr lvl="0"/>
                      <a:r>
                        <a:rPr lang="en-US" sz="1200" b="0" dirty="0">
                          <a:solidFill>
                            <a:schemeClr val="bg1"/>
                          </a:solidFill>
                        </a:rPr>
                        <a:t>Asthenia</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5 (21)</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113022762"/>
                  </a:ext>
                </a:extLst>
              </a:tr>
              <a:tr h="2603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Pyrexia</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5 (21)</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002023102"/>
                  </a:ext>
                </a:extLst>
              </a:tr>
              <a:tr h="2603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Lymphopenia</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3 (12)</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3 (12)</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41132991"/>
                  </a:ext>
                </a:extLst>
              </a:tr>
              <a:tr h="2603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Hypokalemia</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5 (21)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61895028"/>
                  </a:ext>
                </a:extLst>
              </a:tr>
              <a:tr h="260336">
                <a:tc>
                  <a:txBody>
                    <a:bodyPr/>
                    <a:lstStyle/>
                    <a:p>
                      <a:pPr lvl="0"/>
                      <a:r>
                        <a:rPr lang="en-US" sz="1200" b="0" dirty="0">
                          <a:solidFill>
                            <a:schemeClr val="bg1"/>
                          </a:solidFill>
                        </a:rPr>
                        <a:t>Hypophosphatemia</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5 (21)</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2 (8)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119872865"/>
                  </a:ext>
                </a:extLst>
              </a:tr>
              <a:tr h="260336">
                <a:tc>
                  <a:txBody>
                    <a:bodyPr/>
                    <a:lstStyle/>
                    <a:p>
                      <a:pPr lvl="0"/>
                      <a:r>
                        <a:rPr lang="en-US" sz="1200" b="0" dirty="0">
                          <a:solidFill>
                            <a:schemeClr val="bg1"/>
                          </a:solidFill>
                        </a:rPr>
                        <a:t>Epistaxis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5 (21)</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093843396"/>
                  </a:ext>
                </a:extLst>
              </a:tr>
              <a:tr h="260336">
                <a:tc>
                  <a:txBody>
                    <a:bodyPr/>
                    <a:lstStyle/>
                    <a:p>
                      <a:pPr lvl="0"/>
                      <a:r>
                        <a:rPr lang="en-US" sz="1200" b="0" dirty="0">
                          <a:solidFill>
                            <a:schemeClr val="bg1"/>
                          </a:solidFill>
                        </a:rPr>
                        <a:t>Infusion-related reaction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2 (8)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b="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784653874"/>
                  </a:ext>
                </a:extLst>
              </a:tr>
            </a:tbl>
          </a:graphicData>
        </a:graphic>
      </p:graphicFrame>
      <p:graphicFrame>
        <p:nvGraphicFramePr>
          <p:cNvPr id="13" name="Table 13">
            <a:extLst>
              <a:ext uri="{FF2B5EF4-FFF2-40B4-BE49-F238E27FC236}">
                <a16:creationId xmlns:a16="http://schemas.microsoft.com/office/drawing/2014/main" id="{C176571A-5BE3-9E4A-8AA8-FD3E9D8645F1}"/>
              </a:ext>
            </a:extLst>
          </p:cNvPr>
          <p:cNvGraphicFramePr>
            <a:graphicFrameLocks noGrp="1"/>
          </p:cNvGraphicFramePr>
          <p:nvPr/>
        </p:nvGraphicFramePr>
        <p:xfrm>
          <a:off x="6134100" y="1371600"/>
          <a:ext cx="4984787" cy="4754880"/>
        </p:xfrm>
        <a:graphic>
          <a:graphicData uri="http://schemas.openxmlformats.org/drawingml/2006/table">
            <a:tbl>
              <a:tblPr firstRow="1" bandRow="1">
                <a:tableStyleId>{0505E3EF-67EA-436B-97B2-0124C06EBD24}</a:tableStyleId>
              </a:tblPr>
              <a:tblGrid>
                <a:gridCol w="2414670">
                  <a:extLst>
                    <a:ext uri="{9D8B030D-6E8A-4147-A177-3AD203B41FA5}">
                      <a16:colId xmlns:a16="http://schemas.microsoft.com/office/drawing/2014/main" val="2885996954"/>
                    </a:ext>
                  </a:extLst>
                </a:gridCol>
                <a:gridCol w="975360">
                  <a:extLst>
                    <a:ext uri="{9D8B030D-6E8A-4147-A177-3AD203B41FA5}">
                      <a16:colId xmlns:a16="http://schemas.microsoft.com/office/drawing/2014/main" val="722923421"/>
                    </a:ext>
                  </a:extLst>
                </a:gridCol>
                <a:gridCol w="816428">
                  <a:extLst>
                    <a:ext uri="{9D8B030D-6E8A-4147-A177-3AD203B41FA5}">
                      <a16:colId xmlns:a16="http://schemas.microsoft.com/office/drawing/2014/main" val="1158735687"/>
                    </a:ext>
                  </a:extLst>
                </a:gridCol>
                <a:gridCol w="778329">
                  <a:extLst>
                    <a:ext uri="{9D8B030D-6E8A-4147-A177-3AD203B41FA5}">
                      <a16:colId xmlns:a16="http://schemas.microsoft.com/office/drawing/2014/main" val="3480542258"/>
                    </a:ext>
                  </a:extLst>
                </a:gridCol>
              </a:tblGrid>
              <a:tr h="0">
                <a:tc>
                  <a:txBody>
                    <a:bodyPr/>
                    <a:lstStyle/>
                    <a:p>
                      <a:endParaRPr lang="en-US" sz="1200" dirty="0">
                        <a:solidFill>
                          <a:schemeClr val="tx1"/>
                        </a:solidFill>
                      </a:endParaRPr>
                    </a:p>
                  </a:txBody>
                  <a:tcP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gridSpan="3">
                  <a:txBody>
                    <a:bodyPr/>
                    <a:lstStyle/>
                    <a:p>
                      <a:pPr algn="ctr"/>
                      <a:r>
                        <a:rPr lang="en-US" sz="1200" b="1" dirty="0">
                          <a:solidFill>
                            <a:schemeClr val="tx1"/>
                          </a:solidFill>
                        </a:rPr>
                        <a:t>Cohort B (n = 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endParaRPr lang="en-US"/>
                    </a:p>
                  </a:txBody>
                  <a:tcPr>
                    <a:lnL w="12700" cap="flat" cmpd="sng" algn="ctr">
                      <a:solidFill>
                        <a:schemeClr val="bg1"/>
                      </a:solidFill>
                      <a:prstDash val="solid"/>
                      <a:round/>
                      <a:headEnd type="none" w="med" len="med"/>
                      <a:tailEnd type="none" w="med" len="med"/>
                    </a:lnL>
                  </a:tcPr>
                </a:tc>
                <a:tc hMerge="1">
                  <a:txBody>
                    <a:bodyPr/>
                    <a:lstStyle/>
                    <a:p>
                      <a:endParaRPr lang="en-US"/>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807951944"/>
                  </a:ext>
                </a:extLst>
              </a:tr>
              <a:tr h="246185">
                <a:tc>
                  <a:txBody>
                    <a:bodyPr/>
                    <a:lstStyle/>
                    <a:p>
                      <a:r>
                        <a:rPr lang="en-US" sz="1200" b="1" dirty="0">
                          <a:solidFill>
                            <a:schemeClr val="tx1"/>
                          </a:solidFill>
                        </a:rPr>
                        <a:t>AEs, n (%)</a:t>
                      </a:r>
                    </a:p>
                  </a:txBody>
                  <a:tcPr>
                    <a:lnL w="12700" cmpd="sng">
                      <a:noFill/>
                    </a:lnL>
                    <a:lnR w="1905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algn="ctr"/>
                      <a:r>
                        <a:rPr lang="en-US" sz="1200" b="1" dirty="0">
                          <a:solidFill>
                            <a:schemeClr val="tx1"/>
                          </a:solidFill>
                        </a:rPr>
                        <a:t>Grade 1-2 </a:t>
                      </a:r>
                      <a:br>
                        <a:rPr lang="en-US" sz="1200" b="1" dirty="0">
                          <a:solidFill>
                            <a:schemeClr val="tx1"/>
                          </a:solidFill>
                        </a:rPr>
                      </a:br>
                      <a:r>
                        <a:rPr lang="en-US" sz="1200" b="1" dirty="0">
                          <a:solidFill>
                            <a:schemeClr val="tx1"/>
                          </a:solidFill>
                        </a:rPr>
                        <a:t>(&gt;20% of Patients)</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200" b="1" dirty="0">
                          <a:solidFill>
                            <a:schemeClr val="tx1"/>
                          </a:solidFill>
                        </a:rPr>
                        <a:t>All Grade 3</a:t>
                      </a:r>
                      <a:endParaRPr lang="en-US" dirty="0">
                        <a:solidFill>
                          <a:schemeClr val="tx1"/>
                        </a:solidFill>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200" b="1" dirty="0">
                          <a:solidFill>
                            <a:schemeClr val="tx1"/>
                          </a:solidFill>
                        </a:rPr>
                        <a:t>All Grade 4</a:t>
                      </a:r>
                      <a:endParaRPr lang="en-US" dirty="0">
                        <a:solidFill>
                          <a:schemeClr val="tx1"/>
                        </a:solidFill>
                      </a:endParaRP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06778449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Upper respiratory disorders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2 (8)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22144625"/>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Rash</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4 (17)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41552637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Gastroesophageal reflux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2 (8)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30833449"/>
                  </a:ext>
                </a:extLst>
              </a:tr>
              <a:tr h="0">
                <a:tc>
                  <a:txBody>
                    <a:bodyPr/>
                    <a:lstStyle/>
                    <a:p>
                      <a:pPr lvl="0"/>
                      <a:r>
                        <a:rPr lang="en-US" sz="1200" b="0" dirty="0">
                          <a:solidFill>
                            <a:schemeClr val="bg1"/>
                          </a:solidFill>
                        </a:rPr>
                        <a:t>Discomfort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2 (8)</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587626608"/>
                  </a:ext>
                </a:extLst>
              </a:tr>
              <a:tr h="0">
                <a:tc>
                  <a:txBody>
                    <a:bodyPr/>
                    <a:lstStyle/>
                    <a:p>
                      <a:pPr lvl="0"/>
                      <a:r>
                        <a:rPr lang="en-US" sz="1200" b="0" dirty="0">
                          <a:solidFill>
                            <a:schemeClr val="bg1"/>
                          </a:solidFill>
                        </a:rPr>
                        <a:t>Neuropathy, peripheral </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1 (4)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75116436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Hypertension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2 (8)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8213466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Anemia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2 (8)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30356076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Vomiting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2(8)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63277971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Bronchitis/lung infection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2 (8)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20231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Constipation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4113299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GGT increased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2 (8)</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61895028"/>
                  </a:ext>
                </a:extLst>
              </a:tr>
              <a:tr h="0">
                <a:tc>
                  <a:txBody>
                    <a:bodyPr/>
                    <a:lstStyle/>
                    <a:p>
                      <a:pPr lvl="0"/>
                      <a:r>
                        <a:rPr lang="en-US" sz="1200" b="0" dirty="0">
                          <a:solidFill>
                            <a:schemeClr val="bg1"/>
                          </a:solidFill>
                        </a:rPr>
                        <a:t>ALT increased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119872865"/>
                  </a:ext>
                </a:extLst>
              </a:tr>
              <a:tr h="0">
                <a:tc>
                  <a:txBody>
                    <a:bodyPr/>
                    <a:lstStyle/>
                    <a:p>
                      <a:pPr lvl="0"/>
                      <a:r>
                        <a:rPr lang="en-US" sz="1200" b="0" dirty="0">
                          <a:solidFill>
                            <a:schemeClr val="bg1"/>
                          </a:solidFill>
                        </a:rPr>
                        <a:t>AST increased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093843396"/>
                  </a:ext>
                </a:extLst>
              </a:tr>
              <a:tr h="0">
                <a:tc>
                  <a:txBody>
                    <a:bodyPr/>
                    <a:lstStyle/>
                    <a:p>
                      <a:pPr lvl="0"/>
                      <a:r>
                        <a:rPr lang="en-US" sz="1200" b="0" dirty="0">
                          <a:solidFill>
                            <a:schemeClr val="bg1"/>
                          </a:solidFill>
                        </a:rPr>
                        <a:t>Hepatic cytolysis </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1 (4)</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200" dirty="0">
                          <a:solidFill>
                            <a:schemeClr val="bg1"/>
                          </a:solidFill>
                        </a:rPr>
                        <a:t>0</a:t>
                      </a:r>
                    </a:p>
                  </a:txBody>
                  <a:tcPr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1784653874"/>
                  </a:ext>
                </a:extLst>
              </a:tr>
            </a:tbl>
          </a:graphicData>
        </a:graphic>
      </p:graphicFrame>
    </p:spTree>
    <p:extLst>
      <p:ext uri="{BB962C8B-B14F-4D97-AF65-F5344CB8AC3E}">
        <p14:creationId xmlns:p14="http://schemas.microsoft.com/office/powerpoint/2010/main" val="318668277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A2F70AF6-9EBF-5840-B97B-5F112B45BBE4}"/>
              </a:ext>
            </a:extLst>
          </p:cNvPr>
          <p:cNvSpPr>
            <a:spLocks noGrp="1"/>
          </p:cNvSpPr>
          <p:nvPr>
            <p:ph type="title"/>
          </p:nvPr>
        </p:nvSpPr>
        <p:spPr>
          <a:xfrm>
            <a:off x="609759" y="238127"/>
            <a:ext cx="11487506" cy="1103313"/>
          </a:xfrm>
        </p:spPr>
        <p:txBody>
          <a:bodyPr/>
          <a:lstStyle/>
          <a:p>
            <a:r>
              <a:rPr lang="en-US" dirty="0"/>
              <a:t>BOVen Phase II Study of Zanubrutinib, Obinutuzumab, and Venetoclax in </a:t>
            </a:r>
            <a:r>
              <a:rPr lang="en-US" i="1" dirty="0"/>
              <a:t>TP53</a:t>
            </a:r>
            <a:r>
              <a:rPr lang="en-US" dirty="0"/>
              <a:t>-Mutant TN MCL: Preliminary Safety</a:t>
            </a:r>
          </a:p>
        </p:txBody>
      </p:sp>
      <p:sp>
        <p:nvSpPr>
          <p:cNvPr id="10" name="Text Placeholder 9">
            <a:extLst>
              <a:ext uri="{FF2B5EF4-FFF2-40B4-BE49-F238E27FC236}">
                <a16:creationId xmlns:a16="http://schemas.microsoft.com/office/drawing/2014/main" id="{484079EF-7FC7-094B-90DC-D110D1B17442}"/>
              </a:ext>
            </a:extLst>
          </p:cNvPr>
          <p:cNvSpPr>
            <a:spLocks noGrp="1"/>
          </p:cNvSpPr>
          <p:nvPr>
            <p:ph type="body" sz="quarter" idx="4294967295"/>
          </p:nvPr>
        </p:nvSpPr>
        <p:spPr>
          <a:xfrm>
            <a:off x="435789" y="6187299"/>
            <a:ext cx="6313488" cy="513893"/>
          </a:xfrm>
        </p:spPr>
        <p:txBody>
          <a:bodyPr/>
          <a:lstStyle/>
          <a:p>
            <a:pPr marL="0" indent="0">
              <a:lnSpc>
                <a:spcPct val="100000"/>
              </a:lnSpc>
              <a:buNone/>
            </a:pPr>
            <a:r>
              <a:rPr lang="en-US" sz="1200" dirty="0"/>
              <a:t>*SAEs: lung infection (grade 3), tumor lysis syndrome (grade 4), non-neutropenic fever (grade 1).</a:t>
            </a:r>
            <a:br>
              <a:rPr lang="fr-FR" sz="1200" dirty="0"/>
            </a:br>
            <a:r>
              <a:rPr lang="fr-FR" sz="1200" dirty="0">
                <a:solidFill>
                  <a:schemeClr val="bg2"/>
                </a:solidFill>
              </a:rPr>
              <a:t>Kumar. ASH 2021. Abstract 3540.</a:t>
            </a:r>
          </a:p>
        </p:txBody>
      </p:sp>
      <p:graphicFrame>
        <p:nvGraphicFramePr>
          <p:cNvPr id="11" name="Table 13">
            <a:extLst>
              <a:ext uri="{FF2B5EF4-FFF2-40B4-BE49-F238E27FC236}">
                <a16:creationId xmlns:a16="http://schemas.microsoft.com/office/drawing/2014/main" id="{D2809661-5110-C843-87BD-CF20F7551644}"/>
              </a:ext>
            </a:extLst>
          </p:cNvPr>
          <p:cNvGraphicFramePr>
            <a:graphicFrameLocks noGrp="1"/>
          </p:cNvGraphicFramePr>
          <p:nvPr/>
        </p:nvGraphicFramePr>
        <p:xfrm>
          <a:off x="6929774" y="2081428"/>
          <a:ext cx="4845467" cy="2834640"/>
        </p:xfrm>
        <a:graphic>
          <a:graphicData uri="http://schemas.openxmlformats.org/drawingml/2006/table">
            <a:tbl>
              <a:tblPr firstRow="1" bandRow="1">
                <a:tableStyleId>{0505E3EF-67EA-436B-97B2-0124C06EBD24}</a:tableStyleId>
              </a:tblPr>
              <a:tblGrid>
                <a:gridCol w="3280138">
                  <a:extLst>
                    <a:ext uri="{9D8B030D-6E8A-4147-A177-3AD203B41FA5}">
                      <a16:colId xmlns:a16="http://schemas.microsoft.com/office/drawing/2014/main" val="2885996954"/>
                    </a:ext>
                  </a:extLst>
                </a:gridCol>
                <a:gridCol w="1565329">
                  <a:extLst>
                    <a:ext uri="{9D8B030D-6E8A-4147-A177-3AD203B41FA5}">
                      <a16:colId xmlns:a16="http://schemas.microsoft.com/office/drawing/2014/main" val="722923421"/>
                    </a:ext>
                  </a:extLst>
                </a:gridCol>
              </a:tblGrid>
              <a:tr h="157616">
                <a:tc>
                  <a:txBody>
                    <a:bodyPr/>
                    <a:lstStyle/>
                    <a:p>
                      <a:pPr algn="ctr"/>
                      <a:r>
                        <a:rPr lang="en-US" sz="1800" b="1" dirty="0">
                          <a:solidFill>
                            <a:schemeClr val="tx1"/>
                          </a:solidFill>
                        </a:rPr>
                        <a:t>AEs, n (%)</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en-US" sz="1800" b="1" strike="noStrike" dirty="0">
                          <a:solidFill>
                            <a:schemeClr val="tx1"/>
                          </a:solidFill>
                        </a:rPr>
                        <a:t>N</a:t>
                      </a:r>
                      <a:r>
                        <a:rPr lang="en-US" sz="1800" b="1" dirty="0">
                          <a:solidFill>
                            <a:schemeClr val="tx1"/>
                          </a:solidFill>
                        </a:rPr>
                        <a:t>=80</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2807951944"/>
                  </a:ext>
                </a:extLst>
              </a:tr>
              <a:tr h="1576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solidFill>
                            <a:schemeClr val="bg1"/>
                          </a:solidFill>
                        </a:rPr>
                        <a:t>Any AE</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0" dirty="0">
                          <a:solidFill>
                            <a:schemeClr val="bg1"/>
                          </a:solidFill>
                        </a:rPr>
                        <a:t>80 (100)</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22144625"/>
                  </a:ext>
                </a:extLst>
              </a:tr>
              <a:tr h="157616">
                <a:tc>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n-US" sz="1800" b="0" dirty="0">
                          <a:solidFill>
                            <a:schemeClr val="bg1"/>
                          </a:solidFill>
                        </a:rPr>
                        <a:t>Grade 3 or higher AE</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0" dirty="0">
                          <a:solidFill>
                            <a:schemeClr val="bg1"/>
                          </a:solidFill>
                        </a:rPr>
                        <a:t>9 (11)</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2415526374"/>
                  </a:ext>
                </a:extLst>
              </a:tr>
              <a:tr h="1576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solidFill>
                            <a:schemeClr val="bg1"/>
                          </a:solidFill>
                        </a:rPr>
                        <a:t>SAE</a:t>
                      </a:r>
                      <a:r>
                        <a:rPr lang="en-US" sz="1800" b="0" baseline="30000" dirty="0">
                          <a:solidFill>
                            <a:schemeClr val="bg1"/>
                          </a:solidFill>
                        </a:rPr>
                        <a:t>*</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0" dirty="0">
                          <a:solidFill>
                            <a:schemeClr val="bg1"/>
                          </a:solidFill>
                        </a:rPr>
                        <a:t>3 (4)</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4130833449"/>
                  </a:ext>
                </a:extLst>
              </a:tr>
              <a:tr h="157616">
                <a:tc>
                  <a:txBody>
                    <a:bodyPr/>
                    <a:lstStyle/>
                    <a:p>
                      <a:pPr lvl="0"/>
                      <a:r>
                        <a:rPr lang="en-US" sz="1800" b="0" dirty="0">
                          <a:solidFill>
                            <a:schemeClr val="bg1"/>
                          </a:solidFill>
                        </a:rPr>
                        <a:t>AE resulting in drug discontinuation</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r>
                        <a:rPr lang="en-US" sz="1800" b="0" dirty="0">
                          <a:solidFill>
                            <a:schemeClr val="bg1"/>
                          </a:solidFill>
                        </a:rPr>
                        <a:t>0</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587626608"/>
                  </a:ext>
                </a:extLst>
              </a:tr>
              <a:tr h="157616">
                <a:tc>
                  <a:txBody>
                    <a:bodyPr/>
                    <a:lstStyle/>
                    <a:p>
                      <a:pPr lvl="0"/>
                      <a:r>
                        <a:rPr lang="en-US" sz="1800" b="0" dirty="0">
                          <a:solidFill>
                            <a:schemeClr val="bg1"/>
                          </a:solidFill>
                        </a:rPr>
                        <a:t>Deaths</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0" dirty="0">
                          <a:solidFill>
                            <a:schemeClr val="bg1"/>
                          </a:solidFill>
                        </a:rPr>
                        <a:t>1 (1)</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751164364"/>
                  </a:ext>
                </a:extLst>
              </a:tr>
              <a:tr h="1576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solidFill>
                            <a:schemeClr val="bg1"/>
                          </a:solidFill>
                        </a:rPr>
                        <a:t>Hospitalizations</a:t>
                      </a:r>
                    </a:p>
                  </a:txBody>
                  <a:tcPr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0" dirty="0">
                          <a:solidFill>
                            <a:schemeClr val="bg1"/>
                          </a:solidFill>
                        </a:rPr>
                        <a:t>3 (4)</a:t>
                      </a:r>
                    </a:p>
                  </a:txBody>
                  <a:tcPr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382134660"/>
                  </a:ext>
                </a:extLst>
              </a:tr>
            </a:tbl>
          </a:graphicData>
        </a:graphic>
      </p:graphicFrame>
      <p:sp>
        <p:nvSpPr>
          <p:cNvPr id="7" name="TextBox 6">
            <a:extLst>
              <a:ext uri="{FF2B5EF4-FFF2-40B4-BE49-F238E27FC236}">
                <a16:creationId xmlns:a16="http://schemas.microsoft.com/office/drawing/2014/main" id="{84C7AE6E-448A-AE4C-AAF5-A8A822419A0D}"/>
              </a:ext>
            </a:extLst>
          </p:cNvPr>
          <p:cNvSpPr txBox="1"/>
          <p:nvPr/>
        </p:nvSpPr>
        <p:spPr>
          <a:xfrm>
            <a:off x="2479448" y="1590226"/>
            <a:ext cx="222617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Adverse Events</a:t>
            </a:r>
          </a:p>
        </p:txBody>
      </p:sp>
      <p:sp>
        <p:nvSpPr>
          <p:cNvPr id="2" name="TextBox 1">
            <a:extLst>
              <a:ext uri="{FF2B5EF4-FFF2-40B4-BE49-F238E27FC236}">
                <a16:creationId xmlns:a16="http://schemas.microsoft.com/office/drawing/2014/main" id="{77652014-2628-2E0D-D06A-B2E796E86EF9}"/>
              </a:ext>
            </a:extLst>
          </p:cNvPr>
          <p:cNvSpPr txBox="1"/>
          <p:nvPr/>
        </p:nvSpPr>
        <p:spPr>
          <a:xfrm>
            <a:off x="2479448" y="1590226"/>
            <a:ext cx="222617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Adverse Events</a:t>
            </a:r>
          </a:p>
        </p:txBody>
      </p:sp>
      <p:sp>
        <p:nvSpPr>
          <p:cNvPr id="3" name="Freeform 2">
            <a:extLst>
              <a:ext uri="{FF2B5EF4-FFF2-40B4-BE49-F238E27FC236}">
                <a16:creationId xmlns:a16="http://schemas.microsoft.com/office/drawing/2014/main" id="{EAB968DB-38A4-5594-5190-A973BD92806E}"/>
              </a:ext>
            </a:extLst>
          </p:cNvPr>
          <p:cNvSpPr/>
          <p:nvPr/>
        </p:nvSpPr>
        <p:spPr bwMode="auto">
          <a:xfrm rot="5400000">
            <a:off x="4439918" y="3484883"/>
            <a:ext cx="45719" cy="4190996"/>
          </a:xfrm>
          <a:custGeom>
            <a:avLst/>
            <a:gdLst>
              <a:gd name="connsiteX0" fmla="*/ 0 w 0"/>
              <a:gd name="connsiteY0" fmla="*/ 0 h 3515360"/>
              <a:gd name="connsiteX1" fmla="*/ 0 w 0"/>
              <a:gd name="connsiteY1" fmla="*/ 3515360 h 3515360"/>
            </a:gdLst>
            <a:ahLst/>
            <a:cxnLst>
              <a:cxn ang="0">
                <a:pos x="connsiteX0" y="connsiteY0"/>
              </a:cxn>
              <a:cxn ang="0">
                <a:pos x="connsiteX1" y="connsiteY1"/>
              </a:cxn>
            </a:cxnLst>
            <a:rect l="l" t="t" r="r" b="b"/>
            <a:pathLst>
              <a:path h="3515360">
                <a:moveTo>
                  <a:pt x="0" y="0"/>
                </a:moveTo>
                <a:lnTo>
                  <a:pt x="0" y="3515360"/>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4" name="Straight Connector 3">
            <a:extLst>
              <a:ext uri="{FF2B5EF4-FFF2-40B4-BE49-F238E27FC236}">
                <a16:creationId xmlns:a16="http://schemas.microsoft.com/office/drawing/2014/main" id="{6A908254-3E69-6F78-9AF5-D0B17AB5C555}"/>
              </a:ext>
            </a:extLst>
          </p:cNvPr>
          <p:cNvCxnSpPr>
            <a:cxnSpLocks/>
          </p:cNvCxnSpPr>
          <p:nvPr/>
        </p:nvCxnSpPr>
        <p:spPr bwMode="auto">
          <a:xfrm rot="5400000">
            <a:off x="6429188" y="559240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6" name="Straight Connector 5">
            <a:extLst>
              <a:ext uri="{FF2B5EF4-FFF2-40B4-BE49-F238E27FC236}">
                <a16:creationId xmlns:a16="http://schemas.microsoft.com/office/drawing/2014/main" id="{DCD7F692-04BC-23B4-938B-D93E29775F07}"/>
              </a:ext>
            </a:extLst>
          </p:cNvPr>
          <p:cNvCxnSpPr>
            <a:cxnSpLocks/>
          </p:cNvCxnSpPr>
          <p:nvPr/>
        </p:nvCxnSpPr>
        <p:spPr bwMode="auto">
          <a:xfrm rot="5400000">
            <a:off x="5746078" y="559240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8" name="Straight Connector 7">
            <a:extLst>
              <a:ext uri="{FF2B5EF4-FFF2-40B4-BE49-F238E27FC236}">
                <a16:creationId xmlns:a16="http://schemas.microsoft.com/office/drawing/2014/main" id="{D41DE64B-DC8E-1B61-4234-9E8365E5CED8}"/>
              </a:ext>
            </a:extLst>
          </p:cNvPr>
          <p:cNvCxnSpPr>
            <a:cxnSpLocks/>
          </p:cNvCxnSpPr>
          <p:nvPr/>
        </p:nvCxnSpPr>
        <p:spPr bwMode="auto">
          <a:xfrm rot="5400000">
            <a:off x="5066553" y="559240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58F02D67-E733-512E-95D3-A386F3DB20C2}"/>
              </a:ext>
            </a:extLst>
          </p:cNvPr>
          <p:cNvCxnSpPr>
            <a:cxnSpLocks/>
          </p:cNvCxnSpPr>
          <p:nvPr/>
        </p:nvCxnSpPr>
        <p:spPr bwMode="auto">
          <a:xfrm rot="5400000">
            <a:off x="4379856" y="559270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05141908-2375-7C52-882E-26FF8FDCB7DE}"/>
              </a:ext>
            </a:extLst>
          </p:cNvPr>
          <p:cNvCxnSpPr>
            <a:cxnSpLocks/>
          </p:cNvCxnSpPr>
          <p:nvPr/>
        </p:nvCxnSpPr>
        <p:spPr bwMode="auto">
          <a:xfrm rot="5400000">
            <a:off x="3696746" y="5592705"/>
            <a:ext cx="69768" cy="0"/>
          </a:xfrm>
          <a:prstGeom prst="line">
            <a:avLst/>
          </a:prstGeom>
          <a:noFill/>
          <a:ln w="28575" cap="flat" cmpd="sng" algn="ctr">
            <a:solidFill>
              <a:schemeClr val="bg1"/>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41885C91-67D8-B04B-04DE-D5852DA9A190}"/>
              </a:ext>
            </a:extLst>
          </p:cNvPr>
          <p:cNvCxnSpPr>
            <a:cxnSpLocks/>
          </p:cNvCxnSpPr>
          <p:nvPr/>
        </p:nvCxnSpPr>
        <p:spPr bwMode="auto">
          <a:xfrm rot="5400000">
            <a:off x="3017221" y="5592705"/>
            <a:ext cx="69768" cy="0"/>
          </a:xfrm>
          <a:prstGeom prst="line">
            <a:avLst/>
          </a:prstGeom>
          <a:noFill/>
          <a:ln w="28575" cap="flat" cmpd="sng" algn="ctr">
            <a:solidFill>
              <a:schemeClr val="bg1"/>
            </a:solidFill>
            <a:prstDash val="solid"/>
            <a:round/>
            <a:headEnd type="none" w="med" len="med"/>
            <a:tailEnd type="none" w="med" len="med"/>
          </a:ln>
          <a:effectLst/>
        </p:spPr>
      </p:cxnSp>
      <p:sp>
        <p:nvSpPr>
          <p:cNvPr id="15" name="TextBox 14">
            <a:extLst>
              <a:ext uri="{FF2B5EF4-FFF2-40B4-BE49-F238E27FC236}">
                <a16:creationId xmlns:a16="http://schemas.microsoft.com/office/drawing/2014/main" id="{069D2E8C-EB38-97F6-E984-459DD62D5DF9}"/>
              </a:ext>
            </a:extLst>
          </p:cNvPr>
          <p:cNvSpPr txBox="1"/>
          <p:nvPr/>
        </p:nvSpPr>
        <p:spPr bwMode="auto">
          <a:xfrm>
            <a:off x="2185671" y="5627289"/>
            <a:ext cx="3738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6" name="TextBox 15">
            <a:extLst>
              <a:ext uri="{FF2B5EF4-FFF2-40B4-BE49-F238E27FC236}">
                <a16:creationId xmlns:a16="http://schemas.microsoft.com/office/drawing/2014/main" id="{671A457F-EC90-AE26-6C3F-93E42FD1545E}"/>
              </a:ext>
            </a:extLst>
          </p:cNvPr>
          <p:cNvSpPr txBox="1"/>
          <p:nvPr/>
        </p:nvSpPr>
        <p:spPr bwMode="auto">
          <a:xfrm>
            <a:off x="2865195" y="5627289"/>
            <a:ext cx="3738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a:t>
            </a:r>
          </a:p>
        </p:txBody>
      </p:sp>
      <p:sp>
        <p:nvSpPr>
          <p:cNvPr id="17" name="TextBox 16">
            <a:extLst>
              <a:ext uri="{FF2B5EF4-FFF2-40B4-BE49-F238E27FC236}">
                <a16:creationId xmlns:a16="http://schemas.microsoft.com/office/drawing/2014/main" id="{996E0294-4A45-DB52-AB65-4C08DEC5DB92}"/>
              </a:ext>
            </a:extLst>
          </p:cNvPr>
          <p:cNvSpPr txBox="1"/>
          <p:nvPr/>
        </p:nvSpPr>
        <p:spPr bwMode="auto">
          <a:xfrm>
            <a:off x="3519617" y="5640289"/>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18" name="TextBox 17">
            <a:extLst>
              <a:ext uri="{FF2B5EF4-FFF2-40B4-BE49-F238E27FC236}">
                <a16:creationId xmlns:a16="http://schemas.microsoft.com/office/drawing/2014/main" id="{576EC80A-F699-744F-4C0E-46998D14C83B}"/>
              </a:ext>
            </a:extLst>
          </p:cNvPr>
          <p:cNvSpPr txBox="1"/>
          <p:nvPr/>
        </p:nvSpPr>
        <p:spPr bwMode="auto">
          <a:xfrm>
            <a:off x="4199141" y="5640288"/>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19" name="TextBox 18">
            <a:extLst>
              <a:ext uri="{FF2B5EF4-FFF2-40B4-BE49-F238E27FC236}">
                <a16:creationId xmlns:a16="http://schemas.microsoft.com/office/drawing/2014/main" id="{7FB1326F-5B27-818B-AA93-F2EF48916344}"/>
              </a:ext>
            </a:extLst>
          </p:cNvPr>
          <p:cNvSpPr txBox="1"/>
          <p:nvPr/>
        </p:nvSpPr>
        <p:spPr bwMode="auto">
          <a:xfrm>
            <a:off x="4875253" y="5640287"/>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20" name="TextBox 19">
            <a:extLst>
              <a:ext uri="{FF2B5EF4-FFF2-40B4-BE49-F238E27FC236}">
                <a16:creationId xmlns:a16="http://schemas.microsoft.com/office/drawing/2014/main" id="{6D63A12E-8F08-4D21-1317-172CE6FA395B}"/>
              </a:ext>
            </a:extLst>
          </p:cNvPr>
          <p:cNvSpPr txBox="1"/>
          <p:nvPr/>
        </p:nvSpPr>
        <p:spPr bwMode="auto">
          <a:xfrm>
            <a:off x="5561950" y="5630369"/>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25%</a:t>
            </a:r>
          </a:p>
        </p:txBody>
      </p:sp>
      <p:sp>
        <p:nvSpPr>
          <p:cNvPr id="21" name="TextBox 20">
            <a:extLst>
              <a:ext uri="{FF2B5EF4-FFF2-40B4-BE49-F238E27FC236}">
                <a16:creationId xmlns:a16="http://schemas.microsoft.com/office/drawing/2014/main" id="{7005E906-F19E-60CA-D8F2-4532C979EB5A}"/>
              </a:ext>
            </a:extLst>
          </p:cNvPr>
          <p:cNvSpPr txBox="1"/>
          <p:nvPr/>
        </p:nvSpPr>
        <p:spPr bwMode="auto">
          <a:xfrm>
            <a:off x="6255644" y="5640286"/>
            <a:ext cx="4523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22" name="TextBox 21">
            <a:extLst>
              <a:ext uri="{FF2B5EF4-FFF2-40B4-BE49-F238E27FC236}">
                <a16:creationId xmlns:a16="http://schemas.microsoft.com/office/drawing/2014/main" id="{CCF8F410-3BAA-633C-BA64-9CB1EA2016C7}"/>
              </a:ext>
            </a:extLst>
          </p:cNvPr>
          <p:cNvSpPr txBox="1"/>
          <p:nvPr/>
        </p:nvSpPr>
        <p:spPr bwMode="auto">
          <a:xfrm>
            <a:off x="355374" y="5313681"/>
            <a:ext cx="196464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Neutrophil count decreased</a:t>
            </a:r>
          </a:p>
        </p:txBody>
      </p:sp>
      <p:sp>
        <p:nvSpPr>
          <p:cNvPr id="23" name="TextBox 22">
            <a:extLst>
              <a:ext uri="{FF2B5EF4-FFF2-40B4-BE49-F238E27FC236}">
                <a16:creationId xmlns:a16="http://schemas.microsoft.com/office/drawing/2014/main" id="{2B7E5402-59D3-CA39-0E44-8B3D24D99B20}"/>
              </a:ext>
            </a:extLst>
          </p:cNvPr>
          <p:cNvSpPr txBox="1"/>
          <p:nvPr/>
        </p:nvSpPr>
        <p:spPr bwMode="auto">
          <a:xfrm>
            <a:off x="1280897" y="5018377"/>
            <a:ext cx="10374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Transaminitis</a:t>
            </a:r>
          </a:p>
        </p:txBody>
      </p:sp>
      <p:sp>
        <p:nvSpPr>
          <p:cNvPr id="24" name="TextBox 23">
            <a:extLst>
              <a:ext uri="{FF2B5EF4-FFF2-40B4-BE49-F238E27FC236}">
                <a16:creationId xmlns:a16="http://schemas.microsoft.com/office/drawing/2014/main" id="{7A308604-8BFC-F017-DC2B-62ABB6B4575A}"/>
              </a:ext>
            </a:extLst>
          </p:cNvPr>
          <p:cNvSpPr txBox="1"/>
          <p:nvPr/>
        </p:nvSpPr>
        <p:spPr bwMode="auto">
          <a:xfrm>
            <a:off x="558071" y="4722732"/>
            <a:ext cx="17602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Platelet count decreased</a:t>
            </a:r>
          </a:p>
        </p:txBody>
      </p:sp>
      <p:sp>
        <p:nvSpPr>
          <p:cNvPr id="25" name="TextBox 24">
            <a:extLst>
              <a:ext uri="{FF2B5EF4-FFF2-40B4-BE49-F238E27FC236}">
                <a16:creationId xmlns:a16="http://schemas.microsoft.com/office/drawing/2014/main" id="{71599DFB-B9E1-53F9-1446-151D0AFFB858}"/>
              </a:ext>
            </a:extLst>
          </p:cNvPr>
          <p:cNvSpPr txBox="1"/>
          <p:nvPr/>
        </p:nvSpPr>
        <p:spPr bwMode="auto">
          <a:xfrm>
            <a:off x="75717" y="4431050"/>
            <a:ext cx="224439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Gastroesophageal reflux disease</a:t>
            </a:r>
          </a:p>
        </p:txBody>
      </p:sp>
      <p:sp>
        <p:nvSpPr>
          <p:cNvPr id="26" name="TextBox 25">
            <a:extLst>
              <a:ext uri="{FF2B5EF4-FFF2-40B4-BE49-F238E27FC236}">
                <a16:creationId xmlns:a16="http://schemas.microsoft.com/office/drawing/2014/main" id="{B96009AB-A31B-3936-6A47-E8CD06F6233E}"/>
              </a:ext>
            </a:extLst>
          </p:cNvPr>
          <p:cNvSpPr txBox="1"/>
          <p:nvPr/>
        </p:nvSpPr>
        <p:spPr bwMode="auto">
          <a:xfrm>
            <a:off x="560635" y="4139368"/>
            <a:ext cx="17576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Infusion related reaction</a:t>
            </a:r>
          </a:p>
        </p:txBody>
      </p:sp>
      <p:sp>
        <p:nvSpPr>
          <p:cNvPr id="27" name="TextBox 26">
            <a:extLst>
              <a:ext uri="{FF2B5EF4-FFF2-40B4-BE49-F238E27FC236}">
                <a16:creationId xmlns:a16="http://schemas.microsoft.com/office/drawing/2014/main" id="{E461F7EA-DB62-5AF7-2DF1-5FFE845591C9}"/>
              </a:ext>
            </a:extLst>
          </p:cNvPr>
          <p:cNvSpPr txBox="1"/>
          <p:nvPr/>
        </p:nvSpPr>
        <p:spPr bwMode="auto">
          <a:xfrm>
            <a:off x="1614258" y="3843894"/>
            <a:ext cx="7040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Bruising</a:t>
            </a:r>
          </a:p>
        </p:txBody>
      </p:sp>
      <p:sp>
        <p:nvSpPr>
          <p:cNvPr id="28" name="TextBox 27">
            <a:extLst>
              <a:ext uri="{FF2B5EF4-FFF2-40B4-BE49-F238E27FC236}">
                <a16:creationId xmlns:a16="http://schemas.microsoft.com/office/drawing/2014/main" id="{57552B6E-83F3-7354-BEF2-B2EB35A8951B}"/>
              </a:ext>
            </a:extLst>
          </p:cNvPr>
          <p:cNvSpPr txBox="1"/>
          <p:nvPr/>
        </p:nvSpPr>
        <p:spPr bwMode="auto">
          <a:xfrm>
            <a:off x="1657250" y="3551744"/>
            <a:ext cx="65755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Nausea</a:t>
            </a:r>
          </a:p>
        </p:txBody>
      </p:sp>
      <p:sp>
        <p:nvSpPr>
          <p:cNvPr id="29" name="TextBox 28">
            <a:extLst>
              <a:ext uri="{FF2B5EF4-FFF2-40B4-BE49-F238E27FC236}">
                <a16:creationId xmlns:a16="http://schemas.microsoft.com/office/drawing/2014/main" id="{2A973069-BEAA-0B50-93D8-9938D28D1888}"/>
              </a:ext>
            </a:extLst>
          </p:cNvPr>
          <p:cNvSpPr txBox="1"/>
          <p:nvPr/>
        </p:nvSpPr>
        <p:spPr bwMode="auto">
          <a:xfrm>
            <a:off x="1223156" y="3256270"/>
            <a:ext cx="109164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Lung infection</a:t>
            </a:r>
          </a:p>
        </p:txBody>
      </p:sp>
      <p:sp>
        <p:nvSpPr>
          <p:cNvPr id="30" name="TextBox 29">
            <a:extLst>
              <a:ext uri="{FF2B5EF4-FFF2-40B4-BE49-F238E27FC236}">
                <a16:creationId xmlns:a16="http://schemas.microsoft.com/office/drawing/2014/main" id="{4C7F3D38-C095-1CDD-49CE-F632A782BF98}"/>
              </a:ext>
            </a:extLst>
          </p:cNvPr>
          <p:cNvSpPr txBox="1"/>
          <p:nvPr/>
        </p:nvSpPr>
        <p:spPr bwMode="auto">
          <a:xfrm>
            <a:off x="738921" y="2960625"/>
            <a:ext cx="157588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Tumor lysis syndrome</a:t>
            </a:r>
          </a:p>
        </p:txBody>
      </p:sp>
      <p:sp>
        <p:nvSpPr>
          <p:cNvPr id="31" name="TextBox 30">
            <a:extLst>
              <a:ext uri="{FF2B5EF4-FFF2-40B4-BE49-F238E27FC236}">
                <a16:creationId xmlns:a16="http://schemas.microsoft.com/office/drawing/2014/main" id="{53D91245-1FA5-D474-36FB-9C5DCEA1E5EF}"/>
              </a:ext>
            </a:extLst>
          </p:cNvPr>
          <p:cNvSpPr txBox="1"/>
          <p:nvPr/>
        </p:nvSpPr>
        <p:spPr bwMode="auto">
          <a:xfrm>
            <a:off x="1573894" y="2667410"/>
            <a:ext cx="7409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Diarrhea</a:t>
            </a:r>
          </a:p>
        </p:txBody>
      </p:sp>
      <p:sp>
        <p:nvSpPr>
          <p:cNvPr id="32" name="TextBox 31">
            <a:extLst>
              <a:ext uri="{FF2B5EF4-FFF2-40B4-BE49-F238E27FC236}">
                <a16:creationId xmlns:a16="http://schemas.microsoft.com/office/drawing/2014/main" id="{EDC48650-FE44-E767-D134-8C2980BBFCE9}"/>
              </a:ext>
            </a:extLst>
          </p:cNvPr>
          <p:cNvSpPr txBox="1"/>
          <p:nvPr/>
        </p:nvSpPr>
        <p:spPr bwMode="auto">
          <a:xfrm>
            <a:off x="814070" y="2371417"/>
            <a:ext cx="15007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Rash maculopapular</a:t>
            </a:r>
          </a:p>
        </p:txBody>
      </p:sp>
      <p:sp>
        <p:nvSpPr>
          <p:cNvPr id="33" name="TextBox 32">
            <a:extLst>
              <a:ext uri="{FF2B5EF4-FFF2-40B4-BE49-F238E27FC236}">
                <a16:creationId xmlns:a16="http://schemas.microsoft.com/office/drawing/2014/main" id="{9882CAE9-FF11-F1AB-CEB2-ABE6E28A8D49}"/>
              </a:ext>
            </a:extLst>
          </p:cNvPr>
          <p:cNvSpPr txBox="1"/>
          <p:nvPr/>
        </p:nvSpPr>
        <p:spPr bwMode="auto">
          <a:xfrm>
            <a:off x="1315746" y="2084921"/>
            <a:ext cx="99905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Constipation</a:t>
            </a:r>
          </a:p>
        </p:txBody>
      </p:sp>
      <p:sp>
        <p:nvSpPr>
          <p:cNvPr id="34" name="Line 121">
            <a:extLst>
              <a:ext uri="{FF2B5EF4-FFF2-40B4-BE49-F238E27FC236}">
                <a16:creationId xmlns:a16="http://schemas.microsoft.com/office/drawing/2014/main" id="{69321A70-B1BF-65AE-C940-E1712CE76653}"/>
              </a:ext>
            </a:extLst>
          </p:cNvPr>
          <p:cNvSpPr>
            <a:spLocks noChangeShapeType="1"/>
          </p:cNvSpPr>
          <p:nvPr/>
        </p:nvSpPr>
        <p:spPr bwMode="auto">
          <a:xfrm>
            <a:off x="2300707" y="2228646"/>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 name="Line 122">
            <a:extLst>
              <a:ext uri="{FF2B5EF4-FFF2-40B4-BE49-F238E27FC236}">
                <a16:creationId xmlns:a16="http://schemas.microsoft.com/office/drawing/2014/main" id="{AC561E66-B4C0-0C06-5B3B-5C9AF0A47B9C}"/>
              </a:ext>
            </a:extLst>
          </p:cNvPr>
          <p:cNvSpPr>
            <a:spLocks noChangeShapeType="1"/>
          </p:cNvSpPr>
          <p:nvPr/>
        </p:nvSpPr>
        <p:spPr bwMode="auto">
          <a:xfrm>
            <a:off x="2300707" y="2514828"/>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6" name="Line 121">
            <a:extLst>
              <a:ext uri="{FF2B5EF4-FFF2-40B4-BE49-F238E27FC236}">
                <a16:creationId xmlns:a16="http://schemas.microsoft.com/office/drawing/2014/main" id="{055A7BBE-1448-DACD-900E-9BDACF7A65A7}"/>
              </a:ext>
            </a:extLst>
          </p:cNvPr>
          <p:cNvSpPr>
            <a:spLocks noChangeShapeType="1"/>
          </p:cNvSpPr>
          <p:nvPr/>
        </p:nvSpPr>
        <p:spPr bwMode="auto">
          <a:xfrm>
            <a:off x="2300707" y="2818524"/>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7" name="Line 122">
            <a:extLst>
              <a:ext uri="{FF2B5EF4-FFF2-40B4-BE49-F238E27FC236}">
                <a16:creationId xmlns:a16="http://schemas.microsoft.com/office/drawing/2014/main" id="{7A365F6D-755B-6402-4049-5556D6526103}"/>
              </a:ext>
            </a:extLst>
          </p:cNvPr>
          <p:cNvSpPr>
            <a:spLocks noChangeShapeType="1"/>
          </p:cNvSpPr>
          <p:nvPr/>
        </p:nvSpPr>
        <p:spPr bwMode="auto">
          <a:xfrm>
            <a:off x="2300707" y="3104706"/>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8" name="Line 121">
            <a:extLst>
              <a:ext uri="{FF2B5EF4-FFF2-40B4-BE49-F238E27FC236}">
                <a16:creationId xmlns:a16="http://schemas.microsoft.com/office/drawing/2014/main" id="{45718B81-7DF7-1A7E-C060-7E01CFB4E78D}"/>
              </a:ext>
            </a:extLst>
          </p:cNvPr>
          <p:cNvSpPr>
            <a:spLocks noChangeShapeType="1"/>
          </p:cNvSpPr>
          <p:nvPr/>
        </p:nvSpPr>
        <p:spPr bwMode="auto">
          <a:xfrm>
            <a:off x="2300707" y="3403023"/>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9" name="Line 122">
            <a:extLst>
              <a:ext uri="{FF2B5EF4-FFF2-40B4-BE49-F238E27FC236}">
                <a16:creationId xmlns:a16="http://schemas.microsoft.com/office/drawing/2014/main" id="{FC3AF31D-C82E-85B4-EC6F-EF358D50EA9C}"/>
              </a:ext>
            </a:extLst>
          </p:cNvPr>
          <p:cNvSpPr>
            <a:spLocks noChangeShapeType="1"/>
          </p:cNvSpPr>
          <p:nvPr/>
        </p:nvSpPr>
        <p:spPr bwMode="auto">
          <a:xfrm>
            <a:off x="2300707" y="3689205"/>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0" name="Line 121">
            <a:extLst>
              <a:ext uri="{FF2B5EF4-FFF2-40B4-BE49-F238E27FC236}">
                <a16:creationId xmlns:a16="http://schemas.microsoft.com/office/drawing/2014/main" id="{EFAD716E-6FCC-FCBB-6840-B96C2F968E17}"/>
              </a:ext>
            </a:extLst>
          </p:cNvPr>
          <p:cNvSpPr>
            <a:spLocks noChangeShapeType="1"/>
          </p:cNvSpPr>
          <p:nvPr/>
        </p:nvSpPr>
        <p:spPr bwMode="auto">
          <a:xfrm>
            <a:off x="2300707" y="3980350"/>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1" name="Line 122">
            <a:extLst>
              <a:ext uri="{FF2B5EF4-FFF2-40B4-BE49-F238E27FC236}">
                <a16:creationId xmlns:a16="http://schemas.microsoft.com/office/drawing/2014/main" id="{4AD89774-6B5D-175D-8D1B-750F623B5046}"/>
              </a:ext>
            </a:extLst>
          </p:cNvPr>
          <p:cNvSpPr>
            <a:spLocks noChangeShapeType="1"/>
          </p:cNvSpPr>
          <p:nvPr/>
        </p:nvSpPr>
        <p:spPr bwMode="auto">
          <a:xfrm>
            <a:off x="2300707" y="426653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2" name="Line 121">
            <a:extLst>
              <a:ext uri="{FF2B5EF4-FFF2-40B4-BE49-F238E27FC236}">
                <a16:creationId xmlns:a16="http://schemas.microsoft.com/office/drawing/2014/main" id="{99BAD11A-93E7-019F-7729-CF750F3084AF}"/>
              </a:ext>
            </a:extLst>
          </p:cNvPr>
          <p:cNvSpPr>
            <a:spLocks noChangeShapeType="1"/>
          </p:cNvSpPr>
          <p:nvPr/>
        </p:nvSpPr>
        <p:spPr bwMode="auto">
          <a:xfrm>
            <a:off x="2300707" y="4568434"/>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3" name="Line 122">
            <a:extLst>
              <a:ext uri="{FF2B5EF4-FFF2-40B4-BE49-F238E27FC236}">
                <a16:creationId xmlns:a16="http://schemas.microsoft.com/office/drawing/2014/main" id="{A9353C21-B99A-FE4F-6DE9-23D33E2149CD}"/>
              </a:ext>
            </a:extLst>
          </p:cNvPr>
          <p:cNvSpPr>
            <a:spLocks noChangeShapeType="1"/>
          </p:cNvSpPr>
          <p:nvPr/>
        </p:nvSpPr>
        <p:spPr bwMode="auto">
          <a:xfrm>
            <a:off x="2300707" y="4854616"/>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4" name="Line 121">
            <a:extLst>
              <a:ext uri="{FF2B5EF4-FFF2-40B4-BE49-F238E27FC236}">
                <a16:creationId xmlns:a16="http://schemas.microsoft.com/office/drawing/2014/main" id="{3B908189-9D39-0BB6-BD7C-3A91FD53E129}"/>
              </a:ext>
            </a:extLst>
          </p:cNvPr>
          <p:cNvSpPr>
            <a:spLocks noChangeShapeType="1"/>
          </p:cNvSpPr>
          <p:nvPr/>
        </p:nvSpPr>
        <p:spPr bwMode="auto">
          <a:xfrm>
            <a:off x="2300707" y="5158312"/>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5" name="Line 122">
            <a:extLst>
              <a:ext uri="{FF2B5EF4-FFF2-40B4-BE49-F238E27FC236}">
                <a16:creationId xmlns:a16="http://schemas.microsoft.com/office/drawing/2014/main" id="{588C73EA-DD59-0DDA-DD2E-03CEAB3E2352}"/>
              </a:ext>
            </a:extLst>
          </p:cNvPr>
          <p:cNvSpPr>
            <a:spLocks noChangeShapeType="1"/>
          </p:cNvSpPr>
          <p:nvPr/>
        </p:nvSpPr>
        <p:spPr bwMode="auto">
          <a:xfrm>
            <a:off x="2300707" y="5444494"/>
            <a:ext cx="66572"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6" name="TextBox 45">
            <a:extLst>
              <a:ext uri="{FF2B5EF4-FFF2-40B4-BE49-F238E27FC236}">
                <a16:creationId xmlns:a16="http://schemas.microsoft.com/office/drawing/2014/main" id="{FEA8A184-EF91-FBC3-D3AB-FBDEF1678850}"/>
              </a:ext>
            </a:extLst>
          </p:cNvPr>
          <p:cNvSpPr txBox="1"/>
          <p:nvPr/>
        </p:nvSpPr>
        <p:spPr bwMode="auto">
          <a:xfrm>
            <a:off x="2526148" y="5864185"/>
            <a:ext cx="285873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Grade 1     Grade 2      Grade 3      Grade 4</a:t>
            </a:r>
          </a:p>
        </p:txBody>
      </p:sp>
      <p:sp>
        <p:nvSpPr>
          <p:cNvPr id="47" name="Rectangle 46">
            <a:extLst>
              <a:ext uri="{FF2B5EF4-FFF2-40B4-BE49-F238E27FC236}">
                <a16:creationId xmlns:a16="http://schemas.microsoft.com/office/drawing/2014/main" id="{C45C15AC-6483-3B29-59F5-632EB998AE6B}"/>
              </a:ext>
            </a:extLst>
          </p:cNvPr>
          <p:cNvSpPr/>
          <p:nvPr/>
        </p:nvSpPr>
        <p:spPr bwMode="auto">
          <a:xfrm>
            <a:off x="2479930" y="5961064"/>
            <a:ext cx="92436" cy="92436"/>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8" name="Rectangle 47">
            <a:extLst>
              <a:ext uri="{FF2B5EF4-FFF2-40B4-BE49-F238E27FC236}">
                <a16:creationId xmlns:a16="http://schemas.microsoft.com/office/drawing/2014/main" id="{F9FBDE3F-69AB-646F-F517-FBCB5E92E584}"/>
              </a:ext>
            </a:extLst>
          </p:cNvPr>
          <p:cNvSpPr/>
          <p:nvPr/>
        </p:nvSpPr>
        <p:spPr bwMode="auto">
          <a:xfrm>
            <a:off x="3157722" y="5961064"/>
            <a:ext cx="92436" cy="92436"/>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9" name="Rectangle 48">
            <a:extLst>
              <a:ext uri="{FF2B5EF4-FFF2-40B4-BE49-F238E27FC236}">
                <a16:creationId xmlns:a16="http://schemas.microsoft.com/office/drawing/2014/main" id="{E277D961-88B0-4937-4697-74A61CDD61A4}"/>
              </a:ext>
            </a:extLst>
          </p:cNvPr>
          <p:cNvSpPr/>
          <p:nvPr/>
        </p:nvSpPr>
        <p:spPr bwMode="auto">
          <a:xfrm>
            <a:off x="3863077" y="5961064"/>
            <a:ext cx="92436" cy="92436"/>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0" name="Rectangle 49">
            <a:extLst>
              <a:ext uri="{FF2B5EF4-FFF2-40B4-BE49-F238E27FC236}">
                <a16:creationId xmlns:a16="http://schemas.microsoft.com/office/drawing/2014/main" id="{513A374A-D240-8E48-280E-F00DCFAE7E5F}"/>
              </a:ext>
            </a:extLst>
          </p:cNvPr>
          <p:cNvSpPr/>
          <p:nvPr/>
        </p:nvSpPr>
        <p:spPr bwMode="auto">
          <a:xfrm>
            <a:off x="4531542" y="5961064"/>
            <a:ext cx="92436" cy="92436"/>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1" name="Rectangle 50">
            <a:extLst>
              <a:ext uri="{FF2B5EF4-FFF2-40B4-BE49-F238E27FC236}">
                <a16:creationId xmlns:a16="http://schemas.microsoft.com/office/drawing/2014/main" id="{95B157F2-2D59-E21C-436B-DB1C31AF20FD}"/>
              </a:ext>
            </a:extLst>
          </p:cNvPr>
          <p:cNvSpPr/>
          <p:nvPr/>
        </p:nvSpPr>
        <p:spPr bwMode="auto">
          <a:xfrm>
            <a:off x="2368226" y="3340911"/>
            <a:ext cx="809809" cy="126505"/>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2" name="Rectangle 51">
            <a:extLst>
              <a:ext uri="{FF2B5EF4-FFF2-40B4-BE49-F238E27FC236}">
                <a16:creationId xmlns:a16="http://schemas.microsoft.com/office/drawing/2014/main" id="{506D030F-4F5D-4CAF-4858-A1E4E8A43DF4}"/>
              </a:ext>
            </a:extLst>
          </p:cNvPr>
          <p:cNvSpPr/>
          <p:nvPr/>
        </p:nvSpPr>
        <p:spPr bwMode="auto">
          <a:xfrm>
            <a:off x="2367280" y="3042421"/>
            <a:ext cx="809808" cy="126505"/>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3" name="Rectangle 52">
            <a:extLst>
              <a:ext uri="{FF2B5EF4-FFF2-40B4-BE49-F238E27FC236}">
                <a16:creationId xmlns:a16="http://schemas.microsoft.com/office/drawing/2014/main" id="{2C4D451F-6BD9-D9A5-1310-66FBF3680760}"/>
              </a:ext>
            </a:extLst>
          </p:cNvPr>
          <p:cNvSpPr/>
          <p:nvPr/>
        </p:nvSpPr>
        <p:spPr bwMode="auto">
          <a:xfrm>
            <a:off x="2372580" y="2162321"/>
            <a:ext cx="1599401" cy="126505"/>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4" name="Rectangle 53">
            <a:extLst>
              <a:ext uri="{FF2B5EF4-FFF2-40B4-BE49-F238E27FC236}">
                <a16:creationId xmlns:a16="http://schemas.microsoft.com/office/drawing/2014/main" id="{944342BF-50C0-ED39-6A17-03677B4DA7FC}"/>
              </a:ext>
            </a:extLst>
          </p:cNvPr>
          <p:cNvSpPr/>
          <p:nvPr/>
        </p:nvSpPr>
        <p:spPr bwMode="auto">
          <a:xfrm>
            <a:off x="2367280" y="2460666"/>
            <a:ext cx="809808" cy="126505"/>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5" name="Rectangle 54">
            <a:extLst>
              <a:ext uri="{FF2B5EF4-FFF2-40B4-BE49-F238E27FC236}">
                <a16:creationId xmlns:a16="http://schemas.microsoft.com/office/drawing/2014/main" id="{5AA146B9-841B-5661-CA1B-5EF16A789CD4}"/>
              </a:ext>
            </a:extLst>
          </p:cNvPr>
          <p:cNvSpPr/>
          <p:nvPr/>
        </p:nvSpPr>
        <p:spPr bwMode="auto">
          <a:xfrm>
            <a:off x="2372580" y="2753577"/>
            <a:ext cx="804505" cy="126505"/>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6" name="Rectangle 55">
            <a:extLst>
              <a:ext uri="{FF2B5EF4-FFF2-40B4-BE49-F238E27FC236}">
                <a16:creationId xmlns:a16="http://schemas.microsoft.com/office/drawing/2014/main" id="{2AAAB0E4-3207-37CE-1AB8-6C35848D0DBD}"/>
              </a:ext>
            </a:extLst>
          </p:cNvPr>
          <p:cNvSpPr/>
          <p:nvPr/>
        </p:nvSpPr>
        <p:spPr bwMode="auto">
          <a:xfrm>
            <a:off x="2362471" y="3631321"/>
            <a:ext cx="2424679" cy="126505"/>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7" name="Rectangle 56">
            <a:extLst>
              <a:ext uri="{FF2B5EF4-FFF2-40B4-BE49-F238E27FC236}">
                <a16:creationId xmlns:a16="http://schemas.microsoft.com/office/drawing/2014/main" id="{EB14A32D-B60D-D545-2DEE-E8FD8BB173BF}"/>
              </a:ext>
            </a:extLst>
          </p:cNvPr>
          <p:cNvSpPr/>
          <p:nvPr/>
        </p:nvSpPr>
        <p:spPr bwMode="auto">
          <a:xfrm>
            <a:off x="2370776" y="3923537"/>
            <a:ext cx="2416374" cy="126505"/>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8" name="Rectangle 57">
            <a:extLst>
              <a:ext uri="{FF2B5EF4-FFF2-40B4-BE49-F238E27FC236}">
                <a16:creationId xmlns:a16="http://schemas.microsoft.com/office/drawing/2014/main" id="{2993A9F5-BE39-8024-0F54-A09442E5C189}"/>
              </a:ext>
            </a:extLst>
          </p:cNvPr>
          <p:cNvSpPr/>
          <p:nvPr/>
        </p:nvSpPr>
        <p:spPr bwMode="auto">
          <a:xfrm>
            <a:off x="2370776" y="4221204"/>
            <a:ext cx="806310" cy="126505"/>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59" name="Rectangle 58">
            <a:extLst>
              <a:ext uri="{FF2B5EF4-FFF2-40B4-BE49-F238E27FC236}">
                <a16:creationId xmlns:a16="http://schemas.microsoft.com/office/drawing/2014/main" id="{CDFF0467-C744-60CA-2713-DCBC5A74085A}"/>
              </a:ext>
            </a:extLst>
          </p:cNvPr>
          <p:cNvSpPr/>
          <p:nvPr/>
        </p:nvSpPr>
        <p:spPr bwMode="auto">
          <a:xfrm>
            <a:off x="2370776" y="4809270"/>
            <a:ext cx="2416374" cy="126505"/>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0" name="Rectangle 59">
            <a:extLst>
              <a:ext uri="{FF2B5EF4-FFF2-40B4-BE49-F238E27FC236}">
                <a16:creationId xmlns:a16="http://schemas.microsoft.com/office/drawing/2014/main" id="{1133E5CA-0320-B739-3C7D-19EB9E4F9407}"/>
              </a:ext>
            </a:extLst>
          </p:cNvPr>
          <p:cNvSpPr/>
          <p:nvPr/>
        </p:nvSpPr>
        <p:spPr bwMode="auto">
          <a:xfrm>
            <a:off x="2370777" y="5100321"/>
            <a:ext cx="2416374" cy="126505"/>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1" name="Rectangle 60">
            <a:extLst>
              <a:ext uri="{FF2B5EF4-FFF2-40B4-BE49-F238E27FC236}">
                <a16:creationId xmlns:a16="http://schemas.microsoft.com/office/drawing/2014/main" id="{B4379BC4-A573-D6C8-A233-EAEDE3BACD02}"/>
              </a:ext>
            </a:extLst>
          </p:cNvPr>
          <p:cNvSpPr/>
          <p:nvPr/>
        </p:nvSpPr>
        <p:spPr bwMode="auto">
          <a:xfrm>
            <a:off x="2368999" y="5400923"/>
            <a:ext cx="806310" cy="126505"/>
          </a:xfrm>
          <a:prstGeom prst="rect">
            <a:avLst/>
          </a:prstGeom>
          <a:solidFill>
            <a:schemeClr val="accent4"/>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2" name="Rectangle 61">
            <a:extLst>
              <a:ext uri="{FF2B5EF4-FFF2-40B4-BE49-F238E27FC236}">
                <a16:creationId xmlns:a16="http://schemas.microsoft.com/office/drawing/2014/main" id="{6569BBC6-BD29-99C8-1692-945E8D87D998}"/>
              </a:ext>
            </a:extLst>
          </p:cNvPr>
          <p:cNvSpPr/>
          <p:nvPr/>
        </p:nvSpPr>
        <p:spPr bwMode="auto">
          <a:xfrm>
            <a:off x="3172280" y="5400923"/>
            <a:ext cx="806309" cy="126505"/>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3" name="Rectangle 62">
            <a:extLst>
              <a:ext uri="{FF2B5EF4-FFF2-40B4-BE49-F238E27FC236}">
                <a16:creationId xmlns:a16="http://schemas.microsoft.com/office/drawing/2014/main" id="{A64F27E4-DE91-C4CA-1E7A-EE948A3BEB11}"/>
              </a:ext>
            </a:extLst>
          </p:cNvPr>
          <p:cNvSpPr/>
          <p:nvPr/>
        </p:nvSpPr>
        <p:spPr bwMode="auto">
          <a:xfrm>
            <a:off x="2362471" y="4513940"/>
            <a:ext cx="1616118" cy="126505"/>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4" name="Rectangle 63">
            <a:extLst>
              <a:ext uri="{FF2B5EF4-FFF2-40B4-BE49-F238E27FC236}">
                <a16:creationId xmlns:a16="http://schemas.microsoft.com/office/drawing/2014/main" id="{ED6990B4-AE61-C9AA-3BFB-88C0F9E2AA46}"/>
              </a:ext>
            </a:extLst>
          </p:cNvPr>
          <p:cNvSpPr/>
          <p:nvPr/>
        </p:nvSpPr>
        <p:spPr bwMode="auto">
          <a:xfrm>
            <a:off x="3172280" y="4221204"/>
            <a:ext cx="1614865" cy="126505"/>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5" name="Rectangle 64">
            <a:extLst>
              <a:ext uri="{FF2B5EF4-FFF2-40B4-BE49-F238E27FC236}">
                <a16:creationId xmlns:a16="http://schemas.microsoft.com/office/drawing/2014/main" id="{98B3B1F8-7872-9B4F-9922-68FC3082F49F}"/>
              </a:ext>
            </a:extLst>
          </p:cNvPr>
          <p:cNvSpPr/>
          <p:nvPr/>
        </p:nvSpPr>
        <p:spPr bwMode="auto">
          <a:xfrm>
            <a:off x="3177085" y="2753577"/>
            <a:ext cx="1599401" cy="126505"/>
          </a:xfrm>
          <a:prstGeom prst="rect">
            <a:avLst/>
          </a:prstGeom>
          <a:solidFill>
            <a:schemeClr val="accent6"/>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6" name="Rectangle 65">
            <a:extLst>
              <a:ext uri="{FF2B5EF4-FFF2-40B4-BE49-F238E27FC236}">
                <a16:creationId xmlns:a16="http://schemas.microsoft.com/office/drawing/2014/main" id="{D0CB874F-B987-A936-208A-D8987A059AF4}"/>
              </a:ext>
            </a:extLst>
          </p:cNvPr>
          <p:cNvSpPr/>
          <p:nvPr/>
        </p:nvSpPr>
        <p:spPr bwMode="auto">
          <a:xfrm>
            <a:off x="3180014" y="2460666"/>
            <a:ext cx="798575" cy="126505"/>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7" name="Rectangle 66">
            <a:extLst>
              <a:ext uri="{FF2B5EF4-FFF2-40B4-BE49-F238E27FC236}">
                <a16:creationId xmlns:a16="http://schemas.microsoft.com/office/drawing/2014/main" id="{1B9676C8-794D-A9EA-CF65-FCD09B7C83F8}"/>
              </a:ext>
            </a:extLst>
          </p:cNvPr>
          <p:cNvSpPr/>
          <p:nvPr/>
        </p:nvSpPr>
        <p:spPr bwMode="auto">
          <a:xfrm>
            <a:off x="4787145" y="4221204"/>
            <a:ext cx="1614865" cy="126505"/>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8" name="Rectangle 67">
            <a:extLst>
              <a:ext uri="{FF2B5EF4-FFF2-40B4-BE49-F238E27FC236}">
                <a16:creationId xmlns:a16="http://schemas.microsoft.com/office/drawing/2014/main" id="{85E3B714-ED37-4D6A-573F-1ED4E2022ED2}"/>
              </a:ext>
            </a:extLst>
          </p:cNvPr>
          <p:cNvSpPr/>
          <p:nvPr/>
        </p:nvSpPr>
        <p:spPr bwMode="auto">
          <a:xfrm>
            <a:off x="4787145" y="5100321"/>
            <a:ext cx="806831" cy="126505"/>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69" name="Rectangle 68">
            <a:extLst>
              <a:ext uri="{FF2B5EF4-FFF2-40B4-BE49-F238E27FC236}">
                <a16:creationId xmlns:a16="http://schemas.microsoft.com/office/drawing/2014/main" id="{329C2B49-C2A1-69A4-99C0-2E63F13E5FA1}"/>
              </a:ext>
            </a:extLst>
          </p:cNvPr>
          <p:cNvSpPr/>
          <p:nvPr/>
        </p:nvSpPr>
        <p:spPr bwMode="auto">
          <a:xfrm>
            <a:off x="3980991" y="5400923"/>
            <a:ext cx="1612986" cy="126505"/>
          </a:xfrm>
          <a:prstGeom prst="rect">
            <a:avLst/>
          </a:prstGeom>
          <a:solidFill>
            <a:schemeClr val="accent5"/>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0" name="Freeform 1">
            <a:extLst>
              <a:ext uri="{FF2B5EF4-FFF2-40B4-BE49-F238E27FC236}">
                <a16:creationId xmlns:a16="http://schemas.microsoft.com/office/drawing/2014/main" id="{A2198008-5333-E403-7406-B12358AFC6FD}"/>
              </a:ext>
            </a:extLst>
          </p:cNvPr>
          <p:cNvSpPr/>
          <p:nvPr/>
        </p:nvSpPr>
        <p:spPr bwMode="auto">
          <a:xfrm>
            <a:off x="2367280" y="2103120"/>
            <a:ext cx="0" cy="3515360"/>
          </a:xfrm>
          <a:custGeom>
            <a:avLst/>
            <a:gdLst>
              <a:gd name="connsiteX0" fmla="*/ 0 w 0"/>
              <a:gd name="connsiteY0" fmla="*/ 0 h 3515360"/>
              <a:gd name="connsiteX1" fmla="*/ 0 w 0"/>
              <a:gd name="connsiteY1" fmla="*/ 3515360 h 3515360"/>
            </a:gdLst>
            <a:ahLst/>
            <a:cxnLst>
              <a:cxn ang="0">
                <a:pos x="connsiteX0" y="connsiteY0"/>
              </a:cxn>
              <a:cxn ang="0">
                <a:pos x="connsiteX1" y="connsiteY1"/>
              </a:cxn>
            </a:cxnLst>
            <a:rect l="l" t="t" r="r" b="b"/>
            <a:pathLst>
              <a:path h="3515360">
                <a:moveTo>
                  <a:pt x="0" y="0"/>
                </a:moveTo>
                <a:lnTo>
                  <a:pt x="0" y="3515360"/>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359535829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alendar&#10;&#10;Description automatically generated">
            <a:extLst>
              <a:ext uri="{FF2B5EF4-FFF2-40B4-BE49-F238E27FC236}">
                <a16:creationId xmlns:a16="http://schemas.microsoft.com/office/drawing/2014/main" id="{13805364-3E24-344F-95DA-43DA6B97ACDC}"/>
              </a:ext>
            </a:extLst>
          </p:cNvPr>
          <p:cNvPicPr>
            <a:picLocks noChangeAspect="1"/>
          </p:cNvPicPr>
          <p:nvPr/>
        </p:nvPicPr>
        <p:blipFill>
          <a:blip r:embed="rId3"/>
          <a:stretch>
            <a:fillRect/>
          </a:stretch>
        </p:blipFill>
        <p:spPr>
          <a:xfrm>
            <a:off x="15014" y="1"/>
            <a:ext cx="12161972" cy="6858001"/>
          </a:xfrm>
          <a:prstGeom prst="rect">
            <a:avLst/>
          </a:prstGeom>
        </p:spPr>
      </p:pic>
      <p:pic>
        <p:nvPicPr>
          <p:cNvPr id="15" name="Picture 14" descr="Graphical user interface, website&#10;&#10;Description automatically generated">
            <a:extLst>
              <a:ext uri="{FF2B5EF4-FFF2-40B4-BE49-F238E27FC236}">
                <a16:creationId xmlns:a16="http://schemas.microsoft.com/office/drawing/2014/main" id="{80727F13-6791-5B49-9F46-3BF36290A24F}"/>
              </a:ext>
            </a:extLst>
          </p:cNvPr>
          <p:cNvPicPr>
            <a:picLocks noChangeAspect="1"/>
          </p:cNvPicPr>
          <p:nvPr/>
        </p:nvPicPr>
        <p:blipFill>
          <a:blip r:embed="rId4"/>
          <a:stretch>
            <a:fillRect/>
          </a:stretch>
        </p:blipFill>
        <p:spPr>
          <a:xfrm>
            <a:off x="15014" y="1"/>
            <a:ext cx="12161972" cy="6858001"/>
          </a:xfrm>
          <a:prstGeom prst="rect">
            <a:avLst/>
          </a:prstGeom>
        </p:spPr>
      </p:pic>
      <p:pic>
        <p:nvPicPr>
          <p:cNvPr id="17" name="Picture 16" descr="Graphical user interface&#10;&#10;Description automatically generated">
            <a:extLst>
              <a:ext uri="{FF2B5EF4-FFF2-40B4-BE49-F238E27FC236}">
                <a16:creationId xmlns:a16="http://schemas.microsoft.com/office/drawing/2014/main" id="{F0D5927F-FD5E-F648-9B5E-758022183824}"/>
              </a:ext>
            </a:extLst>
          </p:cNvPr>
          <p:cNvPicPr>
            <a:picLocks noChangeAspect="1"/>
          </p:cNvPicPr>
          <p:nvPr/>
        </p:nvPicPr>
        <p:blipFill>
          <a:blip r:embed="rId5"/>
          <a:stretch>
            <a:fillRect/>
          </a:stretch>
        </p:blipFill>
        <p:spPr>
          <a:xfrm>
            <a:off x="15014" y="1"/>
            <a:ext cx="12161972" cy="6858001"/>
          </a:xfrm>
          <a:prstGeom prst="rect">
            <a:avLst/>
          </a:prstGeom>
        </p:spPr>
      </p:pic>
      <p:pic>
        <p:nvPicPr>
          <p:cNvPr id="5" name="Picture 4" descr="A picture containing graphical user interface&#10;&#10;Description automatically generated">
            <a:extLst>
              <a:ext uri="{FF2B5EF4-FFF2-40B4-BE49-F238E27FC236}">
                <a16:creationId xmlns:a16="http://schemas.microsoft.com/office/drawing/2014/main" id="{AE206FA8-1ADF-6743-B3FD-1CA6C6C63ADB}"/>
              </a:ext>
            </a:extLst>
          </p:cNvPr>
          <p:cNvPicPr>
            <a:picLocks noChangeAspect="1"/>
          </p:cNvPicPr>
          <p:nvPr/>
        </p:nvPicPr>
        <p:blipFill>
          <a:blip r:embed="rId6"/>
          <a:stretch>
            <a:fillRect/>
          </a:stretch>
        </p:blipFill>
        <p:spPr>
          <a:xfrm>
            <a:off x="5639" y="1"/>
            <a:ext cx="12180723" cy="6858001"/>
          </a:xfrm>
          <a:prstGeom prst="rect">
            <a:avLst/>
          </a:prstGeom>
        </p:spPr>
      </p:pic>
      <p:pic>
        <p:nvPicPr>
          <p:cNvPr id="3" name="Picture 2" descr="Graphical user interface&#10;&#10;Description automatically generated with medium confidence">
            <a:extLst>
              <a:ext uri="{FF2B5EF4-FFF2-40B4-BE49-F238E27FC236}">
                <a16:creationId xmlns:a16="http://schemas.microsoft.com/office/drawing/2014/main" id="{427AC361-97E5-DB4A-97F9-E64F0D38923A}"/>
              </a:ext>
            </a:extLst>
          </p:cNvPr>
          <p:cNvPicPr>
            <a:picLocks noChangeAspect="1"/>
          </p:cNvPicPr>
          <p:nvPr/>
        </p:nvPicPr>
        <p:blipFill>
          <a:blip r:embed="rId7"/>
          <a:stretch>
            <a:fillRect/>
          </a:stretch>
        </p:blipFill>
        <p:spPr>
          <a:xfrm>
            <a:off x="3940" y="1"/>
            <a:ext cx="12161972" cy="6858001"/>
          </a:xfrm>
          <a:prstGeom prst="rect">
            <a:avLst/>
          </a:prstGeom>
        </p:spPr>
      </p:pic>
      <p:pic>
        <p:nvPicPr>
          <p:cNvPr id="13" name="Picture 12" descr="Graphical user interface&#10;&#10;Description automatically generated with medium confidence">
            <a:extLst>
              <a:ext uri="{FF2B5EF4-FFF2-40B4-BE49-F238E27FC236}">
                <a16:creationId xmlns:a16="http://schemas.microsoft.com/office/drawing/2014/main" id="{74C209DA-DD76-F140-A409-CC2B6FB9E380}"/>
              </a:ext>
            </a:extLst>
          </p:cNvPr>
          <p:cNvPicPr>
            <a:picLocks noChangeAspect="1"/>
          </p:cNvPicPr>
          <p:nvPr/>
        </p:nvPicPr>
        <p:blipFill>
          <a:blip r:embed="rId8"/>
          <a:stretch>
            <a:fillRect/>
          </a:stretch>
        </p:blipFill>
        <p:spPr>
          <a:xfrm>
            <a:off x="15014" y="121808"/>
            <a:ext cx="12161972" cy="6858001"/>
          </a:xfrm>
          <a:prstGeom prst="rect">
            <a:avLst/>
          </a:prstGeom>
        </p:spPr>
      </p:pic>
      <p:pic>
        <p:nvPicPr>
          <p:cNvPr id="7" name="Picture 6" descr="Graphical user interface&#10;&#10;Description automatically generated">
            <a:extLst>
              <a:ext uri="{FF2B5EF4-FFF2-40B4-BE49-F238E27FC236}">
                <a16:creationId xmlns:a16="http://schemas.microsoft.com/office/drawing/2014/main" id="{7ECE685F-3E0A-4645-A5C2-F8F5499F2E26}"/>
              </a:ext>
            </a:extLst>
          </p:cNvPr>
          <p:cNvPicPr>
            <a:picLocks noChangeAspect="1"/>
          </p:cNvPicPr>
          <p:nvPr/>
        </p:nvPicPr>
        <p:blipFill>
          <a:blip r:embed="rId9"/>
          <a:stretch>
            <a:fillRect/>
          </a:stretch>
        </p:blipFill>
        <p:spPr>
          <a:xfrm>
            <a:off x="24389" y="16917"/>
            <a:ext cx="12161972" cy="6858001"/>
          </a:xfrm>
          <a:prstGeom prst="rect">
            <a:avLst/>
          </a:prstGeom>
        </p:spPr>
      </p:pic>
      <p:pic>
        <p:nvPicPr>
          <p:cNvPr id="11" name="Picture 10" descr="Graphical user interface&#10;&#10;Description automatically generated">
            <a:extLst>
              <a:ext uri="{FF2B5EF4-FFF2-40B4-BE49-F238E27FC236}">
                <a16:creationId xmlns:a16="http://schemas.microsoft.com/office/drawing/2014/main" id="{39E371F3-F698-6E43-9AF5-D6112EDA06B4}"/>
              </a:ext>
            </a:extLst>
          </p:cNvPr>
          <p:cNvPicPr>
            <a:picLocks noChangeAspect="1"/>
          </p:cNvPicPr>
          <p:nvPr/>
        </p:nvPicPr>
        <p:blipFill>
          <a:blip r:embed="rId10"/>
          <a:stretch>
            <a:fillRect/>
          </a:stretch>
        </p:blipFill>
        <p:spPr>
          <a:xfrm>
            <a:off x="15014" y="1"/>
            <a:ext cx="12161972" cy="6858001"/>
          </a:xfrm>
          <a:prstGeom prst="rect">
            <a:avLst/>
          </a:prstGeom>
        </p:spPr>
      </p:pic>
      <p:pic>
        <p:nvPicPr>
          <p:cNvPr id="10" name="Picture 9" descr="A picture containing text&#10;&#10;Description automatically generated">
            <a:extLst>
              <a:ext uri="{FF2B5EF4-FFF2-40B4-BE49-F238E27FC236}">
                <a16:creationId xmlns:a16="http://schemas.microsoft.com/office/drawing/2014/main" id="{9661F0C6-188E-94BA-269D-24C866E23D00}"/>
              </a:ext>
            </a:extLst>
          </p:cNvPr>
          <p:cNvPicPr>
            <a:picLocks noChangeAspect="1"/>
          </p:cNvPicPr>
          <p:nvPr/>
        </p:nvPicPr>
        <p:blipFill>
          <a:blip r:embed="rId11"/>
          <a:stretch>
            <a:fillRect/>
          </a:stretch>
        </p:blipFill>
        <p:spPr>
          <a:xfrm>
            <a:off x="5639" y="-16918"/>
            <a:ext cx="12161972" cy="6858001"/>
          </a:xfrm>
          <a:prstGeom prst="rect">
            <a:avLst/>
          </a:prstGeom>
        </p:spPr>
      </p:pic>
      <p:sp>
        <p:nvSpPr>
          <p:cNvPr id="36" name="Rectangle 35">
            <a:extLst>
              <a:ext uri="{FF2B5EF4-FFF2-40B4-BE49-F238E27FC236}">
                <a16:creationId xmlns:a16="http://schemas.microsoft.com/office/drawing/2014/main" id="{A1B4A22D-3BE1-6C4A-812D-C1E98E8E0076}"/>
              </a:ext>
            </a:extLst>
          </p:cNvPr>
          <p:cNvSpPr/>
          <p:nvPr/>
        </p:nvSpPr>
        <p:spPr>
          <a:xfrm>
            <a:off x="5640" y="3445918"/>
            <a:ext cx="12161972" cy="748025"/>
          </a:xfrm>
          <a:prstGeom prst="rect">
            <a:avLst/>
          </a:prstGeom>
        </p:spPr>
        <p:txBody>
          <a:bodyPr wrap="squar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ctr"/>
            <a:r>
              <a:rPr lang="en-US" sz="4261" spc="799" dirty="0">
                <a:solidFill>
                  <a:srgbClr val="FFC82C"/>
                </a:solidFill>
                <a:latin typeface="Corporate A Medium" panose="02000503080000020004" pitchFamily="2" charset="0"/>
              </a:rPr>
              <a:t>LEUKEMIA/LYMPHOMA</a:t>
            </a:r>
          </a:p>
        </p:txBody>
      </p:sp>
      <p:sp>
        <p:nvSpPr>
          <p:cNvPr id="37" name="Rectangle 36">
            <a:extLst>
              <a:ext uri="{FF2B5EF4-FFF2-40B4-BE49-F238E27FC236}">
                <a16:creationId xmlns:a16="http://schemas.microsoft.com/office/drawing/2014/main" id="{136DD176-7412-694A-BED9-E7F8655CA44E}"/>
              </a:ext>
            </a:extLst>
          </p:cNvPr>
          <p:cNvSpPr/>
          <p:nvPr/>
        </p:nvSpPr>
        <p:spPr>
          <a:xfrm>
            <a:off x="24389" y="4094737"/>
            <a:ext cx="12161972" cy="420243"/>
          </a:xfrm>
          <a:prstGeom prst="rect">
            <a:avLst/>
          </a:prstGeom>
        </p:spPr>
        <p:txBody>
          <a:bodyPr wrap="square">
            <a:spAutoFit/>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ctr"/>
            <a:r>
              <a:rPr lang="en-US" sz="2131" dirty="0">
                <a:solidFill>
                  <a:schemeClr val="bg1"/>
                </a:solidFill>
                <a:latin typeface="Corporate S Demi" panose="02020500000000000000" pitchFamily="18" charset="0"/>
              </a:rPr>
              <a:t>Tuesday, May 23, 2023</a:t>
            </a:r>
          </a:p>
        </p:txBody>
      </p:sp>
      <p:pic>
        <p:nvPicPr>
          <p:cNvPr id="4" name="Picture 3" descr="Logo, company name&#10;&#10;Description automatically generated">
            <a:extLst>
              <a:ext uri="{FF2B5EF4-FFF2-40B4-BE49-F238E27FC236}">
                <a16:creationId xmlns:a16="http://schemas.microsoft.com/office/drawing/2014/main" id="{0D525850-CCE2-C198-EC6B-68F74ED12F73}"/>
              </a:ext>
            </a:extLst>
          </p:cNvPr>
          <p:cNvPicPr>
            <a:picLocks noChangeAspect="1"/>
          </p:cNvPicPr>
          <p:nvPr/>
        </p:nvPicPr>
        <p:blipFill>
          <a:blip r:embed="rId12"/>
          <a:stretch>
            <a:fillRect/>
          </a:stretch>
        </p:blipFill>
        <p:spPr>
          <a:xfrm>
            <a:off x="10075191" y="5795001"/>
            <a:ext cx="1535356" cy="652417"/>
          </a:xfrm>
          <a:prstGeom prst="rect">
            <a:avLst/>
          </a:prstGeom>
        </p:spPr>
      </p:pic>
    </p:spTree>
    <p:extLst>
      <p:ext uri="{BB962C8B-B14F-4D97-AF65-F5344CB8AC3E}">
        <p14:creationId xmlns:p14="http://schemas.microsoft.com/office/powerpoint/2010/main" val="392094648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86639" y="2395202"/>
            <a:ext cx="12273000" cy="2937247"/>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Chris Benton, MD</a:t>
            </a:r>
            <a:endParaRPr lang="en-US" dirty="0">
              <a:solidFill>
                <a:srgbClr val="002E51"/>
              </a:solidFill>
            </a:endParaRPr>
          </a:p>
          <a:p>
            <a:r>
              <a:rPr lang="en-US" dirty="0">
                <a:solidFill>
                  <a:srgbClr val="002E51"/>
                </a:solidFill>
              </a:rPr>
              <a:t>Rocky Mountain Cancer Centers / US Oncology</a:t>
            </a:r>
          </a:p>
          <a:p>
            <a:r>
              <a:rPr lang="en-US" dirty="0">
                <a:solidFill>
                  <a:srgbClr val="002E51"/>
                </a:solidFill>
              </a:rPr>
              <a:t>Denver, CO</a:t>
            </a:r>
          </a:p>
        </p:txBody>
      </p:sp>
      <p:sp>
        <p:nvSpPr>
          <p:cNvPr id="4" name="Title 3"/>
          <p:cNvSpPr>
            <a:spLocks noGrp="1"/>
          </p:cNvSpPr>
          <p:nvPr>
            <p:ph type="title"/>
          </p:nvPr>
        </p:nvSpPr>
        <p:spPr>
          <a:xfrm>
            <a:off x="5639" y="169797"/>
            <a:ext cx="12180722" cy="1048277"/>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solidFill>
                  <a:srgbClr val="002E51"/>
                </a:solidFill>
              </a:rPr>
              <a:t>Current Standards in MF and PV</a:t>
            </a:r>
          </a:p>
        </p:txBody>
      </p:sp>
    </p:spTree>
    <p:extLst>
      <p:ext uri="{BB962C8B-B14F-4D97-AF65-F5344CB8AC3E}">
        <p14:creationId xmlns:p14="http://schemas.microsoft.com/office/powerpoint/2010/main" val="164316052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651587" y="1095036"/>
            <a:ext cx="10851916" cy="4395519"/>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2664" u="sng" dirty="0">
                <a:solidFill>
                  <a:srgbClr val="002E51"/>
                </a:solidFill>
              </a:rPr>
              <a:t>Considerations in management and for treatment</a:t>
            </a:r>
          </a:p>
          <a:p>
            <a:pPr algn="l"/>
            <a:endParaRPr lang="en-US" sz="1332" u="sng" dirty="0">
              <a:solidFill>
                <a:srgbClr val="002E51"/>
              </a:solidFill>
            </a:endParaRPr>
          </a:p>
          <a:p>
            <a:pPr marL="456777" indent="-456777" algn="l">
              <a:buFont typeface="Arial" panose="020B0604020202020204" pitchFamily="34" charset="0"/>
              <a:buChar char="•"/>
            </a:pPr>
            <a:r>
              <a:rPr lang="en-US" sz="2664" dirty="0">
                <a:solidFill>
                  <a:srgbClr val="002E51"/>
                </a:solidFill>
              </a:rPr>
              <a:t>Risk stratification: DIPSS+, GIPSS, MIPSS70+</a:t>
            </a:r>
          </a:p>
          <a:p>
            <a:pPr marL="456777" indent="-456777" algn="l">
              <a:buFont typeface="Arial" panose="020B0604020202020204" pitchFamily="34" charset="0"/>
              <a:buChar char="•"/>
            </a:pPr>
            <a:r>
              <a:rPr lang="en-US" sz="2664" dirty="0">
                <a:solidFill>
                  <a:srgbClr val="002E51"/>
                </a:solidFill>
              </a:rPr>
              <a:t>Symptom burden: Symptom Assessment Form MPN-10</a:t>
            </a:r>
          </a:p>
          <a:p>
            <a:pPr marL="456777" indent="-456777" algn="l">
              <a:buFont typeface="Arial" panose="020B0604020202020204" pitchFamily="34" charset="0"/>
              <a:buChar char="•"/>
            </a:pPr>
            <a:r>
              <a:rPr lang="en-US" sz="2664" dirty="0">
                <a:solidFill>
                  <a:srgbClr val="002E51"/>
                </a:solidFill>
              </a:rPr>
              <a:t>Splenomegaly</a:t>
            </a:r>
          </a:p>
          <a:p>
            <a:pPr marL="456777" indent="-456777" algn="l">
              <a:buFont typeface="Arial" panose="020B0604020202020204" pitchFamily="34" charset="0"/>
              <a:buChar char="•"/>
            </a:pPr>
            <a:r>
              <a:rPr lang="en-US" sz="2664" dirty="0">
                <a:solidFill>
                  <a:srgbClr val="002E51"/>
                </a:solidFill>
              </a:rPr>
              <a:t>Blood counts</a:t>
            </a:r>
          </a:p>
          <a:p>
            <a:pPr marL="456777" indent="-456777" algn="l">
              <a:buFont typeface="Arial" panose="020B0604020202020204" pitchFamily="34" charset="0"/>
              <a:buChar char="•"/>
            </a:pPr>
            <a:r>
              <a:rPr lang="en-US" sz="2664" dirty="0">
                <a:solidFill>
                  <a:srgbClr val="002E51"/>
                </a:solidFill>
              </a:rPr>
              <a:t>Goals of care</a:t>
            </a:r>
          </a:p>
          <a:p>
            <a:pPr marL="456777" indent="-456777" algn="l">
              <a:buFont typeface="Arial" panose="020B0604020202020204" pitchFamily="34" charset="0"/>
              <a:buChar char="•"/>
            </a:pPr>
            <a:r>
              <a:rPr lang="en-US" sz="2664" dirty="0">
                <a:solidFill>
                  <a:srgbClr val="002E51"/>
                </a:solidFill>
              </a:rPr>
              <a:t>Medical fitness</a:t>
            </a:r>
          </a:p>
          <a:p>
            <a:pPr marL="456777" indent="-456777" algn="l">
              <a:buFont typeface="Arial" panose="020B0604020202020204" pitchFamily="34" charset="0"/>
              <a:buChar char="•"/>
            </a:pPr>
            <a:r>
              <a:rPr lang="en-US" sz="2664" dirty="0">
                <a:solidFill>
                  <a:srgbClr val="002E51"/>
                </a:solidFill>
              </a:rPr>
              <a:t>Transplant eligibility</a:t>
            </a:r>
          </a:p>
        </p:txBody>
      </p:sp>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Management of myelofibrosis</a:t>
            </a:r>
          </a:p>
        </p:txBody>
      </p:sp>
    </p:spTree>
    <p:extLst>
      <p:ext uri="{BB962C8B-B14F-4D97-AF65-F5344CB8AC3E}">
        <p14:creationId xmlns:p14="http://schemas.microsoft.com/office/powerpoint/2010/main" val="414956614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dirty="0">
                <a:solidFill>
                  <a:srgbClr val="002E51"/>
                </a:solidFill>
              </a:rPr>
              <a:t>Lower risk</a:t>
            </a:r>
          </a:p>
          <a:p>
            <a:pPr lvl="1"/>
            <a:r>
              <a:rPr lang="en-US" dirty="0">
                <a:solidFill>
                  <a:srgbClr val="002E51"/>
                </a:solidFill>
              </a:rPr>
              <a:t>DIPSS+ Low, Int-1</a:t>
            </a:r>
          </a:p>
          <a:p>
            <a:pPr lvl="1"/>
            <a:r>
              <a:rPr lang="en-US" dirty="0">
                <a:solidFill>
                  <a:srgbClr val="002E51"/>
                </a:solidFill>
              </a:rPr>
              <a:t>GIPSS Low, Int-1</a:t>
            </a:r>
          </a:p>
          <a:p>
            <a:pPr lvl="1"/>
            <a:r>
              <a:rPr lang="en-US" dirty="0">
                <a:solidFill>
                  <a:srgbClr val="002E51"/>
                </a:solidFill>
              </a:rPr>
              <a:t>MIPSS70+ Very low, Low, Int</a:t>
            </a:r>
          </a:p>
        </p:txBody>
      </p:sp>
      <p:sp>
        <p:nvSpPr>
          <p:cNvPr id="3" name="Content Placeholder 2"/>
          <p:cNvSpPr>
            <a:spLocks noGrp="1"/>
          </p:cNvSpPr>
          <p:nvPr>
            <p:ph sz="half" idx="2"/>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dirty="0">
                <a:solidFill>
                  <a:srgbClr val="002E51"/>
                </a:solidFill>
              </a:rPr>
              <a:t>Higher risk</a:t>
            </a:r>
          </a:p>
          <a:p>
            <a:pPr lvl="1"/>
            <a:r>
              <a:rPr lang="en-US" dirty="0">
                <a:solidFill>
                  <a:srgbClr val="002E51"/>
                </a:solidFill>
              </a:rPr>
              <a:t>DIPSS+ Int-2, High</a:t>
            </a:r>
          </a:p>
          <a:p>
            <a:pPr lvl="1"/>
            <a:r>
              <a:rPr lang="en-US" dirty="0">
                <a:solidFill>
                  <a:srgbClr val="002E51"/>
                </a:solidFill>
              </a:rPr>
              <a:t>GIPSS Int-2, High</a:t>
            </a:r>
          </a:p>
          <a:p>
            <a:pPr lvl="1"/>
            <a:r>
              <a:rPr lang="en-US" dirty="0">
                <a:solidFill>
                  <a:srgbClr val="002E51"/>
                </a:solidFill>
              </a:rPr>
              <a:t>MIPSS70+ High, Very high</a:t>
            </a:r>
          </a:p>
        </p:txBody>
      </p:sp>
      <p:sp>
        <p:nvSpPr>
          <p:cNvPr id="4" name="Title 3"/>
          <p:cNvSpPr>
            <a:spLocks noGrp="1"/>
          </p:cNvSpPr>
          <p:nvPr>
            <p:ph type="title"/>
          </p:nvPr>
        </p:nvSpPr>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Myelofibrosis risk stratification</a:t>
            </a:r>
            <a:endParaRPr lang="en-US" b="1" dirty="0">
              <a:solidFill>
                <a:srgbClr val="002E51"/>
              </a:solidFill>
            </a:endParaRPr>
          </a:p>
        </p:txBody>
      </p:sp>
      <p:sp>
        <p:nvSpPr>
          <p:cNvPr id="5" name="Rectangle 4">
            <a:extLst>
              <a:ext uri="{FF2B5EF4-FFF2-40B4-BE49-F238E27FC236}">
                <a16:creationId xmlns:a16="http://schemas.microsoft.com/office/drawing/2014/main" id="{4A304B42-79E5-3981-D2DA-C2E0ACD51EB0}"/>
              </a:ext>
            </a:extLst>
          </p:cNvPr>
          <p:cNvSpPr/>
          <p:nvPr/>
        </p:nvSpPr>
        <p:spPr bwMode="auto">
          <a:xfrm>
            <a:off x="6211348" y="1488756"/>
            <a:ext cx="4946111" cy="3052303"/>
          </a:xfrm>
          <a:prstGeom prst="rect">
            <a:avLst/>
          </a:prstGeom>
          <a:noFill/>
          <a:ln w="31750" cap="rnd" cmpd="sng" algn="ctr">
            <a:solidFill>
              <a:srgbClr val="C00000"/>
            </a:solid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marR="0" indent="0" algn="l" defTabSz="1218072" rtl="0" eaLnBrk="0" fontAlgn="base" latinLnBrk="0" hangingPunct="0">
              <a:lnSpc>
                <a:spcPct val="100000"/>
              </a:lnSpc>
              <a:spcBef>
                <a:spcPct val="0"/>
              </a:spcBef>
              <a:spcAft>
                <a:spcPct val="0"/>
              </a:spcAft>
              <a:buClrTx/>
              <a:buSzTx/>
              <a:buFontTx/>
              <a:buNone/>
              <a:tabLst/>
            </a:pPr>
            <a:endParaRPr kumimoji="0" lang="en-US" sz="3197"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sp>
        <p:nvSpPr>
          <p:cNvPr id="6" name="Rectangle 5">
            <a:extLst>
              <a:ext uri="{FF2B5EF4-FFF2-40B4-BE49-F238E27FC236}">
                <a16:creationId xmlns:a16="http://schemas.microsoft.com/office/drawing/2014/main" id="{78AAB6A5-1779-4942-9A28-1D7FE6486973}"/>
              </a:ext>
            </a:extLst>
          </p:cNvPr>
          <p:cNvSpPr/>
          <p:nvPr/>
        </p:nvSpPr>
        <p:spPr bwMode="auto">
          <a:xfrm>
            <a:off x="4508668" y="2173102"/>
            <a:ext cx="919358" cy="587207"/>
          </a:xfrm>
          <a:prstGeom prst="rect">
            <a:avLst/>
          </a:prstGeom>
          <a:noFill/>
          <a:ln w="31750" cap="rnd" cmpd="sng" algn="ctr">
            <a:solidFill>
              <a:srgbClr val="C00000"/>
            </a:solid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marR="0" indent="0" algn="l" defTabSz="1218072" rtl="0" eaLnBrk="0" fontAlgn="base" latinLnBrk="0" hangingPunct="0">
              <a:lnSpc>
                <a:spcPct val="100000"/>
              </a:lnSpc>
              <a:spcBef>
                <a:spcPct val="0"/>
              </a:spcBef>
              <a:spcAft>
                <a:spcPct val="0"/>
              </a:spcAft>
              <a:buClrTx/>
              <a:buSzTx/>
              <a:buFontTx/>
              <a:buNone/>
              <a:tabLst/>
            </a:pPr>
            <a:endParaRPr kumimoji="0" lang="en-US" sz="3197"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sp>
        <p:nvSpPr>
          <p:cNvPr id="7" name="Rectangle 6">
            <a:extLst>
              <a:ext uri="{FF2B5EF4-FFF2-40B4-BE49-F238E27FC236}">
                <a16:creationId xmlns:a16="http://schemas.microsoft.com/office/drawing/2014/main" id="{764D97F5-7170-E9C5-EAAA-474726483DCA}"/>
              </a:ext>
            </a:extLst>
          </p:cNvPr>
          <p:cNvSpPr/>
          <p:nvPr/>
        </p:nvSpPr>
        <p:spPr bwMode="auto">
          <a:xfrm>
            <a:off x="4286010" y="2766858"/>
            <a:ext cx="919358" cy="587207"/>
          </a:xfrm>
          <a:prstGeom prst="rect">
            <a:avLst/>
          </a:prstGeom>
          <a:noFill/>
          <a:ln w="31750" cap="rnd" cmpd="sng" algn="ctr">
            <a:solidFill>
              <a:srgbClr val="C00000"/>
            </a:solid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marR="0" indent="0" algn="l" defTabSz="1218072" rtl="0" eaLnBrk="0" fontAlgn="base" latinLnBrk="0" hangingPunct="0">
              <a:lnSpc>
                <a:spcPct val="100000"/>
              </a:lnSpc>
              <a:spcBef>
                <a:spcPct val="0"/>
              </a:spcBef>
              <a:spcAft>
                <a:spcPct val="0"/>
              </a:spcAft>
              <a:buClrTx/>
              <a:buSzTx/>
              <a:buFontTx/>
              <a:buNone/>
              <a:tabLst/>
            </a:pPr>
            <a:endParaRPr kumimoji="0" lang="en-US" sz="3197"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sp>
        <p:nvSpPr>
          <p:cNvPr id="8" name="Rectangle 7">
            <a:extLst>
              <a:ext uri="{FF2B5EF4-FFF2-40B4-BE49-F238E27FC236}">
                <a16:creationId xmlns:a16="http://schemas.microsoft.com/office/drawing/2014/main" id="{CA850040-1AC5-1A1D-23BC-5B38E25B7879}"/>
              </a:ext>
            </a:extLst>
          </p:cNvPr>
          <p:cNvSpPr/>
          <p:nvPr/>
        </p:nvSpPr>
        <p:spPr bwMode="auto">
          <a:xfrm>
            <a:off x="2917315" y="3833217"/>
            <a:ext cx="654133" cy="587207"/>
          </a:xfrm>
          <a:prstGeom prst="rect">
            <a:avLst/>
          </a:prstGeom>
          <a:noFill/>
          <a:ln w="31750" cap="rnd" cmpd="sng" algn="ctr">
            <a:solidFill>
              <a:srgbClr val="C00000"/>
            </a:solid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marR="0" indent="0" algn="l" defTabSz="1218072" rtl="0" eaLnBrk="0" fontAlgn="base" latinLnBrk="0" hangingPunct="0">
              <a:lnSpc>
                <a:spcPct val="100000"/>
              </a:lnSpc>
              <a:spcBef>
                <a:spcPct val="0"/>
              </a:spcBef>
              <a:spcAft>
                <a:spcPct val="0"/>
              </a:spcAft>
              <a:buClrTx/>
              <a:buSzTx/>
              <a:buFontTx/>
              <a:buNone/>
              <a:tabLst/>
            </a:pPr>
            <a:endParaRPr kumimoji="0" lang="en-US" sz="3197"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spTree>
    <p:extLst>
      <p:ext uri="{BB962C8B-B14F-4D97-AF65-F5344CB8AC3E}">
        <p14:creationId xmlns:p14="http://schemas.microsoft.com/office/powerpoint/2010/main" val="331100327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169796"/>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Management of higher risk myelofibrosis</a:t>
            </a:r>
          </a:p>
        </p:txBody>
      </p:sp>
      <p:sp>
        <p:nvSpPr>
          <p:cNvPr id="3" name="Subtitle 1">
            <a:extLst>
              <a:ext uri="{FF2B5EF4-FFF2-40B4-BE49-F238E27FC236}">
                <a16:creationId xmlns:a16="http://schemas.microsoft.com/office/drawing/2014/main" id="{077D0C9D-2D04-CE36-8596-C45F80221C1B}"/>
              </a:ext>
            </a:extLst>
          </p:cNvPr>
          <p:cNvSpPr>
            <a:spLocks noGrp="1"/>
          </p:cNvSpPr>
          <p:nvPr>
            <p:ph type="subTitle" idx="1"/>
          </p:nvPr>
        </p:nvSpPr>
        <p:spPr>
          <a:xfrm>
            <a:off x="171734" y="1431447"/>
            <a:ext cx="6438104" cy="3570517"/>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2664" u="sng" dirty="0">
                <a:solidFill>
                  <a:srgbClr val="002E51"/>
                </a:solidFill>
              </a:rPr>
              <a:t>Available therapies for MF</a:t>
            </a:r>
          </a:p>
          <a:p>
            <a:pPr algn="l"/>
            <a:endParaRPr lang="en-US" sz="1332" u="sng" dirty="0">
              <a:solidFill>
                <a:srgbClr val="002E51"/>
              </a:solidFill>
            </a:endParaRPr>
          </a:p>
          <a:p>
            <a:pPr marL="456777" indent="-456777" algn="l">
              <a:buFont typeface="Arial" panose="020B0604020202020204" pitchFamily="34" charset="0"/>
              <a:buChar char="•"/>
            </a:pPr>
            <a:r>
              <a:rPr lang="en-US" sz="2664" dirty="0">
                <a:solidFill>
                  <a:srgbClr val="002E51"/>
                </a:solidFill>
              </a:rPr>
              <a:t>Observation</a:t>
            </a:r>
          </a:p>
          <a:p>
            <a:pPr marL="456777" indent="-456777" algn="l">
              <a:buFont typeface="Arial" panose="020B0604020202020204" pitchFamily="34" charset="0"/>
              <a:buChar char="•"/>
            </a:pPr>
            <a:r>
              <a:rPr lang="en-US" sz="2664" dirty="0">
                <a:solidFill>
                  <a:srgbClr val="002E51"/>
                </a:solidFill>
              </a:rPr>
              <a:t>Hydroxyurea</a:t>
            </a:r>
          </a:p>
          <a:p>
            <a:pPr marL="456777" indent="-456777" algn="l">
              <a:buFont typeface="Arial" panose="020B0604020202020204" pitchFamily="34" charset="0"/>
              <a:buChar char="•"/>
            </a:pPr>
            <a:r>
              <a:rPr lang="en-US" sz="2664" dirty="0">
                <a:solidFill>
                  <a:srgbClr val="002E51"/>
                </a:solidFill>
              </a:rPr>
              <a:t>JAK2 inhibitors</a:t>
            </a:r>
          </a:p>
          <a:p>
            <a:pPr marL="1065813" lvl="1" indent="-456777" algn="l">
              <a:buFont typeface="Arial" panose="020B0604020202020204" pitchFamily="34" charset="0"/>
              <a:buChar char="•"/>
            </a:pPr>
            <a:r>
              <a:rPr lang="en-US" sz="2131" dirty="0" err="1">
                <a:solidFill>
                  <a:srgbClr val="002E51"/>
                </a:solidFill>
              </a:rPr>
              <a:t>Ruxolitinib</a:t>
            </a:r>
            <a:r>
              <a:rPr lang="en-US" sz="2131" dirty="0">
                <a:solidFill>
                  <a:srgbClr val="002E51"/>
                </a:solidFill>
              </a:rPr>
              <a:t> [COMFORT-1 &amp; COMFORT-2]</a:t>
            </a:r>
          </a:p>
          <a:p>
            <a:pPr marL="1065813" lvl="1" indent="-456777" algn="l">
              <a:buFont typeface="Arial" panose="020B0604020202020204" pitchFamily="34" charset="0"/>
              <a:buChar char="•"/>
            </a:pPr>
            <a:r>
              <a:rPr lang="en-US" sz="2131" dirty="0" err="1">
                <a:solidFill>
                  <a:srgbClr val="002E51"/>
                </a:solidFill>
              </a:rPr>
              <a:t>Fedratinib</a:t>
            </a:r>
            <a:r>
              <a:rPr lang="en-US" sz="2131" dirty="0">
                <a:solidFill>
                  <a:srgbClr val="002E51"/>
                </a:solidFill>
              </a:rPr>
              <a:t> [JAKARTA]</a:t>
            </a:r>
          </a:p>
          <a:p>
            <a:pPr marL="1065813" lvl="1" indent="-456777" algn="l">
              <a:buFont typeface="Arial" panose="020B0604020202020204" pitchFamily="34" charset="0"/>
              <a:buChar char="•"/>
            </a:pPr>
            <a:r>
              <a:rPr lang="en-US" sz="2131" dirty="0" err="1">
                <a:solidFill>
                  <a:srgbClr val="002E51"/>
                </a:solidFill>
              </a:rPr>
              <a:t>Pacritinib</a:t>
            </a:r>
            <a:r>
              <a:rPr lang="en-US" sz="2131" dirty="0">
                <a:solidFill>
                  <a:srgbClr val="002E51"/>
                </a:solidFill>
              </a:rPr>
              <a:t> [PERSIST-1 &amp; PERSIST-2]</a:t>
            </a:r>
          </a:p>
        </p:txBody>
      </p:sp>
      <p:sp>
        <p:nvSpPr>
          <p:cNvPr id="6" name="Subtitle 1">
            <a:extLst>
              <a:ext uri="{FF2B5EF4-FFF2-40B4-BE49-F238E27FC236}">
                <a16:creationId xmlns:a16="http://schemas.microsoft.com/office/drawing/2014/main" id="{0EF04BDF-85CD-C9D7-0285-F9D05F4034DE}"/>
              </a:ext>
            </a:extLst>
          </p:cNvPr>
          <p:cNvSpPr txBox="1">
            <a:spLocks/>
          </p:cNvSpPr>
          <p:nvPr/>
        </p:nvSpPr>
        <p:spPr bwMode="auto">
          <a:xfrm>
            <a:off x="6443735" y="1431126"/>
            <a:ext cx="5390988" cy="357051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121807" tIns="60904" rIns="121807" bIns="60904" numCol="1"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l"/>
            <a:r>
              <a:rPr lang="en-US" sz="2664" u="sng" kern="0" dirty="0">
                <a:solidFill>
                  <a:srgbClr val="002E51"/>
                </a:solidFill>
              </a:rPr>
              <a:t>When to treat &amp; what to treat with</a:t>
            </a:r>
          </a:p>
          <a:p>
            <a:pPr algn="l"/>
            <a:endParaRPr lang="en-US" sz="1332" u="sng" kern="0" dirty="0">
              <a:solidFill>
                <a:srgbClr val="002E51"/>
              </a:solidFill>
            </a:endParaRPr>
          </a:p>
          <a:p>
            <a:pPr marL="456777" indent="-456777" algn="l">
              <a:buFont typeface="Arial" panose="020B0604020202020204" pitchFamily="34" charset="0"/>
              <a:buChar char="•"/>
            </a:pPr>
            <a:r>
              <a:rPr lang="en-US" sz="2664" kern="0" dirty="0">
                <a:solidFill>
                  <a:srgbClr val="002E51"/>
                </a:solidFill>
              </a:rPr>
              <a:t>Intermediate or High-risk MF</a:t>
            </a:r>
          </a:p>
          <a:p>
            <a:pPr marL="456777" indent="-456777" algn="l">
              <a:buFont typeface="Arial" panose="020B0604020202020204" pitchFamily="34" charset="0"/>
              <a:buChar char="•"/>
            </a:pPr>
            <a:r>
              <a:rPr lang="en-US" sz="2664" kern="0" dirty="0">
                <a:solidFill>
                  <a:srgbClr val="002E51"/>
                </a:solidFill>
              </a:rPr>
              <a:t>Symptom burden MPN-10&gt;10</a:t>
            </a:r>
          </a:p>
          <a:p>
            <a:pPr marL="456777" indent="-456777" algn="l">
              <a:buFont typeface="Arial" panose="020B0604020202020204" pitchFamily="34" charset="0"/>
              <a:buChar char="•"/>
            </a:pPr>
            <a:r>
              <a:rPr lang="en-US" sz="2664" kern="0" dirty="0">
                <a:solidFill>
                  <a:srgbClr val="002E51"/>
                </a:solidFill>
              </a:rPr>
              <a:t>Splenomegaly</a:t>
            </a:r>
          </a:p>
          <a:p>
            <a:pPr marL="456777" indent="-456777" algn="l">
              <a:buFont typeface="Arial" panose="020B0604020202020204" pitchFamily="34" charset="0"/>
              <a:buChar char="•"/>
            </a:pPr>
            <a:r>
              <a:rPr lang="en-US" sz="2664" kern="0" dirty="0">
                <a:solidFill>
                  <a:srgbClr val="002E51"/>
                </a:solidFill>
              </a:rPr>
              <a:t>JAK2 inhibitors: potential disease modifying drugs</a:t>
            </a:r>
          </a:p>
          <a:p>
            <a:pPr marL="456777" indent="-456777" algn="l">
              <a:buFont typeface="Arial" panose="020B0604020202020204" pitchFamily="34" charset="0"/>
              <a:buChar char="•"/>
            </a:pPr>
            <a:endParaRPr lang="en-US" sz="2664" kern="0" dirty="0">
              <a:solidFill>
                <a:srgbClr val="002E51"/>
              </a:solidFill>
            </a:endParaRPr>
          </a:p>
        </p:txBody>
      </p:sp>
    </p:spTree>
    <p:extLst>
      <p:ext uri="{BB962C8B-B14F-4D97-AF65-F5344CB8AC3E}">
        <p14:creationId xmlns:p14="http://schemas.microsoft.com/office/powerpoint/2010/main" val="381808614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639" y="41579"/>
            <a:ext cx="12180722" cy="1075346"/>
          </a:xfrm>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r>
              <a:rPr lang="en-US" b="1" dirty="0"/>
              <a:t>Long-term outcomes with </a:t>
            </a:r>
            <a:r>
              <a:rPr lang="en-US" b="1" dirty="0" err="1"/>
              <a:t>ruxolitinib</a:t>
            </a:r>
            <a:endParaRPr lang="en-US" b="1" dirty="0"/>
          </a:p>
        </p:txBody>
      </p:sp>
      <p:pic>
        <p:nvPicPr>
          <p:cNvPr id="1028" name="Picture 4">
            <a:extLst>
              <a:ext uri="{FF2B5EF4-FFF2-40B4-BE49-F238E27FC236}">
                <a16:creationId xmlns:a16="http://schemas.microsoft.com/office/drawing/2014/main" id="{50BCDEC0-64A6-C260-42CC-52AF21577C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9151" y="1141710"/>
            <a:ext cx="6215574" cy="4273704"/>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9DD70CFD-AEE2-7569-1FBB-C27CC0F6E567}"/>
              </a:ext>
            </a:extLst>
          </p:cNvPr>
          <p:cNvGrpSpPr/>
          <p:nvPr/>
        </p:nvGrpSpPr>
        <p:grpSpPr>
          <a:xfrm>
            <a:off x="6747466" y="1007536"/>
            <a:ext cx="4016617" cy="4714266"/>
            <a:chOff x="169106" y="796413"/>
            <a:chExt cx="2706830" cy="3176981"/>
          </a:xfrm>
        </p:grpSpPr>
        <p:pic>
          <p:nvPicPr>
            <p:cNvPr id="3" name="Picture 2">
              <a:extLst>
                <a:ext uri="{FF2B5EF4-FFF2-40B4-BE49-F238E27FC236}">
                  <a16:creationId xmlns:a16="http://schemas.microsoft.com/office/drawing/2014/main" id="{42C11306-C8A6-587F-56A5-0B4BFA914759}"/>
                </a:ext>
              </a:extLst>
            </p:cNvPr>
            <p:cNvPicPr>
              <a:picLocks noChangeAspect="1"/>
            </p:cNvPicPr>
            <p:nvPr/>
          </p:nvPicPr>
          <p:blipFill>
            <a:blip r:embed="rId3"/>
            <a:stretch>
              <a:fillRect/>
            </a:stretch>
          </p:blipFill>
          <p:spPr>
            <a:xfrm>
              <a:off x="169106" y="852021"/>
              <a:ext cx="2706830" cy="3018135"/>
            </a:xfrm>
            <a:prstGeom prst="rect">
              <a:avLst/>
            </a:prstGeom>
          </p:spPr>
        </p:pic>
        <p:sp>
          <p:nvSpPr>
            <p:cNvPr id="5" name="Rectangle 4">
              <a:extLst>
                <a:ext uri="{FF2B5EF4-FFF2-40B4-BE49-F238E27FC236}">
                  <a16:creationId xmlns:a16="http://schemas.microsoft.com/office/drawing/2014/main" id="{25469164-2850-E404-CCA6-338F5CB0E3A0}"/>
                </a:ext>
              </a:extLst>
            </p:cNvPr>
            <p:cNvSpPr/>
            <p:nvPr/>
          </p:nvSpPr>
          <p:spPr bwMode="auto">
            <a:xfrm>
              <a:off x="169106" y="796413"/>
              <a:ext cx="229100" cy="206477"/>
            </a:xfrm>
            <a:prstGeom prst="rect">
              <a:avLst/>
            </a:prstGeom>
            <a:solidFill>
              <a:schemeClr val="bg1"/>
            </a:solidFill>
            <a:ln w="9525" cap="flat" cmpd="sng" algn="ctr">
              <a:no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marR="0" indent="0" algn="l" defTabSz="1218072" rtl="0" eaLnBrk="0" fontAlgn="base" latinLnBrk="0" hangingPunct="0">
                <a:lnSpc>
                  <a:spcPct val="100000"/>
                </a:lnSpc>
                <a:spcBef>
                  <a:spcPct val="0"/>
                </a:spcBef>
                <a:spcAft>
                  <a:spcPct val="0"/>
                </a:spcAft>
                <a:buClrTx/>
                <a:buSzTx/>
                <a:buFontTx/>
                <a:buNone/>
                <a:tabLst/>
              </a:pPr>
              <a:endParaRPr kumimoji="0" lang="en-US" sz="3197"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sp>
          <p:nvSpPr>
            <p:cNvPr id="6" name="Rectangle 5">
              <a:extLst>
                <a:ext uri="{FF2B5EF4-FFF2-40B4-BE49-F238E27FC236}">
                  <a16:creationId xmlns:a16="http://schemas.microsoft.com/office/drawing/2014/main" id="{D5FD0579-222D-1116-22CC-4EF6138DD1BA}"/>
                </a:ext>
              </a:extLst>
            </p:cNvPr>
            <p:cNvSpPr/>
            <p:nvPr/>
          </p:nvSpPr>
          <p:spPr bwMode="auto">
            <a:xfrm>
              <a:off x="206956" y="3766917"/>
              <a:ext cx="229100" cy="206477"/>
            </a:xfrm>
            <a:prstGeom prst="rect">
              <a:avLst/>
            </a:prstGeom>
            <a:solidFill>
              <a:schemeClr val="bg1"/>
            </a:solidFill>
            <a:ln w="9525" cap="flat" cmpd="sng" algn="ctr">
              <a:noFill/>
              <a:prstDash val="solid"/>
              <a:round/>
              <a:headEnd type="none" w="med" len="med"/>
              <a:tailEnd type="none" w="med" len="med"/>
            </a:ln>
            <a:effectLst/>
          </p:spPr>
          <p:txBody>
            <a:bodyPr vert="horz" wrap="square" lIns="121807" tIns="60904" rIns="121807" bIns="60904" numCol="1" rtlCol="0" anchor="t" anchorCtr="0" compatLnSpc="1">
              <a:prstTxWarp prst="textNoShape">
                <a:avLst/>
              </a:prstTxWarp>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marL="0" marR="0" indent="0" algn="l" defTabSz="1218072" rtl="0" eaLnBrk="0" fontAlgn="base" latinLnBrk="0" hangingPunct="0">
                <a:lnSpc>
                  <a:spcPct val="100000"/>
                </a:lnSpc>
                <a:spcBef>
                  <a:spcPct val="0"/>
                </a:spcBef>
                <a:spcAft>
                  <a:spcPct val="0"/>
                </a:spcAft>
                <a:buClrTx/>
                <a:buSzTx/>
                <a:buFontTx/>
                <a:buNone/>
                <a:tabLst/>
              </a:pPr>
              <a:endParaRPr kumimoji="0" lang="en-US" sz="3197"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grpSp>
      <p:sp>
        <p:nvSpPr>
          <p:cNvPr id="8" name="Title 3">
            <a:extLst>
              <a:ext uri="{FF2B5EF4-FFF2-40B4-BE49-F238E27FC236}">
                <a16:creationId xmlns:a16="http://schemas.microsoft.com/office/drawing/2014/main" id="{7EBEA714-BAE7-2CFD-DAE8-14A829733584}"/>
              </a:ext>
            </a:extLst>
          </p:cNvPr>
          <p:cNvSpPr txBox="1">
            <a:spLocks/>
          </p:cNvSpPr>
          <p:nvPr/>
        </p:nvSpPr>
        <p:spPr>
          <a:xfrm>
            <a:off x="5639" y="5528186"/>
            <a:ext cx="12180722" cy="282913"/>
          </a:xfrm>
          <a:prstGeom prst="rect">
            <a:avLst/>
          </a:prstGeom>
          <a:noFill/>
        </p:spPr>
        <p:txBody>
          <a:bodyPr/>
          <a:lstStyle>
            <a:defPPr>
              <a:defRPr lang="en-US"/>
            </a:defPPr>
            <a:lvl1pPr algn="l" rtl="0" fontAlgn="base">
              <a:spcBef>
                <a:spcPct val="0"/>
              </a:spcBef>
              <a:spcAft>
                <a:spcPct val="0"/>
              </a:spcAft>
              <a:defRPr sz="3199" kern="1200">
                <a:solidFill>
                  <a:schemeClr val="tx1"/>
                </a:solidFill>
                <a:latin typeface="Arial" charset="0"/>
                <a:ea typeface="ＭＳ Ｐゴシック" charset="0"/>
                <a:cs typeface="ＭＳ Ｐゴシック" charset="0"/>
              </a:defRPr>
            </a:lvl1pPr>
            <a:lvl2pPr marL="609356" algn="l" rtl="0" fontAlgn="base">
              <a:spcBef>
                <a:spcPct val="0"/>
              </a:spcBef>
              <a:spcAft>
                <a:spcPct val="0"/>
              </a:spcAft>
              <a:defRPr sz="3199" kern="1200">
                <a:solidFill>
                  <a:schemeClr val="tx1"/>
                </a:solidFill>
                <a:latin typeface="Arial" charset="0"/>
                <a:ea typeface="ＭＳ Ｐゴシック" charset="0"/>
                <a:cs typeface="ＭＳ Ｐゴシック" charset="0"/>
              </a:defRPr>
            </a:lvl2pPr>
            <a:lvl3pPr marL="1218712" algn="l" rtl="0" fontAlgn="base">
              <a:spcBef>
                <a:spcPct val="0"/>
              </a:spcBef>
              <a:spcAft>
                <a:spcPct val="0"/>
              </a:spcAft>
              <a:defRPr sz="3199" kern="1200">
                <a:solidFill>
                  <a:schemeClr val="tx1"/>
                </a:solidFill>
                <a:latin typeface="Arial" charset="0"/>
                <a:ea typeface="ＭＳ Ｐゴシック" charset="0"/>
                <a:cs typeface="ＭＳ Ｐゴシック" charset="0"/>
              </a:defRPr>
            </a:lvl3pPr>
            <a:lvl4pPr marL="1828068" algn="l" rtl="0" fontAlgn="base">
              <a:spcBef>
                <a:spcPct val="0"/>
              </a:spcBef>
              <a:spcAft>
                <a:spcPct val="0"/>
              </a:spcAft>
              <a:defRPr sz="3199" kern="1200">
                <a:solidFill>
                  <a:schemeClr val="tx1"/>
                </a:solidFill>
                <a:latin typeface="Arial" charset="0"/>
                <a:ea typeface="ＭＳ Ｐゴシック" charset="0"/>
                <a:cs typeface="ＭＳ Ｐゴシック" charset="0"/>
              </a:defRPr>
            </a:lvl4pPr>
            <a:lvl5pPr marL="2437425" algn="l" rtl="0" fontAlgn="base">
              <a:spcBef>
                <a:spcPct val="0"/>
              </a:spcBef>
              <a:spcAft>
                <a:spcPct val="0"/>
              </a:spcAft>
              <a:defRPr sz="3199" kern="1200">
                <a:solidFill>
                  <a:schemeClr val="tx1"/>
                </a:solidFill>
                <a:latin typeface="Arial" charset="0"/>
                <a:ea typeface="ＭＳ Ｐゴシック" charset="0"/>
                <a:cs typeface="ＭＳ Ｐゴシック" charset="0"/>
              </a:defRPr>
            </a:lvl5pPr>
            <a:lvl6pPr marL="3046781" algn="l" defTabSz="609356" rtl="0" eaLnBrk="1" latinLnBrk="0" hangingPunct="1">
              <a:defRPr sz="3199" kern="1200">
                <a:solidFill>
                  <a:schemeClr val="tx1"/>
                </a:solidFill>
                <a:latin typeface="Arial" charset="0"/>
                <a:ea typeface="ＭＳ Ｐゴシック" charset="0"/>
                <a:cs typeface="ＭＳ Ｐゴシック" charset="0"/>
              </a:defRPr>
            </a:lvl6pPr>
            <a:lvl7pPr marL="3656137" algn="l" defTabSz="609356" rtl="0" eaLnBrk="1" latinLnBrk="0" hangingPunct="1">
              <a:defRPr sz="3199" kern="1200">
                <a:solidFill>
                  <a:schemeClr val="tx1"/>
                </a:solidFill>
                <a:latin typeface="Arial" charset="0"/>
                <a:ea typeface="ＭＳ Ｐゴシック" charset="0"/>
                <a:cs typeface="ＭＳ Ｐゴシック" charset="0"/>
              </a:defRPr>
            </a:lvl7pPr>
            <a:lvl8pPr marL="4265493" algn="l" defTabSz="609356" rtl="0" eaLnBrk="1" latinLnBrk="0" hangingPunct="1">
              <a:defRPr sz="3199" kern="1200">
                <a:solidFill>
                  <a:schemeClr val="tx1"/>
                </a:solidFill>
                <a:latin typeface="Arial" charset="0"/>
                <a:ea typeface="ＭＳ Ｐゴシック" charset="0"/>
                <a:cs typeface="ＭＳ Ｐゴシック" charset="0"/>
              </a:defRPr>
            </a:lvl8pPr>
            <a:lvl9pPr marL="4874849" algn="l" defTabSz="609356" rtl="0" eaLnBrk="1" latinLnBrk="0" hangingPunct="1">
              <a:defRPr sz="3199" kern="1200">
                <a:solidFill>
                  <a:schemeClr val="tx1"/>
                </a:solidFill>
                <a:latin typeface="Arial" charset="0"/>
                <a:ea typeface="ＭＳ Ｐゴシック" charset="0"/>
                <a:cs typeface="ＭＳ Ｐゴシック" charset="0"/>
              </a:defRPr>
            </a:lvl9pPr>
          </a:lstStyle>
          <a:p>
            <a:pPr algn="r"/>
            <a:r>
              <a:rPr lang="en-US" sz="932" b="1" kern="0" dirty="0"/>
              <a:t>Harrison, et al. Leukemia, 2016; </a:t>
            </a:r>
            <a:r>
              <a:rPr lang="en-US" sz="932" b="1" kern="0" dirty="0" err="1"/>
              <a:t>Verstovsek</a:t>
            </a:r>
            <a:r>
              <a:rPr lang="en-US" sz="932" b="1" kern="0" dirty="0"/>
              <a:t>, et al. J of </a:t>
            </a:r>
            <a:r>
              <a:rPr lang="en-US" sz="932" b="1" kern="0" dirty="0" err="1"/>
              <a:t>Hematol</a:t>
            </a:r>
            <a:r>
              <a:rPr lang="en-US" sz="932" b="1" kern="0" dirty="0"/>
              <a:t> &amp; Oncol, 2017 </a:t>
            </a:r>
          </a:p>
        </p:txBody>
      </p:sp>
    </p:spTree>
    <p:extLst>
      <p:ext uri="{BB962C8B-B14F-4D97-AF65-F5344CB8AC3E}">
        <p14:creationId xmlns:p14="http://schemas.microsoft.com/office/powerpoint/2010/main" val="109643565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CYhvG5L9QKmCPGHWcl_ADQ"/>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2017_HTAA_Diabetes">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1.xml><?xml version="1.0" encoding="utf-8"?>
<a:theme xmlns:a="http://schemas.openxmlformats.org/drawingml/2006/main" name="3_2017_HTAA_Diabetes">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2.xml><?xml version="1.0" encoding="utf-8"?>
<a:theme xmlns:a="http://schemas.openxmlformats.org/drawingml/2006/main" name="1_2022_CCO_Template">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CO">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3.xml><?xml version="1.0" encoding="utf-8"?>
<a:theme xmlns:a="http://schemas.openxmlformats.org/drawingml/2006/main" name="MLC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extLst>
    <a:ext uri="{05A4C25C-085E-4340-85A3-A5531E510DB2}">
      <thm15:themeFamily xmlns:thm15="http://schemas.microsoft.com/office/thememl/2012/main" name="2022-06 LRF DLBCL in AYA" id="{E3A01C1D-7279-A54F-8EA9-9A0FB7DEE3AB}" vid="{48CC7893-6686-3440-B8AB-A4B65D1FD5A3}"/>
    </a:ext>
  </a:extLst>
</a:theme>
</file>

<file path=ppt/theme/theme17.xml><?xml version="1.0" encoding="utf-8"?>
<a:theme xmlns:a="http://schemas.openxmlformats.org/drawingml/2006/main" name="2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8.xml><?xml version="1.0" encoding="utf-8"?>
<a:theme xmlns:a="http://schemas.openxmlformats.org/drawingml/2006/main" name="2022_CCO_Template">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CO">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Office Theme">
  <a:themeElements>
    <a:clrScheme name="TG_Corp">
      <a:dk1>
        <a:srgbClr val="000000"/>
      </a:dk1>
      <a:lt1>
        <a:srgbClr val="FFFFFF"/>
      </a:lt1>
      <a:dk2>
        <a:srgbClr val="121B4D"/>
      </a:dk2>
      <a:lt2>
        <a:srgbClr val="BBCBD3"/>
      </a:lt2>
      <a:accent1>
        <a:srgbClr val="99CC33"/>
      </a:accent1>
      <a:accent2>
        <a:srgbClr val="003494"/>
      </a:accent2>
      <a:accent3>
        <a:srgbClr val="3EA7F3"/>
      </a:accent3>
      <a:accent4>
        <a:srgbClr val="909FA7"/>
      </a:accent4>
      <a:accent5>
        <a:srgbClr val="FF2600"/>
      </a:accent5>
      <a:accent6>
        <a:srgbClr val="FEE568"/>
      </a:accent6>
      <a:hlink>
        <a:srgbClr val="0563C1"/>
      </a:hlink>
      <a:folHlink>
        <a:srgbClr val="003494"/>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017_HTAA_Diabetes">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4.xml><?xml version="1.0" encoding="utf-8"?>
<a:theme xmlns:a="http://schemas.openxmlformats.org/drawingml/2006/main" name="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2017_HTAA_Diabetes">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8575">
          <a:solidFill>
            <a:schemeClr val="bg1"/>
          </a:solidFill>
          <a:round/>
          <a:headEnd/>
          <a:tailEnd/>
        </a:ln>
        <a:extLst>
          <a:ext uri="{909E8E84-426E-40DD-AFC4-6F175D3DCCD1}">
            <a14:hiddenFill xmlns:a14="http://schemas.microsoft.com/office/drawing/2010/main">
              <a:noFill/>
            </a14:hiddenFill>
          </a:ext>
        </a:extLst>
      </a:spPr>
      <a:bodyPr/>
      <a:lstStyle>
        <a:defPPr algn="l">
          <a:defRPr>
            <a:solidFill>
              <a:schemeClr val="bg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6.xml><?xml version="1.0" encoding="utf-8"?>
<a:theme xmlns:a="http://schemas.openxmlformats.org/drawingml/2006/main" name="2022_CCO_Template">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CO">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7.xml><?xml version="1.0" encoding="utf-8"?>
<a:theme xmlns:a="http://schemas.openxmlformats.org/drawingml/2006/main" name="2_Office Theme">
  <a:themeElements>
    <a:clrScheme name="RED">
      <a:dk1>
        <a:srgbClr val="404040"/>
      </a:dk1>
      <a:lt1>
        <a:srgbClr val="FFFFFF"/>
      </a:lt1>
      <a:dk2>
        <a:srgbClr val="808080"/>
      </a:dk2>
      <a:lt2>
        <a:srgbClr val="EEECE1"/>
      </a:lt2>
      <a:accent1>
        <a:srgbClr val="0099B0"/>
      </a:accent1>
      <a:accent2>
        <a:srgbClr val="636569"/>
      </a:accent2>
      <a:accent3>
        <a:srgbClr val="CA8341"/>
      </a:accent3>
      <a:accent4>
        <a:srgbClr val="715091"/>
      </a:accent4>
      <a:accent5>
        <a:srgbClr val="10CFC9"/>
      </a:accent5>
      <a:accent6>
        <a:srgbClr val="B14D5A"/>
      </a:accent6>
      <a:hlink>
        <a:srgbClr val="0000FF"/>
      </a:hlink>
      <a:folHlink>
        <a:srgbClr val="800080"/>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Office Theme">
  <a:themeElements>
    <a:clrScheme name="2017 TUSON Palette">
      <a:dk1>
        <a:srgbClr val="7F7F7F"/>
      </a:dk1>
      <a:lt1>
        <a:sysClr val="window" lastClr="FFFFFF"/>
      </a:lt1>
      <a:dk2>
        <a:srgbClr val="005A8C"/>
      </a:dk2>
      <a:lt2>
        <a:srgbClr val="F2F2F2"/>
      </a:lt2>
      <a:accent1>
        <a:srgbClr val="005A8C"/>
      </a:accent1>
      <a:accent2>
        <a:srgbClr val="4891DC"/>
      </a:accent2>
      <a:accent3>
        <a:srgbClr val="EF8200"/>
      </a:accent3>
      <a:accent4>
        <a:srgbClr val="B95915"/>
      </a:accent4>
      <a:accent5>
        <a:srgbClr val="3E5D57"/>
      </a:accent5>
      <a:accent6>
        <a:srgbClr val="353735"/>
      </a:accent6>
      <a:hlink>
        <a:srgbClr val="005A8C"/>
      </a:hlink>
      <a:folHlink>
        <a:srgbClr val="702C6A"/>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5_2017_HTAA_Diabetes">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Override1.xml><?xml version="1.0" encoding="utf-8"?>
<a:themeOverride xmlns:a="http://schemas.openxmlformats.org/drawingml/2006/main">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1479</TotalTime>
  <Words>28311</Words>
  <Application>Microsoft Office PowerPoint</Application>
  <PresentationFormat>Widescreen</PresentationFormat>
  <Paragraphs>6686</Paragraphs>
  <Slides>212</Slides>
  <Notes>97</Notes>
  <HiddenSlides>0</HiddenSlides>
  <MMClips>0</MMClips>
  <ScaleCrop>false</ScaleCrop>
  <HeadingPairs>
    <vt:vector size="8" baseType="variant">
      <vt:variant>
        <vt:lpstr>Fonts Used</vt:lpstr>
      </vt:variant>
      <vt:variant>
        <vt:i4>27</vt:i4>
      </vt:variant>
      <vt:variant>
        <vt:lpstr>Theme</vt:lpstr>
      </vt:variant>
      <vt:variant>
        <vt:i4>18</vt:i4>
      </vt:variant>
      <vt:variant>
        <vt:lpstr>Embedded OLE Servers</vt:lpstr>
      </vt:variant>
      <vt:variant>
        <vt:i4>1</vt:i4>
      </vt:variant>
      <vt:variant>
        <vt:lpstr>Slide Titles</vt:lpstr>
      </vt:variant>
      <vt:variant>
        <vt:i4>212</vt:i4>
      </vt:variant>
    </vt:vector>
  </HeadingPairs>
  <TitlesOfParts>
    <vt:vector size="258" baseType="lpstr">
      <vt:lpstr>.AppleSystemUIFont</vt:lpstr>
      <vt:lpstr>Arial</vt:lpstr>
      <vt:lpstr>Arial</vt:lpstr>
      <vt:lpstr>Arial Narrow</vt:lpstr>
      <vt:lpstr>BlinkMacSystemFont</vt:lpstr>
      <vt:lpstr>Calibri</vt:lpstr>
      <vt:lpstr>Calibri Light</vt:lpstr>
      <vt:lpstr>Cambria</vt:lpstr>
      <vt:lpstr>Corbel</vt:lpstr>
      <vt:lpstr>Corporate A Medium</vt:lpstr>
      <vt:lpstr>Corporate S Demi</vt:lpstr>
      <vt:lpstr>Courier New</vt:lpstr>
      <vt:lpstr>Franklin Gothic Book</vt:lpstr>
      <vt:lpstr>Franklin Gothic Medium</vt:lpstr>
      <vt:lpstr>Georgia</vt:lpstr>
      <vt:lpstr>Gill Sans MT</vt:lpstr>
      <vt:lpstr>Lucida Grande</vt:lpstr>
      <vt:lpstr>Monaco</vt:lpstr>
      <vt:lpstr>Open Sans</vt:lpstr>
      <vt:lpstr>Open Sans Regular</vt:lpstr>
      <vt:lpstr>Roboto</vt:lpstr>
      <vt:lpstr>Source Sans Pro</vt:lpstr>
      <vt:lpstr>System Font Regular</vt:lpstr>
      <vt:lpstr>Times New Roman</vt:lpstr>
      <vt:lpstr>Trebuchet MS</vt:lpstr>
      <vt:lpstr>Untitled Sans</vt:lpstr>
      <vt:lpstr>Wingdings</vt:lpstr>
      <vt:lpstr>Office Theme</vt:lpstr>
      <vt:lpstr>3_Office Theme</vt:lpstr>
      <vt:lpstr>2017_HTAA_Diabetes</vt:lpstr>
      <vt:lpstr>Kite Pharma Oral Presentation</vt:lpstr>
      <vt:lpstr>1_2017_HTAA_Diabetes</vt:lpstr>
      <vt:lpstr>2022_CCO_Template</vt:lpstr>
      <vt:lpstr>2_Office Theme</vt:lpstr>
      <vt:lpstr>1_Office Theme</vt:lpstr>
      <vt:lpstr>5_2017_HTAA_Diabetes</vt:lpstr>
      <vt:lpstr>2_2017_HTAA_Diabetes</vt:lpstr>
      <vt:lpstr>3_2017_HTAA_Diabetes</vt:lpstr>
      <vt:lpstr>1_2022_CCO_Template</vt:lpstr>
      <vt:lpstr>MLC2015_PPT_Slides</vt:lpstr>
      <vt:lpstr>2_Office Theme</vt:lpstr>
      <vt:lpstr>3_Office Theme</vt:lpstr>
      <vt:lpstr>1_Avaglio template</vt:lpstr>
      <vt:lpstr>2_Avaglio template</vt:lpstr>
      <vt:lpstr>2022_CCO_Template</vt:lpstr>
      <vt:lpstr>think-cell Slide</vt:lpstr>
      <vt:lpstr>PowerPoint Presentation</vt:lpstr>
      <vt:lpstr>Update on Novel Agents in Mantle Cell Lymphoma</vt:lpstr>
      <vt:lpstr>Novel agents in mantle cell lymphoma Outline</vt:lpstr>
      <vt:lpstr>Covalent vs Noncovalent BTK Inhibitors</vt:lpstr>
      <vt:lpstr>Ibrutinib Pooled Analysis (9.7 Yr Follow-Up): Study Design and Patients</vt:lpstr>
      <vt:lpstr>Ibrutinib Pooled Analysis (9.7-Yr Follow-Up): Efficacy</vt:lpstr>
      <vt:lpstr>Ibrutinib Pooled Analysis (9.7-Yr Follow-Up): Safety</vt:lpstr>
      <vt:lpstr>Phase II ACE-LY-004: Treating R/R MCL With Acalabrutinib</vt:lpstr>
      <vt:lpstr>Phase II ACE-LY-004 Trial of Acalabrutinib: Investigator-Assessed ORR (Primary Endpoint)</vt:lpstr>
      <vt:lpstr>Phase II ACE-LY-004 Trial of Acalabrutinib:  Change in Tumor Burden per Best Response Status</vt:lpstr>
      <vt:lpstr>ACE-LY-004 Phase II Study of Acalabrutinib Monotherapy in Patients With R/R MCL: Efficacy</vt:lpstr>
      <vt:lpstr>ACE-LY-004 Phase 2 Study of Acalabrutinib Monotherapy in Patients With R/R MCL: Safety</vt:lpstr>
      <vt:lpstr>BGB-3111-206 Phase II Study of Zanubrutinib Monotherapy in Patients With R/R MCL (35.3-Mo Follow-Up): Study Design and Patients </vt:lpstr>
      <vt:lpstr>BGB-3111-206 Phase II Study of Zanubrutinib Monotherapy in Patients With R/R MCL (35.3-Mo Follow-Up): Efficacy</vt:lpstr>
      <vt:lpstr>BGB-3111-206 Phase II Study of Zanubrutinib Monotherapy in Patients With R/R MCL (35.3-Mo Follow-Up): Safety</vt:lpstr>
      <vt:lpstr>Overall Survival in MCL Following Progression on Covalent BTK Inhibitor</vt:lpstr>
      <vt:lpstr>Acquired Resistance to Covalent BTK Inhibitors Is Generally Driven by Mutations in BTK at C481 Site1</vt:lpstr>
      <vt:lpstr>PowerPoint Presentation</vt:lpstr>
      <vt:lpstr>Noncovalent BTK Inhibitors vs Covalent BTK Inhibitors</vt:lpstr>
      <vt:lpstr>PowerPoint Presentation</vt:lpstr>
      <vt:lpstr>BRUIN: Pirtobrutinib for Previously Treated R/R MCL</vt:lpstr>
      <vt:lpstr>BRUIN (MCL Population): Baseline Characteristics</vt:lpstr>
      <vt:lpstr>BRUIN (MCL Population):  Responses in R/R MCL</vt:lpstr>
      <vt:lpstr>BRUIN (MCL Population):  OS in R/R MCL</vt:lpstr>
      <vt:lpstr>BRUIN: Responses in Patients With MCL or CLL/SLL Previously Intolerant to Covalent BTK Inhibitor</vt:lpstr>
      <vt:lpstr>BRUIN: Survival in Patients With MCL or CLL/SLL Previously Intolerant to Covalent BTK Inhibitor</vt:lpstr>
      <vt:lpstr>BRUIN: Previously Intolerant to Covalent BTK Inhibitor</vt:lpstr>
      <vt:lpstr>BRUIN: Safety in All Treated Patients  (MCL, CLL, and Others*)</vt:lpstr>
      <vt:lpstr>Ongoing Phase III BRUIN-MCL-321: Pirtobrutinib vs Investigator’s Choice of BTK Inhibitor in R/R MCL</vt:lpstr>
      <vt:lpstr>Novel agents in mantle cell lymphoma Outline</vt:lpstr>
      <vt:lpstr>ZUMA-2 Phase II Brexu-Cel in R/R MCL: Study Design</vt:lpstr>
      <vt:lpstr>ZUMA-2 Phase II Brexu-Cel in R/R MCL: Efficacy</vt:lpstr>
      <vt:lpstr>ZUMA-2 Phase 2 Brexu-Cel in R/R MCL: Prior Bendamustine Exposure</vt:lpstr>
      <vt:lpstr>TRANSCEND NHL 001 Phase I Study Design of Liso-Cel  in R/R MCL: Study Design and Patients</vt:lpstr>
      <vt:lpstr>TRANSCEND NHL 001 Phase I Study Design of Liso-Cel  in R/R MCL: Efficacy</vt:lpstr>
      <vt:lpstr>TRANSCEND NHL 001 Phase I Study Design of Liso-Cel  in R/R MCL: Safety</vt:lpstr>
      <vt:lpstr>Novel agents in mantle cell lymphoma Outline</vt:lpstr>
      <vt:lpstr>Long-Term Follow-Up of Patients With R/R NHL Treated With Venetoclax in a Phase I, First-in-Human Study: Study Design and Patients</vt:lpstr>
      <vt:lpstr>Long-Term Follow-Up of Patients With R/R NHL Treated With Venetoclax in a Phase I, First-in-Human Study: Efficacy for MCL and FL Cohorts</vt:lpstr>
      <vt:lpstr>Novel agents in mantle cell lymphoma Outline</vt:lpstr>
      <vt:lpstr>Glofitamab Structure and mechanism of action</vt:lpstr>
      <vt:lpstr>Phase I/II Study of Glofitamab in R/R MCL:  Study Design and Patients</vt:lpstr>
      <vt:lpstr>Phase I/II Study of Glofitamab in R/R MCL: Efficacy</vt:lpstr>
      <vt:lpstr>Glofitamab Monotherapy in Heavily Pretreated MCL: Duration of Response</vt:lpstr>
      <vt:lpstr>Phase I/II Study of Glofitamab in R/R MCL: Safety</vt:lpstr>
      <vt:lpstr>Novel agents in mantle cell lymphoma Outline</vt:lpstr>
      <vt:lpstr>SHINE: First-line Ibrutinib + Bendamustine/Rituximab Followed by Rituximab Maintenance in Older Patients With MCL</vt:lpstr>
      <vt:lpstr>SHINE: PFS (Primary Endpoint)</vt:lpstr>
      <vt:lpstr>SHINE: PFS by Subgroups</vt:lpstr>
      <vt:lpstr>SHINE: TEAEs of Interest</vt:lpstr>
      <vt:lpstr>TRIANGLE: Study Design</vt:lpstr>
      <vt:lpstr>TRIANGLE: Baseline Characteristics and  Responses at End of Induction Therapy</vt:lpstr>
      <vt:lpstr>TRIANGLE: FFS (Primary Endpoint)</vt:lpstr>
      <vt:lpstr>TRIANGLE: FFS  </vt:lpstr>
      <vt:lpstr>TRIANGLE: OS</vt:lpstr>
      <vt:lpstr>TRIANGLE: Grade 3-5 AEs (Induction) in &gt;2% of Patients</vt:lpstr>
      <vt:lpstr>TRIANGLE: Grade 3-5 AEs (ASCT) in &gt;2% of Patients</vt:lpstr>
      <vt:lpstr>TRIANGLE: Grade 3-5 AEs (Maintenance/Follow-up) in  &gt;2% of Patients</vt:lpstr>
      <vt:lpstr>TRIANGLE: Cause of Death</vt:lpstr>
      <vt:lpstr>TRIANGLE: Investigators’ Conclusions</vt:lpstr>
      <vt:lpstr>WINDOW-1 and WINDOW-2</vt:lpstr>
      <vt:lpstr>BRIDGE: Zanubrutinib-Based Induction and Maintenance in Young, Fit Patients With Untreated MCL</vt:lpstr>
      <vt:lpstr>BRIDGE: Efficacy</vt:lpstr>
      <vt:lpstr>Acalabrutinib + R2 in Untreated MCL: Study Design</vt:lpstr>
      <vt:lpstr>Acalabrutinib + R2 in Untreated MCL: Response</vt:lpstr>
      <vt:lpstr>Acalabrutinib + R2 in Untreated MCL: Survival</vt:lpstr>
      <vt:lpstr>Acalabrutinib + R2 in Untreated MCL:  Hematologic and Infectious Adverse Events</vt:lpstr>
      <vt:lpstr>AIM: Ibrutinib + Venetoclax in R/R MCL</vt:lpstr>
      <vt:lpstr>AIM: 3-Yr Update of Ibrutinib + Venetoclax in R/R MCL—PFS and OS</vt:lpstr>
      <vt:lpstr>AIM: Ibrutinib + Venetoclax in R/R MCL (AIM)— PFS by High-Risk Factors</vt:lpstr>
      <vt:lpstr>Safety Run-In Cohort of SYMPATICO Phase III Study of  Ibrutinib + Venetoclax in R/R MCL: Study Design and Patients</vt:lpstr>
      <vt:lpstr>Safety Run-In Cohort of SYMPATICO Phase III Study of  Ibrutinib + Venetoclax in R/R MCL: Efficacy</vt:lpstr>
      <vt:lpstr>OAsIs Cohort B Phase I/II Study of Ibrutinib, Obinutuzumab, and Venetoclax in R/R MCL: Study Design and Patients</vt:lpstr>
      <vt:lpstr>OAsIs Cohort B Phase I/II Study of Ibrutinib, Obinutuzumab, and Venetoclax in R/R MCL: Efficacy</vt:lpstr>
      <vt:lpstr>BOVen Phase II Study of Zanubrutinib, Obinutuzumab, and Venetoclax in TP53-Mutant TN MCL:  Study Design and Patients</vt:lpstr>
      <vt:lpstr>BOVen Phase II Study of Zanubrutinib, Obinutuzumab, and Venetoclax in TP53-Mutant TN MCL: Preliminary Efficacy</vt:lpstr>
      <vt:lpstr>SHOCKING NEWS!</vt:lpstr>
      <vt:lpstr>Conclusions</vt:lpstr>
      <vt:lpstr>Backup Slides</vt:lpstr>
      <vt:lpstr>Phase II PCYC-1104: Targeting BTK with Ibrutinib in Relapsed or Refractory Mantle-Cell Lymphoma</vt:lpstr>
      <vt:lpstr>Phase II PCYC-1104 Trial of Ibrutinib: Response</vt:lpstr>
      <vt:lpstr>Phase II PCYC-1104 Trial of Ibrutinib: Survival</vt:lpstr>
      <vt:lpstr>Phase II PCYC-1104 Trial of Ibrutinib: Summary of AEs</vt:lpstr>
      <vt:lpstr>Acalabrutinib + R2 in Untreated MCL:  Baseline Characteristics</vt:lpstr>
      <vt:lpstr>Acalabrutinib + R2 in Untreated MCL: Molecular Remission in Peripheral Blood</vt:lpstr>
      <vt:lpstr>Acalabrutinib + R2 in Untreated MCL:  Nonhematologic Adverse Events</vt:lpstr>
      <vt:lpstr>Zilovertamab + Ibr in MCL or CLL: Study Design</vt:lpstr>
      <vt:lpstr>Phase 1/2 Study of Zilovertamab and Ibrutinib in MCL or CLL: Safety</vt:lpstr>
      <vt:lpstr>Zilovertamab + Ibr in MCL or CLL: MCL Efficacy (Parts 1/2)</vt:lpstr>
      <vt:lpstr>Zilovertamab + Ibr in MCL or CLL: CLL Efficacy (Parts 1/2)</vt:lpstr>
      <vt:lpstr>Safety Run-In Cohort of SYMPATICO Phase III Study of  Ibrutinib + Venetoclax in R/R MCL: Safety</vt:lpstr>
      <vt:lpstr>OAsIs Cohort B Phase I/II Study of Ibrutinib, Obinutuzumab, and Venetoclax in R/R MCL: Safety</vt:lpstr>
      <vt:lpstr>BOVen Phase II Study of Zanubrutinib, Obinutuzumab, and Venetoclax in TP53-Mutant TN MCL: Preliminary Safety</vt:lpstr>
      <vt:lpstr>PowerPoint Presentation</vt:lpstr>
      <vt:lpstr>Current Standards in MF and PV</vt:lpstr>
      <vt:lpstr>Management of myelofibrosis</vt:lpstr>
      <vt:lpstr>Myelofibrosis risk stratification</vt:lpstr>
      <vt:lpstr>Management of higher risk myelofibrosis</vt:lpstr>
      <vt:lpstr>Long-term outcomes with ruxolitinib</vt:lpstr>
      <vt:lpstr>PERSIST-2: Pacritinib in Thrombocytopenic MF</vt:lpstr>
      <vt:lpstr>Polycythemia vera risk stratification </vt:lpstr>
      <vt:lpstr>Management of PV: Considerations</vt:lpstr>
      <vt:lpstr>RESPONSE: Ruxolitinib in PV</vt:lpstr>
      <vt:lpstr>RESPONSE: Ruxolitinib in PV</vt:lpstr>
      <vt:lpstr>Pegylated Interferon Alfa-2a</vt:lpstr>
      <vt:lpstr>PEGINVERA Trial Design</vt:lpstr>
      <vt:lpstr>PEGINVERA Dose Escalation</vt:lpstr>
      <vt:lpstr>PEGINVERA Patients</vt:lpstr>
      <vt:lpstr>PEGINVERA Summary Results</vt:lpstr>
      <vt:lpstr>PEGINVERA JAK2 Allelic Burden</vt:lpstr>
      <vt:lpstr>Emerging and Combination Therapies in Myelofibrosis</vt:lpstr>
      <vt:lpstr>Investigational agents in MF</vt:lpstr>
      <vt:lpstr>MOMENTUM: Momelotinib in Myelofibrosis</vt:lpstr>
      <vt:lpstr>MOMENTUM: Momelotinib in Myelofibrosis</vt:lpstr>
      <vt:lpstr>MOMENTUM: Momelotinib in Myelofibrosis</vt:lpstr>
      <vt:lpstr>MOMENTUM: Momelotinib in Myelofibrosis</vt:lpstr>
      <vt:lpstr>MANIFEST: Pelabresib in Myelofibrosis</vt:lpstr>
      <vt:lpstr>MANIFEST: Pelabresib in Myelofibrosis</vt:lpstr>
      <vt:lpstr>Navitoclax in Myelofibrosis</vt:lpstr>
      <vt:lpstr>Navitoclax in Myelofibrosis</vt:lpstr>
      <vt:lpstr>Navitoclax in Myelofibrosis</vt:lpstr>
      <vt:lpstr>Selinexor in Myelofibrosis</vt:lpstr>
      <vt:lpstr>Selinexor in Myelofibrosis</vt:lpstr>
      <vt:lpstr>Selinexor in Myelofibrosis</vt:lpstr>
      <vt:lpstr>Selinexor in Myelofibrosis</vt:lpstr>
      <vt:lpstr>Questions?</vt:lpstr>
      <vt:lpstr>Update on Novel Agents in Diffuse Large B-cell Lymphoma</vt:lpstr>
      <vt:lpstr>Topics to be covered</vt:lpstr>
      <vt:lpstr>Polatuzumab vedotin Mechanism of action and Combination with R-CHP or G-CHP</vt:lpstr>
      <vt:lpstr>POLARIX: A randomized double-blinded study</vt:lpstr>
      <vt:lpstr>Primary endpoint: Progression-free survival Pola-R-CHP significantly improved PFS versus R-CHOP</vt:lpstr>
      <vt:lpstr>Subgroup analysis of PFS by INV</vt:lpstr>
      <vt:lpstr>Response rates and disease-free survival</vt:lpstr>
      <vt:lpstr>Overall survival</vt:lpstr>
      <vt:lpstr>Patients receiving subsequent treatments</vt:lpstr>
      <vt:lpstr>Safety summary Safety profiles were similar with Pola-R-CHP and R-CHOP</vt:lpstr>
      <vt:lpstr>Common adverse events</vt:lpstr>
      <vt:lpstr>Current status of Pola-R-CHP</vt:lpstr>
      <vt:lpstr>Topics to be covered</vt:lpstr>
      <vt:lpstr>Algorithm for management of first relapse of DLBCL</vt:lpstr>
      <vt:lpstr>Structure of chimeric antigen receptors (CARs) and T-cell receptors</vt:lpstr>
      <vt:lpstr>Characteristics of the 3 anti-CD19 CAR T-cell products for R/R DLBCL</vt:lpstr>
      <vt:lpstr>3 trials compared CAR T-cell therapy with ASCT Trial designs</vt:lpstr>
      <vt:lpstr>3 trials compared CAR T-cell therapy with ASCT Outcomes</vt:lpstr>
      <vt:lpstr>3 trials compared CAR T-cell therapy with ASCT Toxicities</vt:lpstr>
      <vt:lpstr>PILOT: Lisa-cel in Second-line R/R DLBCL not eligible for ASCT</vt:lpstr>
      <vt:lpstr>Axi-Cel in R/R DLBCL 5-year follow up</vt:lpstr>
      <vt:lpstr>Tisagenlecleucel in R/R DLBCL Duration of response, PFS, and OS in JULIET</vt:lpstr>
      <vt:lpstr>Lisocabtagene maraleucel in R/R DLBCL Results of TRANSCEND NHL 001</vt:lpstr>
      <vt:lpstr>Polatuzumab-bendamustine-rituximab Trial design</vt:lpstr>
      <vt:lpstr>Polatuzumab-bendamustine-rituximab Key efficacy results</vt:lpstr>
      <vt:lpstr>Tafasitamab-lenalidomide Mechanism of Action</vt:lpstr>
      <vt:lpstr>Phase 2 L-MIND Study of Tafasitamab + Lenalidomide: Design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RE-MIND2 Design</vt:lpstr>
      <vt:lpstr>RE-MIND2 Results</vt:lpstr>
      <vt:lpstr>Topics to be covered</vt:lpstr>
      <vt:lpstr>Loncastuximab teserine Results of phase 2 trial</vt:lpstr>
      <vt:lpstr>Structure of selected bispecific antibodies  in development for lymphoma</vt:lpstr>
      <vt:lpstr>Bispecific antibodies Mechanism of action</vt:lpstr>
      <vt:lpstr>CD20 x CD3 antibodies in lymphoma Differences in delivery and scheduling</vt:lpstr>
      <vt:lpstr>CD20 x CD3 Bispecific Antibody Pivotal Data in 3L+ aNHL Patient characteristics</vt:lpstr>
      <vt:lpstr>CD20 x CD3 Bispecific Antibody Pivotal Data in 3L+ aNHL Results</vt:lpstr>
      <vt:lpstr>Mosunetuzumab + Polatuzumab in R/R DLBCL Results of phase 1b-2 trial</vt:lpstr>
      <vt:lpstr>The future of bispecifics in aggressive lymphoma</vt:lpstr>
      <vt:lpstr>Management of relapsed/refractory DLBCL Conclusions</vt:lpstr>
      <vt:lpstr>PowerPoint Presentation</vt:lpstr>
      <vt:lpstr>Updates In Chronic Lymphocytic Leukemia</vt:lpstr>
      <vt:lpstr>Disclosures</vt:lpstr>
      <vt:lpstr>Outline</vt:lpstr>
      <vt:lpstr>Phase III SEQUOIA Trial of Zanubrutinib vs Bendamustine and Rituximab in Previously Untreated CLL/SLL </vt:lpstr>
      <vt:lpstr>SEQUOIA: Background</vt:lpstr>
      <vt:lpstr>SEQUOIA: Study Design</vt:lpstr>
      <vt:lpstr>SEQUOIA (Cohort 1): Baseline Characteristics</vt:lpstr>
      <vt:lpstr>SEQUOIA (Cohort 1): IRC-Assessed PFS (Primary Endpoint)</vt:lpstr>
      <vt:lpstr>SEQUOIA (Cohort 1): IRC-Assessed PFS by Subgroup</vt:lpstr>
      <vt:lpstr>SEQUOIA (Cohort 1): IRC-Assessed PFS by IGHV Status</vt:lpstr>
      <vt:lpstr>SEQUOIA (Cohort 1): OS</vt:lpstr>
      <vt:lpstr>SEQUOIA (Cohort 2): IRC-Assessed PFS in Patients With del(17p)</vt:lpstr>
      <vt:lpstr>SEQUOIA (Cohort 1): Summary of AEs</vt:lpstr>
      <vt:lpstr>SEQUOIA (Cohort 1): Common AEs </vt:lpstr>
      <vt:lpstr>SEQUOIA PATIENT-REPORTED OUTCOMES  </vt:lpstr>
      <vt:lpstr>SEQUOIA PATIENT-REPORTED OUTCOMES  </vt:lpstr>
      <vt:lpstr>SEQUOIA: Investigators’ Conclusions</vt:lpstr>
      <vt:lpstr>ALPINE: Final Analysis of Zanubrutinib vs Ibrutinib for Relapsed/Refractory Chronic Lymphocytic Leukemia and Small Lymphocytic Lymphoma </vt:lpstr>
      <vt:lpstr>ALPINE: Study Design</vt:lpstr>
      <vt:lpstr>ALPINE: Baseline Characteristics</vt:lpstr>
      <vt:lpstr>ALPINE: Investigator-Assessed PFS in ITT Population </vt:lpstr>
      <vt:lpstr>ALPINE: PFS By Subgroup</vt:lpstr>
      <vt:lpstr>ALPINE: PFS in Patients With del(17p) and/or TP53mut</vt:lpstr>
      <vt:lpstr>ALPINE: Investigator-Assessed OS</vt:lpstr>
      <vt:lpstr>ALPINE: Overall Safety and Most Common AEs</vt:lpstr>
      <vt:lpstr>ALPINE: Cardiac Events</vt:lpstr>
      <vt:lpstr>ALPINE: Atrial Fibrillation/Flutter</vt:lpstr>
      <vt:lpstr>ALPINE: PATIENT-REPORTED OUTCOMES </vt:lpstr>
      <vt:lpstr>ALPINE: Investigators’ Conclusions </vt:lpstr>
      <vt:lpstr>PowerPoint Presentation</vt:lpstr>
      <vt:lpstr>TRANSCEND CLL 004: Background</vt:lpstr>
      <vt:lpstr>TRANSCEND CLL 004: Study Design</vt:lpstr>
      <vt:lpstr>TRANSCEND CLL 004: Baseline Patient Characteristics</vt:lpstr>
      <vt:lpstr>TRANSCEND CLL 004: Most Common TEAEs</vt:lpstr>
      <vt:lpstr>TRANSCEND CLL 004: Serious TEAEs</vt:lpstr>
      <vt:lpstr>TRANSCEND CLL 004: Best Overall Response and Undetectable MRD</vt:lpstr>
      <vt:lpstr>TRANSCEND CLL 004: Duration of Response and PK/PD</vt:lpstr>
      <vt:lpstr>TRANSCEND CLL 004: Conclusions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Burke, John  MD</dc:creator>
  <cp:lastModifiedBy>Sarah Nemshick</cp:lastModifiedBy>
  <cp:revision>4</cp:revision>
  <dcterms:created xsi:type="dcterms:W3CDTF">2021-01-16T20:44:28Z</dcterms:created>
  <dcterms:modified xsi:type="dcterms:W3CDTF">2023-06-01T20:58:26Z</dcterms:modified>
</cp:coreProperties>
</file>